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Lst>
  <p:sldSz cx="18288000" cy="10287000"/>
  <p:notesSz cx="6858000" cy="9144000"/>
  <p:embeddedFontLst>
    <p:embeddedFont>
      <p:font typeface="Source Sans Pro" charset="1" panose="020B0503030403020204"/>
      <p:regular r:id="rId6"/>
    </p:embeddedFont>
    <p:embeddedFont>
      <p:font typeface="Source Sans Pro Bold" charset="1" panose="020B0703030403020204"/>
      <p:regular r:id="rId7"/>
    </p:embeddedFont>
    <p:embeddedFont>
      <p:font typeface="Source Sans Pro Italics" charset="1" panose="020B0503030403090204"/>
      <p:regular r:id="rId8"/>
    </p:embeddedFont>
    <p:embeddedFont>
      <p:font typeface="Source Sans Pro Bold Italics" charset="1" panose="020B0703030403090204"/>
      <p:regular r:id="rId9"/>
    </p:embeddedFont>
    <p:embeddedFont>
      <p:font typeface="Arimo" charset="1" panose="020B0604020202020204"/>
      <p:regular r:id="rId10"/>
    </p:embeddedFont>
    <p:embeddedFont>
      <p:font typeface="Arimo Bold" charset="1" panose="020B0704020202020204"/>
      <p:regular r:id="rId11"/>
    </p:embeddedFont>
    <p:embeddedFont>
      <p:font typeface="Arimo Italics" charset="1" panose="020B0604020202090204"/>
      <p:regular r:id="rId12"/>
    </p:embeddedFont>
    <p:embeddedFont>
      <p:font typeface="Arimo Bold Italics" charset="1" panose="020B0704020202090204"/>
      <p:regular r:id="rId13"/>
    </p:embeddedFont>
    <p:embeddedFont>
      <p:font typeface="Fredoka" charset="1" panose="02000000000000000000"/>
      <p:regular r:id="rId14"/>
    </p:embeddedFont>
    <p:embeddedFont>
      <p:font typeface="Alata" charset="1" panose="0000050000000000000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slides/slide1.xml" Type="http://schemas.openxmlformats.org/officeDocument/2006/relationships/slide"/><Relationship Id="rId17" Target="slides/slide2.xml" Type="http://schemas.openxmlformats.org/officeDocument/2006/relationships/slide"/><Relationship Id="rId18" Target="slides/slide3.xml" Type="http://schemas.openxmlformats.org/officeDocument/2006/relationships/slide"/><Relationship Id="rId19" Target="slides/slide4.xml" Type="http://schemas.openxmlformats.org/officeDocument/2006/relationships/slide"/><Relationship Id="rId2" Target="presProps.xml" Type="http://schemas.openxmlformats.org/officeDocument/2006/relationships/presProps"/><Relationship Id="rId20" Target="slides/slide5.xml" Type="http://schemas.openxmlformats.org/officeDocument/2006/relationships/slide"/><Relationship Id="rId21" Target="slides/slide6.xml" Type="http://schemas.openxmlformats.org/officeDocument/2006/relationships/slide"/><Relationship Id="rId22" Target="slides/slide7.xml" Type="http://schemas.openxmlformats.org/officeDocument/2006/relationships/slide"/><Relationship Id="rId23" Target="slides/slide8.xml" Type="http://schemas.openxmlformats.org/officeDocument/2006/relationships/slide"/><Relationship Id="rId24" Target="slides/slide9.xml" Type="http://schemas.openxmlformats.org/officeDocument/2006/relationships/slide"/><Relationship Id="rId25" Target="slides/slide10.xml" Type="http://schemas.openxmlformats.org/officeDocument/2006/relationships/slide"/><Relationship Id="rId26" Target="slides/slide11.xml" Type="http://schemas.openxmlformats.org/officeDocument/2006/relationships/slide"/><Relationship Id="rId27" Target="slides/slide12.xml" Type="http://schemas.openxmlformats.org/officeDocument/2006/relationships/slide"/><Relationship Id="rId28" Target="slides/slide13.xml" Type="http://schemas.openxmlformats.org/officeDocument/2006/relationships/slide"/><Relationship Id="rId29" Target="slides/slide14.xml" Type="http://schemas.openxmlformats.org/officeDocument/2006/relationships/slide"/><Relationship Id="rId3" Target="viewProps.xml" Type="http://schemas.openxmlformats.org/officeDocument/2006/relationships/viewProps"/><Relationship Id="rId30" Target="slides/slide15.xml" Type="http://schemas.openxmlformats.org/officeDocument/2006/relationships/slide"/><Relationship Id="rId31" Target="slides/slide16.xml" Type="http://schemas.openxmlformats.org/officeDocument/2006/relationships/slide"/><Relationship Id="rId32" Target="slides/slide17.xml" Type="http://schemas.openxmlformats.org/officeDocument/2006/relationships/slide"/><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svg" Type="http://schemas.openxmlformats.org/officeDocument/2006/relationships/image"/><Relationship Id="rId13" Target="../media/image12.png" Type="http://schemas.openxmlformats.org/officeDocument/2006/relationships/image"/><Relationship Id="rId14" Target="../media/image13.svg" Type="http://schemas.openxmlformats.org/officeDocument/2006/relationships/image"/><Relationship Id="rId15" Target="../media/image14.png" Type="http://schemas.openxmlformats.org/officeDocument/2006/relationships/image"/><Relationship Id="rId16" Target="../media/image15.svg" Type="http://schemas.openxmlformats.org/officeDocument/2006/relationships/image"/><Relationship Id="rId17" Target="../media/image16.png" Type="http://schemas.openxmlformats.org/officeDocument/2006/relationships/image"/><Relationship Id="rId18" Target="../media/image17.svg" Type="http://schemas.openxmlformats.org/officeDocument/2006/relationships/image"/><Relationship Id="rId19" Target="../media/image18.png" Type="http://schemas.openxmlformats.org/officeDocument/2006/relationships/image"/><Relationship Id="rId2" Target="../media/image1.jpeg" Type="http://schemas.openxmlformats.org/officeDocument/2006/relationships/image"/><Relationship Id="rId20" Target="../media/image19.svg" Type="http://schemas.openxmlformats.org/officeDocument/2006/relationships/image"/><Relationship Id="rId21" Target="../media/image20.png" Type="http://schemas.openxmlformats.org/officeDocument/2006/relationships/image"/><Relationship Id="rId22" Target="../media/image21.sv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7.jpeg" Type="http://schemas.openxmlformats.org/officeDocument/2006/relationships/image"/><Relationship Id="rId11" Target="../media/image78.png" Type="http://schemas.openxmlformats.org/officeDocument/2006/relationships/image"/><Relationship Id="rId12" Target="../media/image79.svg" Type="http://schemas.openxmlformats.org/officeDocument/2006/relationships/image"/><Relationship Id="rId13" Target="../media/image80.png" Type="http://schemas.openxmlformats.org/officeDocument/2006/relationships/image"/><Relationship Id="rId14" Target="../media/image81.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50.png" Type="http://schemas.openxmlformats.org/officeDocument/2006/relationships/image"/><Relationship Id="rId6" Target="../media/image51.svg" Type="http://schemas.openxmlformats.org/officeDocument/2006/relationships/image"/><Relationship Id="rId7" Target="../media/image74.jpeg" Type="http://schemas.openxmlformats.org/officeDocument/2006/relationships/image"/><Relationship Id="rId8" Target="../media/image75.jpeg" Type="http://schemas.openxmlformats.org/officeDocument/2006/relationships/image"/><Relationship Id="rId9" Target="../media/image7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3.svg" Type="http://schemas.openxmlformats.org/officeDocument/2006/relationships/image"/><Relationship Id="rId11" Target="../media/image86.png" Type="http://schemas.openxmlformats.org/officeDocument/2006/relationships/image"/><Relationship Id="rId12" Target="../media/image87.svg" Type="http://schemas.openxmlformats.org/officeDocument/2006/relationships/image"/><Relationship Id="rId13" Target="../media/image88.png" Type="http://schemas.openxmlformats.org/officeDocument/2006/relationships/image"/><Relationship Id="rId14" Target="../media/image89.png" Type="http://schemas.openxmlformats.org/officeDocument/2006/relationships/image"/><Relationship Id="rId15" Target="../media/image90.png" Type="http://schemas.openxmlformats.org/officeDocument/2006/relationships/image"/><Relationship Id="rId16" Target="../media/image91.png" Type="http://schemas.openxmlformats.org/officeDocument/2006/relationships/image"/><Relationship Id="rId17" Target="../media/image70.pn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82.png" Type="http://schemas.openxmlformats.org/officeDocument/2006/relationships/image"/><Relationship Id="rId6" Target="../media/image83.svg" Type="http://schemas.openxmlformats.org/officeDocument/2006/relationships/image"/><Relationship Id="rId7" Target="../media/image84.png" Type="http://schemas.openxmlformats.org/officeDocument/2006/relationships/image"/><Relationship Id="rId8" Target="../media/image85.svg" Type="http://schemas.openxmlformats.org/officeDocument/2006/relationships/image"/><Relationship Id="rId9" Target="../media/image22.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92.png" Type="http://schemas.openxmlformats.org/officeDocument/2006/relationships/image"/><Relationship Id="rId4" Target="../media/image93.pn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94.png" Type="http://schemas.openxmlformats.org/officeDocument/2006/relationships/image"/><Relationship Id="rId8" Target="../media/image95.svg" Type="http://schemas.openxmlformats.org/officeDocument/2006/relationships/image"/><Relationship Id="rId9" Target="../media/image90.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9.svg" Type="http://schemas.openxmlformats.org/officeDocument/2006/relationships/image"/><Relationship Id="rId11" Target="../media/image96.png" Type="http://schemas.openxmlformats.org/officeDocument/2006/relationships/image"/><Relationship Id="rId12" Target="../media/image97.svg" Type="http://schemas.openxmlformats.org/officeDocument/2006/relationships/image"/><Relationship Id="rId13" Target="../media/image98.png" Type="http://schemas.openxmlformats.org/officeDocument/2006/relationships/image"/><Relationship Id="rId14" Target="../media/image99.svg" Type="http://schemas.openxmlformats.org/officeDocument/2006/relationships/image"/><Relationship Id="rId15" Target="../media/image24.png" Type="http://schemas.openxmlformats.org/officeDocument/2006/relationships/image"/><Relationship Id="rId16" Target="../media/image25.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34.png" Type="http://schemas.openxmlformats.org/officeDocument/2006/relationships/image"/><Relationship Id="rId6" Target="../media/image35.svg" Type="http://schemas.openxmlformats.org/officeDocument/2006/relationships/image"/><Relationship Id="rId7" Target="../media/image45.png" Type="http://schemas.openxmlformats.org/officeDocument/2006/relationships/image"/><Relationship Id="rId8" Target="../media/image46.svg" Type="http://schemas.openxmlformats.org/officeDocument/2006/relationships/image"/><Relationship Id="rId9" Target="../media/image28.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3.svg" Type="http://schemas.openxmlformats.org/officeDocument/2006/relationships/image"/><Relationship Id="rId11" Target="../media/image20.png" Type="http://schemas.openxmlformats.org/officeDocument/2006/relationships/image"/><Relationship Id="rId12" Target="../media/image21.svg" Type="http://schemas.openxmlformats.org/officeDocument/2006/relationships/image"/><Relationship Id="rId13" Target="../media/image104.png" Type="http://schemas.openxmlformats.org/officeDocument/2006/relationships/image"/><Relationship Id="rId14" Target="../media/image105.svg" Type="http://schemas.openxmlformats.org/officeDocument/2006/relationships/image"/><Relationship Id="rId2" Target="../media/image1.jpeg" Type="http://schemas.openxmlformats.org/officeDocument/2006/relationships/image"/><Relationship Id="rId3" Target="../media/image100.png" Type="http://schemas.openxmlformats.org/officeDocument/2006/relationships/image"/><Relationship Id="rId4" Target="../media/image101.png" Type="http://schemas.openxmlformats.org/officeDocument/2006/relationships/image"/><Relationship Id="rId5" Target="../media/image102.png" Type="http://schemas.openxmlformats.org/officeDocument/2006/relationships/image"/><Relationship Id="rId6" Target="../media/image2.png" Type="http://schemas.openxmlformats.org/officeDocument/2006/relationships/image"/><Relationship Id="rId7" Target="../media/image3.svg" Type="http://schemas.openxmlformats.org/officeDocument/2006/relationships/image"/><Relationship Id="rId8" Target="../media/image103.png" Type="http://schemas.openxmlformats.org/officeDocument/2006/relationships/image"/><Relationship Id="rId9" Target="../media/image32.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10.png" Type="http://schemas.openxmlformats.org/officeDocument/2006/relationships/image"/><Relationship Id="rId12" Target="../media/image111.svg" Type="http://schemas.openxmlformats.org/officeDocument/2006/relationships/image"/><Relationship Id="rId13" Target="../media/image112.png" Type="http://schemas.openxmlformats.org/officeDocument/2006/relationships/image"/><Relationship Id="rId14" Target="../media/image113.svg" Type="http://schemas.openxmlformats.org/officeDocument/2006/relationships/image"/><Relationship Id="rId15" Target="../media/image12.png" Type="http://schemas.openxmlformats.org/officeDocument/2006/relationships/image"/><Relationship Id="rId16" Target="../media/image13.svg" Type="http://schemas.openxmlformats.org/officeDocument/2006/relationships/image"/><Relationship Id="rId17" Target="../media/image114.png" Type="http://schemas.openxmlformats.org/officeDocument/2006/relationships/image"/><Relationship Id="rId18" Target="../media/image115.svg" Type="http://schemas.openxmlformats.org/officeDocument/2006/relationships/image"/><Relationship Id="rId2" Target="../media/image1.jpeg" Type="http://schemas.openxmlformats.org/officeDocument/2006/relationships/image"/><Relationship Id="rId3" Target="../media/image106.png" Type="http://schemas.openxmlformats.org/officeDocument/2006/relationships/image"/><Relationship Id="rId4" Target="../media/image107.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108.png" Type="http://schemas.openxmlformats.org/officeDocument/2006/relationships/image"/><Relationship Id="rId8" Target="../media/image109.svg" Type="http://schemas.openxmlformats.org/officeDocument/2006/relationships/image"/><Relationship Id="rId9" Target="../media/image8.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svg" Type="http://schemas.openxmlformats.org/officeDocument/2006/relationships/image"/><Relationship Id="rId12" Target="../media/image14.png" Type="http://schemas.openxmlformats.org/officeDocument/2006/relationships/image"/><Relationship Id="rId13" Target="../media/image15.svg" Type="http://schemas.openxmlformats.org/officeDocument/2006/relationships/image"/><Relationship Id="rId14" Target="../media/image16.png" Type="http://schemas.openxmlformats.org/officeDocument/2006/relationships/image"/><Relationship Id="rId15" Target="../media/image17.svg" Type="http://schemas.openxmlformats.org/officeDocument/2006/relationships/image"/><Relationship Id="rId16" Target="../media/image18.png" Type="http://schemas.openxmlformats.org/officeDocument/2006/relationships/image"/><Relationship Id="rId17" Target="../media/image19.svg" Type="http://schemas.openxmlformats.org/officeDocument/2006/relationships/image"/><Relationship Id="rId18" Target="../media/image20.png" Type="http://schemas.openxmlformats.org/officeDocument/2006/relationships/image"/><Relationship Id="rId19" Target="../media/image21.svg" Type="http://schemas.openxmlformats.org/officeDocument/2006/relationships/image"/><Relationship Id="rId2" Target="../media/image4.png" Type="http://schemas.openxmlformats.org/officeDocument/2006/relationships/image"/><Relationship Id="rId20" Target="../media/image22.png" Type="http://schemas.openxmlformats.org/officeDocument/2006/relationships/image"/><Relationship Id="rId21" Target="../media/image23.svg" Type="http://schemas.openxmlformats.org/officeDocument/2006/relationships/image"/><Relationship Id="rId22" Target="../media/image24.png" Type="http://schemas.openxmlformats.org/officeDocument/2006/relationships/image"/><Relationship Id="rId23" Target="../media/image25.svg" Type="http://schemas.openxmlformats.org/officeDocument/2006/relationships/image"/><Relationship Id="rId24" Target="../media/image26.png" Type="http://schemas.openxmlformats.org/officeDocument/2006/relationships/image"/><Relationship Id="rId25" Target="../media/image27.svg" Type="http://schemas.openxmlformats.org/officeDocument/2006/relationships/image"/><Relationship Id="rId26" Target="../media/image28.png" Type="http://schemas.openxmlformats.org/officeDocument/2006/relationships/image"/><Relationship Id="rId27" Target="../media/image29.svg" Type="http://schemas.openxmlformats.org/officeDocument/2006/relationships/image"/><Relationship Id="rId28" Target="../media/image30.png" Type="http://schemas.openxmlformats.org/officeDocument/2006/relationships/image"/><Relationship Id="rId29" Target="../media/image31.svg" Type="http://schemas.openxmlformats.org/officeDocument/2006/relationships/image"/><Relationship Id="rId3" Target="../media/image5.svg" Type="http://schemas.openxmlformats.org/officeDocument/2006/relationships/image"/><Relationship Id="rId30" Target="../media/image32.png" Type="http://schemas.openxmlformats.org/officeDocument/2006/relationships/image"/><Relationship Id="rId31" Target="../media/image33.svg" Type="http://schemas.openxmlformats.org/officeDocument/2006/relationships/image"/><Relationship Id="rId32" Target="../media/image34.png" Type="http://schemas.openxmlformats.org/officeDocument/2006/relationships/image"/><Relationship Id="rId33" Target="../media/image35.svg" Type="http://schemas.openxmlformats.org/officeDocument/2006/relationships/image"/><Relationship Id="rId34" Target="../media/image36.png" Type="http://schemas.openxmlformats.org/officeDocument/2006/relationships/image"/><Relationship Id="rId35" Target="../media/image37.svg" Type="http://schemas.openxmlformats.org/officeDocument/2006/relationships/image"/><Relationship Id="rId36" Target="../media/image38.png" Type="http://schemas.openxmlformats.org/officeDocument/2006/relationships/image"/><Relationship Id="rId37" Target="../media/image39.svg" Type="http://schemas.openxmlformats.org/officeDocument/2006/relationships/image"/><Relationship Id="rId38" Target="../media/image40.png" Type="http://schemas.openxmlformats.org/officeDocument/2006/relationships/image"/><Relationship Id="rId39" Target="../media/image41.svg" Type="http://schemas.openxmlformats.org/officeDocument/2006/relationships/image"/><Relationship Id="rId4" Target="../media/image6.png" Type="http://schemas.openxmlformats.org/officeDocument/2006/relationships/image"/><Relationship Id="rId40" Target="../media/image42.png" Type="http://schemas.openxmlformats.org/officeDocument/2006/relationships/image"/><Relationship Id="rId41" Target="../media/image43.svg" Type="http://schemas.openxmlformats.org/officeDocument/2006/relationships/image"/><Relationship Id="rId42" Target="../media/image45.png" Type="http://schemas.openxmlformats.org/officeDocument/2006/relationships/image"/><Relationship Id="rId43" Target="../media/image46.svg" Type="http://schemas.openxmlformats.org/officeDocument/2006/relationships/image"/><Relationship Id="rId44" Target="../media/image48.png" Type="http://schemas.openxmlformats.org/officeDocument/2006/relationships/image"/><Relationship Id="rId45" Target="../media/image49.svg" Type="http://schemas.openxmlformats.org/officeDocument/2006/relationships/image"/><Relationship Id="rId46" Target="../media/image64.png" Type="http://schemas.openxmlformats.org/officeDocument/2006/relationships/image"/><Relationship Id="rId47" Target="../media/image65.png" Type="http://schemas.openxmlformats.org/officeDocument/2006/relationships/image"/><Relationship Id="rId48" Target="../media/image82.png" Type="http://schemas.openxmlformats.org/officeDocument/2006/relationships/image"/><Relationship Id="rId49" Target="../media/image83.svg" Type="http://schemas.openxmlformats.org/officeDocument/2006/relationships/image"/><Relationship Id="rId5" Target="../media/image7.svg" Type="http://schemas.openxmlformats.org/officeDocument/2006/relationships/image"/><Relationship Id="rId50" Target="../media/image86.png" Type="http://schemas.openxmlformats.org/officeDocument/2006/relationships/image"/><Relationship Id="rId51" Target="../media/image87.svg" Type="http://schemas.openxmlformats.org/officeDocument/2006/relationships/image"/><Relationship Id="rId52" Target="../media/image84.png" Type="http://schemas.openxmlformats.org/officeDocument/2006/relationships/image"/><Relationship Id="rId53" Target="../media/image85.svg" Type="http://schemas.openxmlformats.org/officeDocument/2006/relationships/image"/><Relationship Id="rId54" Target="../media/image91.png" Type="http://schemas.openxmlformats.org/officeDocument/2006/relationships/image"/><Relationship Id="rId55" Target="../media/image70.png" Type="http://schemas.openxmlformats.org/officeDocument/2006/relationships/image"/><Relationship Id="rId56" Target="../media/image88.png" Type="http://schemas.openxmlformats.org/officeDocument/2006/relationships/image"/><Relationship Id="rId57" Target="../media/image89.png" Type="http://schemas.openxmlformats.org/officeDocument/2006/relationships/image"/><Relationship Id="rId58" Target="../media/image90.png" Type="http://schemas.openxmlformats.org/officeDocument/2006/relationships/image"/><Relationship Id="rId59" Target="../media/image94.png" Type="http://schemas.openxmlformats.org/officeDocument/2006/relationships/image"/><Relationship Id="rId6" Target="../media/image8.png" Type="http://schemas.openxmlformats.org/officeDocument/2006/relationships/image"/><Relationship Id="rId60" Target="../media/image95.svg" Type="http://schemas.openxmlformats.org/officeDocument/2006/relationships/image"/><Relationship Id="rId61" Target="../media/image104.png" Type="http://schemas.openxmlformats.org/officeDocument/2006/relationships/image"/><Relationship Id="rId62" Target="../media/image105.svg" Type="http://schemas.openxmlformats.org/officeDocument/2006/relationships/image"/><Relationship Id="rId63" Target="../media/image92.png" Type="http://schemas.openxmlformats.org/officeDocument/2006/relationships/image"/><Relationship Id="rId7" Target="../media/image9.svg" Type="http://schemas.openxmlformats.org/officeDocument/2006/relationships/image"/><Relationship Id="rId8" Target="../media/image10.png" Type="http://schemas.openxmlformats.org/officeDocument/2006/relationships/image"/><Relationship Id="rId9" Target="../media/image11.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5.svg" Type="http://schemas.openxmlformats.org/officeDocument/2006/relationships/image"/><Relationship Id="rId2" Target="../media/image1.jpeg" Type="http://schemas.openxmlformats.org/officeDocument/2006/relationships/image"/><Relationship Id="rId3" Target="../media/image116.png" Type="http://schemas.openxmlformats.org/officeDocument/2006/relationships/image"/><Relationship Id="rId4" Target="../media/image117.svg" Type="http://schemas.openxmlformats.org/officeDocument/2006/relationships/image"/><Relationship Id="rId5" Target="../media/image91.png" Type="http://schemas.openxmlformats.org/officeDocument/2006/relationships/image"/><Relationship Id="rId6" Target="../media/image92.png" Type="http://schemas.openxmlformats.org/officeDocument/2006/relationships/image"/><Relationship Id="rId7" Target="../media/image2.png" Type="http://schemas.openxmlformats.org/officeDocument/2006/relationships/image"/><Relationship Id="rId8" Target="../media/image3.svg" Type="http://schemas.openxmlformats.org/officeDocument/2006/relationships/image"/><Relationship Id="rId9" Target="../media/image9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2.png" Type="http://schemas.openxmlformats.org/officeDocument/2006/relationships/image"/><Relationship Id="rId6" Target="../media/image2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4.png" Type="http://schemas.openxmlformats.org/officeDocument/2006/relationships/image"/><Relationship Id="rId6" Target="../media/image25.svg" Type="http://schemas.openxmlformats.org/officeDocument/2006/relationships/image"/><Relationship Id="rId7" Target="../media/image26.png" Type="http://schemas.openxmlformats.org/officeDocument/2006/relationships/image"/><Relationship Id="rId8" Target="../media/image27.svg" Type="http://schemas.openxmlformats.org/officeDocument/2006/relationships/image"/><Relationship Id="rId9" Target="../media/image20.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3.svg" Type="http://schemas.openxmlformats.org/officeDocument/2006/relationships/image"/><Relationship Id="rId11" Target="../media/image34.png" Type="http://schemas.openxmlformats.org/officeDocument/2006/relationships/image"/><Relationship Id="rId12" Target="../media/image35.svg" Type="http://schemas.openxmlformats.org/officeDocument/2006/relationships/image"/><Relationship Id="rId13" Target="../media/image36.png" Type="http://schemas.openxmlformats.org/officeDocument/2006/relationships/image"/><Relationship Id="rId14" Target="../media/image37.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8.png" Type="http://schemas.openxmlformats.org/officeDocument/2006/relationships/image"/><Relationship Id="rId6" Target="../media/image29.svg" Type="http://schemas.openxmlformats.org/officeDocument/2006/relationships/image"/><Relationship Id="rId7" Target="../media/image30.png" Type="http://schemas.openxmlformats.org/officeDocument/2006/relationships/image"/><Relationship Id="rId8" Target="../media/image31.svg" Type="http://schemas.openxmlformats.org/officeDocument/2006/relationships/image"/><Relationship Id="rId9" Target="../media/image32.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1.svg" Type="http://schemas.openxmlformats.org/officeDocument/2006/relationships/image"/><Relationship Id="rId11" Target="../media/image42.png" Type="http://schemas.openxmlformats.org/officeDocument/2006/relationships/image"/><Relationship Id="rId12" Target="../media/image43.svg" Type="http://schemas.openxmlformats.org/officeDocument/2006/relationships/image"/><Relationship Id="rId13" Target="../media/image44.jpeg" Type="http://schemas.openxmlformats.org/officeDocument/2006/relationships/image"/><Relationship Id="rId14" Target="../media/image45.png" Type="http://schemas.openxmlformats.org/officeDocument/2006/relationships/image"/><Relationship Id="rId15" Target="../media/image46.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6.png" Type="http://schemas.openxmlformats.org/officeDocument/2006/relationships/image"/><Relationship Id="rId6" Target="../media/image7.svg" Type="http://schemas.openxmlformats.org/officeDocument/2006/relationships/image"/><Relationship Id="rId7" Target="../media/image38.png" Type="http://schemas.openxmlformats.org/officeDocument/2006/relationships/image"/><Relationship Id="rId8" Target="../media/image39.svg" Type="http://schemas.openxmlformats.org/officeDocument/2006/relationships/image"/><Relationship Id="rId9" Target="../media/image40.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8.png" Type="http://schemas.openxmlformats.org/officeDocument/2006/relationships/image"/><Relationship Id="rId11" Target="../media/image49.svg" Type="http://schemas.openxmlformats.org/officeDocument/2006/relationships/image"/><Relationship Id="rId12" Target="../media/image10.png" Type="http://schemas.openxmlformats.org/officeDocument/2006/relationships/image"/><Relationship Id="rId13" Target="../media/image11.sv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47.jpeg" Type="http://schemas.openxmlformats.org/officeDocument/2006/relationships/image"/><Relationship Id="rId8" Target="../media/image12.png" Type="http://schemas.openxmlformats.org/officeDocument/2006/relationships/image"/><Relationship Id="rId9" Target="../media/image13.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50.png" Type="http://schemas.openxmlformats.org/officeDocument/2006/relationships/image"/><Relationship Id="rId4" Target="../media/image51.svg" Type="http://schemas.openxmlformats.org/officeDocument/2006/relationships/image"/><Relationship Id="rId5" Target="../media/image2.png" Type="http://schemas.openxmlformats.org/officeDocument/2006/relationships/image"/><Relationship Id="rId6" Target="../media/image3.svg" Type="http://schemas.openxmlformats.org/officeDocument/2006/relationships/image"/><Relationship Id="rId7" Target="../media/image52.jpeg" Type="http://schemas.openxmlformats.org/officeDocument/2006/relationships/image"/><Relationship Id="rId8" Target="../media/image30.png" Type="http://schemas.openxmlformats.org/officeDocument/2006/relationships/image"/><Relationship Id="rId9" Target="../media/image31.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6.svg" Type="http://schemas.openxmlformats.org/officeDocument/2006/relationships/image"/><Relationship Id="rId11" Target="../media/image57.png" Type="http://schemas.openxmlformats.org/officeDocument/2006/relationships/image"/><Relationship Id="rId12" Target="../media/image58.svg" Type="http://schemas.openxmlformats.org/officeDocument/2006/relationships/image"/><Relationship Id="rId13" Target="../media/image59.jpeg" Type="http://schemas.openxmlformats.org/officeDocument/2006/relationships/image"/><Relationship Id="rId14" Target="../media/image60.jpeg" Type="http://schemas.openxmlformats.org/officeDocument/2006/relationships/image"/><Relationship Id="rId15" Target="../media/image61.jpeg" Type="http://schemas.openxmlformats.org/officeDocument/2006/relationships/image"/><Relationship Id="rId16" Target="../media/image62.jpeg" Type="http://schemas.openxmlformats.org/officeDocument/2006/relationships/image"/><Relationship Id="rId17" Target="../media/image63.jpeg" Type="http://schemas.openxmlformats.org/officeDocument/2006/relationships/image"/><Relationship Id="rId18" Target="../media/image64.png" Type="http://schemas.openxmlformats.org/officeDocument/2006/relationships/image"/><Relationship Id="rId19" Target="../media/image65.pn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18.png" Type="http://schemas.openxmlformats.org/officeDocument/2006/relationships/image"/><Relationship Id="rId6" Target="../media/image19.svg" Type="http://schemas.openxmlformats.org/officeDocument/2006/relationships/image"/><Relationship Id="rId7" Target="../media/image53.png" Type="http://schemas.openxmlformats.org/officeDocument/2006/relationships/image"/><Relationship Id="rId8" Target="../media/image54.svg" Type="http://schemas.openxmlformats.org/officeDocument/2006/relationships/image"/><Relationship Id="rId9" Target="../media/image55.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69.svg" Type="http://schemas.openxmlformats.org/officeDocument/2006/relationships/image"/><Relationship Id="rId11" Target="../media/image70.png" Type="http://schemas.openxmlformats.org/officeDocument/2006/relationships/image"/><Relationship Id="rId12" Target="../media/image71.png" Type="http://schemas.openxmlformats.org/officeDocument/2006/relationships/image"/><Relationship Id="rId13" Target="../media/image72.svg" Type="http://schemas.openxmlformats.org/officeDocument/2006/relationships/image"/><Relationship Id="rId14" Target="../media/image73.png" Type="http://schemas.openxmlformats.org/officeDocument/2006/relationships/image"/><Relationship Id="rId2" Target="../media/image1.jpe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26.png" Type="http://schemas.openxmlformats.org/officeDocument/2006/relationships/image"/><Relationship Id="rId6" Target="../media/image27.svg" Type="http://schemas.openxmlformats.org/officeDocument/2006/relationships/image"/><Relationship Id="rId7" Target="../media/image66.png" Type="http://schemas.openxmlformats.org/officeDocument/2006/relationships/image"/><Relationship Id="rId8" Target="../media/image67.svg" Type="http://schemas.openxmlformats.org/officeDocument/2006/relationships/image"/><Relationship Id="rId9" Target="../media/image68.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206403" y="-293715"/>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84963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0" id="10"/>
          <p:cNvSpPr/>
          <p:nvPr/>
        </p:nvSpPr>
        <p:spPr>
          <a:xfrm flipH="false" flipV="false" rot="0">
            <a:off x="5400205" y="6128063"/>
            <a:ext cx="7487590" cy="866143"/>
          </a:xfrm>
          <a:custGeom>
            <a:avLst/>
            <a:gdLst/>
            <a:ahLst/>
            <a:cxnLst/>
            <a:rect r="r" b="b" t="t" l="l"/>
            <a:pathLst>
              <a:path h="866143" w="7487590">
                <a:moveTo>
                  <a:pt x="0" y="0"/>
                </a:moveTo>
                <a:lnTo>
                  <a:pt x="7487590" y="0"/>
                </a:lnTo>
                <a:lnTo>
                  <a:pt x="7487590" y="866142"/>
                </a:lnTo>
                <a:lnTo>
                  <a:pt x="0" y="866142"/>
                </a:lnTo>
                <a:lnTo>
                  <a:pt x="0" y="0"/>
                </a:lnTo>
                <a:close/>
              </a:path>
            </a:pathLst>
          </a:custGeom>
          <a:blipFill>
            <a:blip r:embed="rId5">
              <a:extLst>
                <a:ext uri="{96DAC541-7B7A-43D3-8B79-37D633B846F1}">
                  <asvg:svgBlip xmlns:asvg="http://schemas.microsoft.com/office/drawing/2016/SVG/main" r:embed="rId6"/>
                </a:ext>
              </a:extLst>
            </a:blip>
            <a:stretch>
              <a:fillRect l="0" t="-313867" r="0" b="0"/>
            </a:stretch>
          </a:blipFill>
        </p:spPr>
      </p:sp>
      <p:sp>
        <p:nvSpPr>
          <p:cNvPr name="Freeform 11" id="11"/>
          <p:cNvSpPr/>
          <p:nvPr/>
        </p:nvSpPr>
        <p:spPr>
          <a:xfrm flipH="false" flipV="false" rot="0">
            <a:off x="0" y="9324010"/>
            <a:ext cx="18288000" cy="4297680"/>
          </a:xfrm>
          <a:custGeom>
            <a:avLst/>
            <a:gdLst/>
            <a:ahLst/>
            <a:cxnLst/>
            <a:rect r="r" b="b" t="t" l="l"/>
            <a:pathLst>
              <a:path h="4297680" w="18288000">
                <a:moveTo>
                  <a:pt x="0" y="0"/>
                </a:moveTo>
                <a:lnTo>
                  <a:pt x="18288000" y="0"/>
                </a:lnTo>
                <a:lnTo>
                  <a:pt x="18288000" y="4297680"/>
                </a:lnTo>
                <a:lnTo>
                  <a:pt x="0" y="429768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435591" y="1844093"/>
            <a:ext cx="4168889" cy="8134418"/>
          </a:xfrm>
          <a:custGeom>
            <a:avLst/>
            <a:gdLst/>
            <a:ahLst/>
            <a:cxnLst/>
            <a:rect r="r" b="b" t="t" l="l"/>
            <a:pathLst>
              <a:path h="8134418" w="4168889">
                <a:moveTo>
                  <a:pt x="0" y="0"/>
                </a:moveTo>
                <a:lnTo>
                  <a:pt x="4168889" y="0"/>
                </a:lnTo>
                <a:lnTo>
                  <a:pt x="4168889" y="8134418"/>
                </a:lnTo>
                <a:lnTo>
                  <a:pt x="0" y="813441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4770466" y="7225602"/>
            <a:ext cx="1952063" cy="2752909"/>
          </a:xfrm>
          <a:custGeom>
            <a:avLst/>
            <a:gdLst/>
            <a:ahLst/>
            <a:cxnLst/>
            <a:rect r="r" b="b" t="t" l="l"/>
            <a:pathLst>
              <a:path h="2752909" w="1952063">
                <a:moveTo>
                  <a:pt x="0" y="0"/>
                </a:moveTo>
                <a:lnTo>
                  <a:pt x="1952063" y="0"/>
                </a:lnTo>
                <a:lnTo>
                  <a:pt x="1952063" y="2752909"/>
                </a:lnTo>
                <a:lnTo>
                  <a:pt x="0" y="275290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1504194" y="-2057400"/>
            <a:ext cx="2031683" cy="4114800"/>
          </a:xfrm>
          <a:custGeom>
            <a:avLst/>
            <a:gdLst/>
            <a:ahLst/>
            <a:cxnLst/>
            <a:rect r="r" b="b" t="t" l="l"/>
            <a:pathLst>
              <a:path h="4114800" w="2031683">
                <a:moveTo>
                  <a:pt x="0" y="0"/>
                </a:moveTo>
                <a:lnTo>
                  <a:pt x="2031683" y="0"/>
                </a:lnTo>
                <a:lnTo>
                  <a:pt x="2031683"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5" id="15"/>
          <p:cNvSpPr/>
          <p:nvPr/>
        </p:nvSpPr>
        <p:spPr>
          <a:xfrm flipH="false" flipV="false" rot="0">
            <a:off x="14265376" y="5143500"/>
            <a:ext cx="3037852" cy="4371010"/>
          </a:xfrm>
          <a:custGeom>
            <a:avLst/>
            <a:gdLst/>
            <a:ahLst/>
            <a:cxnLst/>
            <a:rect r="r" b="b" t="t" l="l"/>
            <a:pathLst>
              <a:path h="4371010" w="3037852">
                <a:moveTo>
                  <a:pt x="0" y="0"/>
                </a:moveTo>
                <a:lnTo>
                  <a:pt x="3037852" y="0"/>
                </a:lnTo>
                <a:lnTo>
                  <a:pt x="3037852" y="4371010"/>
                </a:lnTo>
                <a:lnTo>
                  <a:pt x="0" y="4371010"/>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6" id="16"/>
          <p:cNvSpPr/>
          <p:nvPr/>
        </p:nvSpPr>
        <p:spPr>
          <a:xfrm flipH="false" flipV="false" rot="0">
            <a:off x="12343301" y="6010275"/>
            <a:ext cx="3441002" cy="4114800"/>
          </a:xfrm>
          <a:custGeom>
            <a:avLst/>
            <a:gdLst/>
            <a:ahLst/>
            <a:cxnLst/>
            <a:rect r="r" b="b" t="t" l="l"/>
            <a:pathLst>
              <a:path h="4114800" w="3441002">
                <a:moveTo>
                  <a:pt x="0" y="0"/>
                </a:moveTo>
                <a:lnTo>
                  <a:pt x="3441001" y="0"/>
                </a:lnTo>
                <a:lnTo>
                  <a:pt x="3441001" y="4114800"/>
                </a:lnTo>
                <a:lnTo>
                  <a:pt x="0" y="4114800"/>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
        <p:nvSpPr>
          <p:cNvPr name="Freeform 17" id="17"/>
          <p:cNvSpPr/>
          <p:nvPr/>
        </p:nvSpPr>
        <p:spPr>
          <a:xfrm flipH="false" flipV="false" rot="-5400000">
            <a:off x="14362124" y="419100"/>
            <a:ext cx="2844355" cy="4114800"/>
          </a:xfrm>
          <a:custGeom>
            <a:avLst/>
            <a:gdLst/>
            <a:ahLst/>
            <a:cxnLst/>
            <a:rect r="r" b="b" t="t" l="l"/>
            <a:pathLst>
              <a:path h="4114800" w="2844355">
                <a:moveTo>
                  <a:pt x="0" y="0"/>
                </a:moveTo>
                <a:lnTo>
                  <a:pt x="2844356" y="0"/>
                </a:lnTo>
                <a:lnTo>
                  <a:pt x="2844356" y="4114800"/>
                </a:lnTo>
                <a:lnTo>
                  <a:pt x="0" y="4114800"/>
                </a:lnTo>
                <a:lnTo>
                  <a:pt x="0" y="0"/>
                </a:lnTo>
                <a:close/>
              </a:path>
            </a:pathLst>
          </a:custGeom>
          <a:blipFill>
            <a:blip r:embed="rId19">
              <a:extLst>
                <a:ext uri="{96DAC541-7B7A-43D3-8B79-37D633B846F1}">
                  <asvg:svgBlip xmlns:asvg="http://schemas.microsoft.com/office/drawing/2016/SVG/main" r:embed="rId20"/>
                </a:ext>
              </a:extLst>
            </a:blip>
            <a:stretch>
              <a:fillRect l="0" t="0" r="0" b="0"/>
            </a:stretch>
          </a:blipFill>
        </p:spPr>
      </p:sp>
      <p:sp>
        <p:nvSpPr>
          <p:cNvPr name="Freeform 18" id="18"/>
          <p:cNvSpPr/>
          <p:nvPr/>
        </p:nvSpPr>
        <p:spPr>
          <a:xfrm flipH="false" flipV="false" rot="0">
            <a:off x="8282106" y="-293715"/>
            <a:ext cx="1723788" cy="2533770"/>
          </a:xfrm>
          <a:custGeom>
            <a:avLst/>
            <a:gdLst/>
            <a:ahLst/>
            <a:cxnLst/>
            <a:rect r="r" b="b" t="t" l="l"/>
            <a:pathLst>
              <a:path h="2533770" w="1723788">
                <a:moveTo>
                  <a:pt x="0" y="0"/>
                </a:moveTo>
                <a:lnTo>
                  <a:pt x="1723788" y="0"/>
                </a:lnTo>
                <a:lnTo>
                  <a:pt x="1723788" y="2533770"/>
                </a:lnTo>
                <a:lnTo>
                  <a:pt x="0" y="2533770"/>
                </a:lnTo>
                <a:lnTo>
                  <a:pt x="0" y="0"/>
                </a:lnTo>
                <a:close/>
              </a:path>
            </a:pathLst>
          </a:custGeom>
          <a:blipFill>
            <a:blip r:embed="rId21">
              <a:extLst>
                <a:ext uri="{96DAC541-7B7A-43D3-8B79-37D633B846F1}">
                  <asvg:svgBlip xmlns:asvg="http://schemas.microsoft.com/office/drawing/2016/SVG/main" r:embed="rId22"/>
                </a:ext>
              </a:extLst>
            </a:blip>
            <a:stretch>
              <a:fillRect l="-97968" t="0" r="0" b="-49233"/>
            </a:stretch>
          </a:blipFill>
        </p:spPr>
      </p:sp>
      <p:sp>
        <p:nvSpPr>
          <p:cNvPr name="TextBox 19" id="19"/>
          <p:cNvSpPr txBox="true"/>
          <p:nvPr/>
        </p:nvSpPr>
        <p:spPr>
          <a:xfrm rot="0">
            <a:off x="5219963" y="2738684"/>
            <a:ext cx="7891456" cy="2942756"/>
          </a:xfrm>
          <a:prstGeom prst="rect">
            <a:avLst/>
          </a:prstGeom>
        </p:spPr>
        <p:txBody>
          <a:bodyPr anchor="t" rtlCol="false" tIns="0" lIns="0" bIns="0" rIns="0">
            <a:spAutoFit/>
          </a:bodyPr>
          <a:lstStyle/>
          <a:p>
            <a:pPr algn="ctr">
              <a:lnSpc>
                <a:spcPts val="11186"/>
              </a:lnSpc>
            </a:pPr>
            <a:r>
              <a:rPr lang="en-US" sz="12568">
                <a:solidFill>
                  <a:srgbClr val="FF5867"/>
                </a:solidFill>
                <a:latin typeface="Fredoka"/>
              </a:rPr>
              <a:t>Furniture Making</a:t>
            </a:r>
          </a:p>
        </p:txBody>
      </p:sp>
      <p:sp>
        <p:nvSpPr>
          <p:cNvPr name="TextBox 20" id="20"/>
          <p:cNvSpPr txBox="true"/>
          <p:nvPr/>
        </p:nvSpPr>
        <p:spPr>
          <a:xfrm rot="0">
            <a:off x="14488035" y="1719792"/>
            <a:ext cx="2622685" cy="1475715"/>
          </a:xfrm>
          <a:prstGeom prst="rect">
            <a:avLst/>
          </a:prstGeom>
        </p:spPr>
        <p:txBody>
          <a:bodyPr anchor="t" rtlCol="false" tIns="0" lIns="0" bIns="0" rIns="0">
            <a:spAutoFit/>
          </a:bodyPr>
          <a:lstStyle/>
          <a:p>
            <a:pPr algn="ctr">
              <a:lnSpc>
                <a:spcPts val="3967"/>
              </a:lnSpc>
            </a:pPr>
            <a:r>
              <a:rPr lang="en-US" sz="3051">
                <a:solidFill>
                  <a:srgbClr val="66642B"/>
                </a:solidFill>
                <a:latin typeface="Fredoka"/>
              </a:rPr>
              <a:t>Studio Presentation</a:t>
            </a:r>
          </a:p>
          <a:p>
            <a:pPr algn="ctr" marL="0" indent="0" lvl="0">
              <a:lnSpc>
                <a:spcPts val="3967"/>
              </a:lnSpc>
              <a:spcBef>
                <a:spcPct val="0"/>
              </a:spcBef>
            </a:pPr>
            <a:r>
              <a:rPr lang="en-US" sz="3051">
                <a:solidFill>
                  <a:srgbClr val="66642B"/>
                </a:solidFill>
                <a:latin typeface="Fredoka"/>
              </a:rPr>
              <a:t>2023</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grpSp>
        <p:nvGrpSpPr>
          <p:cNvPr name="Group 10" id="10"/>
          <p:cNvGrpSpPr/>
          <p:nvPr/>
        </p:nvGrpSpPr>
        <p:grpSpPr>
          <a:xfrm rot="0">
            <a:off x="1401343" y="3036816"/>
            <a:ext cx="3077856" cy="5582146"/>
            <a:chOff x="0" y="0"/>
            <a:chExt cx="4103808" cy="7442861"/>
          </a:xfrm>
        </p:grpSpPr>
        <p:sp>
          <p:nvSpPr>
            <p:cNvPr name="Freeform 11" id="11"/>
            <p:cNvSpPr/>
            <p:nvPr/>
          </p:nvSpPr>
          <p:spPr>
            <a:xfrm flipH="false" flipV="false" rot="188485">
              <a:off x="130799" y="876622"/>
              <a:ext cx="3842209" cy="4878996"/>
            </a:xfrm>
            <a:custGeom>
              <a:avLst/>
              <a:gdLst/>
              <a:ahLst/>
              <a:cxnLst/>
              <a:rect r="r" b="b" t="t" l="l"/>
              <a:pathLst>
                <a:path h="4878996" w="3842209">
                  <a:moveTo>
                    <a:pt x="0" y="0"/>
                  </a:moveTo>
                  <a:lnTo>
                    <a:pt x="3842210" y="0"/>
                  </a:lnTo>
                  <a:lnTo>
                    <a:pt x="3842210" y="4878996"/>
                  </a:lnTo>
                  <a:lnTo>
                    <a:pt x="0" y="48789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12" id="12"/>
            <p:cNvSpPr/>
            <p:nvPr/>
          </p:nvSpPr>
          <p:spPr>
            <a:xfrm flipV="true">
              <a:off x="1520640" y="14777"/>
              <a:ext cx="734053" cy="961687"/>
            </a:xfrm>
            <a:prstGeom prst="line">
              <a:avLst/>
            </a:prstGeom>
            <a:ln cap="flat" w="25400">
              <a:solidFill>
                <a:srgbClr val="BC6F47"/>
              </a:solidFill>
              <a:prstDash val="solid"/>
              <a:headEnd type="none" len="sm" w="sm"/>
              <a:tailEnd type="none" len="sm" w="sm"/>
            </a:ln>
          </p:spPr>
        </p:sp>
        <p:sp>
          <p:nvSpPr>
            <p:cNvPr name="AutoShape 13" id="13"/>
            <p:cNvSpPr/>
            <p:nvPr/>
          </p:nvSpPr>
          <p:spPr>
            <a:xfrm flipH="true" flipV="true">
              <a:off x="2244487" y="6648"/>
              <a:ext cx="595584" cy="969353"/>
            </a:xfrm>
            <a:prstGeom prst="line">
              <a:avLst/>
            </a:prstGeom>
            <a:ln cap="flat" w="25400">
              <a:solidFill>
                <a:srgbClr val="BC6F47"/>
              </a:solidFill>
              <a:prstDash val="solid"/>
              <a:headEnd type="none" len="sm" w="sm"/>
              <a:tailEnd type="none" len="sm" w="sm"/>
            </a:ln>
          </p:spPr>
        </p:sp>
        <p:sp>
          <p:nvSpPr>
            <p:cNvPr name="Freeform 14" id="14"/>
            <p:cNvSpPr/>
            <p:nvPr/>
          </p:nvSpPr>
          <p:spPr>
            <a:xfrm flipH="false" flipV="false" rot="188485">
              <a:off x="343193" y="1104424"/>
              <a:ext cx="3417436" cy="4423143"/>
            </a:xfrm>
            <a:custGeom>
              <a:avLst/>
              <a:gdLst/>
              <a:ahLst/>
              <a:cxnLst/>
              <a:rect r="r" b="b" t="t" l="l"/>
              <a:pathLst>
                <a:path h="4423143" w="3417436">
                  <a:moveTo>
                    <a:pt x="0" y="0"/>
                  </a:moveTo>
                  <a:lnTo>
                    <a:pt x="3417436" y="0"/>
                  </a:lnTo>
                  <a:lnTo>
                    <a:pt x="3417436" y="4423143"/>
                  </a:lnTo>
                  <a:lnTo>
                    <a:pt x="0" y="4423143"/>
                  </a:lnTo>
                  <a:lnTo>
                    <a:pt x="0" y="0"/>
                  </a:lnTo>
                  <a:close/>
                </a:path>
              </a:pathLst>
            </a:custGeom>
            <a:blipFill>
              <a:blip r:embed="rId7"/>
              <a:stretch>
                <a:fillRect l="-33772" t="0" r="-10840" b="0"/>
              </a:stretch>
            </a:blipFill>
          </p:spPr>
        </p:sp>
        <p:sp>
          <p:nvSpPr>
            <p:cNvPr name="TextBox 15" id="15"/>
            <p:cNvSpPr txBox="true"/>
            <p:nvPr/>
          </p:nvSpPr>
          <p:spPr>
            <a:xfrm rot="0">
              <a:off x="456275" y="6022981"/>
              <a:ext cx="3239636" cy="711200"/>
            </a:xfrm>
            <a:prstGeom prst="rect">
              <a:avLst/>
            </a:prstGeom>
          </p:spPr>
          <p:txBody>
            <a:bodyPr anchor="t" rtlCol="false" tIns="0" lIns="0" bIns="0" rIns="0">
              <a:spAutoFit/>
            </a:bodyPr>
            <a:lstStyle/>
            <a:p>
              <a:pPr algn="ctr">
                <a:lnSpc>
                  <a:spcPts val="4200"/>
                </a:lnSpc>
              </a:pPr>
              <a:r>
                <a:rPr lang="en-US" sz="3500" spc="175">
                  <a:solidFill>
                    <a:srgbClr val="18191C"/>
                  </a:solidFill>
                  <a:latin typeface="Source Sans Pro Bold"/>
                </a:rPr>
                <a:t> Name</a:t>
              </a:r>
            </a:p>
          </p:txBody>
        </p:sp>
        <p:sp>
          <p:nvSpPr>
            <p:cNvPr name="TextBox 16" id="16"/>
            <p:cNvSpPr txBox="true"/>
            <p:nvPr/>
          </p:nvSpPr>
          <p:spPr>
            <a:xfrm rot="0">
              <a:off x="456275" y="7007886"/>
              <a:ext cx="3239636" cy="434975"/>
            </a:xfrm>
            <a:prstGeom prst="rect">
              <a:avLst/>
            </a:prstGeom>
          </p:spPr>
          <p:txBody>
            <a:bodyPr anchor="t" rtlCol="false" tIns="0" lIns="0" bIns="0" rIns="0">
              <a:spAutoFit/>
            </a:bodyPr>
            <a:lstStyle/>
            <a:p>
              <a:pPr algn="ctr">
                <a:lnSpc>
                  <a:spcPts val="2625"/>
                </a:lnSpc>
              </a:pPr>
              <a:r>
                <a:rPr lang="en-US" sz="2188" spc="109">
                  <a:solidFill>
                    <a:srgbClr val="18191C"/>
                  </a:solidFill>
                  <a:latin typeface="Alata"/>
                </a:rPr>
                <a:t>Title or Position</a:t>
              </a:r>
            </a:p>
          </p:txBody>
        </p:sp>
      </p:grpSp>
      <p:grpSp>
        <p:nvGrpSpPr>
          <p:cNvPr name="Group 17" id="17"/>
          <p:cNvGrpSpPr/>
          <p:nvPr/>
        </p:nvGrpSpPr>
        <p:grpSpPr>
          <a:xfrm rot="0">
            <a:off x="5570516" y="3032993"/>
            <a:ext cx="2974836" cy="5585968"/>
            <a:chOff x="0" y="0"/>
            <a:chExt cx="3966448" cy="7447958"/>
          </a:xfrm>
        </p:grpSpPr>
        <p:sp>
          <p:nvSpPr>
            <p:cNvPr name="Freeform 18" id="18"/>
            <p:cNvSpPr/>
            <p:nvPr/>
          </p:nvSpPr>
          <p:spPr>
            <a:xfrm flipH="false" flipV="false" rot="-88444">
              <a:off x="62120" y="882236"/>
              <a:ext cx="3842209" cy="4878996"/>
            </a:xfrm>
            <a:custGeom>
              <a:avLst/>
              <a:gdLst/>
              <a:ahLst/>
              <a:cxnLst/>
              <a:rect r="r" b="b" t="t" l="l"/>
              <a:pathLst>
                <a:path h="4878996" w="3842209">
                  <a:moveTo>
                    <a:pt x="0" y="0"/>
                  </a:moveTo>
                  <a:lnTo>
                    <a:pt x="3842209" y="0"/>
                  </a:lnTo>
                  <a:lnTo>
                    <a:pt x="3842209" y="4878996"/>
                  </a:lnTo>
                  <a:lnTo>
                    <a:pt x="0" y="48789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19" id="19"/>
            <p:cNvSpPr/>
            <p:nvPr/>
          </p:nvSpPr>
          <p:spPr>
            <a:xfrm flipV="true">
              <a:off x="1265413" y="14778"/>
              <a:ext cx="654287" cy="1017636"/>
            </a:xfrm>
            <a:prstGeom prst="line">
              <a:avLst/>
            </a:prstGeom>
            <a:ln cap="flat" w="25400">
              <a:solidFill>
                <a:srgbClr val="BC6F47"/>
              </a:solidFill>
              <a:prstDash val="solid"/>
              <a:headEnd type="none" len="sm" w="sm"/>
              <a:tailEnd type="none" len="sm" w="sm"/>
            </a:ln>
          </p:spPr>
        </p:sp>
        <p:sp>
          <p:nvSpPr>
            <p:cNvPr name="AutoShape 20" id="20"/>
            <p:cNvSpPr/>
            <p:nvPr/>
          </p:nvSpPr>
          <p:spPr>
            <a:xfrm flipH="true" flipV="true">
              <a:off x="1908874" y="7498"/>
              <a:ext cx="671656" cy="918284"/>
            </a:xfrm>
            <a:prstGeom prst="line">
              <a:avLst/>
            </a:prstGeom>
            <a:ln cap="flat" w="25400">
              <a:solidFill>
                <a:srgbClr val="BC6F47"/>
              </a:solidFill>
              <a:prstDash val="solid"/>
              <a:headEnd type="none" len="sm" w="sm"/>
              <a:tailEnd type="none" len="sm" w="sm"/>
            </a:ln>
          </p:spPr>
        </p:sp>
        <p:sp>
          <p:nvSpPr>
            <p:cNvPr name="Freeform 21" id="21"/>
            <p:cNvSpPr/>
            <p:nvPr/>
          </p:nvSpPr>
          <p:spPr>
            <a:xfrm flipH="false" flipV="false" rot="-88444">
              <a:off x="274503" y="1110038"/>
              <a:ext cx="3417436" cy="4423143"/>
            </a:xfrm>
            <a:custGeom>
              <a:avLst/>
              <a:gdLst/>
              <a:ahLst/>
              <a:cxnLst/>
              <a:rect r="r" b="b" t="t" l="l"/>
              <a:pathLst>
                <a:path h="4423143" w="3417436">
                  <a:moveTo>
                    <a:pt x="0" y="0"/>
                  </a:moveTo>
                  <a:lnTo>
                    <a:pt x="3417436" y="0"/>
                  </a:lnTo>
                  <a:lnTo>
                    <a:pt x="3417436" y="4423143"/>
                  </a:lnTo>
                  <a:lnTo>
                    <a:pt x="0" y="4423143"/>
                  </a:lnTo>
                  <a:lnTo>
                    <a:pt x="0" y="0"/>
                  </a:lnTo>
                  <a:close/>
                </a:path>
              </a:pathLst>
            </a:custGeom>
            <a:blipFill>
              <a:blip r:embed="rId8"/>
              <a:stretch>
                <a:fillRect l="-47132" t="0" r="-47132" b="0"/>
              </a:stretch>
            </a:blipFill>
          </p:spPr>
        </p:sp>
        <p:sp>
          <p:nvSpPr>
            <p:cNvPr name="TextBox 22" id="22"/>
            <p:cNvSpPr txBox="true"/>
            <p:nvPr/>
          </p:nvSpPr>
          <p:spPr>
            <a:xfrm rot="0">
              <a:off x="352051" y="6028078"/>
              <a:ext cx="3239636" cy="711200"/>
            </a:xfrm>
            <a:prstGeom prst="rect">
              <a:avLst/>
            </a:prstGeom>
          </p:spPr>
          <p:txBody>
            <a:bodyPr anchor="t" rtlCol="false" tIns="0" lIns="0" bIns="0" rIns="0">
              <a:spAutoFit/>
            </a:bodyPr>
            <a:lstStyle/>
            <a:p>
              <a:pPr algn="ctr">
                <a:lnSpc>
                  <a:spcPts val="4200"/>
                </a:lnSpc>
              </a:pPr>
              <a:r>
                <a:rPr lang="en-US" sz="3500" spc="175">
                  <a:solidFill>
                    <a:srgbClr val="18191C"/>
                  </a:solidFill>
                  <a:latin typeface="Source Sans Pro Bold"/>
                </a:rPr>
                <a:t> Name</a:t>
              </a:r>
            </a:p>
          </p:txBody>
        </p:sp>
        <p:sp>
          <p:nvSpPr>
            <p:cNvPr name="TextBox 23" id="23"/>
            <p:cNvSpPr txBox="true"/>
            <p:nvPr/>
          </p:nvSpPr>
          <p:spPr>
            <a:xfrm rot="0">
              <a:off x="352051" y="7012983"/>
              <a:ext cx="3239636" cy="434975"/>
            </a:xfrm>
            <a:prstGeom prst="rect">
              <a:avLst/>
            </a:prstGeom>
          </p:spPr>
          <p:txBody>
            <a:bodyPr anchor="t" rtlCol="false" tIns="0" lIns="0" bIns="0" rIns="0">
              <a:spAutoFit/>
            </a:bodyPr>
            <a:lstStyle/>
            <a:p>
              <a:pPr algn="ctr">
                <a:lnSpc>
                  <a:spcPts val="2625"/>
                </a:lnSpc>
              </a:pPr>
              <a:r>
                <a:rPr lang="en-US" sz="2188" spc="109">
                  <a:solidFill>
                    <a:srgbClr val="18191C"/>
                  </a:solidFill>
                  <a:latin typeface="Alata"/>
                </a:rPr>
                <a:t>Title or Position</a:t>
              </a:r>
            </a:p>
          </p:txBody>
        </p:sp>
      </p:grpSp>
      <p:grpSp>
        <p:nvGrpSpPr>
          <p:cNvPr name="Group 24" id="24"/>
          <p:cNvGrpSpPr/>
          <p:nvPr/>
        </p:nvGrpSpPr>
        <p:grpSpPr>
          <a:xfrm rot="0">
            <a:off x="9636670" y="3035319"/>
            <a:ext cx="3034388" cy="5583643"/>
            <a:chOff x="0" y="0"/>
            <a:chExt cx="4045850" cy="7444857"/>
          </a:xfrm>
        </p:grpSpPr>
        <p:sp>
          <p:nvSpPr>
            <p:cNvPr name="Freeform 25" id="25"/>
            <p:cNvSpPr/>
            <p:nvPr/>
          </p:nvSpPr>
          <p:spPr>
            <a:xfrm flipH="false" flipV="false" rot="145969">
              <a:off x="101821" y="878884"/>
              <a:ext cx="3842209" cy="4878996"/>
            </a:xfrm>
            <a:custGeom>
              <a:avLst/>
              <a:gdLst/>
              <a:ahLst/>
              <a:cxnLst/>
              <a:rect r="r" b="b" t="t" l="l"/>
              <a:pathLst>
                <a:path h="4878996" w="3842209">
                  <a:moveTo>
                    <a:pt x="0" y="0"/>
                  </a:moveTo>
                  <a:lnTo>
                    <a:pt x="3842209" y="0"/>
                  </a:lnTo>
                  <a:lnTo>
                    <a:pt x="3842209" y="4878995"/>
                  </a:lnTo>
                  <a:lnTo>
                    <a:pt x="0" y="48789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26" id="26"/>
            <p:cNvSpPr/>
            <p:nvPr/>
          </p:nvSpPr>
          <p:spPr>
            <a:xfrm flipV="true">
              <a:off x="1462767" y="14783"/>
              <a:ext cx="722104" cy="970691"/>
            </a:xfrm>
            <a:prstGeom prst="line">
              <a:avLst/>
            </a:prstGeom>
            <a:ln cap="flat" w="25400">
              <a:solidFill>
                <a:srgbClr val="BC6F47"/>
              </a:solidFill>
              <a:prstDash val="solid"/>
              <a:headEnd type="none" len="sm" w="sm"/>
              <a:tailEnd type="none" len="sm" w="sm"/>
            </a:ln>
          </p:spPr>
        </p:sp>
        <p:sp>
          <p:nvSpPr>
            <p:cNvPr name="AutoShape 27" id="27"/>
            <p:cNvSpPr/>
            <p:nvPr/>
          </p:nvSpPr>
          <p:spPr>
            <a:xfrm flipH="true" flipV="true">
              <a:off x="2174566" y="6782"/>
              <a:ext cx="607527" cy="961913"/>
            </a:xfrm>
            <a:prstGeom prst="line">
              <a:avLst/>
            </a:prstGeom>
            <a:ln cap="flat" w="25400">
              <a:solidFill>
                <a:srgbClr val="BC6F47"/>
              </a:solidFill>
              <a:prstDash val="solid"/>
              <a:headEnd type="none" len="sm" w="sm"/>
              <a:tailEnd type="none" len="sm" w="sm"/>
            </a:ln>
          </p:spPr>
        </p:sp>
        <p:sp>
          <p:nvSpPr>
            <p:cNvPr name="Freeform 28" id="28"/>
            <p:cNvSpPr/>
            <p:nvPr/>
          </p:nvSpPr>
          <p:spPr>
            <a:xfrm flipH="false" flipV="false" rot="145969">
              <a:off x="314212" y="1106686"/>
              <a:ext cx="3417436" cy="4423143"/>
            </a:xfrm>
            <a:custGeom>
              <a:avLst/>
              <a:gdLst/>
              <a:ahLst/>
              <a:cxnLst/>
              <a:rect r="r" b="b" t="t" l="l"/>
              <a:pathLst>
                <a:path h="4423143" w="3417436">
                  <a:moveTo>
                    <a:pt x="0" y="0"/>
                  </a:moveTo>
                  <a:lnTo>
                    <a:pt x="3417437" y="0"/>
                  </a:lnTo>
                  <a:lnTo>
                    <a:pt x="3417437" y="4423143"/>
                  </a:lnTo>
                  <a:lnTo>
                    <a:pt x="0" y="4423143"/>
                  </a:lnTo>
                  <a:lnTo>
                    <a:pt x="0" y="0"/>
                  </a:lnTo>
                  <a:close/>
                </a:path>
              </a:pathLst>
            </a:custGeom>
            <a:blipFill>
              <a:blip r:embed="rId9"/>
              <a:stretch>
                <a:fillRect l="0" t="-15966" r="0" b="0"/>
              </a:stretch>
            </a:blipFill>
          </p:spPr>
        </p:sp>
        <p:sp>
          <p:nvSpPr>
            <p:cNvPr name="TextBox 29" id="29"/>
            <p:cNvSpPr txBox="true"/>
            <p:nvPr/>
          </p:nvSpPr>
          <p:spPr>
            <a:xfrm rot="0">
              <a:off x="421843" y="6024977"/>
              <a:ext cx="3239636" cy="711200"/>
            </a:xfrm>
            <a:prstGeom prst="rect">
              <a:avLst/>
            </a:prstGeom>
          </p:spPr>
          <p:txBody>
            <a:bodyPr anchor="t" rtlCol="false" tIns="0" lIns="0" bIns="0" rIns="0">
              <a:spAutoFit/>
            </a:bodyPr>
            <a:lstStyle/>
            <a:p>
              <a:pPr algn="ctr">
                <a:lnSpc>
                  <a:spcPts val="4200"/>
                </a:lnSpc>
              </a:pPr>
              <a:r>
                <a:rPr lang="en-US" sz="3500" spc="175">
                  <a:solidFill>
                    <a:srgbClr val="18191C"/>
                  </a:solidFill>
                  <a:latin typeface="Source Sans Pro Bold"/>
                </a:rPr>
                <a:t> Name</a:t>
              </a:r>
            </a:p>
          </p:txBody>
        </p:sp>
        <p:sp>
          <p:nvSpPr>
            <p:cNvPr name="TextBox 30" id="30"/>
            <p:cNvSpPr txBox="true"/>
            <p:nvPr/>
          </p:nvSpPr>
          <p:spPr>
            <a:xfrm rot="0">
              <a:off x="421843" y="7009882"/>
              <a:ext cx="3239636" cy="434975"/>
            </a:xfrm>
            <a:prstGeom prst="rect">
              <a:avLst/>
            </a:prstGeom>
          </p:spPr>
          <p:txBody>
            <a:bodyPr anchor="t" rtlCol="false" tIns="0" lIns="0" bIns="0" rIns="0">
              <a:spAutoFit/>
            </a:bodyPr>
            <a:lstStyle/>
            <a:p>
              <a:pPr algn="ctr">
                <a:lnSpc>
                  <a:spcPts val="2625"/>
                </a:lnSpc>
              </a:pPr>
              <a:r>
                <a:rPr lang="en-US" sz="2188" spc="109">
                  <a:solidFill>
                    <a:srgbClr val="18191C"/>
                  </a:solidFill>
                  <a:latin typeface="Alata"/>
                </a:rPr>
                <a:t>Title or Position</a:t>
              </a:r>
            </a:p>
          </p:txBody>
        </p:sp>
      </p:grpSp>
      <p:grpSp>
        <p:nvGrpSpPr>
          <p:cNvPr name="Group 31" id="31"/>
          <p:cNvGrpSpPr/>
          <p:nvPr/>
        </p:nvGrpSpPr>
        <p:grpSpPr>
          <a:xfrm rot="0">
            <a:off x="13762375" y="3036620"/>
            <a:ext cx="3124282" cy="5582342"/>
            <a:chOff x="0" y="0"/>
            <a:chExt cx="4165710" cy="7443123"/>
          </a:xfrm>
        </p:grpSpPr>
        <p:sp>
          <p:nvSpPr>
            <p:cNvPr name="Freeform 32" id="32"/>
            <p:cNvSpPr/>
            <p:nvPr/>
          </p:nvSpPr>
          <p:spPr>
            <a:xfrm flipH="false" flipV="false" rot="-234411">
              <a:off x="161750" y="876521"/>
              <a:ext cx="3842209" cy="4878996"/>
            </a:xfrm>
            <a:custGeom>
              <a:avLst/>
              <a:gdLst/>
              <a:ahLst/>
              <a:cxnLst/>
              <a:rect r="r" b="b" t="t" l="l"/>
              <a:pathLst>
                <a:path h="4878996" w="3842209">
                  <a:moveTo>
                    <a:pt x="0" y="0"/>
                  </a:moveTo>
                  <a:lnTo>
                    <a:pt x="3842209" y="0"/>
                  </a:lnTo>
                  <a:lnTo>
                    <a:pt x="3842209" y="4878996"/>
                  </a:lnTo>
                  <a:lnTo>
                    <a:pt x="0" y="48789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AutoShape 33" id="33"/>
            <p:cNvSpPr/>
            <p:nvPr/>
          </p:nvSpPr>
          <p:spPr>
            <a:xfrm flipV="true">
              <a:off x="1268516" y="14740"/>
              <a:ext cx="610502" cy="1044492"/>
            </a:xfrm>
            <a:prstGeom prst="line">
              <a:avLst/>
            </a:prstGeom>
            <a:ln cap="flat" w="25400">
              <a:solidFill>
                <a:srgbClr val="BC6F47"/>
              </a:solidFill>
              <a:prstDash val="solid"/>
              <a:headEnd type="none" len="sm" w="sm"/>
              <a:tailEnd type="none" len="sm" w="sm"/>
            </a:ln>
          </p:spPr>
        </p:sp>
        <p:sp>
          <p:nvSpPr>
            <p:cNvPr name="AutoShape 34" id="34"/>
            <p:cNvSpPr/>
            <p:nvPr/>
          </p:nvSpPr>
          <p:spPr>
            <a:xfrm flipH="true" flipV="true">
              <a:off x="1867892" y="7926"/>
              <a:ext cx="710029" cy="888946"/>
            </a:xfrm>
            <a:prstGeom prst="line">
              <a:avLst/>
            </a:prstGeom>
            <a:ln cap="flat" w="25400">
              <a:solidFill>
                <a:srgbClr val="BC6F47"/>
              </a:solidFill>
              <a:prstDash val="solid"/>
              <a:headEnd type="none" len="sm" w="sm"/>
              <a:tailEnd type="none" len="sm" w="sm"/>
            </a:ln>
          </p:spPr>
        </p:sp>
        <p:sp>
          <p:nvSpPr>
            <p:cNvPr name="Freeform 35" id="35"/>
            <p:cNvSpPr/>
            <p:nvPr/>
          </p:nvSpPr>
          <p:spPr>
            <a:xfrm flipH="false" flipV="false" rot="-234411">
              <a:off x="374128" y="1104323"/>
              <a:ext cx="3417436" cy="4423143"/>
            </a:xfrm>
            <a:custGeom>
              <a:avLst/>
              <a:gdLst/>
              <a:ahLst/>
              <a:cxnLst/>
              <a:rect r="r" b="b" t="t" l="l"/>
              <a:pathLst>
                <a:path h="4423143" w="3417436">
                  <a:moveTo>
                    <a:pt x="0" y="0"/>
                  </a:moveTo>
                  <a:lnTo>
                    <a:pt x="3417436" y="0"/>
                  </a:lnTo>
                  <a:lnTo>
                    <a:pt x="3417436" y="4423144"/>
                  </a:lnTo>
                  <a:lnTo>
                    <a:pt x="0" y="4423144"/>
                  </a:lnTo>
                  <a:lnTo>
                    <a:pt x="0" y="0"/>
                  </a:lnTo>
                  <a:close/>
                </a:path>
              </a:pathLst>
            </a:custGeom>
            <a:blipFill>
              <a:blip r:embed="rId10"/>
              <a:stretch>
                <a:fillRect l="0" t="-7983" r="0" b="-7983"/>
              </a:stretch>
            </a:blipFill>
          </p:spPr>
        </p:sp>
        <p:sp>
          <p:nvSpPr>
            <p:cNvPr name="TextBox 36" id="36"/>
            <p:cNvSpPr txBox="true"/>
            <p:nvPr/>
          </p:nvSpPr>
          <p:spPr>
            <a:xfrm rot="0">
              <a:off x="432963" y="6023243"/>
              <a:ext cx="3239636" cy="711200"/>
            </a:xfrm>
            <a:prstGeom prst="rect">
              <a:avLst/>
            </a:prstGeom>
          </p:spPr>
          <p:txBody>
            <a:bodyPr anchor="t" rtlCol="false" tIns="0" lIns="0" bIns="0" rIns="0">
              <a:spAutoFit/>
            </a:bodyPr>
            <a:lstStyle/>
            <a:p>
              <a:pPr algn="ctr">
                <a:lnSpc>
                  <a:spcPts val="4200"/>
                </a:lnSpc>
              </a:pPr>
              <a:r>
                <a:rPr lang="en-US" sz="3500" spc="175">
                  <a:solidFill>
                    <a:srgbClr val="18191C"/>
                  </a:solidFill>
                  <a:latin typeface="Source Sans Pro Bold"/>
                </a:rPr>
                <a:t> Name</a:t>
              </a:r>
            </a:p>
          </p:txBody>
        </p:sp>
        <p:sp>
          <p:nvSpPr>
            <p:cNvPr name="TextBox 37" id="37"/>
            <p:cNvSpPr txBox="true"/>
            <p:nvPr/>
          </p:nvSpPr>
          <p:spPr>
            <a:xfrm rot="0">
              <a:off x="432963" y="7008148"/>
              <a:ext cx="3239636" cy="434975"/>
            </a:xfrm>
            <a:prstGeom prst="rect">
              <a:avLst/>
            </a:prstGeom>
          </p:spPr>
          <p:txBody>
            <a:bodyPr anchor="t" rtlCol="false" tIns="0" lIns="0" bIns="0" rIns="0">
              <a:spAutoFit/>
            </a:bodyPr>
            <a:lstStyle/>
            <a:p>
              <a:pPr algn="ctr">
                <a:lnSpc>
                  <a:spcPts val="2625"/>
                </a:lnSpc>
              </a:pPr>
              <a:r>
                <a:rPr lang="en-US" sz="2188" spc="109">
                  <a:solidFill>
                    <a:srgbClr val="18191C"/>
                  </a:solidFill>
                  <a:latin typeface="Alata"/>
                </a:rPr>
                <a:t>Title or Position</a:t>
              </a:r>
            </a:p>
          </p:txBody>
        </p:sp>
      </p:grpSp>
      <p:sp>
        <p:nvSpPr>
          <p:cNvPr name="Freeform 38" id="38"/>
          <p:cNvSpPr/>
          <p:nvPr/>
        </p:nvSpPr>
        <p:spPr>
          <a:xfrm flipH="false" flipV="false" rot="0">
            <a:off x="-928108" y="6561562"/>
            <a:ext cx="2443162" cy="4114800"/>
          </a:xfrm>
          <a:custGeom>
            <a:avLst/>
            <a:gdLst/>
            <a:ahLst/>
            <a:cxnLst/>
            <a:rect r="r" b="b" t="t" l="l"/>
            <a:pathLst>
              <a:path h="4114800" w="2443162">
                <a:moveTo>
                  <a:pt x="0" y="0"/>
                </a:moveTo>
                <a:lnTo>
                  <a:pt x="2443162" y="0"/>
                </a:lnTo>
                <a:lnTo>
                  <a:pt x="2443162"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39" id="39"/>
          <p:cNvSpPr/>
          <p:nvPr/>
        </p:nvSpPr>
        <p:spPr>
          <a:xfrm flipH="false" flipV="false" rot="0">
            <a:off x="-928108" y="2684505"/>
            <a:ext cx="2314575" cy="4114800"/>
          </a:xfrm>
          <a:custGeom>
            <a:avLst/>
            <a:gdLst/>
            <a:ahLst/>
            <a:cxnLst/>
            <a:rect r="r" b="b" t="t" l="l"/>
            <a:pathLst>
              <a:path h="4114800" w="2314575">
                <a:moveTo>
                  <a:pt x="0" y="0"/>
                </a:moveTo>
                <a:lnTo>
                  <a:pt x="2314575" y="0"/>
                </a:lnTo>
                <a:lnTo>
                  <a:pt x="2314575"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40" id="40"/>
          <p:cNvSpPr txBox="true"/>
          <p:nvPr/>
        </p:nvSpPr>
        <p:spPr>
          <a:xfrm rot="0">
            <a:off x="1195063" y="1028700"/>
            <a:ext cx="15897873" cy="13716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Add a Team Members Page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0" id="10"/>
          <p:cNvSpPr/>
          <p:nvPr/>
        </p:nvSpPr>
        <p:spPr>
          <a:xfrm flipH="false" flipV="false" rot="0">
            <a:off x="-472747" y="423153"/>
            <a:ext cx="4179805" cy="9863847"/>
          </a:xfrm>
          <a:custGeom>
            <a:avLst/>
            <a:gdLst/>
            <a:ahLst/>
            <a:cxnLst/>
            <a:rect r="r" b="b" t="t" l="l"/>
            <a:pathLst>
              <a:path h="9863847" w="4179805">
                <a:moveTo>
                  <a:pt x="0" y="0"/>
                </a:moveTo>
                <a:lnTo>
                  <a:pt x="4179805" y="0"/>
                </a:lnTo>
                <a:lnTo>
                  <a:pt x="4179805" y="9863847"/>
                </a:lnTo>
                <a:lnTo>
                  <a:pt x="0" y="986384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5526347" y="3785122"/>
            <a:ext cx="7235306" cy="7072512"/>
          </a:xfrm>
          <a:custGeom>
            <a:avLst/>
            <a:gdLst/>
            <a:ahLst/>
            <a:cxnLst/>
            <a:rect r="r" b="b" t="t" l="l"/>
            <a:pathLst>
              <a:path h="7072512" w="7235306">
                <a:moveTo>
                  <a:pt x="0" y="0"/>
                </a:moveTo>
                <a:lnTo>
                  <a:pt x="7235306" y="0"/>
                </a:lnTo>
                <a:lnTo>
                  <a:pt x="7235306" y="7072512"/>
                </a:lnTo>
                <a:lnTo>
                  <a:pt x="0" y="707251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13378787" y="6993924"/>
            <a:ext cx="7266755" cy="4114800"/>
          </a:xfrm>
          <a:custGeom>
            <a:avLst/>
            <a:gdLst/>
            <a:ahLst/>
            <a:cxnLst/>
            <a:rect r="r" b="b" t="t" l="l"/>
            <a:pathLst>
              <a:path h="4114800" w="7266755">
                <a:moveTo>
                  <a:pt x="0" y="0"/>
                </a:moveTo>
                <a:lnTo>
                  <a:pt x="7266755" y="0"/>
                </a:lnTo>
                <a:lnTo>
                  <a:pt x="7266755"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3427797" y="2547789"/>
            <a:ext cx="2098550" cy="7631090"/>
          </a:xfrm>
          <a:custGeom>
            <a:avLst/>
            <a:gdLst/>
            <a:ahLst/>
            <a:cxnLst/>
            <a:rect r="r" b="b" t="t" l="l"/>
            <a:pathLst>
              <a:path h="7631090" w="2098550">
                <a:moveTo>
                  <a:pt x="0" y="0"/>
                </a:moveTo>
                <a:lnTo>
                  <a:pt x="2098550" y="0"/>
                </a:lnTo>
                <a:lnTo>
                  <a:pt x="2098550" y="7631089"/>
                </a:lnTo>
                <a:lnTo>
                  <a:pt x="0" y="763108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13533692" y="5683853"/>
            <a:ext cx="982861" cy="1330438"/>
          </a:xfrm>
          <a:custGeom>
            <a:avLst/>
            <a:gdLst/>
            <a:ahLst/>
            <a:cxnLst/>
            <a:rect r="r" b="b" t="t" l="l"/>
            <a:pathLst>
              <a:path h="1330438" w="982861">
                <a:moveTo>
                  <a:pt x="0" y="0"/>
                </a:moveTo>
                <a:lnTo>
                  <a:pt x="982861" y="0"/>
                </a:lnTo>
                <a:lnTo>
                  <a:pt x="982861" y="1330439"/>
                </a:lnTo>
                <a:lnTo>
                  <a:pt x="0" y="1330439"/>
                </a:lnTo>
                <a:lnTo>
                  <a:pt x="0" y="0"/>
                </a:lnTo>
                <a:close/>
              </a:path>
            </a:pathLst>
          </a:custGeom>
          <a:blipFill>
            <a:blip r:embed="rId13"/>
            <a:stretch>
              <a:fillRect l="0" t="0" r="0" b="0"/>
            </a:stretch>
          </a:blipFill>
        </p:spPr>
      </p:sp>
      <p:sp>
        <p:nvSpPr>
          <p:cNvPr name="Freeform 15" id="15"/>
          <p:cNvSpPr/>
          <p:nvPr/>
        </p:nvSpPr>
        <p:spPr>
          <a:xfrm flipH="false" flipV="false" rot="0">
            <a:off x="14610876" y="4749916"/>
            <a:ext cx="1331445" cy="2244008"/>
          </a:xfrm>
          <a:custGeom>
            <a:avLst/>
            <a:gdLst/>
            <a:ahLst/>
            <a:cxnLst/>
            <a:rect r="r" b="b" t="t" l="l"/>
            <a:pathLst>
              <a:path h="2244008" w="1331445">
                <a:moveTo>
                  <a:pt x="0" y="0"/>
                </a:moveTo>
                <a:lnTo>
                  <a:pt x="1331445" y="0"/>
                </a:lnTo>
                <a:lnTo>
                  <a:pt x="1331445" y="2244008"/>
                </a:lnTo>
                <a:lnTo>
                  <a:pt x="0" y="2244008"/>
                </a:lnTo>
                <a:lnTo>
                  <a:pt x="0" y="0"/>
                </a:lnTo>
                <a:close/>
              </a:path>
            </a:pathLst>
          </a:custGeom>
          <a:blipFill>
            <a:blip r:embed="rId14"/>
            <a:stretch>
              <a:fillRect l="0" t="0" r="0" b="0"/>
            </a:stretch>
          </a:blipFill>
        </p:spPr>
      </p:sp>
      <p:sp>
        <p:nvSpPr>
          <p:cNvPr name="Freeform 16" id="16"/>
          <p:cNvSpPr/>
          <p:nvPr/>
        </p:nvSpPr>
        <p:spPr>
          <a:xfrm flipH="false" flipV="false" rot="0">
            <a:off x="7272697" y="6466199"/>
            <a:ext cx="1569426" cy="1496186"/>
          </a:xfrm>
          <a:custGeom>
            <a:avLst/>
            <a:gdLst/>
            <a:ahLst/>
            <a:cxnLst/>
            <a:rect r="r" b="b" t="t" l="l"/>
            <a:pathLst>
              <a:path h="1496186" w="1569426">
                <a:moveTo>
                  <a:pt x="0" y="0"/>
                </a:moveTo>
                <a:lnTo>
                  <a:pt x="1569425" y="0"/>
                </a:lnTo>
                <a:lnTo>
                  <a:pt x="1569425" y="1496186"/>
                </a:lnTo>
                <a:lnTo>
                  <a:pt x="0" y="1496186"/>
                </a:lnTo>
                <a:lnTo>
                  <a:pt x="0" y="0"/>
                </a:lnTo>
                <a:close/>
              </a:path>
            </a:pathLst>
          </a:custGeom>
          <a:blipFill>
            <a:blip r:embed="rId15"/>
            <a:stretch>
              <a:fillRect l="0" t="0" r="0" b="0"/>
            </a:stretch>
          </a:blipFill>
        </p:spPr>
      </p:sp>
      <p:sp>
        <p:nvSpPr>
          <p:cNvPr name="Freeform 17" id="17"/>
          <p:cNvSpPr/>
          <p:nvPr/>
        </p:nvSpPr>
        <p:spPr>
          <a:xfrm flipH="false" flipV="false" rot="4697950">
            <a:off x="9410333" y="6310931"/>
            <a:ext cx="1553659" cy="1481155"/>
          </a:xfrm>
          <a:custGeom>
            <a:avLst/>
            <a:gdLst/>
            <a:ahLst/>
            <a:cxnLst/>
            <a:rect r="r" b="b" t="t" l="l"/>
            <a:pathLst>
              <a:path h="1481155" w="1553659">
                <a:moveTo>
                  <a:pt x="0" y="0"/>
                </a:moveTo>
                <a:lnTo>
                  <a:pt x="1553659" y="0"/>
                </a:lnTo>
                <a:lnTo>
                  <a:pt x="1553659" y="1481155"/>
                </a:lnTo>
                <a:lnTo>
                  <a:pt x="0" y="1481155"/>
                </a:lnTo>
                <a:lnTo>
                  <a:pt x="0" y="0"/>
                </a:lnTo>
                <a:close/>
              </a:path>
            </a:pathLst>
          </a:custGeom>
          <a:blipFill>
            <a:blip r:embed="rId15"/>
            <a:stretch>
              <a:fillRect l="0" t="0" r="0" b="0"/>
            </a:stretch>
          </a:blipFill>
        </p:spPr>
      </p:sp>
      <p:sp>
        <p:nvSpPr>
          <p:cNvPr name="Freeform 18" id="18"/>
          <p:cNvSpPr/>
          <p:nvPr/>
        </p:nvSpPr>
        <p:spPr>
          <a:xfrm flipH="false" flipV="false" rot="0">
            <a:off x="13533692" y="-3997666"/>
            <a:ext cx="2622499" cy="8229600"/>
          </a:xfrm>
          <a:custGeom>
            <a:avLst/>
            <a:gdLst/>
            <a:ahLst/>
            <a:cxnLst/>
            <a:rect r="r" b="b" t="t" l="l"/>
            <a:pathLst>
              <a:path h="8229600" w="2622499">
                <a:moveTo>
                  <a:pt x="0" y="0"/>
                </a:moveTo>
                <a:lnTo>
                  <a:pt x="2622499" y="0"/>
                </a:lnTo>
                <a:lnTo>
                  <a:pt x="2622499" y="8229600"/>
                </a:lnTo>
                <a:lnTo>
                  <a:pt x="0" y="8229600"/>
                </a:lnTo>
                <a:lnTo>
                  <a:pt x="0" y="0"/>
                </a:lnTo>
                <a:close/>
              </a:path>
            </a:pathLst>
          </a:custGeom>
          <a:blipFill>
            <a:blip r:embed="rId16"/>
            <a:stretch>
              <a:fillRect l="0" t="0" r="0" b="0"/>
            </a:stretch>
          </a:blipFill>
        </p:spPr>
      </p:sp>
      <p:sp>
        <p:nvSpPr>
          <p:cNvPr name="Freeform 19" id="19"/>
          <p:cNvSpPr/>
          <p:nvPr/>
        </p:nvSpPr>
        <p:spPr>
          <a:xfrm flipH="false" flipV="false" rot="0">
            <a:off x="16622916" y="-1763401"/>
            <a:ext cx="6890918" cy="8229600"/>
          </a:xfrm>
          <a:custGeom>
            <a:avLst/>
            <a:gdLst/>
            <a:ahLst/>
            <a:cxnLst/>
            <a:rect r="r" b="b" t="t" l="l"/>
            <a:pathLst>
              <a:path h="8229600" w="6890918">
                <a:moveTo>
                  <a:pt x="0" y="0"/>
                </a:moveTo>
                <a:lnTo>
                  <a:pt x="6890918" y="0"/>
                </a:lnTo>
                <a:lnTo>
                  <a:pt x="6890918" y="8229600"/>
                </a:lnTo>
                <a:lnTo>
                  <a:pt x="0" y="8229600"/>
                </a:lnTo>
                <a:lnTo>
                  <a:pt x="0" y="0"/>
                </a:lnTo>
                <a:close/>
              </a:path>
            </a:pathLst>
          </a:custGeom>
          <a:blipFill>
            <a:blip r:embed="rId17"/>
            <a:stretch>
              <a:fillRect l="0" t="0" r="0" b="0"/>
            </a:stretch>
          </a:blipFill>
        </p:spPr>
      </p:sp>
      <p:sp>
        <p:nvSpPr>
          <p:cNvPr name="TextBox 20" id="20"/>
          <p:cNvSpPr txBox="true"/>
          <p:nvPr/>
        </p:nvSpPr>
        <p:spPr>
          <a:xfrm rot="0">
            <a:off x="4785569" y="822943"/>
            <a:ext cx="8716862" cy="27432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Add a Section Header</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grpSp>
        <p:nvGrpSpPr>
          <p:cNvPr name="Group 9" id="9"/>
          <p:cNvGrpSpPr/>
          <p:nvPr/>
        </p:nvGrpSpPr>
        <p:grpSpPr>
          <a:xfrm rot="0">
            <a:off x="5890062" y="3587785"/>
            <a:ext cx="6507876" cy="1489585"/>
            <a:chOff x="0" y="0"/>
            <a:chExt cx="8677168" cy="1986114"/>
          </a:xfrm>
        </p:grpSpPr>
        <p:sp>
          <p:nvSpPr>
            <p:cNvPr name="TextBox 10" id="10"/>
            <p:cNvSpPr txBox="true"/>
            <p:nvPr/>
          </p:nvSpPr>
          <p:spPr>
            <a:xfrm rot="0">
              <a:off x="0" y="1460969"/>
              <a:ext cx="8677168" cy="52514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18191C"/>
                  </a:solidFill>
                  <a:latin typeface="Alata"/>
                </a:rPr>
                <a:t>Elaborate on what you want to discuss. </a:t>
              </a:r>
            </a:p>
          </p:txBody>
        </p:sp>
        <p:grpSp>
          <p:nvGrpSpPr>
            <p:cNvPr name="Group 11" id="11"/>
            <p:cNvGrpSpPr/>
            <p:nvPr/>
          </p:nvGrpSpPr>
          <p:grpSpPr>
            <a:xfrm rot="0">
              <a:off x="0" y="0"/>
              <a:ext cx="8677168" cy="1540256"/>
              <a:chOff x="0" y="0"/>
              <a:chExt cx="1714009" cy="304248"/>
            </a:xfrm>
          </p:grpSpPr>
          <p:sp>
            <p:nvSpPr>
              <p:cNvPr name="Freeform 12" id="12"/>
              <p:cNvSpPr/>
              <p:nvPr/>
            </p:nvSpPr>
            <p:spPr>
              <a:xfrm flipH="false" flipV="false" rot="0">
                <a:off x="0" y="0"/>
                <a:ext cx="1714009" cy="304248"/>
              </a:xfrm>
              <a:custGeom>
                <a:avLst/>
                <a:gdLst/>
                <a:ahLst/>
                <a:cxnLst/>
                <a:rect r="r" b="b" t="t" l="l"/>
                <a:pathLst>
                  <a:path h="304248" w="1714009">
                    <a:moveTo>
                      <a:pt x="0" y="0"/>
                    </a:moveTo>
                    <a:lnTo>
                      <a:pt x="1714009" y="0"/>
                    </a:lnTo>
                    <a:lnTo>
                      <a:pt x="1714009" y="304248"/>
                    </a:lnTo>
                    <a:lnTo>
                      <a:pt x="0" y="304248"/>
                    </a:lnTo>
                    <a:close/>
                  </a:path>
                </a:pathLst>
              </a:custGeom>
              <a:solidFill>
                <a:srgbClr val="000000">
                  <a:alpha val="0"/>
                </a:srgbClr>
              </a:solidFill>
            </p:spPr>
          </p:sp>
          <p:sp>
            <p:nvSpPr>
              <p:cNvPr name="TextBox 13" id="13"/>
              <p:cNvSpPr txBox="true"/>
              <p:nvPr/>
            </p:nvSpPr>
            <p:spPr>
              <a:xfrm>
                <a:off x="0" y="-123825"/>
                <a:ext cx="1714009" cy="428073"/>
              </a:xfrm>
              <a:prstGeom prst="rect">
                <a:avLst/>
              </a:prstGeom>
            </p:spPr>
            <p:txBody>
              <a:bodyPr anchor="ctr" rtlCol="false" tIns="254000" lIns="254000" bIns="254000" rIns="254000"/>
              <a:lstStyle/>
              <a:p>
                <a:pPr algn="ctr">
                  <a:lnSpc>
                    <a:spcPts val="6000"/>
                  </a:lnSpc>
                </a:pPr>
                <a:r>
                  <a:rPr lang="en-US" sz="4000">
                    <a:solidFill>
                      <a:srgbClr val="FF5867"/>
                    </a:solidFill>
                    <a:latin typeface="Source Sans Pro Bold"/>
                  </a:rPr>
                  <a:t>Add a main point</a:t>
                </a:r>
              </a:p>
            </p:txBody>
          </p:sp>
        </p:grpSp>
      </p:grpSp>
      <p:grpSp>
        <p:nvGrpSpPr>
          <p:cNvPr name="Group 14" id="14"/>
          <p:cNvGrpSpPr/>
          <p:nvPr/>
        </p:nvGrpSpPr>
        <p:grpSpPr>
          <a:xfrm rot="0">
            <a:off x="5890062" y="5467103"/>
            <a:ext cx="6507876" cy="1489585"/>
            <a:chOff x="0" y="0"/>
            <a:chExt cx="8677168" cy="1986114"/>
          </a:xfrm>
        </p:grpSpPr>
        <p:sp>
          <p:nvSpPr>
            <p:cNvPr name="TextBox 15" id="15"/>
            <p:cNvSpPr txBox="true"/>
            <p:nvPr/>
          </p:nvSpPr>
          <p:spPr>
            <a:xfrm rot="0">
              <a:off x="0" y="1460969"/>
              <a:ext cx="8677168" cy="52514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18191C"/>
                  </a:solidFill>
                  <a:latin typeface="Alata"/>
                </a:rPr>
                <a:t>Elaborate on what you want to discuss. </a:t>
              </a:r>
            </a:p>
          </p:txBody>
        </p:sp>
        <p:grpSp>
          <p:nvGrpSpPr>
            <p:cNvPr name="Group 16" id="16"/>
            <p:cNvGrpSpPr/>
            <p:nvPr/>
          </p:nvGrpSpPr>
          <p:grpSpPr>
            <a:xfrm rot="0">
              <a:off x="0" y="0"/>
              <a:ext cx="8677168" cy="1540256"/>
              <a:chOff x="0" y="0"/>
              <a:chExt cx="1714009" cy="304248"/>
            </a:xfrm>
          </p:grpSpPr>
          <p:sp>
            <p:nvSpPr>
              <p:cNvPr name="Freeform 17" id="17"/>
              <p:cNvSpPr/>
              <p:nvPr/>
            </p:nvSpPr>
            <p:spPr>
              <a:xfrm flipH="false" flipV="false" rot="0">
                <a:off x="0" y="0"/>
                <a:ext cx="1714009" cy="304248"/>
              </a:xfrm>
              <a:custGeom>
                <a:avLst/>
                <a:gdLst/>
                <a:ahLst/>
                <a:cxnLst/>
                <a:rect r="r" b="b" t="t" l="l"/>
                <a:pathLst>
                  <a:path h="304248" w="1714009">
                    <a:moveTo>
                      <a:pt x="0" y="0"/>
                    </a:moveTo>
                    <a:lnTo>
                      <a:pt x="1714009" y="0"/>
                    </a:lnTo>
                    <a:lnTo>
                      <a:pt x="1714009" y="304248"/>
                    </a:lnTo>
                    <a:lnTo>
                      <a:pt x="0" y="304248"/>
                    </a:lnTo>
                    <a:close/>
                  </a:path>
                </a:pathLst>
              </a:custGeom>
              <a:solidFill>
                <a:srgbClr val="000000">
                  <a:alpha val="0"/>
                </a:srgbClr>
              </a:solidFill>
            </p:spPr>
          </p:sp>
          <p:sp>
            <p:nvSpPr>
              <p:cNvPr name="TextBox 18" id="18"/>
              <p:cNvSpPr txBox="true"/>
              <p:nvPr/>
            </p:nvSpPr>
            <p:spPr>
              <a:xfrm>
                <a:off x="0" y="-123825"/>
                <a:ext cx="1714009" cy="428073"/>
              </a:xfrm>
              <a:prstGeom prst="rect">
                <a:avLst/>
              </a:prstGeom>
            </p:spPr>
            <p:txBody>
              <a:bodyPr anchor="ctr" rtlCol="false" tIns="254000" lIns="254000" bIns="254000" rIns="254000"/>
              <a:lstStyle/>
              <a:p>
                <a:pPr algn="ctr">
                  <a:lnSpc>
                    <a:spcPts val="6000"/>
                  </a:lnSpc>
                </a:pPr>
                <a:r>
                  <a:rPr lang="en-US" sz="4000">
                    <a:solidFill>
                      <a:srgbClr val="FF5867"/>
                    </a:solidFill>
                    <a:latin typeface="Source Sans Pro Bold"/>
                  </a:rPr>
                  <a:t>Add a main point</a:t>
                </a:r>
              </a:p>
            </p:txBody>
          </p:sp>
        </p:grpSp>
      </p:grpSp>
      <p:grpSp>
        <p:nvGrpSpPr>
          <p:cNvPr name="Group 19" id="19"/>
          <p:cNvGrpSpPr/>
          <p:nvPr/>
        </p:nvGrpSpPr>
        <p:grpSpPr>
          <a:xfrm rot="0">
            <a:off x="5890062" y="7346420"/>
            <a:ext cx="6507876" cy="1489585"/>
            <a:chOff x="0" y="0"/>
            <a:chExt cx="8677168" cy="1986114"/>
          </a:xfrm>
        </p:grpSpPr>
        <p:sp>
          <p:nvSpPr>
            <p:cNvPr name="TextBox 20" id="20"/>
            <p:cNvSpPr txBox="true"/>
            <p:nvPr/>
          </p:nvSpPr>
          <p:spPr>
            <a:xfrm rot="0">
              <a:off x="0" y="1460969"/>
              <a:ext cx="8677168" cy="52514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18191C"/>
                  </a:solidFill>
                  <a:latin typeface="Alata"/>
                </a:rPr>
                <a:t>Elaborate on what you want to discuss. </a:t>
              </a:r>
            </a:p>
          </p:txBody>
        </p:sp>
        <p:grpSp>
          <p:nvGrpSpPr>
            <p:cNvPr name="Group 21" id="21"/>
            <p:cNvGrpSpPr/>
            <p:nvPr/>
          </p:nvGrpSpPr>
          <p:grpSpPr>
            <a:xfrm rot="0">
              <a:off x="0" y="0"/>
              <a:ext cx="8677168" cy="1540256"/>
              <a:chOff x="0" y="0"/>
              <a:chExt cx="1714009" cy="304248"/>
            </a:xfrm>
          </p:grpSpPr>
          <p:sp>
            <p:nvSpPr>
              <p:cNvPr name="Freeform 22" id="22"/>
              <p:cNvSpPr/>
              <p:nvPr/>
            </p:nvSpPr>
            <p:spPr>
              <a:xfrm flipH="false" flipV="false" rot="0">
                <a:off x="0" y="0"/>
                <a:ext cx="1714009" cy="304248"/>
              </a:xfrm>
              <a:custGeom>
                <a:avLst/>
                <a:gdLst/>
                <a:ahLst/>
                <a:cxnLst/>
                <a:rect r="r" b="b" t="t" l="l"/>
                <a:pathLst>
                  <a:path h="304248" w="1714009">
                    <a:moveTo>
                      <a:pt x="0" y="0"/>
                    </a:moveTo>
                    <a:lnTo>
                      <a:pt x="1714009" y="0"/>
                    </a:lnTo>
                    <a:lnTo>
                      <a:pt x="1714009" y="304248"/>
                    </a:lnTo>
                    <a:lnTo>
                      <a:pt x="0" y="304248"/>
                    </a:lnTo>
                    <a:close/>
                  </a:path>
                </a:pathLst>
              </a:custGeom>
              <a:solidFill>
                <a:srgbClr val="000000">
                  <a:alpha val="0"/>
                </a:srgbClr>
              </a:solidFill>
            </p:spPr>
          </p:sp>
          <p:sp>
            <p:nvSpPr>
              <p:cNvPr name="TextBox 23" id="23"/>
              <p:cNvSpPr txBox="true"/>
              <p:nvPr/>
            </p:nvSpPr>
            <p:spPr>
              <a:xfrm>
                <a:off x="0" y="-123825"/>
                <a:ext cx="1714009" cy="428073"/>
              </a:xfrm>
              <a:prstGeom prst="rect">
                <a:avLst/>
              </a:prstGeom>
            </p:spPr>
            <p:txBody>
              <a:bodyPr anchor="ctr" rtlCol="false" tIns="254000" lIns="254000" bIns="254000" rIns="254000"/>
              <a:lstStyle/>
              <a:p>
                <a:pPr algn="ctr">
                  <a:lnSpc>
                    <a:spcPts val="6000"/>
                  </a:lnSpc>
                </a:pPr>
                <a:r>
                  <a:rPr lang="en-US" sz="4000">
                    <a:solidFill>
                      <a:srgbClr val="FF5867"/>
                    </a:solidFill>
                    <a:latin typeface="Source Sans Pro Bold"/>
                  </a:rPr>
                  <a:t>Add a main point</a:t>
                </a:r>
              </a:p>
            </p:txBody>
          </p:sp>
        </p:grpSp>
      </p:grpSp>
      <p:sp>
        <p:nvSpPr>
          <p:cNvPr name="Freeform 24" id="24"/>
          <p:cNvSpPr/>
          <p:nvPr/>
        </p:nvSpPr>
        <p:spPr>
          <a:xfrm flipH="false" flipV="false" rot="0">
            <a:off x="1028700" y="0"/>
            <a:ext cx="3273016" cy="3877981"/>
          </a:xfrm>
          <a:custGeom>
            <a:avLst/>
            <a:gdLst/>
            <a:ahLst/>
            <a:cxnLst/>
            <a:rect r="r" b="b" t="t" l="l"/>
            <a:pathLst>
              <a:path h="3877981" w="3273016">
                <a:moveTo>
                  <a:pt x="0" y="0"/>
                </a:moveTo>
                <a:lnTo>
                  <a:pt x="3273016" y="0"/>
                </a:lnTo>
                <a:lnTo>
                  <a:pt x="3273016" y="3877981"/>
                </a:lnTo>
                <a:lnTo>
                  <a:pt x="0" y="3877981"/>
                </a:lnTo>
                <a:lnTo>
                  <a:pt x="0" y="0"/>
                </a:lnTo>
                <a:close/>
              </a:path>
            </a:pathLst>
          </a:custGeom>
          <a:blipFill>
            <a:blip r:embed="rId3"/>
            <a:stretch>
              <a:fillRect l="0" t="0" r="0" b="0"/>
            </a:stretch>
          </a:blipFill>
        </p:spPr>
      </p:sp>
      <p:sp>
        <p:nvSpPr>
          <p:cNvPr name="Freeform 25" id="25"/>
          <p:cNvSpPr/>
          <p:nvPr/>
        </p:nvSpPr>
        <p:spPr>
          <a:xfrm flipH="false" flipV="false" rot="0">
            <a:off x="14952269" y="-1488989"/>
            <a:ext cx="6671462" cy="8229600"/>
          </a:xfrm>
          <a:custGeom>
            <a:avLst/>
            <a:gdLst/>
            <a:ahLst/>
            <a:cxnLst/>
            <a:rect r="r" b="b" t="t" l="l"/>
            <a:pathLst>
              <a:path h="8229600" w="6671462">
                <a:moveTo>
                  <a:pt x="0" y="0"/>
                </a:moveTo>
                <a:lnTo>
                  <a:pt x="6671462" y="0"/>
                </a:lnTo>
                <a:lnTo>
                  <a:pt x="6671462" y="8229600"/>
                </a:lnTo>
                <a:lnTo>
                  <a:pt x="0" y="8229600"/>
                </a:lnTo>
                <a:lnTo>
                  <a:pt x="0" y="0"/>
                </a:lnTo>
                <a:close/>
              </a:path>
            </a:pathLst>
          </a:custGeom>
          <a:blipFill>
            <a:blip r:embed="rId4"/>
            <a:stretch>
              <a:fillRect l="0" t="0" r="0" b="0"/>
            </a:stretch>
          </a:blipFill>
        </p:spPr>
      </p:sp>
      <p:sp>
        <p:nvSpPr>
          <p:cNvPr name="Freeform 26" id="26"/>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5">
              <a:extLst>
                <a:ext uri="{96DAC541-7B7A-43D3-8B79-37D633B846F1}">
                  <asvg:svgBlip xmlns:asvg="http://schemas.microsoft.com/office/drawing/2016/SVG/main" r:embed="rId6"/>
                </a:ext>
              </a:extLst>
            </a:blip>
            <a:stretch>
              <a:fillRect l="0" t="-204441" r="-79" b="0"/>
            </a:stretch>
          </a:blipFill>
        </p:spPr>
      </p:sp>
      <p:sp>
        <p:nvSpPr>
          <p:cNvPr name="Freeform 27" id="27"/>
          <p:cNvSpPr/>
          <p:nvPr/>
        </p:nvSpPr>
        <p:spPr>
          <a:xfrm flipH="true" flipV="false" rot="0">
            <a:off x="195026" y="5467103"/>
            <a:ext cx="5921218" cy="5388308"/>
          </a:xfrm>
          <a:custGeom>
            <a:avLst/>
            <a:gdLst/>
            <a:ahLst/>
            <a:cxnLst/>
            <a:rect r="r" b="b" t="t" l="l"/>
            <a:pathLst>
              <a:path h="5388308" w="5921218">
                <a:moveTo>
                  <a:pt x="5921218" y="0"/>
                </a:moveTo>
                <a:lnTo>
                  <a:pt x="0" y="0"/>
                </a:lnTo>
                <a:lnTo>
                  <a:pt x="0" y="5388308"/>
                </a:lnTo>
                <a:lnTo>
                  <a:pt x="5921218" y="5388308"/>
                </a:lnTo>
                <a:lnTo>
                  <a:pt x="5921218"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8" id="28"/>
          <p:cNvSpPr/>
          <p:nvPr/>
        </p:nvSpPr>
        <p:spPr>
          <a:xfrm flipH="false" flipV="false" rot="0">
            <a:off x="12366782" y="5467103"/>
            <a:ext cx="5921218" cy="5388308"/>
          </a:xfrm>
          <a:custGeom>
            <a:avLst/>
            <a:gdLst/>
            <a:ahLst/>
            <a:cxnLst/>
            <a:rect r="r" b="b" t="t" l="l"/>
            <a:pathLst>
              <a:path h="5388308" w="5921218">
                <a:moveTo>
                  <a:pt x="0" y="0"/>
                </a:moveTo>
                <a:lnTo>
                  <a:pt x="5921218" y="0"/>
                </a:lnTo>
                <a:lnTo>
                  <a:pt x="5921218" y="5388308"/>
                </a:lnTo>
                <a:lnTo>
                  <a:pt x="0" y="538830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TextBox 29" id="29"/>
          <p:cNvSpPr txBox="true"/>
          <p:nvPr/>
        </p:nvSpPr>
        <p:spPr>
          <a:xfrm rot="0">
            <a:off x="4545030" y="611336"/>
            <a:ext cx="9197939" cy="27432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Write Your Topic or Idea</a:t>
            </a:r>
          </a:p>
        </p:txBody>
      </p:sp>
      <p:sp>
        <p:nvSpPr>
          <p:cNvPr name="Freeform 30" id="30"/>
          <p:cNvSpPr/>
          <p:nvPr/>
        </p:nvSpPr>
        <p:spPr>
          <a:xfrm flipH="false" flipV="false" rot="697091">
            <a:off x="14211513" y="6085178"/>
            <a:ext cx="1974340" cy="1882205"/>
          </a:xfrm>
          <a:custGeom>
            <a:avLst/>
            <a:gdLst/>
            <a:ahLst/>
            <a:cxnLst/>
            <a:rect r="r" b="b" t="t" l="l"/>
            <a:pathLst>
              <a:path h="1882205" w="1974340">
                <a:moveTo>
                  <a:pt x="0" y="0"/>
                </a:moveTo>
                <a:lnTo>
                  <a:pt x="1974341" y="0"/>
                </a:lnTo>
                <a:lnTo>
                  <a:pt x="1974341" y="1882204"/>
                </a:lnTo>
                <a:lnTo>
                  <a:pt x="0" y="1882204"/>
                </a:lnTo>
                <a:lnTo>
                  <a:pt x="0" y="0"/>
                </a:lnTo>
                <a:close/>
              </a:path>
            </a:pathLst>
          </a:custGeom>
          <a:blipFill>
            <a:blip r:embed="rId9"/>
            <a:stretch>
              <a:fillRect l="0" t="0" r="0" b="0"/>
            </a:stretch>
          </a:blipFill>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grpSp>
        <p:nvGrpSpPr>
          <p:cNvPr name="Group 9" id="9"/>
          <p:cNvGrpSpPr/>
          <p:nvPr/>
        </p:nvGrpSpPr>
        <p:grpSpPr>
          <a:xfrm rot="0">
            <a:off x="5883276" y="878756"/>
            <a:ext cx="6521448" cy="1992630"/>
            <a:chOff x="0" y="0"/>
            <a:chExt cx="1717583" cy="524808"/>
          </a:xfrm>
        </p:grpSpPr>
        <p:sp>
          <p:nvSpPr>
            <p:cNvPr name="Freeform 10" id="10"/>
            <p:cNvSpPr/>
            <p:nvPr/>
          </p:nvSpPr>
          <p:spPr>
            <a:xfrm flipH="false" flipV="false" rot="0">
              <a:off x="0" y="0"/>
              <a:ext cx="1717583" cy="524808"/>
            </a:xfrm>
            <a:custGeom>
              <a:avLst/>
              <a:gdLst/>
              <a:ahLst/>
              <a:cxnLst/>
              <a:rect r="r" b="b" t="t" l="l"/>
              <a:pathLst>
                <a:path h="524808" w="1717583">
                  <a:moveTo>
                    <a:pt x="0" y="0"/>
                  </a:moveTo>
                  <a:lnTo>
                    <a:pt x="1717583" y="0"/>
                  </a:lnTo>
                  <a:lnTo>
                    <a:pt x="1717583" y="524808"/>
                  </a:lnTo>
                  <a:lnTo>
                    <a:pt x="0" y="524808"/>
                  </a:lnTo>
                  <a:close/>
                </a:path>
              </a:pathLst>
            </a:custGeom>
            <a:solidFill>
              <a:srgbClr val="000000">
                <a:alpha val="0"/>
              </a:srgbClr>
            </a:solidFill>
          </p:spPr>
        </p:sp>
        <p:sp>
          <p:nvSpPr>
            <p:cNvPr name="TextBox 11" id="11"/>
            <p:cNvSpPr txBox="true"/>
            <p:nvPr/>
          </p:nvSpPr>
          <p:spPr>
            <a:xfrm>
              <a:off x="0" y="0"/>
              <a:ext cx="1717583" cy="524808"/>
            </a:xfrm>
            <a:prstGeom prst="rect">
              <a:avLst/>
            </a:prstGeom>
          </p:spPr>
          <p:txBody>
            <a:bodyPr anchor="ctr" rtlCol="false" tIns="254000" lIns="254000" bIns="254000" rIns="254000"/>
            <a:lstStyle/>
            <a:p>
              <a:pPr algn="ctr" marL="0" indent="0" lvl="0">
                <a:lnSpc>
                  <a:spcPts val="10800"/>
                </a:lnSpc>
                <a:spcBef>
                  <a:spcPct val="0"/>
                </a:spcBef>
              </a:pPr>
              <a:r>
                <a:rPr lang="en-US" sz="9000" strike="noStrike" u="none">
                  <a:solidFill>
                    <a:srgbClr val="FF5867"/>
                  </a:solidFill>
                  <a:latin typeface="Fredoka"/>
                </a:rPr>
                <a:t>2 out of 5</a:t>
              </a:r>
            </a:p>
          </p:txBody>
        </p:sp>
      </p:grpSp>
      <p:sp>
        <p:nvSpPr>
          <p:cNvPr name="TextBox 12" id="12"/>
          <p:cNvSpPr txBox="true"/>
          <p:nvPr/>
        </p:nvSpPr>
        <p:spPr>
          <a:xfrm rot="0">
            <a:off x="3728363" y="2656502"/>
            <a:ext cx="10831273" cy="40576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18191C"/>
                </a:solidFill>
                <a:latin typeface="Alata"/>
              </a:rPr>
              <a:t>Elaborate on the featured statistic.</a:t>
            </a:r>
          </a:p>
        </p:txBody>
      </p:sp>
      <p:grpSp>
        <p:nvGrpSpPr>
          <p:cNvPr name="Group 13" id="13"/>
          <p:cNvGrpSpPr/>
          <p:nvPr/>
        </p:nvGrpSpPr>
        <p:grpSpPr>
          <a:xfrm rot="0">
            <a:off x="6036343" y="3554454"/>
            <a:ext cx="6215314" cy="1992630"/>
            <a:chOff x="0" y="0"/>
            <a:chExt cx="1636955" cy="524808"/>
          </a:xfrm>
        </p:grpSpPr>
        <p:sp>
          <p:nvSpPr>
            <p:cNvPr name="Freeform 14" id="14"/>
            <p:cNvSpPr/>
            <p:nvPr/>
          </p:nvSpPr>
          <p:spPr>
            <a:xfrm flipH="false" flipV="false" rot="0">
              <a:off x="0" y="0"/>
              <a:ext cx="1636955" cy="524808"/>
            </a:xfrm>
            <a:custGeom>
              <a:avLst/>
              <a:gdLst/>
              <a:ahLst/>
              <a:cxnLst/>
              <a:rect r="r" b="b" t="t" l="l"/>
              <a:pathLst>
                <a:path h="524808" w="1636955">
                  <a:moveTo>
                    <a:pt x="0" y="0"/>
                  </a:moveTo>
                  <a:lnTo>
                    <a:pt x="1636955" y="0"/>
                  </a:lnTo>
                  <a:lnTo>
                    <a:pt x="1636955" y="524808"/>
                  </a:lnTo>
                  <a:lnTo>
                    <a:pt x="0" y="524808"/>
                  </a:lnTo>
                  <a:close/>
                </a:path>
              </a:pathLst>
            </a:custGeom>
            <a:solidFill>
              <a:srgbClr val="000000">
                <a:alpha val="0"/>
              </a:srgbClr>
            </a:solidFill>
          </p:spPr>
        </p:sp>
        <p:sp>
          <p:nvSpPr>
            <p:cNvPr name="TextBox 15" id="15"/>
            <p:cNvSpPr txBox="true"/>
            <p:nvPr/>
          </p:nvSpPr>
          <p:spPr>
            <a:xfrm>
              <a:off x="0" y="0"/>
              <a:ext cx="1636955" cy="524808"/>
            </a:xfrm>
            <a:prstGeom prst="rect">
              <a:avLst/>
            </a:prstGeom>
          </p:spPr>
          <p:txBody>
            <a:bodyPr anchor="ctr" rtlCol="false" tIns="254000" lIns="254000" bIns="254000" rIns="254000"/>
            <a:lstStyle/>
            <a:p>
              <a:pPr algn="ctr" marL="0" indent="0" lvl="0">
                <a:lnSpc>
                  <a:spcPts val="10800"/>
                </a:lnSpc>
                <a:spcBef>
                  <a:spcPct val="0"/>
                </a:spcBef>
              </a:pPr>
              <a:r>
                <a:rPr lang="en-US" sz="9000" strike="noStrike" u="none">
                  <a:solidFill>
                    <a:srgbClr val="FF5867"/>
                  </a:solidFill>
                  <a:latin typeface="Fredoka"/>
                </a:rPr>
                <a:t>95%</a:t>
              </a:r>
            </a:p>
          </p:txBody>
        </p:sp>
      </p:grpSp>
      <p:sp>
        <p:nvSpPr>
          <p:cNvPr name="TextBox 16" id="16"/>
          <p:cNvSpPr txBox="true"/>
          <p:nvPr/>
        </p:nvSpPr>
        <p:spPr>
          <a:xfrm rot="0">
            <a:off x="3728363" y="5334222"/>
            <a:ext cx="10831273" cy="40576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18191C"/>
                </a:solidFill>
                <a:latin typeface="Alata"/>
              </a:rPr>
              <a:t>Elaborate on the featured statistic.</a:t>
            </a:r>
          </a:p>
        </p:txBody>
      </p:sp>
      <p:grpSp>
        <p:nvGrpSpPr>
          <p:cNvPr name="Group 17" id="17"/>
          <p:cNvGrpSpPr/>
          <p:nvPr/>
        </p:nvGrpSpPr>
        <p:grpSpPr>
          <a:xfrm rot="0">
            <a:off x="5517245" y="6232173"/>
            <a:ext cx="7253509" cy="1992630"/>
            <a:chOff x="0" y="0"/>
            <a:chExt cx="1910389" cy="524808"/>
          </a:xfrm>
        </p:grpSpPr>
        <p:sp>
          <p:nvSpPr>
            <p:cNvPr name="Freeform 18" id="18"/>
            <p:cNvSpPr/>
            <p:nvPr/>
          </p:nvSpPr>
          <p:spPr>
            <a:xfrm flipH="false" flipV="false" rot="0">
              <a:off x="0" y="0"/>
              <a:ext cx="1910389" cy="524808"/>
            </a:xfrm>
            <a:custGeom>
              <a:avLst/>
              <a:gdLst/>
              <a:ahLst/>
              <a:cxnLst/>
              <a:rect r="r" b="b" t="t" l="l"/>
              <a:pathLst>
                <a:path h="524808" w="1910389">
                  <a:moveTo>
                    <a:pt x="0" y="0"/>
                  </a:moveTo>
                  <a:lnTo>
                    <a:pt x="1910389" y="0"/>
                  </a:lnTo>
                  <a:lnTo>
                    <a:pt x="1910389" y="524808"/>
                  </a:lnTo>
                  <a:lnTo>
                    <a:pt x="0" y="524808"/>
                  </a:lnTo>
                  <a:close/>
                </a:path>
              </a:pathLst>
            </a:custGeom>
            <a:solidFill>
              <a:srgbClr val="000000">
                <a:alpha val="0"/>
              </a:srgbClr>
            </a:solidFill>
          </p:spPr>
        </p:sp>
        <p:sp>
          <p:nvSpPr>
            <p:cNvPr name="TextBox 19" id="19"/>
            <p:cNvSpPr txBox="true"/>
            <p:nvPr/>
          </p:nvSpPr>
          <p:spPr>
            <a:xfrm>
              <a:off x="0" y="0"/>
              <a:ext cx="1910389" cy="524808"/>
            </a:xfrm>
            <a:prstGeom prst="rect">
              <a:avLst/>
            </a:prstGeom>
          </p:spPr>
          <p:txBody>
            <a:bodyPr anchor="ctr" rtlCol="false" tIns="254000" lIns="254000" bIns="254000" rIns="254000"/>
            <a:lstStyle/>
            <a:p>
              <a:pPr algn="ctr" marL="0" indent="0" lvl="0">
                <a:lnSpc>
                  <a:spcPts val="10800"/>
                </a:lnSpc>
                <a:spcBef>
                  <a:spcPct val="0"/>
                </a:spcBef>
              </a:pPr>
              <a:r>
                <a:rPr lang="en-US" sz="9000" strike="noStrike" u="none">
                  <a:solidFill>
                    <a:srgbClr val="FF5867"/>
                  </a:solidFill>
                  <a:latin typeface="Fredoka"/>
                </a:rPr>
                <a:t>12 million</a:t>
              </a:r>
            </a:p>
          </p:txBody>
        </p:sp>
      </p:grpSp>
      <p:sp>
        <p:nvSpPr>
          <p:cNvPr name="TextBox 20" id="20"/>
          <p:cNvSpPr txBox="true"/>
          <p:nvPr/>
        </p:nvSpPr>
        <p:spPr>
          <a:xfrm rot="0">
            <a:off x="3728363" y="7997653"/>
            <a:ext cx="10831273" cy="40576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18191C"/>
                </a:solidFill>
                <a:latin typeface="Alata"/>
              </a:rPr>
              <a:t>Elaborate on the featured statistic.</a:t>
            </a:r>
          </a:p>
        </p:txBody>
      </p:sp>
      <p:sp>
        <p:nvSpPr>
          <p:cNvPr name="Freeform 21" id="21"/>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22" id="22"/>
          <p:cNvSpPr/>
          <p:nvPr/>
        </p:nvSpPr>
        <p:spPr>
          <a:xfrm flipH="false" flipV="false" rot="0">
            <a:off x="-1249962" y="6005384"/>
            <a:ext cx="6176060" cy="4114800"/>
          </a:xfrm>
          <a:custGeom>
            <a:avLst/>
            <a:gdLst/>
            <a:ahLst/>
            <a:cxnLst/>
            <a:rect r="r" b="b" t="t" l="l"/>
            <a:pathLst>
              <a:path h="4114800" w="6176060">
                <a:moveTo>
                  <a:pt x="0" y="0"/>
                </a:moveTo>
                <a:lnTo>
                  <a:pt x="6176060" y="0"/>
                </a:lnTo>
                <a:lnTo>
                  <a:pt x="6176060"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3" id="23"/>
          <p:cNvSpPr/>
          <p:nvPr/>
        </p:nvSpPr>
        <p:spPr>
          <a:xfrm flipH="false" flipV="false" rot="0">
            <a:off x="2232689" y="2337806"/>
            <a:ext cx="2416541" cy="3672469"/>
          </a:xfrm>
          <a:custGeom>
            <a:avLst/>
            <a:gdLst/>
            <a:ahLst/>
            <a:cxnLst/>
            <a:rect r="r" b="b" t="t" l="l"/>
            <a:pathLst>
              <a:path h="3672469" w="2416541">
                <a:moveTo>
                  <a:pt x="0" y="0"/>
                </a:moveTo>
                <a:lnTo>
                  <a:pt x="2416541" y="0"/>
                </a:lnTo>
                <a:lnTo>
                  <a:pt x="2416541" y="3672469"/>
                </a:lnTo>
                <a:lnTo>
                  <a:pt x="0" y="3672469"/>
                </a:lnTo>
                <a:lnTo>
                  <a:pt x="0" y="0"/>
                </a:lnTo>
                <a:close/>
              </a:path>
            </a:pathLst>
          </a:custGeom>
          <a:blipFill>
            <a:blip r:embed="rId7">
              <a:extLst>
                <a:ext uri="{96DAC541-7B7A-43D3-8B79-37D633B846F1}">
                  <asvg:svgBlip xmlns:asvg="http://schemas.microsoft.com/office/drawing/2016/SVG/main" r:embed="rId8"/>
                </a:ext>
              </a:extLst>
            </a:blip>
            <a:stretch>
              <a:fillRect l="0" t="0" r="-1896" b="-4356"/>
            </a:stretch>
          </a:blipFill>
        </p:spPr>
      </p:sp>
      <p:sp>
        <p:nvSpPr>
          <p:cNvPr name="Freeform 24" id="24"/>
          <p:cNvSpPr/>
          <p:nvPr/>
        </p:nvSpPr>
        <p:spPr>
          <a:xfrm flipH="false" flipV="false" rot="0">
            <a:off x="12608936" y="6010275"/>
            <a:ext cx="6154752" cy="4200619"/>
          </a:xfrm>
          <a:custGeom>
            <a:avLst/>
            <a:gdLst/>
            <a:ahLst/>
            <a:cxnLst/>
            <a:rect r="r" b="b" t="t" l="l"/>
            <a:pathLst>
              <a:path h="4200619" w="6154752">
                <a:moveTo>
                  <a:pt x="0" y="0"/>
                </a:moveTo>
                <a:lnTo>
                  <a:pt x="6154752" y="0"/>
                </a:lnTo>
                <a:lnTo>
                  <a:pt x="6154752" y="4200619"/>
                </a:lnTo>
                <a:lnTo>
                  <a:pt x="0" y="4200619"/>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25" id="25"/>
          <p:cNvSpPr/>
          <p:nvPr/>
        </p:nvSpPr>
        <p:spPr>
          <a:xfrm flipH="false" flipV="false" rot="0">
            <a:off x="12690059" y="205270"/>
            <a:ext cx="5992507" cy="5101122"/>
          </a:xfrm>
          <a:custGeom>
            <a:avLst/>
            <a:gdLst/>
            <a:ahLst/>
            <a:cxnLst/>
            <a:rect r="r" b="b" t="t" l="l"/>
            <a:pathLst>
              <a:path h="5101122" w="5992507">
                <a:moveTo>
                  <a:pt x="0" y="0"/>
                </a:moveTo>
                <a:lnTo>
                  <a:pt x="5992507" y="0"/>
                </a:lnTo>
                <a:lnTo>
                  <a:pt x="5992507" y="5101121"/>
                </a:lnTo>
                <a:lnTo>
                  <a:pt x="0" y="5101121"/>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26" id="26"/>
          <p:cNvSpPr/>
          <p:nvPr/>
        </p:nvSpPr>
        <p:spPr>
          <a:xfrm flipH="false" flipV="false" rot="0">
            <a:off x="-1002442" y="532420"/>
            <a:ext cx="3086100" cy="4114800"/>
          </a:xfrm>
          <a:custGeom>
            <a:avLst/>
            <a:gdLst/>
            <a:ahLst/>
            <a:cxnLst/>
            <a:rect r="r" b="b" t="t" l="l"/>
            <a:pathLst>
              <a:path h="4114800" w="3086100">
                <a:moveTo>
                  <a:pt x="0" y="0"/>
                </a:moveTo>
                <a:lnTo>
                  <a:pt x="3086100" y="0"/>
                </a:lnTo>
                <a:lnTo>
                  <a:pt x="3086100"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27" id="27"/>
          <p:cNvSpPr/>
          <p:nvPr/>
        </p:nvSpPr>
        <p:spPr>
          <a:xfrm flipH="false" flipV="false" rot="0">
            <a:off x="-681712" y="6232173"/>
            <a:ext cx="1821730" cy="4248932"/>
          </a:xfrm>
          <a:custGeom>
            <a:avLst/>
            <a:gdLst/>
            <a:ahLst/>
            <a:cxnLst/>
            <a:rect r="r" b="b" t="t" l="l"/>
            <a:pathLst>
              <a:path h="4248932" w="1821730">
                <a:moveTo>
                  <a:pt x="0" y="0"/>
                </a:moveTo>
                <a:lnTo>
                  <a:pt x="1821730" y="0"/>
                </a:lnTo>
                <a:lnTo>
                  <a:pt x="1821730" y="4248932"/>
                </a:lnTo>
                <a:lnTo>
                  <a:pt x="0" y="4248932"/>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pic>
        <p:nvPicPr>
          <p:cNvPr name="Picture 9" id="9"/>
          <p:cNvPicPr>
            <a:picLocks noChangeAspect="true"/>
          </p:cNvPicPr>
          <p:nvPr/>
        </p:nvPicPr>
        <p:blipFill>
          <a:blip r:embed="rId3"/>
          <a:stretch>
            <a:fillRect/>
          </a:stretch>
        </p:blipFill>
        <p:spPr>
          <a:xfrm rot="0">
            <a:off x="3005235" y="2635394"/>
            <a:ext cx="3849673" cy="3849673"/>
          </a:xfrm>
          <a:prstGeom prst="rect">
            <a:avLst/>
          </a:prstGeom>
        </p:spPr>
      </p:pic>
      <p:pic>
        <p:nvPicPr>
          <p:cNvPr name="Picture 10" id="10"/>
          <p:cNvPicPr>
            <a:picLocks noChangeAspect="true"/>
          </p:cNvPicPr>
          <p:nvPr/>
        </p:nvPicPr>
        <p:blipFill>
          <a:blip r:embed="rId4"/>
          <a:stretch>
            <a:fillRect/>
          </a:stretch>
        </p:blipFill>
        <p:spPr>
          <a:xfrm rot="0">
            <a:off x="7219164" y="2635394"/>
            <a:ext cx="3849673" cy="3849673"/>
          </a:xfrm>
          <a:prstGeom prst="rect">
            <a:avLst/>
          </a:prstGeom>
        </p:spPr>
      </p:pic>
      <p:pic>
        <p:nvPicPr>
          <p:cNvPr name="Picture 11" id="11"/>
          <p:cNvPicPr>
            <a:picLocks noChangeAspect="true"/>
          </p:cNvPicPr>
          <p:nvPr/>
        </p:nvPicPr>
        <p:blipFill>
          <a:blip r:embed="rId5"/>
          <a:stretch>
            <a:fillRect/>
          </a:stretch>
        </p:blipFill>
        <p:spPr>
          <a:xfrm rot="0">
            <a:off x="11433092" y="2635394"/>
            <a:ext cx="3849673" cy="3849673"/>
          </a:xfrm>
          <a:prstGeom prst="rect">
            <a:avLst/>
          </a:prstGeom>
        </p:spPr>
      </p:pic>
      <p:sp>
        <p:nvSpPr>
          <p:cNvPr name="Freeform 12" id="12"/>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6">
              <a:extLst>
                <a:ext uri="{96DAC541-7B7A-43D3-8B79-37D633B846F1}">
                  <asvg:svgBlip xmlns:asvg="http://schemas.microsoft.com/office/drawing/2016/SVG/main" r:embed="rId7"/>
                </a:ext>
              </a:extLst>
            </a:blip>
            <a:stretch>
              <a:fillRect l="0" t="-204441" r="-79" b="0"/>
            </a:stretch>
          </a:blipFill>
        </p:spPr>
      </p:sp>
      <p:sp>
        <p:nvSpPr>
          <p:cNvPr name="Freeform 13" id="13"/>
          <p:cNvSpPr/>
          <p:nvPr/>
        </p:nvSpPr>
        <p:spPr>
          <a:xfrm flipH="false" flipV="false" rot="0">
            <a:off x="-4719210" y="-286427"/>
            <a:ext cx="7879842" cy="8229600"/>
          </a:xfrm>
          <a:custGeom>
            <a:avLst/>
            <a:gdLst/>
            <a:ahLst/>
            <a:cxnLst/>
            <a:rect r="r" b="b" t="t" l="l"/>
            <a:pathLst>
              <a:path h="8229600" w="7879842">
                <a:moveTo>
                  <a:pt x="0" y="0"/>
                </a:moveTo>
                <a:lnTo>
                  <a:pt x="7879842" y="0"/>
                </a:lnTo>
                <a:lnTo>
                  <a:pt x="7879842" y="8229600"/>
                </a:lnTo>
                <a:lnTo>
                  <a:pt x="0" y="8229600"/>
                </a:lnTo>
                <a:lnTo>
                  <a:pt x="0" y="0"/>
                </a:lnTo>
                <a:close/>
              </a:path>
            </a:pathLst>
          </a:custGeom>
          <a:blipFill>
            <a:blip r:embed="rId8"/>
            <a:stretch>
              <a:fillRect l="0" t="0" r="0" b="0"/>
            </a:stretch>
          </a:blipFill>
        </p:spPr>
      </p:sp>
      <p:sp>
        <p:nvSpPr>
          <p:cNvPr name="Freeform 14" id="14"/>
          <p:cNvSpPr/>
          <p:nvPr/>
        </p:nvSpPr>
        <p:spPr>
          <a:xfrm flipH="false" flipV="false" rot="0">
            <a:off x="15965568" y="-286427"/>
            <a:ext cx="7879842" cy="8229600"/>
          </a:xfrm>
          <a:custGeom>
            <a:avLst/>
            <a:gdLst/>
            <a:ahLst/>
            <a:cxnLst/>
            <a:rect r="r" b="b" t="t" l="l"/>
            <a:pathLst>
              <a:path h="8229600" w="7879842">
                <a:moveTo>
                  <a:pt x="0" y="0"/>
                </a:moveTo>
                <a:lnTo>
                  <a:pt x="7879842" y="0"/>
                </a:lnTo>
                <a:lnTo>
                  <a:pt x="7879842" y="8229600"/>
                </a:lnTo>
                <a:lnTo>
                  <a:pt x="0" y="8229600"/>
                </a:lnTo>
                <a:lnTo>
                  <a:pt x="0" y="0"/>
                </a:lnTo>
                <a:close/>
              </a:path>
            </a:pathLst>
          </a:custGeom>
          <a:blipFill>
            <a:blip r:embed="rId8"/>
            <a:stretch>
              <a:fillRect l="0" t="0" r="0" b="0"/>
            </a:stretch>
          </a:blipFill>
        </p:spPr>
      </p:sp>
      <p:sp>
        <p:nvSpPr>
          <p:cNvPr name="Freeform 15" id="15"/>
          <p:cNvSpPr/>
          <p:nvPr/>
        </p:nvSpPr>
        <p:spPr>
          <a:xfrm flipH="false" flipV="false" rot="0">
            <a:off x="-2268604" y="6811961"/>
            <a:ext cx="5867807" cy="4114800"/>
          </a:xfrm>
          <a:custGeom>
            <a:avLst/>
            <a:gdLst/>
            <a:ahLst/>
            <a:cxnLst/>
            <a:rect r="r" b="b" t="t" l="l"/>
            <a:pathLst>
              <a:path h="4114800" w="5867807">
                <a:moveTo>
                  <a:pt x="0" y="0"/>
                </a:moveTo>
                <a:lnTo>
                  <a:pt x="5867807" y="0"/>
                </a:lnTo>
                <a:lnTo>
                  <a:pt x="5867807"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6" id="16"/>
          <p:cNvSpPr/>
          <p:nvPr/>
        </p:nvSpPr>
        <p:spPr>
          <a:xfrm flipH="false" flipV="false" rot="0">
            <a:off x="370873" y="-132260"/>
            <a:ext cx="1604030" cy="3596935"/>
          </a:xfrm>
          <a:custGeom>
            <a:avLst/>
            <a:gdLst/>
            <a:ahLst/>
            <a:cxnLst/>
            <a:rect r="r" b="b" t="t" l="l"/>
            <a:pathLst>
              <a:path h="3596935" w="1604030">
                <a:moveTo>
                  <a:pt x="0" y="0"/>
                </a:moveTo>
                <a:lnTo>
                  <a:pt x="1604031" y="0"/>
                </a:lnTo>
                <a:lnTo>
                  <a:pt x="1604031" y="3596935"/>
                </a:lnTo>
                <a:lnTo>
                  <a:pt x="0" y="3596935"/>
                </a:lnTo>
                <a:lnTo>
                  <a:pt x="0" y="0"/>
                </a:lnTo>
                <a:close/>
              </a:path>
            </a:pathLst>
          </a:custGeom>
          <a:blipFill>
            <a:blip r:embed="rId11">
              <a:extLst>
                <a:ext uri="{96DAC541-7B7A-43D3-8B79-37D633B846F1}">
                  <asvg:svgBlip xmlns:asvg="http://schemas.microsoft.com/office/drawing/2016/SVG/main" r:embed="rId12"/>
                </a:ext>
              </a:extLst>
            </a:blip>
            <a:stretch>
              <a:fillRect l="0" t="0" r="-102379" b="0"/>
            </a:stretch>
          </a:blipFill>
        </p:spPr>
      </p:sp>
      <p:sp>
        <p:nvSpPr>
          <p:cNvPr name="Freeform 17" id="17"/>
          <p:cNvSpPr/>
          <p:nvPr/>
        </p:nvSpPr>
        <p:spPr>
          <a:xfrm flipH="false" flipV="false" rot="0">
            <a:off x="15796538" y="-132260"/>
            <a:ext cx="1604030" cy="3596935"/>
          </a:xfrm>
          <a:custGeom>
            <a:avLst/>
            <a:gdLst/>
            <a:ahLst/>
            <a:cxnLst/>
            <a:rect r="r" b="b" t="t" l="l"/>
            <a:pathLst>
              <a:path h="3596935" w="1604030">
                <a:moveTo>
                  <a:pt x="0" y="0"/>
                </a:moveTo>
                <a:lnTo>
                  <a:pt x="1604031" y="0"/>
                </a:lnTo>
                <a:lnTo>
                  <a:pt x="1604031" y="3596935"/>
                </a:lnTo>
                <a:lnTo>
                  <a:pt x="0" y="3596935"/>
                </a:lnTo>
                <a:lnTo>
                  <a:pt x="0" y="0"/>
                </a:lnTo>
                <a:close/>
              </a:path>
            </a:pathLst>
          </a:custGeom>
          <a:blipFill>
            <a:blip r:embed="rId11">
              <a:extLst>
                <a:ext uri="{96DAC541-7B7A-43D3-8B79-37D633B846F1}">
                  <asvg:svgBlip xmlns:asvg="http://schemas.microsoft.com/office/drawing/2016/SVG/main" r:embed="rId12"/>
                </a:ext>
              </a:extLst>
            </a:blip>
            <a:stretch>
              <a:fillRect l="-102379" t="0" r="0" b="0"/>
            </a:stretch>
          </a:blipFill>
        </p:spPr>
      </p:sp>
      <p:sp>
        <p:nvSpPr>
          <p:cNvPr name="Freeform 18" id="18"/>
          <p:cNvSpPr/>
          <p:nvPr/>
        </p:nvSpPr>
        <p:spPr>
          <a:xfrm flipH="true" flipV="false" rot="0">
            <a:off x="13806302" y="6064650"/>
            <a:ext cx="4481698" cy="4632940"/>
          </a:xfrm>
          <a:custGeom>
            <a:avLst/>
            <a:gdLst/>
            <a:ahLst/>
            <a:cxnLst/>
            <a:rect r="r" b="b" t="t" l="l"/>
            <a:pathLst>
              <a:path h="4632940" w="4481698">
                <a:moveTo>
                  <a:pt x="4481698" y="0"/>
                </a:moveTo>
                <a:lnTo>
                  <a:pt x="0" y="0"/>
                </a:lnTo>
                <a:lnTo>
                  <a:pt x="0" y="4632940"/>
                </a:lnTo>
                <a:lnTo>
                  <a:pt x="4481698" y="4632940"/>
                </a:lnTo>
                <a:lnTo>
                  <a:pt x="4481698"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9" id="19"/>
          <p:cNvSpPr txBox="true"/>
          <p:nvPr/>
        </p:nvSpPr>
        <p:spPr>
          <a:xfrm rot="0">
            <a:off x="3160632" y="6505935"/>
            <a:ext cx="3538878" cy="824865"/>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18191C"/>
                </a:solidFill>
                <a:latin typeface="Alata"/>
              </a:rPr>
              <a:t>Elaborate on the featured statistic.</a:t>
            </a:r>
          </a:p>
        </p:txBody>
      </p:sp>
      <p:sp>
        <p:nvSpPr>
          <p:cNvPr name="TextBox 20" id="20"/>
          <p:cNvSpPr txBox="true"/>
          <p:nvPr/>
        </p:nvSpPr>
        <p:spPr>
          <a:xfrm rot="0">
            <a:off x="11588490" y="6505935"/>
            <a:ext cx="3538878" cy="824865"/>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18191C"/>
                </a:solidFill>
                <a:latin typeface="Alata"/>
              </a:rPr>
              <a:t>Elaborate on the featured statistic.</a:t>
            </a:r>
          </a:p>
        </p:txBody>
      </p:sp>
      <p:sp>
        <p:nvSpPr>
          <p:cNvPr name="TextBox 21" id="21"/>
          <p:cNvSpPr txBox="true"/>
          <p:nvPr/>
        </p:nvSpPr>
        <p:spPr>
          <a:xfrm rot="0">
            <a:off x="7374561" y="6505935"/>
            <a:ext cx="3538878" cy="824865"/>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18191C"/>
                </a:solidFill>
                <a:latin typeface="Alata"/>
              </a:rPr>
              <a:t>Elaborate on the featured statistic.</a:t>
            </a:r>
          </a:p>
        </p:txBody>
      </p:sp>
      <p:sp>
        <p:nvSpPr>
          <p:cNvPr name="TextBox 22" id="22"/>
          <p:cNvSpPr txBox="true"/>
          <p:nvPr/>
        </p:nvSpPr>
        <p:spPr>
          <a:xfrm rot="0">
            <a:off x="2171684" y="933643"/>
            <a:ext cx="13944632" cy="13716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Research</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6349518" y="1028700"/>
            <a:ext cx="5588964" cy="5821837"/>
          </a:xfrm>
          <a:custGeom>
            <a:avLst/>
            <a:gdLst/>
            <a:ahLst/>
            <a:cxnLst/>
            <a:rect r="r" b="b" t="t" l="l"/>
            <a:pathLst>
              <a:path h="5821837" w="5588964">
                <a:moveTo>
                  <a:pt x="0" y="0"/>
                </a:moveTo>
                <a:lnTo>
                  <a:pt x="5588964" y="0"/>
                </a:lnTo>
                <a:lnTo>
                  <a:pt x="5588964" y="5821837"/>
                </a:lnTo>
                <a:lnTo>
                  <a:pt x="0" y="582183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Freeform 10" id="10"/>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5">
              <a:extLst>
                <a:ext uri="{96DAC541-7B7A-43D3-8B79-37D633B846F1}">
                  <asvg:svgBlip xmlns:asvg="http://schemas.microsoft.com/office/drawing/2016/SVG/main" r:embed="rId6"/>
                </a:ext>
              </a:extLst>
            </a:blip>
            <a:stretch>
              <a:fillRect l="0" t="-204441" r="-79" b="0"/>
            </a:stretch>
          </a:blipFill>
        </p:spPr>
      </p:sp>
      <p:sp>
        <p:nvSpPr>
          <p:cNvPr name="Freeform 11" id="11"/>
          <p:cNvSpPr/>
          <p:nvPr/>
        </p:nvSpPr>
        <p:spPr>
          <a:xfrm flipH="false" flipV="false" rot="0">
            <a:off x="2086300" y="1734392"/>
            <a:ext cx="3531478" cy="8671039"/>
          </a:xfrm>
          <a:custGeom>
            <a:avLst/>
            <a:gdLst/>
            <a:ahLst/>
            <a:cxnLst/>
            <a:rect r="r" b="b" t="t" l="l"/>
            <a:pathLst>
              <a:path h="8671039" w="3531478">
                <a:moveTo>
                  <a:pt x="0" y="0"/>
                </a:moveTo>
                <a:lnTo>
                  <a:pt x="3531478" y="0"/>
                </a:lnTo>
                <a:lnTo>
                  <a:pt x="3531478" y="8671040"/>
                </a:lnTo>
                <a:lnTo>
                  <a:pt x="0" y="867104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2703328" y="2002703"/>
            <a:ext cx="4168889" cy="8134418"/>
          </a:xfrm>
          <a:custGeom>
            <a:avLst/>
            <a:gdLst/>
            <a:ahLst/>
            <a:cxnLst/>
            <a:rect r="r" b="b" t="t" l="l"/>
            <a:pathLst>
              <a:path h="8134418" w="4168889">
                <a:moveTo>
                  <a:pt x="0" y="0"/>
                </a:moveTo>
                <a:lnTo>
                  <a:pt x="4168889" y="0"/>
                </a:lnTo>
                <a:lnTo>
                  <a:pt x="4168889" y="8134418"/>
                </a:lnTo>
                <a:lnTo>
                  <a:pt x="0" y="813441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12291357" y="5452914"/>
            <a:ext cx="9298674" cy="4684207"/>
          </a:xfrm>
          <a:custGeom>
            <a:avLst/>
            <a:gdLst/>
            <a:ahLst/>
            <a:cxnLst/>
            <a:rect r="r" b="b" t="t" l="l"/>
            <a:pathLst>
              <a:path h="4684207" w="9298674">
                <a:moveTo>
                  <a:pt x="0" y="0"/>
                </a:moveTo>
                <a:lnTo>
                  <a:pt x="9298674" y="0"/>
                </a:lnTo>
                <a:lnTo>
                  <a:pt x="9298674" y="4684207"/>
                </a:lnTo>
                <a:lnTo>
                  <a:pt x="0" y="4684207"/>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14365356" y="-689088"/>
            <a:ext cx="1563624" cy="4114800"/>
          </a:xfrm>
          <a:custGeom>
            <a:avLst/>
            <a:gdLst/>
            <a:ahLst/>
            <a:cxnLst/>
            <a:rect r="r" b="b" t="t" l="l"/>
            <a:pathLst>
              <a:path h="4114800" w="1563624">
                <a:moveTo>
                  <a:pt x="0" y="0"/>
                </a:moveTo>
                <a:lnTo>
                  <a:pt x="1563624" y="0"/>
                </a:lnTo>
                <a:lnTo>
                  <a:pt x="1563624" y="4114800"/>
                </a:lnTo>
                <a:lnTo>
                  <a:pt x="0" y="4114800"/>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5" id="15"/>
          <p:cNvSpPr txBox="true"/>
          <p:nvPr/>
        </p:nvSpPr>
        <p:spPr>
          <a:xfrm rot="0">
            <a:off x="5996643" y="7494145"/>
            <a:ext cx="6294715" cy="1136650"/>
          </a:xfrm>
          <a:prstGeom prst="rect">
            <a:avLst/>
          </a:prstGeom>
        </p:spPr>
        <p:txBody>
          <a:bodyPr anchor="t" rtlCol="false" tIns="0" lIns="0" bIns="0" rIns="0">
            <a:spAutoFit/>
          </a:bodyPr>
          <a:lstStyle/>
          <a:p>
            <a:pPr algn="ctr">
              <a:lnSpc>
                <a:spcPts val="4550"/>
              </a:lnSpc>
            </a:pPr>
            <a:r>
              <a:rPr lang="en-US" sz="3500">
                <a:solidFill>
                  <a:srgbClr val="FF5867"/>
                </a:solidFill>
                <a:latin typeface="Alata"/>
              </a:rPr>
              <a:t>Write a closing statement or call-to-action here.</a:t>
            </a:r>
          </a:p>
        </p:txBody>
      </p:sp>
      <p:sp>
        <p:nvSpPr>
          <p:cNvPr name="Freeform 16" id="16"/>
          <p:cNvSpPr/>
          <p:nvPr/>
        </p:nvSpPr>
        <p:spPr>
          <a:xfrm flipH="false" flipV="false" rot="0">
            <a:off x="16063658" y="-843634"/>
            <a:ext cx="2711985" cy="5492627"/>
          </a:xfrm>
          <a:custGeom>
            <a:avLst/>
            <a:gdLst/>
            <a:ahLst/>
            <a:cxnLst/>
            <a:rect r="r" b="b" t="t" l="l"/>
            <a:pathLst>
              <a:path h="5492627" w="2711985">
                <a:moveTo>
                  <a:pt x="0" y="0"/>
                </a:moveTo>
                <a:lnTo>
                  <a:pt x="2711984" y="0"/>
                </a:lnTo>
                <a:lnTo>
                  <a:pt x="2711984" y="5492627"/>
                </a:lnTo>
                <a:lnTo>
                  <a:pt x="0" y="5492627"/>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sp>
        <p:nvSpPr>
          <p:cNvPr name="Freeform 17" id="17"/>
          <p:cNvSpPr/>
          <p:nvPr/>
        </p:nvSpPr>
        <p:spPr>
          <a:xfrm flipH="false" flipV="false" rot="0">
            <a:off x="3368017" y="-1009529"/>
            <a:ext cx="1718403" cy="3480309"/>
          </a:xfrm>
          <a:custGeom>
            <a:avLst/>
            <a:gdLst/>
            <a:ahLst/>
            <a:cxnLst/>
            <a:rect r="r" b="b" t="t" l="l"/>
            <a:pathLst>
              <a:path h="3480309" w="1718403">
                <a:moveTo>
                  <a:pt x="0" y="0"/>
                </a:moveTo>
                <a:lnTo>
                  <a:pt x="1718402" y="0"/>
                </a:lnTo>
                <a:lnTo>
                  <a:pt x="1718402" y="3480309"/>
                </a:lnTo>
                <a:lnTo>
                  <a:pt x="0" y="3480309"/>
                </a:lnTo>
                <a:lnTo>
                  <a:pt x="0" y="0"/>
                </a:lnTo>
                <a:close/>
              </a:path>
            </a:pathLst>
          </a:custGeom>
          <a:blipFill>
            <a:blip r:embed="rId17">
              <a:extLst>
                <a:ext uri="{96DAC541-7B7A-43D3-8B79-37D633B846F1}">
                  <asvg:svgBlip xmlns:asvg="http://schemas.microsoft.com/office/drawing/2016/SVG/main" r:embed="rId18"/>
                </a:ext>
              </a:extLst>
            </a:blip>
            <a:stretch>
              <a:fillRect l="0" t="0" r="0" b="0"/>
            </a:stretch>
          </a:blipFill>
        </p:spPr>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sp>
        <p:nvSpPr>
          <p:cNvPr name="TextBox 2" id="2"/>
          <p:cNvSpPr txBox="true"/>
          <p:nvPr/>
        </p:nvSpPr>
        <p:spPr>
          <a:xfrm rot="0">
            <a:off x="927666" y="799497"/>
            <a:ext cx="5056654" cy="2088483"/>
          </a:xfrm>
          <a:prstGeom prst="rect">
            <a:avLst/>
          </a:prstGeom>
        </p:spPr>
        <p:txBody>
          <a:bodyPr anchor="t" rtlCol="false" tIns="0" lIns="0" bIns="0" rIns="0">
            <a:spAutoFit/>
          </a:bodyPr>
          <a:lstStyle/>
          <a:p>
            <a:pPr marL="0" indent="0" lvl="0">
              <a:lnSpc>
                <a:spcPts val="8259"/>
              </a:lnSpc>
              <a:spcBef>
                <a:spcPct val="0"/>
              </a:spcBef>
            </a:pPr>
            <a:r>
              <a:rPr lang="en-US" sz="6883" strike="noStrike" u="none">
                <a:solidFill>
                  <a:srgbClr val="FF5867"/>
                </a:solidFill>
                <a:latin typeface="Fredoka"/>
              </a:rPr>
              <a:t>Resource </a:t>
            </a:r>
          </a:p>
          <a:p>
            <a:pPr marL="0" indent="0" lvl="0">
              <a:lnSpc>
                <a:spcPts val="8259"/>
              </a:lnSpc>
              <a:spcBef>
                <a:spcPct val="0"/>
              </a:spcBef>
            </a:pPr>
            <a:r>
              <a:rPr lang="en-US" sz="6883" strike="noStrike" u="none">
                <a:solidFill>
                  <a:srgbClr val="FF5867"/>
                </a:solidFill>
                <a:latin typeface="Fredoka"/>
              </a:rPr>
              <a:t>Page</a:t>
            </a:r>
          </a:p>
        </p:txBody>
      </p:sp>
      <p:sp>
        <p:nvSpPr>
          <p:cNvPr name="TextBox 3" id="3"/>
          <p:cNvSpPr txBox="true"/>
          <p:nvPr/>
        </p:nvSpPr>
        <p:spPr>
          <a:xfrm rot="0">
            <a:off x="1028700" y="3402330"/>
            <a:ext cx="5059131" cy="5855970"/>
          </a:xfrm>
          <a:prstGeom prst="rect">
            <a:avLst/>
          </a:prstGeom>
        </p:spPr>
        <p:txBody>
          <a:bodyPr anchor="t" rtlCol="false" tIns="0" lIns="0" bIns="0" rIns="0">
            <a:spAutoFit/>
          </a:bodyPr>
          <a:lstStyle/>
          <a:p>
            <a:pPr>
              <a:lnSpc>
                <a:spcPts val="3120"/>
              </a:lnSpc>
            </a:pPr>
            <a:r>
              <a:rPr lang="en-US" sz="2400">
                <a:solidFill>
                  <a:srgbClr val="18191C"/>
                </a:solidFill>
                <a:latin typeface="Alata"/>
              </a:rPr>
              <a:t>Use these design resources in your Canva Presentation.</a:t>
            </a: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p>
          <a:p>
            <a:pPr>
              <a:lnSpc>
                <a:spcPts val="3120"/>
              </a:lnSpc>
            </a:pPr>
            <a:r>
              <a:rPr lang="en-US" sz="2400">
                <a:solidFill>
                  <a:srgbClr val="18191C"/>
                </a:solidFill>
                <a:latin typeface="Alata"/>
              </a:rPr>
              <a:t>You can find these fonts online too. Happy designing! </a:t>
            </a:r>
          </a:p>
          <a:p>
            <a:pPr>
              <a:lnSpc>
                <a:spcPts val="3120"/>
              </a:lnSpc>
            </a:pPr>
          </a:p>
          <a:p>
            <a:pPr>
              <a:lnSpc>
                <a:spcPts val="3120"/>
              </a:lnSpc>
            </a:pPr>
            <a:r>
              <a:rPr lang="en-US" sz="2400">
                <a:solidFill>
                  <a:srgbClr val="18191C"/>
                </a:solidFill>
                <a:latin typeface="Alata"/>
              </a:rPr>
              <a:t>Don't forget to delete this page before presenting.</a:t>
            </a:r>
            <a:r>
              <a:rPr lang="en-US" sz="2400">
                <a:solidFill>
                  <a:srgbClr val="18191C"/>
                </a:solidFill>
                <a:latin typeface="Alata"/>
              </a:rPr>
              <a:t> </a:t>
            </a:r>
          </a:p>
        </p:txBody>
      </p:sp>
      <p:sp>
        <p:nvSpPr>
          <p:cNvPr name="TextBox 4" id="4"/>
          <p:cNvSpPr txBox="true"/>
          <p:nvPr/>
        </p:nvSpPr>
        <p:spPr>
          <a:xfrm rot="0">
            <a:off x="1028700" y="4694491"/>
            <a:ext cx="4676765" cy="758974"/>
          </a:xfrm>
          <a:prstGeom prst="rect">
            <a:avLst/>
          </a:prstGeom>
        </p:spPr>
        <p:txBody>
          <a:bodyPr anchor="t" rtlCol="false" tIns="0" lIns="0" bIns="0" rIns="0">
            <a:spAutoFit/>
          </a:bodyPr>
          <a:lstStyle/>
          <a:p>
            <a:pPr algn="l" marL="0" indent="0" lvl="0">
              <a:lnSpc>
                <a:spcPts val="3025"/>
              </a:lnSpc>
              <a:spcBef>
                <a:spcPct val="0"/>
              </a:spcBef>
            </a:pPr>
            <a:r>
              <a:rPr lang="en-US" sz="2327">
                <a:solidFill>
                  <a:srgbClr val="18191C"/>
                </a:solidFill>
                <a:latin typeface="Alata"/>
              </a:rPr>
              <a:t>This presentation template uses the following free fonts:</a:t>
            </a:r>
          </a:p>
        </p:txBody>
      </p:sp>
      <p:sp>
        <p:nvSpPr>
          <p:cNvPr name="TextBox 5" id="5"/>
          <p:cNvSpPr txBox="true"/>
          <p:nvPr/>
        </p:nvSpPr>
        <p:spPr>
          <a:xfrm rot="0">
            <a:off x="1028700" y="5955744"/>
            <a:ext cx="5887316" cy="1016961"/>
          </a:xfrm>
          <a:prstGeom prst="rect">
            <a:avLst/>
          </a:prstGeom>
        </p:spPr>
        <p:txBody>
          <a:bodyPr anchor="t" rtlCol="false" tIns="0" lIns="0" bIns="0" rIns="0">
            <a:spAutoFit/>
          </a:bodyPr>
          <a:lstStyle/>
          <a:p>
            <a:pPr>
              <a:lnSpc>
                <a:spcPts val="2747"/>
              </a:lnSpc>
            </a:pPr>
            <a:r>
              <a:rPr lang="en-US" sz="1962">
                <a:solidFill>
                  <a:srgbClr val="18191C"/>
                </a:solidFill>
                <a:latin typeface="Alata"/>
              </a:rPr>
              <a:t>Titles: </a:t>
            </a:r>
            <a:r>
              <a:rPr lang="en-US" sz="1962">
                <a:solidFill>
                  <a:srgbClr val="18191C"/>
                </a:solidFill>
                <a:latin typeface="Alata Italics"/>
              </a:rPr>
              <a:t>Vampiro One</a:t>
            </a:r>
          </a:p>
          <a:p>
            <a:pPr>
              <a:lnSpc>
                <a:spcPts val="2747"/>
              </a:lnSpc>
            </a:pPr>
            <a:r>
              <a:rPr lang="en-US" sz="1962">
                <a:solidFill>
                  <a:srgbClr val="18191C"/>
                </a:solidFill>
                <a:latin typeface="Alata"/>
              </a:rPr>
              <a:t>Headers: </a:t>
            </a:r>
            <a:r>
              <a:rPr lang="en-US" sz="1962">
                <a:solidFill>
                  <a:srgbClr val="18191C"/>
                </a:solidFill>
                <a:latin typeface="Alata Italics"/>
              </a:rPr>
              <a:t>Source Sans Pro</a:t>
            </a:r>
          </a:p>
          <a:p>
            <a:pPr>
              <a:lnSpc>
                <a:spcPts val="2747"/>
              </a:lnSpc>
            </a:pPr>
            <a:r>
              <a:rPr lang="en-US" sz="1962">
                <a:solidFill>
                  <a:srgbClr val="18191C"/>
                </a:solidFill>
                <a:latin typeface="Alata"/>
              </a:rPr>
              <a:t>Body Copy:</a:t>
            </a:r>
            <a:r>
              <a:rPr lang="en-US" sz="1962">
                <a:solidFill>
                  <a:srgbClr val="18191C"/>
                </a:solidFill>
                <a:latin typeface="Alata Italics"/>
              </a:rPr>
              <a:t> Alata</a:t>
            </a:r>
          </a:p>
        </p:txBody>
      </p:sp>
      <p:sp>
        <p:nvSpPr>
          <p:cNvPr name="Freeform 6" id="6"/>
          <p:cNvSpPr/>
          <p:nvPr/>
        </p:nvSpPr>
        <p:spPr>
          <a:xfrm flipH="false" flipV="false" rot="0">
            <a:off x="8874324" y="452903"/>
            <a:ext cx="2409645" cy="278741"/>
          </a:xfrm>
          <a:custGeom>
            <a:avLst/>
            <a:gdLst/>
            <a:ahLst/>
            <a:cxnLst/>
            <a:rect r="r" b="b" t="t" l="l"/>
            <a:pathLst>
              <a:path h="278741" w="2409645">
                <a:moveTo>
                  <a:pt x="0" y="0"/>
                </a:moveTo>
                <a:lnTo>
                  <a:pt x="2409644" y="0"/>
                </a:lnTo>
                <a:lnTo>
                  <a:pt x="2409644" y="278741"/>
                </a:lnTo>
                <a:lnTo>
                  <a:pt x="0" y="278741"/>
                </a:lnTo>
                <a:lnTo>
                  <a:pt x="0" y="0"/>
                </a:lnTo>
                <a:close/>
              </a:path>
            </a:pathLst>
          </a:custGeom>
          <a:blipFill>
            <a:blip r:embed="rId2">
              <a:extLst>
                <a:ext uri="{96DAC541-7B7A-43D3-8B79-37D633B846F1}">
                  <asvg:svgBlip xmlns:asvg="http://schemas.microsoft.com/office/drawing/2016/SVG/main" r:embed="rId3"/>
                </a:ext>
              </a:extLst>
            </a:blip>
            <a:stretch>
              <a:fillRect l="0" t="-313867" r="0" b="0"/>
            </a:stretch>
          </a:blipFill>
        </p:spPr>
      </p:sp>
      <p:sp>
        <p:nvSpPr>
          <p:cNvPr name="Freeform 7" id="7"/>
          <p:cNvSpPr/>
          <p:nvPr/>
        </p:nvSpPr>
        <p:spPr>
          <a:xfrm flipH="false" flipV="false" rot="0">
            <a:off x="8814114" y="2505056"/>
            <a:ext cx="2597298" cy="610365"/>
          </a:xfrm>
          <a:custGeom>
            <a:avLst/>
            <a:gdLst/>
            <a:ahLst/>
            <a:cxnLst/>
            <a:rect r="r" b="b" t="t" l="l"/>
            <a:pathLst>
              <a:path h="610365" w="2597298">
                <a:moveTo>
                  <a:pt x="0" y="0"/>
                </a:moveTo>
                <a:lnTo>
                  <a:pt x="2597298" y="0"/>
                </a:lnTo>
                <a:lnTo>
                  <a:pt x="2597298" y="610366"/>
                </a:lnTo>
                <a:lnTo>
                  <a:pt x="0" y="610366"/>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8" id="8"/>
          <p:cNvSpPr/>
          <p:nvPr/>
        </p:nvSpPr>
        <p:spPr>
          <a:xfrm flipH="false" flipV="false" rot="0">
            <a:off x="6479204" y="336399"/>
            <a:ext cx="1341626" cy="2617806"/>
          </a:xfrm>
          <a:custGeom>
            <a:avLst/>
            <a:gdLst/>
            <a:ahLst/>
            <a:cxnLst/>
            <a:rect r="r" b="b" t="t" l="l"/>
            <a:pathLst>
              <a:path h="2617806" w="1341626">
                <a:moveTo>
                  <a:pt x="0" y="0"/>
                </a:moveTo>
                <a:lnTo>
                  <a:pt x="1341625" y="0"/>
                </a:lnTo>
                <a:lnTo>
                  <a:pt x="1341625" y="2617806"/>
                </a:lnTo>
                <a:lnTo>
                  <a:pt x="0" y="2617806"/>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9" id="9"/>
          <p:cNvSpPr/>
          <p:nvPr/>
        </p:nvSpPr>
        <p:spPr>
          <a:xfrm flipH="false" flipV="false" rot="0">
            <a:off x="11904361" y="2044475"/>
            <a:ext cx="759398" cy="1070946"/>
          </a:xfrm>
          <a:custGeom>
            <a:avLst/>
            <a:gdLst/>
            <a:ahLst/>
            <a:cxnLst/>
            <a:rect r="r" b="b" t="t" l="l"/>
            <a:pathLst>
              <a:path h="1070946" w="759398">
                <a:moveTo>
                  <a:pt x="0" y="0"/>
                </a:moveTo>
                <a:lnTo>
                  <a:pt x="759398" y="0"/>
                </a:lnTo>
                <a:lnTo>
                  <a:pt x="759398" y="1070947"/>
                </a:lnTo>
                <a:lnTo>
                  <a:pt x="0" y="1070947"/>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0" id="10"/>
          <p:cNvSpPr/>
          <p:nvPr/>
        </p:nvSpPr>
        <p:spPr>
          <a:xfrm flipH="false" flipV="false" rot="0">
            <a:off x="8096151" y="321083"/>
            <a:ext cx="653833" cy="1324219"/>
          </a:xfrm>
          <a:custGeom>
            <a:avLst/>
            <a:gdLst/>
            <a:ahLst/>
            <a:cxnLst/>
            <a:rect r="r" b="b" t="t" l="l"/>
            <a:pathLst>
              <a:path h="1324219" w="653833">
                <a:moveTo>
                  <a:pt x="0" y="0"/>
                </a:moveTo>
                <a:lnTo>
                  <a:pt x="653833" y="0"/>
                </a:lnTo>
                <a:lnTo>
                  <a:pt x="653833" y="1324219"/>
                </a:lnTo>
                <a:lnTo>
                  <a:pt x="0" y="132421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1" id="11"/>
          <p:cNvSpPr/>
          <p:nvPr/>
        </p:nvSpPr>
        <p:spPr>
          <a:xfrm flipH="false" flipV="false" rot="0">
            <a:off x="10522893" y="996630"/>
            <a:ext cx="864622" cy="1244060"/>
          </a:xfrm>
          <a:custGeom>
            <a:avLst/>
            <a:gdLst/>
            <a:ahLst/>
            <a:cxnLst/>
            <a:rect r="r" b="b" t="t" l="l"/>
            <a:pathLst>
              <a:path h="1244060" w="864622">
                <a:moveTo>
                  <a:pt x="0" y="0"/>
                </a:moveTo>
                <a:lnTo>
                  <a:pt x="864621" y="0"/>
                </a:lnTo>
                <a:lnTo>
                  <a:pt x="864621" y="1244059"/>
                </a:lnTo>
                <a:lnTo>
                  <a:pt x="0" y="1244059"/>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2" id="12"/>
          <p:cNvSpPr/>
          <p:nvPr/>
        </p:nvSpPr>
        <p:spPr>
          <a:xfrm flipH="false" flipV="false" rot="0">
            <a:off x="11664777" y="336399"/>
            <a:ext cx="1107378" cy="1324219"/>
          </a:xfrm>
          <a:custGeom>
            <a:avLst/>
            <a:gdLst/>
            <a:ahLst/>
            <a:cxnLst/>
            <a:rect r="r" b="b" t="t" l="l"/>
            <a:pathLst>
              <a:path h="1324219" w="1107378">
                <a:moveTo>
                  <a:pt x="0" y="0"/>
                </a:moveTo>
                <a:lnTo>
                  <a:pt x="1107378" y="0"/>
                </a:lnTo>
                <a:lnTo>
                  <a:pt x="1107378" y="1324219"/>
                </a:lnTo>
                <a:lnTo>
                  <a:pt x="0" y="132421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Freeform 13" id="13"/>
          <p:cNvSpPr/>
          <p:nvPr/>
        </p:nvSpPr>
        <p:spPr>
          <a:xfrm flipH="false" flipV="false" rot="-5400000">
            <a:off x="9125838" y="983193"/>
            <a:ext cx="915366" cy="1324219"/>
          </a:xfrm>
          <a:custGeom>
            <a:avLst/>
            <a:gdLst/>
            <a:ahLst/>
            <a:cxnLst/>
            <a:rect r="r" b="b" t="t" l="l"/>
            <a:pathLst>
              <a:path h="1324219" w="915366">
                <a:moveTo>
                  <a:pt x="0" y="0"/>
                </a:moveTo>
                <a:lnTo>
                  <a:pt x="915366" y="0"/>
                </a:lnTo>
                <a:lnTo>
                  <a:pt x="915366" y="1324218"/>
                </a:lnTo>
                <a:lnTo>
                  <a:pt x="0" y="1324218"/>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4" id="14"/>
          <p:cNvSpPr/>
          <p:nvPr/>
        </p:nvSpPr>
        <p:spPr>
          <a:xfrm flipH="false" flipV="false" rot="0">
            <a:off x="8104540" y="1911996"/>
            <a:ext cx="554747" cy="815414"/>
          </a:xfrm>
          <a:custGeom>
            <a:avLst/>
            <a:gdLst/>
            <a:ahLst/>
            <a:cxnLst/>
            <a:rect r="r" b="b" t="t" l="l"/>
            <a:pathLst>
              <a:path h="815414" w="554747">
                <a:moveTo>
                  <a:pt x="0" y="0"/>
                </a:moveTo>
                <a:lnTo>
                  <a:pt x="554747" y="0"/>
                </a:lnTo>
                <a:lnTo>
                  <a:pt x="554747" y="815414"/>
                </a:lnTo>
                <a:lnTo>
                  <a:pt x="0" y="815414"/>
                </a:lnTo>
                <a:lnTo>
                  <a:pt x="0" y="0"/>
                </a:lnTo>
                <a:close/>
              </a:path>
            </a:pathLst>
          </a:custGeom>
          <a:blipFill>
            <a:blip r:embed="rId18">
              <a:extLst>
                <a:ext uri="{96DAC541-7B7A-43D3-8B79-37D633B846F1}">
                  <asvg:svgBlip xmlns:asvg="http://schemas.microsoft.com/office/drawing/2016/SVG/main" r:embed="rId19"/>
                </a:ext>
              </a:extLst>
            </a:blip>
            <a:stretch>
              <a:fillRect l="-97968" t="0" r="0" b="-49233"/>
            </a:stretch>
          </a:blipFill>
        </p:spPr>
      </p:sp>
      <p:sp>
        <p:nvSpPr>
          <p:cNvPr name="Freeform 15" id="15"/>
          <p:cNvSpPr/>
          <p:nvPr/>
        </p:nvSpPr>
        <p:spPr>
          <a:xfrm flipH="false" flipV="false" rot="0">
            <a:off x="6461787" y="3115422"/>
            <a:ext cx="2197500" cy="1244335"/>
          </a:xfrm>
          <a:custGeom>
            <a:avLst/>
            <a:gdLst/>
            <a:ahLst/>
            <a:cxnLst/>
            <a:rect r="r" b="b" t="t" l="l"/>
            <a:pathLst>
              <a:path h="1244335" w="2197500">
                <a:moveTo>
                  <a:pt x="0" y="0"/>
                </a:moveTo>
                <a:lnTo>
                  <a:pt x="2197500" y="0"/>
                </a:lnTo>
                <a:lnTo>
                  <a:pt x="2197500" y="1244334"/>
                </a:lnTo>
                <a:lnTo>
                  <a:pt x="0" y="1244334"/>
                </a:lnTo>
                <a:lnTo>
                  <a:pt x="0"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6" id="16"/>
          <p:cNvSpPr/>
          <p:nvPr/>
        </p:nvSpPr>
        <p:spPr>
          <a:xfrm flipH="false" flipV="false" rot="0">
            <a:off x="13026680" y="2174952"/>
            <a:ext cx="819684" cy="1911800"/>
          </a:xfrm>
          <a:custGeom>
            <a:avLst/>
            <a:gdLst/>
            <a:ahLst/>
            <a:cxnLst/>
            <a:rect r="r" b="b" t="t" l="l"/>
            <a:pathLst>
              <a:path h="1911800" w="819684">
                <a:moveTo>
                  <a:pt x="0" y="0"/>
                </a:moveTo>
                <a:lnTo>
                  <a:pt x="819684" y="0"/>
                </a:lnTo>
                <a:lnTo>
                  <a:pt x="819684" y="1911800"/>
                </a:lnTo>
                <a:lnTo>
                  <a:pt x="0" y="1911800"/>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p:spPr>
      </p:sp>
      <p:sp>
        <p:nvSpPr>
          <p:cNvPr name="Freeform 17" id="17"/>
          <p:cNvSpPr/>
          <p:nvPr/>
        </p:nvSpPr>
        <p:spPr>
          <a:xfrm flipH="false" flipV="false" rot="0">
            <a:off x="12894666" y="-965210"/>
            <a:ext cx="1279281" cy="2949351"/>
          </a:xfrm>
          <a:custGeom>
            <a:avLst/>
            <a:gdLst/>
            <a:ahLst/>
            <a:cxnLst/>
            <a:rect r="r" b="b" t="t" l="l"/>
            <a:pathLst>
              <a:path h="2949351" w="1279281">
                <a:moveTo>
                  <a:pt x="0" y="0"/>
                </a:moveTo>
                <a:lnTo>
                  <a:pt x="1279281" y="0"/>
                </a:lnTo>
                <a:lnTo>
                  <a:pt x="1279281" y="2949351"/>
                </a:lnTo>
                <a:lnTo>
                  <a:pt x="0" y="2949351"/>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8" id="18"/>
          <p:cNvSpPr/>
          <p:nvPr/>
        </p:nvSpPr>
        <p:spPr>
          <a:xfrm flipH="false" flipV="false" rot="0">
            <a:off x="6536193" y="4752399"/>
            <a:ext cx="1886874" cy="1287791"/>
          </a:xfrm>
          <a:custGeom>
            <a:avLst/>
            <a:gdLst/>
            <a:ahLst/>
            <a:cxnLst/>
            <a:rect r="r" b="b" t="t" l="l"/>
            <a:pathLst>
              <a:path h="1287791" w="1886874">
                <a:moveTo>
                  <a:pt x="0" y="0"/>
                </a:moveTo>
                <a:lnTo>
                  <a:pt x="1886874" y="0"/>
                </a:lnTo>
                <a:lnTo>
                  <a:pt x="1886874" y="1287791"/>
                </a:lnTo>
                <a:lnTo>
                  <a:pt x="0" y="1287791"/>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p:spPr>
      </p:sp>
      <p:sp>
        <p:nvSpPr>
          <p:cNvPr name="Freeform 19" id="19"/>
          <p:cNvSpPr/>
          <p:nvPr/>
        </p:nvSpPr>
        <p:spPr>
          <a:xfrm flipH="false" flipV="false" rot="0">
            <a:off x="10319326" y="4638320"/>
            <a:ext cx="599299" cy="1401870"/>
          </a:xfrm>
          <a:custGeom>
            <a:avLst/>
            <a:gdLst/>
            <a:ahLst/>
            <a:cxnLst/>
            <a:rect r="r" b="b" t="t" l="l"/>
            <a:pathLst>
              <a:path h="1401870" w="599299">
                <a:moveTo>
                  <a:pt x="0" y="0"/>
                </a:moveTo>
                <a:lnTo>
                  <a:pt x="599299" y="0"/>
                </a:lnTo>
                <a:lnTo>
                  <a:pt x="599299" y="1401870"/>
                </a:lnTo>
                <a:lnTo>
                  <a:pt x="0" y="1401870"/>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20" id="20"/>
          <p:cNvSpPr/>
          <p:nvPr/>
        </p:nvSpPr>
        <p:spPr>
          <a:xfrm flipH="false" flipV="false" rot="0">
            <a:off x="8596318" y="5003497"/>
            <a:ext cx="1516445" cy="1063407"/>
          </a:xfrm>
          <a:custGeom>
            <a:avLst/>
            <a:gdLst/>
            <a:ahLst/>
            <a:cxnLst/>
            <a:rect r="r" b="b" t="t" l="l"/>
            <a:pathLst>
              <a:path h="1063407" w="1516445">
                <a:moveTo>
                  <a:pt x="0" y="0"/>
                </a:moveTo>
                <a:lnTo>
                  <a:pt x="1516445" y="0"/>
                </a:lnTo>
                <a:lnTo>
                  <a:pt x="1516445" y="1063408"/>
                </a:lnTo>
                <a:lnTo>
                  <a:pt x="0" y="1063408"/>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21" id="21"/>
          <p:cNvSpPr/>
          <p:nvPr/>
        </p:nvSpPr>
        <p:spPr>
          <a:xfrm flipH="false" flipV="false" rot="0">
            <a:off x="8923654" y="3476704"/>
            <a:ext cx="2061501" cy="1373475"/>
          </a:xfrm>
          <a:custGeom>
            <a:avLst/>
            <a:gdLst/>
            <a:ahLst/>
            <a:cxnLst/>
            <a:rect r="r" b="b" t="t" l="l"/>
            <a:pathLst>
              <a:path h="1373475" w="2061501">
                <a:moveTo>
                  <a:pt x="0" y="0"/>
                </a:moveTo>
                <a:lnTo>
                  <a:pt x="2061501" y="0"/>
                </a:lnTo>
                <a:lnTo>
                  <a:pt x="2061501" y="1373475"/>
                </a:lnTo>
                <a:lnTo>
                  <a:pt x="0" y="1373475"/>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2" id="22"/>
          <p:cNvSpPr/>
          <p:nvPr/>
        </p:nvSpPr>
        <p:spPr>
          <a:xfrm flipH="false" flipV="false" rot="0">
            <a:off x="11249522" y="3421105"/>
            <a:ext cx="1346442" cy="1331294"/>
          </a:xfrm>
          <a:custGeom>
            <a:avLst/>
            <a:gdLst/>
            <a:ahLst/>
            <a:cxnLst/>
            <a:rect r="r" b="b" t="t" l="l"/>
            <a:pathLst>
              <a:path h="1331294" w="1346442">
                <a:moveTo>
                  <a:pt x="0" y="0"/>
                </a:moveTo>
                <a:lnTo>
                  <a:pt x="1346442" y="0"/>
                </a:lnTo>
                <a:lnTo>
                  <a:pt x="1346442" y="1331294"/>
                </a:lnTo>
                <a:lnTo>
                  <a:pt x="0" y="1331294"/>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a:ln cap="sq">
            <a:noFill/>
            <a:prstDash val="solid"/>
            <a:miter/>
          </a:ln>
        </p:spPr>
      </p:sp>
      <p:sp>
        <p:nvSpPr>
          <p:cNvPr name="Freeform 23" id="23"/>
          <p:cNvSpPr/>
          <p:nvPr/>
        </p:nvSpPr>
        <p:spPr>
          <a:xfrm flipH="false" flipV="false" rot="0">
            <a:off x="6395088" y="6226887"/>
            <a:ext cx="2479236" cy="1478244"/>
          </a:xfrm>
          <a:custGeom>
            <a:avLst/>
            <a:gdLst/>
            <a:ahLst/>
            <a:cxnLst/>
            <a:rect r="r" b="b" t="t" l="l"/>
            <a:pathLst>
              <a:path h="1478244" w="2479236">
                <a:moveTo>
                  <a:pt x="0" y="0"/>
                </a:moveTo>
                <a:lnTo>
                  <a:pt x="2479236" y="0"/>
                </a:lnTo>
                <a:lnTo>
                  <a:pt x="2479236" y="1478244"/>
                </a:lnTo>
                <a:lnTo>
                  <a:pt x="0" y="1478244"/>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4" id="24"/>
          <p:cNvSpPr/>
          <p:nvPr/>
        </p:nvSpPr>
        <p:spPr>
          <a:xfrm flipH="false" flipV="false" rot="0">
            <a:off x="12479550" y="4270608"/>
            <a:ext cx="1816735" cy="1796297"/>
          </a:xfrm>
          <a:custGeom>
            <a:avLst/>
            <a:gdLst/>
            <a:ahLst/>
            <a:cxnLst/>
            <a:rect r="r" b="b" t="t" l="l"/>
            <a:pathLst>
              <a:path h="1796297" w="1816735">
                <a:moveTo>
                  <a:pt x="0" y="0"/>
                </a:moveTo>
                <a:lnTo>
                  <a:pt x="1816735" y="0"/>
                </a:lnTo>
                <a:lnTo>
                  <a:pt x="1816735" y="1796297"/>
                </a:lnTo>
                <a:lnTo>
                  <a:pt x="0" y="1796297"/>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5" id="25"/>
          <p:cNvSpPr/>
          <p:nvPr/>
        </p:nvSpPr>
        <p:spPr>
          <a:xfrm flipH="false" flipV="false" rot="0">
            <a:off x="13436522" y="8847409"/>
            <a:ext cx="639956" cy="953780"/>
          </a:xfrm>
          <a:custGeom>
            <a:avLst/>
            <a:gdLst/>
            <a:ahLst/>
            <a:cxnLst/>
            <a:rect r="r" b="b" t="t" l="l"/>
            <a:pathLst>
              <a:path h="953780" w="639956">
                <a:moveTo>
                  <a:pt x="0" y="0"/>
                </a:moveTo>
                <a:lnTo>
                  <a:pt x="639956" y="0"/>
                </a:lnTo>
                <a:lnTo>
                  <a:pt x="639956" y="953780"/>
                </a:lnTo>
                <a:lnTo>
                  <a:pt x="0" y="953780"/>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a:ln cap="sq">
            <a:noFill/>
            <a:prstDash val="solid"/>
            <a:miter/>
          </a:ln>
        </p:spPr>
      </p:sp>
      <p:sp>
        <p:nvSpPr>
          <p:cNvPr name="Freeform 26" id="26"/>
          <p:cNvSpPr/>
          <p:nvPr/>
        </p:nvSpPr>
        <p:spPr>
          <a:xfrm flipH="false" flipV="false" rot="0">
            <a:off x="14387257" y="404812"/>
            <a:ext cx="1349407" cy="2100244"/>
          </a:xfrm>
          <a:custGeom>
            <a:avLst/>
            <a:gdLst/>
            <a:ahLst/>
            <a:cxnLst/>
            <a:rect r="r" b="b" t="t" l="l"/>
            <a:pathLst>
              <a:path h="2100244" w="1349407">
                <a:moveTo>
                  <a:pt x="0" y="0"/>
                </a:moveTo>
                <a:lnTo>
                  <a:pt x="1349407" y="0"/>
                </a:lnTo>
                <a:lnTo>
                  <a:pt x="1349407" y="2100244"/>
                </a:lnTo>
                <a:lnTo>
                  <a:pt x="0" y="2100244"/>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7" id="27"/>
          <p:cNvSpPr/>
          <p:nvPr/>
        </p:nvSpPr>
        <p:spPr>
          <a:xfrm flipH="false" flipV="false" rot="0">
            <a:off x="14370201" y="2778667"/>
            <a:ext cx="1366463" cy="1917843"/>
          </a:xfrm>
          <a:custGeom>
            <a:avLst/>
            <a:gdLst/>
            <a:ahLst/>
            <a:cxnLst/>
            <a:rect r="r" b="b" t="t" l="l"/>
            <a:pathLst>
              <a:path h="1917843" w="1366463">
                <a:moveTo>
                  <a:pt x="0" y="0"/>
                </a:moveTo>
                <a:lnTo>
                  <a:pt x="1366463" y="0"/>
                </a:lnTo>
                <a:lnTo>
                  <a:pt x="1366463" y="1917843"/>
                </a:lnTo>
                <a:lnTo>
                  <a:pt x="0" y="1917843"/>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8" id="28"/>
          <p:cNvSpPr/>
          <p:nvPr/>
        </p:nvSpPr>
        <p:spPr>
          <a:xfrm flipH="false" flipV="false" rot="0">
            <a:off x="6479204" y="7705131"/>
            <a:ext cx="1220004" cy="2081031"/>
          </a:xfrm>
          <a:custGeom>
            <a:avLst/>
            <a:gdLst/>
            <a:ahLst/>
            <a:cxnLst/>
            <a:rect r="r" b="b" t="t" l="l"/>
            <a:pathLst>
              <a:path h="2081031" w="1220004">
                <a:moveTo>
                  <a:pt x="0" y="0"/>
                </a:moveTo>
                <a:lnTo>
                  <a:pt x="1220004" y="0"/>
                </a:lnTo>
                <a:lnTo>
                  <a:pt x="1220004" y="2081030"/>
                </a:lnTo>
                <a:lnTo>
                  <a:pt x="0" y="2081030"/>
                </a:lnTo>
                <a:lnTo>
                  <a:pt x="0" y="0"/>
                </a:lnTo>
                <a:close/>
              </a:path>
            </a:pathLst>
          </a:custGeom>
          <a:blipFill>
            <a:blip r:embed="rId46"/>
            <a:stretch>
              <a:fillRect l="0" t="0" r="0" b="0"/>
            </a:stretch>
          </a:blipFill>
        </p:spPr>
      </p:sp>
      <p:sp>
        <p:nvSpPr>
          <p:cNvPr name="Freeform 29" id="29"/>
          <p:cNvSpPr/>
          <p:nvPr/>
        </p:nvSpPr>
        <p:spPr>
          <a:xfrm flipH="false" flipV="false" rot="0">
            <a:off x="9140410" y="6226887"/>
            <a:ext cx="1027380" cy="1478244"/>
          </a:xfrm>
          <a:custGeom>
            <a:avLst/>
            <a:gdLst/>
            <a:ahLst/>
            <a:cxnLst/>
            <a:rect r="r" b="b" t="t" l="l"/>
            <a:pathLst>
              <a:path h="1478244" w="1027380">
                <a:moveTo>
                  <a:pt x="0" y="0"/>
                </a:moveTo>
                <a:lnTo>
                  <a:pt x="1027380" y="0"/>
                </a:lnTo>
                <a:lnTo>
                  <a:pt x="1027380" y="1478244"/>
                </a:lnTo>
                <a:lnTo>
                  <a:pt x="0" y="1478244"/>
                </a:lnTo>
                <a:lnTo>
                  <a:pt x="0" y="0"/>
                </a:lnTo>
                <a:close/>
              </a:path>
            </a:pathLst>
          </a:custGeom>
          <a:blipFill>
            <a:blip r:embed="rId47"/>
            <a:stretch>
              <a:fillRect l="0" t="0" r="0" b="0"/>
            </a:stretch>
          </a:blipFill>
        </p:spPr>
      </p:sp>
      <p:sp>
        <p:nvSpPr>
          <p:cNvPr name="Freeform 30" id="30"/>
          <p:cNvSpPr/>
          <p:nvPr/>
        </p:nvSpPr>
        <p:spPr>
          <a:xfrm flipH="false" flipV="false" rot="0">
            <a:off x="16012889" y="321083"/>
            <a:ext cx="1398622" cy="3300583"/>
          </a:xfrm>
          <a:custGeom>
            <a:avLst/>
            <a:gdLst/>
            <a:ahLst/>
            <a:cxnLst/>
            <a:rect r="r" b="b" t="t" l="l"/>
            <a:pathLst>
              <a:path h="3300583" w="1398622">
                <a:moveTo>
                  <a:pt x="0" y="0"/>
                </a:moveTo>
                <a:lnTo>
                  <a:pt x="1398622" y="0"/>
                </a:lnTo>
                <a:lnTo>
                  <a:pt x="1398622" y="3300584"/>
                </a:lnTo>
                <a:lnTo>
                  <a:pt x="0" y="3300584"/>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p:spPr>
      </p:sp>
      <p:sp>
        <p:nvSpPr>
          <p:cNvPr name="Freeform 31" id="31"/>
          <p:cNvSpPr/>
          <p:nvPr/>
        </p:nvSpPr>
        <p:spPr>
          <a:xfrm flipH="false" flipV="false" rot="0">
            <a:off x="10360021" y="6226887"/>
            <a:ext cx="1027493" cy="3736339"/>
          </a:xfrm>
          <a:custGeom>
            <a:avLst/>
            <a:gdLst/>
            <a:ahLst/>
            <a:cxnLst/>
            <a:rect r="r" b="b" t="t" l="l"/>
            <a:pathLst>
              <a:path h="3736339" w="1027493">
                <a:moveTo>
                  <a:pt x="0" y="0"/>
                </a:moveTo>
                <a:lnTo>
                  <a:pt x="1027493" y="0"/>
                </a:lnTo>
                <a:lnTo>
                  <a:pt x="1027493" y="3736338"/>
                </a:lnTo>
                <a:lnTo>
                  <a:pt x="0" y="3736338"/>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32" id="32"/>
          <p:cNvSpPr/>
          <p:nvPr/>
        </p:nvSpPr>
        <p:spPr>
          <a:xfrm flipH="false" flipV="false" rot="0">
            <a:off x="11692314" y="6257405"/>
            <a:ext cx="2826167" cy="2762578"/>
          </a:xfrm>
          <a:custGeom>
            <a:avLst/>
            <a:gdLst/>
            <a:ahLst/>
            <a:cxnLst/>
            <a:rect r="r" b="b" t="t" l="l"/>
            <a:pathLst>
              <a:path h="2762578" w="2826167">
                <a:moveTo>
                  <a:pt x="0" y="0"/>
                </a:moveTo>
                <a:lnTo>
                  <a:pt x="2826167" y="0"/>
                </a:lnTo>
                <a:lnTo>
                  <a:pt x="2826167" y="2762578"/>
                </a:lnTo>
                <a:lnTo>
                  <a:pt x="0" y="2762578"/>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p:spPr>
      </p:sp>
      <p:sp>
        <p:nvSpPr>
          <p:cNvPr name="Freeform 33" id="33"/>
          <p:cNvSpPr/>
          <p:nvPr/>
        </p:nvSpPr>
        <p:spPr>
          <a:xfrm flipH="false" flipV="false" rot="0">
            <a:off x="14590893" y="4748642"/>
            <a:ext cx="942134" cy="2956489"/>
          </a:xfrm>
          <a:custGeom>
            <a:avLst/>
            <a:gdLst/>
            <a:ahLst/>
            <a:cxnLst/>
            <a:rect r="r" b="b" t="t" l="l"/>
            <a:pathLst>
              <a:path h="2956489" w="942134">
                <a:moveTo>
                  <a:pt x="0" y="0"/>
                </a:moveTo>
                <a:lnTo>
                  <a:pt x="942134" y="0"/>
                </a:lnTo>
                <a:lnTo>
                  <a:pt x="942134" y="2956489"/>
                </a:lnTo>
                <a:lnTo>
                  <a:pt x="0" y="2956489"/>
                </a:lnTo>
                <a:lnTo>
                  <a:pt x="0" y="0"/>
                </a:lnTo>
                <a:close/>
              </a:path>
            </a:pathLst>
          </a:custGeom>
          <a:blipFill>
            <a:blip r:embed="rId54"/>
            <a:stretch>
              <a:fillRect l="0" t="0" r="0" b="0"/>
            </a:stretch>
          </a:blipFill>
        </p:spPr>
      </p:sp>
      <p:sp>
        <p:nvSpPr>
          <p:cNvPr name="Freeform 34" id="34"/>
          <p:cNvSpPr/>
          <p:nvPr/>
        </p:nvSpPr>
        <p:spPr>
          <a:xfrm flipH="false" flipV="false" rot="0">
            <a:off x="15963270" y="3916221"/>
            <a:ext cx="1448241" cy="1729587"/>
          </a:xfrm>
          <a:custGeom>
            <a:avLst/>
            <a:gdLst/>
            <a:ahLst/>
            <a:cxnLst/>
            <a:rect r="r" b="b" t="t" l="l"/>
            <a:pathLst>
              <a:path h="1729587" w="1448241">
                <a:moveTo>
                  <a:pt x="0" y="0"/>
                </a:moveTo>
                <a:lnTo>
                  <a:pt x="1448241" y="0"/>
                </a:lnTo>
                <a:lnTo>
                  <a:pt x="1448241" y="1729587"/>
                </a:lnTo>
                <a:lnTo>
                  <a:pt x="0" y="1729587"/>
                </a:lnTo>
                <a:lnTo>
                  <a:pt x="0" y="0"/>
                </a:lnTo>
                <a:close/>
              </a:path>
            </a:pathLst>
          </a:custGeom>
          <a:blipFill>
            <a:blip r:embed="rId55"/>
            <a:stretch>
              <a:fillRect l="0" t="0" r="0" b="0"/>
            </a:stretch>
          </a:blipFill>
        </p:spPr>
      </p:sp>
      <p:sp>
        <p:nvSpPr>
          <p:cNvPr name="Freeform 35" id="35"/>
          <p:cNvSpPr/>
          <p:nvPr/>
        </p:nvSpPr>
        <p:spPr>
          <a:xfrm flipH="false" flipV="false" rot="0">
            <a:off x="12099851" y="8895569"/>
            <a:ext cx="759398" cy="1027950"/>
          </a:xfrm>
          <a:custGeom>
            <a:avLst/>
            <a:gdLst/>
            <a:ahLst/>
            <a:cxnLst/>
            <a:rect r="r" b="b" t="t" l="l"/>
            <a:pathLst>
              <a:path h="1027950" w="759398">
                <a:moveTo>
                  <a:pt x="0" y="0"/>
                </a:moveTo>
                <a:lnTo>
                  <a:pt x="759398" y="0"/>
                </a:lnTo>
                <a:lnTo>
                  <a:pt x="759398" y="1027950"/>
                </a:lnTo>
                <a:lnTo>
                  <a:pt x="0" y="1027950"/>
                </a:lnTo>
                <a:lnTo>
                  <a:pt x="0" y="0"/>
                </a:lnTo>
                <a:close/>
              </a:path>
            </a:pathLst>
          </a:custGeom>
          <a:blipFill>
            <a:blip r:embed="rId56"/>
            <a:stretch>
              <a:fillRect l="0" t="0" r="0" b="0"/>
            </a:stretch>
          </a:blipFill>
        </p:spPr>
      </p:sp>
      <p:sp>
        <p:nvSpPr>
          <p:cNvPr name="Freeform 36" id="36"/>
          <p:cNvSpPr/>
          <p:nvPr/>
        </p:nvSpPr>
        <p:spPr>
          <a:xfrm flipH="false" flipV="false" rot="0">
            <a:off x="7860641" y="7905370"/>
            <a:ext cx="1124853" cy="1895819"/>
          </a:xfrm>
          <a:custGeom>
            <a:avLst/>
            <a:gdLst/>
            <a:ahLst/>
            <a:cxnLst/>
            <a:rect r="r" b="b" t="t" l="l"/>
            <a:pathLst>
              <a:path h="1895819" w="1124853">
                <a:moveTo>
                  <a:pt x="0" y="0"/>
                </a:moveTo>
                <a:lnTo>
                  <a:pt x="1124853" y="0"/>
                </a:lnTo>
                <a:lnTo>
                  <a:pt x="1124853" y="1895819"/>
                </a:lnTo>
                <a:lnTo>
                  <a:pt x="0" y="1895819"/>
                </a:lnTo>
                <a:lnTo>
                  <a:pt x="0" y="0"/>
                </a:lnTo>
                <a:close/>
              </a:path>
            </a:pathLst>
          </a:custGeom>
          <a:blipFill>
            <a:blip r:embed="rId57"/>
            <a:stretch>
              <a:fillRect l="0" t="0" r="0" b="0"/>
            </a:stretch>
          </a:blipFill>
        </p:spPr>
      </p:sp>
      <p:sp>
        <p:nvSpPr>
          <p:cNvPr name="Freeform 37" id="37"/>
          <p:cNvSpPr/>
          <p:nvPr/>
        </p:nvSpPr>
        <p:spPr>
          <a:xfrm flipH="false" flipV="false" rot="0">
            <a:off x="15902677" y="5735181"/>
            <a:ext cx="1569426" cy="1496186"/>
          </a:xfrm>
          <a:custGeom>
            <a:avLst/>
            <a:gdLst/>
            <a:ahLst/>
            <a:cxnLst/>
            <a:rect r="r" b="b" t="t" l="l"/>
            <a:pathLst>
              <a:path h="1496186" w="1569426">
                <a:moveTo>
                  <a:pt x="0" y="0"/>
                </a:moveTo>
                <a:lnTo>
                  <a:pt x="1569426" y="0"/>
                </a:lnTo>
                <a:lnTo>
                  <a:pt x="1569426" y="1496186"/>
                </a:lnTo>
                <a:lnTo>
                  <a:pt x="0" y="1496186"/>
                </a:lnTo>
                <a:lnTo>
                  <a:pt x="0" y="0"/>
                </a:lnTo>
                <a:close/>
              </a:path>
            </a:pathLst>
          </a:custGeom>
          <a:blipFill>
            <a:blip r:embed="rId58"/>
            <a:stretch>
              <a:fillRect l="0" t="0" r="0" b="0"/>
            </a:stretch>
          </a:blipFill>
        </p:spPr>
      </p:sp>
      <p:sp>
        <p:nvSpPr>
          <p:cNvPr name="Freeform 38" id="38"/>
          <p:cNvSpPr/>
          <p:nvPr/>
        </p:nvSpPr>
        <p:spPr>
          <a:xfrm flipH="false" flipV="false" rot="0">
            <a:off x="15053432" y="7553283"/>
            <a:ext cx="2648289" cy="2409943"/>
          </a:xfrm>
          <a:custGeom>
            <a:avLst/>
            <a:gdLst/>
            <a:ahLst/>
            <a:cxnLst/>
            <a:rect r="r" b="b" t="t" l="l"/>
            <a:pathLst>
              <a:path h="2409943" w="2648289">
                <a:moveTo>
                  <a:pt x="0" y="0"/>
                </a:moveTo>
                <a:lnTo>
                  <a:pt x="2648289" y="0"/>
                </a:lnTo>
                <a:lnTo>
                  <a:pt x="2648289" y="2409942"/>
                </a:lnTo>
                <a:lnTo>
                  <a:pt x="0" y="2409942"/>
                </a:lnTo>
                <a:lnTo>
                  <a:pt x="0" y="0"/>
                </a:lnTo>
                <a:close/>
              </a:path>
            </a:pathLst>
          </a:custGeom>
          <a:blipFill>
            <a:blip r:embed="rId59">
              <a:extLst>
                <a:ext uri="{96DAC541-7B7A-43D3-8B79-37D633B846F1}">
                  <asvg:svgBlip xmlns:asvg="http://schemas.microsoft.com/office/drawing/2016/SVG/main" r:embed="rId60"/>
                </a:ext>
              </a:extLst>
            </a:blip>
            <a:stretch>
              <a:fillRect l="0" t="0" r="0" b="0"/>
            </a:stretch>
          </a:blipFill>
        </p:spPr>
      </p:sp>
      <p:sp>
        <p:nvSpPr>
          <p:cNvPr name="Freeform 39" id="39"/>
          <p:cNvSpPr/>
          <p:nvPr/>
        </p:nvSpPr>
        <p:spPr>
          <a:xfrm flipH="true" flipV="false" rot="0">
            <a:off x="9140410" y="8162331"/>
            <a:ext cx="1585358" cy="1638858"/>
          </a:xfrm>
          <a:custGeom>
            <a:avLst/>
            <a:gdLst/>
            <a:ahLst/>
            <a:cxnLst/>
            <a:rect r="r" b="b" t="t" l="l"/>
            <a:pathLst>
              <a:path h="1638858" w="1585358">
                <a:moveTo>
                  <a:pt x="1585358" y="0"/>
                </a:moveTo>
                <a:lnTo>
                  <a:pt x="0" y="0"/>
                </a:lnTo>
                <a:lnTo>
                  <a:pt x="0" y="1638858"/>
                </a:lnTo>
                <a:lnTo>
                  <a:pt x="1585358" y="1638858"/>
                </a:lnTo>
                <a:lnTo>
                  <a:pt x="1585358" y="0"/>
                </a:lnTo>
                <a:close/>
              </a:path>
            </a:pathLst>
          </a:custGeom>
          <a:blipFill>
            <a:blip r:embed="rId61">
              <a:extLst>
                <a:ext uri="{96DAC541-7B7A-43D3-8B79-37D633B846F1}">
                  <asvg:svgBlip xmlns:asvg="http://schemas.microsoft.com/office/drawing/2016/SVG/main" r:embed="rId62"/>
                </a:ext>
              </a:extLst>
            </a:blip>
            <a:stretch>
              <a:fillRect l="0" t="0" r="0" b="0"/>
            </a:stretch>
          </a:blipFill>
        </p:spPr>
      </p:sp>
      <p:sp>
        <p:nvSpPr>
          <p:cNvPr name="Freeform 40" id="40"/>
          <p:cNvSpPr/>
          <p:nvPr/>
        </p:nvSpPr>
        <p:spPr>
          <a:xfrm flipH="false" flipV="false" rot="0">
            <a:off x="11297300" y="4984447"/>
            <a:ext cx="1214123" cy="1438534"/>
          </a:xfrm>
          <a:custGeom>
            <a:avLst/>
            <a:gdLst/>
            <a:ahLst/>
            <a:cxnLst/>
            <a:rect r="r" b="b" t="t" l="l"/>
            <a:pathLst>
              <a:path h="1438534" w="1214123">
                <a:moveTo>
                  <a:pt x="0" y="0"/>
                </a:moveTo>
                <a:lnTo>
                  <a:pt x="1214122" y="0"/>
                </a:lnTo>
                <a:lnTo>
                  <a:pt x="1214122" y="1438534"/>
                </a:lnTo>
                <a:lnTo>
                  <a:pt x="0" y="1438534"/>
                </a:lnTo>
                <a:lnTo>
                  <a:pt x="0" y="0"/>
                </a:lnTo>
                <a:close/>
              </a:path>
            </a:pathLst>
          </a:custGeom>
          <a:blipFill>
            <a:blip r:embed="rId63"/>
            <a:stretch>
              <a:fillRect l="0" t="0" r="0" b="0"/>
            </a:stretch>
          </a:blipFill>
        </p:spPr>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6131256" y="1028700"/>
            <a:ext cx="6025487" cy="1506372"/>
          </a:xfrm>
          <a:custGeom>
            <a:avLst/>
            <a:gdLst/>
            <a:ahLst/>
            <a:cxnLst/>
            <a:rect r="r" b="b" t="t" l="l"/>
            <a:pathLst>
              <a:path h="1506372" w="6025487">
                <a:moveTo>
                  <a:pt x="0" y="0"/>
                </a:moveTo>
                <a:lnTo>
                  <a:pt x="6025488" y="0"/>
                </a:lnTo>
                <a:lnTo>
                  <a:pt x="6025488" y="1506372"/>
                </a:lnTo>
                <a:lnTo>
                  <a:pt x="0" y="150637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0" id="10"/>
          <p:cNvSpPr txBox="true"/>
          <p:nvPr/>
        </p:nvSpPr>
        <p:spPr>
          <a:xfrm rot="0">
            <a:off x="3775240" y="3512041"/>
            <a:ext cx="10737520" cy="2578631"/>
          </a:xfrm>
          <a:prstGeom prst="rect">
            <a:avLst/>
          </a:prstGeom>
        </p:spPr>
        <p:txBody>
          <a:bodyPr anchor="t" rtlCol="false" tIns="0" lIns="0" bIns="0" rIns="0">
            <a:spAutoFit/>
          </a:bodyPr>
          <a:lstStyle/>
          <a:p>
            <a:pPr algn="ctr" marL="0" indent="0" lvl="0">
              <a:lnSpc>
                <a:spcPts val="6817"/>
              </a:lnSpc>
              <a:spcBef>
                <a:spcPct val="0"/>
              </a:spcBef>
            </a:pPr>
            <a:r>
              <a:rPr lang="en-US" sz="5681" strike="noStrike" u="none">
                <a:solidFill>
                  <a:srgbClr val="FF5867"/>
                </a:solidFill>
                <a:latin typeface="Fredoka"/>
              </a:rPr>
              <a:t>This presentation template is free for everyone to use thanks to the following:</a:t>
            </a:r>
          </a:p>
        </p:txBody>
      </p:sp>
      <p:sp>
        <p:nvSpPr>
          <p:cNvPr name="TextBox 11" id="11"/>
          <p:cNvSpPr txBox="true"/>
          <p:nvPr/>
        </p:nvSpPr>
        <p:spPr>
          <a:xfrm rot="0">
            <a:off x="2818025" y="6658066"/>
            <a:ext cx="12651949" cy="860425"/>
          </a:xfrm>
          <a:prstGeom prst="rect">
            <a:avLst/>
          </a:prstGeom>
        </p:spPr>
        <p:txBody>
          <a:bodyPr anchor="t" rtlCol="false" tIns="0" lIns="0" bIns="0" rIns="0">
            <a:spAutoFit/>
          </a:bodyPr>
          <a:lstStyle/>
          <a:p>
            <a:pPr algn="ctr">
              <a:lnSpc>
                <a:spcPts val="3499"/>
              </a:lnSpc>
            </a:pPr>
            <a:r>
              <a:rPr lang="en-US" sz="2499">
                <a:solidFill>
                  <a:srgbClr val="18191C"/>
                </a:solidFill>
                <a:latin typeface="Alata"/>
              </a:rPr>
              <a:t>SlidesCarnival for the presentation template</a:t>
            </a:r>
          </a:p>
          <a:p>
            <a:pPr algn="ctr">
              <a:lnSpc>
                <a:spcPts val="3500"/>
              </a:lnSpc>
            </a:pPr>
            <a:r>
              <a:rPr lang="en-US" sz="2500">
                <a:solidFill>
                  <a:srgbClr val="18191C"/>
                </a:solidFill>
                <a:latin typeface="Alata"/>
              </a:rPr>
              <a:t>Pexels for the photos</a:t>
            </a:r>
          </a:p>
        </p:txBody>
      </p:sp>
      <p:sp>
        <p:nvSpPr>
          <p:cNvPr name="TextBox 12" id="12"/>
          <p:cNvSpPr txBox="true"/>
          <p:nvPr/>
        </p:nvSpPr>
        <p:spPr>
          <a:xfrm rot="0">
            <a:off x="2818025" y="7893141"/>
            <a:ext cx="12651949" cy="1031875"/>
          </a:xfrm>
          <a:prstGeom prst="rect">
            <a:avLst/>
          </a:prstGeom>
        </p:spPr>
        <p:txBody>
          <a:bodyPr anchor="t" rtlCol="false" tIns="0" lIns="0" bIns="0" rIns="0">
            <a:spAutoFit/>
          </a:bodyPr>
          <a:lstStyle/>
          <a:p>
            <a:pPr algn="ctr" marL="0" indent="0" lvl="0">
              <a:lnSpc>
                <a:spcPts val="8259"/>
              </a:lnSpc>
              <a:spcBef>
                <a:spcPct val="0"/>
              </a:spcBef>
            </a:pPr>
            <a:r>
              <a:rPr lang="en-US" sz="6883" strike="noStrike" u="none">
                <a:solidFill>
                  <a:srgbClr val="FF5867"/>
                </a:solidFill>
                <a:latin typeface="Fredoka"/>
              </a:rPr>
              <a:t>Happy designing! </a:t>
            </a:r>
          </a:p>
        </p:txBody>
      </p:sp>
      <p:sp>
        <p:nvSpPr>
          <p:cNvPr name="Freeform 13" id="13"/>
          <p:cNvSpPr/>
          <p:nvPr/>
        </p:nvSpPr>
        <p:spPr>
          <a:xfrm flipH="false" flipV="false" rot="0">
            <a:off x="14667063" y="-349159"/>
            <a:ext cx="2956382" cy="9277350"/>
          </a:xfrm>
          <a:custGeom>
            <a:avLst/>
            <a:gdLst/>
            <a:ahLst/>
            <a:cxnLst/>
            <a:rect r="r" b="b" t="t" l="l"/>
            <a:pathLst>
              <a:path h="9277350" w="2956382">
                <a:moveTo>
                  <a:pt x="0" y="0"/>
                </a:moveTo>
                <a:lnTo>
                  <a:pt x="2956383" y="0"/>
                </a:lnTo>
                <a:lnTo>
                  <a:pt x="2956383" y="9277350"/>
                </a:lnTo>
                <a:lnTo>
                  <a:pt x="0" y="9277350"/>
                </a:lnTo>
                <a:lnTo>
                  <a:pt x="0" y="0"/>
                </a:lnTo>
                <a:close/>
              </a:path>
            </a:pathLst>
          </a:custGeom>
          <a:blipFill>
            <a:blip r:embed="rId5"/>
            <a:stretch>
              <a:fillRect l="0" t="0" r="0" b="0"/>
            </a:stretch>
          </a:blipFill>
        </p:spPr>
      </p:sp>
      <p:sp>
        <p:nvSpPr>
          <p:cNvPr name="Freeform 14" id="14"/>
          <p:cNvSpPr/>
          <p:nvPr/>
        </p:nvSpPr>
        <p:spPr>
          <a:xfrm flipH="false" flipV="false" rot="0">
            <a:off x="502224" y="0"/>
            <a:ext cx="3273016" cy="3877981"/>
          </a:xfrm>
          <a:custGeom>
            <a:avLst/>
            <a:gdLst/>
            <a:ahLst/>
            <a:cxnLst/>
            <a:rect r="r" b="b" t="t" l="l"/>
            <a:pathLst>
              <a:path h="3877981" w="3273016">
                <a:moveTo>
                  <a:pt x="0" y="0"/>
                </a:moveTo>
                <a:lnTo>
                  <a:pt x="3273016" y="0"/>
                </a:lnTo>
                <a:lnTo>
                  <a:pt x="3273016" y="3877981"/>
                </a:lnTo>
                <a:lnTo>
                  <a:pt x="0" y="3877981"/>
                </a:lnTo>
                <a:lnTo>
                  <a:pt x="0" y="0"/>
                </a:lnTo>
                <a:close/>
              </a:path>
            </a:pathLst>
          </a:custGeom>
          <a:blipFill>
            <a:blip r:embed="rId6"/>
            <a:stretch>
              <a:fillRect l="0" t="0" r="0" b="0"/>
            </a:stretch>
          </a:blipFill>
        </p:spPr>
      </p:sp>
      <p:sp>
        <p:nvSpPr>
          <p:cNvPr name="Freeform 15" id="15"/>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7">
              <a:extLst>
                <a:ext uri="{96DAC541-7B7A-43D3-8B79-37D633B846F1}">
                  <asvg:svgBlip xmlns:asvg="http://schemas.microsoft.com/office/drawing/2016/SVG/main" r:embed="rId8"/>
                </a:ext>
              </a:extLst>
            </a:blip>
            <a:stretch>
              <a:fillRect l="0" t="-204441" r="-79" b="0"/>
            </a:stretch>
          </a:blipFill>
        </p:spPr>
      </p:sp>
      <p:sp>
        <p:nvSpPr>
          <p:cNvPr name="Freeform 16" id="16"/>
          <p:cNvSpPr/>
          <p:nvPr/>
        </p:nvSpPr>
        <p:spPr>
          <a:xfrm flipH="true" flipV="false" rot="0">
            <a:off x="-1076494" y="5927938"/>
            <a:ext cx="5442587" cy="4952755"/>
          </a:xfrm>
          <a:custGeom>
            <a:avLst/>
            <a:gdLst/>
            <a:ahLst/>
            <a:cxnLst/>
            <a:rect r="r" b="b" t="t" l="l"/>
            <a:pathLst>
              <a:path h="4952755" w="5442587">
                <a:moveTo>
                  <a:pt x="5442587" y="0"/>
                </a:moveTo>
                <a:lnTo>
                  <a:pt x="0" y="0"/>
                </a:lnTo>
                <a:lnTo>
                  <a:pt x="0" y="4952755"/>
                </a:lnTo>
                <a:lnTo>
                  <a:pt x="5442587" y="4952755"/>
                </a:lnTo>
                <a:lnTo>
                  <a:pt x="5442587"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91821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0" id="10"/>
          <p:cNvSpPr/>
          <p:nvPr/>
        </p:nvSpPr>
        <p:spPr>
          <a:xfrm flipH="false" flipV="false" rot="0">
            <a:off x="12883628" y="6559762"/>
            <a:ext cx="7266755" cy="4114800"/>
          </a:xfrm>
          <a:custGeom>
            <a:avLst/>
            <a:gdLst/>
            <a:ahLst/>
            <a:cxnLst/>
            <a:rect r="r" b="b" t="t" l="l"/>
            <a:pathLst>
              <a:path h="4114800" w="7266755">
                <a:moveTo>
                  <a:pt x="0" y="0"/>
                </a:moveTo>
                <a:lnTo>
                  <a:pt x="7266755" y="0"/>
                </a:lnTo>
                <a:lnTo>
                  <a:pt x="7266755" y="4114800"/>
                </a:lnTo>
                <a:lnTo>
                  <a:pt x="0" y="411480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11" id="11"/>
          <p:cNvSpPr txBox="true"/>
          <p:nvPr/>
        </p:nvSpPr>
        <p:spPr>
          <a:xfrm rot="0">
            <a:off x="441246" y="1028700"/>
            <a:ext cx="17405509" cy="13716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How to Use This Presentation</a:t>
            </a:r>
          </a:p>
        </p:txBody>
      </p:sp>
      <p:sp>
        <p:nvSpPr>
          <p:cNvPr name="TextBox 12" id="12"/>
          <p:cNvSpPr txBox="true"/>
          <p:nvPr/>
        </p:nvSpPr>
        <p:spPr>
          <a:xfrm rot="0">
            <a:off x="583936" y="4227407"/>
            <a:ext cx="5661940" cy="4389755"/>
          </a:xfrm>
          <a:prstGeom prst="rect">
            <a:avLst/>
          </a:prstGeom>
        </p:spPr>
        <p:txBody>
          <a:bodyPr anchor="t" rtlCol="false" tIns="0" lIns="0" bIns="0" rIns="0">
            <a:spAutoFit/>
          </a:bodyPr>
          <a:lstStyle/>
          <a:p>
            <a:pPr algn="ctr">
              <a:lnSpc>
                <a:spcPts val="3220"/>
              </a:lnSpc>
            </a:pPr>
            <a:r>
              <a:rPr lang="en-US" sz="2300">
                <a:solidFill>
                  <a:srgbClr val="000000"/>
                </a:solidFill>
                <a:latin typeface="Alata"/>
              </a:rPr>
              <a:t>Click on the "Google Slides" button below this presentation preview. Make sure to sign in to your Google account. </a:t>
            </a:r>
            <a:r>
              <a:rPr lang="en-US" sz="2300">
                <a:solidFill>
                  <a:srgbClr val="000000"/>
                </a:solidFill>
                <a:latin typeface="Alata"/>
              </a:rPr>
              <a:t>Click on "Make a copy." Start editing your presentation.</a:t>
            </a:r>
          </a:p>
          <a:p>
            <a:pPr algn="ctr">
              <a:lnSpc>
                <a:spcPts val="3220"/>
              </a:lnSpc>
            </a:pPr>
            <a:r>
              <a:rPr lang="en-US" sz="2300" u="sng">
                <a:solidFill>
                  <a:srgbClr val="000000"/>
                </a:solidFill>
                <a:latin typeface="Alata"/>
              </a:rPr>
              <a:t>Alternative:</a:t>
            </a:r>
            <a:r>
              <a:rPr lang="en-US" sz="2300">
                <a:solidFill>
                  <a:srgbClr val="000000"/>
                </a:solidFill>
                <a:latin typeface="Alata"/>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13" id="13"/>
          <p:cNvSpPr txBox="true"/>
          <p:nvPr/>
        </p:nvSpPr>
        <p:spPr>
          <a:xfrm rot="0">
            <a:off x="844256" y="2936663"/>
            <a:ext cx="5141301" cy="555625"/>
          </a:xfrm>
          <a:prstGeom prst="rect">
            <a:avLst/>
          </a:prstGeom>
        </p:spPr>
        <p:txBody>
          <a:bodyPr anchor="t" rtlCol="false" tIns="0" lIns="0" bIns="0" rIns="0">
            <a:spAutoFit/>
          </a:bodyPr>
          <a:lstStyle/>
          <a:p>
            <a:pPr algn="ctr" marL="0" indent="0" lvl="0">
              <a:lnSpc>
                <a:spcPts val="4550"/>
              </a:lnSpc>
              <a:spcBef>
                <a:spcPct val="0"/>
              </a:spcBef>
            </a:pPr>
            <a:r>
              <a:rPr lang="en-US" sz="3500">
                <a:solidFill>
                  <a:srgbClr val="FF5867"/>
                </a:solidFill>
                <a:latin typeface="Source Sans Pro Bold"/>
              </a:rPr>
              <a:t>Google Slides</a:t>
            </a:r>
          </a:p>
        </p:txBody>
      </p:sp>
      <p:sp>
        <p:nvSpPr>
          <p:cNvPr name="TextBox 14" id="14"/>
          <p:cNvSpPr txBox="true"/>
          <p:nvPr/>
        </p:nvSpPr>
        <p:spPr>
          <a:xfrm rot="0">
            <a:off x="7052663" y="4227407"/>
            <a:ext cx="5434767" cy="3589655"/>
          </a:xfrm>
          <a:prstGeom prst="rect">
            <a:avLst/>
          </a:prstGeom>
        </p:spPr>
        <p:txBody>
          <a:bodyPr anchor="t" rtlCol="false" tIns="0" lIns="0" bIns="0" rIns="0">
            <a:spAutoFit/>
          </a:bodyPr>
          <a:lstStyle/>
          <a:p>
            <a:pPr algn="ctr">
              <a:lnSpc>
                <a:spcPts val="3220"/>
              </a:lnSpc>
            </a:pPr>
            <a:r>
              <a:rPr lang="en-US" sz="2300">
                <a:solidFill>
                  <a:srgbClr val="000000"/>
                </a:solidFill>
                <a:latin typeface="Alata"/>
              </a:rPr>
              <a:t>Click on the "PowerPoint" button below this presentation preview. </a:t>
            </a:r>
            <a:r>
              <a:rPr lang="en-US" sz="2300">
                <a:solidFill>
                  <a:srgbClr val="000000"/>
                </a:solidFill>
                <a:latin typeface="Alata"/>
              </a:rPr>
              <a:t>Start editing your presentation.</a:t>
            </a:r>
          </a:p>
          <a:p>
            <a:pPr algn="ctr">
              <a:lnSpc>
                <a:spcPts val="3220"/>
              </a:lnSpc>
            </a:pPr>
            <a:r>
              <a:rPr lang="en-US" sz="2300" u="sng">
                <a:solidFill>
                  <a:srgbClr val="000000"/>
                </a:solidFill>
                <a:latin typeface="Alata"/>
              </a:rPr>
              <a:t>Alternative:</a:t>
            </a:r>
            <a:r>
              <a:rPr lang="en-US" sz="2300">
                <a:solidFill>
                  <a:srgbClr val="000000"/>
                </a:solidFill>
                <a:latin typeface="Alata"/>
              </a:rPr>
              <a:t> From Canva template file, Click on the "Share" button on the top right corner in Canva and click on "More" at the bottom of the menu. Enter "PowerPoint" in the search bar and click on the PowerPoint icon to download.</a:t>
            </a:r>
          </a:p>
        </p:txBody>
      </p:sp>
      <p:sp>
        <p:nvSpPr>
          <p:cNvPr name="TextBox 15" id="15"/>
          <p:cNvSpPr txBox="true"/>
          <p:nvPr/>
        </p:nvSpPr>
        <p:spPr>
          <a:xfrm rot="0">
            <a:off x="7199396" y="2936663"/>
            <a:ext cx="5141301" cy="555625"/>
          </a:xfrm>
          <a:prstGeom prst="rect">
            <a:avLst/>
          </a:prstGeom>
        </p:spPr>
        <p:txBody>
          <a:bodyPr anchor="t" rtlCol="false" tIns="0" lIns="0" bIns="0" rIns="0">
            <a:spAutoFit/>
          </a:bodyPr>
          <a:lstStyle/>
          <a:p>
            <a:pPr algn="ctr" marL="0" indent="0" lvl="0">
              <a:lnSpc>
                <a:spcPts val="4550"/>
              </a:lnSpc>
              <a:spcBef>
                <a:spcPct val="0"/>
              </a:spcBef>
            </a:pPr>
            <a:r>
              <a:rPr lang="en-US" sz="3500" strike="noStrike" u="none">
                <a:solidFill>
                  <a:srgbClr val="FF5867"/>
                </a:solidFill>
                <a:latin typeface="Source Sans Pro Bold"/>
              </a:rPr>
              <a:t>PowerPoint</a:t>
            </a:r>
          </a:p>
        </p:txBody>
      </p:sp>
      <p:sp>
        <p:nvSpPr>
          <p:cNvPr name="TextBox 16" id="16"/>
          <p:cNvSpPr txBox="true"/>
          <p:nvPr/>
        </p:nvSpPr>
        <p:spPr>
          <a:xfrm rot="0">
            <a:off x="13294216" y="4227407"/>
            <a:ext cx="4320124" cy="1989455"/>
          </a:xfrm>
          <a:prstGeom prst="rect">
            <a:avLst/>
          </a:prstGeom>
        </p:spPr>
        <p:txBody>
          <a:bodyPr anchor="t" rtlCol="false" tIns="0" lIns="0" bIns="0" rIns="0">
            <a:spAutoFit/>
          </a:bodyPr>
          <a:lstStyle/>
          <a:p>
            <a:pPr algn="ctr">
              <a:lnSpc>
                <a:spcPts val="3220"/>
              </a:lnSpc>
            </a:pPr>
            <a:r>
              <a:rPr lang="en-US" sz="2300">
                <a:solidFill>
                  <a:srgbClr val="000000"/>
                </a:solidFill>
                <a:latin typeface="Alata"/>
              </a:rPr>
              <a:t>Click on the "Canva" button under this presentation preview. </a:t>
            </a:r>
            <a:r>
              <a:rPr lang="en-US" sz="2300">
                <a:solidFill>
                  <a:srgbClr val="000000"/>
                </a:solidFill>
                <a:latin typeface="Alata"/>
              </a:rPr>
              <a:t>Start editing your presentation. You need to sign in to your Canva account.</a:t>
            </a:r>
          </a:p>
        </p:txBody>
      </p:sp>
      <p:sp>
        <p:nvSpPr>
          <p:cNvPr name="TextBox 17" id="17"/>
          <p:cNvSpPr txBox="true"/>
          <p:nvPr/>
        </p:nvSpPr>
        <p:spPr>
          <a:xfrm rot="0">
            <a:off x="12883628" y="2936663"/>
            <a:ext cx="5141301" cy="555625"/>
          </a:xfrm>
          <a:prstGeom prst="rect">
            <a:avLst/>
          </a:prstGeom>
        </p:spPr>
        <p:txBody>
          <a:bodyPr anchor="t" rtlCol="false" tIns="0" lIns="0" bIns="0" rIns="0">
            <a:spAutoFit/>
          </a:bodyPr>
          <a:lstStyle/>
          <a:p>
            <a:pPr algn="ctr" marL="0" indent="0" lvl="0">
              <a:lnSpc>
                <a:spcPts val="4550"/>
              </a:lnSpc>
              <a:spcBef>
                <a:spcPct val="0"/>
              </a:spcBef>
            </a:pPr>
            <a:r>
              <a:rPr lang="en-US" sz="3500" strike="noStrike" u="none">
                <a:solidFill>
                  <a:srgbClr val="FF5867"/>
                </a:solidFill>
                <a:latin typeface="Source Sans Pro Bold"/>
              </a:rPr>
              <a:t>Canva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8879485"/>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0" id="10"/>
          <p:cNvSpPr/>
          <p:nvPr/>
        </p:nvSpPr>
        <p:spPr>
          <a:xfrm flipH="false" flipV="false" rot="0">
            <a:off x="1256266" y="2780385"/>
            <a:ext cx="3153844" cy="7355904"/>
          </a:xfrm>
          <a:custGeom>
            <a:avLst/>
            <a:gdLst/>
            <a:ahLst/>
            <a:cxnLst/>
            <a:rect r="r" b="b" t="t" l="l"/>
            <a:pathLst>
              <a:path h="7355904" w="3153844">
                <a:moveTo>
                  <a:pt x="0" y="0"/>
                </a:moveTo>
                <a:lnTo>
                  <a:pt x="3153844" y="0"/>
                </a:lnTo>
                <a:lnTo>
                  <a:pt x="3153844" y="7355904"/>
                </a:lnTo>
                <a:lnTo>
                  <a:pt x="0" y="735590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3000604" y="-3289604"/>
            <a:ext cx="4935992" cy="11379809"/>
          </a:xfrm>
          <a:custGeom>
            <a:avLst/>
            <a:gdLst/>
            <a:ahLst/>
            <a:cxnLst/>
            <a:rect r="r" b="b" t="t" l="l"/>
            <a:pathLst>
              <a:path h="11379809" w="4935992">
                <a:moveTo>
                  <a:pt x="0" y="0"/>
                </a:moveTo>
                <a:lnTo>
                  <a:pt x="4935992" y="0"/>
                </a:lnTo>
                <a:lnTo>
                  <a:pt x="4935992" y="11379808"/>
                </a:lnTo>
                <a:lnTo>
                  <a:pt x="0" y="11379808"/>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257746" y="-1028700"/>
            <a:ext cx="3713607" cy="4114800"/>
          </a:xfrm>
          <a:custGeom>
            <a:avLst/>
            <a:gdLst/>
            <a:ahLst/>
            <a:cxnLst/>
            <a:rect r="r" b="b" t="t" l="l"/>
            <a:pathLst>
              <a:path h="4114800" w="3713607">
                <a:moveTo>
                  <a:pt x="0" y="0"/>
                </a:moveTo>
                <a:lnTo>
                  <a:pt x="3713607" y="0"/>
                </a:lnTo>
                <a:lnTo>
                  <a:pt x="3713607"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3" id="13"/>
          <p:cNvGrpSpPr/>
          <p:nvPr/>
        </p:nvGrpSpPr>
        <p:grpSpPr>
          <a:xfrm rot="0">
            <a:off x="4565702" y="4228680"/>
            <a:ext cx="9156595" cy="3965063"/>
            <a:chOff x="0" y="0"/>
            <a:chExt cx="12208794" cy="5286751"/>
          </a:xfrm>
        </p:grpSpPr>
        <p:sp>
          <p:nvSpPr>
            <p:cNvPr name="TextBox 14" id="14"/>
            <p:cNvSpPr txBox="true"/>
            <p:nvPr/>
          </p:nvSpPr>
          <p:spPr>
            <a:xfrm rot="0">
              <a:off x="0" y="0"/>
              <a:ext cx="12208794" cy="914400"/>
            </a:xfrm>
            <a:prstGeom prst="rect">
              <a:avLst/>
            </a:prstGeom>
          </p:spPr>
          <p:txBody>
            <a:bodyPr anchor="t" rtlCol="false" tIns="0" lIns="0" bIns="0" rIns="0">
              <a:spAutoFit/>
            </a:bodyPr>
            <a:lstStyle/>
            <a:p>
              <a:pPr algn="ctr">
                <a:lnSpc>
                  <a:spcPts val="5400"/>
                </a:lnSpc>
              </a:pPr>
              <a:r>
                <a:rPr lang="en-US" sz="4500">
                  <a:solidFill>
                    <a:srgbClr val="66642B"/>
                  </a:solidFill>
                  <a:latin typeface="Source Sans Pro Bold"/>
                </a:rPr>
                <a:t>Write an agenda here.</a:t>
              </a:r>
            </a:p>
          </p:txBody>
        </p:sp>
        <p:sp>
          <p:nvSpPr>
            <p:cNvPr name="TextBox 15" id="15"/>
            <p:cNvSpPr txBox="true"/>
            <p:nvPr/>
          </p:nvSpPr>
          <p:spPr>
            <a:xfrm rot="0">
              <a:off x="0" y="3280151"/>
              <a:ext cx="12208794" cy="914400"/>
            </a:xfrm>
            <a:prstGeom prst="rect">
              <a:avLst/>
            </a:prstGeom>
          </p:spPr>
          <p:txBody>
            <a:bodyPr anchor="t" rtlCol="false" tIns="0" lIns="0" bIns="0" rIns="0">
              <a:spAutoFit/>
            </a:bodyPr>
            <a:lstStyle/>
            <a:p>
              <a:pPr algn="ctr">
                <a:lnSpc>
                  <a:spcPts val="5400"/>
                </a:lnSpc>
              </a:pPr>
              <a:r>
                <a:rPr lang="en-US" sz="4500">
                  <a:solidFill>
                    <a:srgbClr val="66642B"/>
                  </a:solidFill>
                  <a:latin typeface="Source Sans Pro Bold"/>
                </a:rPr>
                <a:t>Write an agenda here.</a:t>
              </a:r>
            </a:p>
          </p:txBody>
        </p:sp>
        <p:sp>
          <p:nvSpPr>
            <p:cNvPr name="TextBox 16" id="16"/>
            <p:cNvSpPr txBox="true"/>
            <p:nvPr/>
          </p:nvSpPr>
          <p:spPr>
            <a:xfrm rot="0">
              <a:off x="0" y="1095751"/>
              <a:ext cx="12208794" cy="914400"/>
            </a:xfrm>
            <a:prstGeom prst="rect">
              <a:avLst/>
            </a:prstGeom>
          </p:spPr>
          <p:txBody>
            <a:bodyPr anchor="t" rtlCol="false" tIns="0" lIns="0" bIns="0" rIns="0">
              <a:spAutoFit/>
            </a:bodyPr>
            <a:lstStyle/>
            <a:p>
              <a:pPr algn="ctr">
                <a:lnSpc>
                  <a:spcPts val="5400"/>
                </a:lnSpc>
              </a:pPr>
              <a:r>
                <a:rPr lang="en-US" sz="4500">
                  <a:solidFill>
                    <a:srgbClr val="66642B"/>
                  </a:solidFill>
                  <a:latin typeface="Source Sans Pro Bold"/>
                </a:rPr>
                <a:t>Write an agenda here.</a:t>
              </a:r>
            </a:p>
          </p:txBody>
        </p:sp>
        <p:sp>
          <p:nvSpPr>
            <p:cNvPr name="TextBox 17" id="17"/>
            <p:cNvSpPr txBox="true"/>
            <p:nvPr/>
          </p:nvSpPr>
          <p:spPr>
            <a:xfrm rot="0">
              <a:off x="0" y="2187951"/>
              <a:ext cx="12208794" cy="914400"/>
            </a:xfrm>
            <a:prstGeom prst="rect">
              <a:avLst/>
            </a:prstGeom>
          </p:spPr>
          <p:txBody>
            <a:bodyPr anchor="t" rtlCol="false" tIns="0" lIns="0" bIns="0" rIns="0">
              <a:spAutoFit/>
            </a:bodyPr>
            <a:lstStyle/>
            <a:p>
              <a:pPr algn="ctr">
                <a:lnSpc>
                  <a:spcPts val="5400"/>
                </a:lnSpc>
              </a:pPr>
              <a:r>
                <a:rPr lang="en-US" sz="4500">
                  <a:solidFill>
                    <a:srgbClr val="66642B"/>
                  </a:solidFill>
                  <a:latin typeface="Source Sans Pro Bold"/>
                </a:rPr>
                <a:t>Write an agenda here.</a:t>
              </a:r>
            </a:p>
          </p:txBody>
        </p:sp>
        <p:sp>
          <p:nvSpPr>
            <p:cNvPr name="TextBox 18" id="18"/>
            <p:cNvSpPr txBox="true"/>
            <p:nvPr/>
          </p:nvSpPr>
          <p:spPr>
            <a:xfrm rot="0">
              <a:off x="0" y="4372351"/>
              <a:ext cx="12208794" cy="914400"/>
            </a:xfrm>
            <a:prstGeom prst="rect">
              <a:avLst/>
            </a:prstGeom>
          </p:spPr>
          <p:txBody>
            <a:bodyPr anchor="t" rtlCol="false" tIns="0" lIns="0" bIns="0" rIns="0">
              <a:spAutoFit/>
            </a:bodyPr>
            <a:lstStyle/>
            <a:p>
              <a:pPr algn="ctr">
                <a:lnSpc>
                  <a:spcPts val="5400"/>
                </a:lnSpc>
              </a:pPr>
              <a:r>
                <a:rPr lang="en-US" sz="4500">
                  <a:solidFill>
                    <a:srgbClr val="66642B"/>
                  </a:solidFill>
                  <a:latin typeface="Source Sans Pro Bold"/>
                </a:rPr>
                <a:t>Write an agenda here.</a:t>
              </a:r>
            </a:p>
          </p:txBody>
        </p:sp>
      </p:grpSp>
      <p:sp>
        <p:nvSpPr>
          <p:cNvPr name="TextBox 19" id="19"/>
          <p:cNvSpPr txBox="true"/>
          <p:nvPr/>
        </p:nvSpPr>
        <p:spPr>
          <a:xfrm rot="0">
            <a:off x="4800600" y="1028700"/>
            <a:ext cx="8686800" cy="27432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Add an</a:t>
            </a:r>
          </a:p>
          <a:p>
            <a:pPr algn="ctr" marL="0" indent="0" lvl="0">
              <a:lnSpc>
                <a:spcPts val="10800"/>
              </a:lnSpc>
              <a:spcBef>
                <a:spcPct val="0"/>
              </a:spcBef>
            </a:pPr>
            <a:r>
              <a:rPr lang="en-US" sz="9000" strike="noStrike" u="none">
                <a:solidFill>
                  <a:srgbClr val="FF5867"/>
                </a:solidFill>
                <a:latin typeface="Fredoka"/>
              </a:rPr>
              <a:t>Agenda Page</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91821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0" id="10"/>
          <p:cNvSpPr/>
          <p:nvPr/>
        </p:nvSpPr>
        <p:spPr>
          <a:xfrm flipH="false" flipV="false" rot="0">
            <a:off x="6529206" y="6310085"/>
            <a:ext cx="5550453" cy="3788184"/>
          </a:xfrm>
          <a:custGeom>
            <a:avLst/>
            <a:gdLst/>
            <a:ahLst/>
            <a:cxnLst/>
            <a:rect r="r" b="b" t="t" l="l"/>
            <a:pathLst>
              <a:path h="3788184" w="5550453">
                <a:moveTo>
                  <a:pt x="0" y="0"/>
                </a:moveTo>
                <a:lnTo>
                  <a:pt x="5550453" y="0"/>
                </a:lnTo>
                <a:lnTo>
                  <a:pt x="5550453" y="3788184"/>
                </a:lnTo>
                <a:lnTo>
                  <a:pt x="0" y="3788184"/>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5600824" y="-895350"/>
            <a:ext cx="1759077" cy="4114800"/>
          </a:xfrm>
          <a:custGeom>
            <a:avLst/>
            <a:gdLst/>
            <a:ahLst/>
            <a:cxnLst/>
            <a:rect r="r" b="b" t="t" l="l"/>
            <a:pathLst>
              <a:path h="4114800" w="1759077">
                <a:moveTo>
                  <a:pt x="0" y="0"/>
                </a:moveTo>
                <a:lnTo>
                  <a:pt x="1759077" y="0"/>
                </a:lnTo>
                <a:lnTo>
                  <a:pt x="1759077" y="4114800"/>
                </a:lnTo>
                <a:lnTo>
                  <a:pt x="0" y="411480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386859" y="6473393"/>
            <a:ext cx="5867807" cy="4114800"/>
          </a:xfrm>
          <a:custGeom>
            <a:avLst/>
            <a:gdLst/>
            <a:ahLst/>
            <a:cxnLst/>
            <a:rect r="r" b="b" t="t" l="l"/>
            <a:pathLst>
              <a:path h="4114800" w="5867807">
                <a:moveTo>
                  <a:pt x="0" y="0"/>
                </a:moveTo>
                <a:lnTo>
                  <a:pt x="5867807" y="0"/>
                </a:lnTo>
                <a:lnTo>
                  <a:pt x="5867807" y="4114800"/>
                </a:lnTo>
                <a:lnTo>
                  <a:pt x="0" y="411480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12837770" y="6473393"/>
            <a:ext cx="6176060" cy="4114800"/>
          </a:xfrm>
          <a:custGeom>
            <a:avLst/>
            <a:gdLst/>
            <a:ahLst/>
            <a:cxnLst/>
            <a:rect r="r" b="b" t="t" l="l"/>
            <a:pathLst>
              <a:path h="4114800" w="6176060">
                <a:moveTo>
                  <a:pt x="0" y="0"/>
                </a:moveTo>
                <a:lnTo>
                  <a:pt x="6176060" y="0"/>
                </a:lnTo>
                <a:lnTo>
                  <a:pt x="617606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4" id="14"/>
          <p:cNvSpPr/>
          <p:nvPr/>
        </p:nvSpPr>
        <p:spPr>
          <a:xfrm flipH="false" flipV="false" rot="0">
            <a:off x="-588142" y="483214"/>
            <a:ext cx="3460972" cy="3422036"/>
          </a:xfrm>
          <a:custGeom>
            <a:avLst/>
            <a:gdLst/>
            <a:ahLst/>
            <a:cxnLst/>
            <a:rect r="r" b="b" t="t" l="l"/>
            <a:pathLst>
              <a:path h="3422036" w="3460972">
                <a:moveTo>
                  <a:pt x="0" y="0"/>
                </a:moveTo>
                <a:lnTo>
                  <a:pt x="3460972" y="0"/>
                </a:lnTo>
                <a:lnTo>
                  <a:pt x="3460972" y="3422036"/>
                </a:lnTo>
                <a:lnTo>
                  <a:pt x="0" y="342203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a:ln cap="sq">
            <a:noFill/>
            <a:prstDash val="solid"/>
            <a:miter/>
          </a:ln>
        </p:spPr>
      </p:sp>
      <p:sp>
        <p:nvSpPr>
          <p:cNvPr name="TextBox 15" id="15"/>
          <p:cNvSpPr txBox="true"/>
          <p:nvPr/>
        </p:nvSpPr>
        <p:spPr>
          <a:xfrm rot="0">
            <a:off x="4710493" y="1028700"/>
            <a:ext cx="8867014" cy="27432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Write your topic or idea</a:t>
            </a:r>
          </a:p>
        </p:txBody>
      </p:sp>
      <p:sp>
        <p:nvSpPr>
          <p:cNvPr name="TextBox 16" id="16"/>
          <p:cNvSpPr txBox="true"/>
          <p:nvPr/>
        </p:nvSpPr>
        <p:spPr>
          <a:xfrm rot="0">
            <a:off x="1028700" y="4381500"/>
            <a:ext cx="4584125" cy="48577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FF5867"/>
                </a:solidFill>
                <a:latin typeface="Source Sans Pro Bold"/>
              </a:rPr>
              <a:t>Add a main point</a:t>
            </a:r>
          </a:p>
        </p:txBody>
      </p:sp>
      <p:sp>
        <p:nvSpPr>
          <p:cNvPr name="TextBox 17" id="17"/>
          <p:cNvSpPr txBox="true"/>
          <p:nvPr/>
        </p:nvSpPr>
        <p:spPr>
          <a:xfrm rot="0">
            <a:off x="6851938" y="4381500"/>
            <a:ext cx="4584125" cy="48577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FF5867"/>
                </a:solidFill>
                <a:latin typeface="Source Sans Pro Bold"/>
              </a:rPr>
              <a:t>Add a main point</a:t>
            </a:r>
          </a:p>
        </p:txBody>
      </p:sp>
      <p:sp>
        <p:nvSpPr>
          <p:cNvPr name="TextBox 18" id="18"/>
          <p:cNvSpPr txBox="true"/>
          <p:nvPr/>
        </p:nvSpPr>
        <p:spPr>
          <a:xfrm rot="0">
            <a:off x="12675175" y="4381500"/>
            <a:ext cx="4584125" cy="485775"/>
          </a:xfrm>
          <a:prstGeom prst="rect">
            <a:avLst/>
          </a:prstGeom>
        </p:spPr>
        <p:txBody>
          <a:bodyPr anchor="t" rtlCol="false" tIns="0" lIns="0" bIns="0" rIns="0">
            <a:spAutoFit/>
          </a:bodyPr>
          <a:lstStyle/>
          <a:p>
            <a:pPr algn="ctr" marL="0" indent="0" lvl="0">
              <a:lnSpc>
                <a:spcPts val="3840"/>
              </a:lnSpc>
              <a:spcBef>
                <a:spcPct val="0"/>
              </a:spcBef>
            </a:pPr>
            <a:r>
              <a:rPr lang="en-US" sz="3200" u="none">
                <a:solidFill>
                  <a:srgbClr val="FF5867"/>
                </a:solidFill>
                <a:latin typeface="Source Sans Pro Bold"/>
              </a:rPr>
              <a:t>Add a main point</a:t>
            </a:r>
          </a:p>
        </p:txBody>
      </p:sp>
      <p:sp>
        <p:nvSpPr>
          <p:cNvPr name="TextBox 19" id="19"/>
          <p:cNvSpPr txBox="true"/>
          <p:nvPr/>
        </p:nvSpPr>
        <p:spPr>
          <a:xfrm rot="0">
            <a:off x="1028700" y="5175504"/>
            <a:ext cx="4584125" cy="824865"/>
          </a:xfrm>
          <a:prstGeom prst="rect">
            <a:avLst/>
          </a:prstGeom>
        </p:spPr>
        <p:txBody>
          <a:bodyPr anchor="t" rtlCol="false" tIns="0" lIns="0" bIns="0" rIns="0">
            <a:spAutoFit/>
          </a:bodyPr>
          <a:lstStyle/>
          <a:p>
            <a:pPr algn="ctr" marL="0" indent="0" lvl="0">
              <a:lnSpc>
                <a:spcPts val="3359"/>
              </a:lnSpc>
              <a:spcBef>
                <a:spcPct val="0"/>
              </a:spcBef>
            </a:pPr>
            <a:r>
              <a:rPr lang="en-US" sz="2399" u="none">
                <a:solidFill>
                  <a:srgbClr val="18191C"/>
                </a:solidFill>
                <a:latin typeface="Alata"/>
              </a:rPr>
              <a:t>Briefly elaborate on what you want to discuss. </a:t>
            </a:r>
          </a:p>
        </p:txBody>
      </p:sp>
      <p:sp>
        <p:nvSpPr>
          <p:cNvPr name="TextBox 20" id="20"/>
          <p:cNvSpPr txBox="true"/>
          <p:nvPr/>
        </p:nvSpPr>
        <p:spPr>
          <a:xfrm rot="0">
            <a:off x="6851938" y="5175504"/>
            <a:ext cx="4584125" cy="824865"/>
          </a:xfrm>
          <a:prstGeom prst="rect">
            <a:avLst/>
          </a:prstGeom>
        </p:spPr>
        <p:txBody>
          <a:bodyPr anchor="t" rtlCol="false" tIns="0" lIns="0" bIns="0" rIns="0">
            <a:spAutoFit/>
          </a:bodyPr>
          <a:lstStyle/>
          <a:p>
            <a:pPr algn="ctr" marL="0" indent="0" lvl="0">
              <a:lnSpc>
                <a:spcPts val="3359"/>
              </a:lnSpc>
              <a:spcBef>
                <a:spcPct val="0"/>
              </a:spcBef>
            </a:pPr>
            <a:r>
              <a:rPr lang="en-US" sz="2399" u="none">
                <a:solidFill>
                  <a:srgbClr val="18191C"/>
                </a:solidFill>
                <a:latin typeface="Alata"/>
              </a:rPr>
              <a:t>Briefly elaborate on what you want to discuss. </a:t>
            </a:r>
          </a:p>
        </p:txBody>
      </p:sp>
      <p:sp>
        <p:nvSpPr>
          <p:cNvPr name="TextBox 21" id="21"/>
          <p:cNvSpPr txBox="true"/>
          <p:nvPr/>
        </p:nvSpPr>
        <p:spPr>
          <a:xfrm rot="0">
            <a:off x="12675175" y="5175504"/>
            <a:ext cx="4584125" cy="824865"/>
          </a:xfrm>
          <a:prstGeom prst="rect">
            <a:avLst/>
          </a:prstGeom>
        </p:spPr>
        <p:txBody>
          <a:bodyPr anchor="t" rtlCol="false" tIns="0" lIns="0" bIns="0" rIns="0">
            <a:spAutoFit/>
          </a:bodyPr>
          <a:lstStyle/>
          <a:p>
            <a:pPr algn="ctr" marL="0" indent="0" lvl="0">
              <a:lnSpc>
                <a:spcPts val="3359"/>
              </a:lnSpc>
              <a:spcBef>
                <a:spcPct val="0"/>
              </a:spcBef>
            </a:pPr>
            <a:r>
              <a:rPr lang="en-US" sz="2399" u="none">
                <a:solidFill>
                  <a:srgbClr val="18191C"/>
                </a:solidFill>
                <a:latin typeface="Alata"/>
              </a:rPr>
              <a:t>Briefly elaborate on what you want to discuss. </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83820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0" id="10"/>
          <p:cNvSpPr/>
          <p:nvPr/>
        </p:nvSpPr>
        <p:spPr>
          <a:xfrm flipH="false" flipV="false" rot="0">
            <a:off x="6229350" y="9049607"/>
            <a:ext cx="12058650" cy="2833783"/>
          </a:xfrm>
          <a:custGeom>
            <a:avLst/>
            <a:gdLst/>
            <a:ahLst/>
            <a:cxnLst/>
            <a:rect r="r" b="b" t="t" l="l"/>
            <a:pathLst>
              <a:path h="2833783" w="12058650">
                <a:moveTo>
                  <a:pt x="0" y="0"/>
                </a:moveTo>
                <a:lnTo>
                  <a:pt x="12058650" y="0"/>
                </a:lnTo>
                <a:lnTo>
                  <a:pt x="12058650" y="2833783"/>
                </a:lnTo>
                <a:lnTo>
                  <a:pt x="0" y="2833783"/>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8741434" y="5611150"/>
            <a:ext cx="7842096" cy="4675850"/>
          </a:xfrm>
          <a:custGeom>
            <a:avLst/>
            <a:gdLst/>
            <a:ahLst/>
            <a:cxnLst/>
            <a:rect r="r" b="b" t="t" l="l"/>
            <a:pathLst>
              <a:path h="4675850" w="7842096">
                <a:moveTo>
                  <a:pt x="0" y="0"/>
                </a:moveTo>
                <a:lnTo>
                  <a:pt x="7842096" y="0"/>
                </a:lnTo>
                <a:lnTo>
                  <a:pt x="7842096" y="4675850"/>
                </a:lnTo>
                <a:lnTo>
                  <a:pt x="0" y="4675850"/>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2" id="12"/>
          <p:cNvSpPr/>
          <p:nvPr/>
        </p:nvSpPr>
        <p:spPr>
          <a:xfrm flipH="false" flipV="false" rot="0">
            <a:off x="795138" y="-132260"/>
            <a:ext cx="8032442" cy="7942077"/>
          </a:xfrm>
          <a:custGeom>
            <a:avLst/>
            <a:gdLst/>
            <a:ahLst/>
            <a:cxnLst/>
            <a:rect r="r" b="b" t="t" l="l"/>
            <a:pathLst>
              <a:path h="7942077" w="8032442">
                <a:moveTo>
                  <a:pt x="0" y="0"/>
                </a:moveTo>
                <a:lnTo>
                  <a:pt x="8032442" y="0"/>
                </a:lnTo>
                <a:lnTo>
                  <a:pt x="8032442" y="7942077"/>
                </a:lnTo>
                <a:lnTo>
                  <a:pt x="0" y="7942077"/>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3" id="13"/>
          <p:cNvSpPr/>
          <p:nvPr/>
        </p:nvSpPr>
        <p:spPr>
          <a:xfrm flipH="false" flipV="false" rot="0">
            <a:off x="282277" y="6466937"/>
            <a:ext cx="2382291" cy="3550529"/>
          </a:xfrm>
          <a:custGeom>
            <a:avLst/>
            <a:gdLst/>
            <a:ahLst/>
            <a:cxnLst/>
            <a:rect r="r" b="b" t="t" l="l"/>
            <a:pathLst>
              <a:path h="3550529" w="2382291">
                <a:moveTo>
                  <a:pt x="0" y="0"/>
                </a:moveTo>
                <a:lnTo>
                  <a:pt x="2382291" y="0"/>
                </a:lnTo>
                <a:lnTo>
                  <a:pt x="2382291" y="3550529"/>
                </a:lnTo>
                <a:lnTo>
                  <a:pt x="0" y="3550529"/>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a:ln cap="sq">
            <a:noFill/>
            <a:prstDash val="solid"/>
            <a:miter/>
          </a:ln>
        </p:spPr>
      </p:sp>
      <p:grpSp>
        <p:nvGrpSpPr>
          <p:cNvPr name="Group 14" id="14"/>
          <p:cNvGrpSpPr>
            <a:grpSpLocks noChangeAspect="true"/>
          </p:cNvGrpSpPr>
          <p:nvPr/>
        </p:nvGrpSpPr>
        <p:grpSpPr>
          <a:xfrm rot="0">
            <a:off x="2432957" y="1365137"/>
            <a:ext cx="4813953" cy="4813933"/>
            <a:chOff x="0" y="0"/>
            <a:chExt cx="6350000" cy="6349975"/>
          </a:xfrm>
        </p:grpSpPr>
        <p:sp>
          <p:nvSpPr>
            <p:cNvPr name="Freeform 15" id="15"/>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13"/>
              <a:stretch>
                <a:fillRect l="0" t="-19083" r="0" b="-30917"/>
              </a:stretch>
            </a:blipFill>
          </p:spPr>
        </p:sp>
      </p:grpSp>
      <p:grpSp>
        <p:nvGrpSpPr>
          <p:cNvPr name="Group 16" id="16"/>
          <p:cNvGrpSpPr/>
          <p:nvPr/>
        </p:nvGrpSpPr>
        <p:grpSpPr>
          <a:xfrm rot="0">
            <a:off x="9304433" y="1421335"/>
            <a:ext cx="7692429" cy="3493565"/>
            <a:chOff x="0" y="0"/>
            <a:chExt cx="10256572" cy="4658087"/>
          </a:xfrm>
        </p:grpSpPr>
        <p:sp>
          <p:nvSpPr>
            <p:cNvPr name="TextBox 17" id="17"/>
            <p:cNvSpPr txBox="true"/>
            <p:nvPr/>
          </p:nvSpPr>
          <p:spPr>
            <a:xfrm rot="0">
              <a:off x="0" y="0"/>
              <a:ext cx="10256572" cy="18288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Hello there!</a:t>
              </a:r>
            </a:p>
          </p:txBody>
        </p:sp>
        <p:sp>
          <p:nvSpPr>
            <p:cNvPr name="TextBox 18" id="18"/>
            <p:cNvSpPr txBox="true"/>
            <p:nvPr/>
          </p:nvSpPr>
          <p:spPr>
            <a:xfrm rot="0">
              <a:off x="0" y="2393254"/>
              <a:ext cx="10256572" cy="2264833"/>
            </a:xfrm>
            <a:prstGeom prst="rect">
              <a:avLst/>
            </a:prstGeom>
          </p:spPr>
          <p:txBody>
            <a:bodyPr anchor="t" rtlCol="false" tIns="0" lIns="0" bIns="0" rIns="0">
              <a:spAutoFit/>
            </a:bodyPr>
            <a:lstStyle/>
            <a:p>
              <a:pPr algn="ctr">
                <a:lnSpc>
                  <a:spcPts val="4550"/>
                </a:lnSpc>
              </a:pPr>
              <a:r>
                <a:rPr lang="en-US" sz="3500">
                  <a:solidFill>
                    <a:srgbClr val="18191C"/>
                  </a:solidFill>
                  <a:latin typeface="Alata"/>
                </a:rPr>
                <a:t>I'm Rain, and I'll be sharing with you my beautiful ideas.  Follow me at @reallygreatsite to learn more.</a:t>
              </a:r>
              <a:r>
                <a:rPr lang="en-US" sz="3500">
                  <a:solidFill>
                    <a:srgbClr val="18191C"/>
                  </a:solidFill>
                  <a:latin typeface="Alata"/>
                </a:rPr>
                <a:t> </a:t>
              </a:r>
            </a:p>
          </p:txBody>
        </p:sp>
      </p:grpSp>
      <p:sp>
        <p:nvSpPr>
          <p:cNvPr name="Freeform 19" id="19"/>
          <p:cNvSpPr/>
          <p:nvPr/>
        </p:nvSpPr>
        <p:spPr>
          <a:xfrm flipH="false" flipV="false" rot="0">
            <a:off x="16749212" y="3838779"/>
            <a:ext cx="3561549" cy="5543267"/>
          </a:xfrm>
          <a:custGeom>
            <a:avLst/>
            <a:gdLst/>
            <a:ahLst/>
            <a:cxnLst/>
            <a:rect r="r" b="b" t="t" l="l"/>
            <a:pathLst>
              <a:path h="5543267" w="3561549">
                <a:moveTo>
                  <a:pt x="0" y="0"/>
                </a:moveTo>
                <a:lnTo>
                  <a:pt x="3561549" y="0"/>
                </a:lnTo>
                <a:lnTo>
                  <a:pt x="3561549" y="5543267"/>
                </a:lnTo>
                <a:lnTo>
                  <a:pt x="0" y="5543267"/>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91821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0" id="10"/>
          <p:cNvSpPr/>
          <p:nvPr/>
        </p:nvSpPr>
        <p:spPr>
          <a:xfrm flipH="false" flipV="false" rot="0">
            <a:off x="578072" y="1028700"/>
            <a:ext cx="5208013" cy="7534196"/>
          </a:xfrm>
          <a:custGeom>
            <a:avLst/>
            <a:gdLst/>
            <a:ahLst/>
            <a:cxnLst/>
            <a:rect r="r" b="b" t="t" l="l"/>
            <a:pathLst>
              <a:path h="7534196" w="5208013">
                <a:moveTo>
                  <a:pt x="0" y="0"/>
                </a:moveTo>
                <a:lnTo>
                  <a:pt x="5208013" y="0"/>
                </a:lnTo>
                <a:lnTo>
                  <a:pt x="5208013" y="7534196"/>
                </a:lnTo>
                <a:lnTo>
                  <a:pt x="0" y="75341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0">
            <a:off x="1341206" y="1847850"/>
            <a:ext cx="3743228" cy="5906459"/>
          </a:xfrm>
          <a:custGeom>
            <a:avLst/>
            <a:gdLst/>
            <a:ahLst/>
            <a:cxnLst/>
            <a:rect r="r" b="b" t="t" l="l"/>
            <a:pathLst>
              <a:path h="5906459" w="3743228">
                <a:moveTo>
                  <a:pt x="0" y="0"/>
                </a:moveTo>
                <a:lnTo>
                  <a:pt x="3743228" y="0"/>
                </a:lnTo>
                <a:lnTo>
                  <a:pt x="3743228" y="5906459"/>
                </a:lnTo>
                <a:lnTo>
                  <a:pt x="0" y="5906459"/>
                </a:lnTo>
                <a:lnTo>
                  <a:pt x="0" y="0"/>
                </a:lnTo>
                <a:close/>
              </a:path>
            </a:pathLst>
          </a:custGeom>
          <a:blipFill>
            <a:blip r:embed="rId7"/>
            <a:stretch>
              <a:fillRect l="-70410" t="0" r="-110106" b="0"/>
            </a:stretch>
          </a:blipFill>
        </p:spPr>
      </p:sp>
      <p:sp>
        <p:nvSpPr>
          <p:cNvPr name="Freeform 12" id="12"/>
          <p:cNvSpPr/>
          <p:nvPr/>
        </p:nvSpPr>
        <p:spPr>
          <a:xfrm flipH="false" flipV="false" rot="0">
            <a:off x="14609338" y="-132260"/>
            <a:ext cx="3678662" cy="7450456"/>
          </a:xfrm>
          <a:custGeom>
            <a:avLst/>
            <a:gdLst/>
            <a:ahLst/>
            <a:cxnLst/>
            <a:rect r="r" b="b" t="t" l="l"/>
            <a:pathLst>
              <a:path h="7450456" w="3678662">
                <a:moveTo>
                  <a:pt x="0" y="0"/>
                </a:moveTo>
                <a:lnTo>
                  <a:pt x="3678662" y="0"/>
                </a:lnTo>
                <a:lnTo>
                  <a:pt x="3678662" y="7450456"/>
                </a:lnTo>
                <a:lnTo>
                  <a:pt x="0" y="745045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13" id="13"/>
          <p:cNvSpPr/>
          <p:nvPr/>
        </p:nvSpPr>
        <p:spPr>
          <a:xfrm flipH="false" flipV="false" rot="0">
            <a:off x="9118049" y="5677587"/>
            <a:ext cx="3121330" cy="4380813"/>
          </a:xfrm>
          <a:custGeom>
            <a:avLst/>
            <a:gdLst/>
            <a:ahLst/>
            <a:cxnLst/>
            <a:rect r="r" b="b" t="t" l="l"/>
            <a:pathLst>
              <a:path h="4380813" w="3121330">
                <a:moveTo>
                  <a:pt x="0" y="0"/>
                </a:moveTo>
                <a:lnTo>
                  <a:pt x="3121329" y="0"/>
                </a:lnTo>
                <a:lnTo>
                  <a:pt x="3121329" y="4380813"/>
                </a:lnTo>
                <a:lnTo>
                  <a:pt x="0" y="4380813"/>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6758268" y="7000775"/>
            <a:ext cx="2078260" cy="2930879"/>
          </a:xfrm>
          <a:custGeom>
            <a:avLst/>
            <a:gdLst/>
            <a:ahLst/>
            <a:cxnLst/>
            <a:rect r="r" b="b" t="t" l="l"/>
            <a:pathLst>
              <a:path h="2930879" w="2078260">
                <a:moveTo>
                  <a:pt x="0" y="0"/>
                </a:moveTo>
                <a:lnTo>
                  <a:pt x="2078260" y="0"/>
                </a:lnTo>
                <a:lnTo>
                  <a:pt x="2078260" y="2930880"/>
                </a:lnTo>
                <a:lnTo>
                  <a:pt x="0" y="293088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TextBox 15" id="15"/>
          <p:cNvSpPr txBox="true"/>
          <p:nvPr/>
        </p:nvSpPr>
        <p:spPr>
          <a:xfrm rot="0">
            <a:off x="6354896" y="1028700"/>
            <a:ext cx="8171517" cy="27432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Write Your Topic or Idea</a:t>
            </a:r>
          </a:p>
        </p:txBody>
      </p:sp>
      <p:sp>
        <p:nvSpPr>
          <p:cNvPr name="TextBox 16" id="16"/>
          <p:cNvSpPr txBox="true"/>
          <p:nvPr/>
        </p:nvSpPr>
        <p:spPr>
          <a:xfrm rot="0">
            <a:off x="7568074" y="4213705"/>
            <a:ext cx="5745163" cy="1136650"/>
          </a:xfrm>
          <a:prstGeom prst="rect">
            <a:avLst/>
          </a:prstGeom>
        </p:spPr>
        <p:txBody>
          <a:bodyPr anchor="t" rtlCol="false" tIns="0" lIns="0" bIns="0" rIns="0">
            <a:spAutoFit/>
          </a:bodyPr>
          <a:lstStyle/>
          <a:p>
            <a:pPr algn="ctr">
              <a:lnSpc>
                <a:spcPts val="4550"/>
              </a:lnSpc>
            </a:pPr>
            <a:r>
              <a:rPr lang="en-US" sz="3500">
                <a:solidFill>
                  <a:srgbClr val="18191C"/>
                </a:solidFill>
                <a:latin typeface="Alata"/>
              </a:rPr>
              <a:t>Elaborate on what you want to discuss. </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1028700" y="772296"/>
            <a:ext cx="6577545" cy="8352438"/>
          </a:xfrm>
          <a:custGeom>
            <a:avLst/>
            <a:gdLst/>
            <a:ahLst/>
            <a:cxnLst/>
            <a:rect r="r" b="b" t="t" l="l"/>
            <a:pathLst>
              <a:path h="8352438" w="6577545">
                <a:moveTo>
                  <a:pt x="0" y="0"/>
                </a:moveTo>
                <a:lnTo>
                  <a:pt x="6577545" y="0"/>
                </a:lnTo>
                <a:lnTo>
                  <a:pt x="6577545" y="8352438"/>
                </a:lnTo>
                <a:lnTo>
                  <a:pt x="0" y="8352438"/>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10" id="10"/>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5">
              <a:extLst>
                <a:ext uri="{96DAC541-7B7A-43D3-8B79-37D633B846F1}">
                  <asvg:svgBlip xmlns:asvg="http://schemas.microsoft.com/office/drawing/2016/SVG/main" r:embed="rId6"/>
                </a:ext>
              </a:extLst>
            </a:blip>
            <a:stretch>
              <a:fillRect l="0" t="-204441" r="-79" b="0"/>
            </a:stretch>
          </a:blipFill>
        </p:spPr>
      </p:sp>
      <p:sp>
        <p:nvSpPr>
          <p:cNvPr name="Freeform 11" id="11"/>
          <p:cNvSpPr/>
          <p:nvPr/>
        </p:nvSpPr>
        <p:spPr>
          <a:xfrm flipH="false" flipV="false" rot="0">
            <a:off x="1407127" y="1181100"/>
            <a:ext cx="5818143" cy="7596827"/>
          </a:xfrm>
          <a:custGeom>
            <a:avLst/>
            <a:gdLst/>
            <a:ahLst/>
            <a:cxnLst/>
            <a:rect r="r" b="b" t="t" l="l"/>
            <a:pathLst>
              <a:path h="7596827" w="5818143">
                <a:moveTo>
                  <a:pt x="0" y="0"/>
                </a:moveTo>
                <a:lnTo>
                  <a:pt x="5818143" y="0"/>
                </a:lnTo>
                <a:lnTo>
                  <a:pt x="5818143" y="7596827"/>
                </a:lnTo>
                <a:lnTo>
                  <a:pt x="0" y="7596827"/>
                </a:lnTo>
                <a:lnTo>
                  <a:pt x="0" y="0"/>
                </a:lnTo>
                <a:close/>
              </a:path>
            </a:pathLst>
          </a:custGeom>
          <a:blipFill>
            <a:blip r:embed="rId7"/>
            <a:stretch>
              <a:fillRect l="-71555" t="0" r="-24424" b="0"/>
            </a:stretch>
          </a:blipFill>
        </p:spPr>
      </p:sp>
      <p:sp>
        <p:nvSpPr>
          <p:cNvPr name="Freeform 12" id="12"/>
          <p:cNvSpPr/>
          <p:nvPr/>
        </p:nvSpPr>
        <p:spPr>
          <a:xfrm flipH="false" flipV="false" rot="0">
            <a:off x="17097299" y="-876300"/>
            <a:ext cx="1759077" cy="4114800"/>
          </a:xfrm>
          <a:custGeom>
            <a:avLst/>
            <a:gdLst/>
            <a:ahLst/>
            <a:cxnLst/>
            <a:rect r="r" b="b" t="t" l="l"/>
            <a:pathLst>
              <a:path h="4114800" w="1759077">
                <a:moveTo>
                  <a:pt x="0" y="0"/>
                </a:moveTo>
                <a:lnTo>
                  <a:pt x="1759077" y="0"/>
                </a:lnTo>
                <a:lnTo>
                  <a:pt x="175907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3" id="13"/>
          <p:cNvSpPr txBox="true"/>
          <p:nvPr/>
        </p:nvSpPr>
        <p:spPr>
          <a:xfrm rot="0">
            <a:off x="9122670" y="1028700"/>
            <a:ext cx="7696393" cy="27432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Write your topic or idea</a:t>
            </a:r>
          </a:p>
        </p:txBody>
      </p:sp>
      <p:sp>
        <p:nvSpPr>
          <p:cNvPr name="TextBox 14" id="14"/>
          <p:cNvSpPr txBox="true"/>
          <p:nvPr/>
        </p:nvSpPr>
        <p:spPr>
          <a:xfrm rot="0">
            <a:off x="8682433" y="4721781"/>
            <a:ext cx="3870752"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F5867"/>
                </a:solidFill>
                <a:latin typeface="Source Sans Pro Bold"/>
              </a:rPr>
              <a:t>Topic One</a:t>
            </a:r>
          </a:p>
        </p:txBody>
      </p:sp>
      <p:sp>
        <p:nvSpPr>
          <p:cNvPr name="TextBox 15" id="15"/>
          <p:cNvSpPr txBox="true"/>
          <p:nvPr/>
        </p:nvSpPr>
        <p:spPr>
          <a:xfrm rot="0">
            <a:off x="13226547" y="4721781"/>
            <a:ext cx="4032753"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F5867"/>
                </a:solidFill>
                <a:latin typeface="Source Sans Pro Bold"/>
              </a:rPr>
              <a:t>Topic Two</a:t>
            </a:r>
          </a:p>
        </p:txBody>
      </p:sp>
      <p:sp>
        <p:nvSpPr>
          <p:cNvPr name="TextBox 16" id="16"/>
          <p:cNvSpPr txBox="true"/>
          <p:nvPr/>
        </p:nvSpPr>
        <p:spPr>
          <a:xfrm rot="0">
            <a:off x="8682433" y="7166151"/>
            <a:ext cx="3870752"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F5867"/>
                </a:solidFill>
                <a:latin typeface="Source Sans Pro Bold"/>
              </a:rPr>
              <a:t>Topic Three</a:t>
            </a:r>
          </a:p>
        </p:txBody>
      </p:sp>
      <p:sp>
        <p:nvSpPr>
          <p:cNvPr name="TextBox 17" id="17"/>
          <p:cNvSpPr txBox="true"/>
          <p:nvPr/>
        </p:nvSpPr>
        <p:spPr>
          <a:xfrm rot="0">
            <a:off x="13226547" y="7166151"/>
            <a:ext cx="4032753" cy="485775"/>
          </a:xfrm>
          <a:prstGeom prst="rect">
            <a:avLst/>
          </a:prstGeom>
        </p:spPr>
        <p:txBody>
          <a:bodyPr anchor="t" rtlCol="false" tIns="0" lIns="0" bIns="0" rIns="0">
            <a:spAutoFit/>
          </a:bodyPr>
          <a:lstStyle/>
          <a:p>
            <a:pPr algn="ctr" marL="0" indent="0" lvl="0">
              <a:lnSpc>
                <a:spcPts val="3840"/>
              </a:lnSpc>
              <a:spcBef>
                <a:spcPct val="0"/>
              </a:spcBef>
            </a:pPr>
            <a:r>
              <a:rPr lang="en-US" sz="3200">
                <a:solidFill>
                  <a:srgbClr val="FF5867"/>
                </a:solidFill>
                <a:latin typeface="Source Sans Pro Bold"/>
              </a:rPr>
              <a:t>Topic Four</a:t>
            </a:r>
          </a:p>
        </p:txBody>
      </p:sp>
      <p:sp>
        <p:nvSpPr>
          <p:cNvPr name="TextBox 18" id="18"/>
          <p:cNvSpPr txBox="true"/>
          <p:nvPr/>
        </p:nvSpPr>
        <p:spPr>
          <a:xfrm rot="0">
            <a:off x="8682433" y="5403338"/>
            <a:ext cx="3870752" cy="824865"/>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18191C"/>
                </a:solidFill>
                <a:latin typeface="Alata"/>
              </a:rPr>
              <a:t>Elaborate on what you want to discuss.</a:t>
            </a:r>
            <a:r>
              <a:rPr lang="en-US" sz="2400">
                <a:solidFill>
                  <a:srgbClr val="18191C"/>
                </a:solidFill>
                <a:latin typeface="Alata"/>
              </a:rPr>
              <a:t> </a:t>
            </a:r>
          </a:p>
        </p:txBody>
      </p:sp>
      <p:sp>
        <p:nvSpPr>
          <p:cNvPr name="TextBox 19" id="19"/>
          <p:cNvSpPr txBox="true"/>
          <p:nvPr/>
        </p:nvSpPr>
        <p:spPr>
          <a:xfrm rot="0">
            <a:off x="13226547" y="5403338"/>
            <a:ext cx="3870752" cy="824865"/>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18191C"/>
                </a:solidFill>
                <a:latin typeface="Alata"/>
              </a:rPr>
              <a:t>Elaborate on what you want to discuss.</a:t>
            </a:r>
            <a:r>
              <a:rPr lang="en-US" sz="2400">
                <a:solidFill>
                  <a:srgbClr val="18191C"/>
                </a:solidFill>
                <a:latin typeface="Alata"/>
              </a:rPr>
              <a:t> </a:t>
            </a:r>
          </a:p>
        </p:txBody>
      </p:sp>
      <p:sp>
        <p:nvSpPr>
          <p:cNvPr name="TextBox 20" id="20"/>
          <p:cNvSpPr txBox="true"/>
          <p:nvPr/>
        </p:nvSpPr>
        <p:spPr>
          <a:xfrm rot="0">
            <a:off x="8682433" y="7847708"/>
            <a:ext cx="3980117" cy="824865"/>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18191C"/>
                </a:solidFill>
                <a:latin typeface="Alata"/>
              </a:rPr>
              <a:t>Elaborate on what you want to discuss.</a:t>
            </a:r>
            <a:r>
              <a:rPr lang="en-US" sz="2400">
                <a:solidFill>
                  <a:srgbClr val="18191C"/>
                </a:solidFill>
                <a:latin typeface="Alata"/>
              </a:rPr>
              <a:t> </a:t>
            </a:r>
          </a:p>
        </p:txBody>
      </p:sp>
      <p:sp>
        <p:nvSpPr>
          <p:cNvPr name="TextBox 21" id="21"/>
          <p:cNvSpPr txBox="true"/>
          <p:nvPr/>
        </p:nvSpPr>
        <p:spPr>
          <a:xfrm rot="0">
            <a:off x="13226547" y="7847708"/>
            <a:ext cx="3980117" cy="824865"/>
          </a:xfrm>
          <a:prstGeom prst="rect">
            <a:avLst/>
          </a:prstGeom>
        </p:spPr>
        <p:txBody>
          <a:bodyPr anchor="t" rtlCol="false" tIns="0" lIns="0" bIns="0" rIns="0">
            <a:spAutoFit/>
          </a:bodyPr>
          <a:lstStyle/>
          <a:p>
            <a:pPr algn="ctr" marL="0" indent="0" lvl="0">
              <a:lnSpc>
                <a:spcPts val="3359"/>
              </a:lnSpc>
              <a:spcBef>
                <a:spcPct val="0"/>
              </a:spcBef>
            </a:pPr>
            <a:r>
              <a:rPr lang="en-US" sz="2400">
                <a:solidFill>
                  <a:srgbClr val="18191C"/>
                </a:solidFill>
                <a:latin typeface="Alata"/>
              </a:rPr>
              <a:t>Elaborate on what you want to discuss.</a:t>
            </a:r>
            <a:r>
              <a:rPr lang="en-US" sz="2400">
                <a:solidFill>
                  <a:srgbClr val="18191C"/>
                </a:solidFill>
                <a:latin typeface="Alata"/>
              </a:rPr>
              <a:t> </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Freeform 9" id="9"/>
          <p:cNvSpPr/>
          <p:nvPr/>
        </p:nvSpPr>
        <p:spPr>
          <a:xfrm flipH="false" flipV="false" rot="0">
            <a:off x="-4517835" y="9410700"/>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0" id="10"/>
          <p:cNvSpPr/>
          <p:nvPr/>
        </p:nvSpPr>
        <p:spPr>
          <a:xfrm flipH="false" flipV="false" rot="-5400000">
            <a:off x="1758330" y="160465"/>
            <a:ext cx="3887726" cy="5624197"/>
          </a:xfrm>
          <a:custGeom>
            <a:avLst/>
            <a:gdLst/>
            <a:ahLst/>
            <a:cxnLst/>
            <a:rect r="r" b="b" t="t" l="l"/>
            <a:pathLst>
              <a:path h="5624197" w="3887726">
                <a:moveTo>
                  <a:pt x="0" y="0"/>
                </a:moveTo>
                <a:lnTo>
                  <a:pt x="3887726" y="0"/>
                </a:lnTo>
                <a:lnTo>
                  <a:pt x="3887726" y="5624196"/>
                </a:lnTo>
                <a:lnTo>
                  <a:pt x="0" y="56241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false" flipV="false" rot="-5400000">
            <a:off x="3263736" y="5386825"/>
            <a:ext cx="2657143" cy="3843968"/>
          </a:xfrm>
          <a:custGeom>
            <a:avLst/>
            <a:gdLst/>
            <a:ahLst/>
            <a:cxnLst/>
            <a:rect r="r" b="b" t="t" l="l"/>
            <a:pathLst>
              <a:path h="3843968" w="2657143">
                <a:moveTo>
                  <a:pt x="0" y="0"/>
                </a:moveTo>
                <a:lnTo>
                  <a:pt x="2657143" y="0"/>
                </a:lnTo>
                <a:lnTo>
                  <a:pt x="2657143" y="3843967"/>
                </a:lnTo>
                <a:lnTo>
                  <a:pt x="0" y="384396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7014582" y="1028700"/>
            <a:ext cx="5043555" cy="7166686"/>
          </a:xfrm>
          <a:custGeom>
            <a:avLst/>
            <a:gdLst/>
            <a:ahLst/>
            <a:cxnLst/>
            <a:rect r="r" b="b" t="t" l="l"/>
            <a:pathLst>
              <a:path h="7166686" w="5043555">
                <a:moveTo>
                  <a:pt x="0" y="0"/>
                </a:moveTo>
                <a:lnTo>
                  <a:pt x="5043555" y="0"/>
                </a:lnTo>
                <a:lnTo>
                  <a:pt x="5043555" y="7166686"/>
                </a:lnTo>
                <a:lnTo>
                  <a:pt x="0" y="7166686"/>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5400000">
            <a:off x="13179897" y="407232"/>
            <a:ext cx="3804522" cy="5047458"/>
          </a:xfrm>
          <a:custGeom>
            <a:avLst/>
            <a:gdLst/>
            <a:ahLst/>
            <a:cxnLst/>
            <a:rect r="r" b="b" t="t" l="l"/>
            <a:pathLst>
              <a:path h="5047458" w="3804522">
                <a:moveTo>
                  <a:pt x="0" y="0"/>
                </a:moveTo>
                <a:lnTo>
                  <a:pt x="3804521" y="0"/>
                </a:lnTo>
                <a:lnTo>
                  <a:pt x="3804521" y="5047458"/>
                </a:lnTo>
                <a:lnTo>
                  <a:pt x="0" y="504745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false" flipV="false" rot="0">
            <a:off x="12562962" y="5077370"/>
            <a:ext cx="3394710" cy="4114800"/>
          </a:xfrm>
          <a:custGeom>
            <a:avLst/>
            <a:gdLst/>
            <a:ahLst/>
            <a:cxnLst/>
            <a:rect r="r" b="b" t="t" l="l"/>
            <a:pathLst>
              <a:path h="4114800" w="3394710">
                <a:moveTo>
                  <a:pt x="0" y="0"/>
                </a:moveTo>
                <a:lnTo>
                  <a:pt x="3394710" y="0"/>
                </a:lnTo>
                <a:lnTo>
                  <a:pt x="3394710" y="4114800"/>
                </a:lnTo>
                <a:lnTo>
                  <a:pt x="0" y="41148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5" id="15"/>
          <p:cNvSpPr/>
          <p:nvPr/>
        </p:nvSpPr>
        <p:spPr>
          <a:xfrm flipH="false" flipV="false" rot="-5400000">
            <a:off x="1382212" y="536583"/>
            <a:ext cx="4639962" cy="5624197"/>
          </a:xfrm>
          <a:custGeom>
            <a:avLst/>
            <a:gdLst/>
            <a:ahLst/>
            <a:cxnLst/>
            <a:rect r="r" b="b" t="t" l="l"/>
            <a:pathLst>
              <a:path h="5624197" w="4639962">
                <a:moveTo>
                  <a:pt x="0" y="0"/>
                </a:moveTo>
                <a:lnTo>
                  <a:pt x="4639962" y="0"/>
                </a:lnTo>
                <a:lnTo>
                  <a:pt x="4639962" y="5624196"/>
                </a:lnTo>
                <a:lnTo>
                  <a:pt x="0" y="5624196"/>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16" id="16"/>
          <p:cNvSpPr/>
          <p:nvPr/>
        </p:nvSpPr>
        <p:spPr>
          <a:xfrm flipH="false" flipV="false" rot="0">
            <a:off x="3094706" y="6373358"/>
            <a:ext cx="3036858" cy="1884817"/>
          </a:xfrm>
          <a:custGeom>
            <a:avLst/>
            <a:gdLst/>
            <a:ahLst/>
            <a:cxnLst/>
            <a:rect r="r" b="b" t="t" l="l"/>
            <a:pathLst>
              <a:path h="1884817" w="3036858">
                <a:moveTo>
                  <a:pt x="0" y="0"/>
                </a:moveTo>
                <a:lnTo>
                  <a:pt x="3036858" y="0"/>
                </a:lnTo>
                <a:lnTo>
                  <a:pt x="3036858" y="1884817"/>
                </a:lnTo>
                <a:lnTo>
                  <a:pt x="0" y="1884817"/>
                </a:lnTo>
                <a:lnTo>
                  <a:pt x="0" y="0"/>
                </a:lnTo>
                <a:close/>
              </a:path>
            </a:pathLst>
          </a:custGeom>
          <a:blipFill>
            <a:blip r:embed="rId13"/>
            <a:stretch>
              <a:fillRect l="0" t="-5736" r="0" b="0"/>
            </a:stretch>
          </a:blipFill>
        </p:spPr>
      </p:sp>
      <p:sp>
        <p:nvSpPr>
          <p:cNvPr name="Freeform 17" id="17"/>
          <p:cNvSpPr/>
          <p:nvPr/>
        </p:nvSpPr>
        <p:spPr>
          <a:xfrm flipH="false" flipV="false" rot="0">
            <a:off x="1188052" y="1323203"/>
            <a:ext cx="5039737" cy="4083684"/>
          </a:xfrm>
          <a:custGeom>
            <a:avLst/>
            <a:gdLst/>
            <a:ahLst/>
            <a:cxnLst/>
            <a:rect r="r" b="b" t="t" l="l"/>
            <a:pathLst>
              <a:path h="4083684" w="5039737">
                <a:moveTo>
                  <a:pt x="0" y="0"/>
                </a:moveTo>
                <a:lnTo>
                  <a:pt x="5039737" y="0"/>
                </a:lnTo>
                <a:lnTo>
                  <a:pt x="5039737" y="4083684"/>
                </a:lnTo>
                <a:lnTo>
                  <a:pt x="0" y="4083684"/>
                </a:lnTo>
                <a:lnTo>
                  <a:pt x="0" y="0"/>
                </a:lnTo>
                <a:close/>
              </a:path>
            </a:pathLst>
          </a:custGeom>
          <a:blipFill>
            <a:blip r:embed="rId14"/>
            <a:stretch>
              <a:fillRect l="-10810" t="0" r="-10810" b="0"/>
            </a:stretch>
          </a:blipFill>
        </p:spPr>
      </p:sp>
      <p:sp>
        <p:nvSpPr>
          <p:cNvPr name="Freeform 18" id="18"/>
          <p:cNvSpPr/>
          <p:nvPr/>
        </p:nvSpPr>
        <p:spPr>
          <a:xfrm flipH="false" flipV="false" rot="0">
            <a:off x="7388461" y="1323203"/>
            <a:ext cx="4278091" cy="6462370"/>
          </a:xfrm>
          <a:custGeom>
            <a:avLst/>
            <a:gdLst/>
            <a:ahLst/>
            <a:cxnLst/>
            <a:rect r="r" b="b" t="t" l="l"/>
            <a:pathLst>
              <a:path h="6462370" w="4278091">
                <a:moveTo>
                  <a:pt x="0" y="0"/>
                </a:moveTo>
                <a:lnTo>
                  <a:pt x="4278091" y="0"/>
                </a:lnTo>
                <a:lnTo>
                  <a:pt x="4278091" y="6462370"/>
                </a:lnTo>
                <a:lnTo>
                  <a:pt x="0" y="6462370"/>
                </a:lnTo>
                <a:lnTo>
                  <a:pt x="0" y="0"/>
                </a:lnTo>
                <a:close/>
              </a:path>
            </a:pathLst>
          </a:custGeom>
          <a:blipFill>
            <a:blip r:embed="rId15"/>
            <a:stretch>
              <a:fillRect l="-63363" t="0" r="-63363" b="0"/>
            </a:stretch>
          </a:blipFill>
        </p:spPr>
      </p:sp>
      <p:sp>
        <p:nvSpPr>
          <p:cNvPr name="Freeform 19" id="19"/>
          <p:cNvSpPr/>
          <p:nvPr/>
        </p:nvSpPr>
        <p:spPr>
          <a:xfrm flipH="false" flipV="false" rot="0">
            <a:off x="12934437" y="1420512"/>
            <a:ext cx="4343913" cy="3035676"/>
          </a:xfrm>
          <a:custGeom>
            <a:avLst/>
            <a:gdLst/>
            <a:ahLst/>
            <a:cxnLst/>
            <a:rect r="r" b="b" t="t" l="l"/>
            <a:pathLst>
              <a:path h="3035676" w="4343913">
                <a:moveTo>
                  <a:pt x="0" y="0"/>
                </a:moveTo>
                <a:lnTo>
                  <a:pt x="4343913" y="0"/>
                </a:lnTo>
                <a:lnTo>
                  <a:pt x="4343913" y="3035677"/>
                </a:lnTo>
                <a:lnTo>
                  <a:pt x="0" y="3035677"/>
                </a:lnTo>
                <a:lnTo>
                  <a:pt x="0" y="0"/>
                </a:lnTo>
                <a:close/>
              </a:path>
            </a:pathLst>
          </a:custGeom>
          <a:blipFill>
            <a:blip r:embed="rId16"/>
            <a:stretch>
              <a:fillRect l="-1574" t="0" r="-1574" b="0"/>
            </a:stretch>
          </a:blipFill>
        </p:spPr>
      </p:sp>
      <p:sp>
        <p:nvSpPr>
          <p:cNvPr name="Freeform 20" id="20"/>
          <p:cNvSpPr/>
          <p:nvPr/>
        </p:nvSpPr>
        <p:spPr>
          <a:xfrm flipH="false" flipV="false" rot="0">
            <a:off x="12752208" y="5322550"/>
            <a:ext cx="2982222" cy="3644522"/>
          </a:xfrm>
          <a:custGeom>
            <a:avLst/>
            <a:gdLst/>
            <a:ahLst/>
            <a:cxnLst/>
            <a:rect r="r" b="b" t="t" l="l"/>
            <a:pathLst>
              <a:path h="3644522" w="2982222">
                <a:moveTo>
                  <a:pt x="0" y="0"/>
                </a:moveTo>
                <a:lnTo>
                  <a:pt x="2982222" y="0"/>
                </a:lnTo>
                <a:lnTo>
                  <a:pt x="2982222" y="3644522"/>
                </a:lnTo>
                <a:lnTo>
                  <a:pt x="0" y="3644522"/>
                </a:lnTo>
                <a:lnTo>
                  <a:pt x="0" y="0"/>
                </a:lnTo>
                <a:close/>
              </a:path>
            </a:pathLst>
          </a:custGeom>
          <a:blipFill>
            <a:blip r:embed="rId17"/>
            <a:stretch>
              <a:fillRect l="0" t="-13065" r="0" b="-13065"/>
            </a:stretch>
          </a:blipFill>
        </p:spPr>
      </p:sp>
      <p:sp>
        <p:nvSpPr>
          <p:cNvPr name="Freeform 21" id="21"/>
          <p:cNvSpPr/>
          <p:nvPr/>
        </p:nvSpPr>
        <p:spPr>
          <a:xfrm flipH="false" flipV="false" rot="0">
            <a:off x="-357991" y="5077370"/>
            <a:ext cx="2941607" cy="5017667"/>
          </a:xfrm>
          <a:custGeom>
            <a:avLst/>
            <a:gdLst/>
            <a:ahLst/>
            <a:cxnLst/>
            <a:rect r="r" b="b" t="t" l="l"/>
            <a:pathLst>
              <a:path h="5017667" w="2941607">
                <a:moveTo>
                  <a:pt x="0" y="0"/>
                </a:moveTo>
                <a:lnTo>
                  <a:pt x="2941608" y="0"/>
                </a:lnTo>
                <a:lnTo>
                  <a:pt x="2941608" y="5017667"/>
                </a:lnTo>
                <a:lnTo>
                  <a:pt x="0" y="5017667"/>
                </a:lnTo>
                <a:lnTo>
                  <a:pt x="0" y="0"/>
                </a:lnTo>
                <a:close/>
              </a:path>
            </a:pathLst>
          </a:custGeom>
          <a:blipFill>
            <a:blip r:embed="rId18"/>
            <a:stretch>
              <a:fillRect l="0" t="0" r="0" b="0"/>
            </a:stretch>
          </a:blipFill>
        </p:spPr>
      </p:sp>
      <p:sp>
        <p:nvSpPr>
          <p:cNvPr name="Freeform 22" id="22"/>
          <p:cNvSpPr/>
          <p:nvPr/>
        </p:nvSpPr>
        <p:spPr>
          <a:xfrm flipH="false" flipV="false" rot="0">
            <a:off x="16080424" y="5895283"/>
            <a:ext cx="3052243" cy="4391717"/>
          </a:xfrm>
          <a:custGeom>
            <a:avLst/>
            <a:gdLst/>
            <a:ahLst/>
            <a:cxnLst/>
            <a:rect r="r" b="b" t="t" l="l"/>
            <a:pathLst>
              <a:path h="4391717" w="3052243">
                <a:moveTo>
                  <a:pt x="0" y="0"/>
                </a:moveTo>
                <a:lnTo>
                  <a:pt x="3052243" y="0"/>
                </a:lnTo>
                <a:lnTo>
                  <a:pt x="3052243" y="4391717"/>
                </a:lnTo>
                <a:lnTo>
                  <a:pt x="0" y="4391717"/>
                </a:lnTo>
                <a:lnTo>
                  <a:pt x="0" y="0"/>
                </a:lnTo>
                <a:close/>
              </a:path>
            </a:pathLst>
          </a:custGeom>
          <a:blipFill>
            <a:blip r:embed="rId19"/>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ECF8FE"/>
        </a:solidFill>
      </p:bgPr>
    </p:bg>
    <p:spTree>
      <p:nvGrpSpPr>
        <p:cNvPr id="1" name=""/>
        <p:cNvGrpSpPr/>
        <p:nvPr/>
      </p:nvGrpSpPr>
      <p:grpSpPr>
        <a:xfrm>
          <a:off x="0" y="0"/>
          <a:ext cx="0" cy="0"/>
          <a:chOff x="0" y="0"/>
          <a:chExt cx="0" cy="0"/>
        </a:xfrm>
      </p:grpSpPr>
      <p:grpSp>
        <p:nvGrpSpPr>
          <p:cNvPr name="Group 2" id="2"/>
          <p:cNvGrpSpPr/>
          <p:nvPr/>
        </p:nvGrpSpPr>
        <p:grpSpPr>
          <a:xfrm rot="0">
            <a:off x="0" y="-132260"/>
            <a:ext cx="23333103" cy="10419260"/>
            <a:chOff x="0" y="0"/>
            <a:chExt cx="31110804" cy="13892346"/>
          </a:xfrm>
        </p:grpSpPr>
        <p:sp>
          <p:nvSpPr>
            <p:cNvPr name="Freeform 3" id="3"/>
            <p:cNvSpPr/>
            <p:nvPr/>
          </p:nvSpPr>
          <p:spPr>
            <a:xfrm flipH="false" flipV="false" rot="0">
              <a:off x="0"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4" id="4"/>
            <p:cNvSpPr/>
            <p:nvPr/>
          </p:nvSpPr>
          <p:spPr>
            <a:xfrm flipH="false" flipV="false" rot="0">
              <a:off x="0"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5" id="5"/>
            <p:cNvSpPr/>
            <p:nvPr/>
          </p:nvSpPr>
          <p:spPr>
            <a:xfrm flipH="false" flipV="false" rot="0">
              <a:off x="1035654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6" id="6"/>
            <p:cNvSpPr/>
            <p:nvPr/>
          </p:nvSpPr>
          <p:spPr>
            <a:xfrm flipH="false" flipV="false" rot="0">
              <a:off x="1035654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sp>
          <p:nvSpPr>
            <p:cNvPr name="Freeform 7" id="7"/>
            <p:cNvSpPr/>
            <p:nvPr/>
          </p:nvSpPr>
          <p:spPr>
            <a:xfrm flipH="false" flipV="false" rot="0">
              <a:off x="20728862" y="7210692"/>
              <a:ext cx="10381942" cy="6681654"/>
            </a:xfrm>
            <a:custGeom>
              <a:avLst/>
              <a:gdLst/>
              <a:ahLst/>
              <a:cxnLst/>
              <a:rect r="r" b="b" t="t" l="l"/>
              <a:pathLst>
                <a:path h="6681654" w="10381942">
                  <a:moveTo>
                    <a:pt x="0" y="0"/>
                  </a:moveTo>
                  <a:lnTo>
                    <a:pt x="10381942" y="0"/>
                  </a:lnTo>
                  <a:lnTo>
                    <a:pt x="10381942" y="6681654"/>
                  </a:lnTo>
                  <a:lnTo>
                    <a:pt x="0" y="6681654"/>
                  </a:lnTo>
                  <a:lnTo>
                    <a:pt x="0" y="0"/>
                  </a:lnTo>
                  <a:close/>
                </a:path>
              </a:pathLst>
            </a:custGeom>
            <a:blipFill>
              <a:blip r:embed="rId2">
                <a:alphaModFix amt="21999"/>
              </a:blip>
              <a:stretch>
                <a:fillRect l="0" t="-12650" r="0" b="-42729"/>
              </a:stretch>
            </a:blipFill>
            <a:ln cap="sq">
              <a:noFill/>
              <a:prstDash val="solid"/>
              <a:miter/>
            </a:ln>
          </p:spPr>
        </p:sp>
        <p:sp>
          <p:nvSpPr>
            <p:cNvPr name="Freeform 8" id="8"/>
            <p:cNvSpPr/>
            <p:nvPr/>
          </p:nvSpPr>
          <p:spPr>
            <a:xfrm flipH="false" flipV="false" rot="0">
              <a:off x="20728862" y="0"/>
              <a:ext cx="10381942" cy="7210692"/>
            </a:xfrm>
            <a:custGeom>
              <a:avLst/>
              <a:gdLst/>
              <a:ahLst/>
              <a:cxnLst/>
              <a:rect r="r" b="b" t="t" l="l"/>
              <a:pathLst>
                <a:path h="7210692" w="10381942">
                  <a:moveTo>
                    <a:pt x="0" y="0"/>
                  </a:moveTo>
                  <a:lnTo>
                    <a:pt x="10381942" y="0"/>
                  </a:lnTo>
                  <a:lnTo>
                    <a:pt x="10381942" y="7210692"/>
                  </a:lnTo>
                  <a:lnTo>
                    <a:pt x="0" y="7210692"/>
                  </a:lnTo>
                  <a:lnTo>
                    <a:pt x="0" y="0"/>
                  </a:lnTo>
                  <a:close/>
                </a:path>
              </a:pathLst>
            </a:custGeom>
            <a:blipFill>
              <a:blip r:embed="rId2">
                <a:alphaModFix amt="21999"/>
              </a:blip>
              <a:stretch>
                <a:fillRect l="0" t="-6830" r="0" b="-37148"/>
              </a:stretch>
            </a:blipFill>
            <a:ln cap="sq">
              <a:noFill/>
              <a:prstDash val="solid"/>
              <a:miter/>
            </a:ln>
          </p:spPr>
        </p:sp>
      </p:grpSp>
      <p:sp>
        <p:nvSpPr>
          <p:cNvPr name="TextBox 9" id="9"/>
          <p:cNvSpPr txBox="true"/>
          <p:nvPr/>
        </p:nvSpPr>
        <p:spPr>
          <a:xfrm rot="0">
            <a:off x="3382682" y="1713657"/>
            <a:ext cx="11522636" cy="4114800"/>
          </a:xfrm>
          <a:prstGeom prst="rect">
            <a:avLst/>
          </a:prstGeom>
        </p:spPr>
        <p:txBody>
          <a:bodyPr anchor="t" rtlCol="false" tIns="0" lIns="0" bIns="0" rIns="0">
            <a:spAutoFit/>
          </a:bodyPr>
          <a:lstStyle/>
          <a:p>
            <a:pPr algn="ctr" marL="0" indent="0" lvl="0">
              <a:lnSpc>
                <a:spcPts val="10800"/>
              </a:lnSpc>
              <a:spcBef>
                <a:spcPct val="0"/>
              </a:spcBef>
            </a:pPr>
            <a:r>
              <a:rPr lang="en-US" sz="9000" strike="noStrike" u="none">
                <a:solidFill>
                  <a:srgbClr val="FF5867"/>
                </a:solidFill>
                <a:latin typeface="Fredoka"/>
              </a:rPr>
              <a:t>Write an original statement or inspiring quote</a:t>
            </a:r>
          </a:p>
        </p:txBody>
      </p:sp>
      <p:sp>
        <p:nvSpPr>
          <p:cNvPr name="Freeform 10" id="10"/>
          <p:cNvSpPr/>
          <p:nvPr/>
        </p:nvSpPr>
        <p:spPr>
          <a:xfrm flipH="false" flipV="false" rot="0">
            <a:off x="-4517835" y="7816981"/>
            <a:ext cx="27644535" cy="5125390"/>
          </a:xfrm>
          <a:custGeom>
            <a:avLst/>
            <a:gdLst/>
            <a:ahLst/>
            <a:cxnLst/>
            <a:rect r="r" b="b" t="t" l="l"/>
            <a:pathLst>
              <a:path h="5125390" w="27644535">
                <a:moveTo>
                  <a:pt x="0" y="0"/>
                </a:moveTo>
                <a:lnTo>
                  <a:pt x="27644535" y="0"/>
                </a:lnTo>
                <a:lnTo>
                  <a:pt x="27644535" y="5125390"/>
                </a:lnTo>
                <a:lnTo>
                  <a:pt x="0" y="5125390"/>
                </a:lnTo>
                <a:lnTo>
                  <a:pt x="0" y="0"/>
                </a:lnTo>
                <a:close/>
              </a:path>
            </a:pathLst>
          </a:custGeom>
          <a:blipFill>
            <a:blip r:embed="rId3">
              <a:extLst>
                <a:ext uri="{96DAC541-7B7A-43D3-8B79-37D633B846F1}">
                  <asvg:svgBlip xmlns:asvg="http://schemas.microsoft.com/office/drawing/2016/SVG/main" r:embed="rId4"/>
                </a:ext>
              </a:extLst>
            </a:blip>
            <a:stretch>
              <a:fillRect l="0" t="-204441" r="-79" b="0"/>
            </a:stretch>
          </a:blipFill>
        </p:spPr>
      </p:sp>
      <p:sp>
        <p:nvSpPr>
          <p:cNvPr name="Freeform 11" id="11"/>
          <p:cNvSpPr/>
          <p:nvPr/>
        </p:nvSpPr>
        <p:spPr>
          <a:xfrm flipH="false" flipV="false" rot="0">
            <a:off x="14123125" y="-4483820"/>
            <a:ext cx="5751493" cy="13259927"/>
          </a:xfrm>
          <a:custGeom>
            <a:avLst/>
            <a:gdLst/>
            <a:ahLst/>
            <a:cxnLst/>
            <a:rect r="r" b="b" t="t" l="l"/>
            <a:pathLst>
              <a:path h="13259927" w="5751493">
                <a:moveTo>
                  <a:pt x="0" y="0"/>
                </a:moveTo>
                <a:lnTo>
                  <a:pt x="5751493" y="0"/>
                </a:lnTo>
                <a:lnTo>
                  <a:pt x="5751493" y="13259927"/>
                </a:lnTo>
                <a:lnTo>
                  <a:pt x="0" y="1325992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0">
            <a:off x="5208373" y="8465052"/>
            <a:ext cx="7315200" cy="2593571"/>
          </a:xfrm>
          <a:custGeom>
            <a:avLst/>
            <a:gdLst/>
            <a:ahLst/>
            <a:cxnLst/>
            <a:rect r="r" b="b" t="t" l="l"/>
            <a:pathLst>
              <a:path h="2593571" w="7315200">
                <a:moveTo>
                  <a:pt x="0" y="0"/>
                </a:moveTo>
                <a:lnTo>
                  <a:pt x="7315200" y="0"/>
                </a:lnTo>
                <a:lnTo>
                  <a:pt x="7315200" y="2593571"/>
                </a:lnTo>
                <a:lnTo>
                  <a:pt x="0" y="259357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3" id="13"/>
          <p:cNvSpPr/>
          <p:nvPr/>
        </p:nvSpPr>
        <p:spPr>
          <a:xfrm flipH="false" flipV="false" rot="0">
            <a:off x="12878414" y="6820916"/>
            <a:ext cx="1687787" cy="2755571"/>
          </a:xfrm>
          <a:custGeom>
            <a:avLst/>
            <a:gdLst/>
            <a:ahLst/>
            <a:cxnLst/>
            <a:rect r="r" b="b" t="t" l="l"/>
            <a:pathLst>
              <a:path h="2755571" w="1687787">
                <a:moveTo>
                  <a:pt x="0" y="0"/>
                </a:moveTo>
                <a:lnTo>
                  <a:pt x="1687787" y="0"/>
                </a:lnTo>
                <a:lnTo>
                  <a:pt x="1687787" y="2755570"/>
                </a:lnTo>
                <a:lnTo>
                  <a:pt x="0" y="2755570"/>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14" id="14"/>
          <p:cNvSpPr/>
          <p:nvPr/>
        </p:nvSpPr>
        <p:spPr>
          <a:xfrm flipH="true" flipV="false" rot="0">
            <a:off x="-3445459" y="-856515"/>
            <a:ext cx="6890918" cy="8229600"/>
          </a:xfrm>
          <a:custGeom>
            <a:avLst/>
            <a:gdLst/>
            <a:ahLst/>
            <a:cxnLst/>
            <a:rect r="r" b="b" t="t" l="l"/>
            <a:pathLst>
              <a:path h="8229600" w="6890918">
                <a:moveTo>
                  <a:pt x="6890918" y="0"/>
                </a:moveTo>
                <a:lnTo>
                  <a:pt x="0" y="0"/>
                </a:lnTo>
                <a:lnTo>
                  <a:pt x="0" y="8229600"/>
                </a:lnTo>
                <a:lnTo>
                  <a:pt x="6890918" y="8229600"/>
                </a:lnTo>
                <a:lnTo>
                  <a:pt x="6890918" y="0"/>
                </a:lnTo>
                <a:close/>
              </a:path>
            </a:pathLst>
          </a:custGeom>
          <a:blipFill>
            <a:blip r:embed="rId11"/>
            <a:stretch>
              <a:fillRect l="0" t="0" r="0" b="0"/>
            </a:stretch>
          </a:blipFill>
        </p:spPr>
      </p:sp>
      <p:sp>
        <p:nvSpPr>
          <p:cNvPr name="Freeform 15" id="15"/>
          <p:cNvSpPr/>
          <p:nvPr/>
        </p:nvSpPr>
        <p:spPr>
          <a:xfrm flipH="false" flipV="false" rot="0">
            <a:off x="1841663" y="6770443"/>
            <a:ext cx="2637681" cy="2806044"/>
          </a:xfrm>
          <a:custGeom>
            <a:avLst/>
            <a:gdLst/>
            <a:ahLst/>
            <a:cxnLst/>
            <a:rect r="r" b="b" t="t" l="l"/>
            <a:pathLst>
              <a:path h="2806044" w="2637681">
                <a:moveTo>
                  <a:pt x="0" y="0"/>
                </a:moveTo>
                <a:lnTo>
                  <a:pt x="2637681" y="0"/>
                </a:lnTo>
                <a:lnTo>
                  <a:pt x="2637681" y="2806043"/>
                </a:lnTo>
                <a:lnTo>
                  <a:pt x="0" y="2806043"/>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6" id="16"/>
          <p:cNvSpPr/>
          <p:nvPr/>
        </p:nvSpPr>
        <p:spPr>
          <a:xfrm flipH="false" flipV="false" rot="0">
            <a:off x="1973129" y="5506603"/>
            <a:ext cx="2374748" cy="1428015"/>
          </a:xfrm>
          <a:custGeom>
            <a:avLst/>
            <a:gdLst/>
            <a:ahLst/>
            <a:cxnLst/>
            <a:rect r="r" b="b" t="t" l="l"/>
            <a:pathLst>
              <a:path h="1428015" w="2374748">
                <a:moveTo>
                  <a:pt x="0" y="0"/>
                </a:moveTo>
                <a:lnTo>
                  <a:pt x="2374748" y="0"/>
                </a:lnTo>
                <a:lnTo>
                  <a:pt x="2374748" y="1428015"/>
                </a:lnTo>
                <a:lnTo>
                  <a:pt x="0" y="1428015"/>
                </a:lnTo>
                <a:lnTo>
                  <a:pt x="0" y="0"/>
                </a:lnTo>
                <a:close/>
              </a:path>
            </a:pathLst>
          </a:custGeom>
          <a:blipFill>
            <a:blip r:embed="rId14"/>
            <a:stretch>
              <a:fillRect l="0" t="0" r="0" b="0"/>
            </a:stretch>
          </a:blipFill>
        </p:spPr>
      </p:sp>
      <p:sp>
        <p:nvSpPr>
          <p:cNvPr name="TextBox 17" id="17"/>
          <p:cNvSpPr txBox="true"/>
          <p:nvPr/>
        </p:nvSpPr>
        <p:spPr>
          <a:xfrm rot="0">
            <a:off x="3423812" y="6296811"/>
            <a:ext cx="11440376" cy="323850"/>
          </a:xfrm>
          <a:prstGeom prst="rect">
            <a:avLst/>
          </a:prstGeom>
        </p:spPr>
        <p:txBody>
          <a:bodyPr anchor="t" rtlCol="false" tIns="0" lIns="0" bIns="0" rIns="0">
            <a:spAutoFit/>
          </a:bodyPr>
          <a:lstStyle/>
          <a:p>
            <a:pPr algn="ctr" marL="0" indent="0" lvl="0">
              <a:lnSpc>
                <a:spcPts val="2625"/>
              </a:lnSpc>
              <a:spcBef>
                <a:spcPct val="0"/>
              </a:spcBef>
            </a:pPr>
            <a:r>
              <a:rPr lang="en-US" sz="2188" spc="109" strike="noStrike" u="none">
                <a:solidFill>
                  <a:srgbClr val="18191C"/>
                </a:solidFill>
                <a:latin typeface="Alata"/>
              </a:rPr>
              <a:t>— Include a credit, citation, or supporting message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DAGAmpXfUtk</dc:identifier>
  <dcterms:modified xsi:type="dcterms:W3CDTF">2011-08-01T06:04:30Z</dcterms:modified>
  <cp:revision>1</cp:revision>
  <dc:title>Copia de Furniture Making Cute Illustrative Presentation</dc:title>
</cp:coreProperties>
</file>