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8" r:id="rId4"/>
    <p:sldMasterId id="214748366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5143500" cx="9144000"/>
  <p:notesSz cx="6858000" cy="9144000"/>
  <p:embeddedFontLst>
    <p:embeddedFont>
      <p:font typeface="Antic Didone"/>
      <p:regular r:id="rId23"/>
    </p:embeddedFont>
    <p:embeddedFont>
      <p:font typeface="Parisienne"/>
      <p:regular r:id="rId24"/>
    </p:embeddedFont>
    <p:embeddedFont>
      <p:font typeface="Montserrat"/>
      <p:regular r:id="rId25"/>
      <p:bold r:id="rId26"/>
      <p:italic r:id="rId27"/>
      <p:boldItalic r:id="rId28"/>
    </p:embeddedFont>
    <p:embeddedFont>
      <p:font typeface="Cormorant Garamond Light"/>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font" Target="fonts/Parisienne-regular.fntdata"/><Relationship Id="rId23" Type="http://schemas.openxmlformats.org/officeDocument/2006/relationships/font" Target="fonts/AnticDidone-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ontserrat-bold.fntdata"/><Relationship Id="rId25" Type="http://schemas.openxmlformats.org/officeDocument/2006/relationships/font" Target="fonts/Montserrat-regular.fntdata"/><Relationship Id="rId28" Type="http://schemas.openxmlformats.org/officeDocument/2006/relationships/font" Target="fonts/Montserrat-boldItalic.fntdata"/><Relationship Id="rId27" Type="http://schemas.openxmlformats.org/officeDocument/2006/relationships/font" Target="fonts/Montserrat-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CormorantGaramondLight-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CormorantGaramondLight-italic.fntdata"/><Relationship Id="rId30" Type="http://schemas.openxmlformats.org/officeDocument/2006/relationships/font" Target="fonts/CormorantGaramondLight-bold.fntdata"/><Relationship Id="rId11" Type="http://schemas.openxmlformats.org/officeDocument/2006/relationships/slide" Target="slides/slide5.xml"/><Relationship Id="rId10" Type="http://schemas.openxmlformats.org/officeDocument/2006/relationships/slide" Target="slides/slide4.xml"/><Relationship Id="rId32" Type="http://schemas.openxmlformats.org/officeDocument/2006/relationships/font" Target="fonts/CormorantGaramondLight-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7d47d777a7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27d47d777a7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7d47d777a7_2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7d47d777a7_2_2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27d47d777a7_2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7d47d777a7_2_3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27d47d777a7_2_3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g27d47d777a7_2_3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7d47d777a7_2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g27d47d777a7_2_35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27d47d777a7_2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7d47d777a7_2_36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27d47d777a7_2_3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27d47d777a7_2_38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27d47d777a7_2_4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7d47d777a7_2_4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27d47d777a7_2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g27d47d777a7_2_9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7d47d777a7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7d47d777a7_2_1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7d47d777a7_2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g27d47d777a7_2_1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7d47d777a7_2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7d47d777a7_2_14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27d47d777a7_2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g27d47d777a7_2_17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7d47d777a7_2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7d47d777a7_2_17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27d47d777a7_2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7d47d777a7_2_19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27d47d777a7_2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7d47d777a7_2_20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idx="1" type="subTitle"/>
          </p:nvPr>
        </p:nvSpPr>
        <p:spPr>
          <a:xfrm>
            <a:off x="311700" y="3288100"/>
            <a:ext cx="8520600" cy="558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cxnSp>
        <p:nvCxnSpPr>
          <p:cNvPr id="11" name="Google Shape;11;p2"/>
          <p:cNvCxnSpPr/>
          <p:nvPr/>
        </p:nvCxnSpPr>
        <p:spPr>
          <a:xfrm>
            <a:off x="0" y="2900490"/>
            <a:ext cx="9144000" cy="0"/>
          </a:xfrm>
          <a:prstGeom prst="straightConnector1">
            <a:avLst/>
          </a:prstGeom>
          <a:noFill/>
          <a:ln cap="flat" cmpd="sng" w="190500">
            <a:solidFill>
              <a:srgbClr val="B2C9CA"/>
            </a:solidFill>
            <a:prstDash val="solid"/>
            <a:round/>
            <a:headEnd len="sm" w="sm" type="none"/>
            <a:tailEnd len="sm" w="sm" type="none"/>
          </a:ln>
        </p:spPr>
      </p:cxnSp>
      <p:grpSp>
        <p:nvGrpSpPr>
          <p:cNvPr id="12" name="Google Shape;12;p2"/>
          <p:cNvGrpSpPr/>
          <p:nvPr/>
        </p:nvGrpSpPr>
        <p:grpSpPr>
          <a:xfrm>
            <a:off x="88" y="8"/>
            <a:ext cx="9143822" cy="5215727"/>
            <a:chOff x="0" y="-38100"/>
            <a:chExt cx="4816594" cy="2747433"/>
          </a:xfrm>
        </p:grpSpPr>
        <p:sp>
          <p:nvSpPr>
            <p:cNvPr id="13" name="Google Shape;13;p2"/>
            <p:cNvSpPr/>
            <p:nvPr/>
          </p:nvSpPr>
          <p:spPr>
            <a:xfrm>
              <a:off x="2"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14" name="Google Shape;14;p2"/>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5" name="Google Shape;15;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2"/>
          <p:cNvSpPr txBox="1"/>
          <p:nvPr>
            <p:ph type="ctrTitle"/>
          </p:nvPr>
        </p:nvSpPr>
        <p:spPr>
          <a:xfrm>
            <a:off x="1739550" y="744575"/>
            <a:ext cx="56649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3" name="Shape 123"/>
        <p:cNvGrpSpPr/>
        <p:nvPr/>
      </p:nvGrpSpPr>
      <p:grpSpPr>
        <a:xfrm>
          <a:off x="0" y="0"/>
          <a:ext cx="0" cy="0"/>
          <a:chOff x="0" y="0"/>
          <a:chExt cx="0" cy="0"/>
        </a:xfrm>
      </p:grpSpPr>
      <p:sp>
        <p:nvSpPr>
          <p:cNvPr id="124" name="Google Shape;124;p1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5" name="Google Shape;125;p1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26" name="Google Shape;126;p1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7" name="Shape 127"/>
        <p:cNvGrpSpPr/>
        <p:nvPr/>
      </p:nvGrpSpPr>
      <p:grpSpPr>
        <a:xfrm>
          <a:off x="0" y="0"/>
          <a:ext cx="0" cy="0"/>
          <a:chOff x="0" y="0"/>
          <a:chExt cx="0" cy="0"/>
        </a:xfrm>
      </p:grpSpPr>
      <p:sp>
        <p:nvSpPr>
          <p:cNvPr id="128" name="Google Shape;128;p13"/>
          <p:cNvSpPr txBox="1"/>
          <p:nvPr>
            <p:ph type="ctrTitle"/>
          </p:nvPr>
        </p:nvSpPr>
        <p:spPr>
          <a:xfrm>
            <a:off x="342900" y="1065213"/>
            <a:ext cx="3886200" cy="735013"/>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29" name="Google Shape;129;p13"/>
          <p:cNvSpPr txBox="1"/>
          <p:nvPr>
            <p:ph idx="1" type="subTitle"/>
          </p:nvPr>
        </p:nvSpPr>
        <p:spPr>
          <a:xfrm>
            <a:off x="685800" y="1943100"/>
            <a:ext cx="3200400" cy="876300"/>
          </a:xfrm>
          <a:prstGeom prst="rect">
            <a:avLst/>
          </a:prstGeom>
          <a:noFill/>
          <a:ln>
            <a:noFill/>
          </a:ln>
        </p:spPr>
        <p:txBody>
          <a:bodyPr anchorCtr="0" anchor="t" bIns="22850" lIns="45725" spcFirstLastPara="1" rIns="45725" wrap="square" tIns="22850">
            <a:normAutofit/>
          </a:bodyPr>
          <a:lstStyle>
            <a:lvl1pPr lvl="0" algn="ctr">
              <a:spcBef>
                <a:spcPts val="300"/>
              </a:spcBef>
              <a:spcAft>
                <a:spcPts val="0"/>
              </a:spcAft>
              <a:buClr>
                <a:srgbClr val="888888"/>
              </a:buClr>
              <a:buSzPts val="1600"/>
              <a:buNone/>
              <a:defRPr>
                <a:solidFill>
                  <a:srgbClr val="888888"/>
                </a:solidFill>
              </a:defRPr>
            </a:lvl1pPr>
            <a:lvl2pPr lvl="1" algn="ctr">
              <a:spcBef>
                <a:spcPts val="300"/>
              </a:spcBef>
              <a:spcAft>
                <a:spcPts val="0"/>
              </a:spcAft>
              <a:buClr>
                <a:srgbClr val="888888"/>
              </a:buClr>
              <a:buSzPts val="1400"/>
              <a:buNone/>
              <a:defRPr>
                <a:solidFill>
                  <a:srgbClr val="888888"/>
                </a:solidFill>
              </a:defRPr>
            </a:lvl2pPr>
            <a:lvl3pPr lvl="2" algn="ctr">
              <a:spcBef>
                <a:spcPts val="200"/>
              </a:spcBef>
              <a:spcAft>
                <a:spcPts val="0"/>
              </a:spcAft>
              <a:buClr>
                <a:srgbClr val="888888"/>
              </a:buClr>
              <a:buSzPts val="1200"/>
              <a:buNone/>
              <a:defRPr>
                <a:solidFill>
                  <a:srgbClr val="888888"/>
                </a:solidFill>
              </a:defRPr>
            </a:lvl3pPr>
            <a:lvl4pPr lvl="3" algn="ctr">
              <a:spcBef>
                <a:spcPts val="200"/>
              </a:spcBef>
              <a:spcAft>
                <a:spcPts val="0"/>
              </a:spcAft>
              <a:buClr>
                <a:srgbClr val="888888"/>
              </a:buClr>
              <a:buSzPts val="1000"/>
              <a:buNone/>
              <a:defRPr>
                <a:solidFill>
                  <a:srgbClr val="888888"/>
                </a:solidFill>
              </a:defRPr>
            </a:lvl4pPr>
            <a:lvl5pPr lvl="4" algn="ctr">
              <a:spcBef>
                <a:spcPts val="200"/>
              </a:spcBef>
              <a:spcAft>
                <a:spcPts val="0"/>
              </a:spcAft>
              <a:buClr>
                <a:srgbClr val="888888"/>
              </a:buClr>
              <a:buSzPts val="1000"/>
              <a:buNone/>
              <a:defRPr>
                <a:solidFill>
                  <a:srgbClr val="888888"/>
                </a:solidFill>
              </a:defRPr>
            </a:lvl5pPr>
            <a:lvl6pPr lvl="5" algn="ctr">
              <a:spcBef>
                <a:spcPts val="200"/>
              </a:spcBef>
              <a:spcAft>
                <a:spcPts val="0"/>
              </a:spcAft>
              <a:buClr>
                <a:srgbClr val="888888"/>
              </a:buClr>
              <a:buSzPts val="1000"/>
              <a:buNone/>
              <a:defRPr>
                <a:solidFill>
                  <a:srgbClr val="888888"/>
                </a:solidFill>
              </a:defRPr>
            </a:lvl6pPr>
            <a:lvl7pPr lvl="6" algn="ctr">
              <a:spcBef>
                <a:spcPts val="200"/>
              </a:spcBef>
              <a:spcAft>
                <a:spcPts val="0"/>
              </a:spcAft>
              <a:buClr>
                <a:srgbClr val="888888"/>
              </a:buClr>
              <a:buSzPts val="1000"/>
              <a:buNone/>
              <a:defRPr>
                <a:solidFill>
                  <a:srgbClr val="888888"/>
                </a:solidFill>
              </a:defRPr>
            </a:lvl7pPr>
            <a:lvl8pPr lvl="7" algn="ctr">
              <a:spcBef>
                <a:spcPts val="200"/>
              </a:spcBef>
              <a:spcAft>
                <a:spcPts val="0"/>
              </a:spcAft>
              <a:buClr>
                <a:srgbClr val="888888"/>
              </a:buClr>
              <a:buSzPts val="1000"/>
              <a:buNone/>
              <a:defRPr>
                <a:solidFill>
                  <a:srgbClr val="888888"/>
                </a:solidFill>
              </a:defRPr>
            </a:lvl8pPr>
            <a:lvl9pPr lvl="8" algn="ctr">
              <a:spcBef>
                <a:spcPts val="200"/>
              </a:spcBef>
              <a:spcAft>
                <a:spcPts val="0"/>
              </a:spcAft>
              <a:buClr>
                <a:srgbClr val="888888"/>
              </a:buClr>
              <a:buSzPts val="1000"/>
              <a:buNone/>
              <a:defRPr>
                <a:solidFill>
                  <a:srgbClr val="888888"/>
                </a:solidFill>
              </a:defRPr>
            </a:lvl9pPr>
          </a:lstStyle>
          <a:p/>
        </p:txBody>
      </p:sp>
      <p:sp>
        <p:nvSpPr>
          <p:cNvPr id="130" name="Google Shape;130;p13"/>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1" name="Google Shape;131;p13"/>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2" name="Google Shape;132;p13"/>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3" name="Shape 133"/>
        <p:cNvGrpSpPr/>
        <p:nvPr/>
      </p:nvGrpSpPr>
      <p:grpSpPr>
        <a:xfrm>
          <a:off x="0" y="0"/>
          <a:ext cx="0" cy="0"/>
          <a:chOff x="0" y="0"/>
          <a:chExt cx="0" cy="0"/>
        </a:xfrm>
      </p:grpSpPr>
      <p:sp>
        <p:nvSpPr>
          <p:cNvPr id="134" name="Google Shape;134;p14"/>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35" name="Google Shape;135;p14"/>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36" name="Google Shape;136;p14"/>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7" name="Google Shape;137;p14"/>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38" name="Google Shape;138;p14"/>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9" name="Shape 139"/>
        <p:cNvGrpSpPr/>
        <p:nvPr/>
      </p:nvGrpSpPr>
      <p:grpSpPr>
        <a:xfrm>
          <a:off x="0" y="0"/>
          <a:ext cx="0" cy="0"/>
          <a:chOff x="0" y="0"/>
          <a:chExt cx="0" cy="0"/>
        </a:xfrm>
      </p:grpSpPr>
      <p:sp>
        <p:nvSpPr>
          <p:cNvPr id="140" name="Google Shape;140;p15"/>
          <p:cNvSpPr txBox="1"/>
          <p:nvPr>
            <p:ph type="title"/>
          </p:nvPr>
        </p:nvSpPr>
        <p:spPr>
          <a:xfrm>
            <a:off x="361156" y="2203450"/>
            <a:ext cx="3886200" cy="681038"/>
          </a:xfrm>
          <a:prstGeom prst="rect">
            <a:avLst/>
          </a:prstGeom>
          <a:noFill/>
          <a:ln>
            <a:noFill/>
          </a:ln>
        </p:spPr>
        <p:txBody>
          <a:bodyPr anchorCtr="0" anchor="t" bIns="22850" lIns="45725" spcFirstLastPara="1" rIns="45725" wrap="square" tIns="22850">
            <a:normAutofit/>
          </a:bodyPr>
          <a:lstStyle>
            <a:lvl1pPr lvl="0" algn="l">
              <a:spcBef>
                <a:spcPts val="0"/>
              </a:spcBef>
              <a:spcAft>
                <a:spcPts val="0"/>
              </a:spcAft>
              <a:buClr>
                <a:schemeClr val="dk1"/>
              </a:buClr>
              <a:buSzPts val="2000"/>
              <a:buFont typeface="Calibri"/>
              <a:buNone/>
              <a:defRPr b="1" sz="2000" cap="none"/>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41" name="Google Shape;141;p15"/>
          <p:cNvSpPr txBox="1"/>
          <p:nvPr>
            <p:ph idx="1" type="body"/>
          </p:nvPr>
        </p:nvSpPr>
        <p:spPr>
          <a:xfrm>
            <a:off x="361156" y="1453357"/>
            <a:ext cx="3886200" cy="750094"/>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rgbClr val="888888"/>
              </a:buClr>
              <a:buSzPts val="1000"/>
              <a:buNone/>
              <a:defRPr sz="1000">
                <a:solidFill>
                  <a:srgbClr val="888888"/>
                </a:solidFill>
              </a:defRPr>
            </a:lvl1pPr>
            <a:lvl2pPr indent="-228600" lvl="1" marL="914400" algn="l">
              <a:spcBef>
                <a:spcPts val="200"/>
              </a:spcBef>
              <a:spcAft>
                <a:spcPts val="0"/>
              </a:spcAft>
              <a:buClr>
                <a:srgbClr val="888888"/>
              </a:buClr>
              <a:buSzPts val="900"/>
              <a:buNone/>
              <a:defRPr sz="900">
                <a:solidFill>
                  <a:srgbClr val="888888"/>
                </a:solidFill>
              </a:defRPr>
            </a:lvl2pPr>
            <a:lvl3pPr indent="-228600" lvl="2" marL="1371600" algn="l">
              <a:spcBef>
                <a:spcPts val="200"/>
              </a:spcBef>
              <a:spcAft>
                <a:spcPts val="0"/>
              </a:spcAft>
              <a:buClr>
                <a:srgbClr val="888888"/>
              </a:buClr>
              <a:buSzPts val="800"/>
              <a:buNone/>
              <a:defRPr sz="800">
                <a:solidFill>
                  <a:srgbClr val="888888"/>
                </a:solidFill>
              </a:defRPr>
            </a:lvl3pPr>
            <a:lvl4pPr indent="-228600" lvl="3" marL="1828800" algn="l">
              <a:spcBef>
                <a:spcPts val="100"/>
              </a:spcBef>
              <a:spcAft>
                <a:spcPts val="0"/>
              </a:spcAft>
              <a:buClr>
                <a:srgbClr val="888888"/>
              </a:buClr>
              <a:buSzPts val="700"/>
              <a:buNone/>
              <a:defRPr sz="700">
                <a:solidFill>
                  <a:srgbClr val="888888"/>
                </a:solidFill>
              </a:defRPr>
            </a:lvl4pPr>
            <a:lvl5pPr indent="-228600" lvl="4" marL="2286000" algn="l">
              <a:spcBef>
                <a:spcPts val="100"/>
              </a:spcBef>
              <a:spcAft>
                <a:spcPts val="0"/>
              </a:spcAft>
              <a:buClr>
                <a:srgbClr val="888888"/>
              </a:buClr>
              <a:buSzPts val="700"/>
              <a:buNone/>
              <a:defRPr sz="700">
                <a:solidFill>
                  <a:srgbClr val="888888"/>
                </a:solidFill>
              </a:defRPr>
            </a:lvl5pPr>
            <a:lvl6pPr indent="-228600" lvl="5" marL="2743200" algn="l">
              <a:spcBef>
                <a:spcPts val="100"/>
              </a:spcBef>
              <a:spcAft>
                <a:spcPts val="0"/>
              </a:spcAft>
              <a:buClr>
                <a:srgbClr val="888888"/>
              </a:buClr>
              <a:buSzPts val="700"/>
              <a:buNone/>
              <a:defRPr sz="700">
                <a:solidFill>
                  <a:srgbClr val="888888"/>
                </a:solidFill>
              </a:defRPr>
            </a:lvl6pPr>
            <a:lvl7pPr indent="-228600" lvl="6" marL="3200400" algn="l">
              <a:spcBef>
                <a:spcPts val="100"/>
              </a:spcBef>
              <a:spcAft>
                <a:spcPts val="0"/>
              </a:spcAft>
              <a:buClr>
                <a:srgbClr val="888888"/>
              </a:buClr>
              <a:buSzPts val="700"/>
              <a:buNone/>
              <a:defRPr sz="700">
                <a:solidFill>
                  <a:srgbClr val="888888"/>
                </a:solidFill>
              </a:defRPr>
            </a:lvl7pPr>
            <a:lvl8pPr indent="-228600" lvl="7" marL="3657600" algn="l">
              <a:spcBef>
                <a:spcPts val="100"/>
              </a:spcBef>
              <a:spcAft>
                <a:spcPts val="0"/>
              </a:spcAft>
              <a:buClr>
                <a:srgbClr val="888888"/>
              </a:buClr>
              <a:buSzPts val="700"/>
              <a:buNone/>
              <a:defRPr sz="700">
                <a:solidFill>
                  <a:srgbClr val="888888"/>
                </a:solidFill>
              </a:defRPr>
            </a:lvl8pPr>
            <a:lvl9pPr indent="-228600" lvl="8" marL="4114800" algn="l">
              <a:spcBef>
                <a:spcPts val="100"/>
              </a:spcBef>
              <a:spcAft>
                <a:spcPts val="0"/>
              </a:spcAft>
              <a:buClr>
                <a:srgbClr val="888888"/>
              </a:buClr>
              <a:buSzPts val="700"/>
              <a:buNone/>
              <a:defRPr sz="700">
                <a:solidFill>
                  <a:srgbClr val="888888"/>
                </a:solidFill>
              </a:defRPr>
            </a:lvl9pPr>
          </a:lstStyle>
          <a:p/>
        </p:txBody>
      </p:sp>
      <p:sp>
        <p:nvSpPr>
          <p:cNvPr id="142" name="Google Shape;142;p15"/>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3" name="Google Shape;143;p15"/>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44" name="Google Shape;144;p15"/>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45" name="Shape 145"/>
        <p:cNvGrpSpPr/>
        <p:nvPr/>
      </p:nvGrpSpPr>
      <p:grpSpPr>
        <a:xfrm>
          <a:off x="0" y="0"/>
          <a:ext cx="0" cy="0"/>
          <a:chOff x="0" y="0"/>
          <a:chExt cx="0" cy="0"/>
        </a:xfrm>
      </p:grpSpPr>
      <p:sp>
        <p:nvSpPr>
          <p:cNvPr id="146" name="Google Shape;146;p16"/>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47" name="Google Shape;147;p16"/>
          <p:cNvSpPr txBox="1"/>
          <p:nvPr>
            <p:ph idx="1" type="body"/>
          </p:nvPr>
        </p:nvSpPr>
        <p:spPr>
          <a:xfrm>
            <a:off x="2286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48" name="Google Shape;148;p16"/>
          <p:cNvSpPr txBox="1"/>
          <p:nvPr>
            <p:ph idx="2" type="body"/>
          </p:nvPr>
        </p:nvSpPr>
        <p:spPr>
          <a:xfrm>
            <a:off x="2324100" y="800100"/>
            <a:ext cx="2019300" cy="2262982"/>
          </a:xfrm>
          <a:prstGeom prst="rect">
            <a:avLst/>
          </a:prstGeom>
          <a:noFill/>
          <a:ln>
            <a:noFill/>
          </a:ln>
        </p:spPr>
        <p:txBody>
          <a:bodyPr anchorCtr="0" anchor="t" bIns="22850" lIns="45725" spcFirstLastPara="1" rIns="45725" wrap="square" tIns="22850">
            <a:normAutofit/>
          </a:bodyPr>
          <a:lstStyle>
            <a:lvl1pPr indent="-317500" lvl="0" marL="457200" algn="l">
              <a:spcBef>
                <a:spcPts val="300"/>
              </a:spcBef>
              <a:spcAft>
                <a:spcPts val="0"/>
              </a:spcAft>
              <a:buClr>
                <a:schemeClr val="dk1"/>
              </a:buClr>
              <a:buSzPts val="1400"/>
              <a:buChar char="•"/>
              <a:defRPr sz="1400"/>
            </a:lvl1pPr>
            <a:lvl2pPr indent="-304800" lvl="1" marL="914400" algn="l">
              <a:spcBef>
                <a:spcPts val="200"/>
              </a:spcBef>
              <a:spcAft>
                <a:spcPts val="0"/>
              </a:spcAft>
              <a:buClr>
                <a:schemeClr val="dk1"/>
              </a:buClr>
              <a:buSzPts val="1200"/>
              <a:buChar char="–"/>
              <a:defRPr sz="1200"/>
            </a:lvl2pPr>
            <a:lvl3pPr indent="-292100" lvl="2" marL="1371600" algn="l">
              <a:spcBef>
                <a:spcPts val="200"/>
              </a:spcBef>
              <a:spcAft>
                <a:spcPts val="0"/>
              </a:spcAft>
              <a:buClr>
                <a:schemeClr val="dk1"/>
              </a:buClr>
              <a:buSzPts val="1000"/>
              <a:buChar char="•"/>
              <a:defRPr sz="1000"/>
            </a:lvl3pPr>
            <a:lvl4pPr indent="-285750" lvl="3" marL="1828800" algn="l">
              <a:spcBef>
                <a:spcPts val="200"/>
              </a:spcBef>
              <a:spcAft>
                <a:spcPts val="0"/>
              </a:spcAft>
              <a:buClr>
                <a:schemeClr val="dk1"/>
              </a:buClr>
              <a:buSzPts val="900"/>
              <a:buChar char="–"/>
              <a:defRPr sz="900"/>
            </a:lvl4pPr>
            <a:lvl5pPr indent="-285750" lvl="4" marL="2286000" algn="l">
              <a:spcBef>
                <a:spcPts val="200"/>
              </a:spcBef>
              <a:spcAft>
                <a:spcPts val="0"/>
              </a:spcAft>
              <a:buClr>
                <a:schemeClr val="dk1"/>
              </a:buClr>
              <a:buSzPts val="900"/>
              <a:buChar char="»"/>
              <a:defRPr sz="900"/>
            </a:lvl5pPr>
            <a:lvl6pPr indent="-285750" lvl="5" marL="2743200" algn="l">
              <a:spcBef>
                <a:spcPts val="200"/>
              </a:spcBef>
              <a:spcAft>
                <a:spcPts val="0"/>
              </a:spcAft>
              <a:buClr>
                <a:schemeClr val="dk1"/>
              </a:buClr>
              <a:buSzPts val="900"/>
              <a:buChar char="•"/>
              <a:defRPr sz="900"/>
            </a:lvl6pPr>
            <a:lvl7pPr indent="-285750" lvl="6" marL="3200400" algn="l">
              <a:spcBef>
                <a:spcPts val="200"/>
              </a:spcBef>
              <a:spcAft>
                <a:spcPts val="0"/>
              </a:spcAft>
              <a:buClr>
                <a:schemeClr val="dk1"/>
              </a:buClr>
              <a:buSzPts val="900"/>
              <a:buChar char="•"/>
              <a:defRPr sz="900"/>
            </a:lvl7pPr>
            <a:lvl8pPr indent="-285750" lvl="7" marL="3657600" algn="l">
              <a:spcBef>
                <a:spcPts val="200"/>
              </a:spcBef>
              <a:spcAft>
                <a:spcPts val="0"/>
              </a:spcAft>
              <a:buClr>
                <a:schemeClr val="dk1"/>
              </a:buClr>
              <a:buSzPts val="900"/>
              <a:buChar char="•"/>
              <a:defRPr sz="900"/>
            </a:lvl8pPr>
            <a:lvl9pPr indent="-285750" lvl="8" marL="4114800" algn="l">
              <a:spcBef>
                <a:spcPts val="200"/>
              </a:spcBef>
              <a:spcAft>
                <a:spcPts val="0"/>
              </a:spcAft>
              <a:buClr>
                <a:schemeClr val="dk1"/>
              </a:buClr>
              <a:buSzPts val="900"/>
              <a:buChar char="•"/>
              <a:defRPr sz="900"/>
            </a:lvl9pPr>
          </a:lstStyle>
          <a:p/>
        </p:txBody>
      </p:sp>
      <p:sp>
        <p:nvSpPr>
          <p:cNvPr id="149" name="Google Shape;149;p16"/>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50" name="Google Shape;150;p16"/>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51" name="Google Shape;151;p16"/>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52" name="Shape 152"/>
        <p:cNvGrpSpPr/>
        <p:nvPr/>
      </p:nvGrpSpPr>
      <p:grpSpPr>
        <a:xfrm>
          <a:off x="0" y="0"/>
          <a:ext cx="0" cy="0"/>
          <a:chOff x="0" y="0"/>
          <a:chExt cx="0" cy="0"/>
        </a:xfrm>
      </p:grpSpPr>
      <p:sp>
        <p:nvSpPr>
          <p:cNvPr id="153" name="Google Shape;153;p17"/>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2200"/>
              <a:buFont typeface="Calibri"/>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54" name="Google Shape;154;p17"/>
          <p:cNvSpPr txBox="1"/>
          <p:nvPr>
            <p:ph idx="1" type="body"/>
          </p:nvPr>
        </p:nvSpPr>
        <p:spPr>
          <a:xfrm>
            <a:off x="228600" y="767556"/>
            <a:ext cx="2020094"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55" name="Google Shape;155;p17"/>
          <p:cNvSpPr txBox="1"/>
          <p:nvPr>
            <p:ph idx="2" type="body"/>
          </p:nvPr>
        </p:nvSpPr>
        <p:spPr>
          <a:xfrm>
            <a:off x="228600" y="1087438"/>
            <a:ext cx="2020094"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56" name="Google Shape;156;p17"/>
          <p:cNvSpPr txBox="1"/>
          <p:nvPr>
            <p:ph idx="3" type="body"/>
          </p:nvPr>
        </p:nvSpPr>
        <p:spPr>
          <a:xfrm>
            <a:off x="2322513" y="767556"/>
            <a:ext cx="2020888" cy="319881"/>
          </a:xfrm>
          <a:prstGeom prst="rect">
            <a:avLst/>
          </a:prstGeom>
          <a:noFill/>
          <a:ln>
            <a:noFill/>
          </a:ln>
        </p:spPr>
        <p:txBody>
          <a:bodyPr anchorCtr="0" anchor="b" bIns="22850" lIns="45725" spcFirstLastPara="1" rIns="45725" wrap="square" tIns="22850">
            <a:normAutofit/>
          </a:bodyPr>
          <a:lstStyle>
            <a:lvl1pPr indent="-228600" lvl="0" marL="457200" algn="l">
              <a:spcBef>
                <a:spcPts val="200"/>
              </a:spcBef>
              <a:spcAft>
                <a:spcPts val="0"/>
              </a:spcAft>
              <a:buClr>
                <a:schemeClr val="dk1"/>
              </a:buClr>
              <a:buSzPts val="1200"/>
              <a:buNone/>
              <a:defRPr b="1" sz="1200"/>
            </a:lvl1pPr>
            <a:lvl2pPr indent="-228600" lvl="1" marL="914400" algn="l">
              <a:spcBef>
                <a:spcPts val="200"/>
              </a:spcBef>
              <a:spcAft>
                <a:spcPts val="0"/>
              </a:spcAft>
              <a:buClr>
                <a:schemeClr val="dk1"/>
              </a:buClr>
              <a:buSzPts val="1000"/>
              <a:buNone/>
              <a:defRPr b="1" sz="1000"/>
            </a:lvl2pPr>
            <a:lvl3pPr indent="-228600" lvl="2" marL="1371600" algn="l">
              <a:spcBef>
                <a:spcPts val="200"/>
              </a:spcBef>
              <a:spcAft>
                <a:spcPts val="0"/>
              </a:spcAft>
              <a:buClr>
                <a:schemeClr val="dk1"/>
              </a:buClr>
              <a:buSzPts val="900"/>
              <a:buNone/>
              <a:defRPr b="1" sz="900"/>
            </a:lvl3pPr>
            <a:lvl4pPr indent="-228600" lvl="3" marL="1828800" algn="l">
              <a:spcBef>
                <a:spcPts val="200"/>
              </a:spcBef>
              <a:spcAft>
                <a:spcPts val="0"/>
              </a:spcAft>
              <a:buClr>
                <a:schemeClr val="dk1"/>
              </a:buClr>
              <a:buSzPts val="800"/>
              <a:buNone/>
              <a:defRPr b="1" sz="800"/>
            </a:lvl4pPr>
            <a:lvl5pPr indent="-228600" lvl="4" marL="2286000" algn="l">
              <a:spcBef>
                <a:spcPts val="200"/>
              </a:spcBef>
              <a:spcAft>
                <a:spcPts val="0"/>
              </a:spcAft>
              <a:buClr>
                <a:schemeClr val="dk1"/>
              </a:buClr>
              <a:buSzPts val="800"/>
              <a:buNone/>
              <a:defRPr b="1" sz="800"/>
            </a:lvl5pPr>
            <a:lvl6pPr indent="-228600" lvl="5" marL="2743200" algn="l">
              <a:spcBef>
                <a:spcPts val="200"/>
              </a:spcBef>
              <a:spcAft>
                <a:spcPts val="0"/>
              </a:spcAft>
              <a:buClr>
                <a:schemeClr val="dk1"/>
              </a:buClr>
              <a:buSzPts val="800"/>
              <a:buNone/>
              <a:defRPr b="1" sz="800"/>
            </a:lvl6pPr>
            <a:lvl7pPr indent="-228600" lvl="6" marL="3200400" algn="l">
              <a:spcBef>
                <a:spcPts val="200"/>
              </a:spcBef>
              <a:spcAft>
                <a:spcPts val="0"/>
              </a:spcAft>
              <a:buClr>
                <a:schemeClr val="dk1"/>
              </a:buClr>
              <a:buSzPts val="800"/>
              <a:buNone/>
              <a:defRPr b="1" sz="800"/>
            </a:lvl7pPr>
            <a:lvl8pPr indent="-228600" lvl="7" marL="3657600" algn="l">
              <a:spcBef>
                <a:spcPts val="200"/>
              </a:spcBef>
              <a:spcAft>
                <a:spcPts val="0"/>
              </a:spcAft>
              <a:buClr>
                <a:schemeClr val="dk1"/>
              </a:buClr>
              <a:buSzPts val="800"/>
              <a:buNone/>
              <a:defRPr b="1" sz="800"/>
            </a:lvl8pPr>
            <a:lvl9pPr indent="-228600" lvl="8" marL="4114800" algn="l">
              <a:spcBef>
                <a:spcPts val="200"/>
              </a:spcBef>
              <a:spcAft>
                <a:spcPts val="0"/>
              </a:spcAft>
              <a:buClr>
                <a:schemeClr val="dk1"/>
              </a:buClr>
              <a:buSzPts val="800"/>
              <a:buNone/>
              <a:defRPr b="1" sz="800"/>
            </a:lvl9pPr>
          </a:lstStyle>
          <a:p/>
        </p:txBody>
      </p:sp>
      <p:sp>
        <p:nvSpPr>
          <p:cNvPr id="157" name="Google Shape;157;p17"/>
          <p:cNvSpPr txBox="1"/>
          <p:nvPr>
            <p:ph idx="4" type="body"/>
          </p:nvPr>
        </p:nvSpPr>
        <p:spPr>
          <a:xfrm>
            <a:off x="2322513" y="1087438"/>
            <a:ext cx="2020888" cy="1975644"/>
          </a:xfrm>
          <a:prstGeom prst="rect">
            <a:avLst/>
          </a:prstGeom>
          <a:noFill/>
          <a:ln>
            <a:noFill/>
          </a:ln>
        </p:spPr>
        <p:txBody>
          <a:bodyPr anchorCtr="0" anchor="t" bIns="22850" lIns="45725" spcFirstLastPara="1" rIns="45725" wrap="square" tIns="22850">
            <a:normAutofit/>
          </a:bodyPr>
          <a:lstStyle>
            <a:lvl1pPr indent="-304800" lvl="0" marL="457200" algn="l">
              <a:spcBef>
                <a:spcPts val="200"/>
              </a:spcBef>
              <a:spcAft>
                <a:spcPts val="0"/>
              </a:spcAft>
              <a:buClr>
                <a:schemeClr val="dk1"/>
              </a:buClr>
              <a:buSzPts val="1200"/>
              <a:buChar char="•"/>
              <a:defRPr sz="1200"/>
            </a:lvl1pPr>
            <a:lvl2pPr indent="-292100" lvl="1" marL="914400" algn="l">
              <a:spcBef>
                <a:spcPts val="200"/>
              </a:spcBef>
              <a:spcAft>
                <a:spcPts val="0"/>
              </a:spcAft>
              <a:buClr>
                <a:schemeClr val="dk1"/>
              </a:buClr>
              <a:buSzPts val="1000"/>
              <a:buChar char="–"/>
              <a:defRPr sz="1000"/>
            </a:lvl2pPr>
            <a:lvl3pPr indent="-285750" lvl="2" marL="1371600" algn="l">
              <a:spcBef>
                <a:spcPts val="200"/>
              </a:spcBef>
              <a:spcAft>
                <a:spcPts val="0"/>
              </a:spcAft>
              <a:buClr>
                <a:schemeClr val="dk1"/>
              </a:buClr>
              <a:buSzPts val="900"/>
              <a:buChar char="•"/>
              <a:defRPr sz="900"/>
            </a:lvl3pPr>
            <a:lvl4pPr indent="-279400" lvl="3" marL="1828800" algn="l">
              <a:spcBef>
                <a:spcPts val="200"/>
              </a:spcBef>
              <a:spcAft>
                <a:spcPts val="0"/>
              </a:spcAft>
              <a:buClr>
                <a:schemeClr val="dk1"/>
              </a:buClr>
              <a:buSzPts val="800"/>
              <a:buChar char="–"/>
              <a:defRPr sz="800"/>
            </a:lvl4pPr>
            <a:lvl5pPr indent="-279400" lvl="4" marL="2286000" algn="l">
              <a:spcBef>
                <a:spcPts val="200"/>
              </a:spcBef>
              <a:spcAft>
                <a:spcPts val="0"/>
              </a:spcAft>
              <a:buClr>
                <a:schemeClr val="dk1"/>
              </a:buClr>
              <a:buSzPts val="800"/>
              <a:buChar char="»"/>
              <a:defRPr sz="800"/>
            </a:lvl5pPr>
            <a:lvl6pPr indent="-279400" lvl="5" marL="2743200" algn="l">
              <a:spcBef>
                <a:spcPts val="200"/>
              </a:spcBef>
              <a:spcAft>
                <a:spcPts val="0"/>
              </a:spcAft>
              <a:buClr>
                <a:schemeClr val="dk1"/>
              </a:buClr>
              <a:buSzPts val="800"/>
              <a:buChar char="•"/>
              <a:defRPr sz="800"/>
            </a:lvl6pPr>
            <a:lvl7pPr indent="-279400" lvl="6" marL="3200400" algn="l">
              <a:spcBef>
                <a:spcPts val="200"/>
              </a:spcBef>
              <a:spcAft>
                <a:spcPts val="0"/>
              </a:spcAft>
              <a:buClr>
                <a:schemeClr val="dk1"/>
              </a:buClr>
              <a:buSzPts val="800"/>
              <a:buChar char="•"/>
              <a:defRPr sz="800"/>
            </a:lvl7pPr>
            <a:lvl8pPr indent="-279400" lvl="7" marL="3657600" algn="l">
              <a:spcBef>
                <a:spcPts val="200"/>
              </a:spcBef>
              <a:spcAft>
                <a:spcPts val="0"/>
              </a:spcAft>
              <a:buClr>
                <a:schemeClr val="dk1"/>
              </a:buClr>
              <a:buSzPts val="800"/>
              <a:buChar char="•"/>
              <a:defRPr sz="800"/>
            </a:lvl8pPr>
            <a:lvl9pPr indent="-279400" lvl="8" marL="4114800" algn="l">
              <a:spcBef>
                <a:spcPts val="200"/>
              </a:spcBef>
              <a:spcAft>
                <a:spcPts val="0"/>
              </a:spcAft>
              <a:buClr>
                <a:schemeClr val="dk1"/>
              </a:buClr>
              <a:buSzPts val="800"/>
              <a:buChar char="•"/>
              <a:defRPr sz="800"/>
            </a:lvl9pPr>
          </a:lstStyle>
          <a:p/>
        </p:txBody>
      </p:sp>
      <p:sp>
        <p:nvSpPr>
          <p:cNvPr id="158" name="Google Shape;158;p17"/>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59" name="Google Shape;159;p17"/>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60" name="Google Shape;160;p17"/>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1" name="Shape 161"/>
        <p:cNvGrpSpPr/>
        <p:nvPr/>
      </p:nvGrpSpPr>
      <p:grpSpPr>
        <a:xfrm>
          <a:off x="0" y="0"/>
          <a:ext cx="0" cy="0"/>
          <a:chOff x="0" y="0"/>
          <a:chExt cx="0" cy="0"/>
        </a:xfrm>
      </p:grpSpPr>
      <p:sp>
        <p:nvSpPr>
          <p:cNvPr id="162" name="Google Shape;162;p18"/>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63" name="Google Shape;163;p18"/>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64" name="Google Shape;164;p18"/>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65" name="Google Shape;165;p18"/>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6" name="Shape 166"/>
        <p:cNvGrpSpPr/>
        <p:nvPr/>
      </p:nvGrpSpPr>
      <p:grpSpPr>
        <a:xfrm>
          <a:off x="0" y="0"/>
          <a:ext cx="0" cy="0"/>
          <a:chOff x="0" y="0"/>
          <a:chExt cx="0" cy="0"/>
        </a:xfrm>
      </p:grpSpPr>
      <p:sp>
        <p:nvSpPr>
          <p:cNvPr id="167" name="Google Shape;167;p19"/>
          <p:cNvSpPr txBox="1"/>
          <p:nvPr>
            <p:ph type="title"/>
          </p:nvPr>
        </p:nvSpPr>
        <p:spPr>
          <a:xfrm>
            <a:off x="228600" y="136525"/>
            <a:ext cx="1504157" cy="581025"/>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68" name="Google Shape;168;p19"/>
          <p:cNvSpPr txBox="1"/>
          <p:nvPr>
            <p:ph idx="1" type="body"/>
          </p:nvPr>
        </p:nvSpPr>
        <p:spPr>
          <a:xfrm>
            <a:off x="1787525" y="136525"/>
            <a:ext cx="2555875" cy="2926557"/>
          </a:xfrm>
          <a:prstGeom prst="rect">
            <a:avLst/>
          </a:prstGeom>
          <a:noFill/>
          <a:ln>
            <a:noFill/>
          </a:ln>
        </p:spPr>
        <p:txBody>
          <a:bodyPr anchorCtr="0" anchor="t" bIns="22850" lIns="45725" spcFirstLastPara="1" rIns="45725" wrap="square" tIns="22850">
            <a:normAutofit/>
          </a:bodyPr>
          <a:lstStyle>
            <a:lvl1pPr indent="-330200" lvl="0" marL="457200" algn="l">
              <a:spcBef>
                <a:spcPts val="300"/>
              </a:spcBef>
              <a:spcAft>
                <a:spcPts val="0"/>
              </a:spcAft>
              <a:buClr>
                <a:schemeClr val="dk1"/>
              </a:buClr>
              <a:buSzPts val="1600"/>
              <a:buChar char="•"/>
              <a:defRPr sz="1600"/>
            </a:lvl1pPr>
            <a:lvl2pPr indent="-317500" lvl="1" marL="914400" algn="l">
              <a:spcBef>
                <a:spcPts val="300"/>
              </a:spcBef>
              <a:spcAft>
                <a:spcPts val="0"/>
              </a:spcAft>
              <a:buClr>
                <a:schemeClr val="dk1"/>
              </a:buClr>
              <a:buSzPts val="1400"/>
              <a:buChar char="–"/>
              <a:defRPr sz="1400"/>
            </a:lvl2pPr>
            <a:lvl3pPr indent="-304800" lvl="2" marL="1371600" algn="l">
              <a:spcBef>
                <a:spcPts val="200"/>
              </a:spcBef>
              <a:spcAft>
                <a:spcPts val="0"/>
              </a:spcAft>
              <a:buClr>
                <a:schemeClr val="dk1"/>
              </a:buClr>
              <a:buSzPts val="1200"/>
              <a:buChar char="•"/>
              <a:defRPr sz="1200"/>
            </a:lvl3pPr>
            <a:lvl4pPr indent="-292100" lvl="3" marL="1828800" algn="l">
              <a:spcBef>
                <a:spcPts val="200"/>
              </a:spcBef>
              <a:spcAft>
                <a:spcPts val="0"/>
              </a:spcAft>
              <a:buClr>
                <a:schemeClr val="dk1"/>
              </a:buClr>
              <a:buSzPts val="1000"/>
              <a:buChar char="–"/>
              <a:defRPr sz="1000"/>
            </a:lvl4pPr>
            <a:lvl5pPr indent="-292100" lvl="4" marL="2286000" algn="l">
              <a:spcBef>
                <a:spcPts val="200"/>
              </a:spcBef>
              <a:spcAft>
                <a:spcPts val="0"/>
              </a:spcAft>
              <a:buClr>
                <a:schemeClr val="dk1"/>
              </a:buClr>
              <a:buSzPts val="1000"/>
              <a:buChar char="»"/>
              <a:defRPr sz="1000"/>
            </a:lvl5pPr>
            <a:lvl6pPr indent="-292100" lvl="5" marL="2743200" algn="l">
              <a:spcBef>
                <a:spcPts val="200"/>
              </a:spcBef>
              <a:spcAft>
                <a:spcPts val="0"/>
              </a:spcAft>
              <a:buClr>
                <a:schemeClr val="dk1"/>
              </a:buClr>
              <a:buSzPts val="1000"/>
              <a:buChar char="•"/>
              <a:defRPr sz="1000"/>
            </a:lvl6pPr>
            <a:lvl7pPr indent="-292100" lvl="6" marL="3200400" algn="l">
              <a:spcBef>
                <a:spcPts val="200"/>
              </a:spcBef>
              <a:spcAft>
                <a:spcPts val="0"/>
              </a:spcAft>
              <a:buClr>
                <a:schemeClr val="dk1"/>
              </a:buClr>
              <a:buSzPts val="1000"/>
              <a:buChar char="•"/>
              <a:defRPr sz="1000"/>
            </a:lvl7pPr>
            <a:lvl8pPr indent="-292100" lvl="7" marL="3657600" algn="l">
              <a:spcBef>
                <a:spcPts val="200"/>
              </a:spcBef>
              <a:spcAft>
                <a:spcPts val="0"/>
              </a:spcAft>
              <a:buClr>
                <a:schemeClr val="dk1"/>
              </a:buClr>
              <a:buSzPts val="1000"/>
              <a:buChar char="•"/>
              <a:defRPr sz="1000"/>
            </a:lvl8pPr>
            <a:lvl9pPr indent="-292100" lvl="8" marL="4114800" algn="l">
              <a:spcBef>
                <a:spcPts val="200"/>
              </a:spcBef>
              <a:spcAft>
                <a:spcPts val="0"/>
              </a:spcAft>
              <a:buClr>
                <a:schemeClr val="dk1"/>
              </a:buClr>
              <a:buSzPts val="1000"/>
              <a:buChar char="•"/>
              <a:defRPr sz="1000"/>
            </a:lvl9pPr>
          </a:lstStyle>
          <a:p/>
        </p:txBody>
      </p:sp>
      <p:sp>
        <p:nvSpPr>
          <p:cNvPr id="169" name="Google Shape;169;p19"/>
          <p:cNvSpPr txBox="1"/>
          <p:nvPr>
            <p:ph idx="2" type="body"/>
          </p:nvPr>
        </p:nvSpPr>
        <p:spPr>
          <a:xfrm>
            <a:off x="228600" y="717550"/>
            <a:ext cx="1504157" cy="2345532"/>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70" name="Google Shape;170;p19"/>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71" name="Google Shape;171;p19"/>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72" name="Google Shape;172;p19"/>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73" name="Shape 173"/>
        <p:cNvGrpSpPr/>
        <p:nvPr/>
      </p:nvGrpSpPr>
      <p:grpSpPr>
        <a:xfrm>
          <a:off x="0" y="0"/>
          <a:ext cx="0" cy="0"/>
          <a:chOff x="0" y="0"/>
          <a:chExt cx="0" cy="0"/>
        </a:xfrm>
      </p:grpSpPr>
      <p:sp>
        <p:nvSpPr>
          <p:cNvPr id="174" name="Google Shape;174;p20"/>
          <p:cNvSpPr txBox="1"/>
          <p:nvPr>
            <p:ph type="title"/>
          </p:nvPr>
        </p:nvSpPr>
        <p:spPr>
          <a:xfrm>
            <a:off x="896144" y="2400300"/>
            <a:ext cx="2743200" cy="283369"/>
          </a:xfrm>
          <a:prstGeom prst="rect">
            <a:avLst/>
          </a:prstGeom>
          <a:noFill/>
          <a:ln>
            <a:noFill/>
          </a:ln>
        </p:spPr>
        <p:txBody>
          <a:bodyPr anchorCtr="0" anchor="b" bIns="22850" lIns="45725" spcFirstLastPara="1" rIns="45725" wrap="square" tIns="22850">
            <a:normAutofit/>
          </a:bodyPr>
          <a:lstStyle>
            <a:lvl1pPr lvl="0" algn="l">
              <a:spcBef>
                <a:spcPts val="0"/>
              </a:spcBef>
              <a:spcAft>
                <a:spcPts val="0"/>
              </a:spcAft>
              <a:buClr>
                <a:schemeClr val="dk1"/>
              </a:buClr>
              <a:buSzPts val="1000"/>
              <a:buFont typeface="Calibri"/>
              <a:buNone/>
              <a:defRPr b="1" sz="1000"/>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75" name="Google Shape;175;p20"/>
          <p:cNvSpPr/>
          <p:nvPr>
            <p:ph idx="2" type="pic"/>
          </p:nvPr>
        </p:nvSpPr>
        <p:spPr>
          <a:xfrm>
            <a:off x="896144" y="306388"/>
            <a:ext cx="2743200" cy="2057400"/>
          </a:xfrm>
          <a:prstGeom prst="rect">
            <a:avLst/>
          </a:prstGeom>
          <a:noFill/>
          <a:ln>
            <a:noFill/>
          </a:ln>
        </p:spPr>
      </p:sp>
      <p:sp>
        <p:nvSpPr>
          <p:cNvPr id="176" name="Google Shape;176;p20"/>
          <p:cNvSpPr txBox="1"/>
          <p:nvPr>
            <p:ph idx="1" type="body"/>
          </p:nvPr>
        </p:nvSpPr>
        <p:spPr>
          <a:xfrm>
            <a:off x="896144" y="2683669"/>
            <a:ext cx="2743200" cy="402431"/>
          </a:xfrm>
          <a:prstGeom prst="rect">
            <a:avLst/>
          </a:prstGeom>
          <a:noFill/>
          <a:ln>
            <a:noFill/>
          </a:ln>
        </p:spPr>
        <p:txBody>
          <a:bodyPr anchorCtr="0" anchor="t" bIns="22850" lIns="45725" spcFirstLastPara="1" rIns="45725" wrap="square" tIns="22850">
            <a:normAutofit/>
          </a:bodyPr>
          <a:lstStyle>
            <a:lvl1pPr indent="-228600" lvl="0" marL="457200" algn="l">
              <a:spcBef>
                <a:spcPts val="100"/>
              </a:spcBef>
              <a:spcAft>
                <a:spcPts val="0"/>
              </a:spcAft>
              <a:buClr>
                <a:schemeClr val="dk1"/>
              </a:buClr>
              <a:buSzPts val="700"/>
              <a:buNone/>
              <a:defRPr sz="700"/>
            </a:lvl1pPr>
            <a:lvl2pPr indent="-228600" lvl="1" marL="914400" algn="l">
              <a:spcBef>
                <a:spcPts val="100"/>
              </a:spcBef>
              <a:spcAft>
                <a:spcPts val="0"/>
              </a:spcAft>
              <a:buClr>
                <a:schemeClr val="dk1"/>
              </a:buClr>
              <a:buSzPts val="600"/>
              <a:buNone/>
              <a:defRPr sz="600"/>
            </a:lvl2pPr>
            <a:lvl3pPr indent="-228600" lvl="2" marL="1371600" algn="l">
              <a:spcBef>
                <a:spcPts val="100"/>
              </a:spcBef>
              <a:spcAft>
                <a:spcPts val="0"/>
              </a:spcAft>
              <a:buClr>
                <a:schemeClr val="dk1"/>
              </a:buClr>
              <a:buSzPts val="500"/>
              <a:buNone/>
              <a:defRPr sz="500"/>
            </a:lvl3pPr>
            <a:lvl4pPr indent="-228600" lvl="3" marL="1828800" algn="l">
              <a:spcBef>
                <a:spcPts val="100"/>
              </a:spcBef>
              <a:spcAft>
                <a:spcPts val="0"/>
              </a:spcAft>
              <a:buClr>
                <a:schemeClr val="dk1"/>
              </a:buClr>
              <a:buSzPts val="500"/>
              <a:buNone/>
              <a:defRPr sz="500"/>
            </a:lvl4pPr>
            <a:lvl5pPr indent="-228600" lvl="4" marL="2286000" algn="l">
              <a:spcBef>
                <a:spcPts val="100"/>
              </a:spcBef>
              <a:spcAft>
                <a:spcPts val="0"/>
              </a:spcAft>
              <a:buClr>
                <a:schemeClr val="dk1"/>
              </a:buClr>
              <a:buSzPts val="500"/>
              <a:buNone/>
              <a:defRPr sz="500"/>
            </a:lvl5pPr>
            <a:lvl6pPr indent="-228600" lvl="5" marL="2743200" algn="l">
              <a:spcBef>
                <a:spcPts val="100"/>
              </a:spcBef>
              <a:spcAft>
                <a:spcPts val="0"/>
              </a:spcAft>
              <a:buClr>
                <a:schemeClr val="dk1"/>
              </a:buClr>
              <a:buSzPts val="500"/>
              <a:buNone/>
              <a:defRPr sz="500"/>
            </a:lvl6pPr>
            <a:lvl7pPr indent="-228600" lvl="6" marL="3200400" algn="l">
              <a:spcBef>
                <a:spcPts val="100"/>
              </a:spcBef>
              <a:spcAft>
                <a:spcPts val="0"/>
              </a:spcAft>
              <a:buClr>
                <a:schemeClr val="dk1"/>
              </a:buClr>
              <a:buSzPts val="500"/>
              <a:buNone/>
              <a:defRPr sz="500"/>
            </a:lvl7pPr>
            <a:lvl8pPr indent="-228600" lvl="7" marL="3657600" algn="l">
              <a:spcBef>
                <a:spcPts val="100"/>
              </a:spcBef>
              <a:spcAft>
                <a:spcPts val="0"/>
              </a:spcAft>
              <a:buClr>
                <a:schemeClr val="dk1"/>
              </a:buClr>
              <a:buSzPts val="500"/>
              <a:buNone/>
              <a:defRPr sz="500"/>
            </a:lvl8pPr>
            <a:lvl9pPr indent="-228600" lvl="8" marL="4114800" algn="l">
              <a:spcBef>
                <a:spcPts val="100"/>
              </a:spcBef>
              <a:spcAft>
                <a:spcPts val="0"/>
              </a:spcAft>
              <a:buClr>
                <a:schemeClr val="dk1"/>
              </a:buClr>
              <a:buSzPts val="500"/>
              <a:buNone/>
              <a:defRPr sz="500"/>
            </a:lvl9pPr>
          </a:lstStyle>
          <a:p/>
        </p:txBody>
      </p:sp>
      <p:sp>
        <p:nvSpPr>
          <p:cNvPr id="177" name="Google Shape;177;p20"/>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78" name="Google Shape;178;p20"/>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79" name="Google Shape;179;p20"/>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80" name="Shape 180"/>
        <p:cNvGrpSpPr/>
        <p:nvPr/>
      </p:nvGrpSpPr>
      <p:grpSpPr>
        <a:xfrm>
          <a:off x="0" y="0"/>
          <a:ext cx="0" cy="0"/>
          <a:chOff x="0" y="0"/>
          <a:chExt cx="0" cy="0"/>
        </a:xfrm>
      </p:grpSpPr>
      <p:sp>
        <p:nvSpPr>
          <p:cNvPr id="181" name="Google Shape;181;p2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82" name="Google Shape;182;p21"/>
          <p:cNvSpPr txBox="1"/>
          <p:nvPr>
            <p:ph idx="1" type="body"/>
          </p:nvPr>
        </p:nvSpPr>
        <p:spPr>
          <a:xfrm rot="5400000">
            <a:off x="1154509" y="-125809"/>
            <a:ext cx="2262982" cy="41148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83" name="Google Shape;183;p2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84" name="Google Shape;184;p2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85" name="Google Shape;185;p2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grpSp>
        <p:nvGrpSpPr>
          <p:cNvPr id="18" name="Google Shape;18;p3"/>
          <p:cNvGrpSpPr/>
          <p:nvPr/>
        </p:nvGrpSpPr>
        <p:grpSpPr>
          <a:xfrm>
            <a:off x="700088" y="-1249151"/>
            <a:ext cx="1542830" cy="7047666"/>
            <a:chOff x="0" y="-38100"/>
            <a:chExt cx="812700" cy="3712424"/>
          </a:xfrm>
        </p:grpSpPr>
        <p:sp>
          <p:nvSpPr>
            <p:cNvPr id="19" name="Google Shape;19;p3"/>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B2C9CA"/>
            </a:solidFill>
            <a:ln>
              <a:noFill/>
            </a:ln>
          </p:spPr>
        </p:sp>
        <p:sp>
          <p:nvSpPr>
            <p:cNvPr id="20" name="Google Shape;20;p3"/>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1" name="Google Shape;21;p3"/>
          <p:cNvGrpSpPr/>
          <p:nvPr/>
        </p:nvGrpSpPr>
        <p:grpSpPr>
          <a:xfrm>
            <a:off x="88096" y="-1249151"/>
            <a:ext cx="1542830" cy="7047666"/>
            <a:chOff x="0" y="-38100"/>
            <a:chExt cx="812700" cy="3712424"/>
          </a:xfrm>
        </p:grpSpPr>
        <p:sp>
          <p:nvSpPr>
            <p:cNvPr id="22" name="Google Shape;22;p3"/>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68808A"/>
            </a:solidFill>
            <a:ln>
              <a:noFill/>
            </a:ln>
          </p:spPr>
        </p:sp>
        <p:sp>
          <p:nvSpPr>
            <p:cNvPr id="23" name="Google Shape;23;p3"/>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4" name="Google Shape;24;p3"/>
          <p:cNvGrpSpPr/>
          <p:nvPr/>
        </p:nvGrpSpPr>
        <p:grpSpPr>
          <a:xfrm>
            <a:off x="8439150" y="-1249151"/>
            <a:ext cx="1542830" cy="7047666"/>
            <a:chOff x="0" y="-38100"/>
            <a:chExt cx="812700" cy="3712424"/>
          </a:xfrm>
        </p:grpSpPr>
        <p:sp>
          <p:nvSpPr>
            <p:cNvPr id="25" name="Google Shape;25;p3"/>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68808A"/>
            </a:solidFill>
            <a:ln>
              <a:noFill/>
            </a:ln>
          </p:spPr>
        </p:sp>
        <p:sp>
          <p:nvSpPr>
            <p:cNvPr id="26" name="Google Shape;26;p3"/>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 name="Google Shape;27;p3"/>
          <p:cNvGrpSpPr/>
          <p:nvPr/>
        </p:nvGrpSpPr>
        <p:grpSpPr>
          <a:xfrm>
            <a:off x="7827159" y="-1249151"/>
            <a:ext cx="1542830" cy="7047666"/>
            <a:chOff x="0" y="-38100"/>
            <a:chExt cx="812700" cy="3712424"/>
          </a:xfrm>
        </p:grpSpPr>
        <p:sp>
          <p:nvSpPr>
            <p:cNvPr id="28" name="Google Shape;28;p3"/>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B2C9CA"/>
            </a:solidFill>
            <a:ln>
              <a:noFill/>
            </a:ln>
          </p:spPr>
        </p:sp>
        <p:sp>
          <p:nvSpPr>
            <p:cNvPr id="29" name="Google Shape;29;p3"/>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0" name="Google Shape;30;p3"/>
          <p:cNvGrpSpPr/>
          <p:nvPr/>
        </p:nvGrpSpPr>
        <p:grpSpPr>
          <a:xfrm>
            <a:off x="0" y="-72329"/>
            <a:ext cx="9143818" cy="5215727"/>
            <a:chOff x="0" y="-38100"/>
            <a:chExt cx="4816592" cy="2747433"/>
          </a:xfrm>
        </p:grpSpPr>
        <p:sp>
          <p:nvSpPr>
            <p:cNvPr id="31" name="Google Shape;31;p3"/>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32" name="Google Shape;32;p3"/>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3" name="Google Shape;33;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34" name="Google Shape;34;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86" name="Shape 186"/>
        <p:cNvGrpSpPr/>
        <p:nvPr/>
      </p:nvGrpSpPr>
      <p:grpSpPr>
        <a:xfrm>
          <a:off x="0" y="0"/>
          <a:ext cx="0" cy="0"/>
          <a:chOff x="0" y="0"/>
          <a:chExt cx="0" cy="0"/>
        </a:xfrm>
      </p:grpSpPr>
      <p:sp>
        <p:nvSpPr>
          <p:cNvPr id="187" name="Google Shape;187;p22"/>
          <p:cNvSpPr txBox="1"/>
          <p:nvPr>
            <p:ph type="title"/>
          </p:nvPr>
        </p:nvSpPr>
        <p:spPr>
          <a:xfrm rot="5400000">
            <a:off x="2366169" y="1085850"/>
            <a:ext cx="2925763" cy="1028700"/>
          </a:xfrm>
          <a:prstGeom prst="rect">
            <a:avLst/>
          </a:prstGeom>
          <a:noFill/>
          <a:ln>
            <a:noFill/>
          </a:ln>
        </p:spPr>
        <p:txBody>
          <a:bodyPr anchorCtr="0" anchor="ctr" bIns="22850" lIns="45725" spcFirstLastPara="1" rIns="45725" wrap="square" tIns="22850">
            <a:normAutofit/>
          </a:bodyPr>
          <a:lstStyle>
            <a:lvl1pPr lvl="0" algn="ctr">
              <a:spcBef>
                <a:spcPts val="0"/>
              </a:spcBef>
              <a:spcAft>
                <a:spcPts val="0"/>
              </a:spcAft>
              <a:buClr>
                <a:schemeClr val="dk1"/>
              </a:buClr>
              <a:buSzPts val="900"/>
              <a:buNone/>
              <a:defRPr/>
            </a:lvl1pPr>
            <a:lvl2pPr lvl="1">
              <a:spcBef>
                <a:spcPts val="0"/>
              </a:spcBef>
              <a:spcAft>
                <a:spcPts val="0"/>
              </a:spcAft>
              <a:buSzPts val="700"/>
              <a:buNone/>
              <a:defRPr/>
            </a:lvl2pPr>
            <a:lvl3pPr lvl="2">
              <a:spcBef>
                <a:spcPts val="0"/>
              </a:spcBef>
              <a:spcAft>
                <a:spcPts val="0"/>
              </a:spcAft>
              <a:buSzPts val="700"/>
              <a:buNone/>
              <a:defRPr/>
            </a:lvl3pPr>
            <a:lvl4pPr lvl="3">
              <a:spcBef>
                <a:spcPts val="0"/>
              </a:spcBef>
              <a:spcAft>
                <a:spcPts val="0"/>
              </a:spcAft>
              <a:buSzPts val="700"/>
              <a:buNone/>
              <a:defRPr/>
            </a:lvl4pPr>
            <a:lvl5pPr lvl="4">
              <a:spcBef>
                <a:spcPts val="0"/>
              </a:spcBef>
              <a:spcAft>
                <a:spcPts val="0"/>
              </a:spcAft>
              <a:buSzPts val="700"/>
              <a:buNone/>
              <a:defRPr/>
            </a:lvl5pPr>
            <a:lvl6pPr lvl="5">
              <a:spcBef>
                <a:spcPts val="0"/>
              </a:spcBef>
              <a:spcAft>
                <a:spcPts val="0"/>
              </a:spcAft>
              <a:buSzPts val="700"/>
              <a:buNone/>
              <a:defRPr/>
            </a:lvl6pPr>
            <a:lvl7pPr lvl="6">
              <a:spcBef>
                <a:spcPts val="0"/>
              </a:spcBef>
              <a:spcAft>
                <a:spcPts val="0"/>
              </a:spcAft>
              <a:buSzPts val="700"/>
              <a:buNone/>
              <a:defRPr/>
            </a:lvl7pPr>
            <a:lvl8pPr lvl="7">
              <a:spcBef>
                <a:spcPts val="0"/>
              </a:spcBef>
              <a:spcAft>
                <a:spcPts val="0"/>
              </a:spcAft>
              <a:buSzPts val="700"/>
              <a:buNone/>
              <a:defRPr/>
            </a:lvl8pPr>
            <a:lvl9pPr lvl="8">
              <a:spcBef>
                <a:spcPts val="0"/>
              </a:spcBef>
              <a:spcAft>
                <a:spcPts val="0"/>
              </a:spcAft>
              <a:buSzPts val="700"/>
              <a:buNone/>
              <a:defRPr/>
            </a:lvl9pPr>
          </a:lstStyle>
          <a:p/>
        </p:txBody>
      </p:sp>
      <p:sp>
        <p:nvSpPr>
          <p:cNvPr id="188" name="Google Shape;188;p22"/>
          <p:cNvSpPr txBox="1"/>
          <p:nvPr>
            <p:ph idx="1" type="body"/>
          </p:nvPr>
        </p:nvSpPr>
        <p:spPr>
          <a:xfrm rot="5400000">
            <a:off x="270669" y="95250"/>
            <a:ext cx="2925763" cy="3009900"/>
          </a:xfrm>
          <a:prstGeom prst="rect">
            <a:avLst/>
          </a:prstGeom>
          <a:noFill/>
          <a:ln>
            <a:noFill/>
          </a:ln>
        </p:spPr>
        <p:txBody>
          <a:bodyPr anchorCtr="0" anchor="t" bIns="22850" lIns="45725" spcFirstLastPara="1" rIns="45725" wrap="square" tIns="22850">
            <a:normAutofit/>
          </a:bodyPr>
          <a:lstStyle>
            <a:lvl1pPr indent="-285750" lvl="0" marL="457200" algn="l">
              <a:spcBef>
                <a:spcPts val="200"/>
              </a:spcBef>
              <a:spcAft>
                <a:spcPts val="0"/>
              </a:spcAft>
              <a:buClr>
                <a:schemeClr val="dk1"/>
              </a:buClr>
              <a:buSzPts val="900"/>
              <a:buChar char="•"/>
              <a:defRPr/>
            </a:lvl1pPr>
            <a:lvl2pPr indent="-285750" lvl="1" marL="914400" algn="l">
              <a:spcBef>
                <a:spcPts val="200"/>
              </a:spcBef>
              <a:spcAft>
                <a:spcPts val="0"/>
              </a:spcAft>
              <a:buClr>
                <a:schemeClr val="dk1"/>
              </a:buClr>
              <a:buSzPts val="900"/>
              <a:buChar char="–"/>
              <a:defRPr/>
            </a:lvl2pPr>
            <a:lvl3pPr indent="-285750" lvl="2" marL="1371600" algn="l">
              <a:spcBef>
                <a:spcPts val="200"/>
              </a:spcBef>
              <a:spcAft>
                <a:spcPts val="0"/>
              </a:spcAft>
              <a:buClr>
                <a:schemeClr val="dk1"/>
              </a:buClr>
              <a:buSzPts val="900"/>
              <a:buChar char="•"/>
              <a:defRPr/>
            </a:lvl3pPr>
            <a:lvl4pPr indent="-285750" lvl="3" marL="1828800" algn="l">
              <a:spcBef>
                <a:spcPts val="200"/>
              </a:spcBef>
              <a:spcAft>
                <a:spcPts val="0"/>
              </a:spcAft>
              <a:buClr>
                <a:schemeClr val="dk1"/>
              </a:buClr>
              <a:buSzPts val="900"/>
              <a:buChar char="–"/>
              <a:defRPr/>
            </a:lvl4pPr>
            <a:lvl5pPr indent="-285750" lvl="4" marL="2286000" algn="l">
              <a:spcBef>
                <a:spcPts val="200"/>
              </a:spcBef>
              <a:spcAft>
                <a:spcPts val="0"/>
              </a:spcAft>
              <a:buClr>
                <a:schemeClr val="dk1"/>
              </a:buClr>
              <a:buSzPts val="900"/>
              <a:buChar char="»"/>
              <a:defRPr/>
            </a:lvl5pPr>
            <a:lvl6pPr indent="-285750" lvl="5" marL="2743200" algn="l">
              <a:spcBef>
                <a:spcPts val="200"/>
              </a:spcBef>
              <a:spcAft>
                <a:spcPts val="0"/>
              </a:spcAft>
              <a:buClr>
                <a:schemeClr val="dk1"/>
              </a:buClr>
              <a:buSzPts val="900"/>
              <a:buChar char="•"/>
              <a:defRPr/>
            </a:lvl6pPr>
            <a:lvl7pPr indent="-285750" lvl="6" marL="3200400" algn="l">
              <a:spcBef>
                <a:spcPts val="200"/>
              </a:spcBef>
              <a:spcAft>
                <a:spcPts val="0"/>
              </a:spcAft>
              <a:buClr>
                <a:schemeClr val="dk1"/>
              </a:buClr>
              <a:buSzPts val="900"/>
              <a:buChar char="•"/>
              <a:defRPr/>
            </a:lvl7pPr>
            <a:lvl8pPr indent="-285750" lvl="7" marL="3657600" algn="l">
              <a:spcBef>
                <a:spcPts val="200"/>
              </a:spcBef>
              <a:spcAft>
                <a:spcPts val="0"/>
              </a:spcAft>
              <a:buClr>
                <a:schemeClr val="dk1"/>
              </a:buClr>
              <a:buSzPts val="900"/>
              <a:buChar char="•"/>
              <a:defRPr/>
            </a:lvl8pPr>
            <a:lvl9pPr indent="-285750" lvl="8" marL="4114800" algn="l">
              <a:spcBef>
                <a:spcPts val="200"/>
              </a:spcBef>
              <a:spcAft>
                <a:spcPts val="0"/>
              </a:spcAft>
              <a:buClr>
                <a:schemeClr val="dk1"/>
              </a:buClr>
              <a:buSzPts val="900"/>
              <a:buChar char="•"/>
              <a:defRPr/>
            </a:lvl9pPr>
          </a:lstStyle>
          <a:p/>
        </p:txBody>
      </p:sp>
      <p:sp>
        <p:nvSpPr>
          <p:cNvPr id="189" name="Google Shape;189;p22"/>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algn="l">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90" name="Google Shape;190;p22"/>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algn="ctr">
              <a:spcBef>
                <a:spcPts val="0"/>
              </a:spcBef>
              <a:spcAft>
                <a:spcPts val="0"/>
              </a:spcAft>
              <a:buSzPts val="700"/>
              <a:buNone/>
              <a:defRPr/>
            </a:lvl1pPr>
            <a:lvl2pPr lvl="1" algn="l">
              <a:spcBef>
                <a:spcPts val="0"/>
              </a:spcBef>
              <a:spcAft>
                <a:spcPts val="0"/>
              </a:spcAft>
              <a:buSzPts val="700"/>
              <a:buNone/>
              <a:defRPr/>
            </a:lvl2pPr>
            <a:lvl3pPr lvl="2" algn="l">
              <a:spcBef>
                <a:spcPts val="0"/>
              </a:spcBef>
              <a:spcAft>
                <a:spcPts val="0"/>
              </a:spcAft>
              <a:buSzPts val="700"/>
              <a:buNone/>
              <a:defRPr/>
            </a:lvl3pPr>
            <a:lvl4pPr lvl="3" algn="l">
              <a:spcBef>
                <a:spcPts val="0"/>
              </a:spcBef>
              <a:spcAft>
                <a:spcPts val="0"/>
              </a:spcAft>
              <a:buSzPts val="700"/>
              <a:buNone/>
              <a:defRPr/>
            </a:lvl4pPr>
            <a:lvl5pPr lvl="4" algn="l">
              <a:spcBef>
                <a:spcPts val="0"/>
              </a:spcBef>
              <a:spcAft>
                <a:spcPts val="0"/>
              </a:spcAft>
              <a:buSzPts val="700"/>
              <a:buNone/>
              <a:defRPr/>
            </a:lvl5pPr>
            <a:lvl6pPr lvl="5" algn="l">
              <a:spcBef>
                <a:spcPts val="0"/>
              </a:spcBef>
              <a:spcAft>
                <a:spcPts val="0"/>
              </a:spcAft>
              <a:buSzPts val="700"/>
              <a:buNone/>
              <a:defRPr/>
            </a:lvl6pPr>
            <a:lvl7pPr lvl="6" algn="l">
              <a:spcBef>
                <a:spcPts val="0"/>
              </a:spcBef>
              <a:spcAft>
                <a:spcPts val="0"/>
              </a:spcAft>
              <a:buSzPts val="700"/>
              <a:buNone/>
              <a:defRPr/>
            </a:lvl7pPr>
            <a:lvl8pPr lvl="7" algn="l">
              <a:spcBef>
                <a:spcPts val="0"/>
              </a:spcBef>
              <a:spcAft>
                <a:spcPts val="0"/>
              </a:spcAft>
              <a:buSzPts val="700"/>
              <a:buNone/>
              <a:defRPr/>
            </a:lvl8pPr>
            <a:lvl9pPr lvl="8" algn="l">
              <a:spcBef>
                <a:spcPts val="0"/>
              </a:spcBef>
              <a:spcAft>
                <a:spcPts val="0"/>
              </a:spcAft>
              <a:buSzPts val="700"/>
              <a:buNone/>
              <a:defRPr/>
            </a:lvl9pPr>
          </a:lstStyle>
          <a:p/>
        </p:txBody>
      </p:sp>
      <p:sp>
        <p:nvSpPr>
          <p:cNvPr id="191" name="Google Shape;191;p22"/>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5" name="Shape 35"/>
        <p:cNvGrpSpPr/>
        <p:nvPr/>
      </p:nvGrpSpPr>
      <p:grpSpPr>
        <a:xfrm>
          <a:off x="0" y="0"/>
          <a:ext cx="0" cy="0"/>
          <a:chOff x="0" y="0"/>
          <a:chExt cx="0" cy="0"/>
        </a:xfrm>
      </p:grpSpPr>
      <p:sp>
        <p:nvSpPr>
          <p:cNvPr id="36" name="Google Shape;36;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7" name="Google Shape;37;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38" name="Google Shape;38;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39" name="Google Shape;39;p4"/>
          <p:cNvGrpSpPr/>
          <p:nvPr/>
        </p:nvGrpSpPr>
        <p:grpSpPr>
          <a:xfrm>
            <a:off x="0" y="-72329"/>
            <a:ext cx="9143818" cy="5215727"/>
            <a:chOff x="0" y="-38100"/>
            <a:chExt cx="4816592" cy="2747433"/>
          </a:xfrm>
        </p:grpSpPr>
        <p:sp>
          <p:nvSpPr>
            <p:cNvPr id="40" name="Google Shape;40;p4"/>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41" name="Google Shape;41;p4"/>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2" name="Google Shape;42;p4"/>
          <p:cNvGrpSpPr/>
          <p:nvPr/>
        </p:nvGrpSpPr>
        <p:grpSpPr>
          <a:xfrm>
            <a:off x="5077698" y="454180"/>
            <a:ext cx="3754613" cy="4114634"/>
            <a:chOff x="0" y="-38100"/>
            <a:chExt cx="1186629" cy="1300412"/>
          </a:xfrm>
        </p:grpSpPr>
        <p:sp>
          <p:nvSpPr>
            <p:cNvPr id="43" name="Google Shape;43;p4"/>
            <p:cNvSpPr/>
            <p:nvPr/>
          </p:nvSpPr>
          <p:spPr>
            <a:xfrm>
              <a:off x="0" y="0"/>
              <a:ext cx="1186629" cy="1262312"/>
            </a:xfrm>
            <a:custGeom>
              <a:rect b="b" l="l" r="r" t="t"/>
              <a:pathLst>
                <a:path extrusionOk="0" h="1262312" w="1186629">
                  <a:moveTo>
                    <a:pt x="0" y="0"/>
                  </a:moveTo>
                  <a:lnTo>
                    <a:pt x="1186629" y="0"/>
                  </a:lnTo>
                  <a:lnTo>
                    <a:pt x="1186629" y="1262312"/>
                  </a:lnTo>
                  <a:lnTo>
                    <a:pt x="0" y="1262312"/>
                  </a:lnTo>
                  <a:close/>
                </a:path>
              </a:pathLst>
            </a:custGeom>
            <a:solidFill>
              <a:srgbClr val="B2C9CA"/>
            </a:solidFill>
            <a:ln>
              <a:noFill/>
            </a:ln>
          </p:spPr>
        </p:sp>
        <p:sp>
          <p:nvSpPr>
            <p:cNvPr id="44" name="Google Shape;44;p4"/>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5" name="Shape 45"/>
        <p:cNvGrpSpPr/>
        <p:nvPr/>
      </p:nvGrpSpPr>
      <p:grpSpPr>
        <a:xfrm>
          <a:off x="0" y="0"/>
          <a:ext cx="0" cy="0"/>
          <a:chOff x="0" y="0"/>
          <a:chExt cx="0" cy="0"/>
        </a:xfrm>
      </p:grpSpPr>
      <p:grpSp>
        <p:nvGrpSpPr>
          <p:cNvPr id="46" name="Google Shape;46;p5"/>
          <p:cNvGrpSpPr/>
          <p:nvPr/>
        </p:nvGrpSpPr>
        <p:grpSpPr>
          <a:xfrm rot="-5400000">
            <a:off x="3497570" y="-1436759"/>
            <a:ext cx="2109038" cy="9378326"/>
            <a:chOff x="0" y="-38100"/>
            <a:chExt cx="812700" cy="3712424"/>
          </a:xfrm>
        </p:grpSpPr>
        <p:sp>
          <p:nvSpPr>
            <p:cNvPr id="47" name="Google Shape;47;p5"/>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B2C9CA"/>
            </a:solidFill>
            <a:ln>
              <a:noFill/>
            </a:ln>
          </p:spPr>
        </p:sp>
        <p:sp>
          <p:nvSpPr>
            <p:cNvPr id="48" name="Google Shape;48;p5"/>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9" name="Google Shape;49;p5"/>
          <p:cNvGrpSpPr/>
          <p:nvPr/>
        </p:nvGrpSpPr>
        <p:grpSpPr>
          <a:xfrm rot="-5400000">
            <a:off x="3497570" y="-600179"/>
            <a:ext cx="2109038" cy="9378326"/>
            <a:chOff x="0" y="-38100"/>
            <a:chExt cx="812700" cy="3712424"/>
          </a:xfrm>
        </p:grpSpPr>
        <p:sp>
          <p:nvSpPr>
            <p:cNvPr id="50" name="Google Shape;50;p5"/>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68808A"/>
            </a:solidFill>
            <a:ln>
              <a:noFill/>
            </a:ln>
          </p:spPr>
        </p:sp>
        <p:sp>
          <p:nvSpPr>
            <p:cNvPr id="51" name="Google Shape;51;p5"/>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2" name="Google Shape;52;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53" name="Google Shape;53;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4" name="Google Shape;54;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55" name="Google Shape;55;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grpSp>
        <p:nvGrpSpPr>
          <p:cNvPr id="57" name="Google Shape;57;p6"/>
          <p:cNvGrpSpPr/>
          <p:nvPr/>
        </p:nvGrpSpPr>
        <p:grpSpPr>
          <a:xfrm>
            <a:off x="0" y="2451198"/>
            <a:ext cx="4572055" cy="2692333"/>
            <a:chOff x="0" y="-38100"/>
            <a:chExt cx="1444978" cy="850900"/>
          </a:xfrm>
        </p:grpSpPr>
        <p:sp>
          <p:nvSpPr>
            <p:cNvPr id="58" name="Google Shape;58;p6"/>
            <p:cNvSpPr/>
            <p:nvPr/>
          </p:nvSpPr>
          <p:spPr>
            <a:xfrm>
              <a:off x="0" y="0"/>
              <a:ext cx="1444978" cy="812800"/>
            </a:xfrm>
            <a:custGeom>
              <a:rect b="b" l="l" r="r" t="t"/>
              <a:pathLst>
                <a:path extrusionOk="0" h="812800" w="1444978">
                  <a:moveTo>
                    <a:pt x="0" y="0"/>
                  </a:moveTo>
                  <a:lnTo>
                    <a:pt x="1444978" y="0"/>
                  </a:lnTo>
                  <a:lnTo>
                    <a:pt x="1444978" y="812800"/>
                  </a:lnTo>
                  <a:lnTo>
                    <a:pt x="0" y="812800"/>
                  </a:lnTo>
                  <a:close/>
                </a:path>
              </a:pathLst>
            </a:custGeom>
            <a:solidFill>
              <a:srgbClr val="D1E5E6"/>
            </a:solidFill>
            <a:ln>
              <a:noFill/>
            </a:ln>
          </p:spPr>
        </p:sp>
        <p:sp>
          <p:nvSpPr>
            <p:cNvPr id="59" name="Google Shape;59;p6"/>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60" name="Google Shape;60;p6"/>
          <p:cNvGrpSpPr/>
          <p:nvPr/>
        </p:nvGrpSpPr>
        <p:grpSpPr>
          <a:xfrm>
            <a:off x="4572000" y="-120552"/>
            <a:ext cx="4572055" cy="2692333"/>
            <a:chOff x="0" y="-38100"/>
            <a:chExt cx="1444978" cy="850900"/>
          </a:xfrm>
        </p:grpSpPr>
        <p:sp>
          <p:nvSpPr>
            <p:cNvPr id="61" name="Google Shape;61;p6"/>
            <p:cNvSpPr/>
            <p:nvPr/>
          </p:nvSpPr>
          <p:spPr>
            <a:xfrm>
              <a:off x="0" y="0"/>
              <a:ext cx="1444978" cy="812800"/>
            </a:xfrm>
            <a:custGeom>
              <a:rect b="b" l="l" r="r" t="t"/>
              <a:pathLst>
                <a:path extrusionOk="0" h="812800" w="1444978">
                  <a:moveTo>
                    <a:pt x="0" y="0"/>
                  </a:moveTo>
                  <a:lnTo>
                    <a:pt x="1444978" y="0"/>
                  </a:lnTo>
                  <a:lnTo>
                    <a:pt x="1444978" y="812800"/>
                  </a:lnTo>
                  <a:lnTo>
                    <a:pt x="0" y="812800"/>
                  </a:lnTo>
                  <a:close/>
                </a:path>
              </a:pathLst>
            </a:custGeom>
            <a:solidFill>
              <a:srgbClr val="D1E5E6"/>
            </a:solidFill>
            <a:ln>
              <a:noFill/>
            </a:ln>
          </p:spPr>
        </p:sp>
        <p:sp>
          <p:nvSpPr>
            <p:cNvPr id="62" name="Google Shape;62;p6"/>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63" name="Google Shape;63;p6"/>
          <p:cNvSpPr/>
          <p:nvPr/>
        </p:nvSpPr>
        <p:spPr>
          <a:xfrm>
            <a:off x="0" y="0"/>
            <a:ext cx="9143818" cy="5143398"/>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64" name="Google Shape;64;p6"/>
          <p:cNvSpPr txBox="1"/>
          <p:nvPr>
            <p:ph type="title"/>
          </p:nvPr>
        </p:nvSpPr>
        <p:spPr>
          <a:xfrm>
            <a:off x="311700" y="445025"/>
            <a:ext cx="30192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5" name="Google Shape;6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66" name="Google Shape;66;p6"/>
          <p:cNvSpPr txBox="1"/>
          <p:nvPr/>
        </p:nvSpPr>
        <p:spPr>
          <a:xfrm>
            <a:off x="0" y="-72329"/>
            <a:ext cx="1542830" cy="1615159"/>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7" name="Shape 67"/>
        <p:cNvGrpSpPr/>
        <p:nvPr/>
      </p:nvGrpSpPr>
      <p:grpSpPr>
        <a:xfrm>
          <a:off x="0" y="0"/>
          <a:ext cx="0" cy="0"/>
          <a:chOff x="0" y="0"/>
          <a:chExt cx="0" cy="0"/>
        </a:xfrm>
      </p:grpSpPr>
      <p:sp>
        <p:nvSpPr>
          <p:cNvPr id="68" name="Google Shape;68;p7"/>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69" name="Google Shape;69;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70" name="Google Shape;70;p7"/>
          <p:cNvGrpSpPr/>
          <p:nvPr/>
        </p:nvGrpSpPr>
        <p:grpSpPr>
          <a:xfrm>
            <a:off x="0" y="-72329"/>
            <a:ext cx="9143818" cy="5215727"/>
            <a:chOff x="0" y="-38100"/>
            <a:chExt cx="4816592" cy="2747433"/>
          </a:xfrm>
        </p:grpSpPr>
        <p:sp>
          <p:nvSpPr>
            <p:cNvPr id="71" name="Google Shape;71;p7"/>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72" name="Google Shape;72;p7"/>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73" name="Google Shape;73;p7"/>
          <p:cNvGrpSpPr/>
          <p:nvPr/>
        </p:nvGrpSpPr>
        <p:grpSpPr>
          <a:xfrm>
            <a:off x="6858000" y="26096"/>
            <a:ext cx="2190706" cy="5018882"/>
            <a:chOff x="0" y="-38100"/>
            <a:chExt cx="1153975" cy="2643743"/>
          </a:xfrm>
        </p:grpSpPr>
        <p:sp>
          <p:nvSpPr>
            <p:cNvPr id="74" name="Google Shape;74;p7"/>
            <p:cNvSpPr/>
            <p:nvPr/>
          </p:nvSpPr>
          <p:spPr>
            <a:xfrm>
              <a:off x="0" y="0"/>
              <a:ext cx="1153975" cy="2605643"/>
            </a:xfrm>
            <a:custGeom>
              <a:rect b="b" l="l" r="r" t="t"/>
              <a:pathLst>
                <a:path extrusionOk="0" h="2605643" w="1153975">
                  <a:moveTo>
                    <a:pt x="0" y="0"/>
                  </a:moveTo>
                  <a:lnTo>
                    <a:pt x="1153975" y="0"/>
                  </a:lnTo>
                  <a:lnTo>
                    <a:pt x="1153975" y="2605643"/>
                  </a:lnTo>
                  <a:lnTo>
                    <a:pt x="0" y="2605643"/>
                  </a:lnTo>
                  <a:close/>
                </a:path>
              </a:pathLst>
            </a:custGeom>
            <a:solidFill>
              <a:srgbClr val="68808A"/>
            </a:solidFill>
            <a:ln>
              <a:noFill/>
            </a:ln>
          </p:spPr>
        </p:sp>
        <p:sp>
          <p:nvSpPr>
            <p:cNvPr id="75" name="Google Shape;75;p7"/>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76" name="Google Shape;76;p7"/>
          <p:cNvGrpSpPr/>
          <p:nvPr/>
        </p:nvGrpSpPr>
        <p:grpSpPr>
          <a:xfrm>
            <a:off x="5762625" y="-1249151"/>
            <a:ext cx="2190706" cy="7047666"/>
            <a:chOff x="0" y="-38100"/>
            <a:chExt cx="1153975" cy="3712424"/>
          </a:xfrm>
        </p:grpSpPr>
        <p:sp>
          <p:nvSpPr>
            <p:cNvPr id="77" name="Google Shape;77;p7"/>
            <p:cNvSpPr/>
            <p:nvPr/>
          </p:nvSpPr>
          <p:spPr>
            <a:xfrm>
              <a:off x="0" y="0"/>
              <a:ext cx="1153975" cy="3674324"/>
            </a:xfrm>
            <a:custGeom>
              <a:rect b="b" l="l" r="r" t="t"/>
              <a:pathLst>
                <a:path extrusionOk="0" h="3674324" w="1153975">
                  <a:moveTo>
                    <a:pt x="0" y="0"/>
                  </a:moveTo>
                  <a:lnTo>
                    <a:pt x="1153975" y="0"/>
                  </a:lnTo>
                  <a:lnTo>
                    <a:pt x="1153975" y="3674324"/>
                  </a:lnTo>
                  <a:lnTo>
                    <a:pt x="0" y="3674324"/>
                  </a:lnTo>
                  <a:close/>
                </a:path>
              </a:pathLst>
            </a:custGeom>
            <a:solidFill>
              <a:srgbClr val="B2C9CA"/>
            </a:solidFill>
            <a:ln>
              <a:noFill/>
            </a:ln>
          </p:spPr>
        </p:sp>
        <p:sp>
          <p:nvSpPr>
            <p:cNvPr id="78" name="Google Shape;78;p7"/>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9" name="Shape 79"/>
        <p:cNvGrpSpPr/>
        <p:nvPr/>
      </p:nvGrpSpPr>
      <p:grpSpPr>
        <a:xfrm>
          <a:off x="0" y="0"/>
          <a:ext cx="0" cy="0"/>
          <a:chOff x="0" y="0"/>
          <a:chExt cx="0" cy="0"/>
        </a:xfrm>
      </p:grpSpPr>
      <p:sp>
        <p:nvSpPr>
          <p:cNvPr id="80" name="Google Shape;80;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1" name="Google Shape;81;p8"/>
          <p:cNvGrpSpPr/>
          <p:nvPr/>
        </p:nvGrpSpPr>
        <p:grpSpPr>
          <a:xfrm>
            <a:off x="-293428" y="-813051"/>
            <a:ext cx="1542830" cy="7047666"/>
            <a:chOff x="0" y="-38100"/>
            <a:chExt cx="812700" cy="3712424"/>
          </a:xfrm>
        </p:grpSpPr>
        <p:sp>
          <p:nvSpPr>
            <p:cNvPr id="82" name="Google Shape;82;p8"/>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68808A"/>
            </a:solidFill>
            <a:ln>
              <a:noFill/>
            </a:ln>
          </p:spPr>
        </p:sp>
        <p:sp>
          <p:nvSpPr>
            <p:cNvPr id="83" name="Google Shape;83;p8"/>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84" name="Google Shape;84;p8"/>
          <p:cNvGrpSpPr/>
          <p:nvPr/>
        </p:nvGrpSpPr>
        <p:grpSpPr>
          <a:xfrm>
            <a:off x="0" y="-72329"/>
            <a:ext cx="9143818" cy="5215727"/>
            <a:chOff x="0" y="-38100"/>
            <a:chExt cx="4816592" cy="2747433"/>
          </a:xfrm>
        </p:grpSpPr>
        <p:sp>
          <p:nvSpPr>
            <p:cNvPr id="85" name="Google Shape;85;p8"/>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86" name="Google Shape;86;p8"/>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87" name="Google Shape;87;p8"/>
          <p:cNvSpPr txBox="1"/>
          <p:nvPr>
            <p:ph type="title"/>
          </p:nvPr>
        </p:nvSpPr>
        <p:spPr>
          <a:xfrm>
            <a:off x="265500" y="1216725"/>
            <a:ext cx="4045200" cy="14988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8" name="Google Shape;88;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9" name="Google Shape;89;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90" name="Google Shape;90;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91" name="Shape 91"/>
        <p:cNvGrpSpPr/>
        <p:nvPr/>
      </p:nvGrpSpPr>
      <p:grpSpPr>
        <a:xfrm>
          <a:off x="0" y="0"/>
          <a:ext cx="0" cy="0"/>
          <a:chOff x="0" y="0"/>
          <a:chExt cx="0" cy="0"/>
        </a:xfrm>
      </p:grpSpPr>
      <p:sp>
        <p:nvSpPr>
          <p:cNvPr id="92" name="Google Shape;92;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93" name="Google Shape;93;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94" name="Google Shape;94;p9"/>
          <p:cNvGrpSpPr/>
          <p:nvPr/>
        </p:nvGrpSpPr>
        <p:grpSpPr>
          <a:xfrm>
            <a:off x="1485900" y="-892077"/>
            <a:ext cx="6172273" cy="2692016"/>
            <a:chOff x="0" y="-38100"/>
            <a:chExt cx="1950720" cy="850800"/>
          </a:xfrm>
        </p:grpSpPr>
        <p:sp>
          <p:nvSpPr>
            <p:cNvPr id="95" name="Google Shape;95;p9"/>
            <p:cNvSpPr/>
            <p:nvPr/>
          </p:nvSpPr>
          <p:spPr>
            <a:xfrm>
              <a:off x="0" y="0"/>
              <a:ext cx="1950720" cy="565950"/>
            </a:xfrm>
            <a:custGeom>
              <a:rect b="b" l="l" r="r" t="t"/>
              <a:pathLst>
                <a:path extrusionOk="0" h="565950" w="1950720">
                  <a:moveTo>
                    <a:pt x="0" y="0"/>
                  </a:moveTo>
                  <a:lnTo>
                    <a:pt x="1950720" y="0"/>
                  </a:lnTo>
                  <a:lnTo>
                    <a:pt x="1950720" y="565950"/>
                  </a:lnTo>
                  <a:lnTo>
                    <a:pt x="0" y="565950"/>
                  </a:lnTo>
                  <a:close/>
                </a:path>
              </a:pathLst>
            </a:custGeom>
            <a:solidFill>
              <a:srgbClr val="68808A"/>
            </a:solidFill>
            <a:ln>
              <a:noFill/>
            </a:ln>
          </p:spPr>
        </p:sp>
        <p:sp>
          <p:nvSpPr>
            <p:cNvPr id="96" name="Google Shape;96;p9"/>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97" name="Google Shape;97;p9"/>
          <p:cNvGrpSpPr/>
          <p:nvPr/>
        </p:nvGrpSpPr>
        <p:grpSpPr>
          <a:xfrm>
            <a:off x="0" y="-72329"/>
            <a:ext cx="9143818" cy="5215727"/>
            <a:chOff x="0" y="-38100"/>
            <a:chExt cx="4816592" cy="2747433"/>
          </a:xfrm>
        </p:grpSpPr>
        <p:sp>
          <p:nvSpPr>
            <p:cNvPr id="98" name="Google Shape;98;p9"/>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99" name="Google Shape;99;p9"/>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00" name="Google Shape;100;p9"/>
          <p:cNvGrpSpPr/>
          <p:nvPr/>
        </p:nvGrpSpPr>
        <p:grpSpPr>
          <a:xfrm>
            <a:off x="1714500" y="-892077"/>
            <a:ext cx="5715067" cy="2692333"/>
            <a:chOff x="0" y="-38100"/>
            <a:chExt cx="1806222" cy="850900"/>
          </a:xfrm>
        </p:grpSpPr>
        <p:sp>
          <p:nvSpPr>
            <p:cNvPr id="101" name="Google Shape;101;p9"/>
            <p:cNvSpPr/>
            <p:nvPr/>
          </p:nvSpPr>
          <p:spPr>
            <a:xfrm>
              <a:off x="0" y="0"/>
              <a:ext cx="1806222" cy="812800"/>
            </a:xfrm>
            <a:custGeom>
              <a:rect b="b" l="l" r="r" t="t"/>
              <a:pathLst>
                <a:path extrusionOk="0" h="812800" w="1806222">
                  <a:moveTo>
                    <a:pt x="0" y="0"/>
                  </a:moveTo>
                  <a:lnTo>
                    <a:pt x="1806222" y="0"/>
                  </a:lnTo>
                  <a:lnTo>
                    <a:pt x="1806222" y="812800"/>
                  </a:lnTo>
                  <a:lnTo>
                    <a:pt x="0" y="812800"/>
                  </a:lnTo>
                  <a:close/>
                </a:path>
              </a:pathLst>
            </a:custGeom>
            <a:solidFill>
              <a:srgbClr val="B2C9CA"/>
            </a:solidFill>
            <a:ln>
              <a:noFill/>
            </a:ln>
          </p:spPr>
        </p:sp>
        <p:sp>
          <p:nvSpPr>
            <p:cNvPr id="102" name="Google Shape;102;p9"/>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3" name="Shape 103"/>
        <p:cNvGrpSpPr/>
        <p:nvPr/>
      </p:nvGrpSpPr>
      <p:grpSpPr>
        <a:xfrm>
          <a:off x="0" y="0"/>
          <a:ext cx="0" cy="0"/>
          <a:chOff x="0" y="0"/>
          <a:chExt cx="0" cy="0"/>
        </a:xfrm>
      </p:grpSpPr>
      <p:sp>
        <p:nvSpPr>
          <p:cNvPr id="104" name="Google Shape;104;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grpSp>
        <p:nvGrpSpPr>
          <p:cNvPr id="105" name="Google Shape;105;p10"/>
          <p:cNvGrpSpPr/>
          <p:nvPr/>
        </p:nvGrpSpPr>
        <p:grpSpPr>
          <a:xfrm>
            <a:off x="0" y="-72329"/>
            <a:ext cx="9143818" cy="5215727"/>
            <a:chOff x="0" y="-38100"/>
            <a:chExt cx="4816592" cy="2747433"/>
          </a:xfrm>
        </p:grpSpPr>
        <p:sp>
          <p:nvSpPr>
            <p:cNvPr id="106" name="Google Shape;106;p10"/>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107" name="Google Shape;107;p10"/>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08" name="Google Shape;108;p10"/>
          <p:cNvGrpSpPr/>
          <p:nvPr/>
        </p:nvGrpSpPr>
        <p:grpSpPr>
          <a:xfrm>
            <a:off x="847723" y="2068282"/>
            <a:ext cx="2571464" cy="2692016"/>
            <a:chOff x="0" y="-38100"/>
            <a:chExt cx="812700" cy="850800"/>
          </a:xfrm>
        </p:grpSpPr>
        <p:sp>
          <p:nvSpPr>
            <p:cNvPr id="109" name="Google Shape;109;p10"/>
            <p:cNvSpPr/>
            <p:nvPr/>
          </p:nvSpPr>
          <p:spPr>
            <a:xfrm>
              <a:off x="0" y="0"/>
              <a:ext cx="583741" cy="752176"/>
            </a:xfrm>
            <a:custGeom>
              <a:rect b="b" l="l" r="r" t="t"/>
              <a:pathLst>
                <a:path extrusionOk="0" h="752176" w="583741">
                  <a:moveTo>
                    <a:pt x="0" y="0"/>
                  </a:moveTo>
                  <a:lnTo>
                    <a:pt x="583741" y="0"/>
                  </a:lnTo>
                  <a:lnTo>
                    <a:pt x="583741" y="752176"/>
                  </a:lnTo>
                  <a:lnTo>
                    <a:pt x="0" y="752176"/>
                  </a:lnTo>
                  <a:close/>
                </a:path>
              </a:pathLst>
            </a:custGeom>
            <a:solidFill>
              <a:srgbClr val="D1E5E6"/>
            </a:solidFill>
            <a:ln cap="sq" cmpd="sng" w="114300">
              <a:solidFill>
                <a:srgbClr val="B2C9CA"/>
              </a:solidFill>
              <a:prstDash val="solid"/>
              <a:miter lim="8000"/>
              <a:headEnd len="sm" w="sm" type="none"/>
              <a:tailEnd len="sm" w="sm" type="none"/>
            </a:ln>
          </p:spPr>
        </p:sp>
        <p:sp>
          <p:nvSpPr>
            <p:cNvPr id="110" name="Google Shape;110;p10"/>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11" name="Google Shape;111;p10"/>
          <p:cNvGrpSpPr/>
          <p:nvPr/>
        </p:nvGrpSpPr>
        <p:grpSpPr>
          <a:xfrm>
            <a:off x="3648503" y="2068282"/>
            <a:ext cx="2571464" cy="2692016"/>
            <a:chOff x="0" y="-38100"/>
            <a:chExt cx="812700" cy="850800"/>
          </a:xfrm>
        </p:grpSpPr>
        <p:sp>
          <p:nvSpPr>
            <p:cNvPr id="112" name="Google Shape;112;p10"/>
            <p:cNvSpPr/>
            <p:nvPr/>
          </p:nvSpPr>
          <p:spPr>
            <a:xfrm>
              <a:off x="0" y="0"/>
              <a:ext cx="583741" cy="752176"/>
            </a:xfrm>
            <a:custGeom>
              <a:rect b="b" l="l" r="r" t="t"/>
              <a:pathLst>
                <a:path extrusionOk="0" h="752176" w="583741">
                  <a:moveTo>
                    <a:pt x="0" y="0"/>
                  </a:moveTo>
                  <a:lnTo>
                    <a:pt x="583741" y="0"/>
                  </a:lnTo>
                  <a:lnTo>
                    <a:pt x="583741" y="752176"/>
                  </a:lnTo>
                  <a:lnTo>
                    <a:pt x="0" y="752176"/>
                  </a:lnTo>
                  <a:close/>
                </a:path>
              </a:pathLst>
            </a:custGeom>
            <a:solidFill>
              <a:srgbClr val="D1E5E6"/>
            </a:solidFill>
            <a:ln cap="sq" cmpd="sng" w="114300">
              <a:solidFill>
                <a:srgbClr val="B2C9CA"/>
              </a:solidFill>
              <a:prstDash val="solid"/>
              <a:miter lim="8000"/>
              <a:headEnd len="sm" w="sm" type="none"/>
              <a:tailEnd len="sm" w="sm" type="none"/>
            </a:ln>
          </p:spPr>
        </p:sp>
        <p:sp>
          <p:nvSpPr>
            <p:cNvPr id="113" name="Google Shape;113;p10"/>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14" name="Google Shape;114;p10"/>
          <p:cNvGrpSpPr/>
          <p:nvPr/>
        </p:nvGrpSpPr>
        <p:grpSpPr>
          <a:xfrm>
            <a:off x="6468887" y="2068282"/>
            <a:ext cx="2571464" cy="2692016"/>
            <a:chOff x="0" y="-38100"/>
            <a:chExt cx="812700" cy="850800"/>
          </a:xfrm>
        </p:grpSpPr>
        <p:sp>
          <p:nvSpPr>
            <p:cNvPr id="115" name="Google Shape;115;p10"/>
            <p:cNvSpPr/>
            <p:nvPr/>
          </p:nvSpPr>
          <p:spPr>
            <a:xfrm>
              <a:off x="0" y="0"/>
              <a:ext cx="583741" cy="752176"/>
            </a:xfrm>
            <a:custGeom>
              <a:rect b="b" l="l" r="r" t="t"/>
              <a:pathLst>
                <a:path extrusionOk="0" h="752176" w="583741">
                  <a:moveTo>
                    <a:pt x="0" y="0"/>
                  </a:moveTo>
                  <a:lnTo>
                    <a:pt x="583741" y="0"/>
                  </a:lnTo>
                  <a:lnTo>
                    <a:pt x="583741" y="752176"/>
                  </a:lnTo>
                  <a:lnTo>
                    <a:pt x="0" y="752176"/>
                  </a:lnTo>
                  <a:close/>
                </a:path>
              </a:pathLst>
            </a:custGeom>
            <a:solidFill>
              <a:srgbClr val="D1E5E6"/>
            </a:solidFill>
            <a:ln cap="sq" cmpd="sng" w="114300">
              <a:solidFill>
                <a:srgbClr val="B2C9CA"/>
              </a:solidFill>
              <a:prstDash val="solid"/>
              <a:miter lim="8000"/>
              <a:headEnd len="sm" w="sm" type="none"/>
              <a:tailEnd len="sm" w="sm" type="none"/>
            </a:ln>
          </p:spPr>
        </p:sp>
        <p:sp>
          <p:nvSpPr>
            <p:cNvPr id="116" name="Google Shape;116;p10"/>
            <p:cNvSpPr txBox="1"/>
            <p:nvPr/>
          </p:nvSpPr>
          <p:spPr>
            <a:xfrm>
              <a:off x="0" y="-38100"/>
              <a:ext cx="812700" cy="8508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slideLayout" Target="../slideLayouts/slideLayout11.xml"/><Relationship Id="rId3" Type="http://schemas.openxmlformats.org/officeDocument/2006/relationships/slideLayout" Target="../slideLayouts/slideLayout12.xml"/><Relationship Id="rId4" Type="http://schemas.openxmlformats.org/officeDocument/2006/relationships/slideLayout" Target="../slideLayouts/slideLayout13.xml"/><Relationship Id="rId11" Type="http://schemas.openxmlformats.org/officeDocument/2006/relationships/slideLayout" Target="../slideLayouts/slideLayout20.xml"/><Relationship Id="rId10" Type="http://schemas.openxmlformats.org/officeDocument/2006/relationships/slideLayout" Target="../slideLayouts/slideLayout19.xml"/><Relationship Id="rId12" Type="http://schemas.openxmlformats.org/officeDocument/2006/relationships/theme" Target="../theme/theme3.xml"/><Relationship Id="rId9" Type="http://schemas.openxmlformats.org/officeDocument/2006/relationships/slideLayout" Target="../slideLayouts/slideLayout18.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Antic Didone"/>
              <a:buNone/>
              <a:defRPr sz="2800">
                <a:solidFill>
                  <a:schemeClr val="dk1"/>
                </a:solidFill>
                <a:latin typeface="Antic Didone"/>
                <a:ea typeface="Antic Didone"/>
                <a:cs typeface="Antic Didone"/>
                <a:sym typeface="Antic Didon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Antic Didone"/>
              <a:buChar char="●"/>
              <a:defRPr sz="1800">
                <a:solidFill>
                  <a:schemeClr val="dk2"/>
                </a:solidFill>
                <a:latin typeface="Antic Didone"/>
                <a:ea typeface="Antic Didone"/>
                <a:cs typeface="Antic Didone"/>
                <a:sym typeface="Antic Didone"/>
              </a:defRPr>
            </a:lvl1pPr>
            <a:lvl2pPr indent="-317500" lvl="1" marL="914400">
              <a:lnSpc>
                <a:spcPct val="115000"/>
              </a:lnSpc>
              <a:spcBef>
                <a:spcPts val="0"/>
              </a:spcBef>
              <a:spcAft>
                <a:spcPts val="0"/>
              </a:spcAft>
              <a:buClr>
                <a:schemeClr val="dk2"/>
              </a:buClr>
              <a:buSzPts val="1400"/>
              <a:buFont typeface="Parisienne"/>
              <a:buChar char="○"/>
              <a:defRPr>
                <a:solidFill>
                  <a:schemeClr val="dk2"/>
                </a:solidFill>
                <a:latin typeface="Parisienne"/>
                <a:ea typeface="Parisienne"/>
                <a:cs typeface="Parisienne"/>
                <a:sym typeface="Parisienne"/>
              </a:defRPr>
            </a:lvl2pPr>
            <a:lvl3pPr indent="-317500" lvl="2" marL="13716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3pPr>
            <a:lvl4pPr indent="-317500" lvl="3" marL="18288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4pPr>
            <a:lvl5pPr indent="-317500" lvl="4" marL="22860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5pPr>
            <a:lvl6pPr indent="-317500" lvl="5" marL="27432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6pPr>
            <a:lvl7pPr indent="-317500" lvl="6" marL="32004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7pPr>
            <a:lvl8pPr indent="-317500" lvl="7" marL="36576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8pPr>
            <a:lvl9pPr indent="-317500" lvl="8" marL="4114800">
              <a:lnSpc>
                <a:spcPct val="115000"/>
              </a:lnSpc>
              <a:spcBef>
                <a:spcPts val="0"/>
              </a:spcBef>
              <a:spcAft>
                <a:spcPts val="0"/>
              </a:spcAft>
              <a:buClr>
                <a:schemeClr val="dk2"/>
              </a:buClr>
              <a:buSzPts val="1400"/>
              <a:buFont typeface="Montserrat"/>
              <a:buChar char="■"/>
              <a:defRPr>
                <a:solidFill>
                  <a:schemeClr val="dk2"/>
                </a:solidFill>
                <a:latin typeface="Montserrat"/>
                <a:ea typeface="Montserrat"/>
                <a:cs typeface="Montserrat"/>
                <a:sym typeface="Montserrat"/>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7" name="Shape 117"/>
        <p:cNvGrpSpPr/>
        <p:nvPr/>
      </p:nvGrpSpPr>
      <p:grpSpPr>
        <a:xfrm>
          <a:off x="0" y="0"/>
          <a:ext cx="0" cy="0"/>
          <a:chOff x="0" y="0"/>
          <a:chExt cx="0" cy="0"/>
        </a:xfrm>
      </p:grpSpPr>
      <p:sp>
        <p:nvSpPr>
          <p:cNvPr id="118" name="Google Shape;118;p11"/>
          <p:cNvSpPr txBox="1"/>
          <p:nvPr>
            <p:ph type="title"/>
          </p:nvPr>
        </p:nvSpPr>
        <p:spPr>
          <a:xfrm>
            <a:off x="228600" y="137319"/>
            <a:ext cx="4114800" cy="571500"/>
          </a:xfrm>
          <a:prstGeom prst="rect">
            <a:avLst/>
          </a:prstGeom>
          <a:noFill/>
          <a:ln>
            <a:noFill/>
          </a:ln>
        </p:spPr>
        <p:txBody>
          <a:bodyPr anchorCtr="0" anchor="ctr" bIns="22850" lIns="45725" spcFirstLastPara="1" rIns="45725" wrap="square" tIns="22850">
            <a:normAutofit/>
          </a:bodyPr>
          <a:lstStyle>
            <a:lvl1pPr lvl="0" marR="0" rtl="0" algn="ctr">
              <a:spcBef>
                <a:spcPts val="0"/>
              </a:spcBef>
              <a:spcAft>
                <a:spcPts val="0"/>
              </a:spcAft>
              <a:buClr>
                <a:schemeClr val="dk1"/>
              </a:buClr>
              <a:buSzPts val="2200"/>
              <a:buFont typeface="Calibri"/>
              <a:buNone/>
              <a:defRPr b="0" i="0" sz="2200" u="none" cap="none" strike="noStrike">
                <a:solidFill>
                  <a:schemeClr val="dk1"/>
                </a:solidFill>
                <a:latin typeface="Calibri"/>
                <a:ea typeface="Calibri"/>
                <a:cs typeface="Calibri"/>
                <a:sym typeface="Calibri"/>
              </a:defRPr>
            </a:lvl1pPr>
            <a:lvl2pPr lvl="1">
              <a:spcBef>
                <a:spcPts val="0"/>
              </a:spcBef>
              <a:spcAft>
                <a:spcPts val="0"/>
              </a:spcAft>
              <a:buSzPts val="700"/>
              <a:buNone/>
              <a:defRPr sz="900"/>
            </a:lvl2pPr>
            <a:lvl3pPr lvl="2">
              <a:spcBef>
                <a:spcPts val="0"/>
              </a:spcBef>
              <a:spcAft>
                <a:spcPts val="0"/>
              </a:spcAft>
              <a:buSzPts val="700"/>
              <a:buNone/>
              <a:defRPr sz="900"/>
            </a:lvl3pPr>
            <a:lvl4pPr lvl="3">
              <a:spcBef>
                <a:spcPts val="0"/>
              </a:spcBef>
              <a:spcAft>
                <a:spcPts val="0"/>
              </a:spcAft>
              <a:buSzPts val="700"/>
              <a:buNone/>
              <a:defRPr sz="900"/>
            </a:lvl4pPr>
            <a:lvl5pPr lvl="4">
              <a:spcBef>
                <a:spcPts val="0"/>
              </a:spcBef>
              <a:spcAft>
                <a:spcPts val="0"/>
              </a:spcAft>
              <a:buSzPts val="700"/>
              <a:buNone/>
              <a:defRPr sz="900"/>
            </a:lvl5pPr>
            <a:lvl6pPr lvl="5">
              <a:spcBef>
                <a:spcPts val="0"/>
              </a:spcBef>
              <a:spcAft>
                <a:spcPts val="0"/>
              </a:spcAft>
              <a:buSzPts val="700"/>
              <a:buNone/>
              <a:defRPr sz="900"/>
            </a:lvl6pPr>
            <a:lvl7pPr lvl="6">
              <a:spcBef>
                <a:spcPts val="0"/>
              </a:spcBef>
              <a:spcAft>
                <a:spcPts val="0"/>
              </a:spcAft>
              <a:buSzPts val="700"/>
              <a:buNone/>
              <a:defRPr sz="900"/>
            </a:lvl7pPr>
            <a:lvl8pPr lvl="7">
              <a:spcBef>
                <a:spcPts val="0"/>
              </a:spcBef>
              <a:spcAft>
                <a:spcPts val="0"/>
              </a:spcAft>
              <a:buSzPts val="700"/>
              <a:buNone/>
              <a:defRPr sz="900"/>
            </a:lvl8pPr>
            <a:lvl9pPr lvl="8">
              <a:spcBef>
                <a:spcPts val="0"/>
              </a:spcBef>
              <a:spcAft>
                <a:spcPts val="0"/>
              </a:spcAft>
              <a:buSzPts val="700"/>
              <a:buNone/>
              <a:defRPr sz="900"/>
            </a:lvl9pPr>
          </a:lstStyle>
          <a:p/>
        </p:txBody>
      </p:sp>
      <p:sp>
        <p:nvSpPr>
          <p:cNvPr id="119" name="Google Shape;119;p11"/>
          <p:cNvSpPr txBox="1"/>
          <p:nvPr>
            <p:ph idx="1" type="body"/>
          </p:nvPr>
        </p:nvSpPr>
        <p:spPr>
          <a:xfrm>
            <a:off x="228600" y="800100"/>
            <a:ext cx="4114800" cy="2262982"/>
          </a:xfrm>
          <a:prstGeom prst="rect">
            <a:avLst/>
          </a:prstGeom>
          <a:noFill/>
          <a:ln>
            <a:noFill/>
          </a:ln>
        </p:spPr>
        <p:txBody>
          <a:bodyPr anchorCtr="0" anchor="t" bIns="22850" lIns="45725" spcFirstLastPara="1" rIns="45725" wrap="square" tIns="22850">
            <a:normAutofit/>
          </a:bodyPr>
          <a:lstStyle>
            <a:lvl1pPr indent="-330200" lvl="0" marL="457200" marR="0" rtl="0" algn="l">
              <a:spcBef>
                <a:spcPts val="30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1pPr>
            <a:lvl2pPr indent="-317500" lvl="1" marL="914400" marR="0" rtl="0" algn="l">
              <a:spcBef>
                <a:spcPts val="3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2pPr>
            <a:lvl3pPr indent="-304800" lvl="2" marL="1371600" marR="0" rtl="0" algn="l">
              <a:spcBef>
                <a:spcPts val="200"/>
              </a:spcBef>
              <a:spcAft>
                <a:spcPts val="0"/>
              </a:spcAft>
              <a:buClr>
                <a:schemeClr val="dk1"/>
              </a:buClr>
              <a:buSzPts val="1200"/>
              <a:buFont typeface="Arial"/>
              <a:buChar char="•"/>
              <a:defRPr b="0" i="0" sz="1200" u="none" cap="none" strike="noStrike">
                <a:solidFill>
                  <a:schemeClr val="dk1"/>
                </a:solidFill>
                <a:latin typeface="Calibri"/>
                <a:ea typeface="Calibri"/>
                <a:cs typeface="Calibri"/>
                <a:sym typeface="Calibri"/>
              </a:defRPr>
            </a:lvl3pPr>
            <a:lvl4pPr indent="-292100" lvl="3" marL="1828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4pPr>
            <a:lvl5pPr indent="-292100" lvl="4" marL="22860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5pPr>
            <a:lvl6pPr indent="-292100" lvl="5" marL="27432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6pPr>
            <a:lvl7pPr indent="-292100" lvl="6" marL="32004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7pPr>
            <a:lvl8pPr indent="-292100" lvl="7" marL="36576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8pPr>
            <a:lvl9pPr indent="-292100" lvl="8" marL="4114800" marR="0" rtl="0" algn="l">
              <a:spcBef>
                <a:spcPts val="200"/>
              </a:spcBef>
              <a:spcAft>
                <a:spcPts val="0"/>
              </a:spcAft>
              <a:buClr>
                <a:schemeClr val="dk1"/>
              </a:buClr>
              <a:buSzPts val="1000"/>
              <a:buFont typeface="Arial"/>
              <a:buChar char="•"/>
              <a:defRPr b="0" i="0" sz="1000" u="none" cap="none" strike="noStrike">
                <a:solidFill>
                  <a:schemeClr val="dk1"/>
                </a:solidFill>
                <a:latin typeface="Calibri"/>
                <a:ea typeface="Calibri"/>
                <a:cs typeface="Calibri"/>
                <a:sym typeface="Calibri"/>
              </a:defRPr>
            </a:lvl9pPr>
          </a:lstStyle>
          <a:p/>
        </p:txBody>
      </p:sp>
      <p:sp>
        <p:nvSpPr>
          <p:cNvPr id="120" name="Google Shape;120;p11"/>
          <p:cNvSpPr txBox="1"/>
          <p:nvPr>
            <p:ph idx="10" type="dt"/>
          </p:nvPr>
        </p:nvSpPr>
        <p:spPr>
          <a:xfrm>
            <a:off x="228600" y="3178175"/>
            <a:ext cx="1066800" cy="182563"/>
          </a:xfrm>
          <a:prstGeom prst="rect">
            <a:avLst/>
          </a:prstGeom>
          <a:noFill/>
          <a:ln>
            <a:noFill/>
          </a:ln>
        </p:spPr>
        <p:txBody>
          <a:bodyPr anchorCtr="0" anchor="ctr" bIns="22850" lIns="45725" spcFirstLastPara="1" rIns="45725" wrap="square" tIns="22850">
            <a:noAutofit/>
          </a:bodyPr>
          <a:lstStyle>
            <a:lvl1pPr lvl="0" marR="0" rtl="0" algn="l">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121" name="Google Shape;121;p11"/>
          <p:cNvSpPr txBox="1"/>
          <p:nvPr>
            <p:ph idx="11" type="ftr"/>
          </p:nvPr>
        </p:nvSpPr>
        <p:spPr>
          <a:xfrm>
            <a:off x="1562100" y="3178175"/>
            <a:ext cx="1447800" cy="182563"/>
          </a:xfrm>
          <a:prstGeom prst="rect">
            <a:avLst/>
          </a:prstGeom>
          <a:noFill/>
          <a:ln>
            <a:noFill/>
          </a:ln>
        </p:spPr>
        <p:txBody>
          <a:bodyPr anchorCtr="0" anchor="ctr" bIns="22850" lIns="45725" spcFirstLastPara="1" rIns="45725" wrap="square" tIns="22850">
            <a:noAutofit/>
          </a:bodyPr>
          <a:lstStyle>
            <a:lvl1pPr lvl="0" marR="0" rtl="0" algn="ctr">
              <a:spcBef>
                <a:spcPts val="0"/>
              </a:spcBef>
              <a:spcAft>
                <a:spcPts val="0"/>
              </a:spcAft>
              <a:buSzPts val="700"/>
              <a:buNone/>
              <a:defRPr b="0" i="0" sz="600" u="none" cap="none" strike="noStrike">
                <a:solidFill>
                  <a:srgbClr val="888888"/>
                </a:solidFill>
                <a:latin typeface="Calibri"/>
                <a:ea typeface="Calibri"/>
                <a:cs typeface="Calibri"/>
                <a:sym typeface="Calibri"/>
              </a:defRPr>
            </a:lvl1pPr>
            <a:lvl2pPr lvl="1"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2pPr>
            <a:lvl3pPr lvl="2"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3pPr>
            <a:lvl4pPr lvl="3"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4pPr>
            <a:lvl5pPr lvl="4"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5pPr>
            <a:lvl6pPr lvl="5"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6pPr>
            <a:lvl7pPr lvl="6"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7pPr>
            <a:lvl8pPr lvl="7"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8pPr>
            <a:lvl9pPr lvl="8" marR="0" rtl="0" algn="l">
              <a:spcBef>
                <a:spcPts val="0"/>
              </a:spcBef>
              <a:spcAft>
                <a:spcPts val="0"/>
              </a:spcAft>
              <a:buSzPts val="700"/>
              <a:buNone/>
              <a:defRPr b="0" i="0" sz="900" u="none" cap="none" strike="noStrike">
                <a:solidFill>
                  <a:schemeClr val="dk1"/>
                </a:solidFill>
                <a:latin typeface="Calibri"/>
                <a:ea typeface="Calibri"/>
                <a:cs typeface="Calibri"/>
                <a:sym typeface="Calibri"/>
              </a:defRPr>
            </a:lvl9pPr>
          </a:lstStyle>
          <a:p/>
        </p:txBody>
      </p:sp>
      <p:sp>
        <p:nvSpPr>
          <p:cNvPr id="122" name="Google Shape;122;p11"/>
          <p:cNvSpPr txBox="1"/>
          <p:nvPr>
            <p:ph idx="12" type="sldNum"/>
          </p:nvPr>
        </p:nvSpPr>
        <p:spPr>
          <a:xfrm>
            <a:off x="3276600" y="3178175"/>
            <a:ext cx="1066800" cy="182563"/>
          </a:xfrm>
          <a:prstGeom prst="rect">
            <a:avLst/>
          </a:prstGeom>
          <a:noFill/>
          <a:ln>
            <a:noFill/>
          </a:ln>
        </p:spPr>
        <p:txBody>
          <a:bodyPr anchorCtr="0" anchor="ctr" bIns="22850" lIns="45725" spcFirstLastPara="1" rIns="45725" wrap="square" tIns="22850">
            <a:noAutofit/>
          </a:bodyPr>
          <a:lstStyle>
            <a:lvl1pPr indent="0" lvl="0" marL="0" marR="0" rtl="0" algn="r">
              <a:spcBef>
                <a:spcPts val="0"/>
              </a:spcBef>
              <a:buNone/>
              <a:defRPr b="0" i="0" sz="600" u="none" cap="none" strike="noStrike">
                <a:solidFill>
                  <a:srgbClr val="888888"/>
                </a:solidFill>
                <a:latin typeface="Calibri"/>
                <a:ea typeface="Calibri"/>
                <a:cs typeface="Calibri"/>
                <a:sym typeface="Calibri"/>
              </a:defRPr>
            </a:lvl1pPr>
            <a:lvl2pPr indent="0" lvl="1" marL="0" marR="0" rtl="0" algn="r">
              <a:spcBef>
                <a:spcPts val="0"/>
              </a:spcBef>
              <a:buNone/>
              <a:defRPr b="0" i="0" sz="600" u="none" cap="none" strike="noStrike">
                <a:solidFill>
                  <a:srgbClr val="888888"/>
                </a:solidFill>
                <a:latin typeface="Calibri"/>
                <a:ea typeface="Calibri"/>
                <a:cs typeface="Calibri"/>
                <a:sym typeface="Calibri"/>
              </a:defRPr>
            </a:lvl2pPr>
            <a:lvl3pPr indent="0" lvl="2" marL="0" marR="0" rtl="0" algn="r">
              <a:spcBef>
                <a:spcPts val="0"/>
              </a:spcBef>
              <a:buNone/>
              <a:defRPr b="0" i="0" sz="600" u="none" cap="none" strike="noStrike">
                <a:solidFill>
                  <a:srgbClr val="888888"/>
                </a:solidFill>
                <a:latin typeface="Calibri"/>
                <a:ea typeface="Calibri"/>
                <a:cs typeface="Calibri"/>
                <a:sym typeface="Calibri"/>
              </a:defRPr>
            </a:lvl3pPr>
            <a:lvl4pPr indent="0" lvl="3" marL="0" marR="0" rtl="0" algn="r">
              <a:spcBef>
                <a:spcPts val="0"/>
              </a:spcBef>
              <a:buNone/>
              <a:defRPr b="0" i="0" sz="600" u="none" cap="none" strike="noStrike">
                <a:solidFill>
                  <a:srgbClr val="888888"/>
                </a:solidFill>
                <a:latin typeface="Calibri"/>
                <a:ea typeface="Calibri"/>
                <a:cs typeface="Calibri"/>
                <a:sym typeface="Calibri"/>
              </a:defRPr>
            </a:lvl4pPr>
            <a:lvl5pPr indent="0" lvl="4" marL="0" marR="0" rtl="0" algn="r">
              <a:spcBef>
                <a:spcPts val="0"/>
              </a:spcBef>
              <a:buNone/>
              <a:defRPr b="0" i="0" sz="600" u="none" cap="none" strike="noStrike">
                <a:solidFill>
                  <a:srgbClr val="888888"/>
                </a:solidFill>
                <a:latin typeface="Calibri"/>
                <a:ea typeface="Calibri"/>
                <a:cs typeface="Calibri"/>
                <a:sym typeface="Calibri"/>
              </a:defRPr>
            </a:lvl5pPr>
            <a:lvl6pPr indent="0" lvl="5" marL="0" marR="0" rtl="0" algn="r">
              <a:spcBef>
                <a:spcPts val="0"/>
              </a:spcBef>
              <a:buNone/>
              <a:defRPr b="0" i="0" sz="600" u="none" cap="none" strike="noStrike">
                <a:solidFill>
                  <a:srgbClr val="888888"/>
                </a:solidFill>
                <a:latin typeface="Calibri"/>
                <a:ea typeface="Calibri"/>
                <a:cs typeface="Calibri"/>
                <a:sym typeface="Calibri"/>
              </a:defRPr>
            </a:lvl6pPr>
            <a:lvl7pPr indent="0" lvl="6" marL="0" marR="0" rtl="0" algn="r">
              <a:spcBef>
                <a:spcPts val="0"/>
              </a:spcBef>
              <a:buNone/>
              <a:defRPr b="0" i="0" sz="600" u="none" cap="none" strike="noStrike">
                <a:solidFill>
                  <a:srgbClr val="888888"/>
                </a:solidFill>
                <a:latin typeface="Calibri"/>
                <a:ea typeface="Calibri"/>
                <a:cs typeface="Calibri"/>
                <a:sym typeface="Calibri"/>
              </a:defRPr>
            </a:lvl7pPr>
            <a:lvl8pPr indent="0" lvl="7" marL="0" marR="0" rtl="0" algn="r">
              <a:spcBef>
                <a:spcPts val="0"/>
              </a:spcBef>
              <a:buNone/>
              <a:defRPr b="0" i="0" sz="600" u="none" cap="none" strike="noStrike">
                <a:solidFill>
                  <a:srgbClr val="888888"/>
                </a:solidFill>
                <a:latin typeface="Calibri"/>
                <a:ea typeface="Calibri"/>
                <a:cs typeface="Calibri"/>
                <a:sym typeface="Calibri"/>
              </a:defRPr>
            </a:lvl8pPr>
            <a:lvl9pPr indent="0" lvl="8" marL="0" marR="0" rtl="0" algn="r">
              <a:spcBef>
                <a:spcPts val="0"/>
              </a:spcBef>
              <a:buNone/>
              <a:defRPr b="0" i="0" sz="6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2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40" Type="http://schemas.openxmlformats.org/officeDocument/2006/relationships/image" Target="../media/image51.png"/><Relationship Id="rId20" Type="http://schemas.openxmlformats.org/officeDocument/2006/relationships/image" Target="../media/image30.png"/><Relationship Id="rId41" Type="http://schemas.openxmlformats.org/officeDocument/2006/relationships/image" Target="../media/image52.png"/><Relationship Id="rId22" Type="http://schemas.openxmlformats.org/officeDocument/2006/relationships/image" Target="../media/image45.png"/><Relationship Id="rId21" Type="http://schemas.openxmlformats.org/officeDocument/2006/relationships/image" Target="../media/image26.png"/><Relationship Id="rId24" Type="http://schemas.openxmlformats.org/officeDocument/2006/relationships/image" Target="../media/image46.png"/><Relationship Id="rId23" Type="http://schemas.openxmlformats.org/officeDocument/2006/relationships/image" Target="../media/image27.png"/><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png"/><Relationship Id="rId9" Type="http://schemas.openxmlformats.org/officeDocument/2006/relationships/image" Target="../media/image15.png"/><Relationship Id="rId26" Type="http://schemas.openxmlformats.org/officeDocument/2006/relationships/image" Target="../media/image41.png"/><Relationship Id="rId25" Type="http://schemas.openxmlformats.org/officeDocument/2006/relationships/image" Target="../media/image54.png"/><Relationship Id="rId28" Type="http://schemas.openxmlformats.org/officeDocument/2006/relationships/image" Target="../media/image36.png"/><Relationship Id="rId27" Type="http://schemas.openxmlformats.org/officeDocument/2006/relationships/image" Target="../media/image56.png"/><Relationship Id="rId5" Type="http://schemas.openxmlformats.org/officeDocument/2006/relationships/image" Target="../media/image7.png"/><Relationship Id="rId6" Type="http://schemas.openxmlformats.org/officeDocument/2006/relationships/image" Target="../media/image6.png"/><Relationship Id="rId29" Type="http://schemas.openxmlformats.org/officeDocument/2006/relationships/image" Target="../media/image57.png"/><Relationship Id="rId7" Type="http://schemas.openxmlformats.org/officeDocument/2006/relationships/image" Target="../media/image3.png"/><Relationship Id="rId8" Type="http://schemas.openxmlformats.org/officeDocument/2006/relationships/image" Target="../media/image9.png"/><Relationship Id="rId31" Type="http://schemas.openxmlformats.org/officeDocument/2006/relationships/image" Target="../media/image42.png"/><Relationship Id="rId30" Type="http://schemas.openxmlformats.org/officeDocument/2006/relationships/image" Target="../media/image50.png"/><Relationship Id="rId11" Type="http://schemas.openxmlformats.org/officeDocument/2006/relationships/image" Target="../media/image16.png"/><Relationship Id="rId33" Type="http://schemas.openxmlformats.org/officeDocument/2006/relationships/image" Target="../media/image35.png"/><Relationship Id="rId10" Type="http://schemas.openxmlformats.org/officeDocument/2006/relationships/image" Target="../media/image11.png"/><Relationship Id="rId32" Type="http://schemas.openxmlformats.org/officeDocument/2006/relationships/image" Target="../media/image43.png"/><Relationship Id="rId13" Type="http://schemas.openxmlformats.org/officeDocument/2006/relationships/image" Target="../media/image18.png"/><Relationship Id="rId35" Type="http://schemas.openxmlformats.org/officeDocument/2006/relationships/image" Target="../media/image47.png"/><Relationship Id="rId12" Type="http://schemas.openxmlformats.org/officeDocument/2006/relationships/image" Target="../media/image17.png"/><Relationship Id="rId34" Type="http://schemas.openxmlformats.org/officeDocument/2006/relationships/image" Target="../media/image55.png"/><Relationship Id="rId15" Type="http://schemas.openxmlformats.org/officeDocument/2006/relationships/image" Target="../media/image13.png"/><Relationship Id="rId37" Type="http://schemas.openxmlformats.org/officeDocument/2006/relationships/image" Target="../media/image48.png"/><Relationship Id="rId14" Type="http://schemas.openxmlformats.org/officeDocument/2006/relationships/image" Target="../media/image37.png"/><Relationship Id="rId36" Type="http://schemas.openxmlformats.org/officeDocument/2006/relationships/image" Target="../media/image44.png"/><Relationship Id="rId17" Type="http://schemas.openxmlformats.org/officeDocument/2006/relationships/image" Target="../media/image28.png"/><Relationship Id="rId39" Type="http://schemas.openxmlformats.org/officeDocument/2006/relationships/image" Target="../media/image39.png"/><Relationship Id="rId16" Type="http://schemas.openxmlformats.org/officeDocument/2006/relationships/image" Target="../media/image33.png"/><Relationship Id="rId38" Type="http://schemas.openxmlformats.org/officeDocument/2006/relationships/image" Target="../media/image53.png"/><Relationship Id="rId19" Type="http://schemas.openxmlformats.org/officeDocument/2006/relationships/image" Target="../media/image31.png"/><Relationship Id="rId18" Type="http://schemas.openxmlformats.org/officeDocument/2006/relationships/image" Target="../media/image4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6.xml"/><Relationship Id="rId3"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xml"/><Relationship Id="rId3" Type="http://schemas.openxmlformats.org/officeDocument/2006/relationships/image" Target="../media/image2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xml"/><Relationship Id="rId3" Type="http://schemas.openxmlformats.org/officeDocument/2006/relationships/image" Target="../media/image34.png"/><Relationship Id="rId4" Type="http://schemas.openxmlformats.org/officeDocument/2006/relationships/image" Target="../media/image5.png"/><Relationship Id="rId5"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xml"/><Relationship Id="rId3" Type="http://schemas.openxmlformats.org/officeDocument/2006/relationships/image" Target="../media/image2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 Id="rId3" Type="http://schemas.openxmlformats.org/officeDocument/2006/relationships/image" Target="../media/image2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 Id="rId3" Type="http://schemas.openxmlformats.org/officeDocument/2006/relationships/image" Target="../media/image29.png"/><Relationship Id="rId4" Type="http://schemas.openxmlformats.org/officeDocument/2006/relationships/image" Target="../media/image8.png"/><Relationship Id="rId5"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68808A"/>
        </a:solidFill>
      </p:bgPr>
    </p:bg>
    <p:spTree>
      <p:nvGrpSpPr>
        <p:cNvPr id="195" name="Shape 195"/>
        <p:cNvGrpSpPr/>
        <p:nvPr/>
      </p:nvGrpSpPr>
      <p:grpSpPr>
        <a:xfrm>
          <a:off x="0" y="0"/>
          <a:ext cx="0" cy="0"/>
          <a:chOff x="0" y="0"/>
          <a:chExt cx="0" cy="0"/>
        </a:xfrm>
      </p:grpSpPr>
      <p:grpSp>
        <p:nvGrpSpPr>
          <p:cNvPr id="196" name="Google Shape;196;p23"/>
          <p:cNvGrpSpPr/>
          <p:nvPr/>
        </p:nvGrpSpPr>
        <p:grpSpPr>
          <a:xfrm>
            <a:off x="0" y="-72330"/>
            <a:ext cx="9143998" cy="5215830"/>
            <a:chOff x="0" y="-38100"/>
            <a:chExt cx="4816592" cy="2747433"/>
          </a:xfrm>
        </p:grpSpPr>
        <p:sp>
          <p:nvSpPr>
            <p:cNvPr id="197" name="Google Shape;197;p23"/>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198" name="Google Shape;198;p2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199" name="Google Shape;199;p23"/>
          <p:cNvGrpSpPr/>
          <p:nvPr/>
        </p:nvGrpSpPr>
        <p:grpSpPr>
          <a:xfrm>
            <a:off x="5503391" y="25687"/>
            <a:ext cx="3543300" cy="5022177"/>
            <a:chOff x="0" y="-38100"/>
            <a:chExt cx="1866430" cy="2645427"/>
          </a:xfrm>
        </p:grpSpPr>
        <p:sp>
          <p:nvSpPr>
            <p:cNvPr id="200" name="Google Shape;200;p23"/>
            <p:cNvSpPr/>
            <p:nvPr/>
          </p:nvSpPr>
          <p:spPr>
            <a:xfrm>
              <a:off x="0" y="0"/>
              <a:ext cx="1866430" cy="2607327"/>
            </a:xfrm>
            <a:custGeom>
              <a:rect b="b" l="l" r="r" t="t"/>
              <a:pathLst>
                <a:path extrusionOk="0" h="2607327" w="1866430">
                  <a:moveTo>
                    <a:pt x="0" y="0"/>
                  </a:moveTo>
                  <a:lnTo>
                    <a:pt x="1866430" y="0"/>
                  </a:lnTo>
                  <a:lnTo>
                    <a:pt x="1866430" y="2607327"/>
                  </a:lnTo>
                  <a:lnTo>
                    <a:pt x="0" y="2607327"/>
                  </a:lnTo>
                  <a:close/>
                </a:path>
              </a:pathLst>
            </a:custGeom>
            <a:solidFill>
              <a:srgbClr val="FFF3F1"/>
            </a:solidFill>
            <a:ln>
              <a:noFill/>
            </a:ln>
          </p:spPr>
        </p:sp>
        <p:sp>
          <p:nvSpPr>
            <p:cNvPr id="201" name="Google Shape;201;p2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02" name="Google Shape;202;p23"/>
          <p:cNvGrpSpPr/>
          <p:nvPr/>
        </p:nvGrpSpPr>
        <p:grpSpPr>
          <a:xfrm>
            <a:off x="94657" y="25687"/>
            <a:ext cx="1543046" cy="5022177"/>
            <a:chOff x="0" y="-38100"/>
            <a:chExt cx="812800" cy="2645427"/>
          </a:xfrm>
        </p:grpSpPr>
        <p:sp>
          <p:nvSpPr>
            <p:cNvPr id="203" name="Google Shape;203;p23"/>
            <p:cNvSpPr/>
            <p:nvPr/>
          </p:nvSpPr>
          <p:spPr>
            <a:xfrm>
              <a:off x="0" y="0"/>
              <a:ext cx="135467" cy="2607327"/>
            </a:xfrm>
            <a:custGeom>
              <a:rect b="b" l="l" r="r" t="t"/>
              <a:pathLst>
                <a:path extrusionOk="0" h="2607327" w="135467">
                  <a:moveTo>
                    <a:pt x="0" y="0"/>
                  </a:moveTo>
                  <a:lnTo>
                    <a:pt x="135467" y="0"/>
                  </a:lnTo>
                  <a:lnTo>
                    <a:pt x="135467" y="2607327"/>
                  </a:lnTo>
                  <a:lnTo>
                    <a:pt x="0" y="2607327"/>
                  </a:lnTo>
                  <a:close/>
                </a:path>
              </a:pathLst>
            </a:custGeom>
            <a:solidFill>
              <a:srgbClr val="50656D"/>
            </a:solidFill>
            <a:ln>
              <a:noFill/>
            </a:ln>
          </p:spPr>
        </p:sp>
        <p:sp>
          <p:nvSpPr>
            <p:cNvPr id="204" name="Google Shape;204;p2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05" name="Google Shape;205;p23"/>
          <p:cNvGrpSpPr/>
          <p:nvPr/>
        </p:nvGrpSpPr>
        <p:grpSpPr>
          <a:xfrm>
            <a:off x="5246216" y="25687"/>
            <a:ext cx="1543046" cy="5022177"/>
            <a:chOff x="0" y="-38100"/>
            <a:chExt cx="812800" cy="2645427"/>
          </a:xfrm>
        </p:grpSpPr>
        <p:sp>
          <p:nvSpPr>
            <p:cNvPr id="206" name="Google Shape;206;p23"/>
            <p:cNvSpPr/>
            <p:nvPr/>
          </p:nvSpPr>
          <p:spPr>
            <a:xfrm>
              <a:off x="0" y="0"/>
              <a:ext cx="135467" cy="2607327"/>
            </a:xfrm>
            <a:custGeom>
              <a:rect b="b" l="l" r="r" t="t"/>
              <a:pathLst>
                <a:path extrusionOk="0" h="2607327" w="135467">
                  <a:moveTo>
                    <a:pt x="0" y="0"/>
                  </a:moveTo>
                  <a:lnTo>
                    <a:pt x="135467" y="0"/>
                  </a:lnTo>
                  <a:lnTo>
                    <a:pt x="135467" y="2607327"/>
                  </a:lnTo>
                  <a:lnTo>
                    <a:pt x="0" y="2607327"/>
                  </a:lnTo>
                  <a:close/>
                </a:path>
              </a:pathLst>
            </a:custGeom>
            <a:solidFill>
              <a:srgbClr val="50656D"/>
            </a:solidFill>
            <a:ln>
              <a:noFill/>
            </a:ln>
          </p:spPr>
        </p:sp>
        <p:sp>
          <p:nvSpPr>
            <p:cNvPr id="207" name="Google Shape;207;p2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08" name="Google Shape;208;p23"/>
          <p:cNvSpPr txBox="1"/>
          <p:nvPr/>
        </p:nvSpPr>
        <p:spPr>
          <a:xfrm>
            <a:off x="465314" y="1483198"/>
            <a:ext cx="4615783" cy="1279581"/>
          </a:xfrm>
          <a:prstGeom prst="rect">
            <a:avLst/>
          </a:prstGeom>
          <a:noFill/>
          <a:ln>
            <a:noFill/>
          </a:ln>
        </p:spPr>
        <p:txBody>
          <a:bodyPr anchorCtr="0" anchor="t" bIns="0" lIns="0" spcFirstLastPara="1" rIns="0" wrap="square" tIns="0">
            <a:spAutoFit/>
          </a:bodyPr>
          <a:lstStyle/>
          <a:p>
            <a:pPr indent="0" lvl="0" marL="0" marR="0" rtl="0" algn="ctr">
              <a:lnSpc>
                <a:spcPct val="140004"/>
              </a:lnSpc>
              <a:spcBef>
                <a:spcPts val="0"/>
              </a:spcBef>
              <a:spcAft>
                <a:spcPts val="0"/>
              </a:spcAft>
              <a:buNone/>
            </a:pPr>
            <a:r>
              <a:rPr b="0" i="0" lang="en" sz="7400" u="none" cap="none" strike="noStrike">
                <a:solidFill>
                  <a:srgbClr val="B2C9CA"/>
                </a:solidFill>
                <a:latin typeface="Antic Didone"/>
                <a:ea typeface="Antic Didone"/>
                <a:cs typeface="Antic Didone"/>
                <a:sym typeface="Antic Didone"/>
              </a:rPr>
              <a:t>Nursing</a:t>
            </a:r>
            <a:endParaRPr sz="700"/>
          </a:p>
        </p:txBody>
      </p:sp>
      <p:sp>
        <p:nvSpPr>
          <p:cNvPr id="209" name="Google Shape;209;p23"/>
          <p:cNvSpPr txBox="1"/>
          <p:nvPr/>
        </p:nvSpPr>
        <p:spPr>
          <a:xfrm>
            <a:off x="275632" y="2396985"/>
            <a:ext cx="4995145" cy="1115679"/>
          </a:xfrm>
          <a:prstGeom prst="rect">
            <a:avLst/>
          </a:prstGeom>
          <a:noFill/>
          <a:ln>
            <a:noFill/>
          </a:ln>
        </p:spPr>
        <p:txBody>
          <a:bodyPr anchorCtr="0" anchor="t" bIns="0" lIns="0" spcFirstLastPara="1" rIns="0" wrap="square" tIns="0">
            <a:spAutoFit/>
          </a:bodyPr>
          <a:lstStyle/>
          <a:p>
            <a:pPr indent="0" lvl="0" marL="0" marR="0" rtl="0" algn="ctr">
              <a:lnSpc>
                <a:spcPct val="140003"/>
              </a:lnSpc>
              <a:spcBef>
                <a:spcPts val="0"/>
              </a:spcBef>
              <a:spcAft>
                <a:spcPts val="0"/>
              </a:spcAft>
              <a:buNone/>
            </a:pPr>
            <a:r>
              <a:rPr b="0" i="0" lang="en" sz="6500" u="none" cap="none" strike="noStrike">
                <a:solidFill>
                  <a:srgbClr val="FFF3F1"/>
                </a:solidFill>
                <a:latin typeface="Parisienne"/>
                <a:ea typeface="Parisienne"/>
                <a:cs typeface="Parisienne"/>
                <a:sym typeface="Parisienne"/>
              </a:rPr>
              <a:t>Presentation</a:t>
            </a:r>
            <a:endParaRPr sz="700"/>
          </a:p>
        </p:txBody>
      </p:sp>
      <p:pic>
        <p:nvPicPr>
          <p:cNvPr id="210" name="Google Shape;210;p23"/>
          <p:cNvPicPr preferRelativeResize="0"/>
          <p:nvPr/>
        </p:nvPicPr>
        <p:blipFill>
          <a:blip r:embed="rId3">
            <a:alphaModFix/>
          </a:blip>
          <a:stretch>
            <a:fillRect/>
          </a:stretch>
        </p:blipFill>
        <p:spPr>
          <a:xfrm>
            <a:off x="5783987" y="257175"/>
            <a:ext cx="2982049" cy="463164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360" name="Shape 360"/>
        <p:cNvGrpSpPr/>
        <p:nvPr/>
      </p:nvGrpSpPr>
      <p:grpSpPr>
        <a:xfrm>
          <a:off x="0" y="0"/>
          <a:ext cx="0" cy="0"/>
          <a:chOff x="0" y="0"/>
          <a:chExt cx="0" cy="0"/>
        </a:xfrm>
      </p:grpSpPr>
      <p:grpSp>
        <p:nvGrpSpPr>
          <p:cNvPr id="361" name="Google Shape;361;p32"/>
          <p:cNvGrpSpPr/>
          <p:nvPr/>
        </p:nvGrpSpPr>
        <p:grpSpPr>
          <a:xfrm>
            <a:off x="0" y="-140642"/>
            <a:ext cx="2571752" cy="5284142"/>
            <a:chOff x="0" y="-38100"/>
            <a:chExt cx="812800" cy="1670050"/>
          </a:xfrm>
        </p:grpSpPr>
        <p:sp>
          <p:nvSpPr>
            <p:cNvPr id="362" name="Google Shape;362;p32"/>
            <p:cNvSpPr/>
            <p:nvPr/>
          </p:nvSpPr>
          <p:spPr>
            <a:xfrm>
              <a:off x="0" y="0"/>
              <a:ext cx="595782" cy="1631950"/>
            </a:xfrm>
            <a:custGeom>
              <a:rect b="b" l="l" r="r" t="t"/>
              <a:pathLst>
                <a:path extrusionOk="0" h="1631950" w="595782">
                  <a:moveTo>
                    <a:pt x="0" y="0"/>
                  </a:moveTo>
                  <a:lnTo>
                    <a:pt x="595782" y="0"/>
                  </a:lnTo>
                  <a:lnTo>
                    <a:pt x="595782" y="1631950"/>
                  </a:lnTo>
                  <a:lnTo>
                    <a:pt x="0" y="1631950"/>
                  </a:lnTo>
                  <a:close/>
                </a:path>
              </a:pathLst>
            </a:custGeom>
            <a:solidFill>
              <a:srgbClr val="68808A"/>
            </a:solidFill>
            <a:ln>
              <a:noFill/>
            </a:ln>
          </p:spPr>
        </p:sp>
        <p:sp>
          <p:nvSpPr>
            <p:cNvPr id="363" name="Google Shape;363;p32"/>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64" name="Google Shape;364;p32"/>
          <p:cNvGrpSpPr/>
          <p:nvPr/>
        </p:nvGrpSpPr>
        <p:grpSpPr>
          <a:xfrm>
            <a:off x="1098636" y="-1249152"/>
            <a:ext cx="1572912" cy="7047805"/>
            <a:chOff x="0" y="-38100"/>
            <a:chExt cx="828530" cy="3712424"/>
          </a:xfrm>
        </p:grpSpPr>
        <p:sp>
          <p:nvSpPr>
            <p:cNvPr id="365" name="Google Shape;365;p32"/>
            <p:cNvSpPr/>
            <p:nvPr/>
          </p:nvSpPr>
          <p:spPr>
            <a:xfrm>
              <a:off x="0" y="0"/>
              <a:ext cx="828530" cy="3674324"/>
            </a:xfrm>
            <a:custGeom>
              <a:rect b="b" l="l" r="r" t="t"/>
              <a:pathLst>
                <a:path extrusionOk="0" h="3674324" w="828530">
                  <a:moveTo>
                    <a:pt x="0" y="0"/>
                  </a:moveTo>
                  <a:lnTo>
                    <a:pt x="828530" y="0"/>
                  </a:lnTo>
                  <a:lnTo>
                    <a:pt x="828530" y="3674324"/>
                  </a:lnTo>
                  <a:lnTo>
                    <a:pt x="0" y="3674324"/>
                  </a:lnTo>
                  <a:close/>
                </a:path>
              </a:pathLst>
            </a:custGeom>
            <a:solidFill>
              <a:srgbClr val="B2C9CA"/>
            </a:solidFill>
            <a:ln>
              <a:noFill/>
            </a:ln>
          </p:spPr>
        </p:sp>
        <p:sp>
          <p:nvSpPr>
            <p:cNvPr id="366" name="Google Shape;366;p32"/>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67" name="Google Shape;367;p32"/>
          <p:cNvGrpSpPr/>
          <p:nvPr/>
        </p:nvGrpSpPr>
        <p:grpSpPr>
          <a:xfrm>
            <a:off x="0" y="-72330"/>
            <a:ext cx="9143998" cy="5215830"/>
            <a:chOff x="0" y="-38100"/>
            <a:chExt cx="4816592" cy="2747433"/>
          </a:xfrm>
        </p:grpSpPr>
        <p:sp>
          <p:nvSpPr>
            <p:cNvPr id="368" name="Google Shape;368;p32"/>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369" name="Google Shape;369;p32"/>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70" name="Google Shape;370;p32"/>
          <p:cNvGrpSpPr/>
          <p:nvPr/>
        </p:nvGrpSpPr>
        <p:grpSpPr>
          <a:xfrm>
            <a:off x="6525159" y="2631539"/>
            <a:ext cx="1865007" cy="1883200"/>
            <a:chOff x="0" y="-19050"/>
            <a:chExt cx="4973353" cy="5021866"/>
          </a:xfrm>
        </p:grpSpPr>
        <p:sp>
          <p:nvSpPr>
            <p:cNvPr id="371" name="Google Shape;371;p32"/>
            <p:cNvSpPr txBox="1"/>
            <p:nvPr/>
          </p:nvSpPr>
          <p:spPr>
            <a:xfrm>
              <a:off x="546908" y="4770591"/>
              <a:ext cx="517790" cy="232225"/>
            </a:xfrm>
            <a:prstGeom prst="rect">
              <a:avLst/>
            </a:prstGeom>
            <a:noFill/>
            <a:ln>
              <a:noFill/>
            </a:ln>
          </p:spPr>
          <p:txBody>
            <a:bodyPr anchorCtr="0" anchor="t" bIns="0" lIns="0" spcFirstLastPara="1" rIns="0" wrap="square" tIns="0">
              <a:spAutoFit/>
            </a:bodyPr>
            <a:lstStyle/>
            <a:p>
              <a:pPr indent="0" lvl="0" marL="0" marR="0" rtl="0" algn="ct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Item 1</a:t>
              </a:r>
              <a:endParaRPr sz="700"/>
            </a:p>
          </p:txBody>
        </p:sp>
        <p:sp>
          <p:nvSpPr>
            <p:cNvPr id="372" name="Google Shape;372;p32"/>
            <p:cNvSpPr txBox="1"/>
            <p:nvPr/>
          </p:nvSpPr>
          <p:spPr>
            <a:xfrm>
              <a:off x="1474957" y="4770591"/>
              <a:ext cx="533071" cy="232225"/>
            </a:xfrm>
            <a:prstGeom prst="rect">
              <a:avLst/>
            </a:prstGeom>
            <a:noFill/>
            <a:ln>
              <a:noFill/>
            </a:ln>
          </p:spPr>
          <p:txBody>
            <a:bodyPr anchorCtr="0" anchor="t" bIns="0" lIns="0" spcFirstLastPara="1" rIns="0" wrap="square" tIns="0">
              <a:spAutoFit/>
            </a:bodyPr>
            <a:lstStyle/>
            <a:p>
              <a:pPr indent="0" lvl="0" marL="0" marR="0" rtl="0" algn="ct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Item 2</a:t>
              </a:r>
              <a:endParaRPr sz="700"/>
            </a:p>
          </p:txBody>
        </p:sp>
        <p:sp>
          <p:nvSpPr>
            <p:cNvPr id="373" name="Google Shape;373;p32"/>
            <p:cNvSpPr txBox="1"/>
            <p:nvPr/>
          </p:nvSpPr>
          <p:spPr>
            <a:xfrm>
              <a:off x="2411754" y="4770591"/>
              <a:ext cx="530857" cy="232225"/>
            </a:xfrm>
            <a:prstGeom prst="rect">
              <a:avLst/>
            </a:prstGeom>
            <a:noFill/>
            <a:ln>
              <a:noFill/>
            </a:ln>
          </p:spPr>
          <p:txBody>
            <a:bodyPr anchorCtr="0" anchor="t" bIns="0" lIns="0" spcFirstLastPara="1" rIns="0" wrap="square" tIns="0">
              <a:spAutoFit/>
            </a:bodyPr>
            <a:lstStyle/>
            <a:p>
              <a:pPr indent="0" lvl="0" marL="0" marR="0" rtl="0" algn="ct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Item 3</a:t>
              </a:r>
              <a:endParaRPr sz="700"/>
            </a:p>
          </p:txBody>
        </p:sp>
        <p:sp>
          <p:nvSpPr>
            <p:cNvPr id="374" name="Google Shape;374;p32"/>
            <p:cNvSpPr txBox="1"/>
            <p:nvPr/>
          </p:nvSpPr>
          <p:spPr>
            <a:xfrm>
              <a:off x="3343723" y="4770591"/>
              <a:ext cx="538298" cy="232225"/>
            </a:xfrm>
            <a:prstGeom prst="rect">
              <a:avLst/>
            </a:prstGeom>
            <a:noFill/>
            <a:ln>
              <a:noFill/>
            </a:ln>
          </p:spPr>
          <p:txBody>
            <a:bodyPr anchorCtr="0" anchor="t" bIns="0" lIns="0" spcFirstLastPara="1" rIns="0" wrap="square" tIns="0">
              <a:spAutoFit/>
            </a:bodyPr>
            <a:lstStyle/>
            <a:p>
              <a:pPr indent="0" lvl="0" marL="0" marR="0" rtl="0" algn="ct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Item 4</a:t>
              </a:r>
              <a:endParaRPr sz="700"/>
            </a:p>
          </p:txBody>
        </p:sp>
        <p:sp>
          <p:nvSpPr>
            <p:cNvPr id="375" name="Google Shape;375;p32"/>
            <p:cNvSpPr txBox="1"/>
            <p:nvPr/>
          </p:nvSpPr>
          <p:spPr>
            <a:xfrm>
              <a:off x="4290840" y="4770591"/>
              <a:ext cx="515442" cy="232225"/>
            </a:xfrm>
            <a:prstGeom prst="rect">
              <a:avLst/>
            </a:prstGeom>
            <a:noFill/>
            <a:ln>
              <a:noFill/>
            </a:ln>
          </p:spPr>
          <p:txBody>
            <a:bodyPr anchorCtr="0" anchor="t" bIns="0" lIns="0" spcFirstLastPara="1" rIns="0" wrap="square" tIns="0">
              <a:spAutoFit/>
            </a:bodyPr>
            <a:lstStyle/>
            <a:p>
              <a:pPr indent="0" lvl="0" marL="0" marR="0" rtl="0" algn="ct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Item 5</a:t>
              </a:r>
              <a:endParaRPr sz="700"/>
            </a:p>
          </p:txBody>
        </p:sp>
        <p:grpSp>
          <p:nvGrpSpPr>
            <p:cNvPr id="376" name="Google Shape;376;p32"/>
            <p:cNvGrpSpPr/>
            <p:nvPr/>
          </p:nvGrpSpPr>
          <p:grpSpPr>
            <a:xfrm>
              <a:off x="381012" y="103753"/>
              <a:ext cx="4592341" cy="4598011"/>
              <a:chOff x="0" y="-6350"/>
              <a:chExt cx="10287000" cy="10299700"/>
            </a:xfrm>
          </p:grpSpPr>
          <p:sp>
            <p:nvSpPr>
              <p:cNvPr id="377" name="Google Shape;377;p32"/>
              <p:cNvSpPr/>
              <p:nvPr/>
            </p:nvSpPr>
            <p:spPr>
              <a:xfrm>
                <a:off x="0" y="-63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378" name="Google Shape;378;p32"/>
              <p:cNvSpPr/>
              <p:nvPr/>
            </p:nvSpPr>
            <p:spPr>
              <a:xfrm>
                <a:off x="0" y="256540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379" name="Google Shape;379;p32"/>
              <p:cNvSpPr/>
              <p:nvPr/>
            </p:nvSpPr>
            <p:spPr>
              <a:xfrm>
                <a:off x="0" y="51371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380" name="Google Shape;380;p32"/>
              <p:cNvSpPr/>
              <p:nvPr/>
            </p:nvSpPr>
            <p:spPr>
              <a:xfrm>
                <a:off x="0" y="770890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381" name="Google Shape;381;p32"/>
              <p:cNvSpPr/>
              <p:nvPr/>
            </p:nvSpPr>
            <p:spPr>
              <a:xfrm>
                <a:off x="0" y="102806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60000"/>
                </a:srgbClr>
              </a:solidFill>
              <a:ln>
                <a:noFill/>
              </a:ln>
            </p:spPr>
          </p:sp>
        </p:grpSp>
        <p:sp>
          <p:nvSpPr>
            <p:cNvPr id="382" name="Google Shape;382;p32"/>
            <p:cNvSpPr txBox="1"/>
            <p:nvPr/>
          </p:nvSpPr>
          <p:spPr>
            <a:xfrm>
              <a:off x="0" y="-19050"/>
              <a:ext cx="290299" cy="232225"/>
            </a:xfrm>
            <a:prstGeom prst="rect">
              <a:avLst/>
            </a:prstGeom>
            <a:noFill/>
            <a:ln>
              <a:noFill/>
            </a:ln>
          </p:spPr>
          <p:txBody>
            <a:bodyPr anchorCtr="0" anchor="t" bIns="0" lIns="0" spcFirstLastPara="1" rIns="0" wrap="square" tIns="0">
              <a:spAutoFit/>
            </a:bodyPr>
            <a:lstStyle/>
            <a:p>
              <a:pPr indent="0" lvl="0" marL="0" marR="0" rtl="0" algn="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40 </a:t>
              </a:r>
              <a:endParaRPr sz="700"/>
            </a:p>
          </p:txBody>
        </p:sp>
        <p:sp>
          <p:nvSpPr>
            <p:cNvPr id="383" name="Google Shape;383;p32"/>
            <p:cNvSpPr txBox="1"/>
            <p:nvPr/>
          </p:nvSpPr>
          <p:spPr>
            <a:xfrm>
              <a:off x="7441" y="1129035"/>
              <a:ext cx="282858" cy="232225"/>
            </a:xfrm>
            <a:prstGeom prst="rect">
              <a:avLst/>
            </a:prstGeom>
            <a:noFill/>
            <a:ln>
              <a:noFill/>
            </a:ln>
          </p:spPr>
          <p:txBody>
            <a:bodyPr anchorCtr="0" anchor="t" bIns="0" lIns="0" spcFirstLastPara="1" rIns="0" wrap="square" tIns="0">
              <a:spAutoFit/>
            </a:bodyPr>
            <a:lstStyle/>
            <a:p>
              <a:pPr indent="0" lvl="0" marL="0" marR="0" rtl="0" algn="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30 </a:t>
              </a:r>
              <a:endParaRPr sz="700"/>
            </a:p>
          </p:txBody>
        </p:sp>
        <p:sp>
          <p:nvSpPr>
            <p:cNvPr id="384" name="Google Shape;384;p32"/>
            <p:cNvSpPr txBox="1"/>
            <p:nvPr/>
          </p:nvSpPr>
          <p:spPr>
            <a:xfrm>
              <a:off x="5227" y="2277120"/>
              <a:ext cx="285072" cy="232225"/>
            </a:xfrm>
            <a:prstGeom prst="rect">
              <a:avLst/>
            </a:prstGeom>
            <a:noFill/>
            <a:ln>
              <a:noFill/>
            </a:ln>
          </p:spPr>
          <p:txBody>
            <a:bodyPr anchorCtr="0" anchor="t" bIns="0" lIns="0" spcFirstLastPara="1" rIns="0" wrap="square" tIns="0">
              <a:spAutoFit/>
            </a:bodyPr>
            <a:lstStyle/>
            <a:p>
              <a:pPr indent="0" lvl="0" marL="0" marR="0" rtl="0" algn="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20 </a:t>
              </a:r>
              <a:endParaRPr sz="700"/>
            </a:p>
          </p:txBody>
        </p:sp>
        <p:sp>
          <p:nvSpPr>
            <p:cNvPr id="385" name="Google Shape;385;p32"/>
            <p:cNvSpPr txBox="1"/>
            <p:nvPr/>
          </p:nvSpPr>
          <p:spPr>
            <a:xfrm>
              <a:off x="20464" y="3425206"/>
              <a:ext cx="269835" cy="232225"/>
            </a:xfrm>
            <a:prstGeom prst="rect">
              <a:avLst/>
            </a:prstGeom>
            <a:noFill/>
            <a:ln>
              <a:noFill/>
            </a:ln>
          </p:spPr>
          <p:txBody>
            <a:bodyPr anchorCtr="0" anchor="t" bIns="0" lIns="0" spcFirstLastPara="1" rIns="0" wrap="square" tIns="0">
              <a:spAutoFit/>
            </a:bodyPr>
            <a:lstStyle/>
            <a:p>
              <a:pPr indent="0" lvl="0" marL="0" marR="0" rtl="0" algn="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10 </a:t>
              </a:r>
              <a:endParaRPr sz="700"/>
            </a:p>
          </p:txBody>
        </p:sp>
        <p:sp>
          <p:nvSpPr>
            <p:cNvPr id="386" name="Google Shape;386;p32"/>
            <p:cNvSpPr txBox="1"/>
            <p:nvPr/>
          </p:nvSpPr>
          <p:spPr>
            <a:xfrm>
              <a:off x="109006" y="4573291"/>
              <a:ext cx="181293" cy="232225"/>
            </a:xfrm>
            <a:prstGeom prst="rect">
              <a:avLst/>
            </a:prstGeom>
            <a:noFill/>
            <a:ln>
              <a:noFill/>
            </a:ln>
          </p:spPr>
          <p:txBody>
            <a:bodyPr anchorCtr="0" anchor="t" bIns="0" lIns="0" spcFirstLastPara="1" rIns="0" wrap="square" tIns="0">
              <a:spAutoFit/>
            </a:bodyPr>
            <a:lstStyle/>
            <a:p>
              <a:pPr indent="0" lvl="0" marL="0" marR="0" rtl="0" algn="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0 </a:t>
              </a:r>
              <a:endParaRPr sz="700"/>
            </a:p>
          </p:txBody>
        </p:sp>
        <p:grpSp>
          <p:nvGrpSpPr>
            <p:cNvPr id="387" name="Google Shape;387;p32"/>
            <p:cNvGrpSpPr/>
            <p:nvPr/>
          </p:nvGrpSpPr>
          <p:grpSpPr>
            <a:xfrm>
              <a:off x="381012" y="103753"/>
              <a:ext cx="4592341" cy="4595176"/>
              <a:chOff x="0" y="-6350"/>
              <a:chExt cx="10287000" cy="10293350"/>
            </a:xfrm>
          </p:grpSpPr>
          <p:sp>
            <p:nvSpPr>
              <p:cNvPr id="388" name="Google Shape;388;p32"/>
              <p:cNvSpPr/>
              <p:nvPr/>
            </p:nvSpPr>
            <p:spPr>
              <a:xfrm>
                <a:off x="0" y="4622800"/>
                <a:ext cx="1903095" cy="5664200"/>
              </a:xfrm>
              <a:custGeom>
                <a:rect b="b" l="l" r="r" t="t"/>
                <a:pathLst>
                  <a:path extrusionOk="0" h="5664200" w="1903095">
                    <a:moveTo>
                      <a:pt x="0" y="5664200"/>
                    </a:moveTo>
                    <a:lnTo>
                      <a:pt x="0" y="152248"/>
                    </a:lnTo>
                    <a:cubicBezTo>
                      <a:pt x="0" y="111869"/>
                      <a:pt x="16040" y="73144"/>
                      <a:pt x="44592" y="44592"/>
                    </a:cubicBezTo>
                    <a:cubicBezTo>
                      <a:pt x="73144" y="16040"/>
                      <a:pt x="111869" y="0"/>
                      <a:pt x="152248" y="0"/>
                    </a:cubicBezTo>
                    <a:lnTo>
                      <a:pt x="1750847" y="0"/>
                    </a:lnTo>
                    <a:cubicBezTo>
                      <a:pt x="1791226" y="0"/>
                      <a:pt x="1829951" y="16040"/>
                      <a:pt x="1858503" y="44592"/>
                    </a:cubicBezTo>
                    <a:cubicBezTo>
                      <a:pt x="1887055" y="73144"/>
                      <a:pt x="1903095" y="111869"/>
                      <a:pt x="1903095" y="152248"/>
                    </a:cubicBezTo>
                    <a:lnTo>
                      <a:pt x="1903095" y="5664200"/>
                    </a:lnTo>
                    <a:close/>
                  </a:path>
                </a:pathLst>
              </a:custGeom>
              <a:solidFill>
                <a:srgbClr val="50656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89" name="Google Shape;389;p32"/>
              <p:cNvSpPr/>
              <p:nvPr/>
            </p:nvSpPr>
            <p:spPr>
              <a:xfrm>
                <a:off x="2095976" y="5137150"/>
                <a:ext cx="1903095" cy="5149850"/>
              </a:xfrm>
              <a:custGeom>
                <a:rect b="b" l="l" r="r" t="t"/>
                <a:pathLst>
                  <a:path extrusionOk="0" h="5149850" w="1903095">
                    <a:moveTo>
                      <a:pt x="0" y="5149850"/>
                    </a:moveTo>
                    <a:lnTo>
                      <a:pt x="0" y="152248"/>
                    </a:lnTo>
                    <a:cubicBezTo>
                      <a:pt x="0" y="68164"/>
                      <a:pt x="68164" y="0"/>
                      <a:pt x="152248" y="0"/>
                    </a:cubicBezTo>
                    <a:lnTo>
                      <a:pt x="1750848" y="0"/>
                    </a:lnTo>
                    <a:cubicBezTo>
                      <a:pt x="1791226" y="0"/>
                      <a:pt x="1829951" y="16040"/>
                      <a:pt x="1858503" y="44592"/>
                    </a:cubicBezTo>
                    <a:cubicBezTo>
                      <a:pt x="1887055" y="73144"/>
                      <a:pt x="1903095" y="111869"/>
                      <a:pt x="1903095" y="152248"/>
                    </a:cubicBezTo>
                    <a:lnTo>
                      <a:pt x="1903095" y="5149850"/>
                    </a:lnTo>
                    <a:close/>
                  </a:path>
                </a:pathLst>
              </a:custGeom>
              <a:solidFill>
                <a:srgbClr val="50656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0" name="Google Shape;390;p32"/>
              <p:cNvSpPr/>
              <p:nvPr/>
            </p:nvSpPr>
            <p:spPr>
              <a:xfrm>
                <a:off x="4191953" y="2565400"/>
                <a:ext cx="1903095" cy="7721600"/>
              </a:xfrm>
              <a:custGeom>
                <a:rect b="b" l="l" r="r" t="t"/>
                <a:pathLst>
                  <a:path extrusionOk="0" h="7721600" w="1903095">
                    <a:moveTo>
                      <a:pt x="0" y="7721600"/>
                    </a:moveTo>
                    <a:lnTo>
                      <a:pt x="0" y="152248"/>
                    </a:lnTo>
                    <a:cubicBezTo>
                      <a:pt x="0" y="68164"/>
                      <a:pt x="68163" y="0"/>
                      <a:pt x="152247" y="0"/>
                    </a:cubicBezTo>
                    <a:lnTo>
                      <a:pt x="1750847" y="0"/>
                    </a:lnTo>
                    <a:cubicBezTo>
                      <a:pt x="1834931" y="0"/>
                      <a:pt x="1903094" y="68164"/>
                      <a:pt x="1903094" y="152248"/>
                    </a:cubicBezTo>
                    <a:lnTo>
                      <a:pt x="1903094" y="7721600"/>
                    </a:lnTo>
                    <a:close/>
                  </a:path>
                </a:pathLst>
              </a:custGeom>
              <a:solidFill>
                <a:srgbClr val="50656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1" name="Google Shape;391;p32"/>
              <p:cNvSpPr/>
              <p:nvPr/>
            </p:nvSpPr>
            <p:spPr>
              <a:xfrm>
                <a:off x="6287929" y="-6350"/>
                <a:ext cx="1903095" cy="10293350"/>
              </a:xfrm>
              <a:custGeom>
                <a:rect b="b" l="l" r="r" t="t"/>
                <a:pathLst>
                  <a:path extrusionOk="0" h="10293350" w="1903095">
                    <a:moveTo>
                      <a:pt x="0" y="10293350"/>
                    </a:moveTo>
                    <a:lnTo>
                      <a:pt x="0" y="152248"/>
                    </a:lnTo>
                    <a:cubicBezTo>
                      <a:pt x="0" y="111869"/>
                      <a:pt x="16040" y="73144"/>
                      <a:pt x="44592" y="44592"/>
                    </a:cubicBezTo>
                    <a:cubicBezTo>
                      <a:pt x="73144" y="16040"/>
                      <a:pt x="111869" y="0"/>
                      <a:pt x="152247" y="0"/>
                    </a:cubicBezTo>
                    <a:lnTo>
                      <a:pt x="1750847" y="0"/>
                    </a:lnTo>
                    <a:cubicBezTo>
                      <a:pt x="1791226" y="0"/>
                      <a:pt x="1829951" y="16040"/>
                      <a:pt x="1858502" y="44592"/>
                    </a:cubicBezTo>
                    <a:cubicBezTo>
                      <a:pt x="1887055" y="73144"/>
                      <a:pt x="1903095" y="111869"/>
                      <a:pt x="1903095" y="152248"/>
                    </a:cubicBezTo>
                    <a:lnTo>
                      <a:pt x="1903095" y="10293350"/>
                    </a:lnTo>
                    <a:close/>
                  </a:path>
                </a:pathLst>
              </a:custGeom>
              <a:solidFill>
                <a:srgbClr val="50656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2" name="Google Shape;392;p32"/>
              <p:cNvSpPr/>
              <p:nvPr/>
            </p:nvSpPr>
            <p:spPr>
              <a:xfrm>
                <a:off x="8383905" y="2565400"/>
                <a:ext cx="1903095" cy="7721600"/>
              </a:xfrm>
              <a:custGeom>
                <a:rect b="b" l="l" r="r" t="t"/>
                <a:pathLst>
                  <a:path extrusionOk="0" h="7721600" w="1903095">
                    <a:moveTo>
                      <a:pt x="0" y="7721600"/>
                    </a:moveTo>
                    <a:lnTo>
                      <a:pt x="0" y="152248"/>
                    </a:lnTo>
                    <a:cubicBezTo>
                      <a:pt x="0" y="68164"/>
                      <a:pt x="68164" y="0"/>
                      <a:pt x="152248" y="0"/>
                    </a:cubicBezTo>
                    <a:lnTo>
                      <a:pt x="1750848" y="0"/>
                    </a:lnTo>
                    <a:cubicBezTo>
                      <a:pt x="1834932" y="0"/>
                      <a:pt x="1903095" y="68164"/>
                      <a:pt x="1903095" y="152248"/>
                    </a:cubicBezTo>
                    <a:lnTo>
                      <a:pt x="1903095" y="7721600"/>
                    </a:lnTo>
                    <a:close/>
                  </a:path>
                </a:pathLst>
              </a:custGeom>
              <a:solidFill>
                <a:srgbClr val="50656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393" name="Google Shape;393;p32"/>
              <p:cNvSpPr/>
              <p:nvPr/>
            </p:nvSpPr>
            <p:spPr>
              <a:xfrm>
                <a:off x="0" y="5910118"/>
                <a:ext cx="1903095" cy="4376882"/>
              </a:xfrm>
              <a:custGeom>
                <a:rect b="b" l="l" r="r" t="t"/>
                <a:pathLst>
                  <a:path extrusionOk="0" h="4376882" w="1903095">
                    <a:moveTo>
                      <a:pt x="0" y="0"/>
                    </a:moveTo>
                    <a:lnTo>
                      <a:pt x="1903095" y="0"/>
                    </a:lnTo>
                    <a:lnTo>
                      <a:pt x="1903095" y="4376882"/>
                    </a:lnTo>
                    <a:lnTo>
                      <a:pt x="0" y="4376882"/>
                    </a:lnTo>
                    <a:close/>
                  </a:path>
                </a:pathLst>
              </a:custGeom>
              <a:solidFill>
                <a:srgbClr val="B2C9CA"/>
              </a:solidFill>
              <a:ln>
                <a:noFill/>
              </a:ln>
            </p:spPr>
          </p:sp>
          <p:sp>
            <p:nvSpPr>
              <p:cNvPr id="394" name="Google Shape;394;p32"/>
              <p:cNvSpPr/>
              <p:nvPr/>
            </p:nvSpPr>
            <p:spPr>
              <a:xfrm>
                <a:off x="2095976" y="6167120"/>
                <a:ext cx="1903095" cy="4119880"/>
              </a:xfrm>
              <a:custGeom>
                <a:rect b="b" l="l" r="r" t="t"/>
                <a:pathLst>
                  <a:path extrusionOk="0" h="4119880" w="1903095">
                    <a:moveTo>
                      <a:pt x="0" y="0"/>
                    </a:moveTo>
                    <a:lnTo>
                      <a:pt x="1903095" y="0"/>
                    </a:lnTo>
                    <a:lnTo>
                      <a:pt x="1903095" y="4119880"/>
                    </a:lnTo>
                    <a:lnTo>
                      <a:pt x="0" y="4119880"/>
                    </a:lnTo>
                    <a:close/>
                  </a:path>
                </a:pathLst>
              </a:custGeom>
              <a:solidFill>
                <a:srgbClr val="B2C9CA"/>
              </a:solidFill>
              <a:ln>
                <a:noFill/>
              </a:ln>
            </p:spPr>
          </p:sp>
          <p:sp>
            <p:nvSpPr>
              <p:cNvPr id="395" name="Google Shape;395;p32"/>
              <p:cNvSpPr/>
              <p:nvPr/>
            </p:nvSpPr>
            <p:spPr>
              <a:xfrm>
                <a:off x="4191953" y="3852333"/>
                <a:ext cx="1903095" cy="6434667"/>
              </a:xfrm>
              <a:custGeom>
                <a:rect b="b" l="l" r="r" t="t"/>
                <a:pathLst>
                  <a:path extrusionOk="0" h="6434667" w="1903095">
                    <a:moveTo>
                      <a:pt x="0" y="0"/>
                    </a:moveTo>
                    <a:lnTo>
                      <a:pt x="1903094" y="0"/>
                    </a:lnTo>
                    <a:lnTo>
                      <a:pt x="1903094" y="6434667"/>
                    </a:lnTo>
                    <a:lnTo>
                      <a:pt x="0" y="6434667"/>
                    </a:lnTo>
                    <a:close/>
                  </a:path>
                </a:pathLst>
              </a:custGeom>
              <a:solidFill>
                <a:srgbClr val="B2C9CA"/>
              </a:solidFill>
              <a:ln>
                <a:noFill/>
              </a:ln>
            </p:spPr>
          </p:sp>
          <p:sp>
            <p:nvSpPr>
              <p:cNvPr id="396" name="Google Shape;396;p32"/>
              <p:cNvSpPr/>
              <p:nvPr/>
            </p:nvSpPr>
            <p:spPr>
              <a:xfrm>
                <a:off x="6287929" y="2052320"/>
                <a:ext cx="1903095" cy="8234680"/>
              </a:xfrm>
              <a:custGeom>
                <a:rect b="b" l="l" r="r" t="t"/>
                <a:pathLst>
                  <a:path extrusionOk="0" h="8234680" w="1903095">
                    <a:moveTo>
                      <a:pt x="0" y="0"/>
                    </a:moveTo>
                    <a:lnTo>
                      <a:pt x="1903095" y="0"/>
                    </a:lnTo>
                    <a:lnTo>
                      <a:pt x="1903095" y="8234680"/>
                    </a:lnTo>
                    <a:lnTo>
                      <a:pt x="0" y="8234680"/>
                    </a:lnTo>
                    <a:close/>
                  </a:path>
                </a:pathLst>
              </a:custGeom>
              <a:solidFill>
                <a:srgbClr val="B2C9CA"/>
              </a:solidFill>
              <a:ln>
                <a:noFill/>
              </a:ln>
            </p:spPr>
          </p:sp>
          <p:sp>
            <p:nvSpPr>
              <p:cNvPr id="397" name="Google Shape;397;p32"/>
              <p:cNvSpPr/>
              <p:nvPr/>
            </p:nvSpPr>
            <p:spPr>
              <a:xfrm>
                <a:off x="0" y="7197437"/>
                <a:ext cx="1903095" cy="3089563"/>
              </a:xfrm>
              <a:custGeom>
                <a:rect b="b" l="l" r="r" t="t"/>
                <a:pathLst>
                  <a:path extrusionOk="0" h="3089563" w="1903095">
                    <a:moveTo>
                      <a:pt x="0" y="0"/>
                    </a:moveTo>
                    <a:lnTo>
                      <a:pt x="1903095" y="0"/>
                    </a:lnTo>
                    <a:lnTo>
                      <a:pt x="1903095" y="3089563"/>
                    </a:lnTo>
                    <a:lnTo>
                      <a:pt x="0" y="3089563"/>
                    </a:lnTo>
                    <a:close/>
                  </a:path>
                </a:pathLst>
              </a:custGeom>
              <a:solidFill>
                <a:srgbClr val="D1E5E6"/>
              </a:solidFill>
              <a:ln>
                <a:noFill/>
              </a:ln>
            </p:spPr>
          </p:sp>
          <p:sp>
            <p:nvSpPr>
              <p:cNvPr id="398" name="Google Shape;398;p32"/>
              <p:cNvSpPr/>
              <p:nvPr/>
            </p:nvSpPr>
            <p:spPr>
              <a:xfrm>
                <a:off x="2095976" y="8227060"/>
                <a:ext cx="1903095" cy="2059940"/>
              </a:xfrm>
              <a:custGeom>
                <a:rect b="b" l="l" r="r" t="t"/>
                <a:pathLst>
                  <a:path extrusionOk="0" h="2059940" w="1903095">
                    <a:moveTo>
                      <a:pt x="0" y="0"/>
                    </a:moveTo>
                    <a:lnTo>
                      <a:pt x="1903095" y="0"/>
                    </a:lnTo>
                    <a:lnTo>
                      <a:pt x="1903095" y="2059940"/>
                    </a:lnTo>
                    <a:lnTo>
                      <a:pt x="0" y="2059940"/>
                    </a:lnTo>
                    <a:close/>
                  </a:path>
                </a:pathLst>
              </a:custGeom>
              <a:solidFill>
                <a:srgbClr val="D1E5E6"/>
              </a:solidFill>
              <a:ln>
                <a:noFill/>
              </a:ln>
            </p:spPr>
          </p:sp>
          <p:sp>
            <p:nvSpPr>
              <p:cNvPr id="399" name="Google Shape;399;p32"/>
              <p:cNvSpPr/>
              <p:nvPr/>
            </p:nvSpPr>
            <p:spPr>
              <a:xfrm>
                <a:off x="4191953" y="6426200"/>
                <a:ext cx="1903095" cy="3860800"/>
              </a:xfrm>
              <a:custGeom>
                <a:rect b="b" l="l" r="r" t="t"/>
                <a:pathLst>
                  <a:path extrusionOk="0" h="3860800" w="1903095">
                    <a:moveTo>
                      <a:pt x="0" y="0"/>
                    </a:moveTo>
                    <a:lnTo>
                      <a:pt x="1903094" y="0"/>
                    </a:lnTo>
                    <a:lnTo>
                      <a:pt x="1903094" y="3860800"/>
                    </a:lnTo>
                    <a:lnTo>
                      <a:pt x="0" y="3860800"/>
                    </a:lnTo>
                    <a:close/>
                  </a:path>
                </a:pathLst>
              </a:custGeom>
              <a:solidFill>
                <a:srgbClr val="D1E5E6"/>
              </a:solidFill>
              <a:ln>
                <a:noFill/>
              </a:ln>
            </p:spPr>
          </p:sp>
          <p:sp>
            <p:nvSpPr>
              <p:cNvPr id="400" name="Google Shape;400;p32"/>
              <p:cNvSpPr/>
              <p:nvPr/>
            </p:nvSpPr>
            <p:spPr>
              <a:xfrm>
                <a:off x="6287929" y="5654992"/>
                <a:ext cx="1903095" cy="4632008"/>
              </a:xfrm>
              <a:custGeom>
                <a:rect b="b" l="l" r="r" t="t"/>
                <a:pathLst>
                  <a:path extrusionOk="0" h="4632008" w="1903095">
                    <a:moveTo>
                      <a:pt x="0" y="0"/>
                    </a:moveTo>
                    <a:lnTo>
                      <a:pt x="1903095" y="0"/>
                    </a:lnTo>
                    <a:lnTo>
                      <a:pt x="1903095" y="4632008"/>
                    </a:lnTo>
                    <a:lnTo>
                      <a:pt x="0" y="4632008"/>
                    </a:lnTo>
                    <a:close/>
                  </a:path>
                </a:pathLst>
              </a:custGeom>
              <a:solidFill>
                <a:srgbClr val="D1E5E6"/>
              </a:solidFill>
              <a:ln>
                <a:noFill/>
              </a:ln>
            </p:spPr>
          </p:sp>
          <p:sp>
            <p:nvSpPr>
              <p:cNvPr id="401" name="Google Shape;401;p32"/>
              <p:cNvSpPr/>
              <p:nvPr/>
            </p:nvSpPr>
            <p:spPr>
              <a:xfrm>
                <a:off x="8383905" y="4624493"/>
                <a:ext cx="1903095" cy="5662507"/>
              </a:xfrm>
              <a:custGeom>
                <a:rect b="b" l="l" r="r" t="t"/>
                <a:pathLst>
                  <a:path extrusionOk="0" h="5662507" w="1903095">
                    <a:moveTo>
                      <a:pt x="0" y="0"/>
                    </a:moveTo>
                    <a:lnTo>
                      <a:pt x="1903095" y="0"/>
                    </a:lnTo>
                    <a:lnTo>
                      <a:pt x="1903095" y="5662507"/>
                    </a:lnTo>
                    <a:lnTo>
                      <a:pt x="0" y="5662507"/>
                    </a:lnTo>
                    <a:close/>
                  </a:path>
                </a:pathLst>
              </a:custGeom>
              <a:solidFill>
                <a:srgbClr val="D1E5E6"/>
              </a:solidFill>
              <a:ln>
                <a:noFill/>
              </a:ln>
            </p:spPr>
          </p:sp>
        </p:grpSp>
      </p:grpSp>
      <p:grpSp>
        <p:nvGrpSpPr>
          <p:cNvPr id="402" name="Google Shape;402;p32"/>
          <p:cNvGrpSpPr/>
          <p:nvPr/>
        </p:nvGrpSpPr>
        <p:grpSpPr>
          <a:xfrm>
            <a:off x="3838252" y="2631539"/>
            <a:ext cx="1865008" cy="1883200"/>
            <a:chOff x="0" y="-19050"/>
            <a:chExt cx="4973353" cy="5021866"/>
          </a:xfrm>
        </p:grpSpPr>
        <p:sp>
          <p:nvSpPr>
            <p:cNvPr id="403" name="Google Shape;403;p32"/>
            <p:cNvSpPr txBox="1"/>
            <p:nvPr/>
          </p:nvSpPr>
          <p:spPr>
            <a:xfrm>
              <a:off x="546908" y="4770591"/>
              <a:ext cx="517790" cy="232225"/>
            </a:xfrm>
            <a:prstGeom prst="rect">
              <a:avLst/>
            </a:prstGeom>
            <a:noFill/>
            <a:ln>
              <a:noFill/>
            </a:ln>
          </p:spPr>
          <p:txBody>
            <a:bodyPr anchorCtr="0" anchor="t" bIns="0" lIns="0" spcFirstLastPara="1" rIns="0" wrap="square" tIns="0">
              <a:spAutoFit/>
            </a:bodyPr>
            <a:lstStyle/>
            <a:p>
              <a:pPr indent="0" lvl="0" marL="0" marR="0" rtl="0" algn="ct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Item 1</a:t>
              </a:r>
              <a:endParaRPr sz="700"/>
            </a:p>
          </p:txBody>
        </p:sp>
        <p:sp>
          <p:nvSpPr>
            <p:cNvPr id="404" name="Google Shape;404;p32"/>
            <p:cNvSpPr txBox="1"/>
            <p:nvPr/>
          </p:nvSpPr>
          <p:spPr>
            <a:xfrm>
              <a:off x="1474957" y="4770591"/>
              <a:ext cx="533071" cy="232225"/>
            </a:xfrm>
            <a:prstGeom prst="rect">
              <a:avLst/>
            </a:prstGeom>
            <a:noFill/>
            <a:ln>
              <a:noFill/>
            </a:ln>
          </p:spPr>
          <p:txBody>
            <a:bodyPr anchorCtr="0" anchor="t" bIns="0" lIns="0" spcFirstLastPara="1" rIns="0" wrap="square" tIns="0">
              <a:spAutoFit/>
            </a:bodyPr>
            <a:lstStyle/>
            <a:p>
              <a:pPr indent="0" lvl="0" marL="0" marR="0" rtl="0" algn="ct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Item 2</a:t>
              </a:r>
              <a:endParaRPr sz="700"/>
            </a:p>
          </p:txBody>
        </p:sp>
        <p:sp>
          <p:nvSpPr>
            <p:cNvPr id="405" name="Google Shape;405;p32"/>
            <p:cNvSpPr txBox="1"/>
            <p:nvPr/>
          </p:nvSpPr>
          <p:spPr>
            <a:xfrm>
              <a:off x="2411754" y="4770591"/>
              <a:ext cx="530857" cy="232225"/>
            </a:xfrm>
            <a:prstGeom prst="rect">
              <a:avLst/>
            </a:prstGeom>
            <a:noFill/>
            <a:ln>
              <a:noFill/>
            </a:ln>
          </p:spPr>
          <p:txBody>
            <a:bodyPr anchorCtr="0" anchor="t" bIns="0" lIns="0" spcFirstLastPara="1" rIns="0" wrap="square" tIns="0">
              <a:spAutoFit/>
            </a:bodyPr>
            <a:lstStyle/>
            <a:p>
              <a:pPr indent="0" lvl="0" marL="0" marR="0" rtl="0" algn="ct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Item 3</a:t>
              </a:r>
              <a:endParaRPr sz="700"/>
            </a:p>
          </p:txBody>
        </p:sp>
        <p:sp>
          <p:nvSpPr>
            <p:cNvPr id="406" name="Google Shape;406;p32"/>
            <p:cNvSpPr txBox="1"/>
            <p:nvPr/>
          </p:nvSpPr>
          <p:spPr>
            <a:xfrm>
              <a:off x="3343723" y="4770591"/>
              <a:ext cx="538298" cy="232225"/>
            </a:xfrm>
            <a:prstGeom prst="rect">
              <a:avLst/>
            </a:prstGeom>
            <a:noFill/>
            <a:ln>
              <a:noFill/>
            </a:ln>
          </p:spPr>
          <p:txBody>
            <a:bodyPr anchorCtr="0" anchor="t" bIns="0" lIns="0" spcFirstLastPara="1" rIns="0" wrap="square" tIns="0">
              <a:spAutoFit/>
            </a:bodyPr>
            <a:lstStyle/>
            <a:p>
              <a:pPr indent="0" lvl="0" marL="0" marR="0" rtl="0" algn="ct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Item 4</a:t>
              </a:r>
              <a:endParaRPr sz="700"/>
            </a:p>
          </p:txBody>
        </p:sp>
        <p:sp>
          <p:nvSpPr>
            <p:cNvPr id="407" name="Google Shape;407;p32"/>
            <p:cNvSpPr txBox="1"/>
            <p:nvPr/>
          </p:nvSpPr>
          <p:spPr>
            <a:xfrm>
              <a:off x="4290840" y="4770591"/>
              <a:ext cx="515442" cy="232225"/>
            </a:xfrm>
            <a:prstGeom prst="rect">
              <a:avLst/>
            </a:prstGeom>
            <a:noFill/>
            <a:ln>
              <a:noFill/>
            </a:ln>
          </p:spPr>
          <p:txBody>
            <a:bodyPr anchorCtr="0" anchor="t" bIns="0" lIns="0" spcFirstLastPara="1" rIns="0" wrap="square" tIns="0">
              <a:spAutoFit/>
            </a:bodyPr>
            <a:lstStyle/>
            <a:p>
              <a:pPr indent="0" lvl="0" marL="0" marR="0" rtl="0" algn="ct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Item 5</a:t>
              </a:r>
              <a:endParaRPr sz="700"/>
            </a:p>
          </p:txBody>
        </p:sp>
        <p:grpSp>
          <p:nvGrpSpPr>
            <p:cNvPr id="408" name="Google Shape;408;p32"/>
            <p:cNvGrpSpPr/>
            <p:nvPr/>
          </p:nvGrpSpPr>
          <p:grpSpPr>
            <a:xfrm>
              <a:off x="381012" y="103753"/>
              <a:ext cx="4592341" cy="4598011"/>
              <a:chOff x="0" y="-6350"/>
              <a:chExt cx="10287000" cy="10299700"/>
            </a:xfrm>
          </p:grpSpPr>
          <p:sp>
            <p:nvSpPr>
              <p:cNvPr id="409" name="Google Shape;409;p32"/>
              <p:cNvSpPr/>
              <p:nvPr/>
            </p:nvSpPr>
            <p:spPr>
              <a:xfrm>
                <a:off x="0" y="-63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410" name="Google Shape;410;p32"/>
              <p:cNvSpPr/>
              <p:nvPr/>
            </p:nvSpPr>
            <p:spPr>
              <a:xfrm>
                <a:off x="0" y="20510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411" name="Google Shape;411;p32"/>
              <p:cNvSpPr/>
              <p:nvPr/>
            </p:nvSpPr>
            <p:spPr>
              <a:xfrm>
                <a:off x="0" y="41084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412" name="Google Shape;412;p32"/>
              <p:cNvSpPr/>
              <p:nvPr/>
            </p:nvSpPr>
            <p:spPr>
              <a:xfrm>
                <a:off x="0" y="61658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413" name="Google Shape;413;p32"/>
              <p:cNvSpPr/>
              <p:nvPr/>
            </p:nvSpPr>
            <p:spPr>
              <a:xfrm>
                <a:off x="0" y="82232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24705"/>
                </a:srgbClr>
              </a:solidFill>
              <a:ln>
                <a:noFill/>
              </a:ln>
            </p:spPr>
          </p:sp>
          <p:sp>
            <p:nvSpPr>
              <p:cNvPr id="414" name="Google Shape;414;p32"/>
              <p:cNvSpPr/>
              <p:nvPr/>
            </p:nvSpPr>
            <p:spPr>
              <a:xfrm>
                <a:off x="0" y="10280650"/>
                <a:ext cx="10287000" cy="12700"/>
              </a:xfrm>
              <a:custGeom>
                <a:rect b="b" l="l" r="r" t="t"/>
                <a:pathLst>
                  <a:path extrusionOk="0" h="12700" w="10287000">
                    <a:moveTo>
                      <a:pt x="0" y="0"/>
                    </a:moveTo>
                    <a:lnTo>
                      <a:pt x="10287000" y="0"/>
                    </a:lnTo>
                    <a:lnTo>
                      <a:pt x="10287000" y="12700"/>
                    </a:lnTo>
                    <a:lnTo>
                      <a:pt x="0" y="12700"/>
                    </a:lnTo>
                    <a:close/>
                  </a:path>
                </a:pathLst>
              </a:custGeom>
              <a:solidFill>
                <a:srgbClr val="000000">
                  <a:alpha val="60000"/>
                </a:srgbClr>
              </a:solidFill>
              <a:ln>
                <a:noFill/>
              </a:ln>
            </p:spPr>
          </p:sp>
        </p:grpSp>
        <p:sp>
          <p:nvSpPr>
            <p:cNvPr id="415" name="Google Shape;415;p32"/>
            <p:cNvSpPr txBox="1"/>
            <p:nvPr/>
          </p:nvSpPr>
          <p:spPr>
            <a:xfrm>
              <a:off x="22855" y="-19050"/>
              <a:ext cx="267444" cy="232225"/>
            </a:xfrm>
            <a:prstGeom prst="rect">
              <a:avLst/>
            </a:prstGeom>
            <a:noFill/>
            <a:ln>
              <a:noFill/>
            </a:ln>
          </p:spPr>
          <p:txBody>
            <a:bodyPr anchorCtr="0" anchor="t" bIns="0" lIns="0" spcFirstLastPara="1" rIns="0" wrap="square" tIns="0">
              <a:spAutoFit/>
            </a:bodyPr>
            <a:lstStyle/>
            <a:p>
              <a:pPr indent="0" lvl="0" marL="0" marR="0" rtl="0" algn="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50 </a:t>
              </a:r>
              <a:endParaRPr sz="700"/>
            </a:p>
          </p:txBody>
        </p:sp>
        <p:sp>
          <p:nvSpPr>
            <p:cNvPr id="416" name="Google Shape;416;p32"/>
            <p:cNvSpPr txBox="1"/>
            <p:nvPr/>
          </p:nvSpPr>
          <p:spPr>
            <a:xfrm>
              <a:off x="0" y="899418"/>
              <a:ext cx="290299" cy="232225"/>
            </a:xfrm>
            <a:prstGeom prst="rect">
              <a:avLst/>
            </a:prstGeom>
            <a:noFill/>
            <a:ln>
              <a:noFill/>
            </a:ln>
          </p:spPr>
          <p:txBody>
            <a:bodyPr anchorCtr="0" anchor="t" bIns="0" lIns="0" spcFirstLastPara="1" rIns="0" wrap="square" tIns="0">
              <a:spAutoFit/>
            </a:bodyPr>
            <a:lstStyle/>
            <a:p>
              <a:pPr indent="0" lvl="0" marL="0" marR="0" rtl="0" algn="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40 </a:t>
              </a:r>
              <a:endParaRPr sz="700"/>
            </a:p>
          </p:txBody>
        </p:sp>
        <p:sp>
          <p:nvSpPr>
            <p:cNvPr id="417" name="Google Shape;417;p32"/>
            <p:cNvSpPr txBox="1"/>
            <p:nvPr/>
          </p:nvSpPr>
          <p:spPr>
            <a:xfrm>
              <a:off x="7441" y="1817886"/>
              <a:ext cx="282858" cy="232225"/>
            </a:xfrm>
            <a:prstGeom prst="rect">
              <a:avLst/>
            </a:prstGeom>
            <a:noFill/>
            <a:ln>
              <a:noFill/>
            </a:ln>
          </p:spPr>
          <p:txBody>
            <a:bodyPr anchorCtr="0" anchor="t" bIns="0" lIns="0" spcFirstLastPara="1" rIns="0" wrap="square" tIns="0">
              <a:spAutoFit/>
            </a:bodyPr>
            <a:lstStyle/>
            <a:p>
              <a:pPr indent="0" lvl="0" marL="0" marR="0" rtl="0" algn="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30 </a:t>
              </a:r>
              <a:endParaRPr sz="700"/>
            </a:p>
          </p:txBody>
        </p:sp>
        <p:sp>
          <p:nvSpPr>
            <p:cNvPr id="418" name="Google Shape;418;p32"/>
            <p:cNvSpPr txBox="1"/>
            <p:nvPr/>
          </p:nvSpPr>
          <p:spPr>
            <a:xfrm>
              <a:off x="5227" y="2736355"/>
              <a:ext cx="285072" cy="232225"/>
            </a:xfrm>
            <a:prstGeom prst="rect">
              <a:avLst/>
            </a:prstGeom>
            <a:noFill/>
            <a:ln>
              <a:noFill/>
            </a:ln>
          </p:spPr>
          <p:txBody>
            <a:bodyPr anchorCtr="0" anchor="t" bIns="0" lIns="0" spcFirstLastPara="1" rIns="0" wrap="square" tIns="0">
              <a:spAutoFit/>
            </a:bodyPr>
            <a:lstStyle/>
            <a:p>
              <a:pPr indent="0" lvl="0" marL="0" marR="0" rtl="0" algn="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20 </a:t>
              </a:r>
              <a:endParaRPr sz="700"/>
            </a:p>
          </p:txBody>
        </p:sp>
        <p:sp>
          <p:nvSpPr>
            <p:cNvPr id="419" name="Google Shape;419;p32"/>
            <p:cNvSpPr txBox="1"/>
            <p:nvPr/>
          </p:nvSpPr>
          <p:spPr>
            <a:xfrm>
              <a:off x="20464" y="3654823"/>
              <a:ext cx="269835" cy="232225"/>
            </a:xfrm>
            <a:prstGeom prst="rect">
              <a:avLst/>
            </a:prstGeom>
            <a:noFill/>
            <a:ln>
              <a:noFill/>
            </a:ln>
          </p:spPr>
          <p:txBody>
            <a:bodyPr anchorCtr="0" anchor="t" bIns="0" lIns="0" spcFirstLastPara="1" rIns="0" wrap="square" tIns="0">
              <a:spAutoFit/>
            </a:bodyPr>
            <a:lstStyle/>
            <a:p>
              <a:pPr indent="0" lvl="0" marL="0" marR="0" rtl="0" algn="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10 </a:t>
              </a:r>
              <a:endParaRPr sz="700"/>
            </a:p>
          </p:txBody>
        </p:sp>
        <p:sp>
          <p:nvSpPr>
            <p:cNvPr id="420" name="Google Shape;420;p32"/>
            <p:cNvSpPr txBox="1"/>
            <p:nvPr/>
          </p:nvSpPr>
          <p:spPr>
            <a:xfrm>
              <a:off x="109006" y="4573291"/>
              <a:ext cx="181293" cy="232225"/>
            </a:xfrm>
            <a:prstGeom prst="rect">
              <a:avLst/>
            </a:prstGeom>
            <a:noFill/>
            <a:ln>
              <a:noFill/>
            </a:ln>
          </p:spPr>
          <p:txBody>
            <a:bodyPr anchorCtr="0" anchor="t" bIns="0" lIns="0" spcFirstLastPara="1" rIns="0" wrap="square" tIns="0">
              <a:spAutoFit/>
            </a:bodyPr>
            <a:lstStyle/>
            <a:p>
              <a:pPr indent="0" lvl="0" marL="0" marR="0" rtl="0" algn="r">
                <a:lnSpc>
                  <a:spcPct val="139962"/>
                </a:lnSpc>
                <a:spcBef>
                  <a:spcPts val="0"/>
                </a:spcBef>
                <a:spcAft>
                  <a:spcPts val="0"/>
                </a:spcAft>
                <a:buNone/>
              </a:pPr>
              <a:r>
                <a:rPr b="0" i="0" lang="en" sz="500" u="none" cap="none" strike="noStrike">
                  <a:solidFill>
                    <a:srgbClr val="000000"/>
                  </a:solidFill>
                  <a:latin typeface="Antic Didone"/>
                  <a:ea typeface="Antic Didone"/>
                  <a:cs typeface="Antic Didone"/>
                  <a:sym typeface="Antic Didone"/>
                </a:rPr>
                <a:t>0 </a:t>
              </a:r>
              <a:endParaRPr sz="700"/>
            </a:p>
          </p:txBody>
        </p:sp>
        <p:grpSp>
          <p:nvGrpSpPr>
            <p:cNvPr id="421" name="Google Shape;421;p32"/>
            <p:cNvGrpSpPr/>
            <p:nvPr/>
          </p:nvGrpSpPr>
          <p:grpSpPr>
            <a:xfrm>
              <a:off x="380240" y="103753"/>
              <a:ext cx="4593113" cy="4595176"/>
              <a:chOff x="-1731" y="-6350"/>
              <a:chExt cx="10288731" cy="10293350"/>
            </a:xfrm>
          </p:grpSpPr>
          <p:sp>
            <p:nvSpPr>
              <p:cNvPr id="422" name="Google Shape;422;p32"/>
              <p:cNvSpPr/>
              <p:nvPr/>
            </p:nvSpPr>
            <p:spPr>
              <a:xfrm>
                <a:off x="-1731" y="8216864"/>
                <a:ext cx="1906557" cy="2070136"/>
              </a:xfrm>
              <a:custGeom>
                <a:rect b="b" l="l" r="r" t="t"/>
                <a:pathLst>
                  <a:path extrusionOk="0" h="2070136" w="1906557">
                    <a:moveTo>
                      <a:pt x="1731" y="2070136"/>
                    </a:moveTo>
                    <a:lnTo>
                      <a:pt x="1731" y="158633"/>
                    </a:lnTo>
                    <a:cubicBezTo>
                      <a:pt x="0" y="117166"/>
                      <a:pt x="15273" y="76789"/>
                      <a:pt x="44015" y="46849"/>
                    </a:cubicBezTo>
                    <a:cubicBezTo>
                      <a:pt x="72756" y="16909"/>
                      <a:pt x="112475" y="0"/>
                      <a:pt x="153979" y="36"/>
                    </a:cubicBezTo>
                    <a:lnTo>
                      <a:pt x="1752578" y="36"/>
                    </a:lnTo>
                    <a:cubicBezTo>
                      <a:pt x="1794082" y="0"/>
                      <a:pt x="1833801" y="16909"/>
                      <a:pt x="1862542" y="46849"/>
                    </a:cubicBezTo>
                    <a:cubicBezTo>
                      <a:pt x="1891284" y="76789"/>
                      <a:pt x="1906557" y="117166"/>
                      <a:pt x="1904826" y="158633"/>
                    </a:cubicBezTo>
                    <a:lnTo>
                      <a:pt x="1904826" y="2070136"/>
                    </a:lnTo>
                    <a:close/>
                  </a:path>
                </a:pathLst>
              </a:custGeom>
              <a:solidFill>
                <a:srgbClr val="50656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3" name="Google Shape;423;p32"/>
              <p:cNvSpPr/>
              <p:nvPr/>
            </p:nvSpPr>
            <p:spPr>
              <a:xfrm>
                <a:off x="2095976" y="6165850"/>
                <a:ext cx="1903095" cy="4121150"/>
              </a:xfrm>
              <a:custGeom>
                <a:rect b="b" l="l" r="r" t="t"/>
                <a:pathLst>
                  <a:path extrusionOk="0" h="4121150" w="1903095">
                    <a:moveTo>
                      <a:pt x="0" y="4121150"/>
                    </a:moveTo>
                    <a:lnTo>
                      <a:pt x="0" y="152248"/>
                    </a:lnTo>
                    <a:cubicBezTo>
                      <a:pt x="0" y="68164"/>
                      <a:pt x="68164" y="0"/>
                      <a:pt x="152248" y="0"/>
                    </a:cubicBezTo>
                    <a:lnTo>
                      <a:pt x="1750848" y="0"/>
                    </a:lnTo>
                    <a:cubicBezTo>
                      <a:pt x="1791226" y="0"/>
                      <a:pt x="1829951" y="16040"/>
                      <a:pt x="1858503" y="44592"/>
                    </a:cubicBezTo>
                    <a:cubicBezTo>
                      <a:pt x="1887055" y="73144"/>
                      <a:pt x="1903095" y="111869"/>
                      <a:pt x="1903095" y="152248"/>
                    </a:cubicBezTo>
                    <a:lnTo>
                      <a:pt x="1903095" y="4121150"/>
                    </a:lnTo>
                    <a:close/>
                  </a:path>
                </a:pathLst>
              </a:custGeom>
              <a:solidFill>
                <a:srgbClr val="50656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4" name="Google Shape;424;p32"/>
              <p:cNvSpPr/>
              <p:nvPr/>
            </p:nvSpPr>
            <p:spPr>
              <a:xfrm>
                <a:off x="4191953" y="4108450"/>
                <a:ext cx="1903095" cy="6178550"/>
              </a:xfrm>
              <a:custGeom>
                <a:rect b="b" l="l" r="r" t="t"/>
                <a:pathLst>
                  <a:path extrusionOk="0" h="6178550" w="1903095">
                    <a:moveTo>
                      <a:pt x="0" y="6178550"/>
                    </a:moveTo>
                    <a:lnTo>
                      <a:pt x="0" y="152248"/>
                    </a:lnTo>
                    <a:cubicBezTo>
                      <a:pt x="0" y="68164"/>
                      <a:pt x="68163" y="0"/>
                      <a:pt x="152247" y="0"/>
                    </a:cubicBezTo>
                    <a:lnTo>
                      <a:pt x="1750847" y="0"/>
                    </a:lnTo>
                    <a:cubicBezTo>
                      <a:pt x="1834931" y="0"/>
                      <a:pt x="1903094" y="68164"/>
                      <a:pt x="1903094" y="152248"/>
                    </a:cubicBezTo>
                    <a:lnTo>
                      <a:pt x="1903094" y="6178550"/>
                    </a:lnTo>
                    <a:close/>
                  </a:path>
                </a:pathLst>
              </a:custGeom>
              <a:solidFill>
                <a:srgbClr val="50656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5" name="Google Shape;425;p32"/>
              <p:cNvSpPr/>
              <p:nvPr/>
            </p:nvSpPr>
            <p:spPr>
              <a:xfrm>
                <a:off x="6287929" y="2051050"/>
                <a:ext cx="1903095" cy="8235950"/>
              </a:xfrm>
              <a:custGeom>
                <a:rect b="b" l="l" r="r" t="t"/>
                <a:pathLst>
                  <a:path extrusionOk="0" h="8235950" w="1903095">
                    <a:moveTo>
                      <a:pt x="0" y="8235950"/>
                    </a:moveTo>
                    <a:lnTo>
                      <a:pt x="0" y="152248"/>
                    </a:lnTo>
                    <a:cubicBezTo>
                      <a:pt x="0" y="111869"/>
                      <a:pt x="16040" y="73144"/>
                      <a:pt x="44592" y="44592"/>
                    </a:cubicBezTo>
                    <a:cubicBezTo>
                      <a:pt x="73144" y="16040"/>
                      <a:pt x="111869" y="0"/>
                      <a:pt x="152247" y="0"/>
                    </a:cubicBezTo>
                    <a:lnTo>
                      <a:pt x="1750847" y="0"/>
                    </a:lnTo>
                    <a:cubicBezTo>
                      <a:pt x="1791226" y="0"/>
                      <a:pt x="1829951" y="16040"/>
                      <a:pt x="1858502" y="44592"/>
                    </a:cubicBezTo>
                    <a:cubicBezTo>
                      <a:pt x="1887055" y="73144"/>
                      <a:pt x="1903095" y="111869"/>
                      <a:pt x="1903095" y="152248"/>
                    </a:cubicBezTo>
                    <a:lnTo>
                      <a:pt x="1903095" y="8235950"/>
                    </a:lnTo>
                    <a:close/>
                  </a:path>
                </a:pathLst>
              </a:custGeom>
              <a:solidFill>
                <a:srgbClr val="50656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6" name="Google Shape;426;p32"/>
              <p:cNvSpPr/>
              <p:nvPr/>
            </p:nvSpPr>
            <p:spPr>
              <a:xfrm>
                <a:off x="8383905" y="-6350"/>
                <a:ext cx="1903095" cy="10293350"/>
              </a:xfrm>
              <a:custGeom>
                <a:rect b="b" l="l" r="r" t="t"/>
                <a:pathLst>
                  <a:path extrusionOk="0" h="10293350" w="1903095">
                    <a:moveTo>
                      <a:pt x="0" y="10293350"/>
                    </a:moveTo>
                    <a:lnTo>
                      <a:pt x="0" y="152248"/>
                    </a:lnTo>
                    <a:cubicBezTo>
                      <a:pt x="0" y="68164"/>
                      <a:pt x="68164" y="0"/>
                      <a:pt x="152248" y="0"/>
                    </a:cubicBezTo>
                    <a:lnTo>
                      <a:pt x="1750848" y="0"/>
                    </a:lnTo>
                    <a:cubicBezTo>
                      <a:pt x="1834932" y="0"/>
                      <a:pt x="1903095" y="68164"/>
                      <a:pt x="1903095" y="152248"/>
                    </a:cubicBezTo>
                    <a:lnTo>
                      <a:pt x="1903095" y="10293350"/>
                    </a:lnTo>
                    <a:close/>
                  </a:path>
                </a:pathLst>
              </a:custGeom>
              <a:solidFill>
                <a:srgbClr val="50656D"/>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427" name="Google Shape;427;p32"/>
              <p:cNvSpPr/>
              <p:nvPr/>
            </p:nvSpPr>
            <p:spPr>
              <a:xfrm>
                <a:off x="0" y="9251950"/>
                <a:ext cx="1903095" cy="1035050"/>
              </a:xfrm>
              <a:custGeom>
                <a:rect b="b" l="l" r="r" t="t"/>
                <a:pathLst>
                  <a:path extrusionOk="0" h="1035050" w="1903095">
                    <a:moveTo>
                      <a:pt x="0" y="0"/>
                    </a:moveTo>
                    <a:lnTo>
                      <a:pt x="1903095" y="0"/>
                    </a:lnTo>
                    <a:lnTo>
                      <a:pt x="1903095" y="1035050"/>
                    </a:lnTo>
                    <a:lnTo>
                      <a:pt x="0" y="1035050"/>
                    </a:lnTo>
                    <a:close/>
                  </a:path>
                </a:pathLst>
              </a:custGeom>
              <a:solidFill>
                <a:srgbClr val="B2C9CA"/>
              </a:solidFill>
              <a:ln>
                <a:noFill/>
              </a:ln>
            </p:spPr>
          </p:sp>
          <p:sp>
            <p:nvSpPr>
              <p:cNvPr id="428" name="Google Shape;428;p32"/>
              <p:cNvSpPr/>
              <p:nvPr/>
            </p:nvSpPr>
            <p:spPr>
              <a:xfrm>
                <a:off x="2095976" y="6990080"/>
                <a:ext cx="1903095" cy="3296920"/>
              </a:xfrm>
              <a:custGeom>
                <a:rect b="b" l="l" r="r" t="t"/>
                <a:pathLst>
                  <a:path extrusionOk="0" h="3296920" w="1903095">
                    <a:moveTo>
                      <a:pt x="0" y="0"/>
                    </a:moveTo>
                    <a:lnTo>
                      <a:pt x="1903095" y="0"/>
                    </a:lnTo>
                    <a:lnTo>
                      <a:pt x="1903095" y="3296920"/>
                    </a:lnTo>
                    <a:lnTo>
                      <a:pt x="0" y="3296920"/>
                    </a:lnTo>
                    <a:close/>
                  </a:path>
                </a:pathLst>
              </a:custGeom>
              <a:solidFill>
                <a:srgbClr val="B2C9CA"/>
              </a:solidFill>
              <a:ln>
                <a:noFill/>
              </a:ln>
            </p:spPr>
          </p:sp>
          <p:sp>
            <p:nvSpPr>
              <p:cNvPr id="429" name="Google Shape;429;p32"/>
              <p:cNvSpPr/>
              <p:nvPr/>
            </p:nvSpPr>
            <p:spPr>
              <a:xfrm>
                <a:off x="4191953" y="5138208"/>
                <a:ext cx="1903095" cy="5148792"/>
              </a:xfrm>
              <a:custGeom>
                <a:rect b="b" l="l" r="r" t="t"/>
                <a:pathLst>
                  <a:path extrusionOk="0" h="5148792" w="1903095">
                    <a:moveTo>
                      <a:pt x="0" y="0"/>
                    </a:moveTo>
                    <a:lnTo>
                      <a:pt x="1903094" y="0"/>
                    </a:lnTo>
                    <a:lnTo>
                      <a:pt x="1903094" y="5148792"/>
                    </a:lnTo>
                    <a:lnTo>
                      <a:pt x="0" y="5148792"/>
                    </a:lnTo>
                    <a:close/>
                  </a:path>
                </a:pathLst>
              </a:custGeom>
              <a:solidFill>
                <a:srgbClr val="B2C9CA"/>
              </a:solidFill>
              <a:ln>
                <a:noFill/>
              </a:ln>
            </p:spPr>
          </p:sp>
          <p:sp>
            <p:nvSpPr>
              <p:cNvPr id="430" name="Google Shape;430;p32"/>
              <p:cNvSpPr/>
              <p:nvPr/>
            </p:nvSpPr>
            <p:spPr>
              <a:xfrm>
                <a:off x="6287929" y="3698240"/>
                <a:ext cx="1903095" cy="6588760"/>
              </a:xfrm>
              <a:custGeom>
                <a:rect b="b" l="l" r="r" t="t"/>
                <a:pathLst>
                  <a:path extrusionOk="0" h="6588760" w="1903095">
                    <a:moveTo>
                      <a:pt x="0" y="0"/>
                    </a:moveTo>
                    <a:lnTo>
                      <a:pt x="1903095" y="0"/>
                    </a:lnTo>
                    <a:lnTo>
                      <a:pt x="1903095" y="6588760"/>
                    </a:lnTo>
                    <a:lnTo>
                      <a:pt x="0" y="6588760"/>
                    </a:lnTo>
                    <a:close/>
                  </a:path>
                </a:pathLst>
              </a:custGeom>
              <a:solidFill>
                <a:srgbClr val="B2C9CA"/>
              </a:solidFill>
              <a:ln>
                <a:noFill/>
              </a:ln>
            </p:spPr>
          </p:sp>
          <p:sp>
            <p:nvSpPr>
              <p:cNvPr id="431" name="Google Shape;431;p32"/>
              <p:cNvSpPr/>
              <p:nvPr/>
            </p:nvSpPr>
            <p:spPr>
              <a:xfrm>
                <a:off x="8383905" y="1640586"/>
                <a:ext cx="1903095" cy="8646414"/>
              </a:xfrm>
              <a:custGeom>
                <a:rect b="b" l="l" r="r" t="t"/>
                <a:pathLst>
                  <a:path extrusionOk="0" h="8646414" w="1903095">
                    <a:moveTo>
                      <a:pt x="0" y="0"/>
                    </a:moveTo>
                    <a:lnTo>
                      <a:pt x="1903095" y="0"/>
                    </a:lnTo>
                    <a:lnTo>
                      <a:pt x="1903095" y="8646414"/>
                    </a:lnTo>
                    <a:lnTo>
                      <a:pt x="0" y="8646414"/>
                    </a:lnTo>
                    <a:close/>
                  </a:path>
                </a:pathLst>
              </a:custGeom>
              <a:solidFill>
                <a:srgbClr val="B2C9CA"/>
              </a:solidFill>
              <a:ln>
                <a:noFill/>
              </a:ln>
            </p:spPr>
          </p:sp>
          <p:sp>
            <p:nvSpPr>
              <p:cNvPr id="432" name="Google Shape;432;p32"/>
              <p:cNvSpPr/>
              <p:nvPr/>
            </p:nvSpPr>
            <p:spPr>
              <a:xfrm>
                <a:off x="0" y="10287000"/>
                <a:ext cx="1903095" cy="0"/>
              </a:xfrm>
              <a:custGeom>
                <a:rect b="b" l="l" r="r" t="t"/>
                <a:pathLst>
                  <a:path extrusionOk="0" h="120000" w="1903095">
                    <a:moveTo>
                      <a:pt x="0" y="0"/>
                    </a:moveTo>
                    <a:lnTo>
                      <a:pt x="1903095" y="0"/>
                    </a:lnTo>
                    <a:lnTo>
                      <a:pt x="1903095" y="0"/>
                    </a:lnTo>
                    <a:lnTo>
                      <a:pt x="0" y="0"/>
                    </a:lnTo>
                    <a:close/>
                  </a:path>
                </a:pathLst>
              </a:custGeom>
              <a:solidFill>
                <a:srgbClr val="D1E5E6"/>
              </a:solidFill>
              <a:ln>
                <a:noFill/>
              </a:ln>
            </p:spPr>
          </p:sp>
          <p:sp>
            <p:nvSpPr>
              <p:cNvPr id="433" name="Google Shape;433;p32"/>
              <p:cNvSpPr/>
              <p:nvPr/>
            </p:nvSpPr>
            <p:spPr>
              <a:xfrm>
                <a:off x="2095976" y="8638540"/>
                <a:ext cx="1903095" cy="1648460"/>
              </a:xfrm>
              <a:custGeom>
                <a:rect b="b" l="l" r="r" t="t"/>
                <a:pathLst>
                  <a:path extrusionOk="0" h="1648460" w="1903095">
                    <a:moveTo>
                      <a:pt x="0" y="0"/>
                    </a:moveTo>
                    <a:lnTo>
                      <a:pt x="1903095" y="0"/>
                    </a:lnTo>
                    <a:lnTo>
                      <a:pt x="1903095" y="1648460"/>
                    </a:lnTo>
                    <a:lnTo>
                      <a:pt x="0" y="1648460"/>
                    </a:lnTo>
                    <a:close/>
                  </a:path>
                </a:pathLst>
              </a:custGeom>
              <a:solidFill>
                <a:srgbClr val="D1E5E6"/>
              </a:solidFill>
              <a:ln>
                <a:noFill/>
              </a:ln>
            </p:spPr>
          </p:sp>
          <p:sp>
            <p:nvSpPr>
              <p:cNvPr id="434" name="Google Shape;434;p32"/>
              <p:cNvSpPr/>
              <p:nvPr/>
            </p:nvSpPr>
            <p:spPr>
              <a:xfrm>
                <a:off x="4191953" y="7197725"/>
                <a:ext cx="1903095" cy="3089275"/>
              </a:xfrm>
              <a:custGeom>
                <a:rect b="b" l="l" r="r" t="t"/>
                <a:pathLst>
                  <a:path extrusionOk="0" h="3089275" w="1903095">
                    <a:moveTo>
                      <a:pt x="0" y="0"/>
                    </a:moveTo>
                    <a:lnTo>
                      <a:pt x="1903094" y="0"/>
                    </a:lnTo>
                    <a:lnTo>
                      <a:pt x="1903094" y="3089275"/>
                    </a:lnTo>
                    <a:lnTo>
                      <a:pt x="0" y="3089275"/>
                    </a:lnTo>
                    <a:close/>
                  </a:path>
                </a:pathLst>
              </a:custGeom>
              <a:solidFill>
                <a:srgbClr val="D1E5E6"/>
              </a:solidFill>
              <a:ln>
                <a:noFill/>
              </a:ln>
            </p:spPr>
          </p:sp>
          <p:sp>
            <p:nvSpPr>
              <p:cNvPr id="435" name="Google Shape;435;p32"/>
              <p:cNvSpPr/>
              <p:nvPr/>
            </p:nvSpPr>
            <p:spPr>
              <a:xfrm>
                <a:off x="6287929" y="6580822"/>
                <a:ext cx="1903095" cy="3706178"/>
              </a:xfrm>
              <a:custGeom>
                <a:rect b="b" l="l" r="r" t="t"/>
                <a:pathLst>
                  <a:path extrusionOk="0" h="3706178" w="1903095">
                    <a:moveTo>
                      <a:pt x="0" y="0"/>
                    </a:moveTo>
                    <a:lnTo>
                      <a:pt x="1903095" y="0"/>
                    </a:lnTo>
                    <a:lnTo>
                      <a:pt x="1903095" y="3706178"/>
                    </a:lnTo>
                    <a:lnTo>
                      <a:pt x="0" y="3706178"/>
                    </a:lnTo>
                    <a:close/>
                  </a:path>
                </a:pathLst>
              </a:custGeom>
              <a:solidFill>
                <a:srgbClr val="D1E5E6"/>
              </a:solidFill>
              <a:ln>
                <a:noFill/>
              </a:ln>
            </p:spPr>
          </p:sp>
          <p:sp>
            <p:nvSpPr>
              <p:cNvPr id="436" name="Google Shape;436;p32"/>
              <p:cNvSpPr/>
              <p:nvPr/>
            </p:nvSpPr>
            <p:spPr>
              <a:xfrm>
                <a:off x="8383905" y="5757926"/>
                <a:ext cx="1903095" cy="4529074"/>
              </a:xfrm>
              <a:custGeom>
                <a:rect b="b" l="l" r="r" t="t"/>
                <a:pathLst>
                  <a:path extrusionOk="0" h="4529074" w="1903095">
                    <a:moveTo>
                      <a:pt x="0" y="0"/>
                    </a:moveTo>
                    <a:lnTo>
                      <a:pt x="1903095" y="0"/>
                    </a:lnTo>
                    <a:lnTo>
                      <a:pt x="1903095" y="4529074"/>
                    </a:lnTo>
                    <a:lnTo>
                      <a:pt x="0" y="4529074"/>
                    </a:lnTo>
                    <a:close/>
                  </a:path>
                </a:pathLst>
              </a:custGeom>
              <a:solidFill>
                <a:srgbClr val="D1E5E6"/>
              </a:solidFill>
              <a:ln>
                <a:noFill/>
              </a:ln>
            </p:spPr>
          </p:sp>
        </p:grpSp>
      </p:grpSp>
      <p:sp>
        <p:nvSpPr>
          <p:cNvPr id="437" name="Google Shape;437;p32"/>
          <p:cNvSpPr txBox="1"/>
          <p:nvPr/>
        </p:nvSpPr>
        <p:spPr>
          <a:xfrm>
            <a:off x="3851898" y="445667"/>
            <a:ext cx="4777753" cy="9404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5500" u="none" cap="none" strike="noStrike">
                <a:solidFill>
                  <a:srgbClr val="50656D"/>
                </a:solidFill>
                <a:latin typeface="Parisienne"/>
                <a:ea typeface="Parisienne"/>
                <a:cs typeface="Parisienne"/>
                <a:sym typeface="Parisienne"/>
              </a:rPr>
              <a:t>Analysis</a:t>
            </a:r>
            <a:endParaRPr sz="700"/>
          </a:p>
        </p:txBody>
      </p:sp>
      <p:sp>
        <p:nvSpPr>
          <p:cNvPr id="438" name="Google Shape;438;p32"/>
          <p:cNvSpPr txBox="1"/>
          <p:nvPr/>
        </p:nvSpPr>
        <p:spPr>
          <a:xfrm>
            <a:off x="3851898" y="1375367"/>
            <a:ext cx="4777753" cy="153352"/>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the featured statistic.</a:t>
            </a:r>
            <a:endParaRPr sz="700"/>
          </a:p>
        </p:txBody>
      </p:sp>
      <p:pic>
        <p:nvPicPr>
          <p:cNvPr id="439" name="Google Shape;439;p32"/>
          <p:cNvPicPr preferRelativeResize="0"/>
          <p:nvPr/>
        </p:nvPicPr>
        <p:blipFill>
          <a:blip r:embed="rId3">
            <a:alphaModFix/>
          </a:blip>
          <a:stretch>
            <a:fillRect/>
          </a:stretch>
        </p:blipFill>
        <p:spPr>
          <a:xfrm>
            <a:off x="514338" y="513359"/>
            <a:ext cx="2741476" cy="411678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443" name="Shape 443"/>
        <p:cNvGrpSpPr/>
        <p:nvPr/>
      </p:nvGrpSpPr>
      <p:grpSpPr>
        <a:xfrm>
          <a:off x="0" y="0"/>
          <a:ext cx="0" cy="0"/>
          <a:chOff x="0" y="0"/>
          <a:chExt cx="0" cy="0"/>
        </a:xfrm>
      </p:grpSpPr>
      <p:grpSp>
        <p:nvGrpSpPr>
          <p:cNvPr id="444" name="Google Shape;444;p33"/>
          <p:cNvGrpSpPr/>
          <p:nvPr/>
        </p:nvGrpSpPr>
        <p:grpSpPr>
          <a:xfrm>
            <a:off x="0" y="-72329"/>
            <a:ext cx="9143818" cy="5215727"/>
            <a:chOff x="0" y="-38100"/>
            <a:chExt cx="4816592" cy="2747433"/>
          </a:xfrm>
        </p:grpSpPr>
        <p:sp>
          <p:nvSpPr>
            <p:cNvPr id="445" name="Google Shape;445;p33"/>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446" name="Google Shape;446;p3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47" name="Google Shape;447;p33"/>
          <p:cNvGrpSpPr/>
          <p:nvPr/>
        </p:nvGrpSpPr>
        <p:grpSpPr>
          <a:xfrm>
            <a:off x="92675" y="393798"/>
            <a:ext cx="2571780" cy="4235401"/>
            <a:chOff x="0" y="-38100"/>
            <a:chExt cx="812800" cy="1338580"/>
          </a:xfrm>
        </p:grpSpPr>
        <p:sp>
          <p:nvSpPr>
            <p:cNvPr id="448" name="Google Shape;448;p33"/>
            <p:cNvSpPr/>
            <p:nvPr/>
          </p:nvSpPr>
          <p:spPr>
            <a:xfrm>
              <a:off x="0" y="0"/>
              <a:ext cx="449495" cy="1300480"/>
            </a:xfrm>
            <a:custGeom>
              <a:rect b="b" l="l" r="r" t="t"/>
              <a:pathLst>
                <a:path extrusionOk="0" h="1300480" w="449495">
                  <a:moveTo>
                    <a:pt x="0" y="0"/>
                  </a:moveTo>
                  <a:lnTo>
                    <a:pt x="449495" y="0"/>
                  </a:lnTo>
                  <a:lnTo>
                    <a:pt x="449495" y="1300480"/>
                  </a:lnTo>
                  <a:lnTo>
                    <a:pt x="0" y="1300480"/>
                  </a:lnTo>
                  <a:close/>
                </a:path>
              </a:pathLst>
            </a:custGeom>
            <a:solidFill>
              <a:srgbClr val="B2C9CA"/>
            </a:solidFill>
            <a:ln>
              <a:noFill/>
            </a:ln>
          </p:spPr>
        </p:sp>
        <p:sp>
          <p:nvSpPr>
            <p:cNvPr id="449" name="Google Shape;449;p3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50" name="Google Shape;450;p33"/>
          <p:cNvSpPr txBox="1"/>
          <p:nvPr/>
        </p:nvSpPr>
        <p:spPr>
          <a:xfrm>
            <a:off x="2188875" y="875506"/>
            <a:ext cx="3734830" cy="552450"/>
          </a:xfrm>
          <a:prstGeom prst="rect">
            <a:avLst/>
          </a:prstGeom>
          <a:noFill/>
          <a:ln>
            <a:noFill/>
          </a:ln>
        </p:spPr>
        <p:txBody>
          <a:bodyPr anchorCtr="0" anchor="t" bIns="0" lIns="0" spcFirstLastPara="1" rIns="0" wrap="square" tIns="0">
            <a:spAutoFit/>
          </a:bodyPr>
          <a:lstStyle/>
          <a:p>
            <a:pPr indent="0" lvl="0" marL="0" marR="0" rtl="0" algn="ctr">
              <a:lnSpc>
                <a:spcPct val="120019"/>
              </a:lnSpc>
              <a:spcBef>
                <a:spcPts val="0"/>
              </a:spcBef>
              <a:spcAft>
                <a:spcPts val="0"/>
              </a:spcAft>
              <a:buNone/>
            </a:pPr>
            <a:r>
              <a:rPr b="0" i="0" lang="en" sz="3600" u="none" cap="none" strike="noStrike">
                <a:solidFill>
                  <a:srgbClr val="50656D"/>
                </a:solidFill>
                <a:latin typeface="Antic Didone"/>
                <a:ea typeface="Antic Didone"/>
                <a:cs typeface="Antic Didone"/>
                <a:sym typeface="Antic Didone"/>
              </a:rPr>
              <a:t>2 out of 5</a:t>
            </a:r>
            <a:endParaRPr sz="700"/>
          </a:p>
        </p:txBody>
      </p:sp>
      <p:sp>
        <p:nvSpPr>
          <p:cNvPr id="451" name="Google Shape;451;p33"/>
          <p:cNvSpPr txBox="1"/>
          <p:nvPr/>
        </p:nvSpPr>
        <p:spPr>
          <a:xfrm>
            <a:off x="2188875" y="2183371"/>
            <a:ext cx="3734830" cy="552450"/>
          </a:xfrm>
          <a:prstGeom prst="rect">
            <a:avLst/>
          </a:prstGeom>
          <a:noFill/>
          <a:ln>
            <a:noFill/>
          </a:ln>
        </p:spPr>
        <p:txBody>
          <a:bodyPr anchorCtr="0" anchor="t" bIns="0" lIns="0" spcFirstLastPara="1" rIns="0" wrap="square" tIns="0">
            <a:spAutoFit/>
          </a:bodyPr>
          <a:lstStyle/>
          <a:p>
            <a:pPr indent="0" lvl="0" marL="0" marR="0" rtl="0" algn="ctr">
              <a:lnSpc>
                <a:spcPct val="120019"/>
              </a:lnSpc>
              <a:spcBef>
                <a:spcPts val="0"/>
              </a:spcBef>
              <a:spcAft>
                <a:spcPts val="0"/>
              </a:spcAft>
              <a:buNone/>
            </a:pPr>
            <a:r>
              <a:rPr b="0" i="0" lang="en" sz="3600" u="none" cap="none" strike="noStrike">
                <a:solidFill>
                  <a:srgbClr val="50656D"/>
                </a:solidFill>
                <a:latin typeface="Antic Didone"/>
                <a:ea typeface="Antic Didone"/>
                <a:cs typeface="Antic Didone"/>
                <a:sym typeface="Antic Didone"/>
              </a:rPr>
              <a:t>95%</a:t>
            </a:r>
            <a:endParaRPr sz="700"/>
          </a:p>
        </p:txBody>
      </p:sp>
      <p:sp>
        <p:nvSpPr>
          <p:cNvPr id="452" name="Google Shape;452;p33"/>
          <p:cNvSpPr txBox="1"/>
          <p:nvPr/>
        </p:nvSpPr>
        <p:spPr>
          <a:xfrm>
            <a:off x="2188875" y="3491235"/>
            <a:ext cx="3734830" cy="552450"/>
          </a:xfrm>
          <a:prstGeom prst="rect">
            <a:avLst/>
          </a:prstGeom>
          <a:noFill/>
          <a:ln>
            <a:noFill/>
          </a:ln>
        </p:spPr>
        <p:txBody>
          <a:bodyPr anchorCtr="0" anchor="t" bIns="0" lIns="0" spcFirstLastPara="1" rIns="0" wrap="square" tIns="0">
            <a:spAutoFit/>
          </a:bodyPr>
          <a:lstStyle/>
          <a:p>
            <a:pPr indent="0" lvl="0" marL="0" marR="0" rtl="0" algn="ctr">
              <a:lnSpc>
                <a:spcPct val="120019"/>
              </a:lnSpc>
              <a:spcBef>
                <a:spcPts val="0"/>
              </a:spcBef>
              <a:spcAft>
                <a:spcPts val="0"/>
              </a:spcAft>
              <a:buNone/>
            </a:pPr>
            <a:r>
              <a:rPr b="0" i="0" lang="en" sz="3600" u="none" cap="none" strike="noStrike">
                <a:solidFill>
                  <a:srgbClr val="50656D"/>
                </a:solidFill>
                <a:latin typeface="Antic Didone"/>
                <a:ea typeface="Antic Didone"/>
                <a:cs typeface="Antic Didone"/>
                <a:sym typeface="Antic Didone"/>
              </a:rPr>
              <a:t>12 million</a:t>
            </a:r>
            <a:endParaRPr sz="700"/>
          </a:p>
        </p:txBody>
      </p:sp>
      <p:sp>
        <p:nvSpPr>
          <p:cNvPr id="453" name="Google Shape;453;p33"/>
          <p:cNvSpPr txBox="1"/>
          <p:nvPr/>
        </p:nvSpPr>
        <p:spPr>
          <a:xfrm>
            <a:off x="2300697" y="1494150"/>
            <a:ext cx="3511185" cy="15335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the featured statistic.</a:t>
            </a:r>
            <a:endParaRPr sz="700"/>
          </a:p>
        </p:txBody>
      </p:sp>
      <p:sp>
        <p:nvSpPr>
          <p:cNvPr id="454" name="Google Shape;454;p33"/>
          <p:cNvSpPr txBox="1"/>
          <p:nvPr/>
        </p:nvSpPr>
        <p:spPr>
          <a:xfrm>
            <a:off x="2300697" y="2802015"/>
            <a:ext cx="3511185" cy="15335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the featured statistic.</a:t>
            </a:r>
            <a:endParaRPr sz="700"/>
          </a:p>
        </p:txBody>
      </p:sp>
      <p:sp>
        <p:nvSpPr>
          <p:cNvPr id="455" name="Google Shape;455;p33"/>
          <p:cNvSpPr txBox="1"/>
          <p:nvPr/>
        </p:nvSpPr>
        <p:spPr>
          <a:xfrm>
            <a:off x="2300697" y="4109879"/>
            <a:ext cx="3511185" cy="15335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the featured statistic.</a:t>
            </a:r>
            <a:endParaRPr sz="700"/>
          </a:p>
        </p:txBody>
      </p:sp>
      <p:pic>
        <p:nvPicPr>
          <p:cNvPr id="456" name="Google Shape;456;p33"/>
          <p:cNvPicPr preferRelativeResize="0"/>
          <p:nvPr/>
        </p:nvPicPr>
        <p:blipFill>
          <a:blip r:embed="rId3">
            <a:alphaModFix/>
          </a:blip>
          <a:stretch>
            <a:fillRect/>
          </a:stretch>
        </p:blipFill>
        <p:spPr>
          <a:xfrm>
            <a:off x="92675" y="882738"/>
            <a:ext cx="1710325" cy="3378019"/>
          </a:xfrm>
          <a:prstGeom prst="rect">
            <a:avLst/>
          </a:prstGeom>
          <a:noFill/>
          <a:ln>
            <a:noFill/>
          </a:ln>
        </p:spPr>
      </p:pic>
      <p:pic>
        <p:nvPicPr>
          <p:cNvPr id="457" name="Google Shape;457;p33"/>
          <p:cNvPicPr preferRelativeResize="0"/>
          <p:nvPr/>
        </p:nvPicPr>
        <p:blipFill>
          <a:blip r:embed="rId4">
            <a:alphaModFix/>
          </a:blip>
          <a:stretch>
            <a:fillRect/>
          </a:stretch>
        </p:blipFill>
        <p:spPr>
          <a:xfrm>
            <a:off x="6287044" y="514350"/>
            <a:ext cx="2741474" cy="411221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461" name="Shape 461"/>
        <p:cNvGrpSpPr/>
        <p:nvPr/>
      </p:nvGrpSpPr>
      <p:grpSpPr>
        <a:xfrm>
          <a:off x="0" y="0"/>
          <a:ext cx="0" cy="0"/>
          <a:chOff x="0" y="0"/>
          <a:chExt cx="0" cy="0"/>
        </a:xfrm>
      </p:grpSpPr>
      <p:grpSp>
        <p:nvGrpSpPr>
          <p:cNvPr id="462" name="Google Shape;462;p34"/>
          <p:cNvGrpSpPr/>
          <p:nvPr/>
        </p:nvGrpSpPr>
        <p:grpSpPr>
          <a:xfrm>
            <a:off x="0" y="-72330"/>
            <a:ext cx="9143998" cy="5215830"/>
            <a:chOff x="0" y="-38100"/>
            <a:chExt cx="4816592" cy="2747433"/>
          </a:xfrm>
        </p:grpSpPr>
        <p:sp>
          <p:nvSpPr>
            <p:cNvPr id="463" name="Google Shape;463;p34"/>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464" name="Google Shape;464;p34"/>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65" name="Google Shape;465;p34"/>
          <p:cNvGrpSpPr/>
          <p:nvPr/>
        </p:nvGrpSpPr>
        <p:grpSpPr>
          <a:xfrm>
            <a:off x="847722" y="2068283"/>
            <a:ext cx="2571751" cy="2692303"/>
            <a:chOff x="0" y="-38100"/>
            <a:chExt cx="812800" cy="850900"/>
          </a:xfrm>
        </p:grpSpPr>
        <p:sp>
          <p:nvSpPr>
            <p:cNvPr id="466" name="Google Shape;466;p34"/>
            <p:cNvSpPr/>
            <p:nvPr/>
          </p:nvSpPr>
          <p:spPr>
            <a:xfrm>
              <a:off x="0" y="0"/>
              <a:ext cx="583741" cy="752176"/>
            </a:xfrm>
            <a:custGeom>
              <a:rect b="b" l="l" r="r" t="t"/>
              <a:pathLst>
                <a:path extrusionOk="0" h="752176" w="583741">
                  <a:moveTo>
                    <a:pt x="0" y="0"/>
                  </a:moveTo>
                  <a:lnTo>
                    <a:pt x="583741" y="0"/>
                  </a:lnTo>
                  <a:lnTo>
                    <a:pt x="583741" y="752176"/>
                  </a:lnTo>
                  <a:lnTo>
                    <a:pt x="0" y="752176"/>
                  </a:lnTo>
                  <a:close/>
                </a:path>
              </a:pathLst>
            </a:custGeom>
            <a:solidFill>
              <a:srgbClr val="D1E5E6"/>
            </a:solidFill>
            <a:ln cap="sq" cmpd="sng" w="114300">
              <a:solidFill>
                <a:srgbClr val="B2C9CA"/>
              </a:solidFill>
              <a:prstDash val="solid"/>
              <a:miter lim="8000"/>
              <a:headEnd len="sm" w="sm" type="none"/>
              <a:tailEnd len="sm" w="sm" type="none"/>
            </a:ln>
          </p:spPr>
        </p:sp>
        <p:sp>
          <p:nvSpPr>
            <p:cNvPr id="467" name="Google Shape;467;p34"/>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68" name="Google Shape;468;p34"/>
          <p:cNvGrpSpPr/>
          <p:nvPr/>
        </p:nvGrpSpPr>
        <p:grpSpPr>
          <a:xfrm>
            <a:off x="3648503" y="2068283"/>
            <a:ext cx="2571751" cy="2692303"/>
            <a:chOff x="0" y="-38100"/>
            <a:chExt cx="812800" cy="850900"/>
          </a:xfrm>
        </p:grpSpPr>
        <p:sp>
          <p:nvSpPr>
            <p:cNvPr id="469" name="Google Shape;469;p34"/>
            <p:cNvSpPr/>
            <p:nvPr/>
          </p:nvSpPr>
          <p:spPr>
            <a:xfrm>
              <a:off x="0" y="0"/>
              <a:ext cx="583741" cy="752176"/>
            </a:xfrm>
            <a:custGeom>
              <a:rect b="b" l="l" r="r" t="t"/>
              <a:pathLst>
                <a:path extrusionOk="0" h="752176" w="583741">
                  <a:moveTo>
                    <a:pt x="0" y="0"/>
                  </a:moveTo>
                  <a:lnTo>
                    <a:pt x="583741" y="0"/>
                  </a:lnTo>
                  <a:lnTo>
                    <a:pt x="583741" y="752176"/>
                  </a:lnTo>
                  <a:lnTo>
                    <a:pt x="0" y="752176"/>
                  </a:lnTo>
                  <a:close/>
                </a:path>
              </a:pathLst>
            </a:custGeom>
            <a:solidFill>
              <a:srgbClr val="D1E5E6"/>
            </a:solidFill>
            <a:ln cap="sq" cmpd="sng" w="114300">
              <a:solidFill>
                <a:srgbClr val="B2C9CA"/>
              </a:solidFill>
              <a:prstDash val="solid"/>
              <a:miter lim="8000"/>
              <a:headEnd len="sm" w="sm" type="none"/>
              <a:tailEnd len="sm" w="sm" type="none"/>
            </a:ln>
          </p:spPr>
        </p:sp>
        <p:sp>
          <p:nvSpPr>
            <p:cNvPr id="470" name="Google Shape;470;p34"/>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471" name="Google Shape;471;p34"/>
          <p:cNvGrpSpPr/>
          <p:nvPr/>
        </p:nvGrpSpPr>
        <p:grpSpPr>
          <a:xfrm>
            <a:off x="6468886" y="2068283"/>
            <a:ext cx="2571751" cy="2692303"/>
            <a:chOff x="0" y="-38100"/>
            <a:chExt cx="812800" cy="850900"/>
          </a:xfrm>
        </p:grpSpPr>
        <p:sp>
          <p:nvSpPr>
            <p:cNvPr id="472" name="Google Shape;472;p34"/>
            <p:cNvSpPr/>
            <p:nvPr/>
          </p:nvSpPr>
          <p:spPr>
            <a:xfrm>
              <a:off x="0" y="0"/>
              <a:ext cx="583741" cy="752176"/>
            </a:xfrm>
            <a:custGeom>
              <a:rect b="b" l="l" r="r" t="t"/>
              <a:pathLst>
                <a:path extrusionOk="0" h="752176" w="583741">
                  <a:moveTo>
                    <a:pt x="0" y="0"/>
                  </a:moveTo>
                  <a:lnTo>
                    <a:pt x="583741" y="0"/>
                  </a:lnTo>
                  <a:lnTo>
                    <a:pt x="583741" y="752176"/>
                  </a:lnTo>
                  <a:lnTo>
                    <a:pt x="0" y="752176"/>
                  </a:lnTo>
                  <a:close/>
                </a:path>
              </a:pathLst>
            </a:custGeom>
            <a:solidFill>
              <a:srgbClr val="D1E5E6"/>
            </a:solidFill>
            <a:ln cap="sq" cmpd="sng" w="114300">
              <a:solidFill>
                <a:srgbClr val="B2C9CA"/>
              </a:solidFill>
              <a:prstDash val="solid"/>
              <a:miter lim="8000"/>
              <a:headEnd len="sm" w="sm" type="none"/>
              <a:tailEnd len="sm" w="sm" type="none"/>
            </a:ln>
          </p:spPr>
        </p:sp>
        <p:sp>
          <p:nvSpPr>
            <p:cNvPr id="473" name="Google Shape;473;p34"/>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74" name="Google Shape;474;p34"/>
          <p:cNvSpPr txBox="1"/>
          <p:nvPr/>
        </p:nvSpPr>
        <p:spPr>
          <a:xfrm>
            <a:off x="1015809" y="2471738"/>
            <a:ext cx="1455739" cy="899837"/>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5300" u="none" cap="none" strike="noStrike">
                <a:solidFill>
                  <a:srgbClr val="68808A"/>
                </a:solidFill>
                <a:latin typeface="Parisienne"/>
                <a:ea typeface="Parisienne"/>
                <a:cs typeface="Parisienne"/>
                <a:sym typeface="Parisienne"/>
              </a:rPr>
              <a:t>01</a:t>
            </a:r>
            <a:endParaRPr sz="700"/>
          </a:p>
        </p:txBody>
      </p:sp>
      <p:sp>
        <p:nvSpPr>
          <p:cNvPr id="475" name="Google Shape;475;p34"/>
          <p:cNvSpPr txBox="1"/>
          <p:nvPr/>
        </p:nvSpPr>
        <p:spPr>
          <a:xfrm>
            <a:off x="3844131" y="2471738"/>
            <a:ext cx="1455739" cy="899837"/>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5300" u="none" cap="none" strike="noStrike">
                <a:solidFill>
                  <a:srgbClr val="68808A"/>
                </a:solidFill>
                <a:latin typeface="Parisienne"/>
                <a:ea typeface="Parisienne"/>
                <a:cs typeface="Parisienne"/>
                <a:sym typeface="Parisienne"/>
              </a:rPr>
              <a:t>02</a:t>
            </a:r>
            <a:endParaRPr sz="700"/>
          </a:p>
        </p:txBody>
      </p:sp>
      <p:sp>
        <p:nvSpPr>
          <p:cNvPr id="476" name="Google Shape;476;p34"/>
          <p:cNvSpPr txBox="1"/>
          <p:nvPr/>
        </p:nvSpPr>
        <p:spPr>
          <a:xfrm>
            <a:off x="6664513" y="2471738"/>
            <a:ext cx="1455739" cy="899837"/>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5300" u="none" cap="none" strike="noStrike">
                <a:solidFill>
                  <a:srgbClr val="68808A"/>
                </a:solidFill>
                <a:latin typeface="Parisienne"/>
                <a:ea typeface="Parisienne"/>
                <a:cs typeface="Parisienne"/>
                <a:sym typeface="Parisienne"/>
              </a:rPr>
              <a:t>03</a:t>
            </a:r>
            <a:endParaRPr sz="700"/>
          </a:p>
        </p:txBody>
      </p:sp>
      <p:sp>
        <p:nvSpPr>
          <p:cNvPr id="477" name="Google Shape;477;p34"/>
          <p:cNvSpPr txBox="1"/>
          <p:nvPr/>
        </p:nvSpPr>
        <p:spPr>
          <a:xfrm>
            <a:off x="3104787" y="447477"/>
            <a:ext cx="2934426" cy="632016"/>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 sz="4100" u="none" cap="none" strike="noStrike">
                <a:solidFill>
                  <a:srgbClr val="50656D"/>
                </a:solidFill>
                <a:latin typeface="Antic Didone"/>
                <a:ea typeface="Antic Didone"/>
                <a:cs typeface="Antic Didone"/>
                <a:sym typeface="Antic Didone"/>
              </a:rPr>
              <a:t>Write Your </a:t>
            </a:r>
            <a:endParaRPr sz="700"/>
          </a:p>
        </p:txBody>
      </p:sp>
      <p:sp>
        <p:nvSpPr>
          <p:cNvPr id="478" name="Google Shape;478;p34"/>
          <p:cNvSpPr txBox="1"/>
          <p:nvPr/>
        </p:nvSpPr>
        <p:spPr>
          <a:xfrm>
            <a:off x="2694716" y="873360"/>
            <a:ext cx="3754568" cy="899934"/>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5300" u="none" cap="none" strike="noStrike">
                <a:solidFill>
                  <a:srgbClr val="68808A"/>
                </a:solidFill>
                <a:latin typeface="Parisienne"/>
                <a:ea typeface="Parisienne"/>
                <a:cs typeface="Parisienne"/>
                <a:sym typeface="Parisienne"/>
              </a:rPr>
              <a:t>Topic or Idea</a:t>
            </a:r>
            <a:endParaRPr sz="700"/>
          </a:p>
        </p:txBody>
      </p:sp>
      <p:sp>
        <p:nvSpPr>
          <p:cNvPr id="479" name="Google Shape;479;p34"/>
          <p:cNvSpPr txBox="1"/>
          <p:nvPr/>
        </p:nvSpPr>
        <p:spPr>
          <a:xfrm>
            <a:off x="902447" y="3781971"/>
            <a:ext cx="16824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what</a:t>
            </a:r>
            <a:endParaRPr sz="700"/>
          </a:p>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you want to discuss.</a:t>
            </a:r>
            <a:endParaRPr sz="700"/>
          </a:p>
        </p:txBody>
      </p:sp>
      <p:sp>
        <p:nvSpPr>
          <p:cNvPr id="480" name="Google Shape;480;p34"/>
          <p:cNvSpPr txBox="1"/>
          <p:nvPr/>
        </p:nvSpPr>
        <p:spPr>
          <a:xfrm>
            <a:off x="3730769" y="3781971"/>
            <a:ext cx="16824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what</a:t>
            </a:r>
            <a:endParaRPr sz="700"/>
          </a:p>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you want to discuss.</a:t>
            </a:r>
            <a:endParaRPr sz="700"/>
          </a:p>
        </p:txBody>
      </p:sp>
      <p:sp>
        <p:nvSpPr>
          <p:cNvPr id="481" name="Google Shape;481;p34"/>
          <p:cNvSpPr txBox="1"/>
          <p:nvPr/>
        </p:nvSpPr>
        <p:spPr>
          <a:xfrm>
            <a:off x="6551152" y="3781971"/>
            <a:ext cx="16824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what</a:t>
            </a:r>
            <a:endParaRPr sz="700"/>
          </a:p>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you want to discuss.</a:t>
            </a:r>
            <a:endParaRPr sz="700"/>
          </a:p>
        </p:txBody>
      </p:sp>
      <p:sp>
        <p:nvSpPr>
          <p:cNvPr id="482" name="Google Shape;482;p34"/>
          <p:cNvSpPr txBox="1"/>
          <p:nvPr/>
        </p:nvSpPr>
        <p:spPr>
          <a:xfrm>
            <a:off x="902447" y="3388842"/>
            <a:ext cx="1682463" cy="245428"/>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 sz="1400" u="none" cap="none" strike="noStrike">
                <a:solidFill>
                  <a:srgbClr val="50656D"/>
                </a:solidFill>
                <a:latin typeface="Antic Didone"/>
                <a:ea typeface="Antic Didone"/>
                <a:cs typeface="Antic Didone"/>
                <a:sym typeface="Antic Didone"/>
              </a:rPr>
              <a:t>Add a main point</a:t>
            </a:r>
            <a:endParaRPr sz="700"/>
          </a:p>
        </p:txBody>
      </p:sp>
      <p:sp>
        <p:nvSpPr>
          <p:cNvPr id="483" name="Google Shape;483;p34"/>
          <p:cNvSpPr txBox="1"/>
          <p:nvPr/>
        </p:nvSpPr>
        <p:spPr>
          <a:xfrm>
            <a:off x="3730769" y="3388842"/>
            <a:ext cx="1682463" cy="245428"/>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 sz="1400" u="none" cap="none" strike="noStrike">
                <a:solidFill>
                  <a:srgbClr val="50656D"/>
                </a:solidFill>
                <a:latin typeface="Antic Didone"/>
                <a:ea typeface="Antic Didone"/>
                <a:cs typeface="Antic Didone"/>
                <a:sym typeface="Antic Didone"/>
              </a:rPr>
              <a:t>Add a main point</a:t>
            </a:r>
            <a:endParaRPr sz="700"/>
          </a:p>
        </p:txBody>
      </p:sp>
      <p:sp>
        <p:nvSpPr>
          <p:cNvPr id="484" name="Google Shape;484;p34"/>
          <p:cNvSpPr txBox="1"/>
          <p:nvPr/>
        </p:nvSpPr>
        <p:spPr>
          <a:xfrm>
            <a:off x="6551152" y="3388842"/>
            <a:ext cx="1682462" cy="245428"/>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 sz="1400" u="none" cap="none" strike="noStrike">
                <a:solidFill>
                  <a:srgbClr val="50656D"/>
                </a:solidFill>
                <a:latin typeface="Antic Didone"/>
                <a:ea typeface="Antic Didone"/>
                <a:cs typeface="Antic Didone"/>
                <a:sym typeface="Antic Didone"/>
              </a:rPr>
              <a:t>Add a main point</a:t>
            </a:r>
            <a:endParaRPr sz="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488" name="Shape 488"/>
        <p:cNvGrpSpPr/>
        <p:nvPr/>
      </p:nvGrpSpPr>
      <p:grpSpPr>
        <a:xfrm>
          <a:off x="0" y="0"/>
          <a:ext cx="0" cy="0"/>
          <a:chOff x="0" y="0"/>
          <a:chExt cx="0" cy="0"/>
        </a:xfrm>
      </p:grpSpPr>
      <p:grpSp>
        <p:nvGrpSpPr>
          <p:cNvPr id="489" name="Google Shape;489;p35"/>
          <p:cNvGrpSpPr/>
          <p:nvPr/>
        </p:nvGrpSpPr>
        <p:grpSpPr>
          <a:xfrm>
            <a:off x="0" y="-72329"/>
            <a:ext cx="9143818" cy="5215727"/>
            <a:chOff x="0" y="-38100"/>
            <a:chExt cx="4816592" cy="2747433"/>
          </a:xfrm>
        </p:grpSpPr>
        <p:sp>
          <p:nvSpPr>
            <p:cNvPr id="490" name="Google Shape;490;p35"/>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491" name="Google Shape;491;p35"/>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492" name="Google Shape;492;p35"/>
          <p:cNvSpPr txBox="1"/>
          <p:nvPr/>
        </p:nvSpPr>
        <p:spPr>
          <a:xfrm>
            <a:off x="4815389" y="4236244"/>
            <a:ext cx="3589994" cy="15335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Thanks for taking a trip down memory lane with me!</a:t>
            </a:r>
            <a:endParaRPr sz="700"/>
          </a:p>
        </p:txBody>
      </p:sp>
      <p:sp>
        <p:nvSpPr>
          <p:cNvPr id="493" name="Google Shape;493;p35"/>
          <p:cNvSpPr txBox="1"/>
          <p:nvPr/>
        </p:nvSpPr>
        <p:spPr>
          <a:xfrm>
            <a:off x="495300" y="3822521"/>
            <a:ext cx="4320089" cy="899837"/>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5300" u="none" cap="none" strike="noStrike">
                <a:solidFill>
                  <a:srgbClr val="68808A"/>
                </a:solidFill>
                <a:latin typeface="Parisienne"/>
                <a:ea typeface="Parisienne"/>
                <a:cs typeface="Parisienne"/>
                <a:sym typeface="Parisienne"/>
              </a:rPr>
              <a:t>Thank you</a:t>
            </a:r>
            <a:endParaRPr sz="700"/>
          </a:p>
        </p:txBody>
      </p:sp>
      <p:pic>
        <p:nvPicPr>
          <p:cNvPr id="494" name="Google Shape;494;p35"/>
          <p:cNvPicPr preferRelativeResize="0"/>
          <p:nvPr/>
        </p:nvPicPr>
        <p:blipFill>
          <a:blip r:embed="rId3">
            <a:alphaModFix/>
          </a:blip>
          <a:stretch>
            <a:fillRect/>
          </a:stretch>
        </p:blipFill>
        <p:spPr>
          <a:xfrm>
            <a:off x="96525" y="80275"/>
            <a:ext cx="8950927" cy="33744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498" name="Shape 498"/>
        <p:cNvGrpSpPr/>
        <p:nvPr/>
      </p:nvGrpSpPr>
      <p:grpSpPr>
        <a:xfrm>
          <a:off x="0" y="0"/>
          <a:ext cx="0" cy="0"/>
          <a:chOff x="0" y="0"/>
          <a:chExt cx="0" cy="0"/>
        </a:xfrm>
      </p:grpSpPr>
      <p:grpSp>
        <p:nvGrpSpPr>
          <p:cNvPr id="499" name="Google Shape;499;p36"/>
          <p:cNvGrpSpPr/>
          <p:nvPr/>
        </p:nvGrpSpPr>
        <p:grpSpPr>
          <a:xfrm>
            <a:off x="0" y="-72330"/>
            <a:ext cx="9143998" cy="5215830"/>
            <a:chOff x="0" y="-38100"/>
            <a:chExt cx="4816592" cy="2747433"/>
          </a:xfrm>
        </p:grpSpPr>
        <p:sp>
          <p:nvSpPr>
            <p:cNvPr id="500" name="Google Shape;500;p36"/>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501" name="Google Shape;501;p36"/>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02" name="Google Shape;502;p36"/>
          <p:cNvGrpSpPr/>
          <p:nvPr/>
        </p:nvGrpSpPr>
        <p:grpSpPr>
          <a:xfrm>
            <a:off x="700088" y="-1249152"/>
            <a:ext cx="1543048" cy="7047805"/>
            <a:chOff x="0" y="-38100"/>
            <a:chExt cx="812800" cy="3712424"/>
          </a:xfrm>
        </p:grpSpPr>
        <p:sp>
          <p:nvSpPr>
            <p:cNvPr id="503" name="Google Shape;503;p36"/>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B2C9CA"/>
            </a:solidFill>
            <a:ln>
              <a:noFill/>
            </a:ln>
          </p:spPr>
        </p:sp>
        <p:sp>
          <p:nvSpPr>
            <p:cNvPr id="504" name="Google Shape;504;p36"/>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05" name="Google Shape;505;p36"/>
          <p:cNvGrpSpPr/>
          <p:nvPr/>
        </p:nvGrpSpPr>
        <p:grpSpPr>
          <a:xfrm>
            <a:off x="88097" y="11807"/>
            <a:ext cx="1543048" cy="5047555"/>
            <a:chOff x="0" y="-38100"/>
            <a:chExt cx="812800" cy="2658795"/>
          </a:xfrm>
        </p:grpSpPr>
        <p:sp>
          <p:nvSpPr>
            <p:cNvPr id="506" name="Google Shape;506;p36"/>
            <p:cNvSpPr/>
            <p:nvPr/>
          </p:nvSpPr>
          <p:spPr>
            <a:xfrm>
              <a:off x="0" y="0"/>
              <a:ext cx="322366" cy="2620695"/>
            </a:xfrm>
            <a:custGeom>
              <a:rect b="b" l="l" r="r" t="t"/>
              <a:pathLst>
                <a:path extrusionOk="0" h="2620695" w="322366">
                  <a:moveTo>
                    <a:pt x="0" y="0"/>
                  </a:moveTo>
                  <a:lnTo>
                    <a:pt x="322366" y="0"/>
                  </a:lnTo>
                  <a:lnTo>
                    <a:pt x="322366" y="2620695"/>
                  </a:lnTo>
                  <a:lnTo>
                    <a:pt x="0" y="2620695"/>
                  </a:lnTo>
                  <a:close/>
                </a:path>
              </a:pathLst>
            </a:custGeom>
            <a:solidFill>
              <a:srgbClr val="68808A"/>
            </a:solidFill>
            <a:ln>
              <a:noFill/>
            </a:ln>
          </p:spPr>
        </p:sp>
        <p:sp>
          <p:nvSpPr>
            <p:cNvPr id="507" name="Google Shape;507;p36"/>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08" name="Google Shape;508;p36"/>
          <p:cNvGrpSpPr/>
          <p:nvPr/>
        </p:nvGrpSpPr>
        <p:grpSpPr>
          <a:xfrm>
            <a:off x="8439150" y="11807"/>
            <a:ext cx="1543048" cy="5047555"/>
            <a:chOff x="0" y="-38100"/>
            <a:chExt cx="812800" cy="2658795"/>
          </a:xfrm>
        </p:grpSpPr>
        <p:sp>
          <p:nvSpPr>
            <p:cNvPr id="509" name="Google Shape;509;p36"/>
            <p:cNvSpPr/>
            <p:nvPr/>
          </p:nvSpPr>
          <p:spPr>
            <a:xfrm>
              <a:off x="0" y="0"/>
              <a:ext cx="322366" cy="2620695"/>
            </a:xfrm>
            <a:custGeom>
              <a:rect b="b" l="l" r="r" t="t"/>
              <a:pathLst>
                <a:path extrusionOk="0" h="2620695" w="322366">
                  <a:moveTo>
                    <a:pt x="0" y="0"/>
                  </a:moveTo>
                  <a:lnTo>
                    <a:pt x="322366" y="0"/>
                  </a:lnTo>
                  <a:lnTo>
                    <a:pt x="322366" y="2620695"/>
                  </a:lnTo>
                  <a:lnTo>
                    <a:pt x="0" y="2620695"/>
                  </a:lnTo>
                  <a:close/>
                </a:path>
              </a:pathLst>
            </a:custGeom>
            <a:solidFill>
              <a:srgbClr val="68808A"/>
            </a:solidFill>
            <a:ln>
              <a:noFill/>
            </a:ln>
          </p:spPr>
        </p:sp>
        <p:sp>
          <p:nvSpPr>
            <p:cNvPr id="510" name="Google Shape;510;p36"/>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11" name="Google Shape;511;p36"/>
          <p:cNvGrpSpPr/>
          <p:nvPr/>
        </p:nvGrpSpPr>
        <p:grpSpPr>
          <a:xfrm>
            <a:off x="7827159" y="-1249152"/>
            <a:ext cx="1543048" cy="7047805"/>
            <a:chOff x="0" y="-38100"/>
            <a:chExt cx="812800" cy="3712424"/>
          </a:xfrm>
        </p:grpSpPr>
        <p:sp>
          <p:nvSpPr>
            <p:cNvPr id="512" name="Google Shape;512;p36"/>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B2C9CA"/>
            </a:solidFill>
            <a:ln>
              <a:noFill/>
            </a:ln>
          </p:spPr>
        </p:sp>
        <p:sp>
          <p:nvSpPr>
            <p:cNvPr id="513" name="Google Shape;513;p36"/>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14" name="Google Shape;514;p36"/>
          <p:cNvSpPr txBox="1"/>
          <p:nvPr/>
        </p:nvSpPr>
        <p:spPr>
          <a:xfrm>
            <a:off x="1559700" y="1247925"/>
            <a:ext cx="6024600" cy="1262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100" u="none" cap="none" strike="noStrike">
                <a:solidFill>
                  <a:srgbClr val="50656D"/>
                </a:solidFill>
                <a:latin typeface="Antic Didone"/>
                <a:ea typeface="Antic Didone"/>
                <a:cs typeface="Antic Didone"/>
                <a:sym typeface="Antic Didone"/>
              </a:rPr>
              <a:t>Write an original statement or </a:t>
            </a:r>
            <a:endParaRPr sz="700"/>
          </a:p>
        </p:txBody>
      </p:sp>
      <p:sp>
        <p:nvSpPr>
          <p:cNvPr id="515" name="Google Shape;515;p36"/>
          <p:cNvSpPr txBox="1"/>
          <p:nvPr/>
        </p:nvSpPr>
        <p:spPr>
          <a:xfrm>
            <a:off x="1370809" y="3797620"/>
            <a:ext cx="6402382" cy="15335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 Include a credit, citation, or supporting message</a:t>
            </a:r>
            <a:endParaRPr sz="700"/>
          </a:p>
        </p:txBody>
      </p:sp>
      <p:sp>
        <p:nvSpPr>
          <p:cNvPr id="516" name="Google Shape;516;p36"/>
          <p:cNvSpPr txBox="1"/>
          <p:nvPr/>
        </p:nvSpPr>
        <p:spPr>
          <a:xfrm>
            <a:off x="1882200" y="2400450"/>
            <a:ext cx="5379600" cy="815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5300" u="none" cap="none" strike="noStrike">
                <a:solidFill>
                  <a:srgbClr val="68808A"/>
                </a:solidFill>
                <a:latin typeface="Parisienne"/>
                <a:ea typeface="Parisienne"/>
                <a:cs typeface="Parisienne"/>
                <a:sym typeface="Parisienne"/>
              </a:rPr>
              <a:t>inspiring quote</a:t>
            </a:r>
            <a:endParaRPr sz="7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520" name="Shape 520"/>
        <p:cNvGrpSpPr/>
        <p:nvPr/>
      </p:nvGrpSpPr>
      <p:grpSpPr>
        <a:xfrm>
          <a:off x="0" y="0"/>
          <a:ext cx="0" cy="0"/>
          <a:chOff x="0" y="0"/>
          <a:chExt cx="0" cy="0"/>
        </a:xfrm>
      </p:grpSpPr>
      <p:grpSp>
        <p:nvGrpSpPr>
          <p:cNvPr id="521" name="Google Shape;521;p37"/>
          <p:cNvGrpSpPr/>
          <p:nvPr/>
        </p:nvGrpSpPr>
        <p:grpSpPr>
          <a:xfrm>
            <a:off x="88097" y="11807"/>
            <a:ext cx="2546082" cy="5047555"/>
            <a:chOff x="0" y="-38100"/>
            <a:chExt cx="1341146" cy="2658795"/>
          </a:xfrm>
        </p:grpSpPr>
        <p:sp>
          <p:nvSpPr>
            <p:cNvPr id="522" name="Google Shape;522;p37"/>
            <p:cNvSpPr/>
            <p:nvPr/>
          </p:nvSpPr>
          <p:spPr>
            <a:xfrm>
              <a:off x="0" y="0"/>
              <a:ext cx="1341146" cy="2620695"/>
            </a:xfrm>
            <a:custGeom>
              <a:rect b="b" l="l" r="r" t="t"/>
              <a:pathLst>
                <a:path extrusionOk="0" h="2620695" w="1341146">
                  <a:moveTo>
                    <a:pt x="0" y="0"/>
                  </a:moveTo>
                  <a:lnTo>
                    <a:pt x="1341146" y="0"/>
                  </a:lnTo>
                  <a:lnTo>
                    <a:pt x="1341146" y="2620695"/>
                  </a:lnTo>
                  <a:lnTo>
                    <a:pt x="0" y="2620695"/>
                  </a:lnTo>
                  <a:close/>
                </a:path>
              </a:pathLst>
            </a:custGeom>
            <a:solidFill>
              <a:srgbClr val="68808A"/>
            </a:solidFill>
            <a:ln>
              <a:noFill/>
            </a:ln>
          </p:spPr>
        </p:sp>
        <p:sp>
          <p:nvSpPr>
            <p:cNvPr id="523" name="Google Shape;523;p37"/>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524" name="Google Shape;524;p37"/>
          <p:cNvGrpSpPr/>
          <p:nvPr/>
        </p:nvGrpSpPr>
        <p:grpSpPr>
          <a:xfrm>
            <a:off x="0" y="-72330"/>
            <a:ext cx="9143998" cy="5215830"/>
            <a:chOff x="0" y="-38100"/>
            <a:chExt cx="4816592" cy="2747433"/>
          </a:xfrm>
        </p:grpSpPr>
        <p:sp>
          <p:nvSpPr>
            <p:cNvPr id="525" name="Google Shape;525;p37"/>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526" name="Google Shape;526;p37"/>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527" name="Google Shape;527;p37"/>
          <p:cNvSpPr txBox="1"/>
          <p:nvPr/>
        </p:nvSpPr>
        <p:spPr>
          <a:xfrm>
            <a:off x="277556" y="486543"/>
            <a:ext cx="2167200" cy="1015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300" u="none" cap="none" strike="noStrike">
                <a:solidFill>
                  <a:srgbClr val="FFF3F1"/>
                </a:solidFill>
                <a:latin typeface="Antic Didone"/>
                <a:ea typeface="Antic Didone"/>
                <a:cs typeface="Antic Didone"/>
                <a:sym typeface="Antic Didone"/>
              </a:rPr>
              <a:t>Resource </a:t>
            </a:r>
            <a:endParaRPr sz="700"/>
          </a:p>
          <a:p>
            <a:pPr indent="0" lvl="0" marL="0" marR="0" rtl="0" algn="ctr">
              <a:lnSpc>
                <a:spcPct val="100000"/>
              </a:lnSpc>
              <a:spcBef>
                <a:spcPts val="0"/>
              </a:spcBef>
              <a:spcAft>
                <a:spcPts val="0"/>
              </a:spcAft>
              <a:buNone/>
            </a:pPr>
            <a:r>
              <a:rPr b="0" i="0" lang="en" sz="3300" u="none" cap="none" strike="noStrike">
                <a:solidFill>
                  <a:srgbClr val="FFF3F1"/>
                </a:solidFill>
                <a:latin typeface="Antic Didone"/>
                <a:ea typeface="Antic Didone"/>
                <a:cs typeface="Antic Didone"/>
                <a:sym typeface="Antic Didone"/>
              </a:rPr>
              <a:t>Page</a:t>
            </a:r>
            <a:endParaRPr sz="700"/>
          </a:p>
        </p:txBody>
      </p:sp>
      <p:sp>
        <p:nvSpPr>
          <p:cNvPr id="528" name="Google Shape;528;p37"/>
          <p:cNvSpPr txBox="1"/>
          <p:nvPr/>
        </p:nvSpPr>
        <p:spPr>
          <a:xfrm>
            <a:off x="322562" y="1992647"/>
            <a:ext cx="20772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FFF3F1"/>
                </a:solidFill>
                <a:latin typeface="Montserrat"/>
                <a:ea typeface="Montserrat"/>
                <a:cs typeface="Montserrat"/>
                <a:sym typeface="Montserrat"/>
              </a:rPr>
              <a:t>Use these design resources in your</a:t>
            </a:r>
            <a:endParaRPr sz="700"/>
          </a:p>
          <a:p>
            <a:pPr indent="0" lvl="0" marL="0" marR="0" rtl="0" algn="ctr">
              <a:lnSpc>
                <a:spcPct val="100000"/>
              </a:lnSpc>
              <a:spcBef>
                <a:spcPts val="0"/>
              </a:spcBef>
              <a:spcAft>
                <a:spcPts val="0"/>
              </a:spcAft>
              <a:buNone/>
            </a:pPr>
            <a:r>
              <a:rPr b="0" i="0" lang="en" sz="900" u="none" cap="none" strike="noStrike">
                <a:solidFill>
                  <a:srgbClr val="FFF3F1"/>
                </a:solidFill>
                <a:latin typeface="Montserrat"/>
                <a:ea typeface="Montserrat"/>
                <a:cs typeface="Montserrat"/>
                <a:sym typeface="Montserrat"/>
              </a:rPr>
              <a:t>Canva Presentation.</a:t>
            </a:r>
            <a:endParaRPr sz="700"/>
          </a:p>
        </p:txBody>
      </p:sp>
      <p:sp>
        <p:nvSpPr>
          <p:cNvPr id="529" name="Google Shape;529;p37"/>
          <p:cNvSpPr txBox="1"/>
          <p:nvPr/>
        </p:nvSpPr>
        <p:spPr>
          <a:xfrm>
            <a:off x="461926" y="2569283"/>
            <a:ext cx="17985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FFF3F1"/>
                </a:solidFill>
                <a:latin typeface="Montserrat"/>
                <a:ea typeface="Montserrat"/>
                <a:cs typeface="Montserrat"/>
                <a:sym typeface="Montserrat"/>
              </a:rPr>
              <a:t>This presentation template uses the following free fonts:</a:t>
            </a:r>
            <a:endParaRPr sz="700"/>
          </a:p>
        </p:txBody>
      </p:sp>
      <p:sp>
        <p:nvSpPr>
          <p:cNvPr id="530" name="Google Shape;530;p37"/>
          <p:cNvSpPr txBox="1"/>
          <p:nvPr/>
        </p:nvSpPr>
        <p:spPr>
          <a:xfrm>
            <a:off x="372580" y="3145918"/>
            <a:ext cx="1977000" cy="415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i="0" lang="en" sz="900" u="none" cap="none" strike="noStrike">
                <a:solidFill>
                  <a:srgbClr val="FFF3F1"/>
                </a:solidFill>
                <a:latin typeface="Montserrat"/>
                <a:ea typeface="Montserrat"/>
                <a:cs typeface="Montserrat"/>
                <a:sym typeface="Montserrat"/>
              </a:rPr>
              <a:t>Titles:</a:t>
            </a:r>
            <a:r>
              <a:rPr i="0" lang="en" sz="800" u="none" cap="none" strike="noStrike">
                <a:solidFill>
                  <a:srgbClr val="FFF3F1"/>
                </a:solidFill>
                <a:latin typeface="Montserrat"/>
                <a:ea typeface="Montserrat"/>
                <a:cs typeface="Montserrat"/>
                <a:sym typeface="Montserrat"/>
              </a:rPr>
              <a:t> </a:t>
            </a:r>
            <a:r>
              <a:rPr lang="en" sz="900">
                <a:solidFill>
                  <a:srgbClr val="FFF3F1"/>
                </a:solidFill>
                <a:latin typeface="Montserrat"/>
                <a:ea typeface="Montserrat"/>
                <a:cs typeface="Montserrat"/>
                <a:sym typeface="Montserrat"/>
              </a:rPr>
              <a:t>Antic Didone</a:t>
            </a:r>
            <a:endParaRPr sz="500">
              <a:latin typeface="Montserrat"/>
              <a:ea typeface="Montserrat"/>
              <a:cs typeface="Montserrat"/>
              <a:sym typeface="Montserrat"/>
            </a:endParaRPr>
          </a:p>
          <a:p>
            <a:pPr indent="0" lvl="0" marL="0" marR="0" rtl="0" algn="ctr">
              <a:lnSpc>
                <a:spcPct val="100000"/>
              </a:lnSpc>
              <a:spcBef>
                <a:spcPts val="0"/>
              </a:spcBef>
              <a:spcAft>
                <a:spcPts val="0"/>
              </a:spcAft>
              <a:buNone/>
            </a:pPr>
            <a:r>
              <a:rPr i="0" lang="en" sz="900" u="none" cap="none" strike="noStrike">
                <a:solidFill>
                  <a:srgbClr val="FFF3F1"/>
                </a:solidFill>
                <a:latin typeface="Montserrat"/>
                <a:ea typeface="Montserrat"/>
                <a:cs typeface="Montserrat"/>
                <a:sym typeface="Montserrat"/>
              </a:rPr>
              <a:t>Headers: </a:t>
            </a:r>
            <a:r>
              <a:rPr lang="en" sz="900">
                <a:solidFill>
                  <a:srgbClr val="FFF3F1"/>
                </a:solidFill>
                <a:latin typeface="Montserrat"/>
                <a:ea typeface="Montserrat"/>
                <a:cs typeface="Montserrat"/>
                <a:sym typeface="Montserrat"/>
              </a:rPr>
              <a:t>Parisienne</a:t>
            </a:r>
            <a:endParaRPr sz="500">
              <a:latin typeface="Montserrat"/>
              <a:ea typeface="Montserrat"/>
              <a:cs typeface="Montserrat"/>
              <a:sym typeface="Montserrat"/>
            </a:endParaRPr>
          </a:p>
          <a:p>
            <a:pPr indent="0" lvl="0" marL="0" marR="0" rtl="0" algn="ctr">
              <a:lnSpc>
                <a:spcPct val="100000"/>
              </a:lnSpc>
              <a:spcBef>
                <a:spcPts val="0"/>
              </a:spcBef>
              <a:spcAft>
                <a:spcPts val="0"/>
              </a:spcAft>
              <a:buNone/>
            </a:pPr>
            <a:r>
              <a:rPr i="0" lang="en" sz="900" u="none" cap="none" strike="noStrike">
                <a:solidFill>
                  <a:srgbClr val="FFF3F1"/>
                </a:solidFill>
                <a:latin typeface="Montserrat"/>
                <a:ea typeface="Montserrat"/>
                <a:cs typeface="Montserrat"/>
                <a:sym typeface="Montserrat"/>
              </a:rPr>
              <a:t>Body Copy: </a:t>
            </a:r>
            <a:r>
              <a:rPr lang="en" sz="900">
                <a:solidFill>
                  <a:srgbClr val="FFF3F1"/>
                </a:solidFill>
                <a:latin typeface="Montserrat"/>
                <a:ea typeface="Montserrat"/>
                <a:cs typeface="Montserrat"/>
                <a:sym typeface="Montserrat"/>
              </a:rPr>
              <a:t>Montserrat</a:t>
            </a:r>
            <a:endParaRPr sz="500">
              <a:latin typeface="Montserrat"/>
              <a:ea typeface="Montserrat"/>
              <a:cs typeface="Montserrat"/>
              <a:sym typeface="Montserrat"/>
            </a:endParaRPr>
          </a:p>
        </p:txBody>
      </p:sp>
      <p:sp>
        <p:nvSpPr>
          <p:cNvPr id="531" name="Google Shape;531;p37"/>
          <p:cNvSpPr txBox="1"/>
          <p:nvPr/>
        </p:nvSpPr>
        <p:spPr>
          <a:xfrm>
            <a:off x="461926" y="3870193"/>
            <a:ext cx="1798500" cy="692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FFF3F1"/>
                </a:solidFill>
                <a:latin typeface="Montserrat"/>
                <a:ea typeface="Montserrat"/>
                <a:cs typeface="Montserrat"/>
                <a:sym typeface="Montserrat"/>
              </a:rPr>
              <a:t>You can find these fonts online too. Happy designing! </a:t>
            </a:r>
            <a:endParaRPr sz="700"/>
          </a:p>
          <a:p>
            <a:pPr indent="0" lvl="0" marL="0" marR="0" rtl="0" algn="ctr">
              <a:lnSpc>
                <a:spcPct val="100000"/>
              </a:lnSpc>
              <a:spcBef>
                <a:spcPts val="0"/>
              </a:spcBef>
              <a:spcAft>
                <a:spcPts val="0"/>
              </a:spcAft>
              <a:buNone/>
            </a:pPr>
            <a:r>
              <a:t/>
            </a:r>
            <a:endParaRPr b="0" i="0" sz="900" u="none" cap="none" strike="noStrike">
              <a:solidFill>
                <a:srgbClr val="FFF3F1"/>
              </a:solidFill>
              <a:latin typeface="Montserrat"/>
              <a:ea typeface="Montserrat"/>
              <a:cs typeface="Montserrat"/>
              <a:sym typeface="Montserrat"/>
            </a:endParaRPr>
          </a:p>
          <a:p>
            <a:pPr indent="0" lvl="0" marL="0" marR="0" rtl="0" algn="ctr">
              <a:lnSpc>
                <a:spcPct val="100000"/>
              </a:lnSpc>
              <a:spcBef>
                <a:spcPts val="0"/>
              </a:spcBef>
              <a:spcAft>
                <a:spcPts val="0"/>
              </a:spcAft>
              <a:buNone/>
            </a:pPr>
            <a:r>
              <a:rPr b="0" i="0" lang="en" sz="900" u="none" cap="none" strike="noStrike">
                <a:solidFill>
                  <a:srgbClr val="FFF3F1"/>
                </a:solidFill>
                <a:latin typeface="Montserrat"/>
                <a:ea typeface="Montserrat"/>
                <a:cs typeface="Montserrat"/>
                <a:sym typeface="Montserrat"/>
              </a:rPr>
              <a:t>Don't forget to delete this page</a:t>
            </a:r>
            <a:endParaRPr sz="700"/>
          </a:p>
          <a:p>
            <a:pPr indent="0" lvl="0" marL="0" marR="0" rtl="0" algn="ctr">
              <a:lnSpc>
                <a:spcPct val="100000"/>
              </a:lnSpc>
              <a:spcBef>
                <a:spcPts val="0"/>
              </a:spcBef>
              <a:spcAft>
                <a:spcPts val="0"/>
              </a:spcAft>
              <a:buNone/>
            </a:pPr>
            <a:r>
              <a:rPr b="0" i="0" lang="en" sz="900" u="none" cap="none" strike="noStrike">
                <a:solidFill>
                  <a:srgbClr val="FFF3F1"/>
                </a:solidFill>
                <a:latin typeface="Montserrat"/>
                <a:ea typeface="Montserrat"/>
                <a:cs typeface="Montserrat"/>
                <a:sym typeface="Montserrat"/>
              </a:rPr>
              <a:t>before presenting. </a:t>
            </a:r>
            <a:endParaRPr sz="700"/>
          </a:p>
        </p:txBody>
      </p:sp>
      <p:sp>
        <p:nvSpPr>
          <p:cNvPr id="532" name="Google Shape;532;p37"/>
          <p:cNvSpPr/>
          <p:nvPr/>
        </p:nvSpPr>
        <p:spPr>
          <a:xfrm>
            <a:off x="3275873" y="515048"/>
            <a:ext cx="493713" cy="424594"/>
          </a:xfrm>
          <a:custGeom>
            <a:rect b="b" l="l" r="r" t="t"/>
            <a:pathLst>
              <a:path extrusionOk="0" h="849187" w="987426">
                <a:moveTo>
                  <a:pt x="0" y="0"/>
                </a:moveTo>
                <a:lnTo>
                  <a:pt x="987427" y="0"/>
                </a:lnTo>
                <a:lnTo>
                  <a:pt x="987427" y="849187"/>
                </a:lnTo>
                <a:lnTo>
                  <a:pt x="0" y="849187"/>
                </a:lnTo>
                <a:lnTo>
                  <a:pt x="0" y="0"/>
                </a:lnTo>
                <a:close/>
              </a:path>
            </a:pathLst>
          </a:custGeom>
          <a:blipFill rotWithShape="1">
            <a:blip r:embed="rId3">
              <a:alphaModFix/>
            </a:blip>
            <a:stretch>
              <a:fillRect b="0" l="0" r="0" t="0"/>
            </a:stretch>
          </a:blipFill>
          <a:ln>
            <a:noFill/>
          </a:ln>
        </p:spPr>
      </p:sp>
      <p:sp>
        <p:nvSpPr>
          <p:cNvPr id="533" name="Google Shape;533;p37"/>
          <p:cNvSpPr/>
          <p:nvPr/>
        </p:nvSpPr>
        <p:spPr>
          <a:xfrm>
            <a:off x="8314366" y="515049"/>
            <a:ext cx="350902" cy="484915"/>
          </a:xfrm>
          <a:custGeom>
            <a:rect b="b" l="l" r="r" t="t"/>
            <a:pathLst>
              <a:path extrusionOk="0" h="969830" w="701804">
                <a:moveTo>
                  <a:pt x="0" y="0"/>
                </a:moveTo>
                <a:lnTo>
                  <a:pt x="701804" y="0"/>
                </a:lnTo>
                <a:lnTo>
                  <a:pt x="701804" y="969830"/>
                </a:lnTo>
                <a:lnTo>
                  <a:pt x="0" y="969830"/>
                </a:lnTo>
                <a:lnTo>
                  <a:pt x="0" y="0"/>
                </a:lnTo>
                <a:close/>
              </a:path>
            </a:pathLst>
          </a:custGeom>
          <a:blipFill rotWithShape="1">
            <a:blip r:embed="rId4">
              <a:alphaModFix/>
            </a:blip>
            <a:stretch>
              <a:fillRect b="0" l="0" r="0" t="0"/>
            </a:stretch>
          </a:blipFill>
          <a:ln>
            <a:noFill/>
          </a:ln>
        </p:spPr>
      </p:sp>
      <p:sp>
        <p:nvSpPr>
          <p:cNvPr id="534" name="Google Shape;534;p37"/>
          <p:cNvSpPr/>
          <p:nvPr/>
        </p:nvSpPr>
        <p:spPr>
          <a:xfrm>
            <a:off x="7747697" y="540880"/>
            <a:ext cx="289098" cy="433252"/>
          </a:xfrm>
          <a:custGeom>
            <a:rect b="b" l="l" r="r" t="t"/>
            <a:pathLst>
              <a:path extrusionOk="0" h="866504" w="578195">
                <a:moveTo>
                  <a:pt x="0" y="0"/>
                </a:moveTo>
                <a:lnTo>
                  <a:pt x="578195" y="0"/>
                </a:lnTo>
                <a:lnTo>
                  <a:pt x="578195" y="866504"/>
                </a:lnTo>
                <a:lnTo>
                  <a:pt x="0" y="866504"/>
                </a:lnTo>
                <a:lnTo>
                  <a:pt x="0" y="0"/>
                </a:lnTo>
                <a:close/>
              </a:path>
            </a:pathLst>
          </a:custGeom>
          <a:blipFill rotWithShape="1">
            <a:blip r:embed="rId5">
              <a:alphaModFix/>
            </a:blip>
            <a:stretch>
              <a:fillRect b="0" l="0" r="0" t="0"/>
            </a:stretch>
          </a:blipFill>
          <a:ln>
            <a:noFill/>
          </a:ln>
        </p:spPr>
      </p:sp>
      <p:sp>
        <p:nvSpPr>
          <p:cNvPr id="535" name="Google Shape;535;p37"/>
          <p:cNvSpPr/>
          <p:nvPr/>
        </p:nvSpPr>
        <p:spPr>
          <a:xfrm>
            <a:off x="6993232" y="540880"/>
            <a:ext cx="479454" cy="433252"/>
          </a:xfrm>
          <a:custGeom>
            <a:rect b="b" l="l" r="r" t="t"/>
            <a:pathLst>
              <a:path extrusionOk="0" h="866504" w="958908">
                <a:moveTo>
                  <a:pt x="0" y="0"/>
                </a:moveTo>
                <a:lnTo>
                  <a:pt x="958908" y="0"/>
                </a:lnTo>
                <a:lnTo>
                  <a:pt x="958908" y="866504"/>
                </a:lnTo>
                <a:lnTo>
                  <a:pt x="0" y="866504"/>
                </a:lnTo>
                <a:lnTo>
                  <a:pt x="0" y="0"/>
                </a:lnTo>
                <a:close/>
              </a:path>
            </a:pathLst>
          </a:custGeom>
          <a:blipFill rotWithShape="1">
            <a:blip r:embed="rId6">
              <a:alphaModFix/>
            </a:blip>
            <a:stretch>
              <a:fillRect b="0" l="0" r="0" t="0"/>
            </a:stretch>
          </a:blipFill>
          <a:ln>
            <a:noFill/>
          </a:ln>
        </p:spPr>
      </p:sp>
      <p:sp>
        <p:nvSpPr>
          <p:cNvPr id="536" name="Google Shape;536;p37"/>
          <p:cNvSpPr/>
          <p:nvPr/>
        </p:nvSpPr>
        <p:spPr>
          <a:xfrm>
            <a:off x="6284970" y="540880"/>
            <a:ext cx="433252" cy="433252"/>
          </a:xfrm>
          <a:custGeom>
            <a:rect b="b" l="l" r="r" t="t"/>
            <a:pathLst>
              <a:path extrusionOk="0" h="866504" w="866504">
                <a:moveTo>
                  <a:pt x="0" y="0"/>
                </a:moveTo>
                <a:lnTo>
                  <a:pt x="866504" y="0"/>
                </a:lnTo>
                <a:lnTo>
                  <a:pt x="866504" y="866504"/>
                </a:lnTo>
                <a:lnTo>
                  <a:pt x="0" y="866504"/>
                </a:lnTo>
                <a:lnTo>
                  <a:pt x="0" y="0"/>
                </a:lnTo>
                <a:close/>
              </a:path>
            </a:pathLst>
          </a:custGeom>
          <a:blipFill rotWithShape="1">
            <a:blip r:embed="rId7">
              <a:alphaModFix/>
            </a:blip>
            <a:stretch>
              <a:fillRect b="0" l="0" r="0" t="0"/>
            </a:stretch>
          </a:blipFill>
          <a:ln>
            <a:noFill/>
          </a:ln>
        </p:spPr>
      </p:sp>
      <p:sp>
        <p:nvSpPr>
          <p:cNvPr id="537" name="Google Shape;537;p37"/>
          <p:cNvSpPr/>
          <p:nvPr/>
        </p:nvSpPr>
        <p:spPr>
          <a:xfrm>
            <a:off x="5417209" y="545209"/>
            <a:ext cx="592750" cy="364272"/>
          </a:xfrm>
          <a:custGeom>
            <a:rect b="b" l="l" r="r" t="t"/>
            <a:pathLst>
              <a:path extrusionOk="0" h="728543" w="1185499">
                <a:moveTo>
                  <a:pt x="0" y="0"/>
                </a:moveTo>
                <a:lnTo>
                  <a:pt x="1185500" y="0"/>
                </a:lnTo>
                <a:lnTo>
                  <a:pt x="1185500" y="728543"/>
                </a:lnTo>
                <a:lnTo>
                  <a:pt x="0" y="728543"/>
                </a:lnTo>
                <a:lnTo>
                  <a:pt x="0" y="0"/>
                </a:lnTo>
                <a:close/>
              </a:path>
            </a:pathLst>
          </a:custGeom>
          <a:blipFill rotWithShape="1">
            <a:blip r:embed="rId8">
              <a:alphaModFix/>
            </a:blip>
            <a:stretch>
              <a:fillRect b="0" l="0" r="0" t="0"/>
            </a:stretch>
          </a:blipFill>
          <a:ln>
            <a:noFill/>
          </a:ln>
        </p:spPr>
      </p:sp>
      <p:sp>
        <p:nvSpPr>
          <p:cNvPr id="538" name="Google Shape;538;p37"/>
          <p:cNvSpPr/>
          <p:nvPr/>
        </p:nvSpPr>
        <p:spPr>
          <a:xfrm>
            <a:off x="4044596" y="515049"/>
            <a:ext cx="484915" cy="484915"/>
          </a:xfrm>
          <a:custGeom>
            <a:rect b="b" l="l" r="r" t="t"/>
            <a:pathLst>
              <a:path extrusionOk="0" h="969830" w="969830">
                <a:moveTo>
                  <a:pt x="0" y="0"/>
                </a:moveTo>
                <a:lnTo>
                  <a:pt x="969830" y="0"/>
                </a:lnTo>
                <a:lnTo>
                  <a:pt x="969830" y="969830"/>
                </a:lnTo>
                <a:lnTo>
                  <a:pt x="0" y="969830"/>
                </a:lnTo>
                <a:lnTo>
                  <a:pt x="0" y="0"/>
                </a:lnTo>
                <a:close/>
              </a:path>
            </a:pathLst>
          </a:custGeom>
          <a:blipFill rotWithShape="1">
            <a:blip r:embed="rId9">
              <a:alphaModFix/>
            </a:blip>
            <a:stretch>
              <a:fillRect b="0" l="0" r="0" t="0"/>
            </a:stretch>
          </a:blipFill>
          <a:ln>
            <a:noFill/>
          </a:ln>
        </p:spPr>
      </p:sp>
      <p:sp>
        <p:nvSpPr>
          <p:cNvPr id="539" name="Google Shape;539;p37"/>
          <p:cNvSpPr/>
          <p:nvPr/>
        </p:nvSpPr>
        <p:spPr>
          <a:xfrm>
            <a:off x="4804522" y="515049"/>
            <a:ext cx="337677" cy="484915"/>
          </a:xfrm>
          <a:custGeom>
            <a:rect b="b" l="l" r="r" t="t"/>
            <a:pathLst>
              <a:path extrusionOk="0" h="969830" w="675354">
                <a:moveTo>
                  <a:pt x="0" y="0"/>
                </a:moveTo>
                <a:lnTo>
                  <a:pt x="675355" y="0"/>
                </a:lnTo>
                <a:lnTo>
                  <a:pt x="675355" y="969830"/>
                </a:lnTo>
                <a:lnTo>
                  <a:pt x="0" y="969830"/>
                </a:lnTo>
                <a:lnTo>
                  <a:pt x="0" y="0"/>
                </a:lnTo>
                <a:close/>
              </a:path>
            </a:pathLst>
          </a:custGeom>
          <a:blipFill rotWithShape="1">
            <a:blip r:embed="rId10">
              <a:alphaModFix/>
            </a:blip>
            <a:stretch>
              <a:fillRect b="0" l="0" r="0" t="0"/>
            </a:stretch>
          </a:blipFill>
          <a:ln>
            <a:noFill/>
          </a:ln>
        </p:spPr>
      </p:sp>
      <p:sp>
        <p:nvSpPr>
          <p:cNvPr id="540" name="Google Shape;540;p37"/>
          <p:cNvSpPr/>
          <p:nvPr/>
        </p:nvSpPr>
        <p:spPr>
          <a:xfrm>
            <a:off x="6742498" y="1417525"/>
            <a:ext cx="425843" cy="484915"/>
          </a:xfrm>
          <a:custGeom>
            <a:rect b="b" l="l" r="r" t="t"/>
            <a:pathLst>
              <a:path extrusionOk="0" h="969830" w="851687">
                <a:moveTo>
                  <a:pt x="0" y="0"/>
                </a:moveTo>
                <a:lnTo>
                  <a:pt x="851687" y="0"/>
                </a:lnTo>
                <a:lnTo>
                  <a:pt x="851687" y="969830"/>
                </a:lnTo>
                <a:lnTo>
                  <a:pt x="0" y="969830"/>
                </a:lnTo>
                <a:lnTo>
                  <a:pt x="0" y="0"/>
                </a:lnTo>
                <a:close/>
              </a:path>
            </a:pathLst>
          </a:custGeom>
          <a:blipFill rotWithShape="1">
            <a:blip r:embed="rId11">
              <a:alphaModFix/>
            </a:blip>
            <a:stretch>
              <a:fillRect b="0" l="0" r="0" t="0"/>
            </a:stretch>
          </a:blipFill>
          <a:ln>
            <a:noFill/>
          </a:ln>
        </p:spPr>
      </p:sp>
      <p:sp>
        <p:nvSpPr>
          <p:cNvPr id="541" name="Google Shape;541;p37"/>
          <p:cNvSpPr/>
          <p:nvPr/>
        </p:nvSpPr>
        <p:spPr>
          <a:xfrm>
            <a:off x="8149261" y="1505505"/>
            <a:ext cx="562226" cy="334269"/>
          </a:xfrm>
          <a:custGeom>
            <a:rect b="b" l="l" r="r" t="t"/>
            <a:pathLst>
              <a:path extrusionOk="0" h="668538" w="1124452">
                <a:moveTo>
                  <a:pt x="0" y="0"/>
                </a:moveTo>
                <a:lnTo>
                  <a:pt x="1124452" y="0"/>
                </a:lnTo>
                <a:lnTo>
                  <a:pt x="1124452" y="668537"/>
                </a:lnTo>
                <a:lnTo>
                  <a:pt x="0" y="668537"/>
                </a:lnTo>
                <a:lnTo>
                  <a:pt x="0" y="0"/>
                </a:lnTo>
                <a:close/>
              </a:path>
            </a:pathLst>
          </a:custGeom>
          <a:blipFill rotWithShape="1">
            <a:blip r:embed="rId12">
              <a:alphaModFix/>
            </a:blip>
            <a:stretch>
              <a:fillRect b="0" l="0" r="0" t="0"/>
            </a:stretch>
          </a:blipFill>
          <a:ln>
            <a:noFill/>
          </a:ln>
        </p:spPr>
      </p:sp>
      <p:sp>
        <p:nvSpPr>
          <p:cNvPr id="542" name="Google Shape;542;p37"/>
          <p:cNvSpPr/>
          <p:nvPr/>
        </p:nvSpPr>
        <p:spPr>
          <a:xfrm>
            <a:off x="3946845" y="1443357"/>
            <a:ext cx="433252" cy="433252"/>
          </a:xfrm>
          <a:custGeom>
            <a:rect b="b" l="l" r="r" t="t"/>
            <a:pathLst>
              <a:path extrusionOk="0" h="866504" w="866504">
                <a:moveTo>
                  <a:pt x="0" y="0"/>
                </a:moveTo>
                <a:lnTo>
                  <a:pt x="866505" y="0"/>
                </a:lnTo>
                <a:lnTo>
                  <a:pt x="866505" y="866504"/>
                </a:lnTo>
                <a:lnTo>
                  <a:pt x="0" y="866504"/>
                </a:lnTo>
                <a:lnTo>
                  <a:pt x="0" y="0"/>
                </a:lnTo>
                <a:close/>
              </a:path>
            </a:pathLst>
          </a:custGeom>
          <a:blipFill rotWithShape="1">
            <a:blip r:embed="rId13">
              <a:alphaModFix/>
            </a:blip>
            <a:stretch>
              <a:fillRect b="0" l="0" r="0" t="0"/>
            </a:stretch>
          </a:blipFill>
          <a:ln>
            <a:noFill/>
          </a:ln>
        </p:spPr>
      </p:sp>
      <p:sp>
        <p:nvSpPr>
          <p:cNvPr id="543" name="Google Shape;543;p37"/>
          <p:cNvSpPr/>
          <p:nvPr/>
        </p:nvSpPr>
        <p:spPr>
          <a:xfrm>
            <a:off x="3275873" y="1443357"/>
            <a:ext cx="433252" cy="433252"/>
          </a:xfrm>
          <a:custGeom>
            <a:rect b="b" l="l" r="r" t="t"/>
            <a:pathLst>
              <a:path extrusionOk="0" h="866504" w="866504">
                <a:moveTo>
                  <a:pt x="0" y="0"/>
                </a:moveTo>
                <a:lnTo>
                  <a:pt x="866505" y="0"/>
                </a:lnTo>
                <a:lnTo>
                  <a:pt x="866505" y="866504"/>
                </a:lnTo>
                <a:lnTo>
                  <a:pt x="0" y="866504"/>
                </a:lnTo>
                <a:lnTo>
                  <a:pt x="0" y="0"/>
                </a:lnTo>
                <a:close/>
              </a:path>
            </a:pathLst>
          </a:custGeom>
          <a:blipFill rotWithShape="1">
            <a:blip r:embed="rId14">
              <a:alphaModFix/>
            </a:blip>
            <a:stretch>
              <a:fillRect b="0" l="0" r="0" t="0"/>
            </a:stretch>
          </a:blipFill>
          <a:ln>
            <a:noFill/>
          </a:ln>
        </p:spPr>
      </p:sp>
      <p:sp>
        <p:nvSpPr>
          <p:cNvPr id="544" name="Google Shape;544;p37"/>
          <p:cNvSpPr/>
          <p:nvPr/>
        </p:nvSpPr>
        <p:spPr>
          <a:xfrm>
            <a:off x="6002975" y="1430509"/>
            <a:ext cx="480803" cy="458949"/>
          </a:xfrm>
          <a:custGeom>
            <a:rect b="b" l="l" r="r" t="t"/>
            <a:pathLst>
              <a:path extrusionOk="0" h="917897" w="961606">
                <a:moveTo>
                  <a:pt x="0" y="0"/>
                </a:moveTo>
                <a:lnTo>
                  <a:pt x="961606" y="0"/>
                </a:lnTo>
                <a:lnTo>
                  <a:pt x="961606" y="917897"/>
                </a:lnTo>
                <a:lnTo>
                  <a:pt x="0" y="917897"/>
                </a:lnTo>
                <a:lnTo>
                  <a:pt x="0" y="0"/>
                </a:lnTo>
                <a:close/>
              </a:path>
            </a:pathLst>
          </a:custGeom>
          <a:blipFill rotWithShape="1">
            <a:blip r:embed="rId15">
              <a:alphaModFix/>
            </a:blip>
            <a:stretch>
              <a:fillRect b="0" l="0" r="0" t="0"/>
            </a:stretch>
          </a:blipFill>
          <a:ln>
            <a:noFill/>
          </a:ln>
        </p:spPr>
      </p:sp>
      <p:sp>
        <p:nvSpPr>
          <p:cNvPr id="545" name="Google Shape;545;p37"/>
          <p:cNvSpPr/>
          <p:nvPr/>
        </p:nvSpPr>
        <p:spPr>
          <a:xfrm>
            <a:off x="4627616" y="1417525"/>
            <a:ext cx="481389" cy="484915"/>
          </a:xfrm>
          <a:custGeom>
            <a:rect b="b" l="l" r="r" t="t"/>
            <a:pathLst>
              <a:path extrusionOk="0" h="969830" w="962777">
                <a:moveTo>
                  <a:pt x="0" y="0"/>
                </a:moveTo>
                <a:lnTo>
                  <a:pt x="962776" y="0"/>
                </a:lnTo>
                <a:lnTo>
                  <a:pt x="962776" y="969830"/>
                </a:lnTo>
                <a:lnTo>
                  <a:pt x="0" y="969830"/>
                </a:lnTo>
                <a:lnTo>
                  <a:pt x="0" y="0"/>
                </a:lnTo>
                <a:close/>
              </a:path>
            </a:pathLst>
          </a:custGeom>
          <a:blipFill rotWithShape="1">
            <a:blip r:embed="rId16">
              <a:alphaModFix/>
            </a:blip>
            <a:stretch>
              <a:fillRect b="0" l="0" r="0" t="0"/>
            </a:stretch>
          </a:blipFill>
          <a:ln>
            <a:noFill/>
          </a:ln>
        </p:spPr>
      </p:sp>
      <p:sp>
        <p:nvSpPr>
          <p:cNvPr id="546" name="Google Shape;546;p37"/>
          <p:cNvSpPr/>
          <p:nvPr/>
        </p:nvSpPr>
        <p:spPr>
          <a:xfrm>
            <a:off x="5351622" y="1412761"/>
            <a:ext cx="401537" cy="489679"/>
          </a:xfrm>
          <a:custGeom>
            <a:rect b="b" l="l" r="r" t="t"/>
            <a:pathLst>
              <a:path extrusionOk="0" h="979358" w="803074">
                <a:moveTo>
                  <a:pt x="0" y="0"/>
                </a:moveTo>
                <a:lnTo>
                  <a:pt x="803074" y="0"/>
                </a:lnTo>
                <a:lnTo>
                  <a:pt x="803074" y="979359"/>
                </a:lnTo>
                <a:lnTo>
                  <a:pt x="0" y="979359"/>
                </a:lnTo>
                <a:lnTo>
                  <a:pt x="0" y="0"/>
                </a:lnTo>
                <a:close/>
              </a:path>
            </a:pathLst>
          </a:custGeom>
          <a:blipFill rotWithShape="1">
            <a:blip r:embed="rId17">
              <a:alphaModFix/>
            </a:blip>
            <a:stretch>
              <a:fillRect b="0" l="0" r="0" t="0"/>
            </a:stretch>
          </a:blipFill>
          <a:ln>
            <a:noFill/>
          </a:ln>
        </p:spPr>
      </p:sp>
      <p:sp>
        <p:nvSpPr>
          <p:cNvPr id="547" name="Google Shape;547;p37"/>
          <p:cNvSpPr/>
          <p:nvPr/>
        </p:nvSpPr>
        <p:spPr>
          <a:xfrm>
            <a:off x="7438464" y="1443357"/>
            <a:ext cx="456064" cy="458565"/>
          </a:xfrm>
          <a:custGeom>
            <a:rect b="b" l="l" r="r" t="t"/>
            <a:pathLst>
              <a:path extrusionOk="0" h="917130" w="912128">
                <a:moveTo>
                  <a:pt x="0" y="0"/>
                </a:moveTo>
                <a:lnTo>
                  <a:pt x="912128" y="0"/>
                </a:lnTo>
                <a:lnTo>
                  <a:pt x="912128" y="917130"/>
                </a:lnTo>
                <a:lnTo>
                  <a:pt x="0" y="917130"/>
                </a:lnTo>
                <a:lnTo>
                  <a:pt x="0" y="0"/>
                </a:lnTo>
                <a:close/>
              </a:path>
            </a:pathLst>
          </a:custGeom>
          <a:blipFill rotWithShape="1">
            <a:blip r:embed="rId18">
              <a:alphaModFix/>
            </a:blip>
            <a:stretch>
              <a:fillRect b="0" l="0" r="0" t="0"/>
            </a:stretch>
          </a:blipFill>
          <a:ln>
            <a:noFill/>
          </a:ln>
        </p:spPr>
      </p:sp>
      <p:sp>
        <p:nvSpPr>
          <p:cNvPr id="548" name="Google Shape;548;p37"/>
          <p:cNvSpPr/>
          <p:nvPr/>
        </p:nvSpPr>
        <p:spPr>
          <a:xfrm>
            <a:off x="7389716" y="2308692"/>
            <a:ext cx="391459" cy="484915"/>
          </a:xfrm>
          <a:custGeom>
            <a:rect b="b" l="l" r="r" t="t"/>
            <a:pathLst>
              <a:path extrusionOk="0" h="969830" w="782917">
                <a:moveTo>
                  <a:pt x="0" y="0"/>
                </a:moveTo>
                <a:lnTo>
                  <a:pt x="782918" y="0"/>
                </a:lnTo>
                <a:lnTo>
                  <a:pt x="782918" y="969830"/>
                </a:lnTo>
                <a:lnTo>
                  <a:pt x="0" y="969830"/>
                </a:lnTo>
                <a:lnTo>
                  <a:pt x="0" y="0"/>
                </a:lnTo>
                <a:close/>
              </a:path>
            </a:pathLst>
          </a:custGeom>
          <a:blipFill rotWithShape="1">
            <a:blip r:embed="rId19">
              <a:alphaModFix/>
            </a:blip>
            <a:stretch>
              <a:fillRect b="0" l="0" r="0" t="0"/>
            </a:stretch>
          </a:blipFill>
          <a:ln>
            <a:noFill/>
          </a:ln>
        </p:spPr>
      </p:sp>
      <p:sp>
        <p:nvSpPr>
          <p:cNvPr id="549" name="Google Shape;549;p37"/>
          <p:cNvSpPr/>
          <p:nvPr/>
        </p:nvSpPr>
        <p:spPr>
          <a:xfrm>
            <a:off x="6546202" y="2308692"/>
            <a:ext cx="527081" cy="484915"/>
          </a:xfrm>
          <a:custGeom>
            <a:rect b="b" l="l" r="r" t="t"/>
            <a:pathLst>
              <a:path extrusionOk="0" h="969830" w="1054163">
                <a:moveTo>
                  <a:pt x="0" y="0"/>
                </a:moveTo>
                <a:lnTo>
                  <a:pt x="1054163" y="0"/>
                </a:lnTo>
                <a:lnTo>
                  <a:pt x="1054163" y="969830"/>
                </a:lnTo>
                <a:lnTo>
                  <a:pt x="0" y="969830"/>
                </a:lnTo>
                <a:lnTo>
                  <a:pt x="0" y="0"/>
                </a:lnTo>
                <a:close/>
              </a:path>
            </a:pathLst>
          </a:custGeom>
          <a:blipFill rotWithShape="1">
            <a:blip r:embed="rId20">
              <a:alphaModFix/>
            </a:blip>
            <a:stretch>
              <a:fillRect b="0" l="0" r="0" t="0"/>
            </a:stretch>
          </a:blipFill>
          <a:ln>
            <a:noFill/>
          </a:ln>
        </p:spPr>
      </p:sp>
      <p:sp>
        <p:nvSpPr>
          <p:cNvPr id="550" name="Google Shape;550;p37"/>
          <p:cNvSpPr/>
          <p:nvPr/>
        </p:nvSpPr>
        <p:spPr>
          <a:xfrm>
            <a:off x="8130162" y="2418659"/>
            <a:ext cx="554152" cy="318385"/>
          </a:xfrm>
          <a:custGeom>
            <a:rect b="b" l="l" r="r" t="t"/>
            <a:pathLst>
              <a:path extrusionOk="0" h="636771" w="1108304">
                <a:moveTo>
                  <a:pt x="0" y="0"/>
                </a:moveTo>
                <a:lnTo>
                  <a:pt x="1108304" y="0"/>
                </a:lnTo>
                <a:lnTo>
                  <a:pt x="1108304" y="636772"/>
                </a:lnTo>
                <a:lnTo>
                  <a:pt x="0" y="636772"/>
                </a:lnTo>
                <a:lnTo>
                  <a:pt x="0" y="0"/>
                </a:lnTo>
                <a:close/>
              </a:path>
            </a:pathLst>
          </a:custGeom>
          <a:blipFill rotWithShape="1">
            <a:blip r:embed="rId21">
              <a:alphaModFix/>
            </a:blip>
            <a:stretch>
              <a:fillRect b="0" l="0" r="0" t="0"/>
            </a:stretch>
          </a:blipFill>
          <a:ln>
            <a:noFill/>
          </a:ln>
        </p:spPr>
      </p:sp>
      <p:sp>
        <p:nvSpPr>
          <p:cNvPr id="551" name="Google Shape;551;p37"/>
          <p:cNvSpPr/>
          <p:nvPr/>
        </p:nvSpPr>
        <p:spPr>
          <a:xfrm>
            <a:off x="4954161" y="2308692"/>
            <a:ext cx="484915" cy="484915"/>
          </a:xfrm>
          <a:custGeom>
            <a:rect b="b" l="l" r="r" t="t"/>
            <a:pathLst>
              <a:path extrusionOk="0" h="969830" w="969830">
                <a:moveTo>
                  <a:pt x="0" y="0"/>
                </a:moveTo>
                <a:lnTo>
                  <a:pt x="969830" y="0"/>
                </a:lnTo>
                <a:lnTo>
                  <a:pt x="969830" y="969830"/>
                </a:lnTo>
                <a:lnTo>
                  <a:pt x="0" y="969830"/>
                </a:lnTo>
                <a:lnTo>
                  <a:pt x="0" y="0"/>
                </a:lnTo>
                <a:close/>
              </a:path>
            </a:pathLst>
          </a:custGeom>
          <a:blipFill rotWithShape="1">
            <a:blip r:embed="rId22">
              <a:alphaModFix/>
            </a:blip>
            <a:stretch>
              <a:fillRect b="0" l="0" r="0" t="0"/>
            </a:stretch>
          </a:blipFill>
          <a:ln>
            <a:noFill/>
          </a:ln>
        </p:spPr>
      </p:sp>
      <p:sp>
        <p:nvSpPr>
          <p:cNvPr id="552" name="Google Shape;552;p37"/>
          <p:cNvSpPr/>
          <p:nvPr/>
        </p:nvSpPr>
        <p:spPr>
          <a:xfrm>
            <a:off x="3275873" y="2308692"/>
            <a:ext cx="563854" cy="484915"/>
          </a:xfrm>
          <a:custGeom>
            <a:rect b="b" l="l" r="r" t="t"/>
            <a:pathLst>
              <a:path extrusionOk="0" h="969830" w="1127709">
                <a:moveTo>
                  <a:pt x="0" y="0"/>
                </a:moveTo>
                <a:lnTo>
                  <a:pt x="1127710" y="0"/>
                </a:lnTo>
                <a:lnTo>
                  <a:pt x="1127710" y="969830"/>
                </a:lnTo>
                <a:lnTo>
                  <a:pt x="0" y="969830"/>
                </a:lnTo>
                <a:lnTo>
                  <a:pt x="0" y="0"/>
                </a:lnTo>
                <a:close/>
              </a:path>
            </a:pathLst>
          </a:custGeom>
          <a:blipFill rotWithShape="1">
            <a:blip r:embed="rId23">
              <a:alphaModFix/>
            </a:blip>
            <a:stretch>
              <a:fillRect b="0" l="0" r="0" t="0"/>
            </a:stretch>
          </a:blipFill>
          <a:ln>
            <a:noFill/>
          </a:ln>
        </p:spPr>
      </p:sp>
      <p:sp>
        <p:nvSpPr>
          <p:cNvPr id="553" name="Google Shape;553;p37"/>
          <p:cNvSpPr/>
          <p:nvPr/>
        </p:nvSpPr>
        <p:spPr>
          <a:xfrm>
            <a:off x="5698185" y="2308692"/>
            <a:ext cx="484033" cy="484915"/>
          </a:xfrm>
          <a:custGeom>
            <a:rect b="b" l="l" r="r" t="t"/>
            <a:pathLst>
              <a:path extrusionOk="0" h="969830" w="968067">
                <a:moveTo>
                  <a:pt x="0" y="0"/>
                </a:moveTo>
                <a:lnTo>
                  <a:pt x="968067" y="0"/>
                </a:lnTo>
                <a:lnTo>
                  <a:pt x="968067" y="969830"/>
                </a:lnTo>
                <a:lnTo>
                  <a:pt x="0" y="969830"/>
                </a:lnTo>
                <a:lnTo>
                  <a:pt x="0" y="0"/>
                </a:lnTo>
                <a:close/>
              </a:path>
            </a:pathLst>
          </a:custGeom>
          <a:blipFill rotWithShape="1">
            <a:blip r:embed="rId24">
              <a:alphaModFix/>
            </a:blip>
            <a:stretch>
              <a:fillRect b="0" l="0" r="0" t="0"/>
            </a:stretch>
          </a:blipFill>
          <a:ln>
            <a:noFill/>
          </a:ln>
        </p:spPr>
      </p:sp>
      <p:sp>
        <p:nvSpPr>
          <p:cNvPr id="554" name="Google Shape;554;p37"/>
          <p:cNvSpPr/>
          <p:nvPr/>
        </p:nvSpPr>
        <p:spPr>
          <a:xfrm>
            <a:off x="4154487" y="2308692"/>
            <a:ext cx="484915" cy="484915"/>
          </a:xfrm>
          <a:custGeom>
            <a:rect b="b" l="l" r="r" t="t"/>
            <a:pathLst>
              <a:path extrusionOk="0" h="969830" w="969830">
                <a:moveTo>
                  <a:pt x="0" y="0"/>
                </a:moveTo>
                <a:lnTo>
                  <a:pt x="969830" y="0"/>
                </a:lnTo>
                <a:lnTo>
                  <a:pt x="969830" y="969830"/>
                </a:lnTo>
                <a:lnTo>
                  <a:pt x="0" y="969830"/>
                </a:lnTo>
                <a:lnTo>
                  <a:pt x="0" y="0"/>
                </a:lnTo>
                <a:close/>
              </a:path>
            </a:pathLst>
          </a:custGeom>
          <a:blipFill rotWithShape="1">
            <a:blip r:embed="rId25">
              <a:alphaModFix/>
            </a:blip>
            <a:stretch>
              <a:fillRect b="0" l="0" r="0" t="0"/>
            </a:stretch>
          </a:blipFill>
          <a:ln>
            <a:noFill/>
          </a:ln>
        </p:spPr>
      </p:sp>
      <p:sp>
        <p:nvSpPr>
          <p:cNvPr id="555" name="Google Shape;555;p37"/>
          <p:cNvSpPr/>
          <p:nvPr/>
        </p:nvSpPr>
        <p:spPr>
          <a:xfrm>
            <a:off x="6809536" y="3213188"/>
            <a:ext cx="531442" cy="419356"/>
          </a:xfrm>
          <a:custGeom>
            <a:rect b="b" l="l" r="r" t="t"/>
            <a:pathLst>
              <a:path extrusionOk="0" h="838712" w="1062884">
                <a:moveTo>
                  <a:pt x="0" y="0"/>
                </a:moveTo>
                <a:lnTo>
                  <a:pt x="1062884" y="0"/>
                </a:lnTo>
                <a:lnTo>
                  <a:pt x="1062884" y="838712"/>
                </a:lnTo>
                <a:lnTo>
                  <a:pt x="0" y="838712"/>
                </a:lnTo>
                <a:lnTo>
                  <a:pt x="0" y="0"/>
                </a:lnTo>
                <a:close/>
              </a:path>
            </a:pathLst>
          </a:custGeom>
          <a:blipFill rotWithShape="1">
            <a:blip r:embed="rId26">
              <a:alphaModFix/>
            </a:blip>
            <a:stretch>
              <a:fillRect b="0" l="0" r="0" t="0"/>
            </a:stretch>
          </a:blipFill>
          <a:ln>
            <a:noFill/>
          </a:ln>
        </p:spPr>
      </p:sp>
      <p:sp>
        <p:nvSpPr>
          <p:cNvPr id="556" name="Google Shape;556;p37"/>
          <p:cNvSpPr/>
          <p:nvPr/>
        </p:nvSpPr>
        <p:spPr>
          <a:xfrm>
            <a:off x="5994983" y="3232896"/>
            <a:ext cx="548084" cy="329847"/>
          </a:xfrm>
          <a:custGeom>
            <a:rect b="b" l="l" r="r" t="t"/>
            <a:pathLst>
              <a:path extrusionOk="0" h="659694" w="1096168">
                <a:moveTo>
                  <a:pt x="0" y="0"/>
                </a:moveTo>
                <a:lnTo>
                  <a:pt x="1096168" y="0"/>
                </a:lnTo>
                <a:lnTo>
                  <a:pt x="1096168" y="659694"/>
                </a:lnTo>
                <a:lnTo>
                  <a:pt x="0" y="659694"/>
                </a:lnTo>
                <a:lnTo>
                  <a:pt x="0" y="0"/>
                </a:lnTo>
                <a:close/>
              </a:path>
            </a:pathLst>
          </a:custGeom>
          <a:blipFill rotWithShape="1">
            <a:blip r:embed="rId27">
              <a:alphaModFix/>
            </a:blip>
            <a:stretch>
              <a:fillRect b="0" l="0" r="0" t="0"/>
            </a:stretch>
          </a:blipFill>
          <a:ln>
            <a:noFill/>
          </a:ln>
        </p:spPr>
      </p:sp>
      <p:sp>
        <p:nvSpPr>
          <p:cNvPr id="557" name="Google Shape;557;p37"/>
          <p:cNvSpPr/>
          <p:nvPr/>
        </p:nvSpPr>
        <p:spPr>
          <a:xfrm>
            <a:off x="4704538" y="3182510"/>
            <a:ext cx="450994" cy="480711"/>
          </a:xfrm>
          <a:custGeom>
            <a:rect b="b" l="l" r="r" t="t"/>
            <a:pathLst>
              <a:path extrusionOk="0" h="961423" w="901989">
                <a:moveTo>
                  <a:pt x="0" y="0"/>
                </a:moveTo>
                <a:lnTo>
                  <a:pt x="901989" y="0"/>
                </a:lnTo>
                <a:lnTo>
                  <a:pt x="901989" y="961423"/>
                </a:lnTo>
                <a:lnTo>
                  <a:pt x="0" y="961423"/>
                </a:lnTo>
                <a:lnTo>
                  <a:pt x="0" y="0"/>
                </a:lnTo>
                <a:close/>
              </a:path>
            </a:pathLst>
          </a:custGeom>
          <a:blipFill rotWithShape="1">
            <a:blip r:embed="rId28">
              <a:alphaModFix/>
            </a:blip>
            <a:stretch>
              <a:fillRect b="0" l="0" r="0" t="0"/>
            </a:stretch>
          </a:blipFill>
          <a:ln>
            <a:noFill/>
          </a:ln>
        </p:spPr>
      </p:sp>
      <p:sp>
        <p:nvSpPr>
          <p:cNvPr id="558" name="Google Shape;558;p37"/>
          <p:cNvSpPr/>
          <p:nvPr/>
        </p:nvSpPr>
        <p:spPr>
          <a:xfrm>
            <a:off x="5422002" y="3188142"/>
            <a:ext cx="306511" cy="419356"/>
          </a:xfrm>
          <a:custGeom>
            <a:rect b="b" l="l" r="r" t="t"/>
            <a:pathLst>
              <a:path extrusionOk="0" h="838712" w="613022">
                <a:moveTo>
                  <a:pt x="0" y="0"/>
                </a:moveTo>
                <a:lnTo>
                  <a:pt x="613022" y="0"/>
                </a:lnTo>
                <a:lnTo>
                  <a:pt x="613022" y="838712"/>
                </a:lnTo>
                <a:lnTo>
                  <a:pt x="0" y="838712"/>
                </a:lnTo>
                <a:lnTo>
                  <a:pt x="0" y="0"/>
                </a:lnTo>
                <a:close/>
              </a:path>
            </a:pathLst>
          </a:custGeom>
          <a:blipFill rotWithShape="1">
            <a:blip r:embed="rId29">
              <a:alphaModFix/>
            </a:blip>
            <a:stretch>
              <a:fillRect b="0" l="0" r="0" t="0"/>
            </a:stretch>
          </a:blipFill>
          <a:ln>
            <a:noFill/>
          </a:ln>
        </p:spPr>
      </p:sp>
      <p:sp>
        <p:nvSpPr>
          <p:cNvPr id="559" name="Google Shape;559;p37"/>
          <p:cNvSpPr/>
          <p:nvPr/>
        </p:nvSpPr>
        <p:spPr>
          <a:xfrm>
            <a:off x="4086213" y="3182510"/>
            <a:ext cx="350482" cy="480711"/>
          </a:xfrm>
          <a:custGeom>
            <a:rect b="b" l="l" r="r" t="t"/>
            <a:pathLst>
              <a:path extrusionOk="0" h="961423" w="700965">
                <a:moveTo>
                  <a:pt x="0" y="0"/>
                </a:moveTo>
                <a:lnTo>
                  <a:pt x="700965" y="0"/>
                </a:lnTo>
                <a:lnTo>
                  <a:pt x="700965" y="961423"/>
                </a:lnTo>
                <a:lnTo>
                  <a:pt x="0" y="961423"/>
                </a:lnTo>
                <a:lnTo>
                  <a:pt x="0" y="0"/>
                </a:lnTo>
                <a:close/>
              </a:path>
            </a:pathLst>
          </a:custGeom>
          <a:blipFill rotWithShape="1">
            <a:blip r:embed="rId30">
              <a:alphaModFix/>
            </a:blip>
            <a:stretch>
              <a:fillRect b="0" l="0" r="0" t="0"/>
            </a:stretch>
          </a:blipFill>
          <a:ln>
            <a:noFill/>
          </a:ln>
        </p:spPr>
      </p:sp>
      <p:sp>
        <p:nvSpPr>
          <p:cNvPr id="560" name="Google Shape;560;p37"/>
          <p:cNvSpPr/>
          <p:nvPr/>
        </p:nvSpPr>
        <p:spPr>
          <a:xfrm>
            <a:off x="8296019" y="3213188"/>
            <a:ext cx="419356" cy="419356"/>
          </a:xfrm>
          <a:custGeom>
            <a:rect b="b" l="l" r="r" t="t"/>
            <a:pathLst>
              <a:path extrusionOk="0" h="838712" w="838712">
                <a:moveTo>
                  <a:pt x="0" y="0"/>
                </a:moveTo>
                <a:lnTo>
                  <a:pt x="838712" y="0"/>
                </a:lnTo>
                <a:lnTo>
                  <a:pt x="838712" y="838712"/>
                </a:lnTo>
                <a:lnTo>
                  <a:pt x="0" y="838712"/>
                </a:lnTo>
                <a:lnTo>
                  <a:pt x="0" y="0"/>
                </a:lnTo>
                <a:close/>
              </a:path>
            </a:pathLst>
          </a:custGeom>
          <a:blipFill rotWithShape="1">
            <a:blip r:embed="rId31">
              <a:alphaModFix/>
            </a:blip>
            <a:stretch>
              <a:fillRect b="0" l="0" r="0" t="0"/>
            </a:stretch>
          </a:blipFill>
          <a:ln>
            <a:noFill/>
          </a:ln>
        </p:spPr>
      </p:sp>
      <p:sp>
        <p:nvSpPr>
          <p:cNvPr id="561" name="Google Shape;561;p37"/>
          <p:cNvSpPr/>
          <p:nvPr/>
        </p:nvSpPr>
        <p:spPr>
          <a:xfrm>
            <a:off x="7609507" y="3213188"/>
            <a:ext cx="419356" cy="419356"/>
          </a:xfrm>
          <a:custGeom>
            <a:rect b="b" l="l" r="r" t="t"/>
            <a:pathLst>
              <a:path extrusionOk="0" h="838712" w="838712">
                <a:moveTo>
                  <a:pt x="0" y="0"/>
                </a:moveTo>
                <a:lnTo>
                  <a:pt x="838712" y="0"/>
                </a:lnTo>
                <a:lnTo>
                  <a:pt x="838712" y="838712"/>
                </a:lnTo>
                <a:lnTo>
                  <a:pt x="0" y="838712"/>
                </a:lnTo>
                <a:lnTo>
                  <a:pt x="0" y="0"/>
                </a:lnTo>
                <a:close/>
              </a:path>
            </a:pathLst>
          </a:custGeom>
          <a:blipFill rotWithShape="1">
            <a:blip r:embed="rId32">
              <a:alphaModFix/>
            </a:blip>
            <a:stretch>
              <a:fillRect b="0" l="0" r="0" t="0"/>
            </a:stretch>
          </a:blipFill>
          <a:ln>
            <a:noFill/>
          </a:ln>
        </p:spPr>
      </p:sp>
      <p:sp>
        <p:nvSpPr>
          <p:cNvPr id="562" name="Google Shape;562;p37"/>
          <p:cNvSpPr/>
          <p:nvPr/>
        </p:nvSpPr>
        <p:spPr>
          <a:xfrm>
            <a:off x="3275872" y="3155362"/>
            <a:ext cx="543184" cy="484915"/>
          </a:xfrm>
          <a:custGeom>
            <a:rect b="b" l="l" r="r" t="t"/>
            <a:pathLst>
              <a:path extrusionOk="0" h="969830" w="1086368">
                <a:moveTo>
                  <a:pt x="0" y="0"/>
                </a:moveTo>
                <a:lnTo>
                  <a:pt x="1086368" y="0"/>
                </a:lnTo>
                <a:lnTo>
                  <a:pt x="1086368" y="969830"/>
                </a:lnTo>
                <a:lnTo>
                  <a:pt x="0" y="969830"/>
                </a:lnTo>
                <a:lnTo>
                  <a:pt x="0" y="0"/>
                </a:lnTo>
                <a:close/>
              </a:path>
            </a:pathLst>
          </a:custGeom>
          <a:blipFill rotWithShape="1">
            <a:blip r:embed="rId33">
              <a:alphaModFix/>
            </a:blip>
            <a:stretch>
              <a:fillRect b="0" l="0" r="0" t="0"/>
            </a:stretch>
          </a:blipFill>
          <a:ln>
            <a:noFill/>
          </a:ln>
        </p:spPr>
      </p:sp>
      <p:sp>
        <p:nvSpPr>
          <p:cNvPr id="563" name="Google Shape;563;p37"/>
          <p:cNvSpPr/>
          <p:nvPr/>
        </p:nvSpPr>
        <p:spPr>
          <a:xfrm>
            <a:off x="8192907" y="4111117"/>
            <a:ext cx="415143" cy="474696"/>
          </a:xfrm>
          <a:custGeom>
            <a:rect b="b" l="l" r="r" t="t"/>
            <a:pathLst>
              <a:path extrusionOk="0" h="949391" w="830286">
                <a:moveTo>
                  <a:pt x="0" y="0"/>
                </a:moveTo>
                <a:lnTo>
                  <a:pt x="830286" y="0"/>
                </a:lnTo>
                <a:lnTo>
                  <a:pt x="830286" y="949391"/>
                </a:lnTo>
                <a:lnTo>
                  <a:pt x="0" y="949391"/>
                </a:lnTo>
                <a:lnTo>
                  <a:pt x="0" y="0"/>
                </a:lnTo>
                <a:close/>
              </a:path>
            </a:pathLst>
          </a:custGeom>
          <a:blipFill rotWithShape="1">
            <a:blip r:embed="rId34">
              <a:alphaModFix/>
            </a:blip>
            <a:stretch>
              <a:fillRect b="0" l="0" r="0" t="0"/>
            </a:stretch>
          </a:blipFill>
          <a:ln>
            <a:noFill/>
          </a:ln>
        </p:spPr>
      </p:sp>
      <p:sp>
        <p:nvSpPr>
          <p:cNvPr id="564" name="Google Shape;564;p37"/>
          <p:cNvSpPr/>
          <p:nvPr/>
        </p:nvSpPr>
        <p:spPr>
          <a:xfrm>
            <a:off x="7371122" y="4173535"/>
            <a:ext cx="499800" cy="349860"/>
          </a:xfrm>
          <a:custGeom>
            <a:rect b="b" l="l" r="r" t="t"/>
            <a:pathLst>
              <a:path extrusionOk="0" h="699720" w="999600">
                <a:moveTo>
                  <a:pt x="0" y="0"/>
                </a:moveTo>
                <a:lnTo>
                  <a:pt x="999601" y="0"/>
                </a:lnTo>
                <a:lnTo>
                  <a:pt x="999601" y="699720"/>
                </a:lnTo>
                <a:lnTo>
                  <a:pt x="0" y="699720"/>
                </a:lnTo>
                <a:lnTo>
                  <a:pt x="0" y="0"/>
                </a:lnTo>
                <a:close/>
              </a:path>
            </a:pathLst>
          </a:custGeom>
          <a:blipFill rotWithShape="1">
            <a:blip r:embed="rId35">
              <a:alphaModFix/>
            </a:blip>
            <a:stretch>
              <a:fillRect b="0" l="0" r="0" t="0"/>
            </a:stretch>
          </a:blipFill>
          <a:ln>
            <a:noFill/>
          </a:ln>
        </p:spPr>
      </p:sp>
      <p:sp>
        <p:nvSpPr>
          <p:cNvPr id="565" name="Google Shape;565;p37"/>
          <p:cNvSpPr/>
          <p:nvPr/>
        </p:nvSpPr>
        <p:spPr>
          <a:xfrm>
            <a:off x="6617143" y="4173535"/>
            <a:ext cx="427607" cy="349860"/>
          </a:xfrm>
          <a:custGeom>
            <a:rect b="b" l="l" r="r" t="t"/>
            <a:pathLst>
              <a:path extrusionOk="0" h="699720" w="855214">
                <a:moveTo>
                  <a:pt x="0" y="0"/>
                </a:moveTo>
                <a:lnTo>
                  <a:pt x="855214" y="0"/>
                </a:lnTo>
                <a:lnTo>
                  <a:pt x="855214" y="699720"/>
                </a:lnTo>
                <a:lnTo>
                  <a:pt x="0" y="699720"/>
                </a:lnTo>
                <a:lnTo>
                  <a:pt x="0" y="0"/>
                </a:lnTo>
                <a:close/>
              </a:path>
            </a:pathLst>
          </a:custGeom>
          <a:blipFill rotWithShape="1">
            <a:blip r:embed="rId36">
              <a:alphaModFix/>
            </a:blip>
            <a:stretch>
              <a:fillRect b="0" l="0" r="0" t="0"/>
            </a:stretch>
          </a:blipFill>
          <a:ln>
            <a:noFill/>
          </a:ln>
        </p:spPr>
      </p:sp>
      <p:sp>
        <p:nvSpPr>
          <p:cNvPr id="566" name="Google Shape;566;p37"/>
          <p:cNvSpPr/>
          <p:nvPr/>
        </p:nvSpPr>
        <p:spPr>
          <a:xfrm>
            <a:off x="5384241" y="4111117"/>
            <a:ext cx="239074" cy="474696"/>
          </a:xfrm>
          <a:custGeom>
            <a:rect b="b" l="l" r="r" t="t"/>
            <a:pathLst>
              <a:path extrusionOk="0" h="949391" w="478148">
                <a:moveTo>
                  <a:pt x="0" y="0"/>
                </a:moveTo>
                <a:lnTo>
                  <a:pt x="478148" y="0"/>
                </a:lnTo>
                <a:lnTo>
                  <a:pt x="478148" y="949391"/>
                </a:lnTo>
                <a:lnTo>
                  <a:pt x="0" y="949391"/>
                </a:lnTo>
                <a:lnTo>
                  <a:pt x="0" y="0"/>
                </a:lnTo>
                <a:close/>
              </a:path>
            </a:pathLst>
          </a:custGeom>
          <a:blipFill rotWithShape="1">
            <a:blip r:embed="rId37">
              <a:alphaModFix/>
            </a:blip>
            <a:stretch>
              <a:fillRect b="0" l="0" r="0" t="0"/>
            </a:stretch>
          </a:blipFill>
          <a:ln>
            <a:noFill/>
          </a:ln>
        </p:spPr>
      </p:sp>
      <p:sp>
        <p:nvSpPr>
          <p:cNvPr id="567" name="Google Shape;567;p37"/>
          <p:cNvSpPr/>
          <p:nvPr/>
        </p:nvSpPr>
        <p:spPr>
          <a:xfrm>
            <a:off x="5945299" y="4173535"/>
            <a:ext cx="349860" cy="349860"/>
          </a:xfrm>
          <a:custGeom>
            <a:rect b="b" l="l" r="r" t="t"/>
            <a:pathLst>
              <a:path extrusionOk="0" h="699720" w="699720">
                <a:moveTo>
                  <a:pt x="0" y="0"/>
                </a:moveTo>
                <a:lnTo>
                  <a:pt x="699720" y="0"/>
                </a:lnTo>
                <a:lnTo>
                  <a:pt x="699720" y="699720"/>
                </a:lnTo>
                <a:lnTo>
                  <a:pt x="0" y="699720"/>
                </a:lnTo>
                <a:lnTo>
                  <a:pt x="0" y="0"/>
                </a:lnTo>
                <a:close/>
              </a:path>
            </a:pathLst>
          </a:custGeom>
          <a:blipFill rotWithShape="1">
            <a:blip r:embed="rId38">
              <a:alphaModFix/>
            </a:blip>
            <a:stretch>
              <a:fillRect b="0" l="0" r="0" t="0"/>
            </a:stretch>
          </a:blipFill>
          <a:ln>
            <a:noFill/>
          </a:ln>
        </p:spPr>
      </p:sp>
      <p:sp>
        <p:nvSpPr>
          <p:cNvPr id="568" name="Google Shape;568;p37"/>
          <p:cNvSpPr/>
          <p:nvPr/>
        </p:nvSpPr>
        <p:spPr>
          <a:xfrm>
            <a:off x="3272353" y="4068478"/>
            <a:ext cx="301368" cy="559974"/>
          </a:xfrm>
          <a:custGeom>
            <a:rect b="b" l="l" r="r" t="t"/>
            <a:pathLst>
              <a:path extrusionOk="0" h="1119948" w="602736">
                <a:moveTo>
                  <a:pt x="0" y="0"/>
                </a:moveTo>
                <a:lnTo>
                  <a:pt x="602736" y="0"/>
                </a:lnTo>
                <a:lnTo>
                  <a:pt x="602736" y="1119948"/>
                </a:lnTo>
                <a:lnTo>
                  <a:pt x="0" y="1119948"/>
                </a:lnTo>
                <a:lnTo>
                  <a:pt x="0" y="0"/>
                </a:lnTo>
                <a:close/>
              </a:path>
            </a:pathLst>
          </a:custGeom>
          <a:blipFill rotWithShape="1">
            <a:blip r:embed="rId39">
              <a:alphaModFix/>
            </a:blip>
            <a:stretch>
              <a:fillRect b="0" l="0" r="0" t="0"/>
            </a:stretch>
          </a:blipFill>
          <a:ln>
            <a:noFill/>
          </a:ln>
        </p:spPr>
      </p:sp>
      <p:sp>
        <p:nvSpPr>
          <p:cNvPr id="569" name="Google Shape;569;p37"/>
          <p:cNvSpPr/>
          <p:nvPr/>
        </p:nvSpPr>
        <p:spPr>
          <a:xfrm>
            <a:off x="3896583" y="4068478"/>
            <a:ext cx="433725" cy="559974"/>
          </a:xfrm>
          <a:custGeom>
            <a:rect b="b" l="l" r="r" t="t"/>
            <a:pathLst>
              <a:path extrusionOk="0" h="1119948" w="867451">
                <a:moveTo>
                  <a:pt x="0" y="0"/>
                </a:moveTo>
                <a:lnTo>
                  <a:pt x="867451" y="0"/>
                </a:lnTo>
                <a:lnTo>
                  <a:pt x="867451" y="1119948"/>
                </a:lnTo>
                <a:lnTo>
                  <a:pt x="0" y="1119948"/>
                </a:lnTo>
                <a:lnTo>
                  <a:pt x="0" y="0"/>
                </a:lnTo>
                <a:close/>
              </a:path>
            </a:pathLst>
          </a:custGeom>
          <a:blipFill rotWithShape="1">
            <a:blip r:embed="rId40">
              <a:alphaModFix/>
            </a:blip>
            <a:stretch>
              <a:fillRect b="0" l="0" r="0" t="0"/>
            </a:stretch>
          </a:blipFill>
          <a:ln>
            <a:noFill/>
          </a:ln>
        </p:spPr>
      </p:sp>
      <p:sp>
        <p:nvSpPr>
          <p:cNvPr id="570" name="Google Shape;570;p37"/>
          <p:cNvSpPr/>
          <p:nvPr/>
        </p:nvSpPr>
        <p:spPr>
          <a:xfrm>
            <a:off x="4652293" y="4111117"/>
            <a:ext cx="409965" cy="474696"/>
          </a:xfrm>
          <a:custGeom>
            <a:rect b="b" l="l" r="r" t="t"/>
            <a:pathLst>
              <a:path extrusionOk="0" h="949391" w="819929">
                <a:moveTo>
                  <a:pt x="0" y="0"/>
                </a:moveTo>
                <a:lnTo>
                  <a:pt x="819929" y="0"/>
                </a:lnTo>
                <a:lnTo>
                  <a:pt x="819929" y="949391"/>
                </a:lnTo>
                <a:lnTo>
                  <a:pt x="0" y="949391"/>
                </a:lnTo>
                <a:lnTo>
                  <a:pt x="0" y="0"/>
                </a:lnTo>
                <a:close/>
              </a:path>
            </a:pathLst>
          </a:custGeom>
          <a:blipFill rotWithShape="1">
            <a:blip r:embed="rId41">
              <a:alphaModFix/>
            </a:blip>
            <a:stretch>
              <a:fillRect b="0" l="0" r="0" t="0"/>
            </a:stretch>
          </a:blipFill>
          <a:ln>
            <a:noFill/>
          </a:ln>
        </p:spPr>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574" name="Shape 574"/>
        <p:cNvGrpSpPr/>
        <p:nvPr/>
      </p:nvGrpSpPr>
      <p:grpSpPr>
        <a:xfrm>
          <a:off x="0" y="0"/>
          <a:ext cx="0" cy="0"/>
          <a:chOff x="0" y="0"/>
          <a:chExt cx="0" cy="0"/>
        </a:xfrm>
      </p:grpSpPr>
      <p:sp>
        <p:nvSpPr>
          <p:cNvPr id="575" name="Google Shape;575;p38"/>
          <p:cNvSpPr/>
          <p:nvPr/>
        </p:nvSpPr>
        <p:spPr>
          <a:xfrm>
            <a:off x="2263" y="1263"/>
            <a:ext cx="9139483" cy="5140959"/>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576" name="Google Shape;576;p38"/>
          <p:cNvSpPr txBox="1"/>
          <p:nvPr/>
        </p:nvSpPr>
        <p:spPr>
          <a:xfrm>
            <a:off x="1406150" y="-1602317"/>
            <a:ext cx="1542900" cy="16152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sp>
        <p:nvSpPr>
          <p:cNvPr id="577" name="Google Shape;577;p38"/>
          <p:cNvSpPr txBox="1"/>
          <p:nvPr/>
        </p:nvSpPr>
        <p:spPr>
          <a:xfrm>
            <a:off x="792521" y="1719493"/>
            <a:ext cx="7558959" cy="9239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3000" u="none" cap="none" strike="noStrike">
                <a:solidFill>
                  <a:srgbClr val="50656D"/>
                </a:solidFill>
                <a:latin typeface="Antic Didone"/>
                <a:ea typeface="Antic Didone"/>
                <a:cs typeface="Antic Didone"/>
                <a:sym typeface="Antic Didone"/>
              </a:rPr>
              <a:t>This presentation template is free for everyone to use thanks to the following:</a:t>
            </a:r>
            <a:endParaRPr sz="700"/>
          </a:p>
        </p:txBody>
      </p:sp>
      <p:sp>
        <p:nvSpPr>
          <p:cNvPr id="578" name="Google Shape;578;p38"/>
          <p:cNvSpPr txBox="1"/>
          <p:nvPr/>
        </p:nvSpPr>
        <p:spPr>
          <a:xfrm>
            <a:off x="2864345" y="3143568"/>
            <a:ext cx="3467444" cy="314666"/>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SlidesCarnival for the presentation template</a:t>
            </a:r>
            <a:endParaRPr sz="700"/>
          </a:p>
          <a:p>
            <a:pPr indent="0" lvl="0" marL="0" marR="0" rtl="0" algn="ctr">
              <a:lnSpc>
                <a:spcPct val="14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Pexels for the photos</a:t>
            </a:r>
            <a:endParaRPr sz="700"/>
          </a:p>
        </p:txBody>
      </p:sp>
      <p:sp>
        <p:nvSpPr>
          <p:cNvPr id="579" name="Google Shape;579;p38"/>
          <p:cNvSpPr txBox="1"/>
          <p:nvPr/>
        </p:nvSpPr>
        <p:spPr>
          <a:xfrm>
            <a:off x="2864345" y="3891711"/>
            <a:ext cx="3467444" cy="4667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3000" u="none" cap="none" strike="noStrike">
                <a:solidFill>
                  <a:srgbClr val="50656D"/>
                </a:solidFill>
                <a:latin typeface="Antic Didone"/>
                <a:ea typeface="Antic Didone"/>
                <a:cs typeface="Antic Didone"/>
                <a:sym typeface="Antic Didone"/>
              </a:rPr>
              <a:t>Happy designing! </a:t>
            </a:r>
            <a:endParaRPr sz="700"/>
          </a:p>
        </p:txBody>
      </p:sp>
      <p:sp>
        <p:nvSpPr>
          <p:cNvPr id="580" name="Google Shape;580;p38"/>
          <p:cNvSpPr/>
          <p:nvPr/>
        </p:nvSpPr>
        <p:spPr>
          <a:xfrm>
            <a:off x="3449751" y="725000"/>
            <a:ext cx="2244494" cy="561124"/>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214" name="Shape 214"/>
        <p:cNvGrpSpPr/>
        <p:nvPr/>
      </p:nvGrpSpPr>
      <p:grpSpPr>
        <a:xfrm>
          <a:off x="0" y="0"/>
          <a:ext cx="0" cy="0"/>
          <a:chOff x="0" y="0"/>
          <a:chExt cx="0" cy="0"/>
        </a:xfrm>
      </p:grpSpPr>
      <p:grpSp>
        <p:nvGrpSpPr>
          <p:cNvPr id="215" name="Google Shape;215;p24"/>
          <p:cNvGrpSpPr/>
          <p:nvPr/>
        </p:nvGrpSpPr>
        <p:grpSpPr>
          <a:xfrm>
            <a:off x="0" y="2451199"/>
            <a:ext cx="4572000" cy="2692301"/>
            <a:chOff x="0" y="-38100"/>
            <a:chExt cx="1444978" cy="850900"/>
          </a:xfrm>
        </p:grpSpPr>
        <p:sp>
          <p:nvSpPr>
            <p:cNvPr id="216" name="Google Shape;216;p24"/>
            <p:cNvSpPr/>
            <p:nvPr/>
          </p:nvSpPr>
          <p:spPr>
            <a:xfrm>
              <a:off x="0" y="0"/>
              <a:ext cx="1444978" cy="812800"/>
            </a:xfrm>
            <a:custGeom>
              <a:rect b="b" l="l" r="r" t="t"/>
              <a:pathLst>
                <a:path extrusionOk="0" h="812800" w="1444978">
                  <a:moveTo>
                    <a:pt x="0" y="0"/>
                  </a:moveTo>
                  <a:lnTo>
                    <a:pt x="1444978" y="0"/>
                  </a:lnTo>
                  <a:lnTo>
                    <a:pt x="1444978" y="812800"/>
                  </a:lnTo>
                  <a:lnTo>
                    <a:pt x="0" y="812800"/>
                  </a:lnTo>
                  <a:close/>
                </a:path>
              </a:pathLst>
            </a:custGeom>
            <a:solidFill>
              <a:srgbClr val="D1E5E6"/>
            </a:solidFill>
            <a:ln>
              <a:noFill/>
            </a:ln>
          </p:spPr>
        </p:sp>
        <p:sp>
          <p:nvSpPr>
            <p:cNvPr id="217" name="Google Shape;217;p24"/>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18" name="Google Shape;218;p24"/>
          <p:cNvGrpSpPr/>
          <p:nvPr/>
        </p:nvGrpSpPr>
        <p:grpSpPr>
          <a:xfrm>
            <a:off x="4572000" y="-120551"/>
            <a:ext cx="4572000" cy="2692301"/>
            <a:chOff x="0" y="-38100"/>
            <a:chExt cx="1444978" cy="850900"/>
          </a:xfrm>
        </p:grpSpPr>
        <p:sp>
          <p:nvSpPr>
            <p:cNvPr id="219" name="Google Shape;219;p24"/>
            <p:cNvSpPr/>
            <p:nvPr/>
          </p:nvSpPr>
          <p:spPr>
            <a:xfrm>
              <a:off x="0" y="0"/>
              <a:ext cx="1444978" cy="812800"/>
            </a:xfrm>
            <a:custGeom>
              <a:rect b="b" l="l" r="r" t="t"/>
              <a:pathLst>
                <a:path extrusionOk="0" h="812800" w="1444978">
                  <a:moveTo>
                    <a:pt x="0" y="0"/>
                  </a:moveTo>
                  <a:lnTo>
                    <a:pt x="1444978" y="0"/>
                  </a:lnTo>
                  <a:lnTo>
                    <a:pt x="1444978" y="812800"/>
                  </a:lnTo>
                  <a:lnTo>
                    <a:pt x="0" y="812800"/>
                  </a:lnTo>
                  <a:close/>
                </a:path>
              </a:pathLst>
            </a:custGeom>
            <a:solidFill>
              <a:srgbClr val="D1E5E6"/>
            </a:solidFill>
            <a:ln>
              <a:noFill/>
            </a:ln>
          </p:spPr>
        </p:sp>
        <p:sp>
          <p:nvSpPr>
            <p:cNvPr id="220" name="Google Shape;220;p24"/>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21" name="Google Shape;221;p24"/>
          <p:cNvGrpSpPr/>
          <p:nvPr/>
        </p:nvGrpSpPr>
        <p:grpSpPr>
          <a:xfrm>
            <a:off x="0" y="-72330"/>
            <a:ext cx="9143998" cy="5215830"/>
            <a:chOff x="0" y="-38100"/>
            <a:chExt cx="4816592" cy="2747433"/>
          </a:xfrm>
        </p:grpSpPr>
        <p:sp>
          <p:nvSpPr>
            <p:cNvPr id="222" name="Google Shape;222;p24"/>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223" name="Google Shape;223;p24"/>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24" name="Google Shape;224;p24"/>
          <p:cNvSpPr txBox="1"/>
          <p:nvPr/>
        </p:nvSpPr>
        <p:spPr>
          <a:xfrm>
            <a:off x="5252120" y="827456"/>
            <a:ext cx="33774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Click on the "Google Slides" button below this presentation preview. Make sure to sign in to your Google account. Click on "Make a copy." Start editing your presentation.</a:t>
            </a:r>
            <a:endParaRPr sz="700"/>
          </a:p>
          <a:p>
            <a:pPr indent="0" lvl="0" marL="0" marR="0" rtl="0" algn="ctr">
              <a:lnSpc>
                <a:spcPct val="100000"/>
              </a:lnSpc>
              <a:spcBef>
                <a:spcPts val="0"/>
              </a:spcBef>
              <a:spcAft>
                <a:spcPts val="0"/>
              </a:spcAft>
              <a:buNone/>
            </a:pPr>
            <a:r>
              <a:t/>
            </a:r>
            <a:endParaRPr b="0" i="0" sz="900" u="none" cap="none" strike="noStrike">
              <a:solidFill>
                <a:srgbClr val="50656D"/>
              </a:solidFill>
              <a:latin typeface="Montserrat"/>
              <a:ea typeface="Montserrat"/>
              <a:cs typeface="Montserrat"/>
              <a:sym typeface="Montserrat"/>
            </a:endParaRPr>
          </a:p>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Alternative: Click on the "Share" button on the top right corner in Canva and click on "More" at the bottom of the menu. Enter "Google Drive" in the search bar and click on the GDrive icon to add this design as a Google slide in your GDrive.</a:t>
            </a:r>
            <a:endParaRPr sz="700"/>
          </a:p>
          <a:p>
            <a:pPr indent="0" lvl="0" marL="0" marR="0" rtl="0" algn="ctr">
              <a:lnSpc>
                <a:spcPct val="100000"/>
              </a:lnSpc>
              <a:spcBef>
                <a:spcPts val="0"/>
              </a:spcBef>
              <a:spcAft>
                <a:spcPts val="0"/>
              </a:spcAft>
              <a:buNone/>
            </a:pPr>
            <a:r>
              <a:t/>
            </a:r>
            <a:endParaRPr b="0" i="0" sz="900" u="none" cap="none" strike="noStrike">
              <a:solidFill>
                <a:srgbClr val="50656D"/>
              </a:solidFill>
              <a:latin typeface="Montserrat"/>
              <a:ea typeface="Montserrat"/>
              <a:cs typeface="Montserrat"/>
              <a:sym typeface="Montserrat"/>
            </a:endParaRPr>
          </a:p>
        </p:txBody>
      </p:sp>
      <p:sp>
        <p:nvSpPr>
          <p:cNvPr id="225" name="Google Shape;225;p24"/>
          <p:cNvSpPr txBox="1"/>
          <p:nvPr/>
        </p:nvSpPr>
        <p:spPr>
          <a:xfrm>
            <a:off x="6115468" y="384760"/>
            <a:ext cx="1650834" cy="319111"/>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1900" u="none" cap="none" strike="noStrike">
                <a:solidFill>
                  <a:srgbClr val="50656D"/>
                </a:solidFill>
                <a:latin typeface="Antic Didone"/>
                <a:ea typeface="Antic Didone"/>
                <a:cs typeface="Antic Didone"/>
                <a:sym typeface="Antic Didone"/>
              </a:rPr>
              <a:t>Google Slides</a:t>
            </a:r>
            <a:endParaRPr sz="700"/>
          </a:p>
        </p:txBody>
      </p:sp>
      <p:sp>
        <p:nvSpPr>
          <p:cNvPr id="226" name="Google Shape;226;p24"/>
          <p:cNvSpPr txBox="1"/>
          <p:nvPr/>
        </p:nvSpPr>
        <p:spPr>
          <a:xfrm>
            <a:off x="5671220" y="3763537"/>
            <a:ext cx="25392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Click on the "Canva" button under this presentation preview. Start editing your presentation. You need to sign in to your Canva account.</a:t>
            </a:r>
            <a:endParaRPr sz="700"/>
          </a:p>
        </p:txBody>
      </p:sp>
      <p:sp>
        <p:nvSpPr>
          <p:cNvPr id="227" name="Google Shape;227;p24"/>
          <p:cNvSpPr txBox="1"/>
          <p:nvPr/>
        </p:nvSpPr>
        <p:spPr>
          <a:xfrm>
            <a:off x="6341896" y="3288774"/>
            <a:ext cx="1197978" cy="319111"/>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1900" u="none" cap="none" strike="noStrike">
                <a:solidFill>
                  <a:srgbClr val="50656D"/>
                </a:solidFill>
                <a:latin typeface="Antic Didone"/>
                <a:ea typeface="Antic Didone"/>
                <a:cs typeface="Antic Didone"/>
                <a:sym typeface="Antic Didone"/>
              </a:rPr>
              <a:t>Canva</a:t>
            </a:r>
            <a:endParaRPr sz="700"/>
          </a:p>
        </p:txBody>
      </p:sp>
      <p:sp>
        <p:nvSpPr>
          <p:cNvPr id="228" name="Google Shape;228;p24"/>
          <p:cNvSpPr txBox="1"/>
          <p:nvPr/>
        </p:nvSpPr>
        <p:spPr>
          <a:xfrm>
            <a:off x="514350" y="3425311"/>
            <a:ext cx="3415500" cy="1108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Click on the "PowerPoint" button below this presentation preview. Start editing your presentation.</a:t>
            </a:r>
            <a:endParaRPr sz="700"/>
          </a:p>
          <a:p>
            <a:pPr indent="0" lvl="0" marL="0" marR="0" rtl="0" algn="ctr">
              <a:lnSpc>
                <a:spcPct val="100000"/>
              </a:lnSpc>
              <a:spcBef>
                <a:spcPts val="0"/>
              </a:spcBef>
              <a:spcAft>
                <a:spcPts val="0"/>
              </a:spcAft>
              <a:buNone/>
            </a:pPr>
            <a:r>
              <a:t/>
            </a:r>
            <a:endParaRPr b="0" i="0" sz="900" u="none" cap="none" strike="noStrike">
              <a:solidFill>
                <a:srgbClr val="50656D"/>
              </a:solidFill>
              <a:latin typeface="Montserrat"/>
              <a:ea typeface="Montserrat"/>
              <a:cs typeface="Montserrat"/>
              <a:sym typeface="Montserrat"/>
            </a:endParaRPr>
          </a:p>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Alternative: From Canva template file, Click on the "Share" button on the top right corner in Canva and click on "More" at the bottom of the menu. Enter "PowerPoint" in the search bar and click on the PowerPoint icon to download.</a:t>
            </a:r>
            <a:endParaRPr sz="700"/>
          </a:p>
          <a:p>
            <a:pPr indent="0" lvl="0" marL="0" marR="0" rtl="0" algn="ctr">
              <a:lnSpc>
                <a:spcPct val="100000"/>
              </a:lnSpc>
              <a:spcBef>
                <a:spcPts val="0"/>
              </a:spcBef>
              <a:spcAft>
                <a:spcPts val="0"/>
              </a:spcAft>
              <a:buNone/>
            </a:pPr>
            <a:r>
              <a:t/>
            </a:r>
            <a:endParaRPr b="0" i="0" sz="900" u="none" cap="none" strike="noStrike">
              <a:solidFill>
                <a:srgbClr val="50656D"/>
              </a:solidFill>
              <a:latin typeface="Montserrat"/>
              <a:ea typeface="Montserrat"/>
              <a:cs typeface="Montserrat"/>
              <a:sym typeface="Montserrat"/>
            </a:endParaRPr>
          </a:p>
        </p:txBody>
      </p:sp>
      <p:sp>
        <p:nvSpPr>
          <p:cNvPr id="229" name="Google Shape;229;p24"/>
          <p:cNvSpPr txBox="1"/>
          <p:nvPr/>
        </p:nvSpPr>
        <p:spPr>
          <a:xfrm>
            <a:off x="1455038" y="2998349"/>
            <a:ext cx="1534255" cy="319110"/>
          </a:xfrm>
          <a:prstGeom prst="rect">
            <a:avLst/>
          </a:prstGeom>
          <a:noFill/>
          <a:ln>
            <a:noFill/>
          </a:ln>
        </p:spPr>
        <p:txBody>
          <a:bodyPr anchorCtr="0" anchor="t" bIns="0" lIns="0" spcFirstLastPara="1" rIns="0" wrap="square" tIns="0">
            <a:spAutoFit/>
          </a:bodyPr>
          <a:lstStyle/>
          <a:p>
            <a:pPr indent="0" lvl="0" marL="0" marR="0" rtl="0" algn="ctr">
              <a:lnSpc>
                <a:spcPct val="139994"/>
              </a:lnSpc>
              <a:spcBef>
                <a:spcPts val="0"/>
              </a:spcBef>
              <a:spcAft>
                <a:spcPts val="0"/>
              </a:spcAft>
              <a:buNone/>
            </a:pPr>
            <a:r>
              <a:rPr b="0" i="0" lang="en" sz="1900" u="none" cap="none" strike="noStrike">
                <a:solidFill>
                  <a:srgbClr val="50656D"/>
                </a:solidFill>
                <a:latin typeface="Antic Didone"/>
                <a:ea typeface="Antic Didone"/>
                <a:cs typeface="Antic Didone"/>
                <a:sym typeface="Antic Didone"/>
              </a:rPr>
              <a:t>PowerPoint</a:t>
            </a:r>
            <a:endParaRPr sz="700"/>
          </a:p>
        </p:txBody>
      </p:sp>
      <p:sp>
        <p:nvSpPr>
          <p:cNvPr id="230" name="Google Shape;230;p24"/>
          <p:cNvSpPr txBox="1"/>
          <p:nvPr/>
        </p:nvSpPr>
        <p:spPr>
          <a:xfrm>
            <a:off x="728811" y="418098"/>
            <a:ext cx="2986800" cy="1108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600" u="none" cap="none" strike="noStrike">
                <a:solidFill>
                  <a:srgbClr val="50656D"/>
                </a:solidFill>
                <a:latin typeface="Antic Didone"/>
                <a:ea typeface="Antic Didone"/>
                <a:cs typeface="Antic Didone"/>
                <a:sym typeface="Antic Didone"/>
              </a:rPr>
              <a:t>How to</a:t>
            </a:r>
            <a:endParaRPr sz="700"/>
          </a:p>
          <a:p>
            <a:pPr indent="0" lvl="0" marL="0" marR="0" rtl="0" algn="ctr">
              <a:lnSpc>
                <a:spcPct val="100000"/>
              </a:lnSpc>
              <a:spcBef>
                <a:spcPts val="0"/>
              </a:spcBef>
              <a:spcAft>
                <a:spcPts val="0"/>
              </a:spcAft>
              <a:buNone/>
            </a:pPr>
            <a:r>
              <a:rPr b="0" i="0" lang="en" sz="3600" u="none" cap="none" strike="noStrike">
                <a:solidFill>
                  <a:srgbClr val="50656D"/>
                </a:solidFill>
                <a:latin typeface="Antic Didone"/>
                <a:ea typeface="Antic Didone"/>
                <a:cs typeface="Antic Didone"/>
                <a:sym typeface="Antic Didone"/>
              </a:rPr>
              <a:t>Use This </a:t>
            </a:r>
            <a:endParaRPr sz="700"/>
          </a:p>
        </p:txBody>
      </p:sp>
      <p:sp>
        <p:nvSpPr>
          <p:cNvPr id="231" name="Google Shape;231;p24"/>
          <p:cNvSpPr txBox="1"/>
          <p:nvPr/>
        </p:nvSpPr>
        <p:spPr>
          <a:xfrm>
            <a:off x="642020" y="1287193"/>
            <a:ext cx="3287961" cy="943151"/>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5500" u="none" cap="none" strike="noStrike">
                <a:solidFill>
                  <a:srgbClr val="50656D"/>
                </a:solidFill>
                <a:latin typeface="Parisienne"/>
                <a:ea typeface="Parisienne"/>
                <a:cs typeface="Parisienne"/>
                <a:sym typeface="Parisienne"/>
              </a:rPr>
              <a:t>Presentation</a:t>
            </a:r>
            <a:endParaRPr sz="7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235" name="Shape 235"/>
        <p:cNvGrpSpPr/>
        <p:nvPr/>
      </p:nvGrpSpPr>
      <p:grpSpPr>
        <a:xfrm>
          <a:off x="0" y="0"/>
          <a:ext cx="0" cy="0"/>
          <a:chOff x="0" y="0"/>
          <a:chExt cx="0" cy="0"/>
        </a:xfrm>
      </p:grpSpPr>
      <p:grpSp>
        <p:nvGrpSpPr>
          <p:cNvPr id="236" name="Google Shape;236;p25"/>
          <p:cNvGrpSpPr/>
          <p:nvPr/>
        </p:nvGrpSpPr>
        <p:grpSpPr>
          <a:xfrm>
            <a:off x="0" y="-72330"/>
            <a:ext cx="9143998" cy="5215830"/>
            <a:chOff x="0" y="-38100"/>
            <a:chExt cx="4816592" cy="2747433"/>
          </a:xfrm>
        </p:grpSpPr>
        <p:sp>
          <p:nvSpPr>
            <p:cNvPr id="237" name="Google Shape;237;p25"/>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238" name="Google Shape;238;p25"/>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39" name="Google Shape;239;p25"/>
          <p:cNvGrpSpPr/>
          <p:nvPr/>
        </p:nvGrpSpPr>
        <p:grpSpPr>
          <a:xfrm>
            <a:off x="6858000" y="26095"/>
            <a:ext cx="2190750" cy="5018980"/>
            <a:chOff x="0" y="-38100"/>
            <a:chExt cx="1153975" cy="2643743"/>
          </a:xfrm>
        </p:grpSpPr>
        <p:sp>
          <p:nvSpPr>
            <p:cNvPr id="240" name="Google Shape;240;p25"/>
            <p:cNvSpPr/>
            <p:nvPr/>
          </p:nvSpPr>
          <p:spPr>
            <a:xfrm>
              <a:off x="0" y="0"/>
              <a:ext cx="1153975" cy="2605643"/>
            </a:xfrm>
            <a:custGeom>
              <a:rect b="b" l="l" r="r" t="t"/>
              <a:pathLst>
                <a:path extrusionOk="0" h="2605643" w="1153975">
                  <a:moveTo>
                    <a:pt x="0" y="0"/>
                  </a:moveTo>
                  <a:lnTo>
                    <a:pt x="1153975" y="0"/>
                  </a:lnTo>
                  <a:lnTo>
                    <a:pt x="1153975" y="2605643"/>
                  </a:lnTo>
                  <a:lnTo>
                    <a:pt x="0" y="2605643"/>
                  </a:lnTo>
                  <a:close/>
                </a:path>
              </a:pathLst>
            </a:custGeom>
            <a:solidFill>
              <a:srgbClr val="68808A"/>
            </a:solidFill>
            <a:ln>
              <a:noFill/>
            </a:ln>
          </p:spPr>
        </p:sp>
        <p:sp>
          <p:nvSpPr>
            <p:cNvPr id="241" name="Google Shape;241;p25"/>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42" name="Google Shape;242;p25"/>
          <p:cNvGrpSpPr/>
          <p:nvPr/>
        </p:nvGrpSpPr>
        <p:grpSpPr>
          <a:xfrm>
            <a:off x="5762625" y="-1249152"/>
            <a:ext cx="2190750" cy="7047805"/>
            <a:chOff x="0" y="-38100"/>
            <a:chExt cx="1153975" cy="3712424"/>
          </a:xfrm>
        </p:grpSpPr>
        <p:sp>
          <p:nvSpPr>
            <p:cNvPr id="243" name="Google Shape;243;p25"/>
            <p:cNvSpPr/>
            <p:nvPr/>
          </p:nvSpPr>
          <p:spPr>
            <a:xfrm>
              <a:off x="0" y="0"/>
              <a:ext cx="1153975" cy="3674324"/>
            </a:xfrm>
            <a:custGeom>
              <a:rect b="b" l="l" r="r" t="t"/>
              <a:pathLst>
                <a:path extrusionOk="0" h="3674324" w="1153975">
                  <a:moveTo>
                    <a:pt x="0" y="0"/>
                  </a:moveTo>
                  <a:lnTo>
                    <a:pt x="1153975" y="0"/>
                  </a:lnTo>
                  <a:lnTo>
                    <a:pt x="1153975" y="3674324"/>
                  </a:lnTo>
                  <a:lnTo>
                    <a:pt x="0" y="3674324"/>
                  </a:lnTo>
                  <a:close/>
                </a:path>
              </a:pathLst>
            </a:custGeom>
            <a:solidFill>
              <a:srgbClr val="B2C9CA"/>
            </a:solidFill>
            <a:ln>
              <a:noFill/>
            </a:ln>
          </p:spPr>
        </p:sp>
        <p:sp>
          <p:nvSpPr>
            <p:cNvPr id="244" name="Google Shape;244;p25"/>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45" name="Google Shape;245;p25"/>
          <p:cNvSpPr txBox="1"/>
          <p:nvPr/>
        </p:nvSpPr>
        <p:spPr>
          <a:xfrm>
            <a:off x="736104" y="1343472"/>
            <a:ext cx="4018306" cy="858939"/>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5600" u="none" cap="none" strike="noStrike">
                <a:solidFill>
                  <a:srgbClr val="50656D"/>
                </a:solidFill>
                <a:latin typeface="Antic Didone"/>
                <a:ea typeface="Antic Didone"/>
                <a:cs typeface="Antic Didone"/>
                <a:sym typeface="Antic Didone"/>
              </a:rPr>
              <a:t>Hello</a:t>
            </a:r>
            <a:endParaRPr sz="700"/>
          </a:p>
        </p:txBody>
      </p:sp>
      <p:sp>
        <p:nvSpPr>
          <p:cNvPr id="246" name="Google Shape;246;p25"/>
          <p:cNvSpPr txBox="1"/>
          <p:nvPr/>
        </p:nvSpPr>
        <p:spPr>
          <a:xfrm>
            <a:off x="1615660" y="1855264"/>
            <a:ext cx="2259192" cy="1472798"/>
          </a:xfrm>
          <a:prstGeom prst="rect">
            <a:avLst/>
          </a:prstGeom>
          <a:noFill/>
          <a:ln>
            <a:noFill/>
          </a:ln>
        </p:spPr>
        <p:txBody>
          <a:bodyPr anchorCtr="0" anchor="t" bIns="0" lIns="0" spcFirstLastPara="1" rIns="0" wrap="square" tIns="0">
            <a:spAutoFit/>
          </a:bodyPr>
          <a:lstStyle/>
          <a:p>
            <a:pPr indent="0" lvl="0" marL="0" marR="0" rtl="0" algn="ctr">
              <a:lnSpc>
                <a:spcPct val="139997"/>
              </a:lnSpc>
              <a:spcBef>
                <a:spcPts val="0"/>
              </a:spcBef>
              <a:spcAft>
                <a:spcPts val="0"/>
              </a:spcAft>
              <a:buNone/>
            </a:pPr>
            <a:r>
              <a:rPr b="0" i="0" lang="en" sz="8600" u="none" cap="none" strike="noStrike">
                <a:solidFill>
                  <a:srgbClr val="B2C9CA"/>
                </a:solidFill>
                <a:latin typeface="Parisienne"/>
                <a:ea typeface="Parisienne"/>
                <a:cs typeface="Parisienne"/>
                <a:sym typeface="Parisienne"/>
              </a:rPr>
              <a:t>there!</a:t>
            </a:r>
            <a:endParaRPr sz="700"/>
          </a:p>
        </p:txBody>
      </p:sp>
      <p:sp>
        <p:nvSpPr>
          <p:cNvPr id="247" name="Google Shape;247;p25"/>
          <p:cNvSpPr txBox="1"/>
          <p:nvPr/>
        </p:nvSpPr>
        <p:spPr>
          <a:xfrm>
            <a:off x="1232413" y="3489514"/>
            <a:ext cx="30258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I'm Rain, and I'll be sharing with you my beautiful ideas. Follow me at @reallygreatsite to learn more. </a:t>
            </a:r>
            <a:endParaRPr sz="700"/>
          </a:p>
        </p:txBody>
      </p:sp>
      <p:pic>
        <p:nvPicPr>
          <p:cNvPr id="248" name="Google Shape;248;p25"/>
          <p:cNvPicPr preferRelativeResize="0"/>
          <p:nvPr/>
        </p:nvPicPr>
        <p:blipFill>
          <a:blip r:embed="rId3">
            <a:alphaModFix/>
          </a:blip>
          <a:stretch>
            <a:fillRect/>
          </a:stretch>
        </p:blipFill>
        <p:spPr>
          <a:xfrm>
            <a:off x="5366950" y="514350"/>
            <a:ext cx="2982049" cy="411631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252" name="Shape 252"/>
        <p:cNvGrpSpPr/>
        <p:nvPr/>
      </p:nvGrpSpPr>
      <p:grpSpPr>
        <a:xfrm>
          <a:off x="0" y="0"/>
          <a:ext cx="0" cy="0"/>
          <a:chOff x="0" y="0"/>
          <a:chExt cx="0" cy="0"/>
        </a:xfrm>
      </p:grpSpPr>
      <p:grpSp>
        <p:nvGrpSpPr>
          <p:cNvPr id="253" name="Google Shape;253;p26"/>
          <p:cNvGrpSpPr/>
          <p:nvPr/>
        </p:nvGrpSpPr>
        <p:grpSpPr>
          <a:xfrm>
            <a:off x="0" y="-72330"/>
            <a:ext cx="9143998" cy="5215830"/>
            <a:chOff x="0" y="-38100"/>
            <a:chExt cx="4816592" cy="2747433"/>
          </a:xfrm>
        </p:grpSpPr>
        <p:sp>
          <p:nvSpPr>
            <p:cNvPr id="254" name="Google Shape;254;p26"/>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255" name="Google Shape;255;p26"/>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56" name="Google Shape;256;p26"/>
          <p:cNvSpPr txBox="1"/>
          <p:nvPr/>
        </p:nvSpPr>
        <p:spPr>
          <a:xfrm>
            <a:off x="654257" y="408758"/>
            <a:ext cx="2576384" cy="555482"/>
          </a:xfrm>
          <a:prstGeom prst="rect">
            <a:avLst/>
          </a:prstGeom>
          <a:noFill/>
          <a:ln>
            <a:noFill/>
          </a:ln>
        </p:spPr>
        <p:txBody>
          <a:bodyPr anchorCtr="0" anchor="t" bIns="0" lIns="0" spcFirstLastPara="1" rIns="0" wrap="square" tIns="0">
            <a:spAutoFit/>
          </a:bodyPr>
          <a:lstStyle/>
          <a:p>
            <a:pPr indent="0" lvl="0" marL="0" marR="0" rtl="0" algn="ctr">
              <a:lnSpc>
                <a:spcPct val="120019"/>
              </a:lnSpc>
              <a:spcBef>
                <a:spcPts val="0"/>
              </a:spcBef>
              <a:spcAft>
                <a:spcPts val="0"/>
              </a:spcAft>
              <a:buNone/>
            </a:pPr>
            <a:r>
              <a:rPr b="0" i="0" lang="en" sz="3600" u="none" cap="none" strike="noStrike">
                <a:solidFill>
                  <a:srgbClr val="50656D"/>
                </a:solidFill>
                <a:latin typeface="Antic Didone"/>
                <a:ea typeface="Antic Didone"/>
                <a:cs typeface="Antic Didone"/>
                <a:sym typeface="Antic Didone"/>
              </a:rPr>
              <a:t>Add a</a:t>
            </a:r>
            <a:endParaRPr sz="700"/>
          </a:p>
        </p:txBody>
      </p:sp>
      <p:sp>
        <p:nvSpPr>
          <p:cNvPr id="257" name="Google Shape;257;p26"/>
          <p:cNvSpPr txBox="1"/>
          <p:nvPr/>
        </p:nvSpPr>
        <p:spPr>
          <a:xfrm>
            <a:off x="133350" y="1149976"/>
            <a:ext cx="3408648" cy="1250927"/>
          </a:xfrm>
          <a:prstGeom prst="rect">
            <a:avLst/>
          </a:prstGeom>
          <a:noFill/>
          <a:ln>
            <a:noFill/>
          </a:ln>
        </p:spPr>
        <p:txBody>
          <a:bodyPr anchorCtr="0" anchor="t" bIns="0" lIns="0" spcFirstLastPara="1" rIns="0" wrap="square" tIns="0">
            <a:spAutoFit/>
          </a:bodyPr>
          <a:lstStyle/>
          <a:p>
            <a:pPr indent="0" lvl="0" marL="0" marR="0" rtl="0" algn="ctr">
              <a:lnSpc>
                <a:spcPct val="84995"/>
              </a:lnSpc>
              <a:spcBef>
                <a:spcPts val="0"/>
              </a:spcBef>
              <a:spcAft>
                <a:spcPts val="0"/>
              </a:spcAft>
              <a:buNone/>
            </a:pPr>
            <a:r>
              <a:rPr b="0" i="0" lang="en" sz="5500" u="none" cap="none" strike="noStrike">
                <a:solidFill>
                  <a:srgbClr val="50656D"/>
                </a:solidFill>
                <a:latin typeface="Parisienne"/>
                <a:ea typeface="Parisienne"/>
                <a:cs typeface="Parisienne"/>
                <a:sym typeface="Parisienne"/>
              </a:rPr>
              <a:t> Timeline Page</a:t>
            </a:r>
            <a:endParaRPr sz="700"/>
          </a:p>
        </p:txBody>
      </p:sp>
      <p:cxnSp>
        <p:nvCxnSpPr>
          <p:cNvPr id="258" name="Google Shape;258;p26"/>
          <p:cNvCxnSpPr/>
          <p:nvPr/>
        </p:nvCxnSpPr>
        <p:spPr>
          <a:xfrm>
            <a:off x="0" y="3799915"/>
            <a:ext cx="9144000" cy="0"/>
          </a:xfrm>
          <a:prstGeom prst="straightConnector1">
            <a:avLst/>
          </a:prstGeom>
          <a:noFill/>
          <a:ln cap="flat" cmpd="sng" w="190500">
            <a:solidFill>
              <a:srgbClr val="B2C9CA"/>
            </a:solidFill>
            <a:prstDash val="solid"/>
            <a:round/>
            <a:headEnd len="sm" w="sm" type="none"/>
            <a:tailEnd len="sm" w="sm" type="none"/>
          </a:ln>
        </p:spPr>
      </p:cxnSp>
      <p:sp>
        <p:nvSpPr>
          <p:cNvPr id="259" name="Google Shape;259;p26"/>
          <p:cNvSpPr txBox="1"/>
          <p:nvPr/>
        </p:nvSpPr>
        <p:spPr>
          <a:xfrm>
            <a:off x="511969" y="4167362"/>
            <a:ext cx="16824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what</a:t>
            </a:r>
            <a:endParaRPr sz="700"/>
          </a:p>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you want to discuss.</a:t>
            </a:r>
            <a:endParaRPr sz="700"/>
          </a:p>
        </p:txBody>
      </p:sp>
      <p:sp>
        <p:nvSpPr>
          <p:cNvPr id="260" name="Google Shape;260;p26"/>
          <p:cNvSpPr txBox="1"/>
          <p:nvPr/>
        </p:nvSpPr>
        <p:spPr>
          <a:xfrm>
            <a:off x="2659820" y="4167362"/>
            <a:ext cx="16824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what</a:t>
            </a:r>
            <a:endParaRPr sz="700"/>
          </a:p>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you want to discuss.</a:t>
            </a:r>
            <a:endParaRPr sz="700"/>
          </a:p>
        </p:txBody>
      </p:sp>
      <p:sp>
        <p:nvSpPr>
          <p:cNvPr id="261" name="Google Shape;261;p26"/>
          <p:cNvSpPr txBox="1"/>
          <p:nvPr/>
        </p:nvSpPr>
        <p:spPr>
          <a:xfrm>
            <a:off x="4802909" y="4167362"/>
            <a:ext cx="16824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what</a:t>
            </a:r>
            <a:endParaRPr sz="700"/>
          </a:p>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you want to discuss.</a:t>
            </a:r>
            <a:endParaRPr sz="700"/>
          </a:p>
        </p:txBody>
      </p:sp>
      <p:sp>
        <p:nvSpPr>
          <p:cNvPr id="262" name="Google Shape;262;p26"/>
          <p:cNvSpPr txBox="1"/>
          <p:nvPr/>
        </p:nvSpPr>
        <p:spPr>
          <a:xfrm>
            <a:off x="6947224" y="4167362"/>
            <a:ext cx="1682400" cy="2772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what</a:t>
            </a:r>
            <a:endParaRPr sz="700"/>
          </a:p>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you want to discuss.</a:t>
            </a:r>
            <a:endParaRPr sz="700"/>
          </a:p>
        </p:txBody>
      </p:sp>
      <p:sp>
        <p:nvSpPr>
          <p:cNvPr id="263" name="Google Shape;263;p26"/>
          <p:cNvSpPr txBox="1"/>
          <p:nvPr/>
        </p:nvSpPr>
        <p:spPr>
          <a:xfrm>
            <a:off x="511969" y="3218179"/>
            <a:ext cx="1682463" cy="245428"/>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 sz="1400" u="none" cap="none" strike="noStrike">
                <a:solidFill>
                  <a:srgbClr val="50656D"/>
                </a:solidFill>
                <a:latin typeface="Antic Didone"/>
                <a:ea typeface="Antic Didone"/>
                <a:cs typeface="Antic Didone"/>
                <a:sym typeface="Antic Didone"/>
              </a:rPr>
              <a:t>Add a main point</a:t>
            </a:r>
            <a:endParaRPr sz="700"/>
          </a:p>
        </p:txBody>
      </p:sp>
      <p:sp>
        <p:nvSpPr>
          <p:cNvPr id="264" name="Google Shape;264;p26"/>
          <p:cNvSpPr txBox="1"/>
          <p:nvPr/>
        </p:nvSpPr>
        <p:spPr>
          <a:xfrm>
            <a:off x="2659820" y="3218179"/>
            <a:ext cx="1682462" cy="245428"/>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 sz="1400" u="none" cap="none" strike="noStrike">
                <a:solidFill>
                  <a:srgbClr val="50656D"/>
                </a:solidFill>
                <a:latin typeface="Antic Didone"/>
                <a:ea typeface="Antic Didone"/>
                <a:cs typeface="Antic Didone"/>
                <a:sym typeface="Antic Didone"/>
              </a:rPr>
              <a:t>Add a main point</a:t>
            </a:r>
            <a:endParaRPr sz="700"/>
          </a:p>
        </p:txBody>
      </p:sp>
      <p:sp>
        <p:nvSpPr>
          <p:cNvPr id="265" name="Google Shape;265;p26"/>
          <p:cNvSpPr txBox="1"/>
          <p:nvPr/>
        </p:nvSpPr>
        <p:spPr>
          <a:xfrm>
            <a:off x="4802909" y="3218179"/>
            <a:ext cx="1682463" cy="245428"/>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 sz="1400" u="none" cap="none" strike="noStrike">
                <a:solidFill>
                  <a:srgbClr val="50656D"/>
                </a:solidFill>
                <a:latin typeface="Antic Didone"/>
                <a:ea typeface="Antic Didone"/>
                <a:cs typeface="Antic Didone"/>
                <a:sym typeface="Antic Didone"/>
              </a:rPr>
              <a:t>Add a main point</a:t>
            </a:r>
            <a:endParaRPr sz="700"/>
          </a:p>
        </p:txBody>
      </p:sp>
      <p:sp>
        <p:nvSpPr>
          <p:cNvPr id="266" name="Google Shape;266;p26"/>
          <p:cNvSpPr txBox="1"/>
          <p:nvPr/>
        </p:nvSpPr>
        <p:spPr>
          <a:xfrm>
            <a:off x="6945752" y="3218179"/>
            <a:ext cx="1682463" cy="245428"/>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 sz="1400" u="none" cap="none" strike="noStrike">
                <a:solidFill>
                  <a:srgbClr val="50656D"/>
                </a:solidFill>
                <a:latin typeface="Antic Didone"/>
                <a:ea typeface="Antic Didone"/>
                <a:cs typeface="Antic Didone"/>
                <a:sym typeface="Antic Didone"/>
              </a:rPr>
              <a:t>Add a main point</a:t>
            </a:r>
            <a:endParaRPr sz="700"/>
          </a:p>
        </p:txBody>
      </p:sp>
      <p:pic>
        <p:nvPicPr>
          <p:cNvPr id="267" name="Google Shape;267;p26"/>
          <p:cNvPicPr preferRelativeResize="0"/>
          <p:nvPr/>
        </p:nvPicPr>
        <p:blipFill>
          <a:blip r:embed="rId3">
            <a:alphaModFix/>
          </a:blip>
          <a:stretch>
            <a:fillRect/>
          </a:stretch>
        </p:blipFill>
        <p:spPr>
          <a:xfrm>
            <a:off x="3769326" y="96574"/>
            <a:ext cx="5279777" cy="224972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271" name="Shape 271"/>
        <p:cNvGrpSpPr/>
        <p:nvPr/>
      </p:nvGrpSpPr>
      <p:grpSpPr>
        <a:xfrm>
          <a:off x="0" y="0"/>
          <a:ext cx="0" cy="0"/>
          <a:chOff x="0" y="0"/>
          <a:chExt cx="0" cy="0"/>
        </a:xfrm>
      </p:grpSpPr>
      <p:grpSp>
        <p:nvGrpSpPr>
          <p:cNvPr id="272" name="Google Shape;272;p27"/>
          <p:cNvGrpSpPr/>
          <p:nvPr/>
        </p:nvGrpSpPr>
        <p:grpSpPr>
          <a:xfrm>
            <a:off x="700088" y="-1249152"/>
            <a:ext cx="1543048" cy="7047805"/>
            <a:chOff x="0" y="-38100"/>
            <a:chExt cx="812800" cy="3712424"/>
          </a:xfrm>
        </p:grpSpPr>
        <p:sp>
          <p:nvSpPr>
            <p:cNvPr id="273" name="Google Shape;273;p27"/>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B2C9CA"/>
            </a:solidFill>
            <a:ln>
              <a:noFill/>
            </a:ln>
          </p:spPr>
        </p:sp>
        <p:sp>
          <p:nvSpPr>
            <p:cNvPr id="274" name="Google Shape;274;p27"/>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5" name="Google Shape;275;p27"/>
          <p:cNvGrpSpPr/>
          <p:nvPr/>
        </p:nvGrpSpPr>
        <p:grpSpPr>
          <a:xfrm>
            <a:off x="88097" y="-1249152"/>
            <a:ext cx="1543048" cy="7047805"/>
            <a:chOff x="0" y="-38100"/>
            <a:chExt cx="812800" cy="3712424"/>
          </a:xfrm>
        </p:grpSpPr>
        <p:sp>
          <p:nvSpPr>
            <p:cNvPr id="276" name="Google Shape;276;p27"/>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68808A"/>
            </a:solidFill>
            <a:ln>
              <a:noFill/>
            </a:ln>
          </p:spPr>
        </p:sp>
        <p:sp>
          <p:nvSpPr>
            <p:cNvPr id="277" name="Google Shape;277;p27"/>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78" name="Google Shape;278;p27"/>
          <p:cNvGrpSpPr/>
          <p:nvPr/>
        </p:nvGrpSpPr>
        <p:grpSpPr>
          <a:xfrm>
            <a:off x="8439150" y="-1249152"/>
            <a:ext cx="1543048" cy="7047805"/>
            <a:chOff x="0" y="-38100"/>
            <a:chExt cx="812800" cy="3712424"/>
          </a:xfrm>
        </p:grpSpPr>
        <p:sp>
          <p:nvSpPr>
            <p:cNvPr id="279" name="Google Shape;279;p27"/>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68808A"/>
            </a:solidFill>
            <a:ln>
              <a:noFill/>
            </a:ln>
          </p:spPr>
        </p:sp>
        <p:sp>
          <p:nvSpPr>
            <p:cNvPr id="280" name="Google Shape;280;p27"/>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81" name="Google Shape;281;p27"/>
          <p:cNvGrpSpPr/>
          <p:nvPr/>
        </p:nvGrpSpPr>
        <p:grpSpPr>
          <a:xfrm>
            <a:off x="7827159" y="-1249152"/>
            <a:ext cx="1543048" cy="7047805"/>
            <a:chOff x="0" y="-38100"/>
            <a:chExt cx="812800" cy="3712424"/>
          </a:xfrm>
        </p:grpSpPr>
        <p:sp>
          <p:nvSpPr>
            <p:cNvPr id="282" name="Google Shape;282;p27"/>
            <p:cNvSpPr/>
            <p:nvPr/>
          </p:nvSpPr>
          <p:spPr>
            <a:xfrm>
              <a:off x="0" y="0"/>
              <a:ext cx="322366" cy="3674324"/>
            </a:xfrm>
            <a:custGeom>
              <a:rect b="b" l="l" r="r" t="t"/>
              <a:pathLst>
                <a:path extrusionOk="0" h="3674324" w="322366">
                  <a:moveTo>
                    <a:pt x="0" y="0"/>
                  </a:moveTo>
                  <a:lnTo>
                    <a:pt x="322366" y="0"/>
                  </a:lnTo>
                  <a:lnTo>
                    <a:pt x="322366" y="3674324"/>
                  </a:lnTo>
                  <a:lnTo>
                    <a:pt x="0" y="3674324"/>
                  </a:lnTo>
                  <a:close/>
                </a:path>
              </a:pathLst>
            </a:custGeom>
            <a:solidFill>
              <a:srgbClr val="B2C9CA"/>
            </a:solidFill>
            <a:ln>
              <a:noFill/>
            </a:ln>
          </p:spPr>
        </p:sp>
        <p:sp>
          <p:nvSpPr>
            <p:cNvPr id="283" name="Google Shape;283;p27"/>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284" name="Google Shape;284;p27"/>
          <p:cNvGrpSpPr/>
          <p:nvPr/>
        </p:nvGrpSpPr>
        <p:grpSpPr>
          <a:xfrm>
            <a:off x="0" y="-72330"/>
            <a:ext cx="9143998" cy="5215830"/>
            <a:chOff x="0" y="-38100"/>
            <a:chExt cx="4816592" cy="2747433"/>
          </a:xfrm>
        </p:grpSpPr>
        <p:sp>
          <p:nvSpPr>
            <p:cNvPr id="285" name="Google Shape;285;p27"/>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286" name="Google Shape;286;p27"/>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87" name="Google Shape;287;p27"/>
          <p:cNvSpPr txBox="1"/>
          <p:nvPr/>
        </p:nvSpPr>
        <p:spPr>
          <a:xfrm>
            <a:off x="1745664" y="3718289"/>
            <a:ext cx="2292062" cy="3067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800" u="none" cap="none" strike="noStrike">
                <a:solidFill>
                  <a:srgbClr val="000000"/>
                </a:solidFill>
                <a:latin typeface="Cormorant Garamond Light"/>
                <a:ea typeface="Cormorant Garamond Light"/>
                <a:cs typeface="Cormorant Garamond Light"/>
                <a:sym typeface="Cormorant Garamond Light"/>
              </a:rPr>
              <a:t>Topic One</a:t>
            </a:r>
            <a:endParaRPr sz="700"/>
          </a:p>
        </p:txBody>
      </p:sp>
      <p:sp>
        <p:nvSpPr>
          <p:cNvPr id="288" name="Google Shape;288;p27"/>
          <p:cNvSpPr txBox="1"/>
          <p:nvPr/>
        </p:nvSpPr>
        <p:spPr>
          <a:xfrm>
            <a:off x="1745664" y="4211185"/>
            <a:ext cx="2292000" cy="415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what</a:t>
            </a:r>
            <a:endParaRPr sz="700"/>
          </a:p>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you want to discuss.</a:t>
            </a:r>
            <a:endParaRPr sz="700"/>
          </a:p>
          <a:p>
            <a:pPr indent="0" lvl="0" marL="0" marR="0" rtl="0" algn="ctr">
              <a:lnSpc>
                <a:spcPct val="100000"/>
              </a:lnSpc>
              <a:spcBef>
                <a:spcPts val="0"/>
              </a:spcBef>
              <a:spcAft>
                <a:spcPts val="0"/>
              </a:spcAft>
              <a:buNone/>
            </a:pPr>
            <a:r>
              <a:t/>
            </a:r>
            <a:endParaRPr b="0" i="0" sz="900" u="none" cap="none" strike="noStrike">
              <a:solidFill>
                <a:srgbClr val="50656D"/>
              </a:solidFill>
              <a:latin typeface="Montserrat"/>
              <a:ea typeface="Montserrat"/>
              <a:cs typeface="Montserrat"/>
              <a:sym typeface="Montserrat"/>
            </a:endParaRPr>
          </a:p>
        </p:txBody>
      </p:sp>
      <p:sp>
        <p:nvSpPr>
          <p:cNvPr id="289" name="Google Shape;289;p27"/>
          <p:cNvSpPr txBox="1"/>
          <p:nvPr/>
        </p:nvSpPr>
        <p:spPr>
          <a:xfrm>
            <a:off x="5003204" y="481013"/>
            <a:ext cx="2292063" cy="306705"/>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1800" u="none" cap="none" strike="noStrike">
                <a:solidFill>
                  <a:srgbClr val="000000"/>
                </a:solidFill>
                <a:latin typeface="Cormorant Garamond Light"/>
                <a:ea typeface="Cormorant Garamond Light"/>
                <a:cs typeface="Cormorant Garamond Light"/>
                <a:sym typeface="Cormorant Garamond Light"/>
              </a:rPr>
              <a:t>Topic Two</a:t>
            </a:r>
            <a:endParaRPr sz="700"/>
          </a:p>
        </p:txBody>
      </p:sp>
      <p:sp>
        <p:nvSpPr>
          <p:cNvPr id="290" name="Google Shape;290;p27"/>
          <p:cNvSpPr txBox="1"/>
          <p:nvPr/>
        </p:nvSpPr>
        <p:spPr>
          <a:xfrm>
            <a:off x="5003204" y="973908"/>
            <a:ext cx="2292000" cy="4155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Elaborate on what</a:t>
            </a:r>
            <a:endParaRPr sz="700"/>
          </a:p>
          <a:p>
            <a:pPr indent="0" lvl="0" marL="0" marR="0" rtl="0" algn="ctr">
              <a:lnSpc>
                <a:spcPct val="100000"/>
              </a:lnSpc>
              <a:spcBef>
                <a:spcPts val="0"/>
              </a:spcBef>
              <a:spcAft>
                <a:spcPts val="0"/>
              </a:spcAft>
              <a:buNone/>
            </a:pPr>
            <a:r>
              <a:rPr b="0" i="0" lang="en" sz="900" u="none" cap="none" strike="noStrike">
                <a:solidFill>
                  <a:srgbClr val="50656D"/>
                </a:solidFill>
                <a:latin typeface="Montserrat"/>
                <a:ea typeface="Montserrat"/>
                <a:cs typeface="Montserrat"/>
                <a:sym typeface="Montserrat"/>
              </a:rPr>
              <a:t>you want to discuss.</a:t>
            </a:r>
            <a:endParaRPr sz="700"/>
          </a:p>
          <a:p>
            <a:pPr indent="0" lvl="0" marL="0" marR="0" rtl="0" algn="ctr">
              <a:lnSpc>
                <a:spcPct val="100000"/>
              </a:lnSpc>
              <a:spcBef>
                <a:spcPts val="0"/>
              </a:spcBef>
              <a:spcAft>
                <a:spcPts val="0"/>
              </a:spcAft>
              <a:buNone/>
            </a:pPr>
            <a:r>
              <a:t/>
            </a:r>
            <a:endParaRPr b="0" i="0" sz="900" u="none" cap="none" strike="noStrike">
              <a:solidFill>
                <a:srgbClr val="50656D"/>
              </a:solidFill>
              <a:latin typeface="Montserrat"/>
              <a:ea typeface="Montserrat"/>
              <a:cs typeface="Montserrat"/>
              <a:sym typeface="Montserrat"/>
            </a:endParaRPr>
          </a:p>
        </p:txBody>
      </p:sp>
      <p:pic>
        <p:nvPicPr>
          <p:cNvPr id="291" name="Google Shape;291;p27"/>
          <p:cNvPicPr preferRelativeResize="0"/>
          <p:nvPr/>
        </p:nvPicPr>
        <p:blipFill>
          <a:blip r:embed="rId3">
            <a:alphaModFix/>
          </a:blip>
          <a:stretch>
            <a:fillRect/>
          </a:stretch>
        </p:blipFill>
        <p:spPr>
          <a:xfrm>
            <a:off x="1312075" y="86069"/>
            <a:ext cx="3259926" cy="3284281"/>
          </a:xfrm>
          <a:prstGeom prst="rect">
            <a:avLst/>
          </a:prstGeom>
          <a:noFill/>
          <a:ln>
            <a:noFill/>
          </a:ln>
        </p:spPr>
      </p:pic>
      <p:pic>
        <p:nvPicPr>
          <p:cNvPr id="292" name="Google Shape;292;p27"/>
          <p:cNvPicPr preferRelativeResize="0"/>
          <p:nvPr/>
        </p:nvPicPr>
        <p:blipFill>
          <a:blip r:embed="rId4">
            <a:alphaModFix/>
          </a:blip>
          <a:stretch>
            <a:fillRect/>
          </a:stretch>
        </p:blipFill>
        <p:spPr>
          <a:xfrm>
            <a:off x="4571990" y="481025"/>
            <a:ext cx="3250826" cy="333309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2C9CA"/>
        </a:solidFill>
      </p:bgPr>
    </p:bg>
    <p:spTree>
      <p:nvGrpSpPr>
        <p:cNvPr id="296" name="Shape 296"/>
        <p:cNvGrpSpPr/>
        <p:nvPr/>
      </p:nvGrpSpPr>
      <p:grpSpPr>
        <a:xfrm>
          <a:off x="0" y="0"/>
          <a:ext cx="0" cy="0"/>
          <a:chOff x="0" y="0"/>
          <a:chExt cx="0" cy="0"/>
        </a:xfrm>
      </p:grpSpPr>
      <p:pic>
        <p:nvPicPr>
          <p:cNvPr id="297" name="Google Shape;297;p28"/>
          <p:cNvPicPr preferRelativeResize="0"/>
          <p:nvPr/>
        </p:nvPicPr>
        <p:blipFill>
          <a:blip r:embed="rId3">
            <a:alphaModFix/>
          </a:blip>
          <a:stretch>
            <a:fillRect/>
          </a:stretch>
        </p:blipFill>
        <p:spPr>
          <a:xfrm>
            <a:off x="104775" y="0"/>
            <a:ext cx="8934451" cy="2403772"/>
          </a:xfrm>
          <a:prstGeom prst="rect">
            <a:avLst/>
          </a:prstGeom>
          <a:noFill/>
          <a:ln>
            <a:noFill/>
          </a:ln>
        </p:spPr>
      </p:pic>
      <p:pic>
        <p:nvPicPr>
          <p:cNvPr id="298" name="Google Shape;298;p28"/>
          <p:cNvPicPr preferRelativeResize="0"/>
          <p:nvPr/>
        </p:nvPicPr>
        <p:blipFill>
          <a:blip r:embed="rId4">
            <a:alphaModFix/>
          </a:blip>
          <a:stretch>
            <a:fillRect/>
          </a:stretch>
        </p:blipFill>
        <p:spPr>
          <a:xfrm>
            <a:off x="104775" y="2633675"/>
            <a:ext cx="4407751" cy="2405050"/>
          </a:xfrm>
          <a:prstGeom prst="rect">
            <a:avLst/>
          </a:prstGeom>
          <a:noFill/>
          <a:ln>
            <a:noFill/>
          </a:ln>
        </p:spPr>
      </p:pic>
      <p:pic>
        <p:nvPicPr>
          <p:cNvPr id="299" name="Google Shape;299;p28"/>
          <p:cNvPicPr preferRelativeResize="0"/>
          <p:nvPr/>
        </p:nvPicPr>
        <p:blipFill>
          <a:blip r:embed="rId5">
            <a:alphaModFix/>
          </a:blip>
          <a:stretch>
            <a:fillRect/>
          </a:stretch>
        </p:blipFill>
        <p:spPr>
          <a:xfrm>
            <a:off x="4631475" y="2633663"/>
            <a:ext cx="4407751" cy="240506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303" name="Shape 303"/>
        <p:cNvGrpSpPr/>
        <p:nvPr/>
      </p:nvGrpSpPr>
      <p:grpSpPr>
        <a:xfrm>
          <a:off x="0" y="0"/>
          <a:ext cx="0" cy="0"/>
          <a:chOff x="0" y="0"/>
          <a:chExt cx="0" cy="0"/>
        </a:xfrm>
      </p:grpSpPr>
      <p:grpSp>
        <p:nvGrpSpPr>
          <p:cNvPr id="304" name="Google Shape;304;p29"/>
          <p:cNvGrpSpPr/>
          <p:nvPr/>
        </p:nvGrpSpPr>
        <p:grpSpPr>
          <a:xfrm>
            <a:off x="0" y="-72329"/>
            <a:ext cx="9143818" cy="5215727"/>
            <a:chOff x="0" y="-38100"/>
            <a:chExt cx="4816592" cy="2747433"/>
          </a:xfrm>
        </p:grpSpPr>
        <p:sp>
          <p:nvSpPr>
            <p:cNvPr id="305" name="Google Shape;305;p29"/>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306" name="Google Shape;306;p29"/>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07" name="Google Shape;307;p29"/>
          <p:cNvGrpSpPr/>
          <p:nvPr/>
        </p:nvGrpSpPr>
        <p:grpSpPr>
          <a:xfrm>
            <a:off x="978073" y="454182"/>
            <a:ext cx="3754568" cy="4114585"/>
            <a:chOff x="0" y="-38100"/>
            <a:chExt cx="1186629" cy="1300412"/>
          </a:xfrm>
        </p:grpSpPr>
        <p:sp>
          <p:nvSpPr>
            <p:cNvPr id="308" name="Google Shape;308;p29"/>
            <p:cNvSpPr/>
            <p:nvPr/>
          </p:nvSpPr>
          <p:spPr>
            <a:xfrm>
              <a:off x="0" y="0"/>
              <a:ext cx="1186629" cy="1262312"/>
            </a:xfrm>
            <a:custGeom>
              <a:rect b="b" l="l" r="r" t="t"/>
              <a:pathLst>
                <a:path extrusionOk="0" h="1262312" w="1186629">
                  <a:moveTo>
                    <a:pt x="0" y="0"/>
                  </a:moveTo>
                  <a:lnTo>
                    <a:pt x="1186629" y="0"/>
                  </a:lnTo>
                  <a:lnTo>
                    <a:pt x="1186629" y="1262312"/>
                  </a:lnTo>
                  <a:lnTo>
                    <a:pt x="0" y="1262312"/>
                  </a:lnTo>
                  <a:close/>
                </a:path>
              </a:pathLst>
            </a:custGeom>
            <a:solidFill>
              <a:srgbClr val="B2C9CA"/>
            </a:solidFill>
            <a:ln>
              <a:noFill/>
            </a:ln>
          </p:spPr>
        </p:sp>
        <p:sp>
          <p:nvSpPr>
            <p:cNvPr id="309" name="Google Shape;309;p29"/>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10" name="Google Shape;310;p29"/>
          <p:cNvSpPr txBox="1"/>
          <p:nvPr/>
        </p:nvSpPr>
        <p:spPr>
          <a:xfrm>
            <a:off x="1468128" y="3051446"/>
            <a:ext cx="2774400" cy="615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000" u="none" cap="none" strike="noStrike">
                <a:solidFill>
                  <a:srgbClr val="000000"/>
                </a:solidFill>
                <a:latin typeface="Montserrat"/>
                <a:ea typeface="Montserrat"/>
                <a:cs typeface="Montserrat"/>
                <a:sym typeface="Montserrat"/>
              </a:rPr>
              <a:t>Presentations are communication tools that can be used as demonstrations, lectures, speeches, reports, and more. It is mostly presented before an audience. </a:t>
            </a:r>
            <a:endParaRPr sz="700"/>
          </a:p>
        </p:txBody>
      </p:sp>
      <p:sp>
        <p:nvSpPr>
          <p:cNvPr id="311" name="Google Shape;311;p29"/>
          <p:cNvSpPr txBox="1"/>
          <p:nvPr/>
        </p:nvSpPr>
        <p:spPr>
          <a:xfrm>
            <a:off x="1388144" y="1397403"/>
            <a:ext cx="2934426" cy="632016"/>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 sz="4100" u="none" cap="none" strike="noStrike">
                <a:solidFill>
                  <a:srgbClr val="50656D"/>
                </a:solidFill>
                <a:latin typeface="Antic Didone"/>
                <a:ea typeface="Antic Didone"/>
                <a:cs typeface="Antic Didone"/>
                <a:sym typeface="Antic Didone"/>
              </a:rPr>
              <a:t>Write Your </a:t>
            </a:r>
            <a:endParaRPr sz="700"/>
          </a:p>
        </p:txBody>
      </p:sp>
      <p:sp>
        <p:nvSpPr>
          <p:cNvPr id="312" name="Google Shape;312;p29"/>
          <p:cNvSpPr txBox="1"/>
          <p:nvPr/>
        </p:nvSpPr>
        <p:spPr>
          <a:xfrm>
            <a:off x="978073" y="1823286"/>
            <a:ext cx="3754568" cy="899935"/>
          </a:xfrm>
          <a:prstGeom prst="rect">
            <a:avLst/>
          </a:prstGeom>
          <a:noFill/>
          <a:ln>
            <a:noFill/>
          </a:ln>
        </p:spPr>
        <p:txBody>
          <a:bodyPr anchorCtr="0" anchor="t" bIns="0" lIns="0" spcFirstLastPara="1" rIns="0" wrap="square" tIns="0">
            <a:spAutoFit/>
          </a:bodyPr>
          <a:lstStyle/>
          <a:p>
            <a:pPr indent="0" lvl="0" marL="0" marR="0" rtl="0" algn="ctr">
              <a:lnSpc>
                <a:spcPct val="140005"/>
              </a:lnSpc>
              <a:spcBef>
                <a:spcPts val="0"/>
              </a:spcBef>
              <a:spcAft>
                <a:spcPts val="0"/>
              </a:spcAft>
              <a:buNone/>
            </a:pPr>
            <a:r>
              <a:rPr b="0" i="0" lang="en" sz="5300" u="none" cap="none" strike="noStrike">
                <a:solidFill>
                  <a:srgbClr val="FFF3F1"/>
                </a:solidFill>
                <a:latin typeface="Parisienne"/>
                <a:ea typeface="Parisienne"/>
                <a:cs typeface="Parisienne"/>
                <a:sym typeface="Parisienne"/>
              </a:rPr>
              <a:t>Topic or Idea</a:t>
            </a:r>
            <a:endParaRPr sz="700"/>
          </a:p>
        </p:txBody>
      </p:sp>
      <p:pic>
        <p:nvPicPr>
          <p:cNvPr id="313" name="Google Shape;313;p29"/>
          <p:cNvPicPr preferRelativeResize="0"/>
          <p:nvPr/>
        </p:nvPicPr>
        <p:blipFill>
          <a:blip r:embed="rId3">
            <a:alphaModFix/>
          </a:blip>
          <a:stretch>
            <a:fillRect/>
          </a:stretch>
        </p:blipFill>
        <p:spPr>
          <a:xfrm>
            <a:off x="5808119" y="94675"/>
            <a:ext cx="3335699" cy="495478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317" name="Shape 317"/>
        <p:cNvGrpSpPr/>
        <p:nvPr/>
      </p:nvGrpSpPr>
      <p:grpSpPr>
        <a:xfrm>
          <a:off x="0" y="0"/>
          <a:ext cx="0" cy="0"/>
          <a:chOff x="0" y="0"/>
          <a:chExt cx="0" cy="0"/>
        </a:xfrm>
      </p:grpSpPr>
      <p:grpSp>
        <p:nvGrpSpPr>
          <p:cNvPr id="318" name="Google Shape;318;p30"/>
          <p:cNvGrpSpPr/>
          <p:nvPr/>
        </p:nvGrpSpPr>
        <p:grpSpPr>
          <a:xfrm>
            <a:off x="1485900" y="-892076"/>
            <a:ext cx="6172200" cy="2692299"/>
            <a:chOff x="0" y="-38100"/>
            <a:chExt cx="1950720" cy="850900"/>
          </a:xfrm>
        </p:grpSpPr>
        <p:sp>
          <p:nvSpPr>
            <p:cNvPr id="319" name="Google Shape;319;p30"/>
            <p:cNvSpPr/>
            <p:nvPr/>
          </p:nvSpPr>
          <p:spPr>
            <a:xfrm>
              <a:off x="0" y="0"/>
              <a:ext cx="1950720" cy="565950"/>
            </a:xfrm>
            <a:custGeom>
              <a:rect b="b" l="l" r="r" t="t"/>
              <a:pathLst>
                <a:path extrusionOk="0" h="565950" w="1950720">
                  <a:moveTo>
                    <a:pt x="0" y="0"/>
                  </a:moveTo>
                  <a:lnTo>
                    <a:pt x="1950720" y="0"/>
                  </a:lnTo>
                  <a:lnTo>
                    <a:pt x="1950720" y="565950"/>
                  </a:lnTo>
                  <a:lnTo>
                    <a:pt x="0" y="565950"/>
                  </a:lnTo>
                  <a:close/>
                </a:path>
              </a:pathLst>
            </a:custGeom>
            <a:solidFill>
              <a:srgbClr val="68808A"/>
            </a:solidFill>
            <a:ln>
              <a:noFill/>
            </a:ln>
          </p:spPr>
        </p:sp>
        <p:sp>
          <p:nvSpPr>
            <p:cNvPr id="320" name="Google Shape;320;p30"/>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1" name="Google Shape;321;p30"/>
          <p:cNvGrpSpPr/>
          <p:nvPr/>
        </p:nvGrpSpPr>
        <p:grpSpPr>
          <a:xfrm>
            <a:off x="0" y="-72330"/>
            <a:ext cx="9143998" cy="5215830"/>
            <a:chOff x="0" y="-38100"/>
            <a:chExt cx="4816592" cy="2747433"/>
          </a:xfrm>
        </p:grpSpPr>
        <p:sp>
          <p:nvSpPr>
            <p:cNvPr id="322" name="Google Shape;322;p30"/>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323" name="Google Shape;323;p30"/>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24" name="Google Shape;324;p30"/>
          <p:cNvGrpSpPr/>
          <p:nvPr/>
        </p:nvGrpSpPr>
        <p:grpSpPr>
          <a:xfrm>
            <a:off x="1714500" y="-892076"/>
            <a:ext cx="5715000" cy="2692301"/>
            <a:chOff x="0" y="-38100"/>
            <a:chExt cx="1806222" cy="850900"/>
          </a:xfrm>
        </p:grpSpPr>
        <p:sp>
          <p:nvSpPr>
            <p:cNvPr id="325" name="Google Shape;325;p30"/>
            <p:cNvSpPr/>
            <p:nvPr/>
          </p:nvSpPr>
          <p:spPr>
            <a:xfrm>
              <a:off x="0" y="0"/>
              <a:ext cx="1806222" cy="812800"/>
            </a:xfrm>
            <a:custGeom>
              <a:rect b="b" l="l" r="r" t="t"/>
              <a:pathLst>
                <a:path extrusionOk="0" h="812800" w="1806222">
                  <a:moveTo>
                    <a:pt x="0" y="0"/>
                  </a:moveTo>
                  <a:lnTo>
                    <a:pt x="1806222" y="0"/>
                  </a:lnTo>
                  <a:lnTo>
                    <a:pt x="1806222" y="812800"/>
                  </a:lnTo>
                  <a:lnTo>
                    <a:pt x="0" y="812800"/>
                  </a:lnTo>
                  <a:close/>
                </a:path>
              </a:pathLst>
            </a:custGeom>
            <a:solidFill>
              <a:srgbClr val="B2C9CA"/>
            </a:solidFill>
            <a:ln>
              <a:noFill/>
            </a:ln>
          </p:spPr>
        </p:sp>
        <p:sp>
          <p:nvSpPr>
            <p:cNvPr id="326" name="Google Shape;326;p30"/>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27" name="Google Shape;327;p30"/>
          <p:cNvSpPr txBox="1"/>
          <p:nvPr/>
        </p:nvSpPr>
        <p:spPr>
          <a:xfrm>
            <a:off x="1990560" y="3235349"/>
            <a:ext cx="5162881" cy="552450"/>
          </a:xfrm>
          <a:prstGeom prst="rect">
            <a:avLst/>
          </a:prstGeom>
          <a:noFill/>
          <a:ln>
            <a:noFill/>
          </a:ln>
        </p:spPr>
        <p:txBody>
          <a:bodyPr anchorCtr="0" anchor="t" bIns="0" lIns="0" spcFirstLastPara="1" rIns="0" wrap="square" tIns="0">
            <a:spAutoFit/>
          </a:bodyPr>
          <a:lstStyle/>
          <a:p>
            <a:pPr indent="0" lvl="0" marL="0" marR="0" rtl="0" algn="ctr">
              <a:lnSpc>
                <a:spcPct val="120019"/>
              </a:lnSpc>
              <a:spcBef>
                <a:spcPts val="0"/>
              </a:spcBef>
              <a:spcAft>
                <a:spcPts val="0"/>
              </a:spcAft>
              <a:buNone/>
            </a:pPr>
            <a:r>
              <a:rPr b="0" i="0" lang="en" sz="3600" u="none" cap="none" strike="noStrike">
                <a:solidFill>
                  <a:srgbClr val="50656D"/>
                </a:solidFill>
                <a:latin typeface="Antic Didone"/>
                <a:ea typeface="Antic Didone"/>
                <a:cs typeface="Antic Didone"/>
                <a:sym typeface="Antic Didone"/>
              </a:rPr>
              <a:t>Add a </a:t>
            </a:r>
            <a:endParaRPr sz="700"/>
          </a:p>
        </p:txBody>
      </p:sp>
      <p:sp>
        <p:nvSpPr>
          <p:cNvPr id="328" name="Google Shape;328;p30"/>
          <p:cNvSpPr txBox="1"/>
          <p:nvPr/>
        </p:nvSpPr>
        <p:spPr>
          <a:xfrm>
            <a:off x="1990560" y="3973536"/>
            <a:ext cx="5162881" cy="655614"/>
          </a:xfrm>
          <a:prstGeom prst="rect">
            <a:avLst/>
          </a:prstGeom>
          <a:noFill/>
          <a:ln>
            <a:noFill/>
          </a:ln>
        </p:spPr>
        <p:txBody>
          <a:bodyPr anchorCtr="0" anchor="t" bIns="0" lIns="0" spcFirstLastPara="1" rIns="0" wrap="square" tIns="0">
            <a:spAutoFit/>
          </a:bodyPr>
          <a:lstStyle/>
          <a:p>
            <a:pPr indent="0" lvl="0" marL="0" marR="0" rtl="0" algn="ctr">
              <a:lnSpc>
                <a:spcPct val="84995"/>
              </a:lnSpc>
              <a:spcBef>
                <a:spcPts val="0"/>
              </a:spcBef>
              <a:spcAft>
                <a:spcPts val="0"/>
              </a:spcAft>
              <a:buNone/>
            </a:pPr>
            <a:r>
              <a:rPr b="0" i="0" lang="en" sz="5500" u="none" cap="none" strike="noStrike">
                <a:solidFill>
                  <a:srgbClr val="50656D"/>
                </a:solidFill>
                <a:latin typeface="Parisienne"/>
                <a:ea typeface="Parisienne"/>
                <a:cs typeface="Parisienne"/>
                <a:sym typeface="Parisienne"/>
              </a:rPr>
              <a:t>Section Header</a:t>
            </a:r>
            <a:endParaRPr sz="700"/>
          </a:p>
        </p:txBody>
      </p:sp>
      <p:pic>
        <p:nvPicPr>
          <p:cNvPr id="329" name="Google Shape;329;p30"/>
          <p:cNvPicPr preferRelativeResize="0"/>
          <p:nvPr/>
        </p:nvPicPr>
        <p:blipFill>
          <a:blip r:embed="rId3">
            <a:alphaModFix/>
          </a:blip>
          <a:stretch>
            <a:fillRect/>
          </a:stretch>
        </p:blipFill>
        <p:spPr>
          <a:xfrm>
            <a:off x="1990549" y="125031"/>
            <a:ext cx="5162901" cy="286184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3F1"/>
        </a:solidFill>
      </p:bgPr>
    </p:bg>
    <p:spTree>
      <p:nvGrpSpPr>
        <p:cNvPr id="333" name="Shape 333"/>
        <p:cNvGrpSpPr/>
        <p:nvPr/>
      </p:nvGrpSpPr>
      <p:grpSpPr>
        <a:xfrm>
          <a:off x="0" y="0"/>
          <a:ext cx="0" cy="0"/>
          <a:chOff x="0" y="0"/>
          <a:chExt cx="0" cy="0"/>
        </a:xfrm>
      </p:grpSpPr>
      <p:grpSp>
        <p:nvGrpSpPr>
          <p:cNvPr id="334" name="Google Shape;334;p31"/>
          <p:cNvGrpSpPr/>
          <p:nvPr/>
        </p:nvGrpSpPr>
        <p:grpSpPr>
          <a:xfrm>
            <a:off x="0" y="-72330"/>
            <a:ext cx="9143998" cy="5215830"/>
            <a:chOff x="0" y="-38100"/>
            <a:chExt cx="4816592" cy="2747433"/>
          </a:xfrm>
        </p:grpSpPr>
        <p:sp>
          <p:nvSpPr>
            <p:cNvPr id="335" name="Google Shape;335;p31"/>
            <p:cNvSpPr/>
            <p:nvPr/>
          </p:nvSpPr>
          <p:spPr>
            <a:xfrm>
              <a:off x="0" y="0"/>
              <a:ext cx="4816592" cy="2709333"/>
            </a:xfrm>
            <a:custGeom>
              <a:rect b="b" l="l" r="r" t="t"/>
              <a:pathLst>
                <a:path extrusionOk="0" h="2709333" w="4816592">
                  <a:moveTo>
                    <a:pt x="0" y="0"/>
                  </a:moveTo>
                  <a:lnTo>
                    <a:pt x="4816592" y="0"/>
                  </a:lnTo>
                  <a:lnTo>
                    <a:pt x="4816592" y="2709333"/>
                  </a:lnTo>
                  <a:lnTo>
                    <a:pt x="0" y="2709333"/>
                  </a:lnTo>
                  <a:close/>
                </a:path>
              </a:pathLst>
            </a:custGeom>
            <a:solidFill>
              <a:srgbClr val="000000">
                <a:alpha val="0"/>
              </a:srgbClr>
            </a:solidFill>
            <a:ln cap="sq" cmpd="sng" w="190500">
              <a:solidFill>
                <a:srgbClr val="B2C9CA"/>
              </a:solidFill>
              <a:prstDash val="solid"/>
              <a:miter lim="8000"/>
              <a:headEnd len="sm" w="sm" type="none"/>
              <a:tailEnd len="sm" w="sm" type="none"/>
            </a:ln>
          </p:spPr>
        </p:sp>
        <p:sp>
          <p:nvSpPr>
            <p:cNvPr id="336" name="Google Shape;336;p31"/>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7722"/>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37" name="Google Shape;337;p31"/>
          <p:cNvGrpSpPr/>
          <p:nvPr/>
        </p:nvGrpSpPr>
        <p:grpSpPr>
          <a:xfrm>
            <a:off x="3322423" y="1502174"/>
            <a:ext cx="2499154" cy="3126976"/>
            <a:chOff x="0" y="-38100"/>
            <a:chExt cx="1316427" cy="1647131"/>
          </a:xfrm>
        </p:grpSpPr>
        <p:sp>
          <p:nvSpPr>
            <p:cNvPr id="338" name="Google Shape;338;p31"/>
            <p:cNvSpPr/>
            <p:nvPr/>
          </p:nvSpPr>
          <p:spPr>
            <a:xfrm>
              <a:off x="0" y="0"/>
              <a:ext cx="1316427" cy="1609031"/>
            </a:xfrm>
            <a:custGeom>
              <a:rect b="b" l="l" r="r" t="t"/>
              <a:pathLst>
                <a:path extrusionOk="0" h="1609031" w="1316427">
                  <a:moveTo>
                    <a:pt x="0" y="0"/>
                  </a:moveTo>
                  <a:lnTo>
                    <a:pt x="1316427" y="0"/>
                  </a:lnTo>
                  <a:lnTo>
                    <a:pt x="1316427" y="1609031"/>
                  </a:lnTo>
                  <a:lnTo>
                    <a:pt x="0" y="1609031"/>
                  </a:lnTo>
                  <a:close/>
                </a:path>
              </a:pathLst>
            </a:custGeom>
            <a:solidFill>
              <a:srgbClr val="68808A"/>
            </a:solidFill>
            <a:ln cap="sq" cmpd="sng" w="114300">
              <a:solidFill>
                <a:srgbClr val="B2C9CA"/>
              </a:solidFill>
              <a:prstDash val="solid"/>
              <a:miter lim="8000"/>
              <a:headEnd len="sm" w="sm" type="none"/>
              <a:tailEnd len="sm" w="sm" type="none"/>
            </a:ln>
          </p:spPr>
        </p:sp>
        <p:sp>
          <p:nvSpPr>
            <p:cNvPr id="339" name="Google Shape;339;p31"/>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0000"/>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40" name="Google Shape;340;p31"/>
          <p:cNvGrpSpPr/>
          <p:nvPr/>
        </p:nvGrpSpPr>
        <p:grpSpPr>
          <a:xfrm>
            <a:off x="6130496" y="1502174"/>
            <a:ext cx="2499154" cy="3126976"/>
            <a:chOff x="0" y="-38100"/>
            <a:chExt cx="1316427" cy="1647131"/>
          </a:xfrm>
        </p:grpSpPr>
        <p:sp>
          <p:nvSpPr>
            <p:cNvPr id="341" name="Google Shape;341;p31"/>
            <p:cNvSpPr/>
            <p:nvPr/>
          </p:nvSpPr>
          <p:spPr>
            <a:xfrm>
              <a:off x="0" y="0"/>
              <a:ext cx="1316427" cy="1609031"/>
            </a:xfrm>
            <a:custGeom>
              <a:rect b="b" l="l" r="r" t="t"/>
              <a:pathLst>
                <a:path extrusionOk="0" h="1609031" w="1316427">
                  <a:moveTo>
                    <a:pt x="0" y="0"/>
                  </a:moveTo>
                  <a:lnTo>
                    <a:pt x="1316427" y="0"/>
                  </a:lnTo>
                  <a:lnTo>
                    <a:pt x="1316427" y="1609031"/>
                  </a:lnTo>
                  <a:lnTo>
                    <a:pt x="0" y="1609031"/>
                  </a:lnTo>
                  <a:close/>
                </a:path>
              </a:pathLst>
            </a:custGeom>
            <a:solidFill>
              <a:srgbClr val="68808A"/>
            </a:solidFill>
            <a:ln cap="sq" cmpd="sng" w="114300">
              <a:solidFill>
                <a:srgbClr val="B2C9CA"/>
              </a:solidFill>
              <a:prstDash val="solid"/>
              <a:miter lim="8000"/>
              <a:headEnd len="sm" w="sm" type="none"/>
              <a:tailEnd len="sm" w="sm" type="none"/>
            </a:ln>
          </p:spPr>
        </p:sp>
        <p:sp>
          <p:nvSpPr>
            <p:cNvPr id="342" name="Google Shape;342;p31"/>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0000"/>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343" name="Google Shape;343;p31"/>
          <p:cNvGrpSpPr/>
          <p:nvPr/>
        </p:nvGrpSpPr>
        <p:grpSpPr>
          <a:xfrm>
            <a:off x="514350" y="1502174"/>
            <a:ext cx="2499154" cy="3126976"/>
            <a:chOff x="0" y="-38100"/>
            <a:chExt cx="1316427" cy="1647131"/>
          </a:xfrm>
        </p:grpSpPr>
        <p:sp>
          <p:nvSpPr>
            <p:cNvPr id="344" name="Google Shape;344;p31"/>
            <p:cNvSpPr/>
            <p:nvPr/>
          </p:nvSpPr>
          <p:spPr>
            <a:xfrm>
              <a:off x="0" y="0"/>
              <a:ext cx="1316427" cy="1609031"/>
            </a:xfrm>
            <a:custGeom>
              <a:rect b="b" l="l" r="r" t="t"/>
              <a:pathLst>
                <a:path extrusionOk="0" h="1609031" w="1316427">
                  <a:moveTo>
                    <a:pt x="0" y="0"/>
                  </a:moveTo>
                  <a:lnTo>
                    <a:pt x="1316427" y="0"/>
                  </a:lnTo>
                  <a:lnTo>
                    <a:pt x="1316427" y="1609031"/>
                  </a:lnTo>
                  <a:lnTo>
                    <a:pt x="0" y="1609031"/>
                  </a:lnTo>
                  <a:close/>
                </a:path>
              </a:pathLst>
            </a:custGeom>
            <a:solidFill>
              <a:srgbClr val="68808A"/>
            </a:solidFill>
            <a:ln cap="sq" cmpd="sng" w="114300">
              <a:solidFill>
                <a:srgbClr val="B2C9CA"/>
              </a:solidFill>
              <a:prstDash val="solid"/>
              <a:miter lim="8000"/>
              <a:headEnd len="sm" w="sm" type="none"/>
              <a:tailEnd len="sm" w="sm" type="none"/>
            </a:ln>
          </p:spPr>
        </p:sp>
        <p:sp>
          <p:nvSpPr>
            <p:cNvPr id="345" name="Google Shape;345;p31"/>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40000"/>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46" name="Google Shape;346;p31"/>
          <p:cNvSpPr txBox="1"/>
          <p:nvPr/>
        </p:nvSpPr>
        <p:spPr>
          <a:xfrm>
            <a:off x="3631342" y="3913749"/>
            <a:ext cx="1881316" cy="245428"/>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 sz="1400" u="none" cap="none" strike="noStrike">
                <a:solidFill>
                  <a:srgbClr val="FFFFFF"/>
                </a:solidFill>
                <a:latin typeface="Antic Didone"/>
                <a:ea typeface="Antic Didone"/>
                <a:cs typeface="Antic Didone"/>
                <a:sym typeface="Antic Didone"/>
              </a:rPr>
              <a:t>Name</a:t>
            </a:r>
            <a:endParaRPr sz="700"/>
          </a:p>
        </p:txBody>
      </p:sp>
      <p:sp>
        <p:nvSpPr>
          <p:cNvPr id="347" name="Google Shape;347;p31"/>
          <p:cNvSpPr txBox="1"/>
          <p:nvPr/>
        </p:nvSpPr>
        <p:spPr>
          <a:xfrm>
            <a:off x="6439415" y="3913749"/>
            <a:ext cx="1881316" cy="245428"/>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 sz="1400" u="none" cap="none" strike="noStrike">
                <a:solidFill>
                  <a:srgbClr val="FFFFFF"/>
                </a:solidFill>
                <a:latin typeface="Antic Didone"/>
                <a:ea typeface="Antic Didone"/>
                <a:cs typeface="Antic Didone"/>
                <a:sym typeface="Antic Didone"/>
              </a:rPr>
              <a:t>Name</a:t>
            </a:r>
            <a:endParaRPr sz="700"/>
          </a:p>
        </p:txBody>
      </p:sp>
      <p:sp>
        <p:nvSpPr>
          <p:cNvPr id="348" name="Google Shape;348;p31"/>
          <p:cNvSpPr txBox="1"/>
          <p:nvPr/>
        </p:nvSpPr>
        <p:spPr>
          <a:xfrm>
            <a:off x="3322423" y="4236386"/>
            <a:ext cx="2499154" cy="15335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D1E5E6"/>
                </a:solidFill>
                <a:latin typeface="Montserrat"/>
                <a:ea typeface="Montserrat"/>
                <a:cs typeface="Montserrat"/>
                <a:sym typeface="Montserrat"/>
              </a:rPr>
              <a:t>Title</a:t>
            </a:r>
            <a:endParaRPr sz="700"/>
          </a:p>
        </p:txBody>
      </p:sp>
      <p:sp>
        <p:nvSpPr>
          <p:cNvPr id="349" name="Google Shape;349;p31"/>
          <p:cNvSpPr txBox="1"/>
          <p:nvPr/>
        </p:nvSpPr>
        <p:spPr>
          <a:xfrm>
            <a:off x="6130496" y="4236386"/>
            <a:ext cx="2499154" cy="15335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D1E5E6"/>
                </a:solidFill>
                <a:latin typeface="Montserrat"/>
                <a:ea typeface="Montserrat"/>
                <a:cs typeface="Montserrat"/>
                <a:sym typeface="Montserrat"/>
              </a:rPr>
              <a:t>Title</a:t>
            </a:r>
            <a:endParaRPr sz="700"/>
          </a:p>
        </p:txBody>
      </p:sp>
      <p:sp>
        <p:nvSpPr>
          <p:cNvPr id="350" name="Google Shape;350;p31"/>
          <p:cNvSpPr txBox="1"/>
          <p:nvPr/>
        </p:nvSpPr>
        <p:spPr>
          <a:xfrm>
            <a:off x="823269" y="3913749"/>
            <a:ext cx="1881316" cy="245428"/>
          </a:xfrm>
          <a:prstGeom prst="rect">
            <a:avLst/>
          </a:prstGeom>
          <a:noFill/>
          <a:ln>
            <a:noFill/>
          </a:ln>
        </p:spPr>
        <p:txBody>
          <a:bodyPr anchorCtr="0" anchor="t" bIns="0" lIns="0" spcFirstLastPara="1" rIns="0" wrap="square" tIns="0">
            <a:spAutoFit/>
          </a:bodyPr>
          <a:lstStyle/>
          <a:p>
            <a:pPr indent="0" lvl="0" marL="0" marR="0" rtl="0" algn="ctr">
              <a:lnSpc>
                <a:spcPct val="140014"/>
              </a:lnSpc>
              <a:spcBef>
                <a:spcPts val="0"/>
              </a:spcBef>
              <a:spcAft>
                <a:spcPts val="0"/>
              </a:spcAft>
              <a:buNone/>
            </a:pPr>
            <a:r>
              <a:rPr b="0" i="0" lang="en" sz="1400" u="none" cap="none" strike="noStrike">
                <a:solidFill>
                  <a:srgbClr val="FFFFFF"/>
                </a:solidFill>
                <a:latin typeface="Antic Didone"/>
                <a:ea typeface="Antic Didone"/>
                <a:cs typeface="Antic Didone"/>
                <a:sym typeface="Antic Didone"/>
              </a:rPr>
              <a:t>Name</a:t>
            </a:r>
            <a:endParaRPr sz="700"/>
          </a:p>
        </p:txBody>
      </p:sp>
      <p:sp>
        <p:nvSpPr>
          <p:cNvPr id="351" name="Google Shape;351;p31"/>
          <p:cNvSpPr txBox="1"/>
          <p:nvPr/>
        </p:nvSpPr>
        <p:spPr>
          <a:xfrm>
            <a:off x="514350" y="4236386"/>
            <a:ext cx="2499154" cy="153353"/>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900" u="none" cap="none" strike="noStrike">
                <a:solidFill>
                  <a:srgbClr val="D1E5E6"/>
                </a:solidFill>
                <a:latin typeface="Montserrat"/>
                <a:ea typeface="Montserrat"/>
                <a:cs typeface="Montserrat"/>
                <a:sym typeface="Montserrat"/>
              </a:rPr>
              <a:t>Title</a:t>
            </a:r>
            <a:endParaRPr sz="700"/>
          </a:p>
        </p:txBody>
      </p:sp>
      <p:sp>
        <p:nvSpPr>
          <p:cNvPr id="352" name="Google Shape;352;p31"/>
          <p:cNvSpPr txBox="1"/>
          <p:nvPr/>
        </p:nvSpPr>
        <p:spPr>
          <a:xfrm>
            <a:off x="2349064" y="466725"/>
            <a:ext cx="3734830" cy="552450"/>
          </a:xfrm>
          <a:prstGeom prst="rect">
            <a:avLst/>
          </a:prstGeom>
          <a:noFill/>
          <a:ln>
            <a:noFill/>
          </a:ln>
        </p:spPr>
        <p:txBody>
          <a:bodyPr anchorCtr="0" anchor="t" bIns="0" lIns="0" spcFirstLastPara="1" rIns="0" wrap="square" tIns="0">
            <a:spAutoFit/>
          </a:bodyPr>
          <a:lstStyle/>
          <a:p>
            <a:pPr indent="0" lvl="0" marL="0" marR="0" rtl="0" algn="ctr">
              <a:lnSpc>
                <a:spcPct val="120019"/>
              </a:lnSpc>
              <a:spcBef>
                <a:spcPts val="0"/>
              </a:spcBef>
              <a:spcAft>
                <a:spcPts val="0"/>
              </a:spcAft>
              <a:buNone/>
            </a:pPr>
            <a:r>
              <a:rPr b="0" i="0" lang="en" sz="3600" u="none" cap="none" strike="noStrike">
                <a:solidFill>
                  <a:srgbClr val="50656D"/>
                </a:solidFill>
                <a:latin typeface="Antic Didone"/>
                <a:ea typeface="Antic Didone"/>
                <a:cs typeface="Antic Didone"/>
                <a:sym typeface="Antic Didone"/>
              </a:rPr>
              <a:t>Meet The </a:t>
            </a:r>
            <a:endParaRPr sz="700"/>
          </a:p>
        </p:txBody>
      </p:sp>
      <p:sp>
        <p:nvSpPr>
          <p:cNvPr id="353" name="Google Shape;353;p31"/>
          <p:cNvSpPr txBox="1"/>
          <p:nvPr/>
        </p:nvSpPr>
        <p:spPr>
          <a:xfrm>
            <a:off x="5236929" y="225078"/>
            <a:ext cx="1558007" cy="94049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0" i="0" lang="en" sz="5500" u="none" cap="none" strike="noStrike">
                <a:solidFill>
                  <a:srgbClr val="50656D"/>
                </a:solidFill>
                <a:latin typeface="Parisienne"/>
                <a:ea typeface="Parisienne"/>
                <a:cs typeface="Parisienne"/>
                <a:sym typeface="Parisienne"/>
              </a:rPr>
              <a:t>Team</a:t>
            </a:r>
            <a:endParaRPr sz="700"/>
          </a:p>
        </p:txBody>
      </p:sp>
      <p:pic>
        <p:nvPicPr>
          <p:cNvPr id="354" name="Google Shape;354;p31"/>
          <p:cNvPicPr preferRelativeResize="0"/>
          <p:nvPr/>
        </p:nvPicPr>
        <p:blipFill>
          <a:blip r:embed="rId3">
            <a:alphaModFix/>
          </a:blip>
          <a:stretch>
            <a:fillRect/>
          </a:stretch>
        </p:blipFill>
        <p:spPr>
          <a:xfrm>
            <a:off x="823224" y="1940559"/>
            <a:ext cx="1881299" cy="1774582"/>
          </a:xfrm>
          <a:prstGeom prst="rect">
            <a:avLst/>
          </a:prstGeom>
          <a:noFill/>
          <a:ln>
            <a:noFill/>
          </a:ln>
        </p:spPr>
      </p:pic>
      <p:pic>
        <p:nvPicPr>
          <p:cNvPr id="355" name="Google Shape;355;p31"/>
          <p:cNvPicPr preferRelativeResize="0"/>
          <p:nvPr/>
        </p:nvPicPr>
        <p:blipFill>
          <a:blip r:embed="rId4">
            <a:alphaModFix/>
          </a:blip>
          <a:stretch>
            <a:fillRect/>
          </a:stretch>
        </p:blipFill>
        <p:spPr>
          <a:xfrm>
            <a:off x="3631325" y="1942000"/>
            <a:ext cx="1881300" cy="1771708"/>
          </a:xfrm>
          <a:prstGeom prst="rect">
            <a:avLst/>
          </a:prstGeom>
          <a:noFill/>
          <a:ln>
            <a:noFill/>
          </a:ln>
        </p:spPr>
      </p:pic>
      <p:pic>
        <p:nvPicPr>
          <p:cNvPr id="356" name="Google Shape;356;p31"/>
          <p:cNvPicPr preferRelativeResize="0"/>
          <p:nvPr/>
        </p:nvPicPr>
        <p:blipFill>
          <a:blip r:embed="rId5">
            <a:alphaModFix/>
          </a:blip>
          <a:stretch>
            <a:fillRect/>
          </a:stretch>
        </p:blipFill>
        <p:spPr>
          <a:xfrm>
            <a:off x="6439424" y="1940557"/>
            <a:ext cx="1881299" cy="177458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50656D"/>
      </a:dk1>
      <a:lt1>
        <a:srgbClr val="FFF3F1"/>
      </a:lt1>
      <a:dk2>
        <a:srgbClr val="666666"/>
      </a:dk2>
      <a:lt2>
        <a:srgbClr val="B2C9CA"/>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