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9"/>
    <p:sldId id="257" r:id="rId30"/>
    <p:sldId id="258" r:id="rId31"/>
    <p:sldId id="259" r:id="rId32"/>
    <p:sldId id="260" r:id="rId33"/>
    <p:sldId id="261" r:id="rId34"/>
    <p:sldId id="262" r:id="rId35"/>
    <p:sldId id="263" r:id="rId36"/>
    <p:sldId id="264" r:id="rId37"/>
    <p:sldId id="265" r:id="rId38"/>
    <p:sldId id="266" r:id="rId39"/>
    <p:sldId id="267" r:id="rId40"/>
    <p:sldId id="268" r:id="rId41"/>
    <p:sldId id="269" r:id="rId42"/>
    <p:sldId id="270" r:id="rId43"/>
    <p:sldId id="271" r:id="rId44"/>
    <p:sldId id="272" r:id="rId45"/>
    <p:sldId id="273" r:id="rId46"/>
    <p:sldId id="274" r:id="rId47"/>
    <p:sldId id="275" r:id="rId48"/>
    <p:sldId id="276" r:id="rId49"/>
    <p:sldId id="277" r:id="rId50"/>
    <p:sldId id="278" r:id="rId51"/>
  </p:sldIdLst>
  <p:sldSz cx="18288000" cy="10287000"/>
  <p:notesSz cx="6858000" cy="9144000"/>
  <p:embeddedFontLst>
    <p:embeddedFont>
      <p:font typeface="Glacial Indifference" charset="1" panose="00000000000000000000"/>
      <p:regular r:id="rId6"/>
    </p:embeddedFont>
    <p:embeddedFont>
      <p:font typeface="Glacial Indifference Bold" charset="1" panose="00000800000000000000"/>
      <p:regular r:id="rId7"/>
    </p:embeddedFont>
    <p:embeddedFont>
      <p:font typeface="Glacial Indifference Italics" charset="1" panose="00000000000000000000"/>
      <p:regular r:id="rId8"/>
    </p:embeddedFont>
    <p:embeddedFont>
      <p:font typeface="Glacial Indifference Bold Italics" charset="1" panose="00000800000000000000"/>
      <p:regular r:id="rId9"/>
    </p:embeddedFont>
    <p:embeddedFont>
      <p:font typeface="Arimo" charset="1" panose="020B0604020202020204"/>
      <p:regular r:id="rId10"/>
    </p:embeddedFont>
    <p:embeddedFont>
      <p:font typeface="Arimo Bold" charset="1" panose="020B0704020202020204"/>
      <p:regular r:id="rId11"/>
    </p:embeddedFont>
    <p:embeddedFont>
      <p:font typeface="Arimo Italics" charset="1" panose="020B0604020202090204"/>
      <p:regular r:id="rId12"/>
    </p:embeddedFont>
    <p:embeddedFont>
      <p:font typeface="Arimo Bold Italics" charset="1" panose="020B0704020202090204"/>
      <p:regular r:id="rId13"/>
    </p:embeddedFont>
    <p:embeddedFont>
      <p:font typeface="League Spartan" charset="1" panose="00000800000000000000"/>
      <p:regular r:id="rId14"/>
    </p:embeddedFont>
    <p:embeddedFont>
      <p:font typeface="Aniyah" charset="1" panose="02000500000000000000"/>
      <p:regular r:id="rId15"/>
    </p:embeddedFont>
    <p:embeddedFont>
      <p:font typeface="Aniyah Italics" charset="1" panose="02000500000000000000"/>
      <p:regular r:id="rId16"/>
    </p:embeddedFont>
    <p:embeddedFont>
      <p:font typeface="Open Sauce" charset="1" panose="00000500000000000000"/>
      <p:regular r:id="rId17"/>
    </p:embeddedFont>
    <p:embeddedFont>
      <p:font typeface="Open Sauce Bold" charset="1" panose="00000800000000000000"/>
      <p:regular r:id="rId18"/>
    </p:embeddedFont>
    <p:embeddedFont>
      <p:font typeface="Open Sauce Italics" charset="1" panose="00000500000000000000"/>
      <p:regular r:id="rId19"/>
    </p:embeddedFont>
    <p:embeddedFont>
      <p:font typeface="Open Sauce Bold Italics" charset="1" panose="00000800000000000000"/>
      <p:regular r:id="rId20"/>
    </p:embeddedFont>
    <p:embeddedFont>
      <p:font typeface="Open Sauce Light" charset="1" panose="00000400000000000000"/>
      <p:regular r:id="rId21"/>
    </p:embeddedFont>
    <p:embeddedFont>
      <p:font typeface="Open Sauce Light Italics" charset="1" panose="00000400000000000000"/>
      <p:regular r:id="rId22"/>
    </p:embeddedFont>
    <p:embeddedFont>
      <p:font typeface="Open Sauce Medium" charset="1" panose="00000600000000000000"/>
      <p:regular r:id="rId23"/>
    </p:embeddedFont>
    <p:embeddedFont>
      <p:font typeface="Open Sauce Medium Italics" charset="1" panose="00000600000000000000"/>
      <p:regular r:id="rId24"/>
    </p:embeddedFont>
    <p:embeddedFont>
      <p:font typeface="Open Sauce Semi-Bold" charset="1" panose="00000700000000000000"/>
      <p:regular r:id="rId25"/>
    </p:embeddedFont>
    <p:embeddedFont>
      <p:font typeface="Open Sauce Semi-Bold Italics" charset="1" panose="00000700000000000000"/>
      <p:regular r:id="rId26"/>
    </p:embeddedFont>
    <p:embeddedFont>
      <p:font typeface="Open Sauce Heavy" charset="1" panose="00000A00000000000000"/>
      <p:regular r:id="rId27"/>
    </p:embeddedFont>
    <p:embeddedFont>
      <p:font typeface="Open Sauce Heavy Italics" charset="1" panose="00000A0000000000000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slides/slide1.xml" Type="http://schemas.openxmlformats.org/officeDocument/2006/relationships/slide"/><Relationship Id="rId3" Target="viewProps.xml" Type="http://schemas.openxmlformats.org/officeDocument/2006/relationships/viewProps"/><Relationship Id="rId30" Target="slides/slide2.xml" Type="http://schemas.openxmlformats.org/officeDocument/2006/relationships/slide"/><Relationship Id="rId31" Target="slides/slide3.xml" Type="http://schemas.openxmlformats.org/officeDocument/2006/relationships/slide"/><Relationship Id="rId32" Target="slides/slide4.xml" Type="http://schemas.openxmlformats.org/officeDocument/2006/relationships/slide"/><Relationship Id="rId33" Target="slides/slide5.xml" Type="http://schemas.openxmlformats.org/officeDocument/2006/relationships/slide"/><Relationship Id="rId34" Target="slides/slide6.xml" Type="http://schemas.openxmlformats.org/officeDocument/2006/relationships/slide"/><Relationship Id="rId35" Target="slides/slide7.xml" Type="http://schemas.openxmlformats.org/officeDocument/2006/relationships/slide"/><Relationship Id="rId36" Target="slides/slide8.xml" Type="http://schemas.openxmlformats.org/officeDocument/2006/relationships/slide"/><Relationship Id="rId37" Target="slides/slide9.xml" Type="http://schemas.openxmlformats.org/officeDocument/2006/relationships/slide"/><Relationship Id="rId38" Target="slides/slide10.xml" Type="http://schemas.openxmlformats.org/officeDocument/2006/relationships/slide"/><Relationship Id="rId39" Target="slides/slide11.xml" Type="http://schemas.openxmlformats.org/officeDocument/2006/relationships/slide"/><Relationship Id="rId4" Target="theme/theme1.xml" Type="http://schemas.openxmlformats.org/officeDocument/2006/relationships/theme"/><Relationship Id="rId40" Target="slides/slide12.xml" Type="http://schemas.openxmlformats.org/officeDocument/2006/relationships/slide"/><Relationship Id="rId41" Target="slides/slide13.xml" Type="http://schemas.openxmlformats.org/officeDocument/2006/relationships/slide"/><Relationship Id="rId42" Target="slides/slide14.xml" Type="http://schemas.openxmlformats.org/officeDocument/2006/relationships/slide"/><Relationship Id="rId43" Target="slides/slide15.xml" Type="http://schemas.openxmlformats.org/officeDocument/2006/relationships/slide"/><Relationship Id="rId44" Target="slides/slide16.xml" Type="http://schemas.openxmlformats.org/officeDocument/2006/relationships/slide"/><Relationship Id="rId45" Target="slides/slide17.xml" Type="http://schemas.openxmlformats.org/officeDocument/2006/relationships/slide"/><Relationship Id="rId46" Target="slides/slide18.xml" Type="http://schemas.openxmlformats.org/officeDocument/2006/relationships/slide"/><Relationship Id="rId47" Target="slides/slide19.xml" Type="http://schemas.openxmlformats.org/officeDocument/2006/relationships/slide"/><Relationship Id="rId48" Target="slides/slide20.xml" Type="http://schemas.openxmlformats.org/officeDocument/2006/relationships/slide"/><Relationship Id="rId49" Target="slides/slide21.xml" Type="http://schemas.openxmlformats.org/officeDocument/2006/relationships/slide"/><Relationship Id="rId5" Target="tableStyles.xml" Type="http://schemas.openxmlformats.org/officeDocument/2006/relationships/tableStyles"/><Relationship Id="rId50" Target="slides/slide22.xml" Type="http://schemas.openxmlformats.org/officeDocument/2006/relationships/slide"/><Relationship Id="rId51" Target="slides/slide23.xml" Type="http://schemas.openxmlformats.org/officeDocument/2006/relationships/slide"/><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14.png" Type="http://schemas.openxmlformats.org/officeDocument/2006/relationships/image"/><Relationship Id="rId4" Target="../media/image25.jpe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28.jpeg" Type="http://schemas.openxmlformats.org/officeDocument/2006/relationships/image"/><Relationship Id="rId4" Target="../media/image29.jpeg" Type="http://schemas.openxmlformats.org/officeDocument/2006/relationships/image"/><Relationship Id="rId5" Target="../media/image9.jpeg" Type="http://schemas.openxmlformats.org/officeDocument/2006/relationships/image"/><Relationship Id="rId6" Target="../media/image2.png" Type="http://schemas.openxmlformats.org/officeDocument/2006/relationships/image"/><Relationship Id="rId7" Target="../media/image3.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30.jpe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 Id="rId6" Target="../media/image8.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17.jpeg" Type="http://schemas.openxmlformats.org/officeDocument/2006/relationships/image"/><Relationship Id="rId6" Target="../media/image4.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31.jpe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32.jpeg" Type="http://schemas.openxmlformats.org/officeDocument/2006/relationships/image"/><Relationship Id="rId7" Target="../media/image4.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33.jpe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8.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8.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34.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35.png" Type="http://schemas.openxmlformats.org/officeDocument/2006/relationships/image"/><Relationship Id="rId6" Target="../media/image14.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1.jpeg" Type="http://schemas.openxmlformats.org/officeDocument/2006/relationships/image"/><Relationship Id="rId2" Target="../media/image5.jpeg" Type="http://schemas.openxmlformats.org/officeDocument/2006/relationships/image"/><Relationship Id="rId3" Target="../media/image36.jpe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37.jpeg" Type="http://schemas.openxmlformats.org/officeDocument/2006/relationships/image"/><Relationship Id="rId7" Target="../media/image38.jpeg" Type="http://schemas.openxmlformats.org/officeDocument/2006/relationships/image"/><Relationship Id="rId8" Target="../media/image39.jpeg" Type="http://schemas.openxmlformats.org/officeDocument/2006/relationships/image"/><Relationship Id="rId9" Target="../media/image40.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42.jpeg" Type="http://schemas.openxmlformats.org/officeDocument/2006/relationships/image"/><Relationship Id="rId6"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8.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43.jpe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8.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14.png" Type="http://schemas.openxmlformats.org/officeDocument/2006/relationships/image"/><Relationship Id="rId6" Target="../media/image10.png" Type="http://schemas.openxmlformats.org/officeDocument/2006/relationships/image"/><Relationship Id="rId7" Target="../media/image8.png" Type="http://schemas.openxmlformats.org/officeDocument/2006/relationships/image"/><Relationship Id="rId8" Target="../media/image4.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44.png" Type="http://schemas.openxmlformats.org/officeDocument/2006/relationships/image"/><Relationship Id="rId6" Target="../media/image45.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 Id="rId5" Target="../media/image9.jpeg" Type="http://schemas.openxmlformats.org/officeDocument/2006/relationships/image"/><Relationship Id="rId6" Target="../media/image10.png" Type="http://schemas.openxmlformats.org/officeDocument/2006/relationships/image"/><Relationship Id="rId7" Target="../media/image11.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8.png" Type="http://schemas.openxmlformats.org/officeDocument/2006/relationships/image"/><Relationship Id="rId4" Target="../media/image12.jpe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13.jpe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 Id="rId6" Target="../media/image10.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14.png" Type="http://schemas.openxmlformats.org/officeDocument/2006/relationships/image"/><Relationship Id="rId4" Target="../media/image15.jpe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8.png" Type="http://schemas.openxmlformats.org/officeDocument/2006/relationships/image"/><Relationship Id="rId4" Target="../media/image16.jpeg" Type="http://schemas.openxmlformats.org/officeDocument/2006/relationships/image"/><Relationship Id="rId5" Target="../media/image17.jpeg" Type="http://schemas.openxmlformats.org/officeDocument/2006/relationships/image"/><Relationship Id="rId6" Target="../media/image18.jpeg" Type="http://schemas.openxmlformats.org/officeDocument/2006/relationships/image"/><Relationship Id="rId7" Target="../media/image19.jpeg" Type="http://schemas.openxmlformats.org/officeDocument/2006/relationships/image"/><Relationship Id="rId8" Target="../media/image6.png" Type="http://schemas.openxmlformats.org/officeDocument/2006/relationships/image"/><Relationship Id="rId9" Target="../media/image7.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8.png" Type="http://schemas.openxmlformats.org/officeDocument/2006/relationships/image"/><Relationship Id="rId4" Target="../media/image11.jpeg" Type="http://schemas.openxmlformats.org/officeDocument/2006/relationships/image"/><Relationship Id="rId5" Target="../media/image20.jpe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png" Type="http://schemas.openxmlformats.org/officeDocument/2006/relationships/image"/><Relationship Id="rId11" Target="../media/image7.svg" Type="http://schemas.openxmlformats.org/officeDocument/2006/relationships/image"/><Relationship Id="rId2" Target="../media/image5.jpeg" Type="http://schemas.openxmlformats.org/officeDocument/2006/relationships/image"/><Relationship Id="rId3" Target="../media/image21.jpeg" Type="http://schemas.openxmlformats.org/officeDocument/2006/relationships/image"/><Relationship Id="rId4" Target="../media/image22.jpeg" Type="http://schemas.openxmlformats.org/officeDocument/2006/relationships/image"/><Relationship Id="rId5" Target="../media/image23.jpeg" Type="http://schemas.openxmlformats.org/officeDocument/2006/relationships/image"/><Relationship Id="rId6" Target="../media/image24.jpeg" Type="http://schemas.openxmlformats.org/officeDocument/2006/relationships/image"/><Relationship Id="rId7" Target="../media/image25.jpeg" Type="http://schemas.openxmlformats.org/officeDocument/2006/relationships/image"/><Relationship Id="rId8" Target="../media/image26.jpeg" Type="http://schemas.openxmlformats.org/officeDocument/2006/relationships/image"/><Relationship Id="rId9" Target="../media/image27.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B67A55"/>
        </a:solidFill>
      </p:bgPr>
    </p:bg>
    <p:spTree>
      <p:nvGrpSpPr>
        <p:cNvPr id="1" name=""/>
        <p:cNvGrpSpPr/>
        <p:nvPr/>
      </p:nvGrpSpPr>
      <p:grpSpPr>
        <a:xfrm>
          <a:off x="0" y="0"/>
          <a:ext cx="0" cy="0"/>
          <a:chOff x="0" y="0"/>
          <a:chExt cx="0" cy="0"/>
        </a:xfrm>
      </p:grpSpPr>
      <p:sp>
        <p:nvSpPr>
          <p:cNvPr name="Freeform 2" id="2"/>
          <p:cNvSpPr/>
          <p:nvPr/>
        </p:nvSpPr>
        <p:spPr>
          <a:xfrm flipH="false" flipV="false" rot="0">
            <a:off x="-2988004" y="-4702282"/>
            <a:ext cx="22497985" cy="14989282"/>
          </a:xfrm>
          <a:custGeom>
            <a:avLst/>
            <a:gdLst/>
            <a:ahLst/>
            <a:cxnLst/>
            <a:rect r="r" b="b" t="t" l="l"/>
            <a:pathLst>
              <a:path h="14989282" w="22497985">
                <a:moveTo>
                  <a:pt x="0" y="0"/>
                </a:moveTo>
                <a:lnTo>
                  <a:pt x="22497985" y="0"/>
                </a:lnTo>
                <a:lnTo>
                  <a:pt x="22497985" y="14989282"/>
                </a:lnTo>
                <a:lnTo>
                  <a:pt x="0" y="14989282"/>
                </a:lnTo>
                <a:lnTo>
                  <a:pt x="0" y="0"/>
                </a:lnTo>
                <a:close/>
              </a:path>
            </a:pathLst>
          </a:custGeom>
          <a:blipFill>
            <a:blip r:embed="rId2"/>
            <a:stretch>
              <a:fillRect l="0" t="0" r="0" b="0"/>
            </a:stretch>
          </a:blipFill>
        </p:spPr>
      </p:sp>
      <p:sp>
        <p:nvSpPr>
          <p:cNvPr name="Freeform 3" id="3"/>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467681">
            <a:off x="6198256" y="-894174"/>
            <a:ext cx="16230600" cy="4179379"/>
          </a:xfrm>
          <a:custGeom>
            <a:avLst/>
            <a:gdLst/>
            <a:ahLst/>
            <a:cxnLst/>
            <a:rect r="r" b="b" t="t" l="l"/>
            <a:pathLst>
              <a:path h="4179379" w="16230600">
                <a:moveTo>
                  <a:pt x="0" y="0"/>
                </a:moveTo>
                <a:lnTo>
                  <a:pt x="16230600" y="0"/>
                </a:lnTo>
                <a:lnTo>
                  <a:pt x="16230600" y="4179379"/>
                </a:lnTo>
                <a:lnTo>
                  <a:pt x="0" y="4179379"/>
                </a:lnTo>
                <a:lnTo>
                  <a:pt x="0" y="0"/>
                </a:lnTo>
                <a:close/>
              </a:path>
            </a:pathLst>
          </a:custGeom>
          <a:blipFill>
            <a:blip r:embed="rId5"/>
            <a:stretch>
              <a:fillRect l="0" t="0" r="0" b="0"/>
            </a:stretch>
          </a:blipFill>
        </p:spPr>
      </p:sp>
      <p:sp>
        <p:nvSpPr>
          <p:cNvPr name="TextBox 5" id="5"/>
          <p:cNvSpPr txBox="true"/>
          <p:nvPr/>
        </p:nvSpPr>
        <p:spPr>
          <a:xfrm rot="0">
            <a:off x="3751060" y="6724714"/>
            <a:ext cx="12941358" cy="1927860"/>
          </a:xfrm>
          <a:prstGeom prst="rect">
            <a:avLst/>
          </a:prstGeom>
        </p:spPr>
        <p:txBody>
          <a:bodyPr anchor="t" rtlCol="false" tIns="0" lIns="0" bIns="0" rIns="0">
            <a:spAutoFit/>
          </a:bodyPr>
          <a:lstStyle/>
          <a:p>
            <a:pPr algn="ctr">
              <a:lnSpc>
                <a:spcPts val="14400"/>
              </a:lnSpc>
            </a:pPr>
            <a:r>
              <a:rPr lang="en-US" sz="14400">
                <a:solidFill>
                  <a:srgbClr val="F0F4EF"/>
                </a:solidFill>
                <a:latin typeface="League Spartan"/>
              </a:rPr>
              <a:t>WARENESS</a:t>
            </a:r>
          </a:p>
        </p:txBody>
      </p:sp>
      <p:sp>
        <p:nvSpPr>
          <p:cNvPr name="TextBox 6" id="6"/>
          <p:cNvSpPr txBox="true"/>
          <p:nvPr/>
        </p:nvSpPr>
        <p:spPr>
          <a:xfrm rot="0">
            <a:off x="2630090" y="3059059"/>
            <a:ext cx="12941358" cy="1927860"/>
          </a:xfrm>
          <a:prstGeom prst="rect">
            <a:avLst/>
          </a:prstGeom>
        </p:spPr>
        <p:txBody>
          <a:bodyPr anchor="t" rtlCol="false" tIns="0" lIns="0" bIns="0" rIns="0">
            <a:spAutoFit/>
          </a:bodyPr>
          <a:lstStyle/>
          <a:p>
            <a:pPr algn="ctr">
              <a:lnSpc>
                <a:spcPts val="14400"/>
              </a:lnSpc>
            </a:pPr>
            <a:r>
              <a:rPr lang="en-US" sz="14400">
                <a:solidFill>
                  <a:srgbClr val="F0F4EF"/>
                </a:solidFill>
                <a:latin typeface="League Spartan"/>
              </a:rPr>
              <a:t>BREAST</a:t>
            </a:r>
          </a:p>
        </p:txBody>
      </p:sp>
      <p:sp>
        <p:nvSpPr>
          <p:cNvPr name="TextBox 7" id="7"/>
          <p:cNvSpPr txBox="true"/>
          <p:nvPr/>
        </p:nvSpPr>
        <p:spPr>
          <a:xfrm rot="0">
            <a:off x="1595582" y="6257652"/>
            <a:ext cx="1438335" cy="1839419"/>
          </a:xfrm>
          <a:prstGeom prst="rect">
            <a:avLst/>
          </a:prstGeom>
        </p:spPr>
        <p:txBody>
          <a:bodyPr anchor="t" rtlCol="false" tIns="0" lIns="0" bIns="0" rIns="0">
            <a:spAutoFit/>
          </a:bodyPr>
          <a:lstStyle/>
          <a:p>
            <a:pPr>
              <a:lnSpc>
                <a:spcPts val="14508"/>
              </a:lnSpc>
            </a:pPr>
            <a:r>
              <a:rPr lang="en-US" sz="12090">
                <a:solidFill>
                  <a:srgbClr val="FAB3BE"/>
                </a:solidFill>
                <a:latin typeface="Aniyah"/>
              </a:rPr>
              <a:t>A</a:t>
            </a:r>
          </a:p>
        </p:txBody>
      </p:sp>
      <p:sp>
        <p:nvSpPr>
          <p:cNvPr name="TextBox 8" id="8"/>
          <p:cNvSpPr txBox="true"/>
          <p:nvPr/>
        </p:nvSpPr>
        <p:spPr>
          <a:xfrm rot="0">
            <a:off x="2630090" y="4891887"/>
            <a:ext cx="12941358" cy="1927860"/>
          </a:xfrm>
          <a:prstGeom prst="rect">
            <a:avLst/>
          </a:prstGeom>
        </p:spPr>
        <p:txBody>
          <a:bodyPr anchor="t" rtlCol="false" tIns="0" lIns="0" bIns="0" rIns="0">
            <a:spAutoFit/>
          </a:bodyPr>
          <a:lstStyle/>
          <a:p>
            <a:pPr algn="r">
              <a:lnSpc>
                <a:spcPts val="14400"/>
              </a:lnSpc>
            </a:pPr>
            <a:r>
              <a:rPr lang="en-US" sz="14400">
                <a:solidFill>
                  <a:srgbClr val="F0F4EF"/>
                </a:solidFill>
                <a:latin typeface="League Spartan"/>
              </a:rPr>
              <a:t>CANCER</a:t>
            </a:r>
          </a:p>
        </p:txBody>
      </p:sp>
      <p:sp>
        <p:nvSpPr>
          <p:cNvPr name="TextBox 9" id="9"/>
          <p:cNvSpPr txBox="true"/>
          <p:nvPr/>
        </p:nvSpPr>
        <p:spPr>
          <a:xfrm rot="0">
            <a:off x="12159403" y="8246809"/>
            <a:ext cx="3412045" cy="405765"/>
          </a:xfrm>
          <a:prstGeom prst="rect">
            <a:avLst/>
          </a:prstGeom>
        </p:spPr>
        <p:txBody>
          <a:bodyPr anchor="t" rtlCol="false" tIns="0" lIns="0" bIns="0" rIns="0">
            <a:spAutoFit/>
          </a:bodyPr>
          <a:lstStyle/>
          <a:p>
            <a:pPr algn="r">
              <a:lnSpc>
                <a:spcPts val="3359"/>
              </a:lnSpc>
              <a:spcBef>
                <a:spcPct val="0"/>
              </a:spcBef>
            </a:pPr>
            <a:r>
              <a:rPr lang="en-US" sz="2400">
                <a:solidFill>
                  <a:srgbClr val="FAB3BE"/>
                </a:solidFill>
                <a:latin typeface="League Spartan"/>
              </a:rPr>
              <a:t>A PRESENTATION</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1762350">
            <a:off x="-9974553" y="-1654558"/>
            <a:ext cx="24197916" cy="6956901"/>
          </a:xfrm>
          <a:custGeom>
            <a:avLst/>
            <a:gdLst/>
            <a:ahLst/>
            <a:cxnLst/>
            <a:rect r="r" b="b" t="t" l="l"/>
            <a:pathLst>
              <a:path h="6956901" w="24197916">
                <a:moveTo>
                  <a:pt x="0" y="0"/>
                </a:moveTo>
                <a:lnTo>
                  <a:pt x="24197916" y="0"/>
                </a:lnTo>
                <a:lnTo>
                  <a:pt x="24197916" y="6956901"/>
                </a:lnTo>
                <a:lnTo>
                  <a:pt x="0" y="6956901"/>
                </a:lnTo>
                <a:lnTo>
                  <a:pt x="0" y="0"/>
                </a:lnTo>
                <a:close/>
              </a:path>
            </a:pathLst>
          </a:custGeom>
          <a:blipFill>
            <a:blip r:embed="rId3"/>
            <a:stretch>
              <a:fillRect l="0" t="0" r="0" b="0"/>
            </a:stretch>
          </a:blipFill>
        </p:spPr>
      </p:sp>
      <p:sp>
        <p:nvSpPr>
          <p:cNvPr name="Freeform 4" id="4"/>
          <p:cNvSpPr/>
          <p:nvPr/>
        </p:nvSpPr>
        <p:spPr>
          <a:xfrm flipH="false" flipV="false" rot="0">
            <a:off x="2778310" y="-4541797"/>
            <a:ext cx="12731379" cy="8487586"/>
          </a:xfrm>
          <a:custGeom>
            <a:avLst/>
            <a:gdLst/>
            <a:ahLst/>
            <a:cxnLst/>
            <a:rect r="r" b="b" t="t" l="l"/>
            <a:pathLst>
              <a:path h="8487586" w="12731379">
                <a:moveTo>
                  <a:pt x="0" y="0"/>
                </a:moveTo>
                <a:lnTo>
                  <a:pt x="12731380" y="0"/>
                </a:lnTo>
                <a:lnTo>
                  <a:pt x="12731380" y="8487586"/>
                </a:lnTo>
                <a:lnTo>
                  <a:pt x="0" y="8487586"/>
                </a:lnTo>
                <a:lnTo>
                  <a:pt x="0" y="0"/>
                </a:lnTo>
                <a:close/>
              </a:path>
            </a:pathLst>
          </a:custGeom>
          <a:blipFill>
            <a:blip r:embed="rId4"/>
            <a:stretch>
              <a:fillRect l="0" t="0" r="0" b="0"/>
            </a:stretch>
          </a:blipFill>
        </p:spPr>
      </p:sp>
      <p:sp>
        <p:nvSpPr>
          <p:cNvPr name="TextBox 5" id="5"/>
          <p:cNvSpPr txBox="true"/>
          <p:nvPr/>
        </p:nvSpPr>
        <p:spPr>
          <a:xfrm rot="0">
            <a:off x="1523742" y="4471870"/>
            <a:ext cx="15240516" cy="1228725"/>
          </a:xfrm>
          <a:prstGeom prst="rect">
            <a:avLst/>
          </a:prstGeom>
        </p:spPr>
        <p:txBody>
          <a:bodyPr anchor="t" rtlCol="false" tIns="0" lIns="0" bIns="0" rIns="0">
            <a:spAutoFit/>
          </a:bodyPr>
          <a:lstStyle/>
          <a:p>
            <a:pPr algn="ctr" marL="0" indent="0" lvl="0">
              <a:lnSpc>
                <a:spcPts val="9600"/>
              </a:lnSpc>
              <a:spcBef>
                <a:spcPct val="0"/>
              </a:spcBef>
            </a:pPr>
            <a:r>
              <a:rPr lang="en-US" sz="8000">
                <a:solidFill>
                  <a:srgbClr val="F0F4EF"/>
                </a:solidFill>
                <a:latin typeface="League Spartan"/>
              </a:rPr>
              <a:t>Prevention        Support</a:t>
            </a:r>
          </a:p>
        </p:txBody>
      </p:sp>
      <p:sp>
        <p:nvSpPr>
          <p:cNvPr name="TextBox 6" id="6"/>
          <p:cNvSpPr txBox="true"/>
          <p:nvPr/>
        </p:nvSpPr>
        <p:spPr>
          <a:xfrm rot="0">
            <a:off x="8518521" y="3483420"/>
            <a:ext cx="2898862" cy="2217175"/>
          </a:xfrm>
          <a:prstGeom prst="rect">
            <a:avLst/>
          </a:prstGeom>
        </p:spPr>
        <p:txBody>
          <a:bodyPr anchor="t" rtlCol="false" tIns="0" lIns="0" bIns="0" rIns="0">
            <a:spAutoFit/>
          </a:bodyPr>
          <a:lstStyle/>
          <a:p>
            <a:pPr>
              <a:lnSpc>
                <a:spcPts val="17413"/>
              </a:lnSpc>
            </a:pPr>
            <a:r>
              <a:rPr lang="en-US" sz="14511">
                <a:solidFill>
                  <a:srgbClr val="F0F4EF"/>
                </a:solidFill>
                <a:latin typeface="Aniyah"/>
              </a:rPr>
              <a:t>&amp;</a:t>
            </a:r>
          </a:p>
        </p:txBody>
      </p:sp>
      <p:sp>
        <p:nvSpPr>
          <p:cNvPr name="Freeform 7" id="7"/>
          <p:cNvSpPr/>
          <p:nvPr/>
        </p:nvSpPr>
        <p:spPr>
          <a:xfrm flipH="false" flipV="false" rot="-1762350">
            <a:off x="8055966" y="2564757"/>
            <a:ext cx="24197916" cy="6956901"/>
          </a:xfrm>
          <a:custGeom>
            <a:avLst/>
            <a:gdLst/>
            <a:ahLst/>
            <a:cxnLst/>
            <a:rect r="r" b="b" t="t" l="l"/>
            <a:pathLst>
              <a:path h="6956901" w="24197916">
                <a:moveTo>
                  <a:pt x="0" y="0"/>
                </a:moveTo>
                <a:lnTo>
                  <a:pt x="24197916" y="0"/>
                </a:lnTo>
                <a:lnTo>
                  <a:pt x="24197916" y="6956900"/>
                </a:lnTo>
                <a:lnTo>
                  <a:pt x="0" y="6956900"/>
                </a:lnTo>
                <a:lnTo>
                  <a:pt x="0" y="0"/>
                </a:lnTo>
                <a:close/>
              </a:path>
            </a:pathLst>
          </a:custGeom>
          <a:blipFill>
            <a:blip r:embed="rId3"/>
            <a:stretch>
              <a:fillRect l="0" t="0" r="0" b="0"/>
            </a:stretch>
          </a:blipFill>
        </p:spPr>
      </p:sp>
      <p:sp>
        <p:nvSpPr>
          <p:cNvPr name="Freeform 8" id="8"/>
          <p:cNvSpPr/>
          <p:nvPr/>
        </p:nvSpPr>
        <p:spPr>
          <a:xfrm flipH="false" flipV="false" rot="0">
            <a:off x="2778310" y="6043207"/>
            <a:ext cx="12731379" cy="8487586"/>
          </a:xfrm>
          <a:custGeom>
            <a:avLst/>
            <a:gdLst/>
            <a:ahLst/>
            <a:cxnLst/>
            <a:rect r="r" b="b" t="t" l="l"/>
            <a:pathLst>
              <a:path h="8487586" w="12731379">
                <a:moveTo>
                  <a:pt x="0" y="0"/>
                </a:moveTo>
                <a:lnTo>
                  <a:pt x="12731380" y="0"/>
                </a:lnTo>
                <a:lnTo>
                  <a:pt x="12731380" y="8487586"/>
                </a:lnTo>
                <a:lnTo>
                  <a:pt x="0" y="8487586"/>
                </a:lnTo>
                <a:lnTo>
                  <a:pt x="0" y="0"/>
                </a:lnTo>
                <a:close/>
              </a:path>
            </a:pathLst>
          </a:custGeom>
          <a:blipFill>
            <a:blip r:embed="rId4"/>
            <a:stretch>
              <a:fillRect l="0" t="0" r="0" b="0"/>
            </a:stretch>
          </a:blipFill>
        </p:spPr>
      </p:sp>
      <p:grpSp>
        <p:nvGrpSpPr>
          <p:cNvPr name="Group 9" id="9"/>
          <p:cNvGrpSpPr/>
          <p:nvPr/>
        </p:nvGrpSpPr>
        <p:grpSpPr>
          <a:xfrm rot="0">
            <a:off x="2778310" y="-298004"/>
            <a:ext cx="12731379" cy="4243793"/>
            <a:chOff x="0" y="0"/>
            <a:chExt cx="3025662" cy="1008554"/>
          </a:xfrm>
        </p:grpSpPr>
        <p:sp>
          <p:nvSpPr>
            <p:cNvPr name="Freeform 10" id="10"/>
            <p:cNvSpPr/>
            <p:nvPr/>
          </p:nvSpPr>
          <p:spPr>
            <a:xfrm flipH="false" flipV="false" rot="0">
              <a:off x="0" y="0"/>
              <a:ext cx="3025662" cy="1008554"/>
            </a:xfrm>
            <a:custGeom>
              <a:avLst/>
              <a:gdLst/>
              <a:ahLst/>
              <a:cxnLst/>
              <a:rect r="r" b="b" t="t" l="l"/>
              <a:pathLst>
                <a:path h="1008554" w="3025662">
                  <a:moveTo>
                    <a:pt x="0" y="0"/>
                  </a:moveTo>
                  <a:lnTo>
                    <a:pt x="3025662" y="0"/>
                  </a:lnTo>
                  <a:lnTo>
                    <a:pt x="3025662" y="1008554"/>
                  </a:lnTo>
                  <a:lnTo>
                    <a:pt x="0" y="1008554"/>
                  </a:lnTo>
                  <a:close/>
                </a:path>
              </a:pathLst>
            </a:custGeom>
            <a:solidFill>
              <a:srgbClr val="000000">
                <a:alpha val="0"/>
              </a:srgbClr>
            </a:solidFill>
            <a:ln w="38100" cap="sq">
              <a:solidFill>
                <a:srgbClr val="F0F4EF"/>
              </a:solidFill>
              <a:prstDash val="solid"/>
              <a:miter/>
            </a:ln>
          </p:spPr>
        </p:sp>
        <p:sp>
          <p:nvSpPr>
            <p:cNvPr name="TextBox 11" id="11"/>
            <p:cNvSpPr txBox="true"/>
            <p:nvPr/>
          </p:nvSpPr>
          <p:spPr>
            <a:xfrm>
              <a:off x="0" y="-47625"/>
              <a:ext cx="3025662" cy="1056179"/>
            </a:xfrm>
            <a:prstGeom prst="rect">
              <a:avLst/>
            </a:prstGeom>
          </p:spPr>
          <p:txBody>
            <a:bodyPr anchor="ctr" rtlCol="false" tIns="50800" lIns="50800" bIns="50800" rIns="50800"/>
            <a:lstStyle/>
            <a:p>
              <a:pPr algn="ctr">
                <a:lnSpc>
                  <a:spcPts val="3359"/>
                </a:lnSpc>
              </a:pPr>
            </a:p>
          </p:txBody>
        </p:sp>
      </p:grpSp>
      <p:grpSp>
        <p:nvGrpSpPr>
          <p:cNvPr name="Group 12" id="12"/>
          <p:cNvGrpSpPr/>
          <p:nvPr/>
        </p:nvGrpSpPr>
        <p:grpSpPr>
          <a:xfrm rot="0">
            <a:off x="2778310" y="6043207"/>
            <a:ext cx="12731379" cy="4658779"/>
            <a:chOff x="0" y="0"/>
            <a:chExt cx="3025662" cy="1107177"/>
          </a:xfrm>
        </p:grpSpPr>
        <p:sp>
          <p:nvSpPr>
            <p:cNvPr name="Freeform 13" id="13"/>
            <p:cNvSpPr/>
            <p:nvPr/>
          </p:nvSpPr>
          <p:spPr>
            <a:xfrm flipH="false" flipV="false" rot="0">
              <a:off x="0" y="0"/>
              <a:ext cx="3025662" cy="1107177"/>
            </a:xfrm>
            <a:custGeom>
              <a:avLst/>
              <a:gdLst/>
              <a:ahLst/>
              <a:cxnLst/>
              <a:rect r="r" b="b" t="t" l="l"/>
              <a:pathLst>
                <a:path h="1107177" w="3025662">
                  <a:moveTo>
                    <a:pt x="0" y="0"/>
                  </a:moveTo>
                  <a:lnTo>
                    <a:pt x="3025662" y="0"/>
                  </a:lnTo>
                  <a:lnTo>
                    <a:pt x="3025662" y="1107177"/>
                  </a:lnTo>
                  <a:lnTo>
                    <a:pt x="0" y="1107177"/>
                  </a:lnTo>
                  <a:close/>
                </a:path>
              </a:pathLst>
            </a:custGeom>
            <a:solidFill>
              <a:srgbClr val="000000">
                <a:alpha val="0"/>
              </a:srgbClr>
            </a:solidFill>
            <a:ln w="38100" cap="sq">
              <a:solidFill>
                <a:srgbClr val="F0F4EF"/>
              </a:solidFill>
              <a:prstDash val="solid"/>
              <a:miter/>
            </a:ln>
          </p:spPr>
        </p:sp>
        <p:sp>
          <p:nvSpPr>
            <p:cNvPr name="TextBox 14" id="14"/>
            <p:cNvSpPr txBox="true"/>
            <p:nvPr/>
          </p:nvSpPr>
          <p:spPr>
            <a:xfrm>
              <a:off x="0" y="-47625"/>
              <a:ext cx="3025662" cy="1154802"/>
            </a:xfrm>
            <a:prstGeom prst="rect">
              <a:avLst/>
            </a:prstGeom>
          </p:spPr>
          <p:txBody>
            <a:bodyPr anchor="ctr" rtlCol="false" tIns="50800" lIns="50800" bIns="50800" rIns="50800"/>
            <a:lstStyle/>
            <a:p>
              <a:pPr algn="ctr">
                <a:lnSpc>
                  <a:spcPts val="3359"/>
                </a:lnSpc>
              </a:pPr>
            </a:p>
          </p:txBody>
        </p:sp>
      </p:grpSp>
      <p:sp>
        <p:nvSpPr>
          <p:cNvPr name="Freeform 15" id="15"/>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transition spd="slow">
    <p:push dir="l"/>
  </p:transition>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0">
            <a:off x="0" y="2587230"/>
            <a:ext cx="6096000" cy="8229600"/>
          </a:xfrm>
          <a:custGeom>
            <a:avLst/>
            <a:gdLst/>
            <a:ahLst/>
            <a:cxnLst/>
            <a:rect r="r" b="b" t="t" l="l"/>
            <a:pathLst>
              <a:path h="8229600" w="6096000">
                <a:moveTo>
                  <a:pt x="0" y="0"/>
                </a:moveTo>
                <a:lnTo>
                  <a:pt x="6096000" y="0"/>
                </a:lnTo>
                <a:lnTo>
                  <a:pt x="6096000" y="8229600"/>
                </a:lnTo>
                <a:lnTo>
                  <a:pt x="0" y="8229600"/>
                </a:lnTo>
                <a:lnTo>
                  <a:pt x="0" y="0"/>
                </a:lnTo>
                <a:close/>
              </a:path>
            </a:pathLst>
          </a:custGeom>
          <a:blipFill>
            <a:blip r:embed="rId3"/>
            <a:stretch>
              <a:fillRect l="-34037" t="0" r="-68589" b="0"/>
            </a:stretch>
          </a:blipFill>
        </p:spPr>
      </p:sp>
      <p:sp>
        <p:nvSpPr>
          <p:cNvPr name="Freeform 4" id="4"/>
          <p:cNvSpPr/>
          <p:nvPr/>
        </p:nvSpPr>
        <p:spPr>
          <a:xfrm flipH="false" flipV="false" rot="0">
            <a:off x="6096000" y="2587230"/>
            <a:ext cx="6096000" cy="7699770"/>
          </a:xfrm>
          <a:custGeom>
            <a:avLst/>
            <a:gdLst/>
            <a:ahLst/>
            <a:cxnLst/>
            <a:rect r="r" b="b" t="t" l="l"/>
            <a:pathLst>
              <a:path h="7699770" w="6096000">
                <a:moveTo>
                  <a:pt x="0" y="0"/>
                </a:moveTo>
                <a:lnTo>
                  <a:pt x="6096000" y="0"/>
                </a:lnTo>
                <a:lnTo>
                  <a:pt x="6096000" y="7699770"/>
                </a:lnTo>
                <a:lnTo>
                  <a:pt x="0" y="7699770"/>
                </a:lnTo>
                <a:lnTo>
                  <a:pt x="0" y="0"/>
                </a:lnTo>
                <a:close/>
              </a:path>
            </a:pathLst>
          </a:custGeom>
          <a:blipFill>
            <a:blip r:embed="rId4"/>
            <a:stretch>
              <a:fillRect l="-5931" t="0" r="-53381" b="-89195"/>
            </a:stretch>
          </a:blipFill>
        </p:spPr>
      </p:sp>
      <p:sp>
        <p:nvSpPr>
          <p:cNvPr name="Freeform 5" id="5"/>
          <p:cNvSpPr/>
          <p:nvPr/>
        </p:nvSpPr>
        <p:spPr>
          <a:xfrm flipH="false" flipV="false" rot="0">
            <a:off x="12192000" y="2587230"/>
            <a:ext cx="6096000" cy="7699770"/>
          </a:xfrm>
          <a:custGeom>
            <a:avLst/>
            <a:gdLst/>
            <a:ahLst/>
            <a:cxnLst/>
            <a:rect r="r" b="b" t="t" l="l"/>
            <a:pathLst>
              <a:path h="7699770" w="6096000">
                <a:moveTo>
                  <a:pt x="0" y="0"/>
                </a:moveTo>
                <a:lnTo>
                  <a:pt x="6096000" y="0"/>
                </a:lnTo>
                <a:lnTo>
                  <a:pt x="6096000" y="7699770"/>
                </a:lnTo>
                <a:lnTo>
                  <a:pt x="0" y="7699770"/>
                </a:lnTo>
                <a:lnTo>
                  <a:pt x="0" y="0"/>
                </a:lnTo>
                <a:close/>
              </a:path>
            </a:pathLst>
          </a:custGeom>
          <a:blipFill>
            <a:blip r:embed="rId5"/>
            <a:stretch>
              <a:fillRect l="-38422" t="-16490" r="-82283" b="0"/>
            </a:stretch>
          </a:blipFill>
        </p:spPr>
      </p:sp>
      <p:grpSp>
        <p:nvGrpSpPr>
          <p:cNvPr name="Group 6" id="6"/>
          <p:cNvGrpSpPr/>
          <p:nvPr/>
        </p:nvGrpSpPr>
        <p:grpSpPr>
          <a:xfrm rot="0">
            <a:off x="-231590" y="2587230"/>
            <a:ext cx="6368334" cy="8229600"/>
            <a:chOff x="0" y="0"/>
            <a:chExt cx="1513459" cy="1955796"/>
          </a:xfrm>
        </p:grpSpPr>
        <p:sp>
          <p:nvSpPr>
            <p:cNvPr name="Freeform 7" id="7"/>
            <p:cNvSpPr/>
            <p:nvPr/>
          </p:nvSpPr>
          <p:spPr>
            <a:xfrm flipH="false" flipV="false" rot="0">
              <a:off x="0" y="0"/>
              <a:ext cx="1513459" cy="1955797"/>
            </a:xfrm>
            <a:custGeom>
              <a:avLst/>
              <a:gdLst/>
              <a:ahLst/>
              <a:cxnLst/>
              <a:rect r="r" b="b" t="t" l="l"/>
              <a:pathLst>
                <a:path h="1955797" w="1513459">
                  <a:moveTo>
                    <a:pt x="0" y="0"/>
                  </a:moveTo>
                  <a:lnTo>
                    <a:pt x="1513459" y="0"/>
                  </a:lnTo>
                  <a:lnTo>
                    <a:pt x="1513459" y="1955797"/>
                  </a:lnTo>
                  <a:lnTo>
                    <a:pt x="0" y="1955797"/>
                  </a:lnTo>
                  <a:close/>
                </a:path>
              </a:pathLst>
            </a:custGeom>
            <a:solidFill>
              <a:srgbClr val="000000">
                <a:alpha val="0"/>
              </a:srgbClr>
            </a:solidFill>
            <a:ln w="38100" cap="sq">
              <a:solidFill>
                <a:srgbClr val="F0F4EF"/>
              </a:solidFill>
              <a:prstDash val="solid"/>
              <a:miter/>
            </a:ln>
          </p:spPr>
        </p:sp>
        <p:sp>
          <p:nvSpPr>
            <p:cNvPr name="TextBox 8" id="8"/>
            <p:cNvSpPr txBox="true"/>
            <p:nvPr/>
          </p:nvSpPr>
          <p:spPr>
            <a:xfrm>
              <a:off x="0" y="-47625"/>
              <a:ext cx="1513459" cy="2003421"/>
            </a:xfrm>
            <a:prstGeom prst="rect">
              <a:avLst/>
            </a:prstGeom>
          </p:spPr>
          <p:txBody>
            <a:bodyPr anchor="ctr" rtlCol="false" tIns="50800" lIns="50800" bIns="50800" rIns="50800"/>
            <a:lstStyle/>
            <a:p>
              <a:pPr algn="ctr">
                <a:lnSpc>
                  <a:spcPts val="3359"/>
                </a:lnSpc>
              </a:pPr>
            </a:p>
          </p:txBody>
        </p:sp>
      </p:grpSp>
      <p:grpSp>
        <p:nvGrpSpPr>
          <p:cNvPr name="Group 9" id="9"/>
          <p:cNvGrpSpPr/>
          <p:nvPr/>
        </p:nvGrpSpPr>
        <p:grpSpPr>
          <a:xfrm rot="0">
            <a:off x="6096000" y="2587230"/>
            <a:ext cx="6096000" cy="8229600"/>
            <a:chOff x="0" y="0"/>
            <a:chExt cx="1448738" cy="1955796"/>
          </a:xfrm>
        </p:grpSpPr>
        <p:sp>
          <p:nvSpPr>
            <p:cNvPr name="Freeform 10" id="10"/>
            <p:cNvSpPr/>
            <p:nvPr/>
          </p:nvSpPr>
          <p:spPr>
            <a:xfrm flipH="false" flipV="false" rot="0">
              <a:off x="0" y="0"/>
              <a:ext cx="1448738" cy="1955797"/>
            </a:xfrm>
            <a:custGeom>
              <a:avLst/>
              <a:gdLst/>
              <a:ahLst/>
              <a:cxnLst/>
              <a:rect r="r" b="b" t="t" l="l"/>
              <a:pathLst>
                <a:path h="1955797" w="1448738">
                  <a:moveTo>
                    <a:pt x="0" y="0"/>
                  </a:moveTo>
                  <a:lnTo>
                    <a:pt x="1448738" y="0"/>
                  </a:lnTo>
                  <a:lnTo>
                    <a:pt x="1448738" y="1955797"/>
                  </a:lnTo>
                  <a:lnTo>
                    <a:pt x="0" y="1955797"/>
                  </a:lnTo>
                  <a:close/>
                </a:path>
              </a:pathLst>
            </a:custGeom>
            <a:solidFill>
              <a:srgbClr val="000000">
                <a:alpha val="0"/>
              </a:srgbClr>
            </a:solidFill>
            <a:ln w="38100" cap="sq">
              <a:solidFill>
                <a:srgbClr val="F0F4EF"/>
              </a:solidFill>
              <a:prstDash val="solid"/>
              <a:miter/>
            </a:ln>
          </p:spPr>
        </p:sp>
        <p:sp>
          <p:nvSpPr>
            <p:cNvPr name="TextBox 11" id="11"/>
            <p:cNvSpPr txBox="true"/>
            <p:nvPr/>
          </p:nvSpPr>
          <p:spPr>
            <a:xfrm>
              <a:off x="0" y="-47625"/>
              <a:ext cx="1448738" cy="2003421"/>
            </a:xfrm>
            <a:prstGeom prst="rect">
              <a:avLst/>
            </a:prstGeom>
          </p:spPr>
          <p:txBody>
            <a:bodyPr anchor="ctr" rtlCol="false" tIns="50800" lIns="50800" bIns="50800" rIns="50800"/>
            <a:lstStyle/>
            <a:p>
              <a:pPr algn="ctr">
                <a:lnSpc>
                  <a:spcPts val="3359"/>
                </a:lnSpc>
              </a:pPr>
            </a:p>
          </p:txBody>
        </p:sp>
      </p:grpSp>
      <p:grpSp>
        <p:nvGrpSpPr>
          <p:cNvPr name="Group 12" id="12"/>
          <p:cNvGrpSpPr/>
          <p:nvPr/>
        </p:nvGrpSpPr>
        <p:grpSpPr>
          <a:xfrm rot="0">
            <a:off x="12154770" y="2587230"/>
            <a:ext cx="6739301" cy="8229600"/>
            <a:chOff x="0" y="0"/>
            <a:chExt cx="1601621" cy="1955796"/>
          </a:xfrm>
        </p:grpSpPr>
        <p:sp>
          <p:nvSpPr>
            <p:cNvPr name="Freeform 13" id="13"/>
            <p:cNvSpPr/>
            <p:nvPr/>
          </p:nvSpPr>
          <p:spPr>
            <a:xfrm flipH="false" flipV="false" rot="0">
              <a:off x="0" y="0"/>
              <a:ext cx="1601621" cy="1955797"/>
            </a:xfrm>
            <a:custGeom>
              <a:avLst/>
              <a:gdLst/>
              <a:ahLst/>
              <a:cxnLst/>
              <a:rect r="r" b="b" t="t" l="l"/>
              <a:pathLst>
                <a:path h="1955797" w="1601621">
                  <a:moveTo>
                    <a:pt x="0" y="0"/>
                  </a:moveTo>
                  <a:lnTo>
                    <a:pt x="1601621" y="0"/>
                  </a:lnTo>
                  <a:lnTo>
                    <a:pt x="1601621" y="1955797"/>
                  </a:lnTo>
                  <a:lnTo>
                    <a:pt x="0" y="1955797"/>
                  </a:lnTo>
                  <a:close/>
                </a:path>
              </a:pathLst>
            </a:custGeom>
            <a:solidFill>
              <a:srgbClr val="000000">
                <a:alpha val="0"/>
              </a:srgbClr>
            </a:solidFill>
            <a:ln w="38100" cap="sq">
              <a:solidFill>
                <a:srgbClr val="F0F4EF"/>
              </a:solidFill>
              <a:prstDash val="solid"/>
              <a:miter/>
            </a:ln>
          </p:spPr>
        </p:sp>
        <p:sp>
          <p:nvSpPr>
            <p:cNvPr name="TextBox 14" id="14"/>
            <p:cNvSpPr txBox="true"/>
            <p:nvPr/>
          </p:nvSpPr>
          <p:spPr>
            <a:xfrm>
              <a:off x="0" y="-47625"/>
              <a:ext cx="1601621" cy="2003421"/>
            </a:xfrm>
            <a:prstGeom prst="rect">
              <a:avLst/>
            </a:prstGeom>
          </p:spPr>
          <p:txBody>
            <a:bodyPr anchor="ctr" rtlCol="false" tIns="50800" lIns="50800" bIns="50800" rIns="50800"/>
            <a:lstStyle/>
            <a:p>
              <a:pPr algn="ctr">
                <a:lnSpc>
                  <a:spcPts val="3359"/>
                </a:lnSpc>
              </a:pPr>
            </a:p>
          </p:txBody>
        </p:sp>
      </p:grpSp>
      <p:sp>
        <p:nvSpPr>
          <p:cNvPr name="TextBox 15" id="15"/>
          <p:cNvSpPr txBox="true"/>
          <p:nvPr/>
        </p:nvSpPr>
        <p:spPr>
          <a:xfrm rot="0">
            <a:off x="2539507" y="1019175"/>
            <a:ext cx="13208985" cy="1228725"/>
          </a:xfrm>
          <a:prstGeom prst="rect">
            <a:avLst/>
          </a:prstGeom>
        </p:spPr>
        <p:txBody>
          <a:bodyPr anchor="t" rtlCol="false" tIns="0" lIns="0" bIns="0" rIns="0">
            <a:spAutoFit/>
          </a:bodyPr>
          <a:lstStyle/>
          <a:p>
            <a:pPr algn="ctr" marL="0" indent="0" lvl="0">
              <a:lnSpc>
                <a:spcPts val="9600"/>
              </a:lnSpc>
              <a:spcBef>
                <a:spcPct val="0"/>
              </a:spcBef>
            </a:pPr>
            <a:r>
              <a:rPr lang="en-US" sz="8000">
                <a:solidFill>
                  <a:srgbClr val="F0F4EF"/>
                </a:solidFill>
                <a:latin typeface="League Spartan"/>
              </a:rPr>
              <a:t>   </a:t>
            </a:r>
            <a:r>
              <a:rPr lang="en-US" sz="8000" strike="noStrike" u="none">
                <a:solidFill>
                  <a:srgbClr val="F0F4EF"/>
                </a:solidFill>
                <a:latin typeface="League Spartan"/>
              </a:rPr>
              <a:t>rite your topic or idea</a:t>
            </a:r>
          </a:p>
        </p:txBody>
      </p:sp>
      <p:sp>
        <p:nvSpPr>
          <p:cNvPr name="TextBox 16" id="16"/>
          <p:cNvSpPr txBox="true"/>
          <p:nvPr/>
        </p:nvSpPr>
        <p:spPr>
          <a:xfrm rot="0">
            <a:off x="2285045" y="882234"/>
            <a:ext cx="1438335" cy="1095375"/>
          </a:xfrm>
          <a:prstGeom prst="rect">
            <a:avLst/>
          </a:prstGeom>
        </p:spPr>
        <p:txBody>
          <a:bodyPr anchor="t" rtlCol="false" tIns="0" lIns="0" bIns="0" rIns="0">
            <a:spAutoFit/>
          </a:bodyPr>
          <a:lstStyle/>
          <a:p>
            <a:pPr>
              <a:lnSpc>
                <a:spcPts val="8640"/>
              </a:lnSpc>
            </a:pPr>
            <a:r>
              <a:rPr lang="en-US" sz="7200">
                <a:solidFill>
                  <a:srgbClr val="F0F4EF"/>
                </a:solidFill>
                <a:latin typeface="Aniyah"/>
              </a:rPr>
              <a:t>W</a:t>
            </a:r>
          </a:p>
        </p:txBody>
      </p:sp>
      <p:sp>
        <p:nvSpPr>
          <p:cNvPr name="TextBox 17" id="17"/>
          <p:cNvSpPr txBox="true"/>
          <p:nvPr/>
        </p:nvSpPr>
        <p:spPr>
          <a:xfrm rot="0">
            <a:off x="1416183" y="5526645"/>
            <a:ext cx="3176060" cy="485775"/>
          </a:xfrm>
          <a:prstGeom prst="rect">
            <a:avLst/>
          </a:prstGeom>
        </p:spPr>
        <p:txBody>
          <a:bodyPr anchor="t" rtlCol="false" tIns="0" lIns="0" bIns="0" rIns="0">
            <a:spAutoFit/>
          </a:bodyPr>
          <a:lstStyle/>
          <a:p>
            <a:pPr algn="ctr" marL="0" indent="0" lvl="0">
              <a:lnSpc>
                <a:spcPts val="3840"/>
              </a:lnSpc>
              <a:spcBef>
                <a:spcPct val="0"/>
              </a:spcBef>
            </a:pPr>
            <a:r>
              <a:rPr lang="en-US" sz="3200">
                <a:solidFill>
                  <a:srgbClr val="F0F4EF"/>
                </a:solidFill>
                <a:latin typeface="League Spartan"/>
              </a:rPr>
              <a:t>Topic 1</a:t>
            </a:r>
          </a:p>
        </p:txBody>
      </p:sp>
      <p:sp>
        <p:nvSpPr>
          <p:cNvPr name="TextBox 18" id="18"/>
          <p:cNvSpPr txBox="true"/>
          <p:nvPr/>
        </p:nvSpPr>
        <p:spPr>
          <a:xfrm rot="0">
            <a:off x="1416183" y="5911455"/>
            <a:ext cx="3176060" cy="8343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Elaborate on your topic here.</a:t>
            </a:r>
          </a:p>
        </p:txBody>
      </p:sp>
      <p:sp>
        <p:nvSpPr>
          <p:cNvPr name="TextBox 19" id="19"/>
          <p:cNvSpPr txBox="true"/>
          <p:nvPr/>
        </p:nvSpPr>
        <p:spPr>
          <a:xfrm rot="0">
            <a:off x="7555970" y="3262360"/>
            <a:ext cx="3176060" cy="485775"/>
          </a:xfrm>
          <a:prstGeom prst="rect">
            <a:avLst/>
          </a:prstGeom>
        </p:spPr>
        <p:txBody>
          <a:bodyPr anchor="t" rtlCol="false" tIns="0" lIns="0" bIns="0" rIns="0">
            <a:spAutoFit/>
          </a:bodyPr>
          <a:lstStyle/>
          <a:p>
            <a:pPr algn="ctr" marL="0" indent="0" lvl="0">
              <a:lnSpc>
                <a:spcPts val="3840"/>
              </a:lnSpc>
              <a:spcBef>
                <a:spcPct val="0"/>
              </a:spcBef>
            </a:pPr>
            <a:r>
              <a:rPr lang="en-US" sz="3200">
                <a:solidFill>
                  <a:srgbClr val="F0F4EF"/>
                </a:solidFill>
                <a:latin typeface="League Spartan"/>
              </a:rPr>
              <a:t>Topic 2</a:t>
            </a:r>
          </a:p>
        </p:txBody>
      </p:sp>
      <p:sp>
        <p:nvSpPr>
          <p:cNvPr name="TextBox 20" id="20"/>
          <p:cNvSpPr txBox="true"/>
          <p:nvPr/>
        </p:nvSpPr>
        <p:spPr>
          <a:xfrm rot="0">
            <a:off x="7555970" y="3647170"/>
            <a:ext cx="3176060" cy="8343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Elaborate on your topic here.</a:t>
            </a:r>
          </a:p>
        </p:txBody>
      </p:sp>
      <p:sp>
        <p:nvSpPr>
          <p:cNvPr name="TextBox 21" id="21"/>
          <p:cNvSpPr txBox="true"/>
          <p:nvPr/>
        </p:nvSpPr>
        <p:spPr>
          <a:xfrm rot="0">
            <a:off x="13651970" y="5769532"/>
            <a:ext cx="3176060" cy="485775"/>
          </a:xfrm>
          <a:prstGeom prst="rect">
            <a:avLst/>
          </a:prstGeom>
        </p:spPr>
        <p:txBody>
          <a:bodyPr anchor="t" rtlCol="false" tIns="0" lIns="0" bIns="0" rIns="0">
            <a:spAutoFit/>
          </a:bodyPr>
          <a:lstStyle/>
          <a:p>
            <a:pPr algn="ctr" marL="0" indent="0" lvl="0">
              <a:lnSpc>
                <a:spcPts val="3840"/>
              </a:lnSpc>
              <a:spcBef>
                <a:spcPct val="0"/>
              </a:spcBef>
            </a:pPr>
            <a:r>
              <a:rPr lang="en-US" sz="3200">
                <a:solidFill>
                  <a:srgbClr val="F0F4EF"/>
                </a:solidFill>
                <a:latin typeface="League Spartan"/>
              </a:rPr>
              <a:t>Topic 3</a:t>
            </a:r>
          </a:p>
        </p:txBody>
      </p:sp>
      <p:sp>
        <p:nvSpPr>
          <p:cNvPr name="TextBox 22" id="22"/>
          <p:cNvSpPr txBox="true"/>
          <p:nvPr/>
        </p:nvSpPr>
        <p:spPr>
          <a:xfrm rot="0">
            <a:off x="13651970" y="6154342"/>
            <a:ext cx="3176060" cy="8343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Elaborate on your topic here.</a:t>
            </a:r>
          </a:p>
        </p:txBody>
      </p:sp>
      <p:sp>
        <p:nvSpPr>
          <p:cNvPr name="Freeform 23" id="23"/>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transition spd="slow">
    <p:push dir="l"/>
  </p:transition>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0">
            <a:off x="-277725" y="4748065"/>
            <a:ext cx="18748087" cy="5538935"/>
          </a:xfrm>
          <a:custGeom>
            <a:avLst/>
            <a:gdLst/>
            <a:ahLst/>
            <a:cxnLst/>
            <a:rect r="r" b="b" t="t" l="l"/>
            <a:pathLst>
              <a:path h="5538935" w="18748087">
                <a:moveTo>
                  <a:pt x="0" y="0"/>
                </a:moveTo>
                <a:lnTo>
                  <a:pt x="18748086" y="0"/>
                </a:lnTo>
                <a:lnTo>
                  <a:pt x="18748086" y="5538935"/>
                </a:lnTo>
                <a:lnTo>
                  <a:pt x="0" y="5538935"/>
                </a:lnTo>
                <a:lnTo>
                  <a:pt x="0" y="0"/>
                </a:lnTo>
                <a:close/>
              </a:path>
            </a:pathLst>
          </a:custGeom>
          <a:blipFill>
            <a:blip r:embed="rId3"/>
            <a:stretch>
              <a:fillRect l="0" t="-18853" r="0" b="-22460"/>
            </a:stretch>
          </a:blipFill>
        </p:spPr>
      </p:sp>
      <p:grpSp>
        <p:nvGrpSpPr>
          <p:cNvPr name="Group 4" id="4"/>
          <p:cNvGrpSpPr/>
          <p:nvPr/>
        </p:nvGrpSpPr>
        <p:grpSpPr>
          <a:xfrm rot="0">
            <a:off x="-277725" y="4748065"/>
            <a:ext cx="19176866" cy="8229600"/>
            <a:chOff x="0" y="0"/>
            <a:chExt cx="4557457" cy="1955796"/>
          </a:xfrm>
        </p:grpSpPr>
        <p:sp>
          <p:nvSpPr>
            <p:cNvPr name="Freeform 5" id="5"/>
            <p:cNvSpPr/>
            <p:nvPr/>
          </p:nvSpPr>
          <p:spPr>
            <a:xfrm flipH="false" flipV="false" rot="0">
              <a:off x="0" y="0"/>
              <a:ext cx="4557457" cy="1955797"/>
            </a:xfrm>
            <a:custGeom>
              <a:avLst/>
              <a:gdLst/>
              <a:ahLst/>
              <a:cxnLst/>
              <a:rect r="r" b="b" t="t" l="l"/>
              <a:pathLst>
                <a:path h="1955797" w="4557457">
                  <a:moveTo>
                    <a:pt x="0" y="0"/>
                  </a:moveTo>
                  <a:lnTo>
                    <a:pt x="4557457" y="0"/>
                  </a:lnTo>
                  <a:lnTo>
                    <a:pt x="4557457" y="1955797"/>
                  </a:lnTo>
                  <a:lnTo>
                    <a:pt x="0" y="1955797"/>
                  </a:lnTo>
                  <a:close/>
                </a:path>
              </a:pathLst>
            </a:custGeom>
            <a:solidFill>
              <a:srgbClr val="000000">
                <a:alpha val="0"/>
              </a:srgbClr>
            </a:solidFill>
            <a:ln w="38100" cap="sq">
              <a:solidFill>
                <a:srgbClr val="F0F4EF"/>
              </a:solidFill>
              <a:prstDash val="solid"/>
              <a:miter/>
            </a:ln>
          </p:spPr>
        </p:sp>
        <p:sp>
          <p:nvSpPr>
            <p:cNvPr name="TextBox 6" id="6"/>
            <p:cNvSpPr txBox="true"/>
            <p:nvPr/>
          </p:nvSpPr>
          <p:spPr>
            <a:xfrm>
              <a:off x="0" y="-47625"/>
              <a:ext cx="4557457" cy="2003421"/>
            </a:xfrm>
            <a:prstGeom prst="rect">
              <a:avLst/>
            </a:prstGeom>
          </p:spPr>
          <p:txBody>
            <a:bodyPr anchor="ctr" rtlCol="false" tIns="50800" lIns="50800" bIns="50800" rIns="50800"/>
            <a:lstStyle/>
            <a:p>
              <a:pPr algn="ctr">
                <a:lnSpc>
                  <a:spcPts val="3359"/>
                </a:lnSpc>
              </a:pPr>
            </a:p>
          </p:txBody>
        </p:sp>
      </p:grpSp>
      <p:sp>
        <p:nvSpPr>
          <p:cNvPr name="Freeform 7" id="7"/>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8100000">
            <a:off x="-5824337" y="-1723382"/>
            <a:ext cx="14287106" cy="3446764"/>
          </a:xfrm>
          <a:custGeom>
            <a:avLst/>
            <a:gdLst/>
            <a:ahLst/>
            <a:cxnLst/>
            <a:rect r="r" b="b" t="t" l="l"/>
            <a:pathLst>
              <a:path h="3446764" w="14287106">
                <a:moveTo>
                  <a:pt x="0" y="0"/>
                </a:moveTo>
                <a:lnTo>
                  <a:pt x="14287106" y="0"/>
                </a:lnTo>
                <a:lnTo>
                  <a:pt x="14287106" y="3446764"/>
                </a:lnTo>
                <a:lnTo>
                  <a:pt x="0" y="3446764"/>
                </a:lnTo>
                <a:lnTo>
                  <a:pt x="0" y="0"/>
                </a:lnTo>
                <a:close/>
              </a:path>
            </a:pathLst>
          </a:custGeom>
          <a:blipFill>
            <a:blip r:embed="rId6"/>
            <a:stretch>
              <a:fillRect l="0" t="0" r="0" b="0"/>
            </a:stretch>
          </a:blipFill>
        </p:spPr>
      </p:sp>
      <p:sp>
        <p:nvSpPr>
          <p:cNvPr name="TextBox 9" id="9"/>
          <p:cNvSpPr txBox="true"/>
          <p:nvPr/>
        </p:nvSpPr>
        <p:spPr>
          <a:xfrm rot="0">
            <a:off x="2359126" y="1019175"/>
            <a:ext cx="13569749" cy="1228725"/>
          </a:xfrm>
          <a:prstGeom prst="rect">
            <a:avLst/>
          </a:prstGeom>
        </p:spPr>
        <p:txBody>
          <a:bodyPr anchor="t" rtlCol="false" tIns="0" lIns="0" bIns="0" rIns="0">
            <a:spAutoFit/>
          </a:bodyPr>
          <a:lstStyle/>
          <a:p>
            <a:pPr algn="ctr" marL="0" indent="0" lvl="0">
              <a:lnSpc>
                <a:spcPts val="9600"/>
              </a:lnSpc>
              <a:spcBef>
                <a:spcPct val="0"/>
              </a:spcBef>
            </a:pPr>
            <a:r>
              <a:rPr lang="en-US" sz="8000">
                <a:solidFill>
                  <a:srgbClr val="F0F4EF"/>
                </a:solidFill>
                <a:latin typeface="League Spartan"/>
              </a:rPr>
              <a:t>  opic 1</a:t>
            </a:r>
          </a:p>
        </p:txBody>
      </p:sp>
      <p:sp>
        <p:nvSpPr>
          <p:cNvPr name="TextBox 10" id="10"/>
          <p:cNvSpPr txBox="true"/>
          <p:nvPr/>
        </p:nvSpPr>
        <p:spPr>
          <a:xfrm rot="0">
            <a:off x="6869918" y="1028700"/>
            <a:ext cx="1438335" cy="1095375"/>
          </a:xfrm>
          <a:prstGeom prst="rect">
            <a:avLst/>
          </a:prstGeom>
        </p:spPr>
        <p:txBody>
          <a:bodyPr anchor="t" rtlCol="false" tIns="0" lIns="0" bIns="0" rIns="0">
            <a:spAutoFit/>
          </a:bodyPr>
          <a:lstStyle/>
          <a:p>
            <a:pPr>
              <a:lnSpc>
                <a:spcPts val="8640"/>
              </a:lnSpc>
            </a:pPr>
            <a:r>
              <a:rPr lang="en-US" sz="7200">
                <a:solidFill>
                  <a:srgbClr val="F0F4EF"/>
                </a:solidFill>
                <a:latin typeface="Aniyah"/>
              </a:rPr>
              <a:t>T</a:t>
            </a:r>
          </a:p>
        </p:txBody>
      </p:sp>
      <p:sp>
        <p:nvSpPr>
          <p:cNvPr name="TextBox 11" id="11"/>
          <p:cNvSpPr txBox="true"/>
          <p:nvPr/>
        </p:nvSpPr>
        <p:spPr>
          <a:xfrm rot="0">
            <a:off x="1028700" y="2571602"/>
            <a:ext cx="16230600" cy="16725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Tree>
  </p:cSld>
  <p:clrMapOvr>
    <a:masterClrMapping/>
  </p:clrMapOvr>
  <p:transition spd="slow">
    <p:push dir="l"/>
  </p:transition>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5018014" y="0"/>
            <a:ext cx="6858000" cy="10287000"/>
          </a:xfrm>
          <a:custGeom>
            <a:avLst/>
            <a:gdLst/>
            <a:ahLst/>
            <a:cxnLst/>
            <a:rect r="r" b="b" t="t" l="l"/>
            <a:pathLst>
              <a:path h="10287000" w="6858000">
                <a:moveTo>
                  <a:pt x="0" y="0"/>
                </a:moveTo>
                <a:lnTo>
                  <a:pt x="6858000" y="0"/>
                </a:lnTo>
                <a:lnTo>
                  <a:pt x="6858000" y="10287000"/>
                </a:lnTo>
                <a:lnTo>
                  <a:pt x="0" y="10287000"/>
                </a:lnTo>
                <a:lnTo>
                  <a:pt x="0" y="0"/>
                </a:lnTo>
                <a:close/>
              </a:path>
            </a:pathLst>
          </a:custGeom>
          <a:blipFill>
            <a:blip r:embed="rId5"/>
            <a:stretch>
              <a:fillRect l="0" t="0" r="0" b="0"/>
            </a:stretch>
          </a:blipFill>
        </p:spPr>
      </p:sp>
      <p:grpSp>
        <p:nvGrpSpPr>
          <p:cNvPr name="Group 5" id="5"/>
          <p:cNvGrpSpPr/>
          <p:nvPr/>
        </p:nvGrpSpPr>
        <p:grpSpPr>
          <a:xfrm rot="0">
            <a:off x="5018014" y="-340114"/>
            <a:ext cx="6858000" cy="11191793"/>
            <a:chOff x="0" y="0"/>
            <a:chExt cx="1629830" cy="2659773"/>
          </a:xfrm>
        </p:grpSpPr>
        <p:sp>
          <p:nvSpPr>
            <p:cNvPr name="Freeform 6" id="6"/>
            <p:cNvSpPr/>
            <p:nvPr/>
          </p:nvSpPr>
          <p:spPr>
            <a:xfrm flipH="false" flipV="false" rot="0">
              <a:off x="0" y="0"/>
              <a:ext cx="1629830" cy="2659773"/>
            </a:xfrm>
            <a:custGeom>
              <a:avLst/>
              <a:gdLst/>
              <a:ahLst/>
              <a:cxnLst/>
              <a:rect r="r" b="b" t="t" l="l"/>
              <a:pathLst>
                <a:path h="2659773" w="1629830">
                  <a:moveTo>
                    <a:pt x="0" y="0"/>
                  </a:moveTo>
                  <a:lnTo>
                    <a:pt x="1629830" y="0"/>
                  </a:lnTo>
                  <a:lnTo>
                    <a:pt x="1629830" y="2659773"/>
                  </a:lnTo>
                  <a:lnTo>
                    <a:pt x="0" y="2659773"/>
                  </a:lnTo>
                  <a:close/>
                </a:path>
              </a:pathLst>
            </a:custGeom>
            <a:solidFill>
              <a:srgbClr val="000000">
                <a:alpha val="0"/>
              </a:srgbClr>
            </a:solidFill>
            <a:ln w="38100" cap="sq">
              <a:solidFill>
                <a:srgbClr val="F0F4EF"/>
              </a:solidFill>
              <a:prstDash val="solid"/>
              <a:miter/>
            </a:ln>
          </p:spPr>
        </p:sp>
        <p:sp>
          <p:nvSpPr>
            <p:cNvPr name="TextBox 7" id="7"/>
            <p:cNvSpPr txBox="true"/>
            <p:nvPr/>
          </p:nvSpPr>
          <p:spPr>
            <a:xfrm>
              <a:off x="0" y="-47625"/>
              <a:ext cx="1629830" cy="2707398"/>
            </a:xfrm>
            <a:prstGeom prst="rect">
              <a:avLst/>
            </a:prstGeom>
          </p:spPr>
          <p:txBody>
            <a:bodyPr anchor="ctr" rtlCol="false" tIns="50800" lIns="50800" bIns="50800" rIns="50800"/>
            <a:lstStyle/>
            <a:p>
              <a:pPr algn="ctr">
                <a:lnSpc>
                  <a:spcPts val="3359"/>
                </a:lnSpc>
              </a:pPr>
            </a:p>
          </p:txBody>
        </p:sp>
      </p:grpSp>
      <p:sp>
        <p:nvSpPr>
          <p:cNvPr name="Freeform 8" id="8"/>
          <p:cNvSpPr/>
          <p:nvPr/>
        </p:nvSpPr>
        <p:spPr>
          <a:xfrm flipH="false" flipV="false" rot="2338567">
            <a:off x="11018672" y="516523"/>
            <a:ext cx="13087758" cy="3370098"/>
          </a:xfrm>
          <a:custGeom>
            <a:avLst/>
            <a:gdLst/>
            <a:ahLst/>
            <a:cxnLst/>
            <a:rect r="r" b="b" t="t" l="l"/>
            <a:pathLst>
              <a:path h="3370098" w="13087758">
                <a:moveTo>
                  <a:pt x="0" y="0"/>
                </a:moveTo>
                <a:lnTo>
                  <a:pt x="13087758" y="0"/>
                </a:lnTo>
                <a:lnTo>
                  <a:pt x="13087758" y="3370098"/>
                </a:lnTo>
                <a:lnTo>
                  <a:pt x="0" y="3370098"/>
                </a:lnTo>
                <a:lnTo>
                  <a:pt x="0" y="0"/>
                </a:lnTo>
                <a:close/>
              </a:path>
            </a:pathLst>
          </a:custGeom>
          <a:blipFill>
            <a:blip r:embed="rId6"/>
            <a:stretch>
              <a:fillRect l="0" t="0" r="0" b="0"/>
            </a:stretch>
          </a:blipFill>
        </p:spPr>
      </p:sp>
      <p:sp>
        <p:nvSpPr>
          <p:cNvPr name="TextBox 9" id="9"/>
          <p:cNvSpPr txBox="true"/>
          <p:nvPr/>
        </p:nvSpPr>
        <p:spPr>
          <a:xfrm rot="0">
            <a:off x="418192" y="4524375"/>
            <a:ext cx="4321027" cy="1228725"/>
          </a:xfrm>
          <a:prstGeom prst="rect">
            <a:avLst/>
          </a:prstGeom>
        </p:spPr>
        <p:txBody>
          <a:bodyPr anchor="t" rtlCol="false" tIns="0" lIns="0" bIns="0" rIns="0">
            <a:spAutoFit/>
          </a:bodyPr>
          <a:lstStyle/>
          <a:p>
            <a:pPr algn="ctr" marL="0" indent="0" lvl="0">
              <a:lnSpc>
                <a:spcPts val="9600"/>
              </a:lnSpc>
              <a:spcBef>
                <a:spcPct val="0"/>
              </a:spcBef>
            </a:pPr>
            <a:r>
              <a:rPr lang="en-US" sz="8000">
                <a:solidFill>
                  <a:srgbClr val="F0F4EF"/>
                </a:solidFill>
                <a:latin typeface="League Spartan"/>
              </a:rPr>
              <a:t>  opic 2</a:t>
            </a:r>
          </a:p>
        </p:txBody>
      </p:sp>
      <p:sp>
        <p:nvSpPr>
          <p:cNvPr name="TextBox 10" id="10"/>
          <p:cNvSpPr txBox="true"/>
          <p:nvPr/>
        </p:nvSpPr>
        <p:spPr>
          <a:xfrm rot="0">
            <a:off x="422793" y="4533900"/>
            <a:ext cx="1438335" cy="1095375"/>
          </a:xfrm>
          <a:prstGeom prst="rect">
            <a:avLst/>
          </a:prstGeom>
        </p:spPr>
        <p:txBody>
          <a:bodyPr anchor="t" rtlCol="false" tIns="0" lIns="0" bIns="0" rIns="0">
            <a:spAutoFit/>
          </a:bodyPr>
          <a:lstStyle/>
          <a:p>
            <a:pPr>
              <a:lnSpc>
                <a:spcPts val="8640"/>
              </a:lnSpc>
            </a:pPr>
            <a:r>
              <a:rPr lang="en-US" sz="7200">
                <a:solidFill>
                  <a:srgbClr val="F0F4EF"/>
                </a:solidFill>
                <a:latin typeface="Aniyah"/>
              </a:rPr>
              <a:t>T</a:t>
            </a:r>
          </a:p>
        </p:txBody>
      </p:sp>
      <p:sp>
        <p:nvSpPr>
          <p:cNvPr name="TextBox 11" id="11"/>
          <p:cNvSpPr txBox="true"/>
          <p:nvPr/>
        </p:nvSpPr>
        <p:spPr>
          <a:xfrm rot="0">
            <a:off x="12247602" y="2602230"/>
            <a:ext cx="5715000" cy="50253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Tree>
  </p:cSld>
  <p:clrMapOvr>
    <a:masterClrMapping/>
  </p:clrMapOvr>
  <p:transition spd="slow">
    <p:push dir="l"/>
  </p:transition>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0">
            <a:off x="9872545" y="-705626"/>
            <a:ext cx="7348392" cy="5075121"/>
          </a:xfrm>
          <a:custGeom>
            <a:avLst/>
            <a:gdLst/>
            <a:ahLst/>
            <a:cxnLst/>
            <a:rect r="r" b="b" t="t" l="l"/>
            <a:pathLst>
              <a:path h="5075121" w="7348392">
                <a:moveTo>
                  <a:pt x="0" y="0"/>
                </a:moveTo>
                <a:lnTo>
                  <a:pt x="7348391" y="0"/>
                </a:lnTo>
                <a:lnTo>
                  <a:pt x="7348391" y="5075121"/>
                </a:lnTo>
                <a:lnTo>
                  <a:pt x="0" y="5075121"/>
                </a:lnTo>
                <a:lnTo>
                  <a:pt x="0" y="0"/>
                </a:lnTo>
                <a:close/>
              </a:path>
            </a:pathLst>
          </a:custGeom>
          <a:blipFill>
            <a:blip r:embed="rId3"/>
            <a:stretch>
              <a:fillRect l="-14572" t="-1748" r="-13985" b="-22268"/>
            </a:stretch>
          </a:blipFill>
        </p:spPr>
      </p:sp>
      <p:grpSp>
        <p:nvGrpSpPr>
          <p:cNvPr name="Group 4" id="4"/>
          <p:cNvGrpSpPr/>
          <p:nvPr/>
        </p:nvGrpSpPr>
        <p:grpSpPr>
          <a:xfrm rot="0">
            <a:off x="9872545" y="-6792108"/>
            <a:ext cx="7386755" cy="11191793"/>
            <a:chOff x="0" y="0"/>
            <a:chExt cx="1755491" cy="2659773"/>
          </a:xfrm>
        </p:grpSpPr>
        <p:sp>
          <p:nvSpPr>
            <p:cNvPr name="Freeform 5" id="5"/>
            <p:cNvSpPr/>
            <p:nvPr/>
          </p:nvSpPr>
          <p:spPr>
            <a:xfrm flipH="false" flipV="false" rot="0">
              <a:off x="0" y="0"/>
              <a:ext cx="1755491" cy="2659773"/>
            </a:xfrm>
            <a:custGeom>
              <a:avLst/>
              <a:gdLst/>
              <a:ahLst/>
              <a:cxnLst/>
              <a:rect r="r" b="b" t="t" l="l"/>
              <a:pathLst>
                <a:path h="2659773" w="1755491">
                  <a:moveTo>
                    <a:pt x="0" y="0"/>
                  </a:moveTo>
                  <a:lnTo>
                    <a:pt x="1755491" y="0"/>
                  </a:lnTo>
                  <a:lnTo>
                    <a:pt x="1755491" y="2659773"/>
                  </a:lnTo>
                  <a:lnTo>
                    <a:pt x="0" y="2659773"/>
                  </a:lnTo>
                  <a:close/>
                </a:path>
              </a:pathLst>
            </a:custGeom>
            <a:solidFill>
              <a:srgbClr val="000000">
                <a:alpha val="0"/>
              </a:srgbClr>
            </a:solidFill>
            <a:ln w="38100" cap="sq">
              <a:solidFill>
                <a:srgbClr val="F0F4EF"/>
              </a:solidFill>
              <a:prstDash val="solid"/>
              <a:miter/>
            </a:ln>
          </p:spPr>
        </p:sp>
        <p:sp>
          <p:nvSpPr>
            <p:cNvPr name="TextBox 6" id="6"/>
            <p:cNvSpPr txBox="true"/>
            <p:nvPr/>
          </p:nvSpPr>
          <p:spPr>
            <a:xfrm>
              <a:off x="0" y="-47625"/>
              <a:ext cx="1755491" cy="2707398"/>
            </a:xfrm>
            <a:prstGeom prst="rect">
              <a:avLst/>
            </a:prstGeom>
          </p:spPr>
          <p:txBody>
            <a:bodyPr anchor="ctr" rtlCol="false" tIns="50800" lIns="50800" bIns="50800" rIns="50800"/>
            <a:lstStyle/>
            <a:p>
              <a:pPr algn="ctr">
                <a:lnSpc>
                  <a:spcPts val="3359"/>
                </a:lnSpc>
              </a:pPr>
            </a:p>
          </p:txBody>
        </p:sp>
      </p:grpSp>
      <p:sp>
        <p:nvSpPr>
          <p:cNvPr name="Freeform 7" id="7"/>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9872545" y="6537876"/>
            <a:ext cx="7386755" cy="8229600"/>
          </a:xfrm>
          <a:custGeom>
            <a:avLst/>
            <a:gdLst/>
            <a:ahLst/>
            <a:cxnLst/>
            <a:rect r="r" b="b" t="t" l="l"/>
            <a:pathLst>
              <a:path h="8229600" w="7386755">
                <a:moveTo>
                  <a:pt x="0" y="0"/>
                </a:moveTo>
                <a:lnTo>
                  <a:pt x="7386755" y="0"/>
                </a:lnTo>
                <a:lnTo>
                  <a:pt x="7386755" y="8229600"/>
                </a:lnTo>
                <a:lnTo>
                  <a:pt x="0" y="8229600"/>
                </a:lnTo>
                <a:lnTo>
                  <a:pt x="0" y="0"/>
                </a:lnTo>
                <a:close/>
              </a:path>
            </a:pathLst>
          </a:custGeom>
          <a:blipFill>
            <a:blip r:embed="rId6"/>
            <a:stretch>
              <a:fillRect l="0" t="-8002" r="0" b="-8002"/>
            </a:stretch>
          </a:blipFill>
        </p:spPr>
      </p:sp>
      <p:grpSp>
        <p:nvGrpSpPr>
          <p:cNvPr name="Group 9" id="9"/>
          <p:cNvGrpSpPr/>
          <p:nvPr/>
        </p:nvGrpSpPr>
        <p:grpSpPr>
          <a:xfrm rot="0">
            <a:off x="9872545" y="6537876"/>
            <a:ext cx="7386755" cy="11191793"/>
            <a:chOff x="0" y="0"/>
            <a:chExt cx="1755491" cy="2659773"/>
          </a:xfrm>
        </p:grpSpPr>
        <p:sp>
          <p:nvSpPr>
            <p:cNvPr name="Freeform 10" id="10"/>
            <p:cNvSpPr/>
            <p:nvPr/>
          </p:nvSpPr>
          <p:spPr>
            <a:xfrm flipH="false" flipV="false" rot="0">
              <a:off x="0" y="0"/>
              <a:ext cx="1755491" cy="2659773"/>
            </a:xfrm>
            <a:custGeom>
              <a:avLst/>
              <a:gdLst/>
              <a:ahLst/>
              <a:cxnLst/>
              <a:rect r="r" b="b" t="t" l="l"/>
              <a:pathLst>
                <a:path h="2659773" w="1755491">
                  <a:moveTo>
                    <a:pt x="0" y="0"/>
                  </a:moveTo>
                  <a:lnTo>
                    <a:pt x="1755491" y="0"/>
                  </a:lnTo>
                  <a:lnTo>
                    <a:pt x="1755491" y="2659773"/>
                  </a:lnTo>
                  <a:lnTo>
                    <a:pt x="0" y="2659773"/>
                  </a:lnTo>
                  <a:close/>
                </a:path>
              </a:pathLst>
            </a:custGeom>
            <a:solidFill>
              <a:srgbClr val="000000">
                <a:alpha val="0"/>
              </a:srgbClr>
            </a:solidFill>
            <a:ln w="38100" cap="sq">
              <a:solidFill>
                <a:srgbClr val="F0F4EF"/>
              </a:solidFill>
              <a:prstDash val="solid"/>
              <a:miter/>
            </a:ln>
          </p:spPr>
        </p:sp>
        <p:sp>
          <p:nvSpPr>
            <p:cNvPr name="TextBox 11" id="11"/>
            <p:cNvSpPr txBox="true"/>
            <p:nvPr/>
          </p:nvSpPr>
          <p:spPr>
            <a:xfrm>
              <a:off x="0" y="-47625"/>
              <a:ext cx="1755491" cy="2707398"/>
            </a:xfrm>
            <a:prstGeom prst="rect">
              <a:avLst/>
            </a:prstGeom>
          </p:spPr>
          <p:txBody>
            <a:bodyPr anchor="ctr" rtlCol="false" tIns="50800" lIns="50800" bIns="50800" rIns="50800"/>
            <a:lstStyle/>
            <a:p>
              <a:pPr algn="ctr">
                <a:lnSpc>
                  <a:spcPts val="3359"/>
                </a:lnSpc>
              </a:pPr>
            </a:p>
          </p:txBody>
        </p:sp>
      </p:grpSp>
      <p:sp>
        <p:nvSpPr>
          <p:cNvPr name="Freeform 12" id="12"/>
          <p:cNvSpPr/>
          <p:nvPr/>
        </p:nvSpPr>
        <p:spPr>
          <a:xfrm flipH="false" flipV="false" rot="2377688">
            <a:off x="-3230482" y="8203036"/>
            <a:ext cx="16186125" cy="4167927"/>
          </a:xfrm>
          <a:custGeom>
            <a:avLst/>
            <a:gdLst/>
            <a:ahLst/>
            <a:cxnLst/>
            <a:rect r="r" b="b" t="t" l="l"/>
            <a:pathLst>
              <a:path h="4167927" w="16186125">
                <a:moveTo>
                  <a:pt x="0" y="0"/>
                </a:moveTo>
                <a:lnTo>
                  <a:pt x="16186125" y="0"/>
                </a:lnTo>
                <a:lnTo>
                  <a:pt x="16186125" y="4167928"/>
                </a:lnTo>
                <a:lnTo>
                  <a:pt x="0" y="4167928"/>
                </a:lnTo>
                <a:lnTo>
                  <a:pt x="0" y="0"/>
                </a:lnTo>
                <a:close/>
              </a:path>
            </a:pathLst>
          </a:custGeom>
          <a:blipFill>
            <a:blip r:embed="rId7"/>
            <a:stretch>
              <a:fillRect l="0" t="0" r="0" b="0"/>
            </a:stretch>
          </a:blipFill>
        </p:spPr>
      </p:sp>
      <p:sp>
        <p:nvSpPr>
          <p:cNvPr name="TextBox 13" id="13"/>
          <p:cNvSpPr txBox="true"/>
          <p:nvPr/>
        </p:nvSpPr>
        <p:spPr>
          <a:xfrm rot="0">
            <a:off x="1028700" y="2669868"/>
            <a:ext cx="4321027" cy="1228725"/>
          </a:xfrm>
          <a:prstGeom prst="rect">
            <a:avLst/>
          </a:prstGeom>
        </p:spPr>
        <p:txBody>
          <a:bodyPr anchor="t" rtlCol="false" tIns="0" lIns="0" bIns="0" rIns="0">
            <a:spAutoFit/>
          </a:bodyPr>
          <a:lstStyle/>
          <a:p>
            <a:pPr algn="ctr" marL="0" indent="0" lvl="0">
              <a:lnSpc>
                <a:spcPts val="9600"/>
              </a:lnSpc>
              <a:spcBef>
                <a:spcPct val="0"/>
              </a:spcBef>
            </a:pPr>
            <a:r>
              <a:rPr lang="en-US" sz="8000">
                <a:solidFill>
                  <a:srgbClr val="F0F4EF"/>
                </a:solidFill>
                <a:latin typeface="League Spartan"/>
              </a:rPr>
              <a:t>  opic 3</a:t>
            </a:r>
          </a:p>
        </p:txBody>
      </p:sp>
      <p:sp>
        <p:nvSpPr>
          <p:cNvPr name="TextBox 14" id="14"/>
          <p:cNvSpPr txBox="true"/>
          <p:nvPr/>
        </p:nvSpPr>
        <p:spPr>
          <a:xfrm rot="0">
            <a:off x="1033301" y="2679393"/>
            <a:ext cx="1438335" cy="1095375"/>
          </a:xfrm>
          <a:prstGeom prst="rect">
            <a:avLst/>
          </a:prstGeom>
        </p:spPr>
        <p:txBody>
          <a:bodyPr anchor="t" rtlCol="false" tIns="0" lIns="0" bIns="0" rIns="0">
            <a:spAutoFit/>
          </a:bodyPr>
          <a:lstStyle/>
          <a:p>
            <a:pPr>
              <a:lnSpc>
                <a:spcPts val="8640"/>
              </a:lnSpc>
            </a:pPr>
            <a:r>
              <a:rPr lang="en-US" sz="7200">
                <a:solidFill>
                  <a:srgbClr val="F0F4EF"/>
                </a:solidFill>
                <a:latin typeface="Aniyah"/>
              </a:rPr>
              <a:t>T</a:t>
            </a:r>
          </a:p>
        </p:txBody>
      </p:sp>
      <p:sp>
        <p:nvSpPr>
          <p:cNvPr name="TextBox 15" id="15"/>
          <p:cNvSpPr txBox="true"/>
          <p:nvPr/>
        </p:nvSpPr>
        <p:spPr>
          <a:xfrm rot="0">
            <a:off x="1028700" y="4604301"/>
            <a:ext cx="16230600" cy="16725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Elaborate on your topic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a:t>
            </a:r>
          </a:p>
        </p:txBody>
      </p:sp>
    </p:spTree>
  </p:cSld>
  <p:clrMapOvr>
    <a:masterClrMapping/>
  </p:clrMapOvr>
  <p:transition spd="slow">
    <p:push dir="l"/>
  </p:transition>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grpSp>
        <p:nvGrpSpPr>
          <p:cNvPr name="Group 3" id="3"/>
          <p:cNvGrpSpPr/>
          <p:nvPr/>
        </p:nvGrpSpPr>
        <p:grpSpPr>
          <a:xfrm rot="0">
            <a:off x="9872545" y="635237"/>
            <a:ext cx="9119079" cy="2282214"/>
            <a:chOff x="0" y="0"/>
            <a:chExt cx="2167185" cy="542377"/>
          </a:xfrm>
        </p:grpSpPr>
        <p:sp>
          <p:nvSpPr>
            <p:cNvPr name="Freeform 4" id="4"/>
            <p:cNvSpPr/>
            <p:nvPr/>
          </p:nvSpPr>
          <p:spPr>
            <a:xfrm flipH="false" flipV="false" rot="0">
              <a:off x="0" y="0"/>
              <a:ext cx="2167185" cy="542377"/>
            </a:xfrm>
            <a:custGeom>
              <a:avLst/>
              <a:gdLst/>
              <a:ahLst/>
              <a:cxnLst/>
              <a:rect r="r" b="b" t="t" l="l"/>
              <a:pathLst>
                <a:path h="542377" w="2167185">
                  <a:moveTo>
                    <a:pt x="0" y="0"/>
                  </a:moveTo>
                  <a:lnTo>
                    <a:pt x="2167185" y="0"/>
                  </a:lnTo>
                  <a:lnTo>
                    <a:pt x="2167185" y="542377"/>
                  </a:lnTo>
                  <a:lnTo>
                    <a:pt x="0" y="542377"/>
                  </a:lnTo>
                  <a:close/>
                </a:path>
              </a:pathLst>
            </a:custGeom>
            <a:solidFill>
              <a:srgbClr val="000000">
                <a:alpha val="0"/>
              </a:srgbClr>
            </a:solidFill>
            <a:ln w="38100" cap="sq">
              <a:solidFill>
                <a:srgbClr val="F0F4EF"/>
              </a:solidFill>
              <a:prstDash val="solid"/>
              <a:miter/>
            </a:ln>
          </p:spPr>
        </p:sp>
        <p:sp>
          <p:nvSpPr>
            <p:cNvPr name="TextBox 5" id="5"/>
            <p:cNvSpPr txBox="true"/>
            <p:nvPr/>
          </p:nvSpPr>
          <p:spPr>
            <a:xfrm>
              <a:off x="0" y="-47625"/>
              <a:ext cx="2167185" cy="590002"/>
            </a:xfrm>
            <a:prstGeom prst="rect">
              <a:avLst/>
            </a:prstGeom>
          </p:spPr>
          <p:txBody>
            <a:bodyPr anchor="ctr" rtlCol="false" tIns="50800" lIns="50800" bIns="50800" rIns="50800"/>
            <a:lstStyle/>
            <a:p>
              <a:pPr algn="ctr">
                <a:lnSpc>
                  <a:spcPts val="3359"/>
                </a:lnSpc>
              </a:pPr>
            </a:p>
          </p:txBody>
        </p:sp>
      </p:grpSp>
      <p:grpSp>
        <p:nvGrpSpPr>
          <p:cNvPr name="Group 6" id="6"/>
          <p:cNvGrpSpPr/>
          <p:nvPr/>
        </p:nvGrpSpPr>
        <p:grpSpPr>
          <a:xfrm rot="0">
            <a:off x="9872545" y="2879351"/>
            <a:ext cx="9119079" cy="2282214"/>
            <a:chOff x="0" y="0"/>
            <a:chExt cx="2167185" cy="542377"/>
          </a:xfrm>
        </p:grpSpPr>
        <p:sp>
          <p:nvSpPr>
            <p:cNvPr name="Freeform 7" id="7"/>
            <p:cNvSpPr/>
            <p:nvPr/>
          </p:nvSpPr>
          <p:spPr>
            <a:xfrm flipH="false" flipV="false" rot="0">
              <a:off x="0" y="0"/>
              <a:ext cx="2167185" cy="542377"/>
            </a:xfrm>
            <a:custGeom>
              <a:avLst/>
              <a:gdLst/>
              <a:ahLst/>
              <a:cxnLst/>
              <a:rect r="r" b="b" t="t" l="l"/>
              <a:pathLst>
                <a:path h="542377" w="2167185">
                  <a:moveTo>
                    <a:pt x="0" y="0"/>
                  </a:moveTo>
                  <a:lnTo>
                    <a:pt x="2167185" y="0"/>
                  </a:lnTo>
                  <a:lnTo>
                    <a:pt x="2167185" y="542377"/>
                  </a:lnTo>
                  <a:lnTo>
                    <a:pt x="0" y="542377"/>
                  </a:lnTo>
                  <a:close/>
                </a:path>
              </a:pathLst>
            </a:custGeom>
            <a:solidFill>
              <a:srgbClr val="000000">
                <a:alpha val="0"/>
              </a:srgbClr>
            </a:solidFill>
            <a:ln w="38100" cap="sq">
              <a:solidFill>
                <a:srgbClr val="F0F4EF"/>
              </a:solidFill>
              <a:prstDash val="solid"/>
              <a:miter/>
            </a:ln>
          </p:spPr>
        </p:sp>
        <p:sp>
          <p:nvSpPr>
            <p:cNvPr name="TextBox 8" id="8"/>
            <p:cNvSpPr txBox="true"/>
            <p:nvPr/>
          </p:nvSpPr>
          <p:spPr>
            <a:xfrm>
              <a:off x="0" y="-47625"/>
              <a:ext cx="2167185" cy="590002"/>
            </a:xfrm>
            <a:prstGeom prst="rect">
              <a:avLst/>
            </a:prstGeom>
          </p:spPr>
          <p:txBody>
            <a:bodyPr anchor="ctr" rtlCol="false" tIns="50800" lIns="50800" bIns="50800" rIns="50800"/>
            <a:lstStyle/>
            <a:p>
              <a:pPr algn="ctr">
                <a:lnSpc>
                  <a:spcPts val="3359"/>
                </a:lnSpc>
              </a:pPr>
            </a:p>
          </p:txBody>
        </p:sp>
      </p:grpSp>
      <p:grpSp>
        <p:nvGrpSpPr>
          <p:cNvPr name="Group 9" id="9"/>
          <p:cNvGrpSpPr/>
          <p:nvPr/>
        </p:nvGrpSpPr>
        <p:grpSpPr>
          <a:xfrm rot="0">
            <a:off x="9872545" y="5125436"/>
            <a:ext cx="9119079" cy="2282214"/>
            <a:chOff x="0" y="0"/>
            <a:chExt cx="2167185" cy="542377"/>
          </a:xfrm>
        </p:grpSpPr>
        <p:sp>
          <p:nvSpPr>
            <p:cNvPr name="Freeform 10" id="10"/>
            <p:cNvSpPr/>
            <p:nvPr/>
          </p:nvSpPr>
          <p:spPr>
            <a:xfrm flipH="false" flipV="false" rot="0">
              <a:off x="0" y="0"/>
              <a:ext cx="2167185" cy="542377"/>
            </a:xfrm>
            <a:custGeom>
              <a:avLst/>
              <a:gdLst/>
              <a:ahLst/>
              <a:cxnLst/>
              <a:rect r="r" b="b" t="t" l="l"/>
              <a:pathLst>
                <a:path h="542377" w="2167185">
                  <a:moveTo>
                    <a:pt x="0" y="0"/>
                  </a:moveTo>
                  <a:lnTo>
                    <a:pt x="2167185" y="0"/>
                  </a:lnTo>
                  <a:lnTo>
                    <a:pt x="2167185" y="542377"/>
                  </a:lnTo>
                  <a:lnTo>
                    <a:pt x="0" y="542377"/>
                  </a:lnTo>
                  <a:close/>
                </a:path>
              </a:pathLst>
            </a:custGeom>
            <a:solidFill>
              <a:srgbClr val="000000">
                <a:alpha val="0"/>
              </a:srgbClr>
            </a:solidFill>
            <a:ln w="38100" cap="sq">
              <a:solidFill>
                <a:srgbClr val="F0F4EF"/>
              </a:solidFill>
              <a:prstDash val="solid"/>
              <a:miter/>
            </a:ln>
          </p:spPr>
        </p:sp>
        <p:sp>
          <p:nvSpPr>
            <p:cNvPr name="TextBox 11" id="11"/>
            <p:cNvSpPr txBox="true"/>
            <p:nvPr/>
          </p:nvSpPr>
          <p:spPr>
            <a:xfrm>
              <a:off x="0" y="-47625"/>
              <a:ext cx="2167185" cy="590002"/>
            </a:xfrm>
            <a:prstGeom prst="rect">
              <a:avLst/>
            </a:prstGeom>
          </p:spPr>
          <p:txBody>
            <a:bodyPr anchor="ctr" rtlCol="false" tIns="50800" lIns="50800" bIns="50800" rIns="50800"/>
            <a:lstStyle/>
            <a:p>
              <a:pPr algn="ctr">
                <a:lnSpc>
                  <a:spcPts val="3359"/>
                </a:lnSpc>
              </a:pPr>
            </a:p>
          </p:txBody>
        </p:sp>
      </p:grpSp>
      <p:grpSp>
        <p:nvGrpSpPr>
          <p:cNvPr name="Group 12" id="12"/>
          <p:cNvGrpSpPr/>
          <p:nvPr/>
        </p:nvGrpSpPr>
        <p:grpSpPr>
          <a:xfrm rot="0">
            <a:off x="9872545" y="7369549"/>
            <a:ext cx="9119079" cy="2282214"/>
            <a:chOff x="0" y="0"/>
            <a:chExt cx="2167185" cy="542377"/>
          </a:xfrm>
        </p:grpSpPr>
        <p:sp>
          <p:nvSpPr>
            <p:cNvPr name="Freeform 13" id="13"/>
            <p:cNvSpPr/>
            <p:nvPr/>
          </p:nvSpPr>
          <p:spPr>
            <a:xfrm flipH="false" flipV="false" rot="0">
              <a:off x="0" y="0"/>
              <a:ext cx="2167185" cy="542377"/>
            </a:xfrm>
            <a:custGeom>
              <a:avLst/>
              <a:gdLst/>
              <a:ahLst/>
              <a:cxnLst/>
              <a:rect r="r" b="b" t="t" l="l"/>
              <a:pathLst>
                <a:path h="542377" w="2167185">
                  <a:moveTo>
                    <a:pt x="0" y="0"/>
                  </a:moveTo>
                  <a:lnTo>
                    <a:pt x="2167185" y="0"/>
                  </a:lnTo>
                  <a:lnTo>
                    <a:pt x="2167185" y="542377"/>
                  </a:lnTo>
                  <a:lnTo>
                    <a:pt x="0" y="542377"/>
                  </a:lnTo>
                  <a:close/>
                </a:path>
              </a:pathLst>
            </a:custGeom>
            <a:solidFill>
              <a:srgbClr val="000000">
                <a:alpha val="0"/>
              </a:srgbClr>
            </a:solidFill>
            <a:ln w="38100" cap="sq">
              <a:solidFill>
                <a:srgbClr val="F0F4EF"/>
              </a:solidFill>
              <a:prstDash val="solid"/>
              <a:miter/>
            </a:ln>
          </p:spPr>
        </p:sp>
        <p:sp>
          <p:nvSpPr>
            <p:cNvPr name="TextBox 14" id="14"/>
            <p:cNvSpPr txBox="true"/>
            <p:nvPr/>
          </p:nvSpPr>
          <p:spPr>
            <a:xfrm>
              <a:off x="0" y="-47625"/>
              <a:ext cx="2167185" cy="590002"/>
            </a:xfrm>
            <a:prstGeom prst="rect">
              <a:avLst/>
            </a:prstGeom>
          </p:spPr>
          <p:txBody>
            <a:bodyPr anchor="ctr" rtlCol="false" tIns="50800" lIns="50800" bIns="50800" rIns="50800"/>
            <a:lstStyle/>
            <a:p>
              <a:pPr algn="ctr">
                <a:lnSpc>
                  <a:spcPts val="3359"/>
                </a:lnSpc>
              </a:pPr>
            </a:p>
          </p:txBody>
        </p:sp>
      </p:grpSp>
      <p:sp>
        <p:nvSpPr>
          <p:cNvPr name="Freeform 15" id="15"/>
          <p:cNvSpPr/>
          <p:nvPr/>
        </p:nvSpPr>
        <p:spPr>
          <a:xfrm flipH="false" flipV="false" rot="0">
            <a:off x="1028700" y="3844167"/>
            <a:ext cx="6927599" cy="10397897"/>
          </a:xfrm>
          <a:custGeom>
            <a:avLst/>
            <a:gdLst/>
            <a:ahLst/>
            <a:cxnLst/>
            <a:rect r="r" b="b" t="t" l="l"/>
            <a:pathLst>
              <a:path h="10397897" w="6927599">
                <a:moveTo>
                  <a:pt x="0" y="0"/>
                </a:moveTo>
                <a:lnTo>
                  <a:pt x="6927599" y="0"/>
                </a:lnTo>
                <a:lnTo>
                  <a:pt x="6927599" y="10397898"/>
                </a:lnTo>
                <a:lnTo>
                  <a:pt x="0" y="10397898"/>
                </a:lnTo>
                <a:lnTo>
                  <a:pt x="0" y="0"/>
                </a:lnTo>
                <a:close/>
              </a:path>
            </a:pathLst>
          </a:custGeom>
          <a:blipFill>
            <a:blip r:embed="rId3"/>
            <a:stretch>
              <a:fillRect l="0" t="0" r="0" b="0"/>
            </a:stretch>
          </a:blipFill>
        </p:spPr>
      </p:sp>
      <p:grpSp>
        <p:nvGrpSpPr>
          <p:cNvPr name="Group 16" id="16"/>
          <p:cNvGrpSpPr/>
          <p:nvPr/>
        </p:nvGrpSpPr>
        <p:grpSpPr>
          <a:xfrm rot="0">
            <a:off x="1028700" y="3844167"/>
            <a:ext cx="6927599" cy="7903668"/>
            <a:chOff x="0" y="0"/>
            <a:chExt cx="1646371" cy="1878337"/>
          </a:xfrm>
        </p:grpSpPr>
        <p:sp>
          <p:nvSpPr>
            <p:cNvPr name="Freeform 17" id="17"/>
            <p:cNvSpPr/>
            <p:nvPr/>
          </p:nvSpPr>
          <p:spPr>
            <a:xfrm flipH="false" flipV="false" rot="0">
              <a:off x="0" y="0"/>
              <a:ext cx="1646371" cy="1878337"/>
            </a:xfrm>
            <a:custGeom>
              <a:avLst/>
              <a:gdLst/>
              <a:ahLst/>
              <a:cxnLst/>
              <a:rect r="r" b="b" t="t" l="l"/>
              <a:pathLst>
                <a:path h="1878337" w="1646371">
                  <a:moveTo>
                    <a:pt x="0" y="0"/>
                  </a:moveTo>
                  <a:lnTo>
                    <a:pt x="1646371" y="0"/>
                  </a:lnTo>
                  <a:lnTo>
                    <a:pt x="1646371" y="1878337"/>
                  </a:lnTo>
                  <a:lnTo>
                    <a:pt x="0" y="1878337"/>
                  </a:lnTo>
                  <a:close/>
                </a:path>
              </a:pathLst>
            </a:custGeom>
            <a:solidFill>
              <a:srgbClr val="000000">
                <a:alpha val="0"/>
              </a:srgbClr>
            </a:solidFill>
            <a:ln w="38100" cap="sq">
              <a:solidFill>
                <a:srgbClr val="F0F4EF"/>
              </a:solidFill>
              <a:prstDash val="solid"/>
              <a:miter/>
            </a:ln>
          </p:spPr>
        </p:sp>
        <p:sp>
          <p:nvSpPr>
            <p:cNvPr name="TextBox 18" id="18"/>
            <p:cNvSpPr txBox="true"/>
            <p:nvPr/>
          </p:nvSpPr>
          <p:spPr>
            <a:xfrm>
              <a:off x="0" y="-47625"/>
              <a:ext cx="1646371" cy="1925962"/>
            </a:xfrm>
            <a:prstGeom prst="rect">
              <a:avLst/>
            </a:prstGeom>
          </p:spPr>
          <p:txBody>
            <a:bodyPr anchor="ctr" rtlCol="false" tIns="50800" lIns="50800" bIns="50800" rIns="50800"/>
            <a:lstStyle/>
            <a:p>
              <a:pPr algn="ctr">
                <a:lnSpc>
                  <a:spcPts val="3359"/>
                </a:lnSpc>
              </a:pPr>
            </a:p>
          </p:txBody>
        </p:sp>
      </p:grpSp>
      <p:sp>
        <p:nvSpPr>
          <p:cNvPr name="Freeform 19" id="19"/>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0" id="20"/>
          <p:cNvSpPr/>
          <p:nvPr/>
        </p:nvSpPr>
        <p:spPr>
          <a:xfrm flipH="false" flipV="true" rot="-655176">
            <a:off x="-2135308" y="-785434"/>
            <a:ext cx="7129213" cy="1725864"/>
          </a:xfrm>
          <a:custGeom>
            <a:avLst/>
            <a:gdLst/>
            <a:ahLst/>
            <a:cxnLst/>
            <a:rect r="r" b="b" t="t" l="l"/>
            <a:pathLst>
              <a:path h="1725864" w="7129213">
                <a:moveTo>
                  <a:pt x="0" y="1725864"/>
                </a:moveTo>
                <a:lnTo>
                  <a:pt x="7129213" y="1725864"/>
                </a:lnTo>
                <a:lnTo>
                  <a:pt x="7129213" y="0"/>
                </a:lnTo>
                <a:lnTo>
                  <a:pt x="0" y="0"/>
                </a:lnTo>
                <a:lnTo>
                  <a:pt x="0" y="1725864"/>
                </a:lnTo>
                <a:close/>
              </a:path>
            </a:pathLst>
          </a:custGeom>
          <a:blipFill>
            <a:blip r:embed="rId6"/>
            <a:stretch>
              <a:fillRect l="0" t="0" r="0" b="0"/>
            </a:stretch>
          </a:blipFill>
        </p:spPr>
      </p:sp>
      <p:sp>
        <p:nvSpPr>
          <p:cNvPr name="TextBox 21" id="21"/>
          <p:cNvSpPr txBox="true"/>
          <p:nvPr/>
        </p:nvSpPr>
        <p:spPr>
          <a:xfrm rot="0">
            <a:off x="1028700" y="1019175"/>
            <a:ext cx="5991225" cy="2447925"/>
          </a:xfrm>
          <a:prstGeom prst="rect">
            <a:avLst/>
          </a:prstGeom>
        </p:spPr>
        <p:txBody>
          <a:bodyPr anchor="t" rtlCol="false" tIns="0" lIns="0" bIns="0" rIns="0">
            <a:spAutoFit/>
          </a:bodyPr>
          <a:lstStyle/>
          <a:p>
            <a:pPr marL="0" indent="0" lvl="0">
              <a:lnSpc>
                <a:spcPts val="9600"/>
              </a:lnSpc>
              <a:spcBef>
                <a:spcPct val="0"/>
              </a:spcBef>
            </a:pPr>
            <a:r>
              <a:rPr lang="en-US" sz="8000">
                <a:solidFill>
                  <a:srgbClr val="F0F4EF"/>
                </a:solidFill>
                <a:latin typeface="League Spartan"/>
              </a:rPr>
              <a:t>   </a:t>
            </a:r>
            <a:r>
              <a:rPr lang="en-US" sz="8000" strike="noStrike" u="none">
                <a:solidFill>
                  <a:srgbClr val="F0F4EF"/>
                </a:solidFill>
                <a:latin typeface="League Spartan"/>
              </a:rPr>
              <a:t>ur Objectives</a:t>
            </a:r>
          </a:p>
        </p:txBody>
      </p:sp>
      <p:sp>
        <p:nvSpPr>
          <p:cNvPr name="TextBox 22" id="22"/>
          <p:cNvSpPr txBox="true"/>
          <p:nvPr/>
        </p:nvSpPr>
        <p:spPr>
          <a:xfrm rot="0">
            <a:off x="10365337" y="1357166"/>
            <a:ext cx="3870752" cy="485775"/>
          </a:xfrm>
          <a:prstGeom prst="rect">
            <a:avLst/>
          </a:prstGeom>
        </p:spPr>
        <p:txBody>
          <a:bodyPr anchor="t" rtlCol="false" tIns="0" lIns="0" bIns="0" rIns="0">
            <a:spAutoFit/>
          </a:bodyPr>
          <a:lstStyle/>
          <a:p>
            <a:pPr marL="0" indent="0" lvl="0">
              <a:lnSpc>
                <a:spcPts val="3840"/>
              </a:lnSpc>
              <a:spcBef>
                <a:spcPct val="0"/>
              </a:spcBef>
            </a:pPr>
            <a:r>
              <a:rPr lang="en-US" sz="3200" strike="noStrike" u="none">
                <a:solidFill>
                  <a:srgbClr val="F0F4EF"/>
                </a:solidFill>
                <a:latin typeface="League Spartan"/>
              </a:rPr>
              <a:t>Objective One</a:t>
            </a:r>
          </a:p>
        </p:txBody>
      </p:sp>
      <p:sp>
        <p:nvSpPr>
          <p:cNvPr name="TextBox 23" id="23"/>
          <p:cNvSpPr txBox="true"/>
          <p:nvPr/>
        </p:nvSpPr>
        <p:spPr>
          <a:xfrm rot="0">
            <a:off x="10365337" y="1800235"/>
            <a:ext cx="6643961" cy="4152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Elaborate on what you want to discuss. </a:t>
            </a:r>
          </a:p>
        </p:txBody>
      </p:sp>
      <p:sp>
        <p:nvSpPr>
          <p:cNvPr name="TextBox 24" id="24"/>
          <p:cNvSpPr txBox="true"/>
          <p:nvPr/>
        </p:nvSpPr>
        <p:spPr>
          <a:xfrm rot="0">
            <a:off x="710131" y="1028700"/>
            <a:ext cx="1438335" cy="1095375"/>
          </a:xfrm>
          <a:prstGeom prst="rect">
            <a:avLst/>
          </a:prstGeom>
        </p:spPr>
        <p:txBody>
          <a:bodyPr anchor="t" rtlCol="false" tIns="0" lIns="0" bIns="0" rIns="0">
            <a:spAutoFit/>
          </a:bodyPr>
          <a:lstStyle/>
          <a:p>
            <a:pPr>
              <a:lnSpc>
                <a:spcPts val="8640"/>
              </a:lnSpc>
            </a:pPr>
            <a:r>
              <a:rPr lang="en-US" sz="7200">
                <a:solidFill>
                  <a:srgbClr val="F0F4EF"/>
                </a:solidFill>
                <a:latin typeface="Aniyah"/>
              </a:rPr>
              <a:t>O</a:t>
            </a:r>
          </a:p>
        </p:txBody>
      </p:sp>
      <p:sp>
        <p:nvSpPr>
          <p:cNvPr name="TextBox 25" id="25"/>
          <p:cNvSpPr txBox="true"/>
          <p:nvPr/>
        </p:nvSpPr>
        <p:spPr>
          <a:xfrm rot="0">
            <a:off x="10365337" y="3601280"/>
            <a:ext cx="3870752" cy="485775"/>
          </a:xfrm>
          <a:prstGeom prst="rect">
            <a:avLst/>
          </a:prstGeom>
        </p:spPr>
        <p:txBody>
          <a:bodyPr anchor="t" rtlCol="false" tIns="0" lIns="0" bIns="0" rIns="0">
            <a:spAutoFit/>
          </a:bodyPr>
          <a:lstStyle/>
          <a:p>
            <a:pPr marL="0" indent="0" lvl="0">
              <a:lnSpc>
                <a:spcPts val="3840"/>
              </a:lnSpc>
              <a:spcBef>
                <a:spcPct val="0"/>
              </a:spcBef>
            </a:pPr>
            <a:r>
              <a:rPr lang="en-US" sz="3200" strike="noStrike" u="none">
                <a:solidFill>
                  <a:srgbClr val="F0F4EF"/>
                </a:solidFill>
                <a:latin typeface="League Spartan"/>
              </a:rPr>
              <a:t>Objective Two</a:t>
            </a:r>
          </a:p>
        </p:txBody>
      </p:sp>
      <p:sp>
        <p:nvSpPr>
          <p:cNvPr name="TextBox 26" id="26"/>
          <p:cNvSpPr txBox="true"/>
          <p:nvPr/>
        </p:nvSpPr>
        <p:spPr>
          <a:xfrm rot="0">
            <a:off x="10365337" y="4044348"/>
            <a:ext cx="6643961" cy="4152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Elaborate on what you want to discuss. </a:t>
            </a:r>
          </a:p>
        </p:txBody>
      </p:sp>
      <p:sp>
        <p:nvSpPr>
          <p:cNvPr name="TextBox 27" id="27"/>
          <p:cNvSpPr txBox="true"/>
          <p:nvPr/>
        </p:nvSpPr>
        <p:spPr>
          <a:xfrm rot="0">
            <a:off x="10365337" y="5847364"/>
            <a:ext cx="3870752" cy="485775"/>
          </a:xfrm>
          <a:prstGeom prst="rect">
            <a:avLst/>
          </a:prstGeom>
        </p:spPr>
        <p:txBody>
          <a:bodyPr anchor="t" rtlCol="false" tIns="0" lIns="0" bIns="0" rIns="0">
            <a:spAutoFit/>
          </a:bodyPr>
          <a:lstStyle/>
          <a:p>
            <a:pPr marL="0" indent="0" lvl="0">
              <a:lnSpc>
                <a:spcPts val="3840"/>
              </a:lnSpc>
              <a:spcBef>
                <a:spcPct val="0"/>
              </a:spcBef>
            </a:pPr>
            <a:r>
              <a:rPr lang="en-US" sz="3200" strike="noStrike" u="none">
                <a:solidFill>
                  <a:srgbClr val="F0F4EF"/>
                </a:solidFill>
                <a:latin typeface="League Spartan"/>
              </a:rPr>
              <a:t>Objective Three</a:t>
            </a:r>
          </a:p>
        </p:txBody>
      </p:sp>
      <p:sp>
        <p:nvSpPr>
          <p:cNvPr name="TextBox 28" id="28"/>
          <p:cNvSpPr txBox="true"/>
          <p:nvPr/>
        </p:nvSpPr>
        <p:spPr>
          <a:xfrm rot="0">
            <a:off x="10365337" y="6290433"/>
            <a:ext cx="6643961" cy="4152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Elaborate on what you want to discuss. </a:t>
            </a:r>
          </a:p>
        </p:txBody>
      </p:sp>
      <p:sp>
        <p:nvSpPr>
          <p:cNvPr name="TextBox 29" id="29"/>
          <p:cNvSpPr txBox="true"/>
          <p:nvPr/>
        </p:nvSpPr>
        <p:spPr>
          <a:xfrm rot="0">
            <a:off x="10365337" y="8091478"/>
            <a:ext cx="3870752" cy="485775"/>
          </a:xfrm>
          <a:prstGeom prst="rect">
            <a:avLst/>
          </a:prstGeom>
        </p:spPr>
        <p:txBody>
          <a:bodyPr anchor="t" rtlCol="false" tIns="0" lIns="0" bIns="0" rIns="0">
            <a:spAutoFit/>
          </a:bodyPr>
          <a:lstStyle/>
          <a:p>
            <a:pPr marL="0" indent="0" lvl="0">
              <a:lnSpc>
                <a:spcPts val="3840"/>
              </a:lnSpc>
              <a:spcBef>
                <a:spcPct val="0"/>
              </a:spcBef>
            </a:pPr>
            <a:r>
              <a:rPr lang="en-US" sz="3200" strike="noStrike" u="none">
                <a:solidFill>
                  <a:srgbClr val="F0F4EF"/>
                </a:solidFill>
                <a:latin typeface="League Spartan"/>
              </a:rPr>
              <a:t>Objective Four</a:t>
            </a:r>
          </a:p>
        </p:txBody>
      </p:sp>
      <p:sp>
        <p:nvSpPr>
          <p:cNvPr name="TextBox 30" id="30"/>
          <p:cNvSpPr txBox="true"/>
          <p:nvPr/>
        </p:nvSpPr>
        <p:spPr>
          <a:xfrm rot="0">
            <a:off x="10365337" y="8534546"/>
            <a:ext cx="6643961" cy="4152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Elaborate on what you want to discuss. </a:t>
            </a:r>
          </a:p>
        </p:txBody>
      </p:sp>
    </p:spTree>
  </p:cSld>
  <p:clrMapOvr>
    <a:masterClrMapping/>
  </p:clrMapOvr>
  <p:transition spd="slow">
    <p:push dir="l"/>
  </p:transition>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2178093">
            <a:off x="-4204742" y="1690087"/>
            <a:ext cx="20292134" cy="4912387"/>
          </a:xfrm>
          <a:custGeom>
            <a:avLst/>
            <a:gdLst/>
            <a:ahLst/>
            <a:cxnLst/>
            <a:rect r="r" b="b" t="t" l="l"/>
            <a:pathLst>
              <a:path h="4912387" w="20292134">
                <a:moveTo>
                  <a:pt x="0" y="0"/>
                </a:moveTo>
                <a:lnTo>
                  <a:pt x="20292133" y="0"/>
                </a:lnTo>
                <a:lnTo>
                  <a:pt x="20292133" y="4912387"/>
                </a:lnTo>
                <a:lnTo>
                  <a:pt x="0" y="4912387"/>
                </a:lnTo>
                <a:lnTo>
                  <a:pt x="0" y="0"/>
                </a:lnTo>
                <a:close/>
              </a:path>
            </a:pathLst>
          </a:custGeom>
          <a:blipFill>
            <a:blip r:embed="rId3"/>
            <a:stretch>
              <a:fillRect l="0" t="0" r="0" b="0"/>
            </a:stretch>
          </a:blipFill>
        </p:spPr>
      </p:sp>
      <p:sp>
        <p:nvSpPr>
          <p:cNvPr name="Freeform 4" id="4"/>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508803" y="875031"/>
            <a:ext cx="9165811" cy="8536939"/>
          </a:xfrm>
          <a:custGeom>
            <a:avLst/>
            <a:gdLst/>
            <a:ahLst/>
            <a:cxnLst/>
            <a:rect r="r" b="b" t="t" l="l"/>
            <a:pathLst>
              <a:path h="8536939" w="9165811">
                <a:moveTo>
                  <a:pt x="0" y="0"/>
                </a:moveTo>
                <a:lnTo>
                  <a:pt x="9165811" y="0"/>
                </a:lnTo>
                <a:lnTo>
                  <a:pt x="9165811" y="8536938"/>
                </a:lnTo>
                <a:lnTo>
                  <a:pt x="0" y="8536938"/>
                </a:lnTo>
                <a:lnTo>
                  <a:pt x="0" y="0"/>
                </a:lnTo>
                <a:close/>
              </a:path>
            </a:pathLst>
          </a:custGeom>
          <a:blipFill>
            <a:blip r:embed="rId6"/>
            <a:stretch>
              <a:fillRect l="-19897" t="0" r="-19897" b="0"/>
            </a:stretch>
          </a:blipFill>
        </p:spPr>
      </p:sp>
      <p:grpSp>
        <p:nvGrpSpPr>
          <p:cNvPr name="Group 6" id="6"/>
          <p:cNvGrpSpPr/>
          <p:nvPr/>
        </p:nvGrpSpPr>
        <p:grpSpPr>
          <a:xfrm rot="0">
            <a:off x="-1576275" y="875031"/>
            <a:ext cx="10233283" cy="8536939"/>
            <a:chOff x="0" y="0"/>
            <a:chExt cx="2431980" cy="2028837"/>
          </a:xfrm>
        </p:grpSpPr>
        <p:sp>
          <p:nvSpPr>
            <p:cNvPr name="Freeform 7" id="7"/>
            <p:cNvSpPr/>
            <p:nvPr/>
          </p:nvSpPr>
          <p:spPr>
            <a:xfrm flipH="false" flipV="false" rot="0">
              <a:off x="0" y="0"/>
              <a:ext cx="2431980" cy="2028837"/>
            </a:xfrm>
            <a:custGeom>
              <a:avLst/>
              <a:gdLst/>
              <a:ahLst/>
              <a:cxnLst/>
              <a:rect r="r" b="b" t="t" l="l"/>
              <a:pathLst>
                <a:path h="2028837" w="2431980">
                  <a:moveTo>
                    <a:pt x="0" y="0"/>
                  </a:moveTo>
                  <a:lnTo>
                    <a:pt x="2431980" y="0"/>
                  </a:lnTo>
                  <a:lnTo>
                    <a:pt x="2431980" y="2028837"/>
                  </a:lnTo>
                  <a:lnTo>
                    <a:pt x="0" y="2028837"/>
                  </a:lnTo>
                  <a:close/>
                </a:path>
              </a:pathLst>
            </a:custGeom>
            <a:solidFill>
              <a:srgbClr val="000000">
                <a:alpha val="0"/>
              </a:srgbClr>
            </a:solidFill>
            <a:ln w="38100" cap="sq">
              <a:solidFill>
                <a:srgbClr val="F0F4EF"/>
              </a:solidFill>
              <a:prstDash val="solid"/>
              <a:miter/>
            </a:ln>
          </p:spPr>
        </p:sp>
        <p:sp>
          <p:nvSpPr>
            <p:cNvPr name="TextBox 8" id="8"/>
            <p:cNvSpPr txBox="true"/>
            <p:nvPr/>
          </p:nvSpPr>
          <p:spPr>
            <a:xfrm>
              <a:off x="0" y="-47625"/>
              <a:ext cx="2431980" cy="2076462"/>
            </a:xfrm>
            <a:prstGeom prst="rect">
              <a:avLst/>
            </a:prstGeom>
          </p:spPr>
          <p:txBody>
            <a:bodyPr anchor="ctr" rtlCol="false" tIns="50800" lIns="50800" bIns="50800" rIns="50800"/>
            <a:lstStyle/>
            <a:p>
              <a:pPr algn="ctr">
                <a:lnSpc>
                  <a:spcPts val="3359"/>
                </a:lnSpc>
              </a:pPr>
            </a:p>
          </p:txBody>
        </p:sp>
      </p:grpSp>
      <p:sp>
        <p:nvSpPr>
          <p:cNvPr name="TextBox 9" id="9"/>
          <p:cNvSpPr txBox="true"/>
          <p:nvPr/>
        </p:nvSpPr>
        <p:spPr>
          <a:xfrm rot="0">
            <a:off x="10533971" y="4524375"/>
            <a:ext cx="6725329" cy="1228725"/>
          </a:xfrm>
          <a:prstGeom prst="rect">
            <a:avLst/>
          </a:prstGeom>
        </p:spPr>
        <p:txBody>
          <a:bodyPr anchor="t" rtlCol="false" tIns="0" lIns="0" bIns="0" rIns="0">
            <a:spAutoFit/>
          </a:bodyPr>
          <a:lstStyle/>
          <a:p>
            <a:pPr algn="ctr" marL="0" indent="0" lvl="0">
              <a:lnSpc>
                <a:spcPts val="9600"/>
              </a:lnSpc>
              <a:spcBef>
                <a:spcPct val="0"/>
              </a:spcBef>
            </a:pPr>
            <a:r>
              <a:rPr lang="en-US" sz="8000">
                <a:solidFill>
                  <a:srgbClr val="F0F4EF"/>
                </a:solidFill>
                <a:latin typeface="League Spartan"/>
              </a:rPr>
              <a:t>tatistics</a:t>
            </a:r>
          </a:p>
        </p:txBody>
      </p:sp>
      <p:sp>
        <p:nvSpPr>
          <p:cNvPr name="TextBox 10" id="10"/>
          <p:cNvSpPr txBox="true"/>
          <p:nvPr/>
        </p:nvSpPr>
        <p:spPr>
          <a:xfrm rot="0">
            <a:off x="10533971" y="4361609"/>
            <a:ext cx="1438335" cy="1092200"/>
          </a:xfrm>
          <a:prstGeom prst="rect">
            <a:avLst/>
          </a:prstGeom>
        </p:spPr>
        <p:txBody>
          <a:bodyPr anchor="t" rtlCol="false" tIns="0" lIns="0" bIns="0" rIns="0">
            <a:spAutoFit/>
          </a:bodyPr>
          <a:lstStyle/>
          <a:p>
            <a:pPr>
              <a:lnSpc>
                <a:spcPts val="8640"/>
              </a:lnSpc>
            </a:pPr>
            <a:r>
              <a:rPr lang="en-US" sz="7200">
                <a:solidFill>
                  <a:srgbClr val="F0F4EF"/>
                </a:solidFill>
                <a:latin typeface="Aniyah"/>
              </a:rPr>
              <a:t>S</a:t>
            </a:r>
          </a:p>
        </p:txBody>
      </p:sp>
    </p:spTree>
  </p:cSld>
  <p:clrMapOvr>
    <a:masterClrMapping/>
  </p:clrMapOvr>
  <p:transition spd="slow">
    <p:push dir="l"/>
  </p:transition>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pic>
        <p:nvPicPr>
          <p:cNvPr name="Picture 4" id="4"/>
          <p:cNvPicPr>
            <a:picLocks noChangeAspect="true"/>
          </p:cNvPicPr>
          <p:nvPr/>
        </p:nvPicPr>
        <p:blipFill>
          <a:blip r:embed="rId5"/>
          <a:stretch>
            <a:fillRect/>
          </a:stretch>
        </p:blipFill>
        <p:spPr>
          <a:xfrm rot="0">
            <a:off x="8110502" y="40863"/>
            <a:ext cx="9981379" cy="9990964"/>
          </a:xfrm>
          <a:prstGeom prst="rect">
            <a:avLst/>
          </a:prstGeom>
        </p:spPr>
      </p:pic>
      <p:grpSp>
        <p:nvGrpSpPr>
          <p:cNvPr name="Group 5" id="5"/>
          <p:cNvGrpSpPr/>
          <p:nvPr/>
        </p:nvGrpSpPr>
        <p:grpSpPr>
          <a:xfrm rot="0">
            <a:off x="8507499" y="-1533871"/>
            <a:ext cx="10233283" cy="13169611"/>
            <a:chOff x="0" y="0"/>
            <a:chExt cx="2431980" cy="3129809"/>
          </a:xfrm>
        </p:grpSpPr>
        <p:sp>
          <p:nvSpPr>
            <p:cNvPr name="Freeform 6" id="6"/>
            <p:cNvSpPr/>
            <p:nvPr/>
          </p:nvSpPr>
          <p:spPr>
            <a:xfrm flipH="false" flipV="false" rot="0">
              <a:off x="0" y="0"/>
              <a:ext cx="2431980" cy="3129809"/>
            </a:xfrm>
            <a:custGeom>
              <a:avLst/>
              <a:gdLst/>
              <a:ahLst/>
              <a:cxnLst/>
              <a:rect r="r" b="b" t="t" l="l"/>
              <a:pathLst>
                <a:path h="3129809" w="2431980">
                  <a:moveTo>
                    <a:pt x="0" y="0"/>
                  </a:moveTo>
                  <a:lnTo>
                    <a:pt x="2431980" y="0"/>
                  </a:lnTo>
                  <a:lnTo>
                    <a:pt x="2431980" y="3129809"/>
                  </a:lnTo>
                  <a:lnTo>
                    <a:pt x="0" y="3129809"/>
                  </a:lnTo>
                  <a:close/>
                </a:path>
              </a:pathLst>
            </a:custGeom>
            <a:solidFill>
              <a:srgbClr val="000000">
                <a:alpha val="0"/>
              </a:srgbClr>
            </a:solidFill>
            <a:ln w="38100" cap="sq">
              <a:solidFill>
                <a:srgbClr val="F0F4EF"/>
              </a:solidFill>
              <a:prstDash val="solid"/>
              <a:miter/>
            </a:ln>
          </p:spPr>
        </p:sp>
        <p:sp>
          <p:nvSpPr>
            <p:cNvPr name="TextBox 7" id="7"/>
            <p:cNvSpPr txBox="true"/>
            <p:nvPr/>
          </p:nvSpPr>
          <p:spPr>
            <a:xfrm>
              <a:off x="0" y="-47625"/>
              <a:ext cx="2431980" cy="3177434"/>
            </a:xfrm>
            <a:prstGeom prst="rect">
              <a:avLst/>
            </a:prstGeom>
          </p:spPr>
          <p:txBody>
            <a:bodyPr anchor="ctr" rtlCol="false" tIns="50800" lIns="50800" bIns="50800" rIns="50800"/>
            <a:lstStyle/>
            <a:p>
              <a:pPr algn="ctr">
                <a:lnSpc>
                  <a:spcPts val="3359"/>
                </a:lnSpc>
              </a:pPr>
            </a:p>
          </p:txBody>
        </p:sp>
      </p:grpSp>
      <p:sp>
        <p:nvSpPr>
          <p:cNvPr name="Freeform 8" id="8"/>
          <p:cNvSpPr/>
          <p:nvPr/>
        </p:nvSpPr>
        <p:spPr>
          <a:xfrm flipH="false" flipV="false" rot="2700000">
            <a:off x="-2679244" y="8608472"/>
            <a:ext cx="9730431" cy="2801553"/>
          </a:xfrm>
          <a:custGeom>
            <a:avLst/>
            <a:gdLst/>
            <a:ahLst/>
            <a:cxnLst/>
            <a:rect r="r" b="b" t="t" l="l"/>
            <a:pathLst>
              <a:path h="2801553" w="9730431">
                <a:moveTo>
                  <a:pt x="0" y="0"/>
                </a:moveTo>
                <a:lnTo>
                  <a:pt x="9730431" y="0"/>
                </a:lnTo>
                <a:lnTo>
                  <a:pt x="9730431" y="2801553"/>
                </a:lnTo>
                <a:lnTo>
                  <a:pt x="0" y="2801553"/>
                </a:lnTo>
                <a:lnTo>
                  <a:pt x="0" y="0"/>
                </a:lnTo>
                <a:close/>
              </a:path>
            </a:pathLst>
          </a:custGeom>
          <a:blipFill>
            <a:blip r:embed="rId6"/>
            <a:stretch>
              <a:fillRect l="0" t="0" r="0" b="0"/>
            </a:stretch>
          </a:blipFill>
        </p:spPr>
      </p:sp>
      <p:sp>
        <p:nvSpPr>
          <p:cNvPr name="TextBox 9" id="9"/>
          <p:cNvSpPr txBox="true"/>
          <p:nvPr/>
        </p:nvSpPr>
        <p:spPr>
          <a:xfrm rot="0">
            <a:off x="1028700" y="1193054"/>
            <a:ext cx="6725329" cy="2447925"/>
          </a:xfrm>
          <a:prstGeom prst="rect">
            <a:avLst/>
          </a:prstGeom>
        </p:spPr>
        <p:txBody>
          <a:bodyPr anchor="t" rtlCol="false" tIns="0" lIns="0" bIns="0" rIns="0">
            <a:spAutoFit/>
          </a:bodyPr>
          <a:lstStyle/>
          <a:p>
            <a:pPr marL="0" indent="0" lvl="0">
              <a:lnSpc>
                <a:spcPts val="9600"/>
              </a:lnSpc>
              <a:spcBef>
                <a:spcPct val="0"/>
              </a:spcBef>
            </a:pPr>
            <a:r>
              <a:rPr lang="en-US" sz="8000">
                <a:solidFill>
                  <a:srgbClr val="F0F4EF"/>
                </a:solidFill>
                <a:latin typeface="League Spartan"/>
              </a:rPr>
              <a:t>       arket Research</a:t>
            </a:r>
          </a:p>
        </p:txBody>
      </p:sp>
      <p:sp>
        <p:nvSpPr>
          <p:cNvPr name="TextBox 10" id="10"/>
          <p:cNvSpPr txBox="true"/>
          <p:nvPr/>
        </p:nvSpPr>
        <p:spPr>
          <a:xfrm rot="0">
            <a:off x="1028700" y="1028700"/>
            <a:ext cx="1438335" cy="1095375"/>
          </a:xfrm>
          <a:prstGeom prst="rect">
            <a:avLst/>
          </a:prstGeom>
        </p:spPr>
        <p:txBody>
          <a:bodyPr anchor="t" rtlCol="false" tIns="0" lIns="0" bIns="0" rIns="0">
            <a:spAutoFit/>
          </a:bodyPr>
          <a:lstStyle/>
          <a:p>
            <a:pPr>
              <a:lnSpc>
                <a:spcPts val="8640"/>
              </a:lnSpc>
            </a:pPr>
            <a:r>
              <a:rPr lang="en-US" sz="7200">
                <a:solidFill>
                  <a:srgbClr val="F0F4EF"/>
                </a:solidFill>
                <a:latin typeface="Aniyah"/>
              </a:rPr>
              <a:t>M</a:t>
            </a:r>
          </a:p>
        </p:txBody>
      </p:sp>
      <p:sp>
        <p:nvSpPr>
          <p:cNvPr name="TextBox 11" id="11"/>
          <p:cNvSpPr txBox="true"/>
          <p:nvPr/>
        </p:nvSpPr>
        <p:spPr>
          <a:xfrm rot="0">
            <a:off x="1028700" y="3756823"/>
            <a:ext cx="6445224" cy="4187190"/>
          </a:xfrm>
          <a:prstGeom prst="rect">
            <a:avLst/>
          </a:prstGeom>
        </p:spPr>
        <p:txBody>
          <a:bodyPr anchor="t" rtlCol="false" tIns="0" lIns="0" bIns="0" rIns="0">
            <a:spAutoFit/>
          </a:bodyPr>
          <a:lstStyle/>
          <a:p>
            <a:pPr marL="0" indent="0" lvl="1">
              <a:lnSpc>
                <a:spcPts val="3359"/>
              </a:lnSpc>
              <a:spcBef>
                <a:spcPct val="0"/>
              </a:spcBef>
            </a:pPr>
            <a:r>
              <a:rPr lang="en-US" sz="2400" strike="noStrike" u="none">
                <a:solidFill>
                  <a:srgbClr val="F0F4EF"/>
                </a:solidFill>
                <a:latin typeface="Glacial Indifference"/>
              </a:rPr>
              <a:t>Elaborate on the featured statistics here.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a:t>
            </a:r>
          </a:p>
        </p:txBody>
      </p:sp>
    </p:spTree>
  </p:cSld>
  <p:clrMapOvr>
    <a:masterClrMapping/>
  </p:clrMapOvr>
  <p:transition spd="slow">
    <p:push dir="l"/>
  </p:transition>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0">
            <a:off x="8133111" y="6569845"/>
            <a:ext cx="5206988" cy="3475664"/>
          </a:xfrm>
          <a:custGeom>
            <a:avLst/>
            <a:gdLst/>
            <a:ahLst/>
            <a:cxnLst/>
            <a:rect r="r" b="b" t="t" l="l"/>
            <a:pathLst>
              <a:path h="3475664" w="5206988">
                <a:moveTo>
                  <a:pt x="0" y="0"/>
                </a:moveTo>
                <a:lnTo>
                  <a:pt x="5206988" y="0"/>
                </a:lnTo>
                <a:lnTo>
                  <a:pt x="5206988" y="3475665"/>
                </a:lnTo>
                <a:lnTo>
                  <a:pt x="0" y="3475665"/>
                </a:lnTo>
                <a:lnTo>
                  <a:pt x="0" y="0"/>
                </a:lnTo>
                <a:close/>
              </a:path>
            </a:pathLst>
          </a:custGeom>
          <a:blipFill>
            <a:blip r:embed="rId3"/>
            <a:stretch>
              <a:fillRect l="-93" t="0" r="-93" b="0"/>
            </a:stretch>
          </a:blipFill>
        </p:spPr>
      </p:sp>
      <p:grpSp>
        <p:nvGrpSpPr>
          <p:cNvPr name="Group 4" id="4"/>
          <p:cNvGrpSpPr/>
          <p:nvPr/>
        </p:nvGrpSpPr>
        <p:grpSpPr>
          <a:xfrm rot="0">
            <a:off x="8187915" y="6569845"/>
            <a:ext cx="4821972" cy="3475664"/>
            <a:chOff x="0" y="0"/>
            <a:chExt cx="1145960" cy="826005"/>
          </a:xfrm>
        </p:grpSpPr>
        <p:sp>
          <p:nvSpPr>
            <p:cNvPr name="Freeform 5" id="5"/>
            <p:cNvSpPr/>
            <p:nvPr/>
          </p:nvSpPr>
          <p:spPr>
            <a:xfrm flipH="false" flipV="false" rot="0">
              <a:off x="0" y="0"/>
              <a:ext cx="1145960" cy="826005"/>
            </a:xfrm>
            <a:custGeom>
              <a:avLst/>
              <a:gdLst/>
              <a:ahLst/>
              <a:cxnLst/>
              <a:rect r="r" b="b" t="t" l="l"/>
              <a:pathLst>
                <a:path h="826005" w="1145960">
                  <a:moveTo>
                    <a:pt x="0" y="0"/>
                  </a:moveTo>
                  <a:lnTo>
                    <a:pt x="1145960" y="0"/>
                  </a:lnTo>
                  <a:lnTo>
                    <a:pt x="1145960" y="826005"/>
                  </a:lnTo>
                  <a:lnTo>
                    <a:pt x="0" y="826005"/>
                  </a:lnTo>
                  <a:close/>
                </a:path>
              </a:pathLst>
            </a:custGeom>
            <a:solidFill>
              <a:srgbClr val="000000">
                <a:alpha val="0"/>
              </a:srgbClr>
            </a:solidFill>
            <a:ln w="38100" cap="sq">
              <a:solidFill>
                <a:srgbClr val="F0F4EF"/>
              </a:solidFill>
              <a:prstDash val="solid"/>
              <a:miter/>
            </a:ln>
          </p:spPr>
        </p:sp>
        <p:sp>
          <p:nvSpPr>
            <p:cNvPr name="TextBox 6" id="6"/>
            <p:cNvSpPr txBox="true"/>
            <p:nvPr/>
          </p:nvSpPr>
          <p:spPr>
            <a:xfrm>
              <a:off x="0" y="-47625"/>
              <a:ext cx="1145960" cy="873630"/>
            </a:xfrm>
            <a:prstGeom prst="rect">
              <a:avLst/>
            </a:prstGeom>
          </p:spPr>
          <p:txBody>
            <a:bodyPr anchor="ctr" rtlCol="false" tIns="50800" lIns="50800" bIns="50800" rIns="50800"/>
            <a:lstStyle/>
            <a:p>
              <a:pPr algn="ctr">
                <a:lnSpc>
                  <a:spcPts val="3359"/>
                </a:lnSpc>
              </a:pPr>
            </a:p>
          </p:txBody>
        </p:sp>
      </p:grpSp>
      <p:sp>
        <p:nvSpPr>
          <p:cNvPr name="Freeform 7" id="7"/>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4861758" y="-538498"/>
            <a:ext cx="3652245" cy="5481794"/>
          </a:xfrm>
          <a:custGeom>
            <a:avLst/>
            <a:gdLst/>
            <a:ahLst/>
            <a:cxnLst/>
            <a:rect r="r" b="b" t="t" l="l"/>
            <a:pathLst>
              <a:path h="5481794" w="3652245">
                <a:moveTo>
                  <a:pt x="0" y="0"/>
                </a:moveTo>
                <a:lnTo>
                  <a:pt x="3652245" y="0"/>
                </a:lnTo>
                <a:lnTo>
                  <a:pt x="3652245" y="5481794"/>
                </a:lnTo>
                <a:lnTo>
                  <a:pt x="0" y="5481794"/>
                </a:lnTo>
                <a:lnTo>
                  <a:pt x="0" y="0"/>
                </a:lnTo>
                <a:close/>
              </a:path>
            </a:pathLst>
          </a:custGeom>
          <a:blipFill>
            <a:blip r:embed="rId6"/>
            <a:stretch>
              <a:fillRect l="-31" t="0" r="-31" b="0"/>
            </a:stretch>
          </a:blipFill>
        </p:spPr>
      </p:sp>
      <p:grpSp>
        <p:nvGrpSpPr>
          <p:cNvPr name="Group 9" id="9"/>
          <p:cNvGrpSpPr/>
          <p:nvPr/>
        </p:nvGrpSpPr>
        <p:grpSpPr>
          <a:xfrm rot="0">
            <a:off x="14861758" y="-149495"/>
            <a:ext cx="5854566" cy="5092791"/>
            <a:chOff x="0" y="0"/>
            <a:chExt cx="1391360" cy="1210322"/>
          </a:xfrm>
        </p:grpSpPr>
        <p:sp>
          <p:nvSpPr>
            <p:cNvPr name="Freeform 10" id="10"/>
            <p:cNvSpPr/>
            <p:nvPr/>
          </p:nvSpPr>
          <p:spPr>
            <a:xfrm flipH="false" flipV="false" rot="0">
              <a:off x="0" y="0"/>
              <a:ext cx="1391360" cy="1210322"/>
            </a:xfrm>
            <a:custGeom>
              <a:avLst/>
              <a:gdLst/>
              <a:ahLst/>
              <a:cxnLst/>
              <a:rect r="r" b="b" t="t" l="l"/>
              <a:pathLst>
                <a:path h="1210322" w="1391360">
                  <a:moveTo>
                    <a:pt x="0" y="0"/>
                  </a:moveTo>
                  <a:lnTo>
                    <a:pt x="1391360" y="0"/>
                  </a:lnTo>
                  <a:lnTo>
                    <a:pt x="1391360" y="1210322"/>
                  </a:lnTo>
                  <a:lnTo>
                    <a:pt x="0" y="1210322"/>
                  </a:lnTo>
                  <a:close/>
                </a:path>
              </a:pathLst>
            </a:custGeom>
            <a:solidFill>
              <a:srgbClr val="000000">
                <a:alpha val="0"/>
              </a:srgbClr>
            </a:solidFill>
            <a:ln w="38100" cap="sq">
              <a:solidFill>
                <a:srgbClr val="F0F4EF"/>
              </a:solidFill>
              <a:prstDash val="solid"/>
              <a:miter/>
            </a:ln>
          </p:spPr>
        </p:sp>
        <p:sp>
          <p:nvSpPr>
            <p:cNvPr name="TextBox 11" id="11"/>
            <p:cNvSpPr txBox="true"/>
            <p:nvPr/>
          </p:nvSpPr>
          <p:spPr>
            <a:xfrm>
              <a:off x="0" y="-47625"/>
              <a:ext cx="1391360" cy="1257947"/>
            </a:xfrm>
            <a:prstGeom prst="rect">
              <a:avLst/>
            </a:prstGeom>
          </p:spPr>
          <p:txBody>
            <a:bodyPr anchor="ctr" rtlCol="false" tIns="50800" lIns="50800" bIns="50800" rIns="50800"/>
            <a:lstStyle/>
            <a:p>
              <a:pPr algn="ctr">
                <a:lnSpc>
                  <a:spcPts val="3359"/>
                </a:lnSpc>
              </a:pPr>
            </a:p>
          </p:txBody>
        </p:sp>
      </p:grpSp>
      <p:sp>
        <p:nvSpPr>
          <p:cNvPr name="Freeform 12" id="12"/>
          <p:cNvSpPr/>
          <p:nvPr/>
        </p:nvSpPr>
        <p:spPr>
          <a:xfrm flipH="false" flipV="false" rot="0">
            <a:off x="8587332" y="-1572824"/>
            <a:ext cx="4752767" cy="7133609"/>
          </a:xfrm>
          <a:custGeom>
            <a:avLst/>
            <a:gdLst/>
            <a:ahLst/>
            <a:cxnLst/>
            <a:rect r="r" b="b" t="t" l="l"/>
            <a:pathLst>
              <a:path h="7133609" w="4752767">
                <a:moveTo>
                  <a:pt x="0" y="0"/>
                </a:moveTo>
                <a:lnTo>
                  <a:pt x="4752767" y="0"/>
                </a:lnTo>
                <a:lnTo>
                  <a:pt x="4752767" y="7133610"/>
                </a:lnTo>
                <a:lnTo>
                  <a:pt x="0" y="7133610"/>
                </a:lnTo>
                <a:lnTo>
                  <a:pt x="0" y="0"/>
                </a:lnTo>
                <a:close/>
              </a:path>
            </a:pathLst>
          </a:custGeom>
          <a:blipFill>
            <a:blip r:embed="rId7"/>
            <a:stretch>
              <a:fillRect l="0" t="0" r="0" b="0"/>
            </a:stretch>
          </a:blipFill>
        </p:spPr>
      </p:sp>
      <p:grpSp>
        <p:nvGrpSpPr>
          <p:cNvPr name="Group 13" id="13"/>
          <p:cNvGrpSpPr/>
          <p:nvPr/>
        </p:nvGrpSpPr>
        <p:grpSpPr>
          <a:xfrm rot="0">
            <a:off x="8587332" y="-343996"/>
            <a:ext cx="4752767" cy="5904782"/>
            <a:chOff x="0" y="0"/>
            <a:chExt cx="1129514" cy="1403294"/>
          </a:xfrm>
        </p:grpSpPr>
        <p:sp>
          <p:nvSpPr>
            <p:cNvPr name="Freeform 14" id="14"/>
            <p:cNvSpPr/>
            <p:nvPr/>
          </p:nvSpPr>
          <p:spPr>
            <a:xfrm flipH="false" flipV="false" rot="0">
              <a:off x="0" y="0"/>
              <a:ext cx="1129514" cy="1403294"/>
            </a:xfrm>
            <a:custGeom>
              <a:avLst/>
              <a:gdLst/>
              <a:ahLst/>
              <a:cxnLst/>
              <a:rect r="r" b="b" t="t" l="l"/>
              <a:pathLst>
                <a:path h="1403294" w="1129514">
                  <a:moveTo>
                    <a:pt x="0" y="0"/>
                  </a:moveTo>
                  <a:lnTo>
                    <a:pt x="1129514" y="0"/>
                  </a:lnTo>
                  <a:lnTo>
                    <a:pt x="1129514" y="1403294"/>
                  </a:lnTo>
                  <a:lnTo>
                    <a:pt x="0" y="1403294"/>
                  </a:lnTo>
                  <a:close/>
                </a:path>
              </a:pathLst>
            </a:custGeom>
            <a:solidFill>
              <a:srgbClr val="000000">
                <a:alpha val="0"/>
              </a:srgbClr>
            </a:solidFill>
            <a:ln w="38100" cap="sq">
              <a:solidFill>
                <a:srgbClr val="F0F4EF"/>
              </a:solidFill>
              <a:prstDash val="solid"/>
              <a:miter/>
            </a:ln>
          </p:spPr>
        </p:sp>
        <p:sp>
          <p:nvSpPr>
            <p:cNvPr name="TextBox 15" id="15"/>
            <p:cNvSpPr txBox="true"/>
            <p:nvPr/>
          </p:nvSpPr>
          <p:spPr>
            <a:xfrm>
              <a:off x="0" y="-47625"/>
              <a:ext cx="1129514" cy="1450919"/>
            </a:xfrm>
            <a:prstGeom prst="rect">
              <a:avLst/>
            </a:prstGeom>
          </p:spPr>
          <p:txBody>
            <a:bodyPr anchor="ctr" rtlCol="false" tIns="50800" lIns="50800" bIns="50800" rIns="50800"/>
            <a:lstStyle/>
            <a:p>
              <a:pPr algn="ctr">
                <a:lnSpc>
                  <a:spcPts val="3359"/>
                </a:lnSpc>
              </a:pPr>
            </a:p>
          </p:txBody>
        </p:sp>
      </p:grpSp>
      <p:sp>
        <p:nvSpPr>
          <p:cNvPr name="Freeform 16" id="16"/>
          <p:cNvSpPr/>
          <p:nvPr/>
        </p:nvSpPr>
        <p:spPr>
          <a:xfrm flipH="false" flipV="false" rot="0">
            <a:off x="12637144" y="4187624"/>
            <a:ext cx="4449229" cy="6678017"/>
          </a:xfrm>
          <a:custGeom>
            <a:avLst/>
            <a:gdLst/>
            <a:ahLst/>
            <a:cxnLst/>
            <a:rect r="r" b="b" t="t" l="l"/>
            <a:pathLst>
              <a:path h="6678017" w="4449229">
                <a:moveTo>
                  <a:pt x="0" y="0"/>
                </a:moveTo>
                <a:lnTo>
                  <a:pt x="4449229" y="0"/>
                </a:lnTo>
                <a:lnTo>
                  <a:pt x="4449229" y="6678017"/>
                </a:lnTo>
                <a:lnTo>
                  <a:pt x="0" y="6678017"/>
                </a:lnTo>
                <a:lnTo>
                  <a:pt x="0" y="0"/>
                </a:lnTo>
                <a:close/>
              </a:path>
            </a:pathLst>
          </a:custGeom>
          <a:blipFill>
            <a:blip r:embed="rId8"/>
            <a:stretch>
              <a:fillRect l="-8067" t="0" r="-8067" b="0"/>
            </a:stretch>
          </a:blipFill>
        </p:spPr>
      </p:sp>
      <p:grpSp>
        <p:nvGrpSpPr>
          <p:cNvPr name="Group 17" id="17"/>
          <p:cNvGrpSpPr/>
          <p:nvPr/>
        </p:nvGrpSpPr>
        <p:grpSpPr>
          <a:xfrm rot="0">
            <a:off x="12637144" y="4187624"/>
            <a:ext cx="4449229" cy="6309620"/>
            <a:chOff x="0" y="0"/>
            <a:chExt cx="1057377" cy="1499506"/>
          </a:xfrm>
        </p:grpSpPr>
        <p:sp>
          <p:nvSpPr>
            <p:cNvPr name="Freeform 18" id="18"/>
            <p:cNvSpPr/>
            <p:nvPr/>
          </p:nvSpPr>
          <p:spPr>
            <a:xfrm flipH="false" flipV="false" rot="0">
              <a:off x="0" y="0"/>
              <a:ext cx="1057377" cy="1499506"/>
            </a:xfrm>
            <a:custGeom>
              <a:avLst/>
              <a:gdLst/>
              <a:ahLst/>
              <a:cxnLst/>
              <a:rect r="r" b="b" t="t" l="l"/>
              <a:pathLst>
                <a:path h="1499506" w="1057377">
                  <a:moveTo>
                    <a:pt x="0" y="0"/>
                  </a:moveTo>
                  <a:lnTo>
                    <a:pt x="1057377" y="0"/>
                  </a:lnTo>
                  <a:lnTo>
                    <a:pt x="1057377" y="1499506"/>
                  </a:lnTo>
                  <a:lnTo>
                    <a:pt x="0" y="1499506"/>
                  </a:lnTo>
                  <a:close/>
                </a:path>
              </a:pathLst>
            </a:custGeom>
            <a:solidFill>
              <a:srgbClr val="000000">
                <a:alpha val="0"/>
              </a:srgbClr>
            </a:solidFill>
            <a:ln w="38100" cap="sq">
              <a:solidFill>
                <a:srgbClr val="F0F4EF"/>
              </a:solidFill>
              <a:prstDash val="solid"/>
              <a:miter/>
            </a:ln>
          </p:spPr>
        </p:sp>
        <p:sp>
          <p:nvSpPr>
            <p:cNvPr name="TextBox 19" id="19"/>
            <p:cNvSpPr txBox="true"/>
            <p:nvPr/>
          </p:nvSpPr>
          <p:spPr>
            <a:xfrm>
              <a:off x="0" y="-47625"/>
              <a:ext cx="1057377" cy="1547131"/>
            </a:xfrm>
            <a:prstGeom prst="rect">
              <a:avLst/>
            </a:prstGeom>
          </p:spPr>
          <p:txBody>
            <a:bodyPr anchor="ctr" rtlCol="false" tIns="50800" lIns="50800" bIns="50800" rIns="50800"/>
            <a:lstStyle/>
            <a:p>
              <a:pPr algn="ctr">
                <a:lnSpc>
                  <a:spcPts val="3359"/>
                </a:lnSpc>
              </a:pPr>
            </a:p>
          </p:txBody>
        </p:sp>
      </p:grpSp>
      <p:sp>
        <p:nvSpPr>
          <p:cNvPr name="Freeform 20" id="20"/>
          <p:cNvSpPr/>
          <p:nvPr/>
        </p:nvSpPr>
        <p:spPr>
          <a:xfrm flipH="false" flipV="false" rot="0">
            <a:off x="3995847" y="1805402"/>
            <a:ext cx="3174310" cy="4764443"/>
          </a:xfrm>
          <a:custGeom>
            <a:avLst/>
            <a:gdLst/>
            <a:ahLst/>
            <a:cxnLst/>
            <a:rect r="r" b="b" t="t" l="l"/>
            <a:pathLst>
              <a:path h="4764443" w="3174310">
                <a:moveTo>
                  <a:pt x="0" y="0"/>
                </a:moveTo>
                <a:lnTo>
                  <a:pt x="3174310" y="0"/>
                </a:lnTo>
                <a:lnTo>
                  <a:pt x="3174310" y="4764443"/>
                </a:lnTo>
                <a:lnTo>
                  <a:pt x="0" y="4764443"/>
                </a:lnTo>
                <a:lnTo>
                  <a:pt x="0" y="0"/>
                </a:lnTo>
                <a:close/>
              </a:path>
            </a:pathLst>
          </a:custGeom>
          <a:blipFill>
            <a:blip r:embed="rId9"/>
            <a:stretch>
              <a:fillRect l="0" t="0" r="0" b="0"/>
            </a:stretch>
          </a:blipFill>
        </p:spPr>
      </p:sp>
      <p:grpSp>
        <p:nvGrpSpPr>
          <p:cNvPr name="Group 21" id="21"/>
          <p:cNvGrpSpPr/>
          <p:nvPr/>
        </p:nvGrpSpPr>
        <p:grpSpPr>
          <a:xfrm rot="0">
            <a:off x="3995847" y="1805402"/>
            <a:ext cx="3174310" cy="4764443"/>
            <a:chOff x="0" y="0"/>
            <a:chExt cx="754387" cy="1132288"/>
          </a:xfrm>
        </p:grpSpPr>
        <p:sp>
          <p:nvSpPr>
            <p:cNvPr name="Freeform 22" id="22"/>
            <p:cNvSpPr/>
            <p:nvPr/>
          </p:nvSpPr>
          <p:spPr>
            <a:xfrm flipH="false" flipV="false" rot="0">
              <a:off x="0" y="0"/>
              <a:ext cx="754387" cy="1132288"/>
            </a:xfrm>
            <a:custGeom>
              <a:avLst/>
              <a:gdLst/>
              <a:ahLst/>
              <a:cxnLst/>
              <a:rect r="r" b="b" t="t" l="l"/>
              <a:pathLst>
                <a:path h="1132288" w="754387">
                  <a:moveTo>
                    <a:pt x="0" y="0"/>
                  </a:moveTo>
                  <a:lnTo>
                    <a:pt x="754387" y="0"/>
                  </a:lnTo>
                  <a:lnTo>
                    <a:pt x="754387" y="1132288"/>
                  </a:lnTo>
                  <a:lnTo>
                    <a:pt x="0" y="1132288"/>
                  </a:lnTo>
                  <a:close/>
                </a:path>
              </a:pathLst>
            </a:custGeom>
            <a:solidFill>
              <a:srgbClr val="000000">
                <a:alpha val="0"/>
              </a:srgbClr>
            </a:solidFill>
            <a:ln w="38100" cap="sq">
              <a:solidFill>
                <a:srgbClr val="F0F4EF"/>
              </a:solidFill>
              <a:prstDash val="solid"/>
              <a:miter/>
            </a:ln>
          </p:spPr>
        </p:sp>
        <p:sp>
          <p:nvSpPr>
            <p:cNvPr name="TextBox 23" id="23"/>
            <p:cNvSpPr txBox="true"/>
            <p:nvPr/>
          </p:nvSpPr>
          <p:spPr>
            <a:xfrm>
              <a:off x="0" y="-47625"/>
              <a:ext cx="754387" cy="1179913"/>
            </a:xfrm>
            <a:prstGeom prst="rect">
              <a:avLst/>
            </a:prstGeom>
          </p:spPr>
          <p:txBody>
            <a:bodyPr anchor="ctr" rtlCol="false" tIns="50800" lIns="50800" bIns="50800" rIns="50800"/>
            <a:lstStyle/>
            <a:p>
              <a:pPr algn="ctr">
                <a:lnSpc>
                  <a:spcPts val="3359"/>
                </a:lnSpc>
              </a:pPr>
            </a:p>
          </p:txBody>
        </p:sp>
      </p:grpSp>
      <p:sp>
        <p:nvSpPr>
          <p:cNvPr name="Freeform 24" id="24"/>
          <p:cNvSpPr/>
          <p:nvPr/>
        </p:nvSpPr>
        <p:spPr>
          <a:xfrm flipH="false" flipV="false" rot="0">
            <a:off x="-737924" y="696689"/>
            <a:ext cx="5835545" cy="3887932"/>
          </a:xfrm>
          <a:custGeom>
            <a:avLst/>
            <a:gdLst/>
            <a:ahLst/>
            <a:cxnLst/>
            <a:rect r="r" b="b" t="t" l="l"/>
            <a:pathLst>
              <a:path h="3887932" w="5835545">
                <a:moveTo>
                  <a:pt x="0" y="0"/>
                </a:moveTo>
                <a:lnTo>
                  <a:pt x="5835545" y="0"/>
                </a:lnTo>
                <a:lnTo>
                  <a:pt x="5835545" y="3887932"/>
                </a:lnTo>
                <a:lnTo>
                  <a:pt x="0" y="3887932"/>
                </a:lnTo>
                <a:lnTo>
                  <a:pt x="0" y="0"/>
                </a:lnTo>
                <a:close/>
              </a:path>
            </a:pathLst>
          </a:custGeom>
          <a:blipFill>
            <a:blip r:embed="rId10"/>
            <a:stretch>
              <a:fillRect l="0" t="0" r="0" b="0"/>
            </a:stretch>
          </a:blipFill>
        </p:spPr>
      </p:sp>
      <p:sp>
        <p:nvSpPr>
          <p:cNvPr name="TextBox 25" id="25"/>
          <p:cNvSpPr txBox="true"/>
          <p:nvPr/>
        </p:nvSpPr>
        <p:spPr>
          <a:xfrm rot="0">
            <a:off x="580532" y="8029575"/>
            <a:ext cx="7729031" cy="1228725"/>
          </a:xfrm>
          <a:prstGeom prst="rect">
            <a:avLst/>
          </a:prstGeom>
        </p:spPr>
        <p:txBody>
          <a:bodyPr anchor="t" rtlCol="false" tIns="0" lIns="0" bIns="0" rIns="0">
            <a:spAutoFit/>
          </a:bodyPr>
          <a:lstStyle/>
          <a:p>
            <a:pPr algn="ctr" marL="0" indent="0" lvl="0">
              <a:lnSpc>
                <a:spcPts val="9600"/>
              </a:lnSpc>
              <a:spcBef>
                <a:spcPct val="0"/>
              </a:spcBef>
            </a:pPr>
            <a:r>
              <a:rPr lang="en-US" sz="8000">
                <a:solidFill>
                  <a:srgbClr val="F0F4EF"/>
                </a:solidFill>
                <a:latin typeface="League Spartan"/>
              </a:rPr>
              <a:t>  ast Events</a:t>
            </a:r>
          </a:p>
        </p:txBody>
      </p:sp>
      <p:sp>
        <p:nvSpPr>
          <p:cNvPr name="TextBox 26" id="26"/>
          <p:cNvSpPr txBox="true"/>
          <p:nvPr/>
        </p:nvSpPr>
        <p:spPr>
          <a:xfrm rot="0">
            <a:off x="998051" y="7994308"/>
            <a:ext cx="1438335" cy="1095375"/>
          </a:xfrm>
          <a:prstGeom prst="rect">
            <a:avLst/>
          </a:prstGeom>
        </p:spPr>
        <p:txBody>
          <a:bodyPr anchor="t" rtlCol="false" tIns="0" lIns="0" bIns="0" rIns="0">
            <a:spAutoFit/>
          </a:bodyPr>
          <a:lstStyle/>
          <a:p>
            <a:pPr>
              <a:lnSpc>
                <a:spcPts val="8640"/>
              </a:lnSpc>
            </a:pPr>
            <a:r>
              <a:rPr lang="en-US" sz="7200">
                <a:solidFill>
                  <a:srgbClr val="F0F4EF"/>
                </a:solidFill>
                <a:latin typeface="Aniyah"/>
              </a:rPr>
              <a:t>P</a:t>
            </a:r>
          </a:p>
        </p:txBody>
      </p:sp>
      <p:grpSp>
        <p:nvGrpSpPr>
          <p:cNvPr name="Group 27" id="27"/>
          <p:cNvGrpSpPr/>
          <p:nvPr/>
        </p:nvGrpSpPr>
        <p:grpSpPr>
          <a:xfrm rot="0">
            <a:off x="-737924" y="674827"/>
            <a:ext cx="5854566" cy="3909794"/>
            <a:chOff x="0" y="0"/>
            <a:chExt cx="1391360" cy="929178"/>
          </a:xfrm>
        </p:grpSpPr>
        <p:sp>
          <p:nvSpPr>
            <p:cNvPr name="Freeform 28" id="28"/>
            <p:cNvSpPr/>
            <p:nvPr/>
          </p:nvSpPr>
          <p:spPr>
            <a:xfrm flipH="false" flipV="false" rot="0">
              <a:off x="0" y="0"/>
              <a:ext cx="1391360" cy="929178"/>
            </a:xfrm>
            <a:custGeom>
              <a:avLst/>
              <a:gdLst/>
              <a:ahLst/>
              <a:cxnLst/>
              <a:rect r="r" b="b" t="t" l="l"/>
              <a:pathLst>
                <a:path h="929178" w="1391360">
                  <a:moveTo>
                    <a:pt x="0" y="0"/>
                  </a:moveTo>
                  <a:lnTo>
                    <a:pt x="1391360" y="0"/>
                  </a:lnTo>
                  <a:lnTo>
                    <a:pt x="1391360" y="929178"/>
                  </a:lnTo>
                  <a:lnTo>
                    <a:pt x="0" y="929178"/>
                  </a:lnTo>
                  <a:close/>
                </a:path>
              </a:pathLst>
            </a:custGeom>
            <a:solidFill>
              <a:srgbClr val="000000">
                <a:alpha val="0"/>
              </a:srgbClr>
            </a:solidFill>
            <a:ln w="38100" cap="sq">
              <a:solidFill>
                <a:srgbClr val="F0F4EF"/>
              </a:solidFill>
              <a:prstDash val="solid"/>
              <a:miter/>
            </a:ln>
          </p:spPr>
        </p:sp>
        <p:sp>
          <p:nvSpPr>
            <p:cNvPr name="TextBox 29" id="29"/>
            <p:cNvSpPr txBox="true"/>
            <p:nvPr/>
          </p:nvSpPr>
          <p:spPr>
            <a:xfrm>
              <a:off x="0" y="-47625"/>
              <a:ext cx="1391360" cy="976803"/>
            </a:xfrm>
            <a:prstGeom prst="rect">
              <a:avLst/>
            </a:prstGeom>
          </p:spPr>
          <p:txBody>
            <a:bodyPr anchor="ctr" rtlCol="false" tIns="50800" lIns="50800" bIns="50800" rIns="50800"/>
            <a:lstStyle/>
            <a:p>
              <a:pPr algn="ctr">
                <a:lnSpc>
                  <a:spcPts val="3359"/>
                </a:lnSpc>
              </a:pPr>
            </a:p>
          </p:txBody>
        </p:sp>
      </p:grpSp>
    </p:spTree>
  </p:cSld>
  <p:clrMapOvr>
    <a:masterClrMapping/>
  </p:clrMapOvr>
  <p:transition spd="slow">
    <p:push dir="l"/>
  </p:transition>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028700" y="-376376"/>
            <a:ext cx="16230600" cy="4818831"/>
          </a:xfrm>
          <a:custGeom>
            <a:avLst/>
            <a:gdLst/>
            <a:ahLst/>
            <a:cxnLst/>
            <a:rect r="r" b="b" t="t" l="l"/>
            <a:pathLst>
              <a:path h="4818831" w="16230600">
                <a:moveTo>
                  <a:pt x="0" y="0"/>
                </a:moveTo>
                <a:lnTo>
                  <a:pt x="16230600" y="0"/>
                </a:lnTo>
                <a:lnTo>
                  <a:pt x="16230600" y="4818831"/>
                </a:lnTo>
                <a:lnTo>
                  <a:pt x="0" y="4818831"/>
                </a:lnTo>
                <a:lnTo>
                  <a:pt x="0" y="0"/>
                </a:lnTo>
                <a:close/>
              </a:path>
            </a:pathLst>
          </a:custGeom>
          <a:blipFill>
            <a:blip r:embed="rId5"/>
            <a:stretch>
              <a:fillRect l="0" t="-93539" r="0" b="-30864"/>
            </a:stretch>
          </a:blipFill>
        </p:spPr>
      </p:sp>
      <p:grpSp>
        <p:nvGrpSpPr>
          <p:cNvPr name="Group 5" id="5"/>
          <p:cNvGrpSpPr/>
          <p:nvPr/>
        </p:nvGrpSpPr>
        <p:grpSpPr>
          <a:xfrm rot="0">
            <a:off x="1028700" y="-1867164"/>
            <a:ext cx="16230600" cy="6309620"/>
            <a:chOff x="0" y="0"/>
            <a:chExt cx="3857265" cy="1499506"/>
          </a:xfrm>
        </p:grpSpPr>
        <p:sp>
          <p:nvSpPr>
            <p:cNvPr name="Freeform 6" id="6"/>
            <p:cNvSpPr/>
            <p:nvPr/>
          </p:nvSpPr>
          <p:spPr>
            <a:xfrm flipH="false" flipV="false" rot="0">
              <a:off x="0" y="0"/>
              <a:ext cx="3857265" cy="1499506"/>
            </a:xfrm>
            <a:custGeom>
              <a:avLst/>
              <a:gdLst/>
              <a:ahLst/>
              <a:cxnLst/>
              <a:rect r="r" b="b" t="t" l="l"/>
              <a:pathLst>
                <a:path h="1499506" w="3857265">
                  <a:moveTo>
                    <a:pt x="0" y="0"/>
                  </a:moveTo>
                  <a:lnTo>
                    <a:pt x="3857265" y="0"/>
                  </a:lnTo>
                  <a:lnTo>
                    <a:pt x="3857265" y="1499506"/>
                  </a:lnTo>
                  <a:lnTo>
                    <a:pt x="0" y="1499506"/>
                  </a:lnTo>
                  <a:close/>
                </a:path>
              </a:pathLst>
            </a:custGeom>
            <a:solidFill>
              <a:srgbClr val="000000">
                <a:alpha val="0"/>
              </a:srgbClr>
            </a:solidFill>
            <a:ln w="38100" cap="sq">
              <a:solidFill>
                <a:srgbClr val="F0F4EF"/>
              </a:solidFill>
              <a:prstDash val="solid"/>
              <a:miter/>
            </a:ln>
          </p:spPr>
        </p:sp>
        <p:sp>
          <p:nvSpPr>
            <p:cNvPr name="TextBox 7" id="7"/>
            <p:cNvSpPr txBox="true"/>
            <p:nvPr/>
          </p:nvSpPr>
          <p:spPr>
            <a:xfrm>
              <a:off x="0" y="-47625"/>
              <a:ext cx="3857265" cy="1547131"/>
            </a:xfrm>
            <a:prstGeom prst="rect">
              <a:avLst/>
            </a:prstGeom>
          </p:spPr>
          <p:txBody>
            <a:bodyPr anchor="ctr" rtlCol="false" tIns="50800" lIns="50800" bIns="50800" rIns="50800"/>
            <a:lstStyle/>
            <a:p>
              <a:pPr algn="ctr">
                <a:lnSpc>
                  <a:spcPts val="3359"/>
                </a:lnSpc>
              </a:pPr>
            </a:p>
          </p:txBody>
        </p:sp>
      </p:grpSp>
      <p:sp>
        <p:nvSpPr>
          <p:cNvPr name="Freeform 8" id="8"/>
          <p:cNvSpPr/>
          <p:nvPr/>
        </p:nvSpPr>
        <p:spPr>
          <a:xfrm flipH="false" flipV="false" rot="1890138">
            <a:off x="-6056088" y="6630484"/>
            <a:ext cx="14237925" cy="3446764"/>
          </a:xfrm>
          <a:custGeom>
            <a:avLst/>
            <a:gdLst/>
            <a:ahLst/>
            <a:cxnLst/>
            <a:rect r="r" b="b" t="t" l="l"/>
            <a:pathLst>
              <a:path h="3446764" w="14237925">
                <a:moveTo>
                  <a:pt x="0" y="0"/>
                </a:moveTo>
                <a:lnTo>
                  <a:pt x="14237925" y="0"/>
                </a:lnTo>
                <a:lnTo>
                  <a:pt x="14237925" y="3446764"/>
                </a:lnTo>
                <a:lnTo>
                  <a:pt x="0" y="3446764"/>
                </a:lnTo>
                <a:lnTo>
                  <a:pt x="0" y="0"/>
                </a:lnTo>
                <a:close/>
              </a:path>
            </a:pathLst>
          </a:custGeom>
          <a:blipFill>
            <a:blip r:embed="rId6"/>
            <a:stretch>
              <a:fillRect l="0" t="0" r="0" b="0"/>
            </a:stretch>
          </a:blipFill>
        </p:spPr>
      </p:sp>
      <p:sp>
        <p:nvSpPr>
          <p:cNvPr name="TextBox 9" id="9"/>
          <p:cNvSpPr txBox="true"/>
          <p:nvPr/>
        </p:nvSpPr>
        <p:spPr>
          <a:xfrm rot="0">
            <a:off x="1062874" y="5462585"/>
            <a:ext cx="16196426" cy="2447925"/>
          </a:xfrm>
          <a:prstGeom prst="rect">
            <a:avLst/>
          </a:prstGeom>
        </p:spPr>
        <p:txBody>
          <a:bodyPr anchor="t" rtlCol="false" tIns="0" lIns="0" bIns="0" rIns="0">
            <a:spAutoFit/>
          </a:bodyPr>
          <a:lstStyle/>
          <a:p>
            <a:pPr algn="ctr" marL="0" indent="0" lvl="0">
              <a:lnSpc>
                <a:spcPts val="9600"/>
              </a:lnSpc>
              <a:spcBef>
                <a:spcPct val="0"/>
              </a:spcBef>
            </a:pPr>
            <a:r>
              <a:rPr lang="en-US" sz="8000" strike="noStrike" u="none">
                <a:solidFill>
                  <a:srgbClr val="F0F4EF"/>
                </a:solidFill>
                <a:latin typeface="League Spartan"/>
              </a:rPr>
              <a:t>Write an original statement or inspiring quote</a:t>
            </a:r>
          </a:p>
        </p:txBody>
      </p:sp>
      <p:sp>
        <p:nvSpPr>
          <p:cNvPr name="TextBox 10" id="10"/>
          <p:cNvSpPr txBox="true"/>
          <p:nvPr/>
        </p:nvSpPr>
        <p:spPr>
          <a:xfrm rot="0">
            <a:off x="2741618" y="8117646"/>
            <a:ext cx="12804764" cy="4152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 Include a credit, citation, or supporting message</a:t>
            </a:r>
          </a:p>
        </p:txBody>
      </p:sp>
    </p:spTree>
  </p:cSld>
  <p:clrMapOvr>
    <a:masterClrMapping/>
  </p:clrMapOvr>
  <p:transition spd="slow">
    <p:push dir="l"/>
  </p:transition>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1583019">
            <a:off x="9479880" y="8138353"/>
            <a:ext cx="9284532" cy="2239893"/>
          </a:xfrm>
          <a:custGeom>
            <a:avLst/>
            <a:gdLst/>
            <a:ahLst/>
            <a:cxnLst/>
            <a:rect r="r" b="b" t="t" l="l"/>
            <a:pathLst>
              <a:path h="2239893" w="9284532">
                <a:moveTo>
                  <a:pt x="0" y="0"/>
                </a:moveTo>
                <a:lnTo>
                  <a:pt x="9284533" y="0"/>
                </a:lnTo>
                <a:lnTo>
                  <a:pt x="9284533" y="2239894"/>
                </a:lnTo>
                <a:lnTo>
                  <a:pt x="0" y="2239894"/>
                </a:lnTo>
                <a:lnTo>
                  <a:pt x="0" y="0"/>
                </a:lnTo>
                <a:close/>
              </a:path>
            </a:pathLst>
          </a:custGeom>
          <a:blipFill>
            <a:blip r:embed="rId5"/>
            <a:stretch>
              <a:fillRect l="0" t="0" r="0" b="0"/>
            </a:stretch>
          </a:blipFill>
        </p:spPr>
      </p:sp>
      <p:sp>
        <p:nvSpPr>
          <p:cNvPr name="TextBox 5" id="5"/>
          <p:cNvSpPr txBox="true"/>
          <p:nvPr/>
        </p:nvSpPr>
        <p:spPr>
          <a:xfrm rot="0">
            <a:off x="1028700" y="1019175"/>
            <a:ext cx="16230600" cy="1228725"/>
          </a:xfrm>
          <a:prstGeom prst="rect">
            <a:avLst/>
          </a:prstGeom>
        </p:spPr>
        <p:txBody>
          <a:bodyPr anchor="t" rtlCol="false" tIns="0" lIns="0" bIns="0" rIns="0">
            <a:spAutoFit/>
          </a:bodyPr>
          <a:lstStyle/>
          <a:p>
            <a:pPr algn="l" marL="0" indent="0" lvl="0">
              <a:lnSpc>
                <a:spcPts val="9600"/>
              </a:lnSpc>
              <a:spcBef>
                <a:spcPct val="0"/>
              </a:spcBef>
            </a:pPr>
            <a:r>
              <a:rPr lang="en-US" sz="8000">
                <a:solidFill>
                  <a:srgbClr val="F0F4EF"/>
                </a:solidFill>
                <a:latin typeface="League Spartan"/>
              </a:rPr>
              <a:t>How to Use This Presentation</a:t>
            </a:r>
          </a:p>
        </p:txBody>
      </p:sp>
      <p:sp>
        <p:nvSpPr>
          <p:cNvPr name="TextBox 6" id="6"/>
          <p:cNvSpPr txBox="true"/>
          <p:nvPr/>
        </p:nvSpPr>
        <p:spPr>
          <a:xfrm rot="0">
            <a:off x="841414" y="4400256"/>
            <a:ext cx="5661940" cy="5025390"/>
          </a:xfrm>
          <a:prstGeom prst="rect">
            <a:avLst/>
          </a:prstGeom>
        </p:spPr>
        <p:txBody>
          <a:bodyPr anchor="t" rtlCol="false" tIns="0" lIns="0" bIns="0" rIns="0">
            <a:spAutoFit/>
          </a:bodyPr>
          <a:lstStyle/>
          <a:p>
            <a:pPr marL="518160" indent="-259080" lvl="1">
              <a:lnSpc>
                <a:spcPts val="3359"/>
              </a:lnSpc>
              <a:buFont typeface="Arial"/>
              <a:buChar char="•"/>
            </a:pPr>
            <a:r>
              <a:rPr lang="en-US" sz="2400">
                <a:solidFill>
                  <a:srgbClr val="F0F4EF"/>
                </a:solidFill>
                <a:latin typeface="Glacial Indifference"/>
              </a:rPr>
              <a:t>Click on the "Google Slides" button below this presentation preview. Make sure to sign in to your Google account. Click on "Make a copy." Start editing your presentation.</a:t>
            </a:r>
          </a:p>
          <a:p>
            <a:pPr marL="518160" indent="-259080" lvl="1">
              <a:lnSpc>
                <a:spcPts val="3359"/>
              </a:lnSpc>
              <a:buFont typeface="Arial"/>
              <a:buChar char="•"/>
            </a:pPr>
            <a:r>
              <a:rPr lang="en-US" sz="2400" u="sng">
                <a:solidFill>
                  <a:srgbClr val="F0F4EF"/>
                </a:solidFill>
                <a:latin typeface="Glacial Indifference"/>
              </a:rPr>
              <a:t>Alternative:</a:t>
            </a:r>
            <a:r>
              <a:rPr lang="en-US" sz="2400">
                <a:solidFill>
                  <a:srgbClr val="F0F4EF"/>
                </a:solidFill>
                <a:latin typeface="Glacial Indifference"/>
              </a:rPr>
              <a:t> Click on the "Share" button on the top right corner in Canva and click on "More" at the bottom of the menu. Enter "Google Drive" in the search bar and click on the GDrive icon to add this design as a Google slide in your GDrive.</a:t>
            </a:r>
          </a:p>
        </p:txBody>
      </p:sp>
      <p:sp>
        <p:nvSpPr>
          <p:cNvPr name="TextBox 7" id="7"/>
          <p:cNvSpPr txBox="true"/>
          <p:nvPr/>
        </p:nvSpPr>
        <p:spPr>
          <a:xfrm rot="0">
            <a:off x="1057431" y="3381735"/>
            <a:ext cx="5141301" cy="511810"/>
          </a:xfrm>
          <a:prstGeom prst="rect">
            <a:avLst/>
          </a:prstGeom>
        </p:spPr>
        <p:txBody>
          <a:bodyPr anchor="t" rtlCol="false" tIns="0" lIns="0" bIns="0" rIns="0">
            <a:spAutoFit/>
          </a:bodyPr>
          <a:lstStyle/>
          <a:p>
            <a:pPr algn="l" marL="0" indent="0" lvl="0">
              <a:lnSpc>
                <a:spcPts val="4160"/>
              </a:lnSpc>
              <a:spcBef>
                <a:spcPct val="0"/>
              </a:spcBef>
            </a:pPr>
            <a:r>
              <a:rPr lang="en-US" sz="3200">
                <a:solidFill>
                  <a:srgbClr val="F0F4EF"/>
                </a:solidFill>
                <a:latin typeface="League Spartan"/>
              </a:rPr>
              <a:t>Google Slides</a:t>
            </a:r>
          </a:p>
        </p:txBody>
      </p:sp>
      <p:sp>
        <p:nvSpPr>
          <p:cNvPr name="TextBox 8" id="8"/>
          <p:cNvSpPr txBox="true"/>
          <p:nvPr/>
        </p:nvSpPr>
        <p:spPr>
          <a:xfrm rot="0">
            <a:off x="7272285" y="4400256"/>
            <a:ext cx="5434767" cy="4187190"/>
          </a:xfrm>
          <a:prstGeom prst="rect">
            <a:avLst/>
          </a:prstGeom>
        </p:spPr>
        <p:txBody>
          <a:bodyPr anchor="t" rtlCol="false" tIns="0" lIns="0" bIns="0" rIns="0">
            <a:spAutoFit/>
          </a:bodyPr>
          <a:lstStyle/>
          <a:p>
            <a:pPr marL="518160" indent="-259080" lvl="1">
              <a:lnSpc>
                <a:spcPts val="3359"/>
              </a:lnSpc>
              <a:buFont typeface="Arial"/>
              <a:buChar char="•"/>
            </a:pPr>
            <a:r>
              <a:rPr lang="en-US" sz="2400">
                <a:solidFill>
                  <a:srgbClr val="F0F4EF"/>
                </a:solidFill>
                <a:latin typeface="Glacial Indifference"/>
              </a:rPr>
              <a:t>Click on the "PowerPoint" button below this presentation preview. </a:t>
            </a:r>
            <a:r>
              <a:rPr lang="en-US" sz="2400">
                <a:solidFill>
                  <a:srgbClr val="F0F4EF"/>
                </a:solidFill>
                <a:latin typeface="Glacial Indifference"/>
              </a:rPr>
              <a:t>Start editing your presentation.</a:t>
            </a:r>
          </a:p>
          <a:p>
            <a:pPr marL="518160" indent="-259080" lvl="1">
              <a:lnSpc>
                <a:spcPts val="3359"/>
              </a:lnSpc>
              <a:buFont typeface="Arial"/>
              <a:buChar char="•"/>
            </a:pPr>
            <a:r>
              <a:rPr lang="en-US" sz="2400" u="sng">
                <a:solidFill>
                  <a:srgbClr val="F0F4EF"/>
                </a:solidFill>
                <a:latin typeface="Glacial Indifference"/>
              </a:rPr>
              <a:t>Alternative:</a:t>
            </a:r>
            <a:r>
              <a:rPr lang="en-US" sz="2400">
                <a:solidFill>
                  <a:srgbClr val="F0F4EF"/>
                </a:solidFill>
                <a:latin typeface="Glacial Indifference"/>
              </a:rPr>
              <a:t> From Canva template file, Click on the "Share" button on the top right corner in Canva and click on "More" at the bottom of the menu. Enter "PowerPoint" in the search bar and click on the PowerPoint icon to download.</a:t>
            </a:r>
          </a:p>
        </p:txBody>
      </p:sp>
      <p:sp>
        <p:nvSpPr>
          <p:cNvPr name="TextBox 9" id="9"/>
          <p:cNvSpPr txBox="true"/>
          <p:nvPr/>
        </p:nvSpPr>
        <p:spPr>
          <a:xfrm rot="0">
            <a:off x="7565751" y="3381735"/>
            <a:ext cx="5141301" cy="511810"/>
          </a:xfrm>
          <a:prstGeom prst="rect">
            <a:avLst/>
          </a:prstGeom>
        </p:spPr>
        <p:txBody>
          <a:bodyPr anchor="t" rtlCol="false" tIns="0" lIns="0" bIns="0" rIns="0">
            <a:spAutoFit/>
          </a:bodyPr>
          <a:lstStyle/>
          <a:p>
            <a:pPr algn="l" marL="0" indent="0" lvl="0">
              <a:lnSpc>
                <a:spcPts val="4160"/>
              </a:lnSpc>
              <a:spcBef>
                <a:spcPct val="0"/>
              </a:spcBef>
            </a:pPr>
            <a:r>
              <a:rPr lang="en-US" sz="3200">
                <a:solidFill>
                  <a:srgbClr val="F0F4EF"/>
                </a:solidFill>
                <a:latin typeface="League Spartan"/>
              </a:rPr>
              <a:t>PowerPoint</a:t>
            </a:r>
          </a:p>
        </p:txBody>
      </p:sp>
      <p:sp>
        <p:nvSpPr>
          <p:cNvPr name="TextBox 10" id="10"/>
          <p:cNvSpPr txBox="true"/>
          <p:nvPr/>
        </p:nvSpPr>
        <p:spPr>
          <a:xfrm rot="0">
            <a:off x="13163025" y="4400256"/>
            <a:ext cx="4320124" cy="2510790"/>
          </a:xfrm>
          <a:prstGeom prst="rect">
            <a:avLst/>
          </a:prstGeom>
        </p:spPr>
        <p:txBody>
          <a:bodyPr anchor="t" rtlCol="false" tIns="0" lIns="0" bIns="0" rIns="0">
            <a:spAutoFit/>
          </a:bodyPr>
          <a:lstStyle/>
          <a:p>
            <a:pPr marL="518160" indent="-259080" lvl="1">
              <a:lnSpc>
                <a:spcPts val="3359"/>
              </a:lnSpc>
              <a:buFont typeface="Arial"/>
              <a:buChar char="•"/>
            </a:pPr>
            <a:r>
              <a:rPr lang="en-US" sz="2400">
                <a:solidFill>
                  <a:srgbClr val="F0F4EF"/>
                </a:solidFill>
                <a:latin typeface="Glacial Indifference"/>
              </a:rPr>
              <a:t>Click on the "Canva" button under this presentation preview. Start editing your presentation. You need to sign in to your Canva account.</a:t>
            </a:r>
          </a:p>
        </p:txBody>
      </p:sp>
      <p:sp>
        <p:nvSpPr>
          <p:cNvPr name="TextBox 11" id="11"/>
          <p:cNvSpPr txBox="true"/>
          <p:nvPr/>
        </p:nvSpPr>
        <p:spPr>
          <a:xfrm rot="0">
            <a:off x="13357122" y="3381735"/>
            <a:ext cx="5141301" cy="511810"/>
          </a:xfrm>
          <a:prstGeom prst="rect">
            <a:avLst/>
          </a:prstGeom>
        </p:spPr>
        <p:txBody>
          <a:bodyPr anchor="t" rtlCol="false" tIns="0" lIns="0" bIns="0" rIns="0">
            <a:spAutoFit/>
          </a:bodyPr>
          <a:lstStyle/>
          <a:p>
            <a:pPr algn="l" marL="0" indent="0" lvl="0">
              <a:lnSpc>
                <a:spcPts val="4160"/>
              </a:lnSpc>
              <a:spcBef>
                <a:spcPct val="0"/>
              </a:spcBef>
            </a:pPr>
            <a:r>
              <a:rPr lang="en-US" sz="3200">
                <a:solidFill>
                  <a:srgbClr val="F0F4EF"/>
                </a:solidFill>
                <a:latin typeface="League Spartan"/>
              </a:rPr>
              <a:t>Canva</a:t>
            </a:r>
          </a:p>
        </p:txBody>
      </p:sp>
    </p:spTree>
  </p:cSld>
  <p:clrMapOvr>
    <a:masterClrMapping/>
  </p:clrMapOvr>
  <p:transition spd="slow">
    <p:push dir="l"/>
  </p:transition>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0">
            <a:off x="-1857067" y="-971344"/>
            <a:ext cx="22002133" cy="14668089"/>
          </a:xfrm>
          <a:custGeom>
            <a:avLst/>
            <a:gdLst/>
            <a:ahLst/>
            <a:cxnLst/>
            <a:rect r="r" b="b" t="t" l="l"/>
            <a:pathLst>
              <a:path h="14668089" w="22002133">
                <a:moveTo>
                  <a:pt x="0" y="0"/>
                </a:moveTo>
                <a:lnTo>
                  <a:pt x="22002134" y="0"/>
                </a:lnTo>
                <a:lnTo>
                  <a:pt x="22002134" y="14668088"/>
                </a:lnTo>
                <a:lnTo>
                  <a:pt x="0" y="14668088"/>
                </a:lnTo>
                <a:lnTo>
                  <a:pt x="0" y="0"/>
                </a:lnTo>
                <a:close/>
              </a:path>
            </a:pathLst>
          </a:custGeom>
          <a:blipFill>
            <a:blip r:embed="rId3"/>
            <a:stretch>
              <a:fillRect l="0" t="0" r="0" b="0"/>
            </a:stretch>
          </a:blipFill>
        </p:spPr>
      </p:sp>
      <p:sp>
        <p:nvSpPr>
          <p:cNvPr name="Freeform 4" id="4"/>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1062874" y="3914775"/>
            <a:ext cx="16196426" cy="2447925"/>
          </a:xfrm>
          <a:prstGeom prst="rect">
            <a:avLst/>
          </a:prstGeom>
        </p:spPr>
        <p:txBody>
          <a:bodyPr anchor="t" rtlCol="false" tIns="0" lIns="0" bIns="0" rIns="0">
            <a:spAutoFit/>
          </a:bodyPr>
          <a:lstStyle/>
          <a:p>
            <a:pPr algn="ctr" marL="0" indent="0" lvl="0">
              <a:lnSpc>
                <a:spcPts val="9600"/>
              </a:lnSpc>
              <a:spcBef>
                <a:spcPct val="0"/>
              </a:spcBef>
            </a:pPr>
            <a:r>
              <a:rPr lang="en-US" sz="8000">
                <a:solidFill>
                  <a:srgbClr val="F0F4EF"/>
                </a:solidFill>
                <a:latin typeface="League Spartan"/>
              </a:rPr>
              <a:t>         picture is worth a thousand words</a:t>
            </a:r>
          </a:p>
        </p:txBody>
      </p:sp>
      <p:sp>
        <p:nvSpPr>
          <p:cNvPr name="TextBox 6" id="6"/>
          <p:cNvSpPr txBox="true"/>
          <p:nvPr/>
        </p:nvSpPr>
        <p:spPr>
          <a:xfrm rot="0">
            <a:off x="3264799" y="3924300"/>
            <a:ext cx="1438335" cy="1095375"/>
          </a:xfrm>
          <a:prstGeom prst="rect">
            <a:avLst/>
          </a:prstGeom>
        </p:spPr>
        <p:txBody>
          <a:bodyPr anchor="t" rtlCol="false" tIns="0" lIns="0" bIns="0" rIns="0">
            <a:spAutoFit/>
          </a:bodyPr>
          <a:lstStyle/>
          <a:p>
            <a:pPr>
              <a:lnSpc>
                <a:spcPts val="8640"/>
              </a:lnSpc>
            </a:pPr>
            <a:r>
              <a:rPr lang="en-US" sz="7200">
                <a:solidFill>
                  <a:srgbClr val="F0F4EF"/>
                </a:solidFill>
                <a:latin typeface="Aniyah"/>
              </a:rPr>
              <a:t>A</a:t>
            </a:r>
          </a:p>
        </p:txBody>
      </p:sp>
    </p:spTree>
  </p:cSld>
  <p:clrMapOvr>
    <a:masterClrMapping/>
  </p:clrMapOvr>
  <p:transition spd="slow">
    <p:push dir="l"/>
  </p:transition>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928841" y="4170786"/>
            <a:ext cx="16430318" cy="1849687"/>
          </a:xfrm>
          <a:prstGeom prst="rect">
            <a:avLst/>
          </a:prstGeom>
        </p:spPr>
        <p:txBody>
          <a:bodyPr anchor="t" rtlCol="false" tIns="0" lIns="0" bIns="0" rIns="0">
            <a:spAutoFit/>
          </a:bodyPr>
          <a:lstStyle/>
          <a:p>
            <a:pPr algn="ctr" marL="0" indent="0" lvl="0">
              <a:lnSpc>
                <a:spcPts val="14564"/>
              </a:lnSpc>
              <a:spcBef>
                <a:spcPct val="0"/>
              </a:spcBef>
            </a:pPr>
            <a:r>
              <a:rPr lang="en-US" sz="12137">
                <a:solidFill>
                  <a:srgbClr val="F0F4EF"/>
                </a:solidFill>
                <a:latin typeface="League Spartan"/>
              </a:rPr>
              <a:t>  </a:t>
            </a:r>
            <a:r>
              <a:rPr lang="en-US" sz="12137" strike="noStrike" u="none">
                <a:solidFill>
                  <a:srgbClr val="F0F4EF"/>
                </a:solidFill>
                <a:latin typeface="League Spartan"/>
              </a:rPr>
              <a:t>hank you!</a:t>
            </a:r>
          </a:p>
        </p:txBody>
      </p:sp>
      <p:sp>
        <p:nvSpPr>
          <p:cNvPr name="TextBox 5" id="5"/>
          <p:cNvSpPr txBox="true"/>
          <p:nvPr/>
        </p:nvSpPr>
        <p:spPr>
          <a:xfrm rot="0">
            <a:off x="5703818" y="5963323"/>
            <a:ext cx="6880363" cy="4152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Write a closing statement or call-to-action here.</a:t>
            </a:r>
          </a:p>
        </p:txBody>
      </p:sp>
      <p:sp>
        <p:nvSpPr>
          <p:cNvPr name="TextBox 6" id="6"/>
          <p:cNvSpPr txBox="true"/>
          <p:nvPr/>
        </p:nvSpPr>
        <p:spPr>
          <a:xfrm rot="0">
            <a:off x="3924790" y="3938867"/>
            <a:ext cx="2182144" cy="1671353"/>
          </a:xfrm>
          <a:prstGeom prst="rect">
            <a:avLst/>
          </a:prstGeom>
        </p:spPr>
        <p:txBody>
          <a:bodyPr anchor="t" rtlCol="false" tIns="0" lIns="0" bIns="0" rIns="0">
            <a:spAutoFit/>
          </a:bodyPr>
          <a:lstStyle/>
          <a:p>
            <a:pPr>
              <a:lnSpc>
                <a:spcPts val="13108"/>
              </a:lnSpc>
            </a:pPr>
            <a:r>
              <a:rPr lang="en-US" sz="10923">
                <a:solidFill>
                  <a:srgbClr val="F0F4EF"/>
                </a:solidFill>
                <a:latin typeface="Aniyah"/>
              </a:rPr>
              <a:t>T</a:t>
            </a:r>
          </a:p>
        </p:txBody>
      </p:sp>
      <p:sp>
        <p:nvSpPr>
          <p:cNvPr name="Freeform 7" id="7"/>
          <p:cNvSpPr/>
          <p:nvPr/>
        </p:nvSpPr>
        <p:spPr>
          <a:xfrm flipH="false" flipV="false" rot="1890138">
            <a:off x="-6056088" y="6630484"/>
            <a:ext cx="14237925" cy="3446764"/>
          </a:xfrm>
          <a:custGeom>
            <a:avLst/>
            <a:gdLst/>
            <a:ahLst/>
            <a:cxnLst/>
            <a:rect r="r" b="b" t="t" l="l"/>
            <a:pathLst>
              <a:path h="3446764" w="14237925">
                <a:moveTo>
                  <a:pt x="0" y="0"/>
                </a:moveTo>
                <a:lnTo>
                  <a:pt x="14237925" y="0"/>
                </a:lnTo>
                <a:lnTo>
                  <a:pt x="14237925" y="3446764"/>
                </a:lnTo>
                <a:lnTo>
                  <a:pt x="0" y="3446764"/>
                </a:lnTo>
                <a:lnTo>
                  <a:pt x="0" y="0"/>
                </a:lnTo>
                <a:close/>
              </a:path>
            </a:pathLst>
          </a:custGeom>
          <a:blipFill>
            <a:blip r:embed="rId5"/>
            <a:stretch>
              <a:fillRect l="0" t="0" r="0" b="0"/>
            </a:stretch>
          </a:blipFill>
        </p:spPr>
      </p:sp>
      <p:sp>
        <p:nvSpPr>
          <p:cNvPr name="Freeform 8" id="8"/>
          <p:cNvSpPr/>
          <p:nvPr/>
        </p:nvSpPr>
        <p:spPr>
          <a:xfrm flipH="false" flipV="false" rot="1890138">
            <a:off x="7439964" y="-391312"/>
            <a:ext cx="14237925" cy="3446764"/>
          </a:xfrm>
          <a:custGeom>
            <a:avLst/>
            <a:gdLst/>
            <a:ahLst/>
            <a:cxnLst/>
            <a:rect r="r" b="b" t="t" l="l"/>
            <a:pathLst>
              <a:path h="3446764" w="14237925">
                <a:moveTo>
                  <a:pt x="0" y="0"/>
                </a:moveTo>
                <a:lnTo>
                  <a:pt x="14237925" y="0"/>
                </a:lnTo>
                <a:lnTo>
                  <a:pt x="14237925" y="3446765"/>
                </a:lnTo>
                <a:lnTo>
                  <a:pt x="0" y="3446765"/>
                </a:lnTo>
                <a:lnTo>
                  <a:pt x="0" y="0"/>
                </a:lnTo>
                <a:close/>
              </a:path>
            </a:pathLst>
          </a:custGeom>
          <a:blipFill>
            <a:blip r:embed="rId5"/>
            <a:stretch>
              <a:fillRect l="0" t="0" r="0" b="0"/>
            </a:stretch>
          </a:blipFill>
        </p:spPr>
      </p:sp>
    </p:spTree>
  </p:cSld>
  <p:clrMapOvr>
    <a:masterClrMapping/>
  </p:clrMapOvr>
  <p:transition spd="slow">
    <p:push dir="l"/>
  </p:transition>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AutoShape 2" id="2"/>
          <p:cNvSpPr/>
          <p:nvPr/>
        </p:nvSpPr>
        <p:spPr>
          <a:xfrm rot="-5400000">
            <a:off x="1792016" y="5131995"/>
            <a:ext cx="10257527" cy="0"/>
          </a:xfrm>
          <a:prstGeom prst="line">
            <a:avLst/>
          </a:prstGeom>
          <a:ln cap="rnd" w="38100">
            <a:solidFill>
              <a:srgbClr val="F0F4EF"/>
            </a:solidFill>
            <a:prstDash val="solid"/>
            <a:headEnd type="none" len="sm" w="sm"/>
            <a:tailEnd type="none" len="sm" w="sm"/>
          </a:ln>
        </p:spPr>
      </p:sp>
      <p:sp>
        <p:nvSpPr>
          <p:cNvPr name="Freeform 3" id="3"/>
          <p:cNvSpPr/>
          <p:nvPr/>
        </p:nvSpPr>
        <p:spPr>
          <a:xfrm flipH="false" flipV="false" rot="0">
            <a:off x="13594664" y="6017083"/>
            <a:ext cx="4051269" cy="2876401"/>
          </a:xfrm>
          <a:custGeom>
            <a:avLst/>
            <a:gdLst/>
            <a:ahLst/>
            <a:cxnLst/>
            <a:rect r="r" b="b" t="t" l="l"/>
            <a:pathLst>
              <a:path h="2876401" w="4051269">
                <a:moveTo>
                  <a:pt x="0" y="0"/>
                </a:moveTo>
                <a:lnTo>
                  <a:pt x="4051269" y="0"/>
                </a:lnTo>
                <a:lnTo>
                  <a:pt x="4051269" y="2876401"/>
                </a:lnTo>
                <a:lnTo>
                  <a:pt x="0" y="2876401"/>
                </a:lnTo>
                <a:lnTo>
                  <a:pt x="0" y="0"/>
                </a:lnTo>
                <a:close/>
              </a:path>
            </a:pathLst>
          </a:custGeom>
          <a:blipFill>
            <a:blip r:embed="rId2"/>
            <a:stretch>
              <a:fillRect l="0" t="0" r="0" b="0"/>
            </a:stretch>
          </a:blipFill>
        </p:spPr>
      </p:sp>
      <p:sp>
        <p:nvSpPr>
          <p:cNvPr name="Freeform 4" id="4"/>
          <p:cNvSpPr/>
          <p:nvPr/>
        </p:nvSpPr>
        <p:spPr>
          <a:xfrm flipH="false" flipV="false" rot="0">
            <a:off x="8504814" y="1028700"/>
            <a:ext cx="1919674" cy="3603484"/>
          </a:xfrm>
          <a:custGeom>
            <a:avLst/>
            <a:gdLst/>
            <a:ahLst/>
            <a:cxnLst/>
            <a:rect r="r" b="b" t="t" l="l"/>
            <a:pathLst>
              <a:path h="3603484" w="1919674">
                <a:moveTo>
                  <a:pt x="0" y="0"/>
                </a:moveTo>
                <a:lnTo>
                  <a:pt x="1919674" y="0"/>
                </a:lnTo>
                <a:lnTo>
                  <a:pt x="1919674" y="3603484"/>
                </a:lnTo>
                <a:lnTo>
                  <a:pt x="0" y="360348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5400000">
            <a:off x="9977548" y="2215834"/>
            <a:ext cx="4626116" cy="1331936"/>
          </a:xfrm>
          <a:custGeom>
            <a:avLst/>
            <a:gdLst/>
            <a:ahLst/>
            <a:cxnLst/>
            <a:rect r="r" b="b" t="t" l="l"/>
            <a:pathLst>
              <a:path h="1331936" w="4626116">
                <a:moveTo>
                  <a:pt x="0" y="0"/>
                </a:moveTo>
                <a:lnTo>
                  <a:pt x="4626116" y="0"/>
                </a:lnTo>
                <a:lnTo>
                  <a:pt x="4626116" y="1331936"/>
                </a:lnTo>
                <a:lnTo>
                  <a:pt x="0" y="1331936"/>
                </a:lnTo>
                <a:lnTo>
                  <a:pt x="0" y="0"/>
                </a:lnTo>
                <a:close/>
              </a:path>
            </a:pathLst>
          </a:custGeom>
          <a:blipFill>
            <a:blip r:embed="rId5"/>
            <a:stretch>
              <a:fillRect l="0" t="0" r="0" b="0"/>
            </a:stretch>
          </a:blipFill>
        </p:spPr>
      </p:sp>
      <p:sp>
        <p:nvSpPr>
          <p:cNvPr name="Freeform 6" id="6"/>
          <p:cNvSpPr/>
          <p:nvPr/>
        </p:nvSpPr>
        <p:spPr>
          <a:xfrm flipH="false" flipV="false" rot="-5400000">
            <a:off x="13015366" y="2021152"/>
            <a:ext cx="4626116" cy="1721301"/>
          </a:xfrm>
          <a:custGeom>
            <a:avLst/>
            <a:gdLst/>
            <a:ahLst/>
            <a:cxnLst/>
            <a:rect r="r" b="b" t="t" l="l"/>
            <a:pathLst>
              <a:path h="1721301" w="4626116">
                <a:moveTo>
                  <a:pt x="0" y="0"/>
                </a:moveTo>
                <a:lnTo>
                  <a:pt x="4626116" y="0"/>
                </a:lnTo>
                <a:lnTo>
                  <a:pt x="4626116" y="1721300"/>
                </a:lnTo>
                <a:lnTo>
                  <a:pt x="0" y="1721300"/>
                </a:lnTo>
                <a:lnTo>
                  <a:pt x="0" y="0"/>
                </a:lnTo>
                <a:close/>
              </a:path>
            </a:pathLst>
          </a:custGeom>
          <a:blipFill>
            <a:blip r:embed="rId6"/>
            <a:stretch>
              <a:fillRect l="0" t="0" r="0" b="0"/>
            </a:stretch>
          </a:blipFill>
        </p:spPr>
      </p:sp>
      <p:sp>
        <p:nvSpPr>
          <p:cNvPr name="Freeform 7" id="7"/>
          <p:cNvSpPr/>
          <p:nvPr/>
        </p:nvSpPr>
        <p:spPr>
          <a:xfrm flipH="false" flipV="false" rot="-5400000">
            <a:off x="7152867" y="6895639"/>
            <a:ext cx="4623567" cy="1119289"/>
          </a:xfrm>
          <a:custGeom>
            <a:avLst/>
            <a:gdLst/>
            <a:ahLst/>
            <a:cxnLst/>
            <a:rect r="r" b="b" t="t" l="l"/>
            <a:pathLst>
              <a:path h="1119289" w="4623567">
                <a:moveTo>
                  <a:pt x="0" y="0"/>
                </a:moveTo>
                <a:lnTo>
                  <a:pt x="4623568" y="0"/>
                </a:lnTo>
                <a:lnTo>
                  <a:pt x="4623568" y="1119289"/>
                </a:lnTo>
                <a:lnTo>
                  <a:pt x="0" y="1119289"/>
                </a:lnTo>
                <a:lnTo>
                  <a:pt x="0" y="0"/>
                </a:lnTo>
                <a:close/>
              </a:path>
            </a:pathLst>
          </a:custGeom>
          <a:blipFill>
            <a:blip r:embed="rId7"/>
            <a:stretch>
              <a:fillRect l="0" t="0" r="0" b="0"/>
            </a:stretch>
          </a:blipFill>
        </p:spPr>
      </p:sp>
      <p:sp>
        <p:nvSpPr>
          <p:cNvPr name="Freeform 8" id="8"/>
          <p:cNvSpPr/>
          <p:nvPr/>
        </p:nvSpPr>
        <p:spPr>
          <a:xfrm flipH="false" flipV="false" rot="-5400000">
            <a:off x="10370478" y="7352507"/>
            <a:ext cx="3840255" cy="988866"/>
          </a:xfrm>
          <a:custGeom>
            <a:avLst/>
            <a:gdLst/>
            <a:ahLst/>
            <a:cxnLst/>
            <a:rect r="r" b="b" t="t" l="l"/>
            <a:pathLst>
              <a:path h="988866" w="3840255">
                <a:moveTo>
                  <a:pt x="0" y="0"/>
                </a:moveTo>
                <a:lnTo>
                  <a:pt x="3840256" y="0"/>
                </a:lnTo>
                <a:lnTo>
                  <a:pt x="3840256" y="988865"/>
                </a:lnTo>
                <a:lnTo>
                  <a:pt x="0" y="988865"/>
                </a:lnTo>
                <a:lnTo>
                  <a:pt x="0" y="0"/>
                </a:lnTo>
                <a:close/>
              </a:path>
            </a:pathLst>
          </a:custGeom>
          <a:blipFill>
            <a:blip r:embed="rId8"/>
            <a:stretch>
              <a:fillRect l="0" t="0" r="0" b="0"/>
            </a:stretch>
          </a:blipFill>
        </p:spPr>
      </p:sp>
      <p:sp>
        <p:nvSpPr>
          <p:cNvPr name="TextBox 9" id="9"/>
          <p:cNvSpPr txBox="true"/>
          <p:nvPr/>
        </p:nvSpPr>
        <p:spPr>
          <a:xfrm rot="0">
            <a:off x="1028700" y="765751"/>
            <a:ext cx="5059131" cy="2447925"/>
          </a:xfrm>
          <a:prstGeom prst="rect">
            <a:avLst/>
          </a:prstGeom>
        </p:spPr>
        <p:txBody>
          <a:bodyPr anchor="t" rtlCol="false" tIns="0" lIns="0" bIns="0" rIns="0">
            <a:spAutoFit/>
          </a:bodyPr>
          <a:lstStyle/>
          <a:p>
            <a:pPr marL="0" indent="0" lvl="0">
              <a:lnSpc>
                <a:spcPts val="9600"/>
              </a:lnSpc>
              <a:spcBef>
                <a:spcPct val="0"/>
              </a:spcBef>
            </a:pPr>
            <a:r>
              <a:rPr lang="en-US" sz="8000" strike="noStrike" u="none">
                <a:solidFill>
                  <a:srgbClr val="F0F4EF"/>
                </a:solidFill>
                <a:latin typeface="League Spartan"/>
              </a:rPr>
              <a:t>Resource </a:t>
            </a:r>
          </a:p>
          <a:p>
            <a:pPr marL="0" indent="0" lvl="0">
              <a:lnSpc>
                <a:spcPts val="9600"/>
              </a:lnSpc>
              <a:spcBef>
                <a:spcPct val="0"/>
              </a:spcBef>
            </a:pPr>
            <a:r>
              <a:rPr lang="en-US" sz="8000" strike="noStrike" u="none">
                <a:solidFill>
                  <a:srgbClr val="F0F4EF"/>
                </a:solidFill>
                <a:latin typeface="League Spartan"/>
              </a:rPr>
              <a:t>Page</a:t>
            </a:r>
          </a:p>
        </p:txBody>
      </p:sp>
      <p:sp>
        <p:nvSpPr>
          <p:cNvPr name="TextBox 10" id="10"/>
          <p:cNvSpPr txBox="true"/>
          <p:nvPr/>
        </p:nvSpPr>
        <p:spPr>
          <a:xfrm rot="0">
            <a:off x="1028700" y="3163253"/>
            <a:ext cx="5059131" cy="6282690"/>
          </a:xfrm>
          <a:prstGeom prst="rect">
            <a:avLst/>
          </a:prstGeom>
        </p:spPr>
        <p:txBody>
          <a:bodyPr anchor="t" rtlCol="false" tIns="0" lIns="0" bIns="0" rIns="0">
            <a:spAutoFit/>
          </a:bodyPr>
          <a:lstStyle/>
          <a:p>
            <a:pPr marL="0" indent="0" lvl="1">
              <a:lnSpc>
                <a:spcPts val="3359"/>
              </a:lnSpc>
              <a:spcBef>
                <a:spcPct val="0"/>
              </a:spcBef>
            </a:pPr>
            <a:r>
              <a:rPr lang="en-US" sz="2400" strike="noStrike" u="none">
                <a:solidFill>
                  <a:srgbClr val="F0F4EF"/>
                </a:solidFill>
                <a:latin typeface="Glacial Indifference"/>
              </a:rPr>
              <a:t>Use these design resources in your Canva Presentation.</a:t>
            </a:r>
          </a:p>
          <a:p>
            <a:pPr marL="0" indent="0" lvl="1">
              <a:lnSpc>
                <a:spcPts val="3359"/>
              </a:lnSpc>
              <a:spcBef>
                <a:spcPct val="0"/>
              </a:spcBef>
            </a:pPr>
          </a:p>
          <a:p>
            <a:pPr marL="0" indent="0" lvl="1">
              <a:lnSpc>
                <a:spcPts val="3359"/>
              </a:lnSpc>
              <a:spcBef>
                <a:spcPct val="0"/>
              </a:spcBef>
            </a:pPr>
          </a:p>
          <a:p>
            <a:pPr marL="0" indent="0" lvl="1">
              <a:lnSpc>
                <a:spcPts val="3359"/>
              </a:lnSpc>
              <a:spcBef>
                <a:spcPct val="0"/>
              </a:spcBef>
            </a:pPr>
          </a:p>
          <a:p>
            <a:pPr marL="0" indent="0" lvl="1">
              <a:lnSpc>
                <a:spcPts val="3359"/>
              </a:lnSpc>
              <a:spcBef>
                <a:spcPct val="0"/>
              </a:spcBef>
            </a:pPr>
          </a:p>
          <a:p>
            <a:pPr marL="0" indent="0" lvl="1">
              <a:lnSpc>
                <a:spcPts val="3359"/>
              </a:lnSpc>
              <a:spcBef>
                <a:spcPct val="0"/>
              </a:spcBef>
            </a:pPr>
          </a:p>
          <a:p>
            <a:pPr marL="0" indent="0" lvl="1">
              <a:lnSpc>
                <a:spcPts val="3359"/>
              </a:lnSpc>
              <a:spcBef>
                <a:spcPct val="0"/>
              </a:spcBef>
            </a:pPr>
          </a:p>
          <a:p>
            <a:pPr marL="0" indent="0" lvl="1">
              <a:lnSpc>
                <a:spcPts val="3359"/>
              </a:lnSpc>
              <a:spcBef>
                <a:spcPct val="0"/>
              </a:spcBef>
            </a:pPr>
          </a:p>
          <a:p>
            <a:pPr marL="0" indent="0" lvl="1">
              <a:lnSpc>
                <a:spcPts val="3359"/>
              </a:lnSpc>
              <a:spcBef>
                <a:spcPct val="0"/>
              </a:spcBef>
            </a:pPr>
          </a:p>
          <a:p>
            <a:pPr marL="0" indent="0" lvl="1">
              <a:lnSpc>
                <a:spcPts val="3359"/>
              </a:lnSpc>
              <a:spcBef>
                <a:spcPct val="0"/>
              </a:spcBef>
            </a:pPr>
            <a:r>
              <a:rPr lang="en-US" sz="2400" strike="noStrike" u="none">
                <a:solidFill>
                  <a:srgbClr val="F0F4EF"/>
                </a:solidFill>
                <a:latin typeface="Glacial Indifference"/>
              </a:rPr>
              <a:t>You can find these fonts online too. Happy designing! </a:t>
            </a:r>
          </a:p>
          <a:p>
            <a:pPr marL="0" indent="0" lvl="1">
              <a:lnSpc>
                <a:spcPts val="3359"/>
              </a:lnSpc>
              <a:spcBef>
                <a:spcPct val="0"/>
              </a:spcBef>
            </a:pPr>
          </a:p>
          <a:p>
            <a:pPr marL="0" indent="0" lvl="1">
              <a:lnSpc>
                <a:spcPts val="3359"/>
              </a:lnSpc>
              <a:spcBef>
                <a:spcPct val="0"/>
              </a:spcBef>
            </a:pPr>
            <a:r>
              <a:rPr lang="en-US" sz="2400" strike="noStrike" u="none">
                <a:solidFill>
                  <a:srgbClr val="F0F4EF"/>
                </a:solidFill>
                <a:latin typeface="Glacial Indifference"/>
              </a:rPr>
              <a:t>Don't forget to delete this page before presenting. </a:t>
            </a:r>
          </a:p>
        </p:txBody>
      </p:sp>
      <p:sp>
        <p:nvSpPr>
          <p:cNvPr name="TextBox 11" id="11"/>
          <p:cNvSpPr txBox="true"/>
          <p:nvPr/>
        </p:nvSpPr>
        <p:spPr>
          <a:xfrm rot="0">
            <a:off x="1028700" y="4360470"/>
            <a:ext cx="4676765" cy="834390"/>
          </a:xfrm>
          <a:prstGeom prst="rect">
            <a:avLst/>
          </a:prstGeom>
        </p:spPr>
        <p:txBody>
          <a:bodyPr anchor="t" rtlCol="false" tIns="0" lIns="0" bIns="0" rIns="0">
            <a:spAutoFit/>
          </a:bodyPr>
          <a:lstStyle/>
          <a:p>
            <a:pPr marL="0" indent="0" lvl="1">
              <a:lnSpc>
                <a:spcPts val="3359"/>
              </a:lnSpc>
              <a:spcBef>
                <a:spcPct val="0"/>
              </a:spcBef>
            </a:pPr>
            <a:r>
              <a:rPr lang="en-US" sz="2400" strike="noStrike" u="none">
                <a:solidFill>
                  <a:srgbClr val="F0F4EF"/>
                </a:solidFill>
                <a:latin typeface="Glacial Indifference"/>
              </a:rPr>
              <a:t>This presentation template uses the following free fonts:</a:t>
            </a:r>
          </a:p>
        </p:txBody>
      </p:sp>
      <p:sp>
        <p:nvSpPr>
          <p:cNvPr name="TextBox 12" id="12"/>
          <p:cNvSpPr txBox="true"/>
          <p:nvPr/>
        </p:nvSpPr>
        <p:spPr>
          <a:xfrm rot="0">
            <a:off x="1028700" y="5391038"/>
            <a:ext cx="5059131" cy="1672590"/>
          </a:xfrm>
          <a:prstGeom prst="rect">
            <a:avLst/>
          </a:prstGeom>
        </p:spPr>
        <p:txBody>
          <a:bodyPr anchor="t" rtlCol="false" tIns="0" lIns="0" bIns="0" rIns="0">
            <a:spAutoFit/>
          </a:bodyPr>
          <a:lstStyle/>
          <a:p>
            <a:pPr marL="0" indent="0" lvl="1">
              <a:lnSpc>
                <a:spcPts val="3359"/>
              </a:lnSpc>
              <a:spcBef>
                <a:spcPct val="0"/>
              </a:spcBef>
            </a:pPr>
            <a:r>
              <a:rPr lang="en-US" sz="2400" strike="noStrike" u="none">
                <a:solidFill>
                  <a:srgbClr val="F0F4EF"/>
                </a:solidFill>
                <a:latin typeface="Glacial Indifference"/>
              </a:rPr>
              <a:t>Titles: League Spartan</a:t>
            </a:r>
          </a:p>
          <a:p>
            <a:pPr marL="0" indent="0" lvl="1">
              <a:lnSpc>
                <a:spcPts val="3359"/>
              </a:lnSpc>
              <a:spcBef>
                <a:spcPct val="0"/>
              </a:spcBef>
            </a:pPr>
            <a:r>
              <a:rPr lang="en-US" sz="2400" strike="noStrike" u="none">
                <a:solidFill>
                  <a:srgbClr val="F0F4EF"/>
                </a:solidFill>
                <a:latin typeface="Glacial Indifference"/>
              </a:rPr>
              <a:t>Headers: League Spartan</a:t>
            </a:r>
          </a:p>
          <a:p>
            <a:pPr marL="0" indent="0" lvl="1">
              <a:lnSpc>
                <a:spcPts val="3359"/>
              </a:lnSpc>
              <a:spcBef>
                <a:spcPct val="0"/>
              </a:spcBef>
            </a:pPr>
            <a:r>
              <a:rPr lang="en-US" sz="2400" strike="noStrike" u="none">
                <a:solidFill>
                  <a:srgbClr val="F0F4EF"/>
                </a:solidFill>
                <a:latin typeface="Glacial Indifference"/>
              </a:rPr>
              <a:t>Body Copy: Glacial Indifference</a:t>
            </a:r>
          </a:p>
          <a:p>
            <a:pPr marL="0" indent="0" lvl="1">
              <a:lnSpc>
                <a:spcPts val="3359"/>
              </a:lnSpc>
              <a:spcBef>
                <a:spcPct val="0"/>
              </a:spcBef>
            </a:pPr>
            <a:r>
              <a:rPr lang="en-US" sz="2400" strike="noStrike" u="none">
                <a:solidFill>
                  <a:srgbClr val="F0F4EF"/>
                </a:solidFill>
                <a:latin typeface="Glacial Indifference"/>
              </a:rPr>
              <a:t>Specialty Copy: Aniyah</a:t>
            </a:r>
          </a:p>
        </p:txBody>
      </p:sp>
    </p:spTree>
  </p:cSld>
  <p:clrMapOvr>
    <a:masterClrMapping/>
  </p:clrMapOvr>
  <p:transition spd="slow">
    <p:push dir="l"/>
  </p:transition>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grpSp>
        <p:nvGrpSpPr>
          <p:cNvPr name="Group 2" id="2"/>
          <p:cNvGrpSpPr/>
          <p:nvPr/>
        </p:nvGrpSpPr>
        <p:grpSpPr>
          <a:xfrm rot="0">
            <a:off x="1028700" y="1028700"/>
            <a:ext cx="16230600" cy="8229084"/>
            <a:chOff x="0" y="0"/>
            <a:chExt cx="3857265" cy="1955674"/>
          </a:xfrm>
        </p:grpSpPr>
        <p:sp>
          <p:nvSpPr>
            <p:cNvPr name="Freeform 3" id="3"/>
            <p:cNvSpPr/>
            <p:nvPr/>
          </p:nvSpPr>
          <p:spPr>
            <a:xfrm flipH="false" flipV="false" rot="0">
              <a:off x="0" y="0"/>
              <a:ext cx="3857265" cy="1955674"/>
            </a:xfrm>
            <a:custGeom>
              <a:avLst/>
              <a:gdLst/>
              <a:ahLst/>
              <a:cxnLst/>
              <a:rect r="r" b="b" t="t" l="l"/>
              <a:pathLst>
                <a:path h="1955674" w="3857265">
                  <a:moveTo>
                    <a:pt x="0" y="0"/>
                  </a:moveTo>
                  <a:lnTo>
                    <a:pt x="3857265" y="0"/>
                  </a:lnTo>
                  <a:lnTo>
                    <a:pt x="3857265" y="1955674"/>
                  </a:lnTo>
                  <a:lnTo>
                    <a:pt x="0" y="1955674"/>
                  </a:lnTo>
                  <a:close/>
                </a:path>
              </a:pathLst>
            </a:custGeom>
            <a:solidFill>
              <a:srgbClr val="000000">
                <a:alpha val="0"/>
              </a:srgbClr>
            </a:solidFill>
            <a:ln w="38100" cap="sq">
              <a:solidFill>
                <a:srgbClr val="F0F4EF"/>
              </a:solidFill>
              <a:prstDash val="solid"/>
              <a:miter/>
            </a:ln>
          </p:spPr>
        </p:sp>
        <p:sp>
          <p:nvSpPr>
            <p:cNvPr name="TextBox 4" id="4"/>
            <p:cNvSpPr txBox="true"/>
            <p:nvPr/>
          </p:nvSpPr>
          <p:spPr>
            <a:xfrm>
              <a:off x="0" y="-47625"/>
              <a:ext cx="3857265" cy="2003299"/>
            </a:xfrm>
            <a:prstGeom prst="rect">
              <a:avLst/>
            </a:prstGeom>
          </p:spPr>
          <p:txBody>
            <a:bodyPr anchor="ctr" rtlCol="false" tIns="50800" lIns="50800" bIns="50800" rIns="50800"/>
            <a:lstStyle/>
            <a:p>
              <a:pPr algn="ctr">
                <a:lnSpc>
                  <a:spcPts val="3359"/>
                </a:lnSpc>
              </a:pPr>
            </a:p>
          </p:txBody>
        </p:sp>
      </p:grpSp>
      <p:sp>
        <p:nvSpPr>
          <p:cNvPr name="Freeform 5" id="5"/>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6" id="6"/>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5280936" y="2200520"/>
            <a:ext cx="7726128" cy="1227366"/>
          </a:xfrm>
          <a:prstGeom prst="rect">
            <a:avLst/>
          </a:prstGeom>
        </p:spPr>
        <p:txBody>
          <a:bodyPr anchor="t" rtlCol="false" tIns="0" lIns="0" bIns="0" rIns="0">
            <a:spAutoFit/>
          </a:bodyPr>
          <a:lstStyle/>
          <a:p>
            <a:pPr algn="ctr" marL="0" indent="0" lvl="0">
              <a:lnSpc>
                <a:spcPts val="9600"/>
              </a:lnSpc>
              <a:spcBef>
                <a:spcPct val="0"/>
              </a:spcBef>
            </a:pPr>
            <a:r>
              <a:rPr lang="en-US" sz="8000">
                <a:solidFill>
                  <a:srgbClr val="F0F4EF"/>
                </a:solidFill>
                <a:latin typeface="League Spartan"/>
              </a:rPr>
              <a:t>     redits</a:t>
            </a:r>
          </a:p>
        </p:txBody>
      </p:sp>
      <p:sp>
        <p:nvSpPr>
          <p:cNvPr name="TextBox 8" id="8"/>
          <p:cNvSpPr txBox="true"/>
          <p:nvPr/>
        </p:nvSpPr>
        <p:spPr>
          <a:xfrm rot="0">
            <a:off x="3143698" y="5866755"/>
            <a:ext cx="11810379" cy="4152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This presentation template is free for everyone to use thanks to the following:</a:t>
            </a:r>
          </a:p>
        </p:txBody>
      </p:sp>
      <p:sp>
        <p:nvSpPr>
          <p:cNvPr name="TextBox 9" id="9"/>
          <p:cNvSpPr txBox="true"/>
          <p:nvPr/>
        </p:nvSpPr>
        <p:spPr>
          <a:xfrm rot="0">
            <a:off x="2818025" y="6665902"/>
            <a:ext cx="12651949" cy="8343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SlidesCarnival for the presentation template</a:t>
            </a:r>
          </a:p>
          <a:p>
            <a:pPr algn="ctr" marL="0" indent="0" lvl="1">
              <a:lnSpc>
                <a:spcPts val="3359"/>
              </a:lnSpc>
              <a:spcBef>
                <a:spcPct val="0"/>
              </a:spcBef>
            </a:pPr>
            <a:r>
              <a:rPr lang="en-US" sz="2400" strike="noStrike" u="none">
                <a:solidFill>
                  <a:srgbClr val="F0F4EF"/>
                </a:solidFill>
                <a:latin typeface="Glacial Indifference"/>
              </a:rPr>
              <a:t>Pexels for the photos</a:t>
            </a:r>
          </a:p>
        </p:txBody>
      </p:sp>
      <p:sp>
        <p:nvSpPr>
          <p:cNvPr name="TextBox 10" id="10"/>
          <p:cNvSpPr txBox="true"/>
          <p:nvPr/>
        </p:nvSpPr>
        <p:spPr>
          <a:xfrm rot="0">
            <a:off x="2722913" y="7884150"/>
            <a:ext cx="12651949" cy="4152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Happy designing! </a:t>
            </a:r>
          </a:p>
        </p:txBody>
      </p:sp>
      <p:sp>
        <p:nvSpPr>
          <p:cNvPr name="Freeform 11" id="11"/>
          <p:cNvSpPr/>
          <p:nvPr/>
        </p:nvSpPr>
        <p:spPr>
          <a:xfrm flipH="false" flipV="false" rot="0">
            <a:off x="6131256" y="3932710"/>
            <a:ext cx="6025487" cy="1506372"/>
          </a:xfrm>
          <a:custGeom>
            <a:avLst/>
            <a:gdLst/>
            <a:ahLst/>
            <a:cxnLst/>
            <a:rect r="r" b="b" t="t" l="l"/>
            <a:pathLst>
              <a:path h="1506372" w="6025487">
                <a:moveTo>
                  <a:pt x="0" y="0"/>
                </a:moveTo>
                <a:lnTo>
                  <a:pt x="6025488" y="0"/>
                </a:lnTo>
                <a:lnTo>
                  <a:pt x="6025488" y="1506372"/>
                </a:lnTo>
                <a:lnTo>
                  <a:pt x="0" y="150637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2" id="12"/>
          <p:cNvSpPr txBox="true"/>
          <p:nvPr/>
        </p:nvSpPr>
        <p:spPr>
          <a:xfrm rot="0">
            <a:off x="6816605" y="2220667"/>
            <a:ext cx="1438335" cy="1095375"/>
          </a:xfrm>
          <a:prstGeom prst="rect">
            <a:avLst/>
          </a:prstGeom>
        </p:spPr>
        <p:txBody>
          <a:bodyPr anchor="t" rtlCol="false" tIns="0" lIns="0" bIns="0" rIns="0">
            <a:spAutoFit/>
          </a:bodyPr>
          <a:lstStyle/>
          <a:p>
            <a:pPr>
              <a:lnSpc>
                <a:spcPts val="8640"/>
              </a:lnSpc>
            </a:pPr>
            <a:r>
              <a:rPr lang="en-US" sz="7200">
                <a:solidFill>
                  <a:srgbClr val="F0F4EF"/>
                </a:solidFill>
                <a:latin typeface="Aniyah"/>
              </a:rPr>
              <a:t>C</a:t>
            </a:r>
          </a:p>
        </p:txBody>
      </p:sp>
    </p:spTree>
  </p:cSld>
  <p:clrMapOvr>
    <a:masterClrMapping/>
  </p:clrMapOvr>
  <p:transition spd="slow">
    <p:push dir="l"/>
  </p:transition>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0336279" y="8772525"/>
            <a:ext cx="3017142" cy="485775"/>
          </a:xfrm>
          <a:prstGeom prst="rect">
            <a:avLst/>
          </a:prstGeom>
        </p:spPr>
        <p:txBody>
          <a:bodyPr anchor="t" rtlCol="false" tIns="0" lIns="0" bIns="0" rIns="0">
            <a:spAutoFit/>
          </a:bodyPr>
          <a:lstStyle/>
          <a:p>
            <a:pPr marL="0" indent="0" lvl="0">
              <a:lnSpc>
                <a:spcPts val="3840"/>
              </a:lnSpc>
              <a:spcBef>
                <a:spcPct val="0"/>
              </a:spcBef>
            </a:pPr>
            <a:r>
              <a:rPr lang="en-US" sz="3200">
                <a:solidFill>
                  <a:srgbClr val="F0F4EF"/>
                </a:solidFill>
                <a:latin typeface="League Spartan"/>
              </a:rPr>
              <a:t>Statistics</a:t>
            </a:r>
          </a:p>
        </p:txBody>
      </p:sp>
      <p:sp>
        <p:nvSpPr>
          <p:cNvPr name="AutoShape 5" id="5"/>
          <p:cNvSpPr/>
          <p:nvPr/>
        </p:nvSpPr>
        <p:spPr>
          <a:xfrm>
            <a:off x="10360676" y="7356511"/>
            <a:ext cx="6898624" cy="0"/>
          </a:xfrm>
          <a:prstGeom prst="line">
            <a:avLst/>
          </a:prstGeom>
          <a:ln cap="flat" w="38100">
            <a:solidFill>
              <a:srgbClr val="F0F4EF"/>
            </a:solidFill>
            <a:prstDash val="sysDot"/>
            <a:headEnd type="none" len="sm" w="sm"/>
            <a:tailEnd type="none" len="sm" w="sm"/>
          </a:ln>
        </p:spPr>
      </p:sp>
      <p:sp>
        <p:nvSpPr>
          <p:cNvPr name="AutoShape 6" id="6"/>
          <p:cNvSpPr/>
          <p:nvPr/>
        </p:nvSpPr>
        <p:spPr>
          <a:xfrm>
            <a:off x="10360676" y="8316930"/>
            <a:ext cx="6898624" cy="0"/>
          </a:xfrm>
          <a:prstGeom prst="line">
            <a:avLst/>
          </a:prstGeom>
          <a:ln cap="flat" w="38100">
            <a:solidFill>
              <a:srgbClr val="F0F4EF"/>
            </a:solidFill>
            <a:prstDash val="sysDot"/>
            <a:headEnd type="none" len="sm" w="sm"/>
            <a:tailEnd type="none" len="sm" w="sm"/>
          </a:ln>
        </p:spPr>
      </p:sp>
      <p:sp>
        <p:nvSpPr>
          <p:cNvPr name="AutoShape 7" id="7"/>
          <p:cNvSpPr/>
          <p:nvPr/>
        </p:nvSpPr>
        <p:spPr>
          <a:xfrm>
            <a:off x="10336279" y="9239250"/>
            <a:ext cx="6898624" cy="0"/>
          </a:xfrm>
          <a:prstGeom prst="line">
            <a:avLst/>
          </a:prstGeom>
          <a:ln cap="flat" w="38100">
            <a:solidFill>
              <a:srgbClr val="F0F4EF"/>
            </a:solidFill>
            <a:prstDash val="sysDot"/>
            <a:headEnd type="none" len="sm" w="sm"/>
            <a:tailEnd type="none" len="sm" w="sm"/>
          </a:ln>
        </p:spPr>
      </p:sp>
      <p:sp>
        <p:nvSpPr>
          <p:cNvPr name="Freeform 8" id="8"/>
          <p:cNvSpPr/>
          <p:nvPr/>
        </p:nvSpPr>
        <p:spPr>
          <a:xfrm flipH="false" flipV="false" rot="0">
            <a:off x="-473447" y="3258972"/>
            <a:ext cx="9791645" cy="6523683"/>
          </a:xfrm>
          <a:custGeom>
            <a:avLst/>
            <a:gdLst/>
            <a:ahLst/>
            <a:cxnLst/>
            <a:rect r="r" b="b" t="t" l="l"/>
            <a:pathLst>
              <a:path h="6523683" w="9791645">
                <a:moveTo>
                  <a:pt x="0" y="0"/>
                </a:moveTo>
                <a:lnTo>
                  <a:pt x="9791645" y="0"/>
                </a:lnTo>
                <a:lnTo>
                  <a:pt x="9791645" y="6523683"/>
                </a:lnTo>
                <a:lnTo>
                  <a:pt x="0" y="6523683"/>
                </a:lnTo>
                <a:lnTo>
                  <a:pt x="0" y="0"/>
                </a:lnTo>
                <a:close/>
              </a:path>
            </a:pathLst>
          </a:custGeom>
          <a:blipFill>
            <a:blip r:embed="rId5"/>
            <a:stretch>
              <a:fillRect l="0" t="0" r="0" b="0"/>
            </a:stretch>
          </a:blipFill>
        </p:spPr>
      </p:sp>
      <p:sp>
        <p:nvSpPr>
          <p:cNvPr name="Freeform 9" id="9"/>
          <p:cNvSpPr/>
          <p:nvPr/>
        </p:nvSpPr>
        <p:spPr>
          <a:xfrm flipH="false" flipV="false" rot="1465598">
            <a:off x="6279608" y="-585498"/>
            <a:ext cx="14116794" cy="5258506"/>
          </a:xfrm>
          <a:custGeom>
            <a:avLst/>
            <a:gdLst/>
            <a:ahLst/>
            <a:cxnLst/>
            <a:rect r="r" b="b" t="t" l="l"/>
            <a:pathLst>
              <a:path h="5258506" w="14116794">
                <a:moveTo>
                  <a:pt x="0" y="0"/>
                </a:moveTo>
                <a:lnTo>
                  <a:pt x="14116793" y="0"/>
                </a:lnTo>
                <a:lnTo>
                  <a:pt x="14116793" y="5258506"/>
                </a:lnTo>
                <a:lnTo>
                  <a:pt x="0" y="5258506"/>
                </a:lnTo>
                <a:lnTo>
                  <a:pt x="0" y="0"/>
                </a:lnTo>
                <a:close/>
              </a:path>
            </a:pathLst>
          </a:custGeom>
          <a:blipFill>
            <a:blip r:embed="rId6"/>
            <a:stretch>
              <a:fillRect l="0" t="0" r="0" b="0"/>
            </a:stretch>
          </a:blipFill>
        </p:spPr>
      </p:sp>
      <p:sp>
        <p:nvSpPr>
          <p:cNvPr name="Freeform 10" id="10"/>
          <p:cNvSpPr/>
          <p:nvPr/>
        </p:nvSpPr>
        <p:spPr>
          <a:xfrm flipH="false" flipV="false" rot="0">
            <a:off x="11844850" y="558519"/>
            <a:ext cx="6881773" cy="4584981"/>
          </a:xfrm>
          <a:custGeom>
            <a:avLst/>
            <a:gdLst/>
            <a:ahLst/>
            <a:cxnLst/>
            <a:rect r="r" b="b" t="t" l="l"/>
            <a:pathLst>
              <a:path h="4584981" w="6881773">
                <a:moveTo>
                  <a:pt x="0" y="0"/>
                </a:moveTo>
                <a:lnTo>
                  <a:pt x="6881773" y="0"/>
                </a:lnTo>
                <a:lnTo>
                  <a:pt x="6881773" y="4584981"/>
                </a:lnTo>
                <a:lnTo>
                  <a:pt x="0" y="4584981"/>
                </a:lnTo>
                <a:lnTo>
                  <a:pt x="0" y="0"/>
                </a:lnTo>
                <a:close/>
              </a:path>
            </a:pathLst>
          </a:custGeom>
          <a:blipFill>
            <a:blip r:embed="rId7"/>
            <a:stretch>
              <a:fillRect l="0" t="0" r="0" b="0"/>
            </a:stretch>
          </a:blipFill>
        </p:spPr>
      </p:sp>
      <p:grpSp>
        <p:nvGrpSpPr>
          <p:cNvPr name="Group 11" id="11"/>
          <p:cNvGrpSpPr/>
          <p:nvPr/>
        </p:nvGrpSpPr>
        <p:grpSpPr>
          <a:xfrm rot="0">
            <a:off x="-313054" y="3258972"/>
            <a:ext cx="9631252" cy="6523683"/>
            <a:chOff x="0" y="0"/>
            <a:chExt cx="2288905" cy="1550379"/>
          </a:xfrm>
        </p:grpSpPr>
        <p:sp>
          <p:nvSpPr>
            <p:cNvPr name="Freeform 12" id="12"/>
            <p:cNvSpPr/>
            <p:nvPr/>
          </p:nvSpPr>
          <p:spPr>
            <a:xfrm flipH="false" flipV="false" rot="0">
              <a:off x="0" y="0"/>
              <a:ext cx="2288904" cy="1550379"/>
            </a:xfrm>
            <a:custGeom>
              <a:avLst/>
              <a:gdLst/>
              <a:ahLst/>
              <a:cxnLst/>
              <a:rect r="r" b="b" t="t" l="l"/>
              <a:pathLst>
                <a:path h="1550379" w="2288904">
                  <a:moveTo>
                    <a:pt x="0" y="0"/>
                  </a:moveTo>
                  <a:lnTo>
                    <a:pt x="2288904" y="0"/>
                  </a:lnTo>
                  <a:lnTo>
                    <a:pt x="2288904" y="1550379"/>
                  </a:lnTo>
                  <a:lnTo>
                    <a:pt x="0" y="1550379"/>
                  </a:lnTo>
                  <a:close/>
                </a:path>
              </a:pathLst>
            </a:custGeom>
            <a:solidFill>
              <a:srgbClr val="000000">
                <a:alpha val="0"/>
              </a:srgbClr>
            </a:solidFill>
            <a:ln w="38100" cap="sq">
              <a:solidFill>
                <a:srgbClr val="F0F4EF"/>
              </a:solidFill>
              <a:prstDash val="solid"/>
              <a:miter/>
            </a:ln>
          </p:spPr>
        </p:sp>
        <p:sp>
          <p:nvSpPr>
            <p:cNvPr name="TextBox 13" id="13"/>
            <p:cNvSpPr txBox="true"/>
            <p:nvPr/>
          </p:nvSpPr>
          <p:spPr>
            <a:xfrm>
              <a:off x="0" y="-47625"/>
              <a:ext cx="2288905" cy="1598004"/>
            </a:xfrm>
            <a:prstGeom prst="rect">
              <a:avLst/>
            </a:prstGeom>
          </p:spPr>
          <p:txBody>
            <a:bodyPr anchor="ctr" rtlCol="false" tIns="50800" lIns="50800" bIns="50800" rIns="50800"/>
            <a:lstStyle/>
            <a:p>
              <a:pPr algn="ctr">
                <a:lnSpc>
                  <a:spcPts val="3359"/>
                </a:lnSpc>
              </a:pPr>
            </a:p>
          </p:txBody>
        </p:sp>
      </p:grpSp>
      <p:grpSp>
        <p:nvGrpSpPr>
          <p:cNvPr name="Group 14" id="14"/>
          <p:cNvGrpSpPr/>
          <p:nvPr/>
        </p:nvGrpSpPr>
        <p:grpSpPr>
          <a:xfrm rot="0">
            <a:off x="11844850" y="570890"/>
            <a:ext cx="6683323" cy="4572610"/>
            <a:chOff x="0" y="0"/>
            <a:chExt cx="1588318" cy="1086699"/>
          </a:xfrm>
        </p:grpSpPr>
        <p:sp>
          <p:nvSpPr>
            <p:cNvPr name="Freeform 15" id="15"/>
            <p:cNvSpPr/>
            <p:nvPr/>
          </p:nvSpPr>
          <p:spPr>
            <a:xfrm flipH="false" flipV="false" rot="0">
              <a:off x="0" y="0"/>
              <a:ext cx="1588318" cy="1086699"/>
            </a:xfrm>
            <a:custGeom>
              <a:avLst/>
              <a:gdLst/>
              <a:ahLst/>
              <a:cxnLst/>
              <a:rect r="r" b="b" t="t" l="l"/>
              <a:pathLst>
                <a:path h="1086699" w="1588318">
                  <a:moveTo>
                    <a:pt x="0" y="0"/>
                  </a:moveTo>
                  <a:lnTo>
                    <a:pt x="1588318" y="0"/>
                  </a:lnTo>
                  <a:lnTo>
                    <a:pt x="1588318" y="1086699"/>
                  </a:lnTo>
                  <a:lnTo>
                    <a:pt x="0" y="1086699"/>
                  </a:lnTo>
                  <a:close/>
                </a:path>
              </a:pathLst>
            </a:custGeom>
            <a:solidFill>
              <a:srgbClr val="000000">
                <a:alpha val="0"/>
              </a:srgbClr>
            </a:solidFill>
            <a:ln w="38100" cap="sq">
              <a:solidFill>
                <a:srgbClr val="F0F4EF"/>
              </a:solidFill>
              <a:prstDash val="solid"/>
              <a:miter/>
            </a:ln>
          </p:spPr>
        </p:sp>
        <p:sp>
          <p:nvSpPr>
            <p:cNvPr name="TextBox 16" id="16"/>
            <p:cNvSpPr txBox="true"/>
            <p:nvPr/>
          </p:nvSpPr>
          <p:spPr>
            <a:xfrm>
              <a:off x="0" y="-47625"/>
              <a:ext cx="1588318" cy="1134324"/>
            </a:xfrm>
            <a:prstGeom prst="rect">
              <a:avLst/>
            </a:prstGeom>
          </p:spPr>
          <p:txBody>
            <a:bodyPr anchor="ctr" rtlCol="false" tIns="50800" lIns="50800" bIns="50800" rIns="50800"/>
            <a:lstStyle/>
            <a:p>
              <a:pPr algn="ctr">
                <a:lnSpc>
                  <a:spcPts val="3359"/>
                </a:lnSpc>
              </a:pPr>
            </a:p>
          </p:txBody>
        </p:sp>
      </p:grpSp>
      <p:sp>
        <p:nvSpPr>
          <p:cNvPr name="TextBox 17" id="17"/>
          <p:cNvSpPr txBox="true"/>
          <p:nvPr/>
        </p:nvSpPr>
        <p:spPr>
          <a:xfrm rot="0">
            <a:off x="2504250" y="1019175"/>
            <a:ext cx="6639750" cy="1228725"/>
          </a:xfrm>
          <a:prstGeom prst="rect">
            <a:avLst/>
          </a:prstGeom>
        </p:spPr>
        <p:txBody>
          <a:bodyPr anchor="t" rtlCol="false" tIns="0" lIns="0" bIns="0" rIns="0">
            <a:spAutoFit/>
          </a:bodyPr>
          <a:lstStyle/>
          <a:p>
            <a:pPr algn="l" marL="0" indent="0" lvl="0">
              <a:lnSpc>
                <a:spcPts val="9600"/>
              </a:lnSpc>
              <a:spcBef>
                <a:spcPct val="0"/>
              </a:spcBef>
            </a:pPr>
            <a:r>
              <a:rPr lang="en-US" sz="8000">
                <a:solidFill>
                  <a:srgbClr val="F0F4EF"/>
                </a:solidFill>
                <a:latin typeface="League Spartan"/>
              </a:rPr>
              <a:t>genda</a:t>
            </a:r>
          </a:p>
        </p:txBody>
      </p:sp>
      <p:sp>
        <p:nvSpPr>
          <p:cNvPr name="TextBox 18" id="18"/>
          <p:cNvSpPr txBox="true"/>
          <p:nvPr/>
        </p:nvSpPr>
        <p:spPr>
          <a:xfrm rot="0">
            <a:off x="669116" y="1028700"/>
            <a:ext cx="1438335" cy="1095375"/>
          </a:xfrm>
          <a:prstGeom prst="rect">
            <a:avLst/>
          </a:prstGeom>
        </p:spPr>
        <p:txBody>
          <a:bodyPr anchor="t" rtlCol="false" tIns="0" lIns="0" bIns="0" rIns="0">
            <a:spAutoFit/>
          </a:bodyPr>
          <a:lstStyle/>
          <a:p>
            <a:pPr>
              <a:lnSpc>
                <a:spcPts val="8640"/>
              </a:lnSpc>
            </a:pPr>
            <a:r>
              <a:rPr lang="en-US" sz="7200">
                <a:solidFill>
                  <a:srgbClr val="F0F4EF"/>
                </a:solidFill>
                <a:latin typeface="Aniyah"/>
              </a:rPr>
              <a:t>A</a:t>
            </a:r>
          </a:p>
        </p:txBody>
      </p:sp>
      <p:sp>
        <p:nvSpPr>
          <p:cNvPr name="TextBox 19" id="19"/>
          <p:cNvSpPr txBox="true"/>
          <p:nvPr/>
        </p:nvSpPr>
        <p:spPr>
          <a:xfrm rot="0">
            <a:off x="10336279" y="6851686"/>
            <a:ext cx="4279111" cy="485775"/>
          </a:xfrm>
          <a:prstGeom prst="rect">
            <a:avLst/>
          </a:prstGeom>
        </p:spPr>
        <p:txBody>
          <a:bodyPr anchor="t" rtlCol="false" tIns="0" lIns="0" bIns="0" rIns="0">
            <a:spAutoFit/>
          </a:bodyPr>
          <a:lstStyle/>
          <a:p>
            <a:pPr marL="0" indent="0" lvl="0">
              <a:lnSpc>
                <a:spcPts val="3840"/>
              </a:lnSpc>
              <a:spcBef>
                <a:spcPct val="0"/>
              </a:spcBef>
            </a:pPr>
            <a:r>
              <a:rPr lang="en-US" sz="3200">
                <a:solidFill>
                  <a:srgbClr val="F0F4EF"/>
                </a:solidFill>
                <a:latin typeface="League Spartan"/>
              </a:rPr>
              <a:t>Introduction</a:t>
            </a:r>
          </a:p>
        </p:txBody>
      </p:sp>
      <p:sp>
        <p:nvSpPr>
          <p:cNvPr name="TextBox 20" id="20"/>
          <p:cNvSpPr txBox="true"/>
          <p:nvPr/>
        </p:nvSpPr>
        <p:spPr>
          <a:xfrm rot="0">
            <a:off x="10336279" y="7812105"/>
            <a:ext cx="6923021" cy="485775"/>
          </a:xfrm>
          <a:prstGeom prst="rect">
            <a:avLst/>
          </a:prstGeom>
        </p:spPr>
        <p:txBody>
          <a:bodyPr anchor="t" rtlCol="false" tIns="0" lIns="0" bIns="0" rIns="0">
            <a:spAutoFit/>
          </a:bodyPr>
          <a:lstStyle/>
          <a:p>
            <a:pPr marL="0" indent="0" lvl="0">
              <a:lnSpc>
                <a:spcPts val="3840"/>
              </a:lnSpc>
              <a:spcBef>
                <a:spcPct val="0"/>
              </a:spcBef>
            </a:pPr>
            <a:r>
              <a:rPr lang="en-US" sz="3200">
                <a:solidFill>
                  <a:srgbClr val="F0F4EF"/>
                </a:solidFill>
                <a:latin typeface="League Spartan"/>
              </a:rPr>
              <a:t>Prevention &amp; Support</a:t>
            </a:r>
          </a:p>
        </p:txBody>
      </p:sp>
      <p:sp>
        <p:nvSpPr>
          <p:cNvPr name="TextBox 21" id="21"/>
          <p:cNvSpPr txBox="true"/>
          <p:nvPr/>
        </p:nvSpPr>
        <p:spPr>
          <a:xfrm rot="0">
            <a:off x="16420650" y="6851686"/>
            <a:ext cx="814253" cy="485775"/>
          </a:xfrm>
          <a:prstGeom prst="rect">
            <a:avLst/>
          </a:prstGeom>
        </p:spPr>
        <p:txBody>
          <a:bodyPr anchor="t" rtlCol="false" tIns="0" lIns="0" bIns="0" rIns="0">
            <a:spAutoFit/>
          </a:bodyPr>
          <a:lstStyle/>
          <a:p>
            <a:pPr algn="r" marL="0" indent="0" lvl="0">
              <a:lnSpc>
                <a:spcPts val="3840"/>
              </a:lnSpc>
              <a:spcBef>
                <a:spcPct val="0"/>
              </a:spcBef>
            </a:pPr>
            <a:r>
              <a:rPr lang="en-US" sz="3200">
                <a:solidFill>
                  <a:srgbClr val="F0F4EF"/>
                </a:solidFill>
                <a:latin typeface="League Spartan"/>
              </a:rPr>
              <a:t>1</a:t>
            </a:r>
          </a:p>
        </p:txBody>
      </p:sp>
      <p:sp>
        <p:nvSpPr>
          <p:cNvPr name="TextBox 22" id="22"/>
          <p:cNvSpPr txBox="true"/>
          <p:nvPr/>
        </p:nvSpPr>
        <p:spPr>
          <a:xfrm rot="0">
            <a:off x="16445047" y="7812105"/>
            <a:ext cx="814253" cy="485775"/>
          </a:xfrm>
          <a:prstGeom prst="rect">
            <a:avLst/>
          </a:prstGeom>
        </p:spPr>
        <p:txBody>
          <a:bodyPr anchor="t" rtlCol="false" tIns="0" lIns="0" bIns="0" rIns="0">
            <a:spAutoFit/>
          </a:bodyPr>
          <a:lstStyle/>
          <a:p>
            <a:pPr algn="r" marL="0" indent="0" lvl="0">
              <a:lnSpc>
                <a:spcPts val="3840"/>
              </a:lnSpc>
              <a:spcBef>
                <a:spcPct val="0"/>
              </a:spcBef>
            </a:pPr>
            <a:r>
              <a:rPr lang="en-US" sz="3200">
                <a:solidFill>
                  <a:srgbClr val="F0F4EF"/>
                </a:solidFill>
                <a:latin typeface="League Spartan"/>
              </a:rPr>
              <a:t>2</a:t>
            </a:r>
          </a:p>
        </p:txBody>
      </p:sp>
      <p:sp>
        <p:nvSpPr>
          <p:cNvPr name="TextBox 23" id="23"/>
          <p:cNvSpPr txBox="true"/>
          <p:nvPr/>
        </p:nvSpPr>
        <p:spPr>
          <a:xfrm rot="0">
            <a:off x="16445047" y="8734425"/>
            <a:ext cx="814253" cy="485775"/>
          </a:xfrm>
          <a:prstGeom prst="rect">
            <a:avLst/>
          </a:prstGeom>
        </p:spPr>
        <p:txBody>
          <a:bodyPr anchor="t" rtlCol="false" tIns="0" lIns="0" bIns="0" rIns="0">
            <a:spAutoFit/>
          </a:bodyPr>
          <a:lstStyle/>
          <a:p>
            <a:pPr algn="r" marL="0" indent="0" lvl="0">
              <a:lnSpc>
                <a:spcPts val="3840"/>
              </a:lnSpc>
              <a:spcBef>
                <a:spcPct val="0"/>
              </a:spcBef>
            </a:pPr>
            <a:r>
              <a:rPr lang="en-US" sz="3200">
                <a:solidFill>
                  <a:srgbClr val="F0F4EF"/>
                </a:solidFill>
                <a:latin typeface="League Spartan"/>
              </a:rPr>
              <a:t>3</a:t>
            </a:r>
          </a:p>
        </p:txBody>
      </p:sp>
    </p:spTree>
  </p:cSld>
  <p:clrMapOvr>
    <a:masterClrMapping/>
  </p:clrMapOvr>
  <p:transition spd="slow">
    <p:push dir="l"/>
  </p:transition>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2601454">
            <a:off x="-1770309" y="5242316"/>
            <a:ext cx="15031562" cy="3626364"/>
          </a:xfrm>
          <a:custGeom>
            <a:avLst/>
            <a:gdLst/>
            <a:ahLst/>
            <a:cxnLst/>
            <a:rect r="r" b="b" t="t" l="l"/>
            <a:pathLst>
              <a:path h="3626364" w="15031562">
                <a:moveTo>
                  <a:pt x="0" y="0"/>
                </a:moveTo>
                <a:lnTo>
                  <a:pt x="15031562" y="0"/>
                </a:lnTo>
                <a:lnTo>
                  <a:pt x="15031562" y="3626364"/>
                </a:lnTo>
                <a:lnTo>
                  <a:pt x="0" y="3626364"/>
                </a:lnTo>
                <a:lnTo>
                  <a:pt x="0" y="0"/>
                </a:lnTo>
                <a:close/>
              </a:path>
            </a:pathLst>
          </a:custGeom>
          <a:blipFill>
            <a:blip r:embed="rId3"/>
            <a:stretch>
              <a:fillRect l="0" t="0" r="0" b="0"/>
            </a:stretch>
          </a:blipFill>
        </p:spPr>
      </p:sp>
      <p:sp>
        <p:nvSpPr>
          <p:cNvPr name="Freeform 4" id="4"/>
          <p:cNvSpPr/>
          <p:nvPr/>
        </p:nvSpPr>
        <p:spPr>
          <a:xfrm flipH="false" flipV="false" rot="0">
            <a:off x="0" y="577209"/>
            <a:ext cx="6084583" cy="9132582"/>
          </a:xfrm>
          <a:custGeom>
            <a:avLst/>
            <a:gdLst/>
            <a:ahLst/>
            <a:cxnLst/>
            <a:rect r="r" b="b" t="t" l="l"/>
            <a:pathLst>
              <a:path h="9132582" w="6084583">
                <a:moveTo>
                  <a:pt x="0" y="0"/>
                </a:moveTo>
                <a:lnTo>
                  <a:pt x="6084583" y="0"/>
                </a:lnTo>
                <a:lnTo>
                  <a:pt x="6084583" y="9132582"/>
                </a:lnTo>
                <a:lnTo>
                  <a:pt x="0" y="9132582"/>
                </a:lnTo>
                <a:lnTo>
                  <a:pt x="0" y="0"/>
                </a:lnTo>
                <a:close/>
              </a:path>
            </a:pathLst>
          </a:custGeom>
          <a:blipFill>
            <a:blip r:embed="rId4"/>
            <a:stretch>
              <a:fillRect l="0" t="0" r="0" b="0"/>
            </a:stretch>
          </a:blipFill>
        </p:spPr>
      </p:sp>
      <p:grpSp>
        <p:nvGrpSpPr>
          <p:cNvPr name="Group 5" id="5"/>
          <p:cNvGrpSpPr/>
          <p:nvPr/>
        </p:nvGrpSpPr>
        <p:grpSpPr>
          <a:xfrm rot="0">
            <a:off x="-3546669" y="577209"/>
            <a:ext cx="9631252" cy="9132582"/>
            <a:chOff x="0" y="0"/>
            <a:chExt cx="2288905" cy="2170394"/>
          </a:xfrm>
        </p:grpSpPr>
        <p:sp>
          <p:nvSpPr>
            <p:cNvPr name="Freeform 6" id="6"/>
            <p:cNvSpPr/>
            <p:nvPr/>
          </p:nvSpPr>
          <p:spPr>
            <a:xfrm flipH="false" flipV="false" rot="0">
              <a:off x="0" y="0"/>
              <a:ext cx="2288904" cy="2170394"/>
            </a:xfrm>
            <a:custGeom>
              <a:avLst/>
              <a:gdLst/>
              <a:ahLst/>
              <a:cxnLst/>
              <a:rect r="r" b="b" t="t" l="l"/>
              <a:pathLst>
                <a:path h="2170394" w="2288904">
                  <a:moveTo>
                    <a:pt x="0" y="0"/>
                  </a:moveTo>
                  <a:lnTo>
                    <a:pt x="2288904" y="0"/>
                  </a:lnTo>
                  <a:lnTo>
                    <a:pt x="2288904" y="2170394"/>
                  </a:lnTo>
                  <a:lnTo>
                    <a:pt x="0" y="2170394"/>
                  </a:lnTo>
                  <a:close/>
                </a:path>
              </a:pathLst>
            </a:custGeom>
            <a:solidFill>
              <a:srgbClr val="000000">
                <a:alpha val="0"/>
              </a:srgbClr>
            </a:solidFill>
            <a:ln w="38100" cap="sq">
              <a:solidFill>
                <a:srgbClr val="F0F4EF"/>
              </a:solidFill>
              <a:prstDash val="solid"/>
              <a:miter/>
            </a:ln>
          </p:spPr>
        </p:sp>
        <p:sp>
          <p:nvSpPr>
            <p:cNvPr name="TextBox 7" id="7"/>
            <p:cNvSpPr txBox="true"/>
            <p:nvPr/>
          </p:nvSpPr>
          <p:spPr>
            <a:xfrm>
              <a:off x="0" y="-47625"/>
              <a:ext cx="2288905" cy="2218019"/>
            </a:xfrm>
            <a:prstGeom prst="rect">
              <a:avLst/>
            </a:prstGeom>
          </p:spPr>
          <p:txBody>
            <a:bodyPr anchor="ctr" rtlCol="false" tIns="50800" lIns="50800" bIns="50800" rIns="50800"/>
            <a:lstStyle/>
            <a:p>
              <a:pPr algn="ctr">
                <a:lnSpc>
                  <a:spcPts val="3359"/>
                </a:lnSpc>
              </a:pPr>
            </a:p>
          </p:txBody>
        </p:sp>
      </p:grpSp>
      <p:sp>
        <p:nvSpPr>
          <p:cNvPr name="Freeform 8" id="8"/>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7102010" y="4198540"/>
            <a:ext cx="10157290" cy="1228725"/>
          </a:xfrm>
          <a:prstGeom prst="rect">
            <a:avLst/>
          </a:prstGeom>
        </p:spPr>
        <p:txBody>
          <a:bodyPr anchor="t" rtlCol="false" tIns="0" lIns="0" bIns="0" rIns="0">
            <a:spAutoFit/>
          </a:bodyPr>
          <a:lstStyle/>
          <a:p>
            <a:pPr algn="ctr" marL="0" indent="0" lvl="0">
              <a:lnSpc>
                <a:spcPts val="9600"/>
              </a:lnSpc>
              <a:spcBef>
                <a:spcPct val="0"/>
              </a:spcBef>
            </a:pPr>
            <a:r>
              <a:rPr lang="en-US" sz="8000">
                <a:solidFill>
                  <a:srgbClr val="F0F4EF"/>
                </a:solidFill>
                <a:latin typeface="League Spartan"/>
              </a:rPr>
              <a:t>    </a:t>
            </a:r>
            <a:r>
              <a:rPr lang="en-US" sz="8000" strike="noStrike" u="none">
                <a:solidFill>
                  <a:srgbClr val="F0F4EF"/>
                </a:solidFill>
                <a:latin typeface="League Spartan"/>
              </a:rPr>
              <a:t>ello there!</a:t>
            </a:r>
          </a:p>
        </p:txBody>
      </p:sp>
      <p:sp>
        <p:nvSpPr>
          <p:cNvPr name="TextBox 10" id="10"/>
          <p:cNvSpPr txBox="true"/>
          <p:nvPr/>
        </p:nvSpPr>
        <p:spPr>
          <a:xfrm rot="0">
            <a:off x="7102010" y="5559771"/>
            <a:ext cx="10157290" cy="834390"/>
          </a:xfrm>
          <a:prstGeom prst="rect">
            <a:avLst/>
          </a:prstGeom>
        </p:spPr>
        <p:txBody>
          <a:bodyPr anchor="t" rtlCol="false" tIns="0" lIns="0" bIns="0" rIns="0">
            <a:spAutoFit/>
          </a:bodyPr>
          <a:lstStyle/>
          <a:p>
            <a:pPr algn="ctr">
              <a:lnSpc>
                <a:spcPts val="3359"/>
              </a:lnSpc>
            </a:pPr>
            <a:r>
              <a:rPr lang="en-US" sz="2400" strike="noStrike">
                <a:solidFill>
                  <a:srgbClr val="F0F4EF"/>
                </a:solidFill>
                <a:latin typeface="Glacial Indifference"/>
              </a:rPr>
              <a:t>I'm Rain, and I'll be sharing with you my beautiful ideas. Follow me at @reallygreatsite to learn more. </a:t>
            </a:r>
          </a:p>
        </p:txBody>
      </p:sp>
      <p:sp>
        <p:nvSpPr>
          <p:cNvPr name="TextBox 11" id="11"/>
          <p:cNvSpPr txBox="true"/>
          <p:nvPr/>
        </p:nvSpPr>
        <p:spPr>
          <a:xfrm rot="0">
            <a:off x="8227422" y="3980469"/>
            <a:ext cx="1438335" cy="1095375"/>
          </a:xfrm>
          <a:prstGeom prst="rect">
            <a:avLst/>
          </a:prstGeom>
        </p:spPr>
        <p:txBody>
          <a:bodyPr anchor="t" rtlCol="false" tIns="0" lIns="0" bIns="0" rIns="0">
            <a:spAutoFit/>
          </a:bodyPr>
          <a:lstStyle/>
          <a:p>
            <a:pPr>
              <a:lnSpc>
                <a:spcPts val="8640"/>
              </a:lnSpc>
            </a:pPr>
            <a:r>
              <a:rPr lang="en-US" sz="7200">
                <a:solidFill>
                  <a:srgbClr val="F0F4EF"/>
                </a:solidFill>
                <a:latin typeface="Aniyah"/>
              </a:rPr>
              <a:t>H </a:t>
            </a:r>
          </a:p>
        </p:txBody>
      </p:sp>
    </p:spTree>
  </p:cSld>
  <p:clrMapOvr>
    <a:masterClrMapping/>
  </p:clrMapOvr>
  <p:transition spd="slow">
    <p:push dir="l"/>
  </p:transition>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0">
            <a:off x="9144000" y="-1052022"/>
            <a:ext cx="9144000" cy="13724578"/>
          </a:xfrm>
          <a:custGeom>
            <a:avLst/>
            <a:gdLst/>
            <a:ahLst/>
            <a:cxnLst/>
            <a:rect r="r" b="b" t="t" l="l"/>
            <a:pathLst>
              <a:path h="13724578" w="9144000">
                <a:moveTo>
                  <a:pt x="0" y="0"/>
                </a:moveTo>
                <a:lnTo>
                  <a:pt x="9144000" y="0"/>
                </a:lnTo>
                <a:lnTo>
                  <a:pt x="9144000" y="13724577"/>
                </a:lnTo>
                <a:lnTo>
                  <a:pt x="0" y="13724577"/>
                </a:lnTo>
                <a:lnTo>
                  <a:pt x="0" y="0"/>
                </a:lnTo>
                <a:close/>
              </a:path>
            </a:pathLst>
          </a:custGeom>
          <a:blipFill>
            <a:blip r:embed="rId3"/>
            <a:stretch>
              <a:fillRect l="0" t="0" r="0" b="0"/>
            </a:stretch>
          </a:blipFill>
        </p:spPr>
      </p:sp>
      <p:grpSp>
        <p:nvGrpSpPr>
          <p:cNvPr name="Group 4" id="4"/>
          <p:cNvGrpSpPr/>
          <p:nvPr/>
        </p:nvGrpSpPr>
        <p:grpSpPr>
          <a:xfrm rot="0">
            <a:off x="9144000" y="-168387"/>
            <a:ext cx="9631252" cy="10707968"/>
            <a:chOff x="0" y="0"/>
            <a:chExt cx="2288905" cy="2544790"/>
          </a:xfrm>
        </p:grpSpPr>
        <p:sp>
          <p:nvSpPr>
            <p:cNvPr name="Freeform 5" id="5"/>
            <p:cNvSpPr/>
            <p:nvPr/>
          </p:nvSpPr>
          <p:spPr>
            <a:xfrm flipH="false" flipV="false" rot="0">
              <a:off x="0" y="0"/>
              <a:ext cx="2288904" cy="2544790"/>
            </a:xfrm>
            <a:custGeom>
              <a:avLst/>
              <a:gdLst/>
              <a:ahLst/>
              <a:cxnLst/>
              <a:rect r="r" b="b" t="t" l="l"/>
              <a:pathLst>
                <a:path h="2544790" w="2288904">
                  <a:moveTo>
                    <a:pt x="0" y="0"/>
                  </a:moveTo>
                  <a:lnTo>
                    <a:pt x="2288904" y="0"/>
                  </a:lnTo>
                  <a:lnTo>
                    <a:pt x="2288904" y="2544790"/>
                  </a:lnTo>
                  <a:lnTo>
                    <a:pt x="0" y="2544790"/>
                  </a:lnTo>
                  <a:close/>
                </a:path>
              </a:pathLst>
            </a:custGeom>
            <a:solidFill>
              <a:srgbClr val="000000">
                <a:alpha val="0"/>
              </a:srgbClr>
            </a:solidFill>
            <a:ln w="38100" cap="sq">
              <a:solidFill>
                <a:srgbClr val="F0F4EF"/>
              </a:solidFill>
              <a:prstDash val="solid"/>
              <a:miter/>
            </a:ln>
          </p:spPr>
        </p:sp>
        <p:sp>
          <p:nvSpPr>
            <p:cNvPr name="TextBox 6" id="6"/>
            <p:cNvSpPr txBox="true"/>
            <p:nvPr/>
          </p:nvSpPr>
          <p:spPr>
            <a:xfrm>
              <a:off x="0" y="-47625"/>
              <a:ext cx="2288905" cy="2592415"/>
            </a:xfrm>
            <a:prstGeom prst="rect">
              <a:avLst/>
            </a:prstGeom>
          </p:spPr>
          <p:txBody>
            <a:bodyPr anchor="ctr" rtlCol="false" tIns="50800" lIns="50800" bIns="50800" rIns="50800"/>
            <a:lstStyle/>
            <a:p>
              <a:pPr algn="ctr">
                <a:lnSpc>
                  <a:spcPts val="3359"/>
                </a:lnSpc>
              </a:pPr>
            </a:p>
          </p:txBody>
        </p:sp>
      </p:grpSp>
      <p:sp>
        <p:nvSpPr>
          <p:cNvPr name="Freeform 7" id="7"/>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1662884">
            <a:off x="-4801680" y="7379996"/>
            <a:ext cx="14116794" cy="5258506"/>
          </a:xfrm>
          <a:custGeom>
            <a:avLst/>
            <a:gdLst/>
            <a:ahLst/>
            <a:cxnLst/>
            <a:rect r="r" b="b" t="t" l="l"/>
            <a:pathLst>
              <a:path h="5258506" w="14116794">
                <a:moveTo>
                  <a:pt x="0" y="0"/>
                </a:moveTo>
                <a:lnTo>
                  <a:pt x="14116793" y="0"/>
                </a:lnTo>
                <a:lnTo>
                  <a:pt x="14116793" y="5258505"/>
                </a:lnTo>
                <a:lnTo>
                  <a:pt x="0" y="5258505"/>
                </a:lnTo>
                <a:lnTo>
                  <a:pt x="0" y="0"/>
                </a:lnTo>
                <a:close/>
              </a:path>
            </a:pathLst>
          </a:custGeom>
          <a:blipFill>
            <a:blip r:embed="rId6"/>
            <a:stretch>
              <a:fillRect l="0" t="0" r="0" b="0"/>
            </a:stretch>
          </a:blipFill>
        </p:spPr>
      </p:sp>
      <p:sp>
        <p:nvSpPr>
          <p:cNvPr name="TextBox 9" id="9"/>
          <p:cNvSpPr txBox="true"/>
          <p:nvPr/>
        </p:nvSpPr>
        <p:spPr>
          <a:xfrm rot="0">
            <a:off x="1028700" y="4409932"/>
            <a:ext cx="7363108" cy="1228725"/>
          </a:xfrm>
          <a:prstGeom prst="rect">
            <a:avLst/>
          </a:prstGeom>
        </p:spPr>
        <p:txBody>
          <a:bodyPr anchor="t" rtlCol="false" tIns="0" lIns="0" bIns="0" rIns="0">
            <a:spAutoFit/>
          </a:bodyPr>
          <a:lstStyle/>
          <a:p>
            <a:pPr algn="ctr" marL="0" indent="0" lvl="0">
              <a:lnSpc>
                <a:spcPts val="9600"/>
              </a:lnSpc>
              <a:spcBef>
                <a:spcPct val="0"/>
              </a:spcBef>
            </a:pPr>
            <a:r>
              <a:rPr lang="en-US" sz="8000">
                <a:solidFill>
                  <a:srgbClr val="F0F4EF"/>
                </a:solidFill>
                <a:latin typeface="League Spartan"/>
              </a:rPr>
              <a:t>  </a:t>
            </a:r>
            <a:r>
              <a:rPr lang="en-US" sz="8000" strike="noStrike" u="none">
                <a:solidFill>
                  <a:srgbClr val="F0F4EF"/>
                </a:solidFill>
                <a:latin typeface="League Spartan"/>
              </a:rPr>
              <a:t>ntroduction</a:t>
            </a:r>
          </a:p>
        </p:txBody>
      </p:sp>
      <p:sp>
        <p:nvSpPr>
          <p:cNvPr name="TextBox 10" id="10"/>
          <p:cNvSpPr txBox="true"/>
          <p:nvPr/>
        </p:nvSpPr>
        <p:spPr>
          <a:xfrm rot="0">
            <a:off x="1028700" y="5574047"/>
            <a:ext cx="7363108" cy="4152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Elaborate on what you want to discuss. </a:t>
            </a:r>
          </a:p>
        </p:txBody>
      </p:sp>
      <p:sp>
        <p:nvSpPr>
          <p:cNvPr name="TextBox 11" id="11"/>
          <p:cNvSpPr txBox="true"/>
          <p:nvPr/>
        </p:nvSpPr>
        <p:spPr>
          <a:xfrm rot="0">
            <a:off x="818381" y="4403234"/>
            <a:ext cx="1438335" cy="1095375"/>
          </a:xfrm>
          <a:prstGeom prst="rect">
            <a:avLst/>
          </a:prstGeom>
        </p:spPr>
        <p:txBody>
          <a:bodyPr anchor="t" rtlCol="false" tIns="0" lIns="0" bIns="0" rIns="0">
            <a:spAutoFit/>
          </a:bodyPr>
          <a:lstStyle/>
          <a:p>
            <a:pPr>
              <a:lnSpc>
                <a:spcPts val="8640"/>
              </a:lnSpc>
            </a:pPr>
            <a:r>
              <a:rPr lang="en-US" sz="7200">
                <a:solidFill>
                  <a:srgbClr val="F0F4EF"/>
                </a:solidFill>
                <a:latin typeface="Aniyah"/>
              </a:rPr>
              <a:t>I</a:t>
            </a:r>
          </a:p>
        </p:txBody>
      </p:sp>
    </p:spTree>
  </p:cSld>
  <p:clrMapOvr>
    <a:masterClrMapping/>
  </p:clrMapOvr>
  <p:transition spd="slow">
    <p:push dir="l"/>
  </p:transition>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3581581">
            <a:off x="-4485406" y="1881816"/>
            <a:ext cx="16230600" cy="4666298"/>
          </a:xfrm>
          <a:custGeom>
            <a:avLst/>
            <a:gdLst/>
            <a:ahLst/>
            <a:cxnLst/>
            <a:rect r="r" b="b" t="t" l="l"/>
            <a:pathLst>
              <a:path h="4666298" w="16230600">
                <a:moveTo>
                  <a:pt x="0" y="0"/>
                </a:moveTo>
                <a:lnTo>
                  <a:pt x="16230600" y="0"/>
                </a:lnTo>
                <a:lnTo>
                  <a:pt x="16230600" y="4666297"/>
                </a:lnTo>
                <a:lnTo>
                  <a:pt x="0" y="4666297"/>
                </a:lnTo>
                <a:lnTo>
                  <a:pt x="0" y="0"/>
                </a:lnTo>
                <a:close/>
              </a:path>
            </a:pathLst>
          </a:custGeom>
          <a:blipFill>
            <a:blip r:embed="rId3"/>
            <a:stretch>
              <a:fillRect l="0" t="0" r="0" b="0"/>
            </a:stretch>
          </a:blipFill>
        </p:spPr>
      </p:sp>
      <p:sp>
        <p:nvSpPr>
          <p:cNvPr name="Freeform 4" id="4"/>
          <p:cNvSpPr/>
          <p:nvPr/>
        </p:nvSpPr>
        <p:spPr>
          <a:xfrm flipH="false" flipV="false" rot="0">
            <a:off x="-151150" y="2850879"/>
            <a:ext cx="8596669" cy="4585242"/>
          </a:xfrm>
          <a:custGeom>
            <a:avLst/>
            <a:gdLst/>
            <a:ahLst/>
            <a:cxnLst/>
            <a:rect r="r" b="b" t="t" l="l"/>
            <a:pathLst>
              <a:path h="4585242" w="8596669">
                <a:moveTo>
                  <a:pt x="0" y="0"/>
                </a:moveTo>
                <a:lnTo>
                  <a:pt x="8596670" y="0"/>
                </a:lnTo>
                <a:lnTo>
                  <a:pt x="8596670" y="4585242"/>
                </a:lnTo>
                <a:lnTo>
                  <a:pt x="0" y="4585242"/>
                </a:lnTo>
                <a:lnTo>
                  <a:pt x="0" y="0"/>
                </a:lnTo>
                <a:close/>
              </a:path>
            </a:pathLst>
          </a:custGeom>
          <a:blipFill>
            <a:blip r:embed="rId4"/>
            <a:stretch>
              <a:fillRect l="0" t="-12456" r="0" b="-12456"/>
            </a:stretch>
          </a:blipFill>
        </p:spPr>
      </p:sp>
      <p:grpSp>
        <p:nvGrpSpPr>
          <p:cNvPr name="Group 5" id="5"/>
          <p:cNvGrpSpPr/>
          <p:nvPr/>
        </p:nvGrpSpPr>
        <p:grpSpPr>
          <a:xfrm rot="0">
            <a:off x="-1185732" y="2850879"/>
            <a:ext cx="9631252" cy="4585242"/>
            <a:chOff x="0" y="0"/>
            <a:chExt cx="2288905" cy="1089701"/>
          </a:xfrm>
        </p:grpSpPr>
        <p:sp>
          <p:nvSpPr>
            <p:cNvPr name="Freeform 6" id="6"/>
            <p:cNvSpPr/>
            <p:nvPr/>
          </p:nvSpPr>
          <p:spPr>
            <a:xfrm flipH="false" flipV="false" rot="0">
              <a:off x="0" y="0"/>
              <a:ext cx="2288904" cy="1089701"/>
            </a:xfrm>
            <a:custGeom>
              <a:avLst/>
              <a:gdLst/>
              <a:ahLst/>
              <a:cxnLst/>
              <a:rect r="r" b="b" t="t" l="l"/>
              <a:pathLst>
                <a:path h="1089701" w="2288904">
                  <a:moveTo>
                    <a:pt x="0" y="0"/>
                  </a:moveTo>
                  <a:lnTo>
                    <a:pt x="2288904" y="0"/>
                  </a:lnTo>
                  <a:lnTo>
                    <a:pt x="2288904" y="1089701"/>
                  </a:lnTo>
                  <a:lnTo>
                    <a:pt x="0" y="1089701"/>
                  </a:lnTo>
                  <a:close/>
                </a:path>
              </a:pathLst>
            </a:custGeom>
            <a:solidFill>
              <a:srgbClr val="000000">
                <a:alpha val="0"/>
              </a:srgbClr>
            </a:solidFill>
            <a:ln w="38100" cap="sq">
              <a:solidFill>
                <a:srgbClr val="F0F4EF"/>
              </a:solidFill>
              <a:prstDash val="solid"/>
              <a:miter/>
            </a:ln>
          </p:spPr>
        </p:sp>
        <p:sp>
          <p:nvSpPr>
            <p:cNvPr name="TextBox 7" id="7"/>
            <p:cNvSpPr txBox="true"/>
            <p:nvPr/>
          </p:nvSpPr>
          <p:spPr>
            <a:xfrm>
              <a:off x="0" y="-47625"/>
              <a:ext cx="2288905" cy="1137326"/>
            </a:xfrm>
            <a:prstGeom prst="rect">
              <a:avLst/>
            </a:prstGeom>
          </p:spPr>
          <p:txBody>
            <a:bodyPr anchor="ctr" rtlCol="false" tIns="50800" lIns="50800" bIns="50800" rIns="50800"/>
            <a:lstStyle/>
            <a:p>
              <a:pPr algn="ctr">
                <a:lnSpc>
                  <a:spcPts val="3359"/>
                </a:lnSpc>
              </a:pPr>
            </a:p>
          </p:txBody>
        </p:sp>
      </p:grpSp>
      <p:sp>
        <p:nvSpPr>
          <p:cNvPr name="Freeform 8" id="8"/>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8445520" y="3595840"/>
            <a:ext cx="8813780" cy="1228725"/>
          </a:xfrm>
          <a:prstGeom prst="rect">
            <a:avLst/>
          </a:prstGeom>
        </p:spPr>
        <p:txBody>
          <a:bodyPr anchor="t" rtlCol="false" tIns="0" lIns="0" bIns="0" rIns="0">
            <a:spAutoFit/>
          </a:bodyPr>
          <a:lstStyle/>
          <a:p>
            <a:pPr algn="ctr" marL="0" indent="0" lvl="0">
              <a:lnSpc>
                <a:spcPts val="9600"/>
              </a:lnSpc>
              <a:spcBef>
                <a:spcPct val="0"/>
              </a:spcBef>
            </a:pPr>
            <a:r>
              <a:rPr lang="en-US" sz="8000" strike="noStrike" u="none">
                <a:solidFill>
                  <a:srgbClr val="F0F4EF"/>
                </a:solidFill>
                <a:latin typeface="League Spartan"/>
              </a:rPr>
              <a:t>Our   ounder</a:t>
            </a:r>
          </a:p>
        </p:txBody>
      </p:sp>
      <p:sp>
        <p:nvSpPr>
          <p:cNvPr name="TextBox 10" id="10"/>
          <p:cNvSpPr txBox="true"/>
          <p:nvPr/>
        </p:nvSpPr>
        <p:spPr>
          <a:xfrm rot="0">
            <a:off x="9161623" y="5160829"/>
            <a:ext cx="7381574" cy="511810"/>
          </a:xfrm>
          <a:prstGeom prst="rect">
            <a:avLst/>
          </a:prstGeom>
        </p:spPr>
        <p:txBody>
          <a:bodyPr anchor="t" rtlCol="false" tIns="0" lIns="0" bIns="0" rIns="0">
            <a:spAutoFit/>
          </a:bodyPr>
          <a:lstStyle/>
          <a:p>
            <a:pPr algn="ctr" marL="0" indent="0" lvl="0">
              <a:lnSpc>
                <a:spcPts val="4160"/>
              </a:lnSpc>
              <a:spcBef>
                <a:spcPct val="0"/>
              </a:spcBef>
            </a:pPr>
            <a:r>
              <a:rPr lang="en-US" sz="3200" strike="noStrike" u="none">
                <a:solidFill>
                  <a:srgbClr val="F0F4EF"/>
                </a:solidFill>
                <a:latin typeface="League Spartan"/>
              </a:rPr>
              <a:t>Name Surname</a:t>
            </a:r>
          </a:p>
        </p:txBody>
      </p:sp>
      <p:sp>
        <p:nvSpPr>
          <p:cNvPr name="TextBox 11" id="11"/>
          <p:cNvSpPr txBox="true"/>
          <p:nvPr/>
        </p:nvSpPr>
        <p:spPr>
          <a:xfrm rot="0">
            <a:off x="9161623" y="5730667"/>
            <a:ext cx="7381574" cy="12534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Presentations are communication tools that can be used as demonstrations, lectures, speeches, reports, and more. It is mostly presented before an audience. </a:t>
            </a:r>
          </a:p>
        </p:txBody>
      </p:sp>
      <p:sp>
        <p:nvSpPr>
          <p:cNvPr name="TextBox 12" id="12"/>
          <p:cNvSpPr txBox="true"/>
          <p:nvPr/>
        </p:nvSpPr>
        <p:spPr>
          <a:xfrm rot="0">
            <a:off x="11395025" y="3465720"/>
            <a:ext cx="1438335" cy="1095375"/>
          </a:xfrm>
          <a:prstGeom prst="rect">
            <a:avLst/>
          </a:prstGeom>
        </p:spPr>
        <p:txBody>
          <a:bodyPr anchor="t" rtlCol="false" tIns="0" lIns="0" bIns="0" rIns="0">
            <a:spAutoFit/>
          </a:bodyPr>
          <a:lstStyle/>
          <a:p>
            <a:pPr>
              <a:lnSpc>
                <a:spcPts val="8640"/>
              </a:lnSpc>
            </a:pPr>
            <a:r>
              <a:rPr lang="en-US" sz="7200">
                <a:solidFill>
                  <a:srgbClr val="F0F4EF"/>
                </a:solidFill>
                <a:latin typeface="Aniyah"/>
              </a:rPr>
              <a:t>F</a:t>
            </a:r>
          </a:p>
        </p:txBody>
      </p:sp>
    </p:spTree>
  </p:cSld>
  <p:clrMapOvr>
    <a:masterClrMapping/>
  </p:clrMapOvr>
  <p:transition spd="slow">
    <p:push dir="l"/>
  </p:transition>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0">
            <a:off x="-1954390" y="2601286"/>
            <a:ext cx="22196779" cy="5354973"/>
          </a:xfrm>
          <a:custGeom>
            <a:avLst/>
            <a:gdLst/>
            <a:ahLst/>
            <a:cxnLst/>
            <a:rect r="r" b="b" t="t" l="l"/>
            <a:pathLst>
              <a:path h="5354973" w="22196779">
                <a:moveTo>
                  <a:pt x="0" y="0"/>
                </a:moveTo>
                <a:lnTo>
                  <a:pt x="22196780" y="0"/>
                </a:lnTo>
                <a:lnTo>
                  <a:pt x="22196780" y="5354973"/>
                </a:lnTo>
                <a:lnTo>
                  <a:pt x="0" y="5354973"/>
                </a:lnTo>
                <a:lnTo>
                  <a:pt x="0" y="0"/>
                </a:lnTo>
                <a:close/>
              </a:path>
            </a:pathLst>
          </a:custGeom>
          <a:blipFill>
            <a:blip r:embed="rId3"/>
            <a:stretch>
              <a:fillRect l="0" t="0" r="0" b="0"/>
            </a:stretch>
          </a:blipFill>
        </p:spPr>
      </p:sp>
      <p:sp>
        <p:nvSpPr>
          <p:cNvPr name="Freeform 4" id="4"/>
          <p:cNvSpPr/>
          <p:nvPr/>
        </p:nvSpPr>
        <p:spPr>
          <a:xfrm flipH="false" flipV="false" rot="0">
            <a:off x="1028700" y="3358062"/>
            <a:ext cx="3176060" cy="3570876"/>
          </a:xfrm>
          <a:custGeom>
            <a:avLst/>
            <a:gdLst/>
            <a:ahLst/>
            <a:cxnLst/>
            <a:rect r="r" b="b" t="t" l="l"/>
            <a:pathLst>
              <a:path h="3570876" w="3176060">
                <a:moveTo>
                  <a:pt x="0" y="0"/>
                </a:moveTo>
                <a:lnTo>
                  <a:pt x="3176060" y="0"/>
                </a:lnTo>
                <a:lnTo>
                  <a:pt x="3176060" y="3570876"/>
                </a:lnTo>
                <a:lnTo>
                  <a:pt x="0" y="3570876"/>
                </a:lnTo>
                <a:lnTo>
                  <a:pt x="0" y="0"/>
                </a:lnTo>
                <a:close/>
              </a:path>
            </a:pathLst>
          </a:custGeom>
          <a:blipFill>
            <a:blip r:embed="rId4"/>
            <a:stretch>
              <a:fillRect l="-34375" t="0" r="-34375" b="0"/>
            </a:stretch>
          </a:blipFill>
        </p:spPr>
      </p:sp>
      <p:sp>
        <p:nvSpPr>
          <p:cNvPr name="Freeform 5" id="5"/>
          <p:cNvSpPr/>
          <p:nvPr/>
        </p:nvSpPr>
        <p:spPr>
          <a:xfrm flipH="false" flipV="false" rot="0">
            <a:off x="5380213" y="3358062"/>
            <a:ext cx="3176060" cy="3570876"/>
          </a:xfrm>
          <a:custGeom>
            <a:avLst/>
            <a:gdLst/>
            <a:ahLst/>
            <a:cxnLst/>
            <a:rect r="r" b="b" t="t" l="l"/>
            <a:pathLst>
              <a:path h="3570876" w="3176060">
                <a:moveTo>
                  <a:pt x="0" y="0"/>
                </a:moveTo>
                <a:lnTo>
                  <a:pt x="3176061" y="0"/>
                </a:lnTo>
                <a:lnTo>
                  <a:pt x="3176061" y="3570876"/>
                </a:lnTo>
                <a:lnTo>
                  <a:pt x="0" y="3570876"/>
                </a:lnTo>
                <a:lnTo>
                  <a:pt x="0" y="0"/>
                </a:lnTo>
                <a:close/>
              </a:path>
            </a:pathLst>
          </a:custGeom>
          <a:blipFill>
            <a:blip r:embed="rId5"/>
            <a:stretch>
              <a:fillRect l="0" t="0" r="0" b="-33498"/>
            </a:stretch>
          </a:blipFill>
        </p:spPr>
      </p:sp>
      <p:sp>
        <p:nvSpPr>
          <p:cNvPr name="Freeform 6" id="6"/>
          <p:cNvSpPr/>
          <p:nvPr/>
        </p:nvSpPr>
        <p:spPr>
          <a:xfrm flipH="false" flipV="false" rot="0">
            <a:off x="9646184" y="3358062"/>
            <a:ext cx="3176060" cy="3570876"/>
          </a:xfrm>
          <a:custGeom>
            <a:avLst/>
            <a:gdLst/>
            <a:ahLst/>
            <a:cxnLst/>
            <a:rect r="r" b="b" t="t" l="l"/>
            <a:pathLst>
              <a:path h="3570876" w="3176060">
                <a:moveTo>
                  <a:pt x="0" y="0"/>
                </a:moveTo>
                <a:lnTo>
                  <a:pt x="3176061" y="0"/>
                </a:lnTo>
                <a:lnTo>
                  <a:pt x="3176061" y="3570876"/>
                </a:lnTo>
                <a:lnTo>
                  <a:pt x="0" y="3570876"/>
                </a:lnTo>
                <a:lnTo>
                  <a:pt x="0" y="0"/>
                </a:lnTo>
                <a:close/>
              </a:path>
            </a:pathLst>
          </a:custGeom>
          <a:blipFill>
            <a:blip r:embed="rId6"/>
            <a:stretch>
              <a:fillRect l="-893" t="-15094" r="-42210" b="-75946"/>
            </a:stretch>
          </a:blipFill>
        </p:spPr>
      </p:sp>
      <p:sp>
        <p:nvSpPr>
          <p:cNvPr name="Freeform 7" id="7"/>
          <p:cNvSpPr/>
          <p:nvPr/>
        </p:nvSpPr>
        <p:spPr>
          <a:xfrm flipH="false" flipV="false" rot="0">
            <a:off x="14083240" y="3358062"/>
            <a:ext cx="3176060" cy="3570876"/>
          </a:xfrm>
          <a:custGeom>
            <a:avLst/>
            <a:gdLst/>
            <a:ahLst/>
            <a:cxnLst/>
            <a:rect r="r" b="b" t="t" l="l"/>
            <a:pathLst>
              <a:path h="3570876" w="3176060">
                <a:moveTo>
                  <a:pt x="0" y="0"/>
                </a:moveTo>
                <a:lnTo>
                  <a:pt x="3176060" y="0"/>
                </a:lnTo>
                <a:lnTo>
                  <a:pt x="3176060" y="3570876"/>
                </a:lnTo>
                <a:lnTo>
                  <a:pt x="0" y="3570876"/>
                </a:lnTo>
                <a:lnTo>
                  <a:pt x="0" y="0"/>
                </a:lnTo>
                <a:close/>
              </a:path>
            </a:pathLst>
          </a:custGeom>
          <a:blipFill>
            <a:blip r:embed="rId7"/>
            <a:stretch>
              <a:fillRect l="-55995" t="-57627" r="-42661" b="-107245"/>
            </a:stretch>
          </a:blipFill>
        </p:spPr>
      </p:sp>
      <p:grpSp>
        <p:nvGrpSpPr>
          <p:cNvPr name="Group 8" id="8"/>
          <p:cNvGrpSpPr/>
          <p:nvPr/>
        </p:nvGrpSpPr>
        <p:grpSpPr>
          <a:xfrm rot="0">
            <a:off x="1028700" y="3358062"/>
            <a:ext cx="3176060" cy="3570876"/>
            <a:chOff x="0" y="0"/>
            <a:chExt cx="754803" cy="848632"/>
          </a:xfrm>
        </p:grpSpPr>
        <p:sp>
          <p:nvSpPr>
            <p:cNvPr name="Freeform 9" id="9"/>
            <p:cNvSpPr/>
            <p:nvPr/>
          </p:nvSpPr>
          <p:spPr>
            <a:xfrm flipH="false" flipV="false" rot="0">
              <a:off x="0" y="0"/>
              <a:ext cx="754803" cy="848633"/>
            </a:xfrm>
            <a:custGeom>
              <a:avLst/>
              <a:gdLst/>
              <a:ahLst/>
              <a:cxnLst/>
              <a:rect r="r" b="b" t="t" l="l"/>
              <a:pathLst>
                <a:path h="848633" w="754803">
                  <a:moveTo>
                    <a:pt x="0" y="0"/>
                  </a:moveTo>
                  <a:lnTo>
                    <a:pt x="754803" y="0"/>
                  </a:lnTo>
                  <a:lnTo>
                    <a:pt x="754803" y="848633"/>
                  </a:lnTo>
                  <a:lnTo>
                    <a:pt x="0" y="848633"/>
                  </a:lnTo>
                  <a:close/>
                </a:path>
              </a:pathLst>
            </a:custGeom>
            <a:solidFill>
              <a:srgbClr val="000000">
                <a:alpha val="0"/>
              </a:srgbClr>
            </a:solidFill>
            <a:ln w="38100" cap="sq">
              <a:solidFill>
                <a:srgbClr val="F0F4EF"/>
              </a:solidFill>
              <a:prstDash val="solid"/>
              <a:miter/>
            </a:ln>
          </p:spPr>
        </p:sp>
        <p:sp>
          <p:nvSpPr>
            <p:cNvPr name="TextBox 10" id="10"/>
            <p:cNvSpPr txBox="true"/>
            <p:nvPr/>
          </p:nvSpPr>
          <p:spPr>
            <a:xfrm>
              <a:off x="0" y="-47625"/>
              <a:ext cx="754803" cy="896257"/>
            </a:xfrm>
            <a:prstGeom prst="rect">
              <a:avLst/>
            </a:prstGeom>
          </p:spPr>
          <p:txBody>
            <a:bodyPr anchor="ctr" rtlCol="false" tIns="50800" lIns="50800" bIns="50800" rIns="50800"/>
            <a:lstStyle/>
            <a:p>
              <a:pPr algn="ctr">
                <a:lnSpc>
                  <a:spcPts val="3359"/>
                </a:lnSpc>
              </a:pPr>
            </a:p>
          </p:txBody>
        </p:sp>
      </p:grpSp>
      <p:grpSp>
        <p:nvGrpSpPr>
          <p:cNvPr name="Group 11" id="11"/>
          <p:cNvGrpSpPr/>
          <p:nvPr/>
        </p:nvGrpSpPr>
        <p:grpSpPr>
          <a:xfrm rot="0">
            <a:off x="5380213" y="3358062"/>
            <a:ext cx="3176060" cy="3570876"/>
            <a:chOff x="0" y="0"/>
            <a:chExt cx="754803" cy="848632"/>
          </a:xfrm>
        </p:grpSpPr>
        <p:sp>
          <p:nvSpPr>
            <p:cNvPr name="Freeform 12" id="12"/>
            <p:cNvSpPr/>
            <p:nvPr/>
          </p:nvSpPr>
          <p:spPr>
            <a:xfrm flipH="false" flipV="false" rot="0">
              <a:off x="0" y="0"/>
              <a:ext cx="754803" cy="848633"/>
            </a:xfrm>
            <a:custGeom>
              <a:avLst/>
              <a:gdLst/>
              <a:ahLst/>
              <a:cxnLst/>
              <a:rect r="r" b="b" t="t" l="l"/>
              <a:pathLst>
                <a:path h="848633" w="754803">
                  <a:moveTo>
                    <a:pt x="0" y="0"/>
                  </a:moveTo>
                  <a:lnTo>
                    <a:pt x="754803" y="0"/>
                  </a:lnTo>
                  <a:lnTo>
                    <a:pt x="754803" y="848633"/>
                  </a:lnTo>
                  <a:lnTo>
                    <a:pt x="0" y="848633"/>
                  </a:lnTo>
                  <a:close/>
                </a:path>
              </a:pathLst>
            </a:custGeom>
            <a:solidFill>
              <a:srgbClr val="000000">
                <a:alpha val="0"/>
              </a:srgbClr>
            </a:solidFill>
            <a:ln w="38100" cap="sq">
              <a:solidFill>
                <a:srgbClr val="F0F4EF"/>
              </a:solidFill>
              <a:prstDash val="solid"/>
              <a:miter/>
            </a:ln>
          </p:spPr>
        </p:sp>
        <p:sp>
          <p:nvSpPr>
            <p:cNvPr name="TextBox 13" id="13"/>
            <p:cNvSpPr txBox="true"/>
            <p:nvPr/>
          </p:nvSpPr>
          <p:spPr>
            <a:xfrm>
              <a:off x="0" y="-47625"/>
              <a:ext cx="754803" cy="896257"/>
            </a:xfrm>
            <a:prstGeom prst="rect">
              <a:avLst/>
            </a:prstGeom>
          </p:spPr>
          <p:txBody>
            <a:bodyPr anchor="ctr" rtlCol="false" tIns="50800" lIns="50800" bIns="50800" rIns="50800"/>
            <a:lstStyle/>
            <a:p>
              <a:pPr algn="ctr">
                <a:lnSpc>
                  <a:spcPts val="3359"/>
                </a:lnSpc>
              </a:pPr>
            </a:p>
          </p:txBody>
        </p:sp>
      </p:grpSp>
      <p:grpSp>
        <p:nvGrpSpPr>
          <p:cNvPr name="Group 14" id="14"/>
          <p:cNvGrpSpPr/>
          <p:nvPr/>
        </p:nvGrpSpPr>
        <p:grpSpPr>
          <a:xfrm rot="0">
            <a:off x="9646184" y="3358062"/>
            <a:ext cx="3176060" cy="3570876"/>
            <a:chOff x="0" y="0"/>
            <a:chExt cx="754803" cy="848632"/>
          </a:xfrm>
        </p:grpSpPr>
        <p:sp>
          <p:nvSpPr>
            <p:cNvPr name="Freeform 15" id="15"/>
            <p:cNvSpPr/>
            <p:nvPr/>
          </p:nvSpPr>
          <p:spPr>
            <a:xfrm flipH="false" flipV="false" rot="0">
              <a:off x="0" y="0"/>
              <a:ext cx="754803" cy="848633"/>
            </a:xfrm>
            <a:custGeom>
              <a:avLst/>
              <a:gdLst/>
              <a:ahLst/>
              <a:cxnLst/>
              <a:rect r="r" b="b" t="t" l="l"/>
              <a:pathLst>
                <a:path h="848633" w="754803">
                  <a:moveTo>
                    <a:pt x="0" y="0"/>
                  </a:moveTo>
                  <a:lnTo>
                    <a:pt x="754803" y="0"/>
                  </a:lnTo>
                  <a:lnTo>
                    <a:pt x="754803" y="848633"/>
                  </a:lnTo>
                  <a:lnTo>
                    <a:pt x="0" y="848633"/>
                  </a:lnTo>
                  <a:close/>
                </a:path>
              </a:pathLst>
            </a:custGeom>
            <a:solidFill>
              <a:srgbClr val="000000">
                <a:alpha val="0"/>
              </a:srgbClr>
            </a:solidFill>
            <a:ln w="38100" cap="sq">
              <a:solidFill>
                <a:srgbClr val="F0F4EF"/>
              </a:solidFill>
              <a:prstDash val="solid"/>
              <a:miter/>
            </a:ln>
          </p:spPr>
        </p:sp>
        <p:sp>
          <p:nvSpPr>
            <p:cNvPr name="TextBox 16" id="16"/>
            <p:cNvSpPr txBox="true"/>
            <p:nvPr/>
          </p:nvSpPr>
          <p:spPr>
            <a:xfrm>
              <a:off x="0" y="-47625"/>
              <a:ext cx="754803" cy="896257"/>
            </a:xfrm>
            <a:prstGeom prst="rect">
              <a:avLst/>
            </a:prstGeom>
          </p:spPr>
          <p:txBody>
            <a:bodyPr anchor="ctr" rtlCol="false" tIns="50800" lIns="50800" bIns="50800" rIns="50800"/>
            <a:lstStyle/>
            <a:p>
              <a:pPr algn="ctr">
                <a:lnSpc>
                  <a:spcPts val="3359"/>
                </a:lnSpc>
              </a:pPr>
            </a:p>
          </p:txBody>
        </p:sp>
      </p:grpSp>
      <p:grpSp>
        <p:nvGrpSpPr>
          <p:cNvPr name="Group 17" id="17"/>
          <p:cNvGrpSpPr/>
          <p:nvPr/>
        </p:nvGrpSpPr>
        <p:grpSpPr>
          <a:xfrm rot="0">
            <a:off x="14083240" y="3358062"/>
            <a:ext cx="3176060" cy="3570876"/>
            <a:chOff x="0" y="0"/>
            <a:chExt cx="754803" cy="848632"/>
          </a:xfrm>
        </p:grpSpPr>
        <p:sp>
          <p:nvSpPr>
            <p:cNvPr name="Freeform 18" id="18"/>
            <p:cNvSpPr/>
            <p:nvPr/>
          </p:nvSpPr>
          <p:spPr>
            <a:xfrm flipH="false" flipV="false" rot="0">
              <a:off x="0" y="0"/>
              <a:ext cx="754803" cy="848633"/>
            </a:xfrm>
            <a:custGeom>
              <a:avLst/>
              <a:gdLst/>
              <a:ahLst/>
              <a:cxnLst/>
              <a:rect r="r" b="b" t="t" l="l"/>
              <a:pathLst>
                <a:path h="848633" w="754803">
                  <a:moveTo>
                    <a:pt x="0" y="0"/>
                  </a:moveTo>
                  <a:lnTo>
                    <a:pt x="754803" y="0"/>
                  </a:lnTo>
                  <a:lnTo>
                    <a:pt x="754803" y="848633"/>
                  </a:lnTo>
                  <a:lnTo>
                    <a:pt x="0" y="848633"/>
                  </a:lnTo>
                  <a:close/>
                </a:path>
              </a:pathLst>
            </a:custGeom>
            <a:solidFill>
              <a:srgbClr val="000000">
                <a:alpha val="0"/>
              </a:srgbClr>
            </a:solidFill>
            <a:ln w="38100" cap="sq">
              <a:solidFill>
                <a:srgbClr val="F0F4EF"/>
              </a:solidFill>
              <a:prstDash val="solid"/>
              <a:miter/>
            </a:ln>
          </p:spPr>
        </p:sp>
        <p:sp>
          <p:nvSpPr>
            <p:cNvPr name="TextBox 19" id="19"/>
            <p:cNvSpPr txBox="true"/>
            <p:nvPr/>
          </p:nvSpPr>
          <p:spPr>
            <a:xfrm>
              <a:off x="0" y="-47625"/>
              <a:ext cx="754803" cy="896257"/>
            </a:xfrm>
            <a:prstGeom prst="rect">
              <a:avLst/>
            </a:prstGeom>
          </p:spPr>
          <p:txBody>
            <a:bodyPr anchor="ctr" rtlCol="false" tIns="50800" lIns="50800" bIns="50800" rIns="50800"/>
            <a:lstStyle/>
            <a:p>
              <a:pPr algn="ctr">
                <a:lnSpc>
                  <a:spcPts val="3359"/>
                </a:lnSpc>
              </a:pPr>
            </a:p>
          </p:txBody>
        </p:sp>
      </p:grpSp>
      <p:sp>
        <p:nvSpPr>
          <p:cNvPr name="Freeform 20" id="20"/>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21" id="21"/>
          <p:cNvSpPr txBox="true"/>
          <p:nvPr/>
        </p:nvSpPr>
        <p:spPr>
          <a:xfrm rot="0">
            <a:off x="2171684" y="1019175"/>
            <a:ext cx="13944632" cy="1228725"/>
          </a:xfrm>
          <a:prstGeom prst="rect">
            <a:avLst/>
          </a:prstGeom>
        </p:spPr>
        <p:txBody>
          <a:bodyPr anchor="t" rtlCol="false" tIns="0" lIns="0" bIns="0" rIns="0">
            <a:spAutoFit/>
          </a:bodyPr>
          <a:lstStyle/>
          <a:p>
            <a:pPr algn="ctr" marL="0" indent="0" lvl="0">
              <a:lnSpc>
                <a:spcPts val="9600"/>
              </a:lnSpc>
              <a:spcBef>
                <a:spcPct val="0"/>
              </a:spcBef>
            </a:pPr>
            <a:r>
              <a:rPr lang="en-US" sz="8000">
                <a:solidFill>
                  <a:srgbClr val="F0F4EF"/>
                </a:solidFill>
                <a:latin typeface="League Spartan"/>
              </a:rPr>
              <a:t>The </a:t>
            </a:r>
            <a:r>
              <a:rPr lang="en-US" sz="8000" strike="noStrike" u="none">
                <a:solidFill>
                  <a:srgbClr val="F0F4EF"/>
                </a:solidFill>
                <a:latin typeface="League Spartan"/>
              </a:rPr>
              <a:t>  eam </a:t>
            </a:r>
          </a:p>
        </p:txBody>
      </p:sp>
      <p:sp>
        <p:nvSpPr>
          <p:cNvPr name="TextBox 22" id="22"/>
          <p:cNvSpPr txBox="true"/>
          <p:nvPr/>
        </p:nvSpPr>
        <p:spPr>
          <a:xfrm rot="0">
            <a:off x="8424832" y="1028700"/>
            <a:ext cx="1438335" cy="1095375"/>
          </a:xfrm>
          <a:prstGeom prst="rect">
            <a:avLst/>
          </a:prstGeom>
        </p:spPr>
        <p:txBody>
          <a:bodyPr anchor="t" rtlCol="false" tIns="0" lIns="0" bIns="0" rIns="0">
            <a:spAutoFit/>
          </a:bodyPr>
          <a:lstStyle/>
          <a:p>
            <a:pPr>
              <a:lnSpc>
                <a:spcPts val="8640"/>
              </a:lnSpc>
            </a:pPr>
            <a:r>
              <a:rPr lang="en-US" sz="7200">
                <a:solidFill>
                  <a:srgbClr val="F0F4EF"/>
                </a:solidFill>
                <a:latin typeface="Aniyah"/>
              </a:rPr>
              <a:t>T</a:t>
            </a:r>
          </a:p>
        </p:txBody>
      </p:sp>
      <p:sp>
        <p:nvSpPr>
          <p:cNvPr name="TextBox 23" id="23"/>
          <p:cNvSpPr txBox="true"/>
          <p:nvPr/>
        </p:nvSpPr>
        <p:spPr>
          <a:xfrm rot="0">
            <a:off x="1028700" y="7132347"/>
            <a:ext cx="3176060" cy="485775"/>
          </a:xfrm>
          <a:prstGeom prst="rect">
            <a:avLst/>
          </a:prstGeom>
        </p:spPr>
        <p:txBody>
          <a:bodyPr anchor="t" rtlCol="false" tIns="0" lIns="0" bIns="0" rIns="0">
            <a:spAutoFit/>
          </a:bodyPr>
          <a:lstStyle/>
          <a:p>
            <a:pPr algn="ctr" marL="0" indent="0" lvl="0">
              <a:lnSpc>
                <a:spcPts val="3840"/>
              </a:lnSpc>
              <a:spcBef>
                <a:spcPct val="0"/>
              </a:spcBef>
            </a:pPr>
            <a:r>
              <a:rPr lang="en-US" sz="3200">
                <a:solidFill>
                  <a:srgbClr val="F0F4EF"/>
                </a:solidFill>
                <a:latin typeface="League Spartan"/>
              </a:rPr>
              <a:t>Jane Doe</a:t>
            </a:r>
          </a:p>
        </p:txBody>
      </p:sp>
      <p:sp>
        <p:nvSpPr>
          <p:cNvPr name="TextBox 24" id="24"/>
          <p:cNvSpPr txBox="true"/>
          <p:nvPr/>
        </p:nvSpPr>
        <p:spPr>
          <a:xfrm rot="0">
            <a:off x="1028700" y="7540969"/>
            <a:ext cx="3176060" cy="4152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Founder</a:t>
            </a:r>
          </a:p>
        </p:txBody>
      </p:sp>
      <p:sp>
        <p:nvSpPr>
          <p:cNvPr name="TextBox 25" id="25"/>
          <p:cNvSpPr txBox="true"/>
          <p:nvPr/>
        </p:nvSpPr>
        <p:spPr>
          <a:xfrm rot="0">
            <a:off x="5380213" y="7132347"/>
            <a:ext cx="3176060" cy="485775"/>
          </a:xfrm>
          <a:prstGeom prst="rect">
            <a:avLst/>
          </a:prstGeom>
        </p:spPr>
        <p:txBody>
          <a:bodyPr anchor="t" rtlCol="false" tIns="0" lIns="0" bIns="0" rIns="0">
            <a:spAutoFit/>
          </a:bodyPr>
          <a:lstStyle/>
          <a:p>
            <a:pPr algn="ctr" marL="0" indent="0" lvl="0">
              <a:lnSpc>
                <a:spcPts val="3840"/>
              </a:lnSpc>
              <a:spcBef>
                <a:spcPct val="0"/>
              </a:spcBef>
            </a:pPr>
            <a:r>
              <a:rPr lang="en-US" sz="3200">
                <a:solidFill>
                  <a:srgbClr val="F0F4EF"/>
                </a:solidFill>
                <a:latin typeface="League Spartan"/>
              </a:rPr>
              <a:t>Jane Doe</a:t>
            </a:r>
          </a:p>
        </p:txBody>
      </p:sp>
      <p:sp>
        <p:nvSpPr>
          <p:cNvPr name="TextBox 26" id="26"/>
          <p:cNvSpPr txBox="true"/>
          <p:nvPr/>
        </p:nvSpPr>
        <p:spPr>
          <a:xfrm rot="0">
            <a:off x="5380213" y="7540969"/>
            <a:ext cx="3176060" cy="4152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Survivor</a:t>
            </a:r>
          </a:p>
        </p:txBody>
      </p:sp>
      <p:sp>
        <p:nvSpPr>
          <p:cNvPr name="TextBox 27" id="27"/>
          <p:cNvSpPr txBox="true"/>
          <p:nvPr/>
        </p:nvSpPr>
        <p:spPr>
          <a:xfrm rot="0">
            <a:off x="9646184" y="7132347"/>
            <a:ext cx="3176060" cy="485775"/>
          </a:xfrm>
          <a:prstGeom prst="rect">
            <a:avLst/>
          </a:prstGeom>
        </p:spPr>
        <p:txBody>
          <a:bodyPr anchor="t" rtlCol="false" tIns="0" lIns="0" bIns="0" rIns="0">
            <a:spAutoFit/>
          </a:bodyPr>
          <a:lstStyle/>
          <a:p>
            <a:pPr algn="ctr" marL="0" indent="0" lvl="0">
              <a:lnSpc>
                <a:spcPts val="3840"/>
              </a:lnSpc>
              <a:spcBef>
                <a:spcPct val="0"/>
              </a:spcBef>
            </a:pPr>
            <a:r>
              <a:rPr lang="en-US" sz="3200">
                <a:solidFill>
                  <a:srgbClr val="F0F4EF"/>
                </a:solidFill>
                <a:latin typeface="League Spartan"/>
              </a:rPr>
              <a:t>Jane Doe</a:t>
            </a:r>
          </a:p>
        </p:txBody>
      </p:sp>
      <p:sp>
        <p:nvSpPr>
          <p:cNvPr name="TextBox 28" id="28"/>
          <p:cNvSpPr txBox="true"/>
          <p:nvPr/>
        </p:nvSpPr>
        <p:spPr>
          <a:xfrm rot="0">
            <a:off x="9646184" y="7540969"/>
            <a:ext cx="3176060" cy="4152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Survivor</a:t>
            </a:r>
          </a:p>
        </p:txBody>
      </p:sp>
      <p:sp>
        <p:nvSpPr>
          <p:cNvPr name="TextBox 29" id="29"/>
          <p:cNvSpPr txBox="true"/>
          <p:nvPr/>
        </p:nvSpPr>
        <p:spPr>
          <a:xfrm rot="0">
            <a:off x="14083240" y="7132347"/>
            <a:ext cx="3176060" cy="485775"/>
          </a:xfrm>
          <a:prstGeom prst="rect">
            <a:avLst/>
          </a:prstGeom>
        </p:spPr>
        <p:txBody>
          <a:bodyPr anchor="t" rtlCol="false" tIns="0" lIns="0" bIns="0" rIns="0">
            <a:spAutoFit/>
          </a:bodyPr>
          <a:lstStyle/>
          <a:p>
            <a:pPr algn="ctr" marL="0" indent="0" lvl="0">
              <a:lnSpc>
                <a:spcPts val="3840"/>
              </a:lnSpc>
              <a:spcBef>
                <a:spcPct val="0"/>
              </a:spcBef>
            </a:pPr>
            <a:r>
              <a:rPr lang="en-US" sz="3200">
                <a:solidFill>
                  <a:srgbClr val="F0F4EF"/>
                </a:solidFill>
                <a:latin typeface="League Spartan"/>
              </a:rPr>
              <a:t>Jane Doe</a:t>
            </a:r>
          </a:p>
        </p:txBody>
      </p:sp>
      <p:sp>
        <p:nvSpPr>
          <p:cNvPr name="TextBox 30" id="30"/>
          <p:cNvSpPr txBox="true"/>
          <p:nvPr/>
        </p:nvSpPr>
        <p:spPr>
          <a:xfrm rot="0">
            <a:off x="14083240" y="7540969"/>
            <a:ext cx="3176060" cy="4152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Fighter</a:t>
            </a:r>
          </a:p>
        </p:txBody>
      </p:sp>
    </p:spTree>
  </p:cSld>
  <p:clrMapOvr>
    <a:masterClrMapping/>
  </p:clrMapOvr>
  <p:transition spd="slow">
    <p:push dir="l"/>
  </p:transition>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2072071">
            <a:off x="-1215064" y="2454408"/>
            <a:ext cx="19895502" cy="4799790"/>
          </a:xfrm>
          <a:custGeom>
            <a:avLst/>
            <a:gdLst/>
            <a:ahLst/>
            <a:cxnLst/>
            <a:rect r="r" b="b" t="t" l="l"/>
            <a:pathLst>
              <a:path h="4799790" w="19895502">
                <a:moveTo>
                  <a:pt x="0" y="0"/>
                </a:moveTo>
                <a:lnTo>
                  <a:pt x="19895502" y="0"/>
                </a:lnTo>
                <a:lnTo>
                  <a:pt x="19895502" y="4799790"/>
                </a:lnTo>
                <a:lnTo>
                  <a:pt x="0" y="4799790"/>
                </a:lnTo>
                <a:lnTo>
                  <a:pt x="0" y="0"/>
                </a:lnTo>
                <a:close/>
              </a:path>
            </a:pathLst>
          </a:custGeom>
          <a:blipFill>
            <a:blip r:embed="rId3"/>
            <a:stretch>
              <a:fillRect l="0" t="0" r="0" b="0"/>
            </a:stretch>
          </a:blipFill>
        </p:spPr>
      </p:sp>
      <p:sp>
        <p:nvSpPr>
          <p:cNvPr name="Freeform 4" id="4"/>
          <p:cNvSpPr/>
          <p:nvPr/>
        </p:nvSpPr>
        <p:spPr>
          <a:xfrm flipH="false" flipV="false" rot="0">
            <a:off x="8431553" y="2871521"/>
            <a:ext cx="10543769" cy="7024786"/>
          </a:xfrm>
          <a:custGeom>
            <a:avLst/>
            <a:gdLst/>
            <a:ahLst/>
            <a:cxnLst/>
            <a:rect r="r" b="b" t="t" l="l"/>
            <a:pathLst>
              <a:path h="7024786" w="10543769">
                <a:moveTo>
                  <a:pt x="0" y="0"/>
                </a:moveTo>
                <a:lnTo>
                  <a:pt x="10543769" y="0"/>
                </a:lnTo>
                <a:lnTo>
                  <a:pt x="10543769" y="7024786"/>
                </a:lnTo>
                <a:lnTo>
                  <a:pt x="0" y="7024786"/>
                </a:lnTo>
                <a:lnTo>
                  <a:pt x="0" y="0"/>
                </a:lnTo>
                <a:close/>
              </a:path>
            </a:pathLst>
          </a:custGeom>
          <a:blipFill>
            <a:blip r:embed="rId4"/>
            <a:stretch>
              <a:fillRect l="0" t="0" r="0" b="0"/>
            </a:stretch>
          </a:blipFill>
        </p:spPr>
      </p:sp>
      <p:sp>
        <p:nvSpPr>
          <p:cNvPr name="Freeform 5" id="5"/>
          <p:cNvSpPr/>
          <p:nvPr/>
        </p:nvSpPr>
        <p:spPr>
          <a:xfrm flipH="false" flipV="false" rot="0">
            <a:off x="883894" y="-142031"/>
            <a:ext cx="4015558" cy="6027104"/>
          </a:xfrm>
          <a:custGeom>
            <a:avLst/>
            <a:gdLst/>
            <a:ahLst/>
            <a:cxnLst/>
            <a:rect r="r" b="b" t="t" l="l"/>
            <a:pathLst>
              <a:path h="6027104" w="4015558">
                <a:moveTo>
                  <a:pt x="0" y="0"/>
                </a:moveTo>
                <a:lnTo>
                  <a:pt x="4015558" y="0"/>
                </a:lnTo>
                <a:lnTo>
                  <a:pt x="4015558" y="6027104"/>
                </a:lnTo>
                <a:lnTo>
                  <a:pt x="0" y="6027104"/>
                </a:lnTo>
                <a:lnTo>
                  <a:pt x="0" y="0"/>
                </a:lnTo>
                <a:close/>
              </a:path>
            </a:pathLst>
          </a:custGeom>
          <a:blipFill>
            <a:blip r:embed="rId5"/>
            <a:stretch>
              <a:fillRect l="0" t="0" r="0" b="0"/>
            </a:stretch>
          </a:blipFill>
        </p:spPr>
      </p:sp>
      <p:grpSp>
        <p:nvGrpSpPr>
          <p:cNvPr name="Group 6" id="6"/>
          <p:cNvGrpSpPr/>
          <p:nvPr/>
        </p:nvGrpSpPr>
        <p:grpSpPr>
          <a:xfrm rot="0">
            <a:off x="8431553" y="2871521"/>
            <a:ext cx="10840265" cy="7024786"/>
            <a:chOff x="0" y="0"/>
            <a:chExt cx="2576231" cy="1669468"/>
          </a:xfrm>
        </p:grpSpPr>
        <p:sp>
          <p:nvSpPr>
            <p:cNvPr name="Freeform 7" id="7"/>
            <p:cNvSpPr/>
            <p:nvPr/>
          </p:nvSpPr>
          <p:spPr>
            <a:xfrm flipH="false" flipV="false" rot="0">
              <a:off x="0" y="0"/>
              <a:ext cx="2576231" cy="1669468"/>
            </a:xfrm>
            <a:custGeom>
              <a:avLst/>
              <a:gdLst/>
              <a:ahLst/>
              <a:cxnLst/>
              <a:rect r="r" b="b" t="t" l="l"/>
              <a:pathLst>
                <a:path h="1669468" w="2576231">
                  <a:moveTo>
                    <a:pt x="0" y="0"/>
                  </a:moveTo>
                  <a:lnTo>
                    <a:pt x="2576231" y="0"/>
                  </a:lnTo>
                  <a:lnTo>
                    <a:pt x="2576231" y="1669468"/>
                  </a:lnTo>
                  <a:lnTo>
                    <a:pt x="0" y="1669468"/>
                  </a:lnTo>
                  <a:close/>
                </a:path>
              </a:pathLst>
            </a:custGeom>
            <a:solidFill>
              <a:srgbClr val="000000">
                <a:alpha val="0"/>
              </a:srgbClr>
            </a:solidFill>
            <a:ln w="38100" cap="sq">
              <a:solidFill>
                <a:srgbClr val="F0F4EF"/>
              </a:solidFill>
              <a:prstDash val="solid"/>
              <a:miter/>
            </a:ln>
          </p:spPr>
        </p:sp>
        <p:sp>
          <p:nvSpPr>
            <p:cNvPr name="TextBox 8" id="8"/>
            <p:cNvSpPr txBox="true"/>
            <p:nvPr/>
          </p:nvSpPr>
          <p:spPr>
            <a:xfrm>
              <a:off x="0" y="-47625"/>
              <a:ext cx="2576231" cy="1717093"/>
            </a:xfrm>
            <a:prstGeom prst="rect">
              <a:avLst/>
            </a:prstGeom>
          </p:spPr>
          <p:txBody>
            <a:bodyPr anchor="ctr" rtlCol="false" tIns="50800" lIns="50800" bIns="50800" rIns="50800"/>
            <a:lstStyle/>
            <a:p>
              <a:pPr algn="ctr">
                <a:lnSpc>
                  <a:spcPts val="3359"/>
                </a:lnSpc>
              </a:pPr>
            </a:p>
          </p:txBody>
        </p:sp>
      </p:grpSp>
      <p:grpSp>
        <p:nvGrpSpPr>
          <p:cNvPr name="Group 9" id="9"/>
          <p:cNvGrpSpPr/>
          <p:nvPr/>
        </p:nvGrpSpPr>
        <p:grpSpPr>
          <a:xfrm rot="0">
            <a:off x="883894" y="-1139713"/>
            <a:ext cx="4015558" cy="7024786"/>
            <a:chOff x="0" y="0"/>
            <a:chExt cx="954313" cy="1669468"/>
          </a:xfrm>
        </p:grpSpPr>
        <p:sp>
          <p:nvSpPr>
            <p:cNvPr name="Freeform 10" id="10"/>
            <p:cNvSpPr/>
            <p:nvPr/>
          </p:nvSpPr>
          <p:spPr>
            <a:xfrm flipH="false" flipV="false" rot="0">
              <a:off x="0" y="0"/>
              <a:ext cx="954313" cy="1669468"/>
            </a:xfrm>
            <a:custGeom>
              <a:avLst/>
              <a:gdLst/>
              <a:ahLst/>
              <a:cxnLst/>
              <a:rect r="r" b="b" t="t" l="l"/>
              <a:pathLst>
                <a:path h="1669468" w="954313">
                  <a:moveTo>
                    <a:pt x="0" y="0"/>
                  </a:moveTo>
                  <a:lnTo>
                    <a:pt x="954313" y="0"/>
                  </a:lnTo>
                  <a:lnTo>
                    <a:pt x="954313" y="1669468"/>
                  </a:lnTo>
                  <a:lnTo>
                    <a:pt x="0" y="1669468"/>
                  </a:lnTo>
                  <a:close/>
                </a:path>
              </a:pathLst>
            </a:custGeom>
            <a:solidFill>
              <a:srgbClr val="000000">
                <a:alpha val="0"/>
              </a:srgbClr>
            </a:solidFill>
            <a:ln w="38100" cap="sq">
              <a:solidFill>
                <a:srgbClr val="F0F4EF"/>
              </a:solidFill>
              <a:prstDash val="solid"/>
              <a:miter/>
            </a:ln>
          </p:spPr>
        </p:sp>
        <p:sp>
          <p:nvSpPr>
            <p:cNvPr name="TextBox 11" id="11"/>
            <p:cNvSpPr txBox="true"/>
            <p:nvPr/>
          </p:nvSpPr>
          <p:spPr>
            <a:xfrm>
              <a:off x="0" y="-47625"/>
              <a:ext cx="954313" cy="1717093"/>
            </a:xfrm>
            <a:prstGeom prst="rect">
              <a:avLst/>
            </a:prstGeom>
          </p:spPr>
          <p:txBody>
            <a:bodyPr anchor="ctr" rtlCol="false" tIns="50800" lIns="50800" bIns="50800" rIns="50800"/>
            <a:lstStyle/>
            <a:p>
              <a:pPr algn="ctr">
                <a:lnSpc>
                  <a:spcPts val="3359"/>
                </a:lnSpc>
              </a:pPr>
            </a:p>
          </p:txBody>
        </p:sp>
      </p:grpSp>
      <p:sp>
        <p:nvSpPr>
          <p:cNvPr name="Freeform 12" id="12"/>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3" id="13"/>
          <p:cNvSpPr txBox="true"/>
          <p:nvPr/>
        </p:nvSpPr>
        <p:spPr>
          <a:xfrm rot="0">
            <a:off x="7508374" y="1019175"/>
            <a:ext cx="9750926" cy="1228725"/>
          </a:xfrm>
          <a:prstGeom prst="rect">
            <a:avLst/>
          </a:prstGeom>
        </p:spPr>
        <p:txBody>
          <a:bodyPr anchor="t" rtlCol="false" tIns="0" lIns="0" bIns="0" rIns="0">
            <a:spAutoFit/>
          </a:bodyPr>
          <a:lstStyle/>
          <a:p>
            <a:pPr algn="ctr" marL="0" indent="0" lvl="0">
              <a:lnSpc>
                <a:spcPts val="9600"/>
              </a:lnSpc>
              <a:spcBef>
                <a:spcPct val="0"/>
              </a:spcBef>
            </a:pPr>
            <a:r>
              <a:rPr lang="en-US" sz="8000" strike="noStrike" u="none">
                <a:solidFill>
                  <a:srgbClr val="F0F4EF"/>
                </a:solidFill>
                <a:latin typeface="League Spartan"/>
              </a:rPr>
              <a:t>About this     vent</a:t>
            </a:r>
          </a:p>
        </p:txBody>
      </p:sp>
      <p:sp>
        <p:nvSpPr>
          <p:cNvPr name="TextBox 14" id="14"/>
          <p:cNvSpPr txBox="true"/>
          <p:nvPr/>
        </p:nvSpPr>
        <p:spPr>
          <a:xfrm rot="0">
            <a:off x="1028700" y="6383914"/>
            <a:ext cx="3870752" cy="485775"/>
          </a:xfrm>
          <a:prstGeom prst="rect">
            <a:avLst/>
          </a:prstGeom>
        </p:spPr>
        <p:txBody>
          <a:bodyPr anchor="t" rtlCol="false" tIns="0" lIns="0" bIns="0" rIns="0">
            <a:spAutoFit/>
          </a:bodyPr>
          <a:lstStyle/>
          <a:p>
            <a:pPr algn="just" marL="0" indent="0" lvl="0">
              <a:lnSpc>
                <a:spcPts val="3840"/>
              </a:lnSpc>
              <a:spcBef>
                <a:spcPct val="0"/>
              </a:spcBef>
            </a:pPr>
            <a:r>
              <a:rPr lang="en-US" sz="3200" strike="noStrike" u="none">
                <a:solidFill>
                  <a:srgbClr val="F0F4EF"/>
                </a:solidFill>
                <a:latin typeface="League Spartan"/>
              </a:rPr>
              <a:t>Mission</a:t>
            </a:r>
          </a:p>
        </p:txBody>
      </p:sp>
      <p:sp>
        <p:nvSpPr>
          <p:cNvPr name="TextBox 15" id="15"/>
          <p:cNvSpPr txBox="true"/>
          <p:nvPr/>
        </p:nvSpPr>
        <p:spPr>
          <a:xfrm rot="0">
            <a:off x="1028700" y="7014354"/>
            <a:ext cx="5943326" cy="4152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Elaborate on what you want to discuss. </a:t>
            </a:r>
          </a:p>
        </p:txBody>
      </p:sp>
      <p:sp>
        <p:nvSpPr>
          <p:cNvPr name="TextBox 16" id="16"/>
          <p:cNvSpPr txBox="true"/>
          <p:nvPr/>
        </p:nvSpPr>
        <p:spPr>
          <a:xfrm rot="0">
            <a:off x="13408159" y="1028700"/>
            <a:ext cx="1438335" cy="1095375"/>
          </a:xfrm>
          <a:prstGeom prst="rect">
            <a:avLst/>
          </a:prstGeom>
        </p:spPr>
        <p:txBody>
          <a:bodyPr anchor="t" rtlCol="false" tIns="0" lIns="0" bIns="0" rIns="0">
            <a:spAutoFit/>
          </a:bodyPr>
          <a:lstStyle/>
          <a:p>
            <a:pPr>
              <a:lnSpc>
                <a:spcPts val="8640"/>
              </a:lnSpc>
            </a:pPr>
            <a:r>
              <a:rPr lang="en-US" sz="7200">
                <a:solidFill>
                  <a:srgbClr val="F0F4EF"/>
                </a:solidFill>
                <a:latin typeface="Aniyah"/>
              </a:rPr>
              <a:t>E</a:t>
            </a:r>
          </a:p>
        </p:txBody>
      </p:sp>
      <p:sp>
        <p:nvSpPr>
          <p:cNvPr name="TextBox 17" id="17"/>
          <p:cNvSpPr txBox="true"/>
          <p:nvPr/>
        </p:nvSpPr>
        <p:spPr>
          <a:xfrm rot="0">
            <a:off x="1028700" y="8232573"/>
            <a:ext cx="3870752" cy="485775"/>
          </a:xfrm>
          <a:prstGeom prst="rect">
            <a:avLst/>
          </a:prstGeom>
        </p:spPr>
        <p:txBody>
          <a:bodyPr anchor="t" rtlCol="false" tIns="0" lIns="0" bIns="0" rIns="0">
            <a:spAutoFit/>
          </a:bodyPr>
          <a:lstStyle/>
          <a:p>
            <a:pPr algn="just" marL="0" indent="0" lvl="0">
              <a:lnSpc>
                <a:spcPts val="3840"/>
              </a:lnSpc>
              <a:spcBef>
                <a:spcPct val="0"/>
              </a:spcBef>
            </a:pPr>
            <a:r>
              <a:rPr lang="en-US" sz="3200">
                <a:solidFill>
                  <a:srgbClr val="F0F4EF"/>
                </a:solidFill>
                <a:latin typeface="League Spartan"/>
              </a:rPr>
              <a:t>Vision</a:t>
            </a:r>
          </a:p>
        </p:txBody>
      </p:sp>
      <p:sp>
        <p:nvSpPr>
          <p:cNvPr name="TextBox 18" id="18"/>
          <p:cNvSpPr txBox="true"/>
          <p:nvPr/>
        </p:nvSpPr>
        <p:spPr>
          <a:xfrm rot="0">
            <a:off x="1028700" y="8863013"/>
            <a:ext cx="5943326" cy="415290"/>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F0F4EF"/>
                </a:solidFill>
                <a:latin typeface="Glacial Indifference"/>
              </a:rPr>
              <a:t>Elaborate on what you want to discuss. </a:t>
            </a:r>
          </a:p>
        </p:txBody>
      </p:sp>
    </p:spTree>
  </p:cSld>
  <p:clrMapOvr>
    <a:masterClrMapping/>
  </p:clrMapOvr>
  <p:transition spd="slow">
    <p:push dir="l"/>
  </p:transition>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AB3BE"/>
        </a:solidFill>
      </p:bgPr>
    </p:bg>
    <p:spTree>
      <p:nvGrpSpPr>
        <p:cNvPr id="1" name=""/>
        <p:cNvGrpSpPr/>
        <p:nvPr/>
      </p:nvGrpSpPr>
      <p:grpSpPr>
        <a:xfrm>
          <a:off x="0" y="0"/>
          <a:ext cx="0" cy="0"/>
          <a:chOff x="0" y="0"/>
          <a:chExt cx="0" cy="0"/>
        </a:xfrm>
      </p:grpSpPr>
      <p:sp>
        <p:nvSpPr>
          <p:cNvPr name="Freeform 2" id="2"/>
          <p:cNvSpPr/>
          <p:nvPr/>
        </p:nvSpPr>
        <p:spPr>
          <a:xfrm flipH="false" flipV="false" rot="0">
            <a:off x="0" y="-1348740"/>
            <a:ext cx="18288000" cy="12984480"/>
          </a:xfrm>
          <a:custGeom>
            <a:avLst/>
            <a:gdLst/>
            <a:ahLst/>
            <a:cxnLst/>
            <a:rect r="r" b="b" t="t" l="l"/>
            <a:pathLst>
              <a:path h="12984480" w="18288000">
                <a:moveTo>
                  <a:pt x="0" y="0"/>
                </a:moveTo>
                <a:lnTo>
                  <a:pt x="18288000" y="0"/>
                </a:lnTo>
                <a:lnTo>
                  <a:pt x="18288000" y="12984480"/>
                </a:lnTo>
                <a:lnTo>
                  <a:pt x="0" y="12984480"/>
                </a:lnTo>
                <a:lnTo>
                  <a:pt x="0" y="0"/>
                </a:lnTo>
                <a:close/>
              </a:path>
            </a:pathLst>
          </a:custGeom>
          <a:blipFill>
            <a:blip r:embed="rId2">
              <a:alphaModFix amt="28000"/>
            </a:blip>
            <a:stretch>
              <a:fillRect l="0" t="0" r="0" b="0"/>
            </a:stretch>
          </a:blipFill>
        </p:spPr>
      </p:sp>
      <p:sp>
        <p:nvSpPr>
          <p:cNvPr name="Freeform 3" id="3"/>
          <p:cNvSpPr/>
          <p:nvPr/>
        </p:nvSpPr>
        <p:spPr>
          <a:xfrm flipH="false" flipV="false" rot="0">
            <a:off x="1623315" y="3441273"/>
            <a:ext cx="3444827" cy="3878018"/>
          </a:xfrm>
          <a:custGeom>
            <a:avLst/>
            <a:gdLst/>
            <a:ahLst/>
            <a:cxnLst/>
            <a:rect r="r" b="b" t="t" l="l"/>
            <a:pathLst>
              <a:path h="3878018" w="3444827">
                <a:moveTo>
                  <a:pt x="0" y="0"/>
                </a:moveTo>
                <a:lnTo>
                  <a:pt x="3444826" y="0"/>
                </a:lnTo>
                <a:lnTo>
                  <a:pt x="3444826" y="3878018"/>
                </a:lnTo>
                <a:lnTo>
                  <a:pt x="0" y="3878018"/>
                </a:lnTo>
                <a:lnTo>
                  <a:pt x="0" y="0"/>
                </a:lnTo>
                <a:close/>
              </a:path>
            </a:pathLst>
          </a:custGeom>
          <a:blipFill>
            <a:blip r:embed="rId3"/>
            <a:stretch>
              <a:fillRect l="-44209" t="0" r="-24441" b="0"/>
            </a:stretch>
          </a:blipFill>
        </p:spPr>
      </p:sp>
      <p:grpSp>
        <p:nvGrpSpPr>
          <p:cNvPr name="Group 4" id="4"/>
          <p:cNvGrpSpPr/>
          <p:nvPr/>
        </p:nvGrpSpPr>
        <p:grpSpPr>
          <a:xfrm rot="0">
            <a:off x="1623315" y="3441273"/>
            <a:ext cx="3444827" cy="3878018"/>
            <a:chOff x="0" y="0"/>
            <a:chExt cx="818676" cy="921626"/>
          </a:xfrm>
        </p:grpSpPr>
        <p:sp>
          <p:nvSpPr>
            <p:cNvPr name="Freeform 5" id="5"/>
            <p:cNvSpPr/>
            <p:nvPr/>
          </p:nvSpPr>
          <p:spPr>
            <a:xfrm flipH="false" flipV="false" rot="0">
              <a:off x="0" y="0"/>
              <a:ext cx="818676" cy="921626"/>
            </a:xfrm>
            <a:custGeom>
              <a:avLst/>
              <a:gdLst/>
              <a:ahLst/>
              <a:cxnLst/>
              <a:rect r="r" b="b" t="t" l="l"/>
              <a:pathLst>
                <a:path h="921626" w="818676">
                  <a:moveTo>
                    <a:pt x="0" y="0"/>
                  </a:moveTo>
                  <a:lnTo>
                    <a:pt x="818676" y="0"/>
                  </a:lnTo>
                  <a:lnTo>
                    <a:pt x="818676" y="921626"/>
                  </a:lnTo>
                  <a:lnTo>
                    <a:pt x="0" y="921626"/>
                  </a:lnTo>
                  <a:close/>
                </a:path>
              </a:pathLst>
            </a:custGeom>
            <a:solidFill>
              <a:srgbClr val="000000">
                <a:alpha val="0"/>
              </a:srgbClr>
            </a:solidFill>
            <a:ln w="38100" cap="sq">
              <a:solidFill>
                <a:srgbClr val="F0F4EF"/>
              </a:solidFill>
              <a:prstDash val="solid"/>
              <a:miter/>
            </a:ln>
          </p:spPr>
        </p:sp>
        <p:sp>
          <p:nvSpPr>
            <p:cNvPr name="TextBox 6" id="6"/>
            <p:cNvSpPr txBox="true"/>
            <p:nvPr/>
          </p:nvSpPr>
          <p:spPr>
            <a:xfrm>
              <a:off x="0" y="-47625"/>
              <a:ext cx="818676" cy="969251"/>
            </a:xfrm>
            <a:prstGeom prst="rect">
              <a:avLst/>
            </a:prstGeom>
          </p:spPr>
          <p:txBody>
            <a:bodyPr anchor="ctr" rtlCol="false" tIns="50800" lIns="50800" bIns="50800" rIns="50800"/>
            <a:lstStyle/>
            <a:p>
              <a:pPr algn="ctr">
                <a:lnSpc>
                  <a:spcPts val="3359"/>
                </a:lnSpc>
              </a:pPr>
            </a:p>
          </p:txBody>
        </p:sp>
      </p:grpSp>
      <p:sp>
        <p:nvSpPr>
          <p:cNvPr name="Freeform 7" id="7"/>
          <p:cNvSpPr/>
          <p:nvPr/>
        </p:nvSpPr>
        <p:spPr>
          <a:xfrm flipH="false" flipV="false" rot="0">
            <a:off x="-855599" y="6436474"/>
            <a:ext cx="5376173" cy="3588595"/>
          </a:xfrm>
          <a:custGeom>
            <a:avLst/>
            <a:gdLst/>
            <a:ahLst/>
            <a:cxnLst/>
            <a:rect r="r" b="b" t="t" l="l"/>
            <a:pathLst>
              <a:path h="3588595" w="5376173">
                <a:moveTo>
                  <a:pt x="0" y="0"/>
                </a:moveTo>
                <a:lnTo>
                  <a:pt x="5376173" y="0"/>
                </a:lnTo>
                <a:lnTo>
                  <a:pt x="5376173" y="3588595"/>
                </a:lnTo>
                <a:lnTo>
                  <a:pt x="0" y="3588595"/>
                </a:lnTo>
                <a:lnTo>
                  <a:pt x="0" y="0"/>
                </a:lnTo>
                <a:close/>
              </a:path>
            </a:pathLst>
          </a:custGeom>
          <a:blipFill>
            <a:blip r:embed="rId4"/>
            <a:stretch>
              <a:fillRect l="0" t="0" r="0" b="0"/>
            </a:stretch>
          </a:blipFill>
        </p:spPr>
      </p:sp>
      <p:sp>
        <p:nvSpPr>
          <p:cNvPr name="Freeform 8" id="8"/>
          <p:cNvSpPr/>
          <p:nvPr/>
        </p:nvSpPr>
        <p:spPr>
          <a:xfrm flipH="false" flipV="false" rot="0">
            <a:off x="11756545" y="1028700"/>
            <a:ext cx="6531455" cy="4351582"/>
          </a:xfrm>
          <a:custGeom>
            <a:avLst/>
            <a:gdLst/>
            <a:ahLst/>
            <a:cxnLst/>
            <a:rect r="r" b="b" t="t" l="l"/>
            <a:pathLst>
              <a:path h="4351582" w="6531455">
                <a:moveTo>
                  <a:pt x="0" y="0"/>
                </a:moveTo>
                <a:lnTo>
                  <a:pt x="6531455" y="0"/>
                </a:lnTo>
                <a:lnTo>
                  <a:pt x="6531455" y="4351582"/>
                </a:lnTo>
                <a:lnTo>
                  <a:pt x="0" y="4351582"/>
                </a:lnTo>
                <a:lnTo>
                  <a:pt x="0" y="0"/>
                </a:lnTo>
                <a:close/>
              </a:path>
            </a:pathLst>
          </a:custGeom>
          <a:blipFill>
            <a:blip r:embed="rId5"/>
            <a:stretch>
              <a:fillRect l="0" t="0" r="0" b="0"/>
            </a:stretch>
          </a:blipFill>
        </p:spPr>
      </p:sp>
      <p:grpSp>
        <p:nvGrpSpPr>
          <p:cNvPr name="Group 9" id="9"/>
          <p:cNvGrpSpPr/>
          <p:nvPr/>
        </p:nvGrpSpPr>
        <p:grpSpPr>
          <a:xfrm rot="0">
            <a:off x="11756545" y="983908"/>
            <a:ext cx="7213836" cy="4396374"/>
            <a:chOff x="0" y="0"/>
            <a:chExt cx="1714396" cy="1044815"/>
          </a:xfrm>
        </p:grpSpPr>
        <p:sp>
          <p:nvSpPr>
            <p:cNvPr name="Freeform 10" id="10"/>
            <p:cNvSpPr/>
            <p:nvPr/>
          </p:nvSpPr>
          <p:spPr>
            <a:xfrm flipH="false" flipV="false" rot="0">
              <a:off x="0" y="0"/>
              <a:ext cx="1714396" cy="1044815"/>
            </a:xfrm>
            <a:custGeom>
              <a:avLst/>
              <a:gdLst/>
              <a:ahLst/>
              <a:cxnLst/>
              <a:rect r="r" b="b" t="t" l="l"/>
              <a:pathLst>
                <a:path h="1044815" w="1714396">
                  <a:moveTo>
                    <a:pt x="0" y="0"/>
                  </a:moveTo>
                  <a:lnTo>
                    <a:pt x="1714396" y="0"/>
                  </a:lnTo>
                  <a:lnTo>
                    <a:pt x="1714396" y="1044815"/>
                  </a:lnTo>
                  <a:lnTo>
                    <a:pt x="0" y="1044815"/>
                  </a:lnTo>
                  <a:close/>
                </a:path>
              </a:pathLst>
            </a:custGeom>
            <a:solidFill>
              <a:srgbClr val="000000">
                <a:alpha val="0"/>
              </a:srgbClr>
            </a:solidFill>
            <a:ln w="38100" cap="sq">
              <a:solidFill>
                <a:srgbClr val="F0F4EF"/>
              </a:solidFill>
              <a:prstDash val="solid"/>
              <a:miter/>
            </a:ln>
          </p:spPr>
        </p:sp>
        <p:sp>
          <p:nvSpPr>
            <p:cNvPr name="TextBox 11" id="11"/>
            <p:cNvSpPr txBox="true"/>
            <p:nvPr/>
          </p:nvSpPr>
          <p:spPr>
            <a:xfrm>
              <a:off x="0" y="-47625"/>
              <a:ext cx="1714396" cy="1092440"/>
            </a:xfrm>
            <a:prstGeom prst="rect">
              <a:avLst/>
            </a:prstGeom>
          </p:spPr>
          <p:txBody>
            <a:bodyPr anchor="ctr" rtlCol="false" tIns="50800" lIns="50800" bIns="50800" rIns="50800"/>
            <a:lstStyle/>
            <a:p>
              <a:pPr algn="ctr">
                <a:lnSpc>
                  <a:spcPts val="3359"/>
                </a:lnSpc>
              </a:pPr>
            </a:p>
          </p:txBody>
        </p:sp>
      </p:grpSp>
      <p:sp>
        <p:nvSpPr>
          <p:cNvPr name="Freeform 12" id="12"/>
          <p:cNvSpPr/>
          <p:nvPr/>
        </p:nvSpPr>
        <p:spPr>
          <a:xfrm flipH="false" flipV="false" rot="0">
            <a:off x="13948040" y="4781800"/>
            <a:ext cx="3877520" cy="5809018"/>
          </a:xfrm>
          <a:custGeom>
            <a:avLst/>
            <a:gdLst/>
            <a:ahLst/>
            <a:cxnLst/>
            <a:rect r="r" b="b" t="t" l="l"/>
            <a:pathLst>
              <a:path h="5809018" w="3877520">
                <a:moveTo>
                  <a:pt x="0" y="0"/>
                </a:moveTo>
                <a:lnTo>
                  <a:pt x="3877520" y="0"/>
                </a:lnTo>
                <a:lnTo>
                  <a:pt x="3877520" y="5809018"/>
                </a:lnTo>
                <a:lnTo>
                  <a:pt x="0" y="5809018"/>
                </a:lnTo>
                <a:lnTo>
                  <a:pt x="0" y="0"/>
                </a:lnTo>
                <a:close/>
              </a:path>
            </a:pathLst>
          </a:custGeom>
          <a:blipFill>
            <a:blip r:embed="rId6"/>
            <a:stretch>
              <a:fillRect l="0" t="0" r="0" b="0"/>
            </a:stretch>
          </a:blipFill>
        </p:spPr>
      </p:sp>
      <p:sp>
        <p:nvSpPr>
          <p:cNvPr name="Freeform 13" id="13"/>
          <p:cNvSpPr/>
          <p:nvPr/>
        </p:nvSpPr>
        <p:spPr>
          <a:xfrm flipH="false" flipV="false" rot="0">
            <a:off x="5699002" y="2545561"/>
            <a:ext cx="4687887" cy="3123305"/>
          </a:xfrm>
          <a:custGeom>
            <a:avLst/>
            <a:gdLst/>
            <a:ahLst/>
            <a:cxnLst/>
            <a:rect r="r" b="b" t="t" l="l"/>
            <a:pathLst>
              <a:path h="3123305" w="4687887">
                <a:moveTo>
                  <a:pt x="0" y="0"/>
                </a:moveTo>
                <a:lnTo>
                  <a:pt x="4687887" y="0"/>
                </a:lnTo>
                <a:lnTo>
                  <a:pt x="4687887" y="3123305"/>
                </a:lnTo>
                <a:lnTo>
                  <a:pt x="0" y="3123305"/>
                </a:lnTo>
                <a:lnTo>
                  <a:pt x="0" y="0"/>
                </a:lnTo>
                <a:close/>
              </a:path>
            </a:pathLst>
          </a:custGeom>
          <a:blipFill>
            <a:blip r:embed="rId7"/>
            <a:stretch>
              <a:fillRect l="0" t="0" r="0" b="0"/>
            </a:stretch>
          </a:blipFill>
        </p:spPr>
      </p:sp>
      <p:grpSp>
        <p:nvGrpSpPr>
          <p:cNvPr name="Group 14" id="14"/>
          <p:cNvGrpSpPr/>
          <p:nvPr/>
        </p:nvGrpSpPr>
        <p:grpSpPr>
          <a:xfrm rot="0">
            <a:off x="5699002" y="2545561"/>
            <a:ext cx="4687887" cy="3123305"/>
            <a:chOff x="0" y="0"/>
            <a:chExt cx="1114095" cy="742266"/>
          </a:xfrm>
        </p:grpSpPr>
        <p:sp>
          <p:nvSpPr>
            <p:cNvPr name="Freeform 15" id="15"/>
            <p:cNvSpPr/>
            <p:nvPr/>
          </p:nvSpPr>
          <p:spPr>
            <a:xfrm flipH="false" flipV="false" rot="0">
              <a:off x="0" y="0"/>
              <a:ext cx="1114095" cy="742266"/>
            </a:xfrm>
            <a:custGeom>
              <a:avLst/>
              <a:gdLst/>
              <a:ahLst/>
              <a:cxnLst/>
              <a:rect r="r" b="b" t="t" l="l"/>
              <a:pathLst>
                <a:path h="742266" w="1114095">
                  <a:moveTo>
                    <a:pt x="0" y="0"/>
                  </a:moveTo>
                  <a:lnTo>
                    <a:pt x="1114095" y="0"/>
                  </a:lnTo>
                  <a:lnTo>
                    <a:pt x="1114095" y="742266"/>
                  </a:lnTo>
                  <a:lnTo>
                    <a:pt x="0" y="742266"/>
                  </a:lnTo>
                  <a:close/>
                </a:path>
              </a:pathLst>
            </a:custGeom>
            <a:solidFill>
              <a:srgbClr val="000000">
                <a:alpha val="0"/>
              </a:srgbClr>
            </a:solidFill>
            <a:ln w="38100" cap="sq">
              <a:solidFill>
                <a:srgbClr val="F0F4EF"/>
              </a:solidFill>
              <a:prstDash val="solid"/>
              <a:miter/>
            </a:ln>
          </p:spPr>
        </p:sp>
        <p:sp>
          <p:nvSpPr>
            <p:cNvPr name="TextBox 16" id="16"/>
            <p:cNvSpPr txBox="true"/>
            <p:nvPr/>
          </p:nvSpPr>
          <p:spPr>
            <a:xfrm>
              <a:off x="0" y="-47625"/>
              <a:ext cx="1114095" cy="789891"/>
            </a:xfrm>
            <a:prstGeom prst="rect">
              <a:avLst/>
            </a:prstGeom>
          </p:spPr>
          <p:txBody>
            <a:bodyPr anchor="ctr" rtlCol="false" tIns="50800" lIns="50800" bIns="50800" rIns="50800"/>
            <a:lstStyle/>
            <a:p>
              <a:pPr algn="ctr">
                <a:lnSpc>
                  <a:spcPts val="3359"/>
                </a:lnSpc>
              </a:pPr>
            </a:p>
          </p:txBody>
        </p:sp>
      </p:grpSp>
      <p:sp>
        <p:nvSpPr>
          <p:cNvPr name="Freeform 17" id="17"/>
          <p:cNvSpPr/>
          <p:nvPr/>
        </p:nvSpPr>
        <p:spPr>
          <a:xfrm flipH="false" flipV="false" rot="0">
            <a:off x="9456008" y="4280037"/>
            <a:ext cx="2873452" cy="4312873"/>
          </a:xfrm>
          <a:custGeom>
            <a:avLst/>
            <a:gdLst/>
            <a:ahLst/>
            <a:cxnLst/>
            <a:rect r="r" b="b" t="t" l="l"/>
            <a:pathLst>
              <a:path h="4312873" w="2873452">
                <a:moveTo>
                  <a:pt x="0" y="0"/>
                </a:moveTo>
                <a:lnTo>
                  <a:pt x="2873452" y="0"/>
                </a:lnTo>
                <a:lnTo>
                  <a:pt x="2873452" y="4312873"/>
                </a:lnTo>
                <a:lnTo>
                  <a:pt x="0" y="4312873"/>
                </a:lnTo>
                <a:lnTo>
                  <a:pt x="0" y="0"/>
                </a:lnTo>
                <a:close/>
              </a:path>
            </a:pathLst>
          </a:custGeom>
          <a:blipFill>
            <a:blip r:embed="rId8"/>
            <a:stretch>
              <a:fillRect l="0" t="0" r="0" b="0"/>
            </a:stretch>
          </a:blipFill>
        </p:spPr>
      </p:sp>
      <p:grpSp>
        <p:nvGrpSpPr>
          <p:cNvPr name="Group 18" id="18"/>
          <p:cNvGrpSpPr/>
          <p:nvPr/>
        </p:nvGrpSpPr>
        <p:grpSpPr>
          <a:xfrm rot="0">
            <a:off x="9456008" y="4280037"/>
            <a:ext cx="2873452" cy="4312873"/>
            <a:chOff x="0" y="0"/>
            <a:chExt cx="682887" cy="1024971"/>
          </a:xfrm>
        </p:grpSpPr>
        <p:sp>
          <p:nvSpPr>
            <p:cNvPr name="Freeform 19" id="19"/>
            <p:cNvSpPr/>
            <p:nvPr/>
          </p:nvSpPr>
          <p:spPr>
            <a:xfrm flipH="false" flipV="false" rot="0">
              <a:off x="0" y="0"/>
              <a:ext cx="682887" cy="1024971"/>
            </a:xfrm>
            <a:custGeom>
              <a:avLst/>
              <a:gdLst/>
              <a:ahLst/>
              <a:cxnLst/>
              <a:rect r="r" b="b" t="t" l="l"/>
              <a:pathLst>
                <a:path h="1024971" w="682887">
                  <a:moveTo>
                    <a:pt x="0" y="0"/>
                  </a:moveTo>
                  <a:lnTo>
                    <a:pt x="682887" y="0"/>
                  </a:lnTo>
                  <a:lnTo>
                    <a:pt x="682887" y="1024971"/>
                  </a:lnTo>
                  <a:lnTo>
                    <a:pt x="0" y="1024971"/>
                  </a:lnTo>
                  <a:close/>
                </a:path>
              </a:pathLst>
            </a:custGeom>
            <a:solidFill>
              <a:srgbClr val="000000">
                <a:alpha val="0"/>
              </a:srgbClr>
            </a:solidFill>
            <a:ln w="38100" cap="sq">
              <a:solidFill>
                <a:srgbClr val="F0F4EF"/>
              </a:solidFill>
              <a:prstDash val="solid"/>
              <a:miter/>
            </a:ln>
          </p:spPr>
        </p:sp>
        <p:sp>
          <p:nvSpPr>
            <p:cNvPr name="TextBox 20" id="20"/>
            <p:cNvSpPr txBox="true"/>
            <p:nvPr/>
          </p:nvSpPr>
          <p:spPr>
            <a:xfrm>
              <a:off x="0" y="-47625"/>
              <a:ext cx="682887" cy="1072596"/>
            </a:xfrm>
            <a:prstGeom prst="rect">
              <a:avLst/>
            </a:prstGeom>
          </p:spPr>
          <p:txBody>
            <a:bodyPr anchor="ctr" rtlCol="false" tIns="50800" lIns="50800" bIns="50800" rIns="50800"/>
            <a:lstStyle/>
            <a:p>
              <a:pPr algn="ctr">
                <a:lnSpc>
                  <a:spcPts val="3359"/>
                </a:lnSpc>
              </a:pPr>
            </a:p>
          </p:txBody>
        </p:sp>
      </p:grpSp>
      <p:sp>
        <p:nvSpPr>
          <p:cNvPr name="Freeform 21" id="21"/>
          <p:cNvSpPr/>
          <p:nvPr/>
        </p:nvSpPr>
        <p:spPr>
          <a:xfrm flipH="false" flipV="false" rot="0">
            <a:off x="4938309" y="6653901"/>
            <a:ext cx="5820665" cy="3878018"/>
          </a:xfrm>
          <a:custGeom>
            <a:avLst/>
            <a:gdLst/>
            <a:ahLst/>
            <a:cxnLst/>
            <a:rect r="r" b="b" t="t" l="l"/>
            <a:pathLst>
              <a:path h="3878018" w="5820665">
                <a:moveTo>
                  <a:pt x="0" y="0"/>
                </a:moveTo>
                <a:lnTo>
                  <a:pt x="5820665" y="0"/>
                </a:lnTo>
                <a:lnTo>
                  <a:pt x="5820665" y="3878018"/>
                </a:lnTo>
                <a:lnTo>
                  <a:pt x="0" y="3878018"/>
                </a:lnTo>
                <a:lnTo>
                  <a:pt x="0" y="0"/>
                </a:lnTo>
                <a:close/>
              </a:path>
            </a:pathLst>
          </a:custGeom>
          <a:blipFill>
            <a:blip r:embed="rId9"/>
            <a:stretch>
              <a:fillRect l="0" t="0" r="0" b="0"/>
            </a:stretch>
          </a:blipFill>
        </p:spPr>
      </p:sp>
      <p:grpSp>
        <p:nvGrpSpPr>
          <p:cNvPr name="Group 22" id="22"/>
          <p:cNvGrpSpPr/>
          <p:nvPr/>
        </p:nvGrpSpPr>
        <p:grpSpPr>
          <a:xfrm rot="0">
            <a:off x="-490578" y="6436474"/>
            <a:ext cx="5011152" cy="3570876"/>
            <a:chOff x="0" y="0"/>
            <a:chExt cx="1190920" cy="848632"/>
          </a:xfrm>
        </p:grpSpPr>
        <p:sp>
          <p:nvSpPr>
            <p:cNvPr name="Freeform 23" id="23"/>
            <p:cNvSpPr/>
            <p:nvPr/>
          </p:nvSpPr>
          <p:spPr>
            <a:xfrm flipH="false" flipV="false" rot="0">
              <a:off x="0" y="0"/>
              <a:ext cx="1190920" cy="848633"/>
            </a:xfrm>
            <a:custGeom>
              <a:avLst/>
              <a:gdLst/>
              <a:ahLst/>
              <a:cxnLst/>
              <a:rect r="r" b="b" t="t" l="l"/>
              <a:pathLst>
                <a:path h="848633" w="1190920">
                  <a:moveTo>
                    <a:pt x="0" y="0"/>
                  </a:moveTo>
                  <a:lnTo>
                    <a:pt x="1190920" y="0"/>
                  </a:lnTo>
                  <a:lnTo>
                    <a:pt x="1190920" y="848633"/>
                  </a:lnTo>
                  <a:lnTo>
                    <a:pt x="0" y="848633"/>
                  </a:lnTo>
                  <a:close/>
                </a:path>
              </a:pathLst>
            </a:custGeom>
            <a:solidFill>
              <a:srgbClr val="000000">
                <a:alpha val="0"/>
              </a:srgbClr>
            </a:solidFill>
            <a:ln w="38100" cap="sq">
              <a:solidFill>
                <a:srgbClr val="F0F4EF"/>
              </a:solidFill>
              <a:prstDash val="solid"/>
              <a:miter/>
            </a:ln>
          </p:spPr>
        </p:sp>
        <p:sp>
          <p:nvSpPr>
            <p:cNvPr name="TextBox 24" id="24"/>
            <p:cNvSpPr txBox="true"/>
            <p:nvPr/>
          </p:nvSpPr>
          <p:spPr>
            <a:xfrm>
              <a:off x="0" y="-47625"/>
              <a:ext cx="1190920" cy="896257"/>
            </a:xfrm>
            <a:prstGeom prst="rect">
              <a:avLst/>
            </a:prstGeom>
          </p:spPr>
          <p:txBody>
            <a:bodyPr anchor="ctr" rtlCol="false" tIns="50800" lIns="50800" bIns="50800" rIns="50800"/>
            <a:lstStyle/>
            <a:p>
              <a:pPr algn="ctr">
                <a:lnSpc>
                  <a:spcPts val="3359"/>
                </a:lnSpc>
              </a:pPr>
            </a:p>
          </p:txBody>
        </p:sp>
      </p:grpSp>
      <p:grpSp>
        <p:nvGrpSpPr>
          <p:cNvPr name="Group 25" id="25"/>
          <p:cNvGrpSpPr/>
          <p:nvPr/>
        </p:nvGrpSpPr>
        <p:grpSpPr>
          <a:xfrm rot="0">
            <a:off x="4938309" y="6653901"/>
            <a:ext cx="5820665" cy="3936917"/>
            <a:chOff x="0" y="0"/>
            <a:chExt cx="1383304" cy="935624"/>
          </a:xfrm>
        </p:grpSpPr>
        <p:sp>
          <p:nvSpPr>
            <p:cNvPr name="Freeform 26" id="26"/>
            <p:cNvSpPr/>
            <p:nvPr/>
          </p:nvSpPr>
          <p:spPr>
            <a:xfrm flipH="false" flipV="false" rot="0">
              <a:off x="0" y="0"/>
              <a:ext cx="1383304" cy="935624"/>
            </a:xfrm>
            <a:custGeom>
              <a:avLst/>
              <a:gdLst/>
              <a:ahLst/>
              <a:cxnLst/>
              <a:rect r="r" b="b" t="t" l="l"/>
              <a:pathLst>
                <a:path h="935624" w="1383304">
                  <a:moveTo>
                    <a:pt x="0" y="0"/>
                  </a:moveTo>
                  <a:lnTo>
                    <a:pt x="1383304" y="0"/>
                  </a:lnTo>
                  <a:lnTo>
                    <a:pt x="1383304" y="935624"/>
                  </a:lnTo>
                  <a:lnTo>
                    <a:pt x="0" y="935624"/>
                  </a:lnTo>
                  <a:close/>
                </a:path>
              </a:pathLst>
            </a:custGeom>
            <a:solidFill>
              <a:srgbClr val="000000">
                <a:alpha val="0"/>
              </a:srgbClr>
            </a:solidFill>
            <a:ln w="38100" cap="sq">
              <a:solidFill>
                <a:srgbClr val="F0F4EF"/>
              </a:solidFill>
              <a:prstDash val="solid"/>
              <a:miter/>
            </a:ln>
          </p:spPr>
        </p:sp>
        <p:sp>
          <p:nvSpPr>
            <p:cNvPr name="TextBox 27" id="27"/>
            <p:cNvSpPr txBox="true"/>
            <p:nvPr/>
          </p:nvSpPr>
          <p:spPr>
            <a:xfrm>
              <a:off x="0" y="-47625"/>
              <a:ext cx="1383304" cy="983249"/>
            </a:xfrm>
            <a:prstGeom prst="rect">
              <a:avLst/>
            </a:prstGeom>
          </p:spPr>
          <p:txBody>
            <a:bodyPr anchor="ctr" rtlCol="false" tIns="50800" lIns="50800" bIns="50800" rIns="50800"/>
            <a:lstStyle/>
            <a:p>
              <a:pPr algn="ctr">
                <a:lnSpc>
                  <a:spcPts val="3359"/>
                </a:lnSpc>
              </a:pPr>
            </a:p>
          </p:txBody>
        </p:sp>
      </p:grpSp>
      <p:grpSp>
        <p:nvGrpSpPr>
          <p:cNvPr name="Group 28" id="28"/>
          <p:cNvGrpSpPr/>
          <p:nvPr/>
        </p:nvGrpSpPr>
        <p:grpSpPr>
          <a:xfrm rot="0">
            <a:off x="13948040" y="4781800"/>
            <a:ext cx="3877520" cy="5750119"/>
            <a:chOff x="0" y="0"/>
            <a:chExt cx="921508" cy="1366538"/>
          </a:xfrm>
        </p:grpSpPr>
        <p:sp>
          <p:nvSpPr>
            <p:cNvPr name="Freeform 29" id="29"/>
            <p:cNvSpPr/>
            <p:nvPr/>
          </p:nvSpPr>
          <p:spPr>
            <a:xfrm flipH="false" flipV="false" rot="0">
              <a:off x="0" y="0"/>
              <a:ext cx="921508" cy="1366538"/>
            </a:xfrm>
            <a:custGeom>
              <a:avLst/>
              <a:gdLst/>
              <a:ahLst/>
              <a:cxnLst/>
              <a:rect r="r" b="b" t="t" l="l"/>
              <a:pathLst>
                <a:path h="1366538" w="921508">
                  <a:moveTo>
                    <a:pt x="0" y="0"/>
                  </a:moveTo>
                  <a:lnTo>
                    <a:pt x="921508" y="0"/>
                  </a:lnTo>
                  <a:lnTo>
                    <a:pt x="921508" y="1366538"/>
                  </a:lnTo>
                  <a:lnTo>
                    <a:pt x="0" y="1366538"/>
                  </a:lnTo>
                  <a:close/>
                </a:path>
              </a:pathLst>
            </a:custGeom>
            <a:solidFill>
              <a:srgbClr val="000000">
                <a:alpha val="0"/>
              </a:srgbClr>
            </a:solidFill>
            <a:ln w="38100" cap="sq">
              <a:solidFill>
                <a:srgbClr val="F0F4EF"/>
              </a:solidFill>
              <a:prstDash val="solid"/>
              <a:miter/>
            </a:ln>
          </p:spPr>
        </p:sp>
        <p:sp>
          <p:nvSpPr>
            <p:cNvPr name="TextBox 30" id="30"/>
            <p:cNvSpPr txBox="true"/>
            <p:nvPr/>
          </p:nvSpPr>
          <p:spPr>
            <a:xfrm>
              <a:off x="0" y="-47625"/>
              <a:ext cx="921508" cy="1414163"/>
            </a:xfrm>
            <a:prstGeom prst="rect">
              <a:avLst/>
            </a:prstGeom>
          </p:spPr>
          <p:txBody>
            <a:bodyPr anchor="ctr" rtlCol="false" tIns="50800" lIns="50800" bIns="50800" rIns="50800"/>
            <a:lstStyle/>
            <a:p>
              <a:pPr algn="ctr">
                <a:lnSpc>
                  <a:spcPts val="3359"/>
                </a:lnSpc>
              </a:pPr>
            </a:p>
          </p:txBody>
        </p:sp>
      </p:grpSp>
      <p:sp>
        <p:nvSpPr>
          <p:cNvPr name="Freeform 31" id="31"/>
          <p:cNvSpPr/>
          <p:nvPr/>
        </p:nvSpPr>
        <p:spPr>
          <a:xfrm flipH="false" flipV="false" rot="0">
            <a:off x="17562551" y="9258300"/>
            <a:ext cx="400051" cy="750948"/>
          </a:xfrm>
          <a:custGeom>
            <a:avLst/>
            <a:gdLst/>
            <a:ahLst/>
            <a:cxnLst/>
            <a:rect r="r" b="b" t="t" l="l"/>
            <a:pathLst>
              <a:path h="750948" w="400051">
                <a:moveTo>
                  <a:pt x="0" y="0"/>
                </a:moveTo>
                <a:lnTo>
                  <a:pt x="400051" y="0"/>
                </a:lnTo>
                <a:lnTo>
                  <a:pt x="400051" y="750948"/>
                </a:lnTo>
                <a:lnTo>
                  <a:pt x="0" y="75094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32" id="32"/>
          <p:cNvSpPr txBox="true"/>
          <p:nvPr/>
        </p:nvSpPr>
        <p:spPr>
          <a:xfrm rot="0">
            <a:off x="1414969" y="1019175"/>
            <a:ext cx="7729031" cy="1228725"/>
          </a:xfrm>
          <a:prstGeom prst="rect">
            <a:avLst/>
          </a:prstGeom>
        </p:spPr>
        <p:txBody>
          <a:bodyPr anchor="t" rtlCol="false" tIns="0" lIns="0" bIns="0" rIns="0">
            <a:spAutoFit/>
          </a:bodyPr>
          <a:lstStyle/>
          <a:p>
            <a:pPr algn="ctr" marL="0" indent="0" lvl="0">
              <a:lnSpc>
                <a:spcPts val="9600"/>
              </a:lnSpc>
              <a:spcBef>
                <a:spcPct val="0"/>
              </a:spcBef>
            </a:pPr>
            <a:r>
              <a:rPr lang="en-US" sz="8000">
                <a:solidFill>
                  <a:srgbClr val="F0F4EF"/>
                </a:solidFill>
                <a:latin typeface="League Spartan"/>
              </a:rPr>
              <a:t>  </a:t>
            </a:r>
            <a:r>
              <a:rPr lang="en-US" sz="8000" strike="noStrike" u="none">
                <a:solidFill>
                  <a:srgbClr val="F0F4EF"/>
                </a:solidFill>
                <a:latin typeface="League Spartan"/>
              </a:rPr>
              <a:t>allery Image</a:t>
            </a:r>
          </a:p>
        </p:txBody>
      </p:sp>
      <p:sp>
        <p:nvSpPr>
          <p:cNvPr name="TextBox 33" id="33"/>
          <p:cNvSpPr txBox="true"/>
          <p:nvPr/>
        </p:nvSpPr>
        <p:spPr>
          <a:xfrm rot="0">
            <a:off x="1113320" y="1028700"/>
            <a:ext cx="1438335" cy="1095375"/>
          </a:xfrm>
          <a:prstGeom prst="rect">
            <a:avLst/>
          </a:prstGeom>
        </p:spPr>
        <p:txBody>
          <a:bodyPr anchor="t" rtlCol="false" tIns="0" lIns="0" bIns="0" rIns="0">
            <a:spAutoFit/>
          </a:bodyPr>
          <a:lstStyle/>
          <a:p>
            <a:pPr>
              <a:lnSpc>
                <a:spcPts val="8640"/>
              </a:lnSpc>
            </a:pPr>
            <a:r>
              <a:rPr lang="en-US" sz="7200">
                <a:solidFill>
                  <a:srgbClr val="F0F4EF"/>
                </a:solidFill>
                <a:latin typeface="Aniyah"/>
              </a:rPr>
              <a:t>G</a:t>
            </a:r>
          </a:p>
        </p:txBody>
      </p:sp>
    </p:spTree>
  </p:cSld>
  <p:clrMapOvr>
    <a:masterClrMapping/>
  </p:clrMapOvr>
  <p:transition spd="slow">
    <p:push dir="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DAF_NpUR_Bc</dc:identifier>
  <dcterms:modified xsi:type="dcterms:W3CDTF">2011-08-01T06:04:30Z</dcterms:modified>
  <cp:revision>1</cp:revision>
  <dc:title>Copia de Elegant Minimal Breast Cancer Awareness Presentation</dc:title>
</cp:coreProperties>
</file>