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slide+xml" PartName="/ppt/slides/slide25.xml"/>
  <Override ContentType="application/vnd.openxmlformats-officedocument.presentationml.slide+xml" PartName="/ppt/slides/slide26.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16"/>
    <p:sldId id="257" r:id="rId17"/>
    <p:sldId id="258" r:id="rId18"/>
    <p:sldId id="259" r:id="rId19"/>
    <p:sldId id="260" r:id="rId20"/>
    <p:sldId id="261" r:id="rId21"/>
    <p:sldId id="262" r:id="rId22"/>
    <p:sldId id="263" r:id="rId23"/>
    <p:sldId id="264" r:id="rId24"/>
    <p:sldId id="265" r:id="rId25"/>
    <p:sldId id="266" r:id="rId26"/>
    <p:sldId id="267" r:id="rId27"/>
    <p:sldId id="268" r:id="rId28"/>
    <p:sldId id="269" r:id="rId29"/>
    <p:sldId id="270" r:id="rId30"/>
    <p:sldId id="271" r:id="rId31"/>
    <p:sldId id="272" r:id="rId32"/>
    <p:sldId id="273" r:id="rId33"/>
    <p:sldId id="274" r:id="rId34"/>
    <p:sldId id="275" r:id="rId35"/>
    <p:sldId id="276" r:id="rId36"/>
    <p:sldId id="277" r:id="rId37"/>
    <p:sldId id="278" r:id="rId38"/>
    <p:sldId id="279" r:id="rId39"/>
    <p:sldId id="280" r:id="rId40"/>
    <p:sldId id="281" r:id="rId41"/>
  </p:sldIdLst>
  <p:sldSz cx="18288000" cy="10287000"/>
  <p:notesSz cx="6858000" cy="9144000"/>
  <p:embeddedFontLst>
    <p:embeddedFont>
      <p:font typeface="Arimo" charset="1" panose="020B0604020202020204"/>
      <p:regular r:id="rId6"/>
    </p:embeddedFont>
    <p:embeddedFont>
      <p:font typeface="Arimo Bold" charset="1" panose="020B0704020202020204"/>
      <p:regular r:id="rId7"/>
    </p:embeddedFont>
    <p:embeddedFont>
      <p:font typeface="Arimo Italics" charset="1" panose="020B0604020202090204"/>
      <p:regular r:id="rId8"/>
    </p:embeddedFont>
    <p:embeddedFont>
      <p:font typeface="Arimo Bold Italics" charset="1" panose="020B0704020202090204"/>
      <p:regular r:id="rId9"/>
    </p:embeddedFont>
    <p:embeddedFont>
      <p:font typeface="Nourd" charset="1" panose="00000500000000000000"/>
      <p:regular r:id="rId10"/>
    </p:embeddedFont>
    <p:embeddedFont>
      <p:font typeface="Nourd Bold" charset="1" panose="00000800000000000000"/>
      <p:regular r:id="rId11"/>
    </p:embeddedFont>
    <p:embeddedFont>
      <p:font typeface="Nourd Light" charset="1" panose="00000400000000000000"/>
      <p:regular r:id="rId12"/>
    </p:embeddedFont>
    <p:embeddedFont>
      <p:font typeface="Nourd Medium" charset="1" panose="00000600000000000000"/>
      <p:regular r:id="rId13"/>
    </p:embeddedFont>
    <p:embeddedFont>
      <p:font typeface="Nourd Semi-Bold" charset="1" panose="00000700000000000000"/>
      <p:regular r:id="rId14"/>
    </p:embeddedFont>
    <p:embeddedFont>
      <p:font typeface="Nourd Heavy" charset="1" panose="00000A0000000000000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fonts/font10.fntdata" Type="http://schemas.openxmlformats.org/officeDocument/2006/relationships/font"/><Relationship Id="rId11" Target="fonts/font11.fntdata" Type="http://schemas.openxmlformats.org/officeDocument/2006/relationships/font"/><Relationship Id="rId12" Target="fonts/font12.fntdata" Type="http://schemas.openxmlformats.org/officeDocument/2006/relationships/font"/><Relationship Id="rId13" Target="fonts/font13.fntdata" Type="http://schemas.openxmlformats.org/officeDocument/2006/relationships/font"/><Relationship Id="rId14" Target="fonts/font14.fntdata" Type="http://schemas.openxmlformats.org/officeDocument/2006/relationships/font"/><Relationship Id="rId15" Target="fonts/font15.fntdata" Type="http://schemas.openxmlformats.org/officeDocument/2006/relationships/font"/><Relationship Id="rId16" Target="slides/slide1.xml" Type="http://schemas.openxmlformats.org/officeDocument/2006/relationships/slide"/><Relationship Id="rId17" Target="slides/slide2.xml" Type="http://schemas.openxmlformats.org/officeDocument/2006/relationships/slide"/><Relationship Id="rId18" Target="slides/slide3.xml" Type="http://schemas.openxmlformats.org/officeDocument/2006/relationships/slide"/><Relationship Id="rId19" Target="slides/slide4.xml" Type="http://schemas.openxmlformats.org/officeDocument/2006/relationships/slide"/><Relationship Id="rId2" Target="presProps.xml" Type="http://schemas.openxmlformats.org/officeDocument/2006/relationships/presProps"/><Relationship Id="rId20" Target="slides/slide5.xml" Type="http://schemas.openxmlformats.org/officeDocument/2006/relationships/slide"/><Relationship Id="rId21" Target="slides/slide6.xml" Type="http://schemas.openxmlformats.org/officeDocument/2006/relationships/slide"/><Relationship Id="rId22" Target="slides/slide7.xml" Type="http://schemas.openxmlformats.org/officeDocument/2006/relationships/slide"/><Relationship Id="rId23" Target="slides/slide8.xml" Type="http://schemas.openxmlformats.org/officeDocument/2006/relationships/slide"/><Relationship Id="rId24" Target="slides/slide9.xml" Type="http://schemas.openxmlformats.org/officeDocument/2006/relationships/slide"/><Relationship Id="rId25" Target="slides/slide10.xml" Type="http://schemas.openxmlformats.org/officeDocument/2006/relationships/slide"/><Relationship Id="rId26" Target="slides/slide11.xml" Type="http://schemas.openxmlformats.org/officeDocument/2006/relationships/slide"/><Relationship Id="rId27" Target="slides/slide12.xml" Type="http://schemas.openxmlformats.org/officeDocument/2006/relationships/slide"/><Relationship Id="rId28" Target="slides/slide13.xml" Type="http://schemas.openxmlformats.org/officeDocument/2006/relationships/slide"/><Relationship Id="rId29" Target="slides/slide14.xml" Type="http://schemas.openxmlformats.org/officeDocument/2006/relationships/slide"/><Relationship Id="rId3" Target="viewProps.xml" Type="http://schemas.openxmlformats.org/officeDocument/2006/relationships/viewProps"/><Relationship Id="rId30" Target="slides/slide15.xml" Type="http://schemas.openxmlformats.org/officeDocument/2006/relationships/slide"/><Relationship Id="rId31" Target="slides/slide16.xml" Type="http://schemas.openxmlformats.org/officeDocument/2006/relationships/slide"/><Relationship Id="rId32" Target="slides/slide17.xml" Type="http://schemas.openxmlformats.org/officeDocument/2006/relationships/slide"/><Relationship Id="rId33" Target="slides/slide18.xml" Type="http://schemas.openxmlformats.org/officeDocument/2006/relationships/slide"/><Relationship Id="rId34" Target="slides/slide19.xml" Type="http://schemas.openxmlformats.org/officeDocument/2006/relationships/slide"/><Relationship Id="rId35" Target="slides/slide20.xml" Type="http://schemas.openxmlformats.org/officeDocument/2006/relationships/slide"/><Relationship Id="rId36" Target="slides/slide21.xml" Type="http://schemas.openxmlformats.org/officeDocument/2006/relationships/slide"/><Relationship Id="rId37" Target="slides/slide22.xml" Type="http://schemas.openxmlformats.org/officeDocument/2006/relationships/slide"/><Relationship Id="rId38" Target="slides/slide23.xml" Type="http://schemas.openxmlformats.org/officeDocument/2006/relationships/slide"/><Relationship Id="rId39" Target="slides/slide24.xml" Type="http://schemas.openxmlformats.org/officeDocument/2006/relationships/slide"/><Relationship Id="rId4" Target="theme/theme1.xml" Type="http://schemas.openxmlformats.org/officeDocument/2006/relationships/theme"/><Relationship Id="rId40" Target="slides/slide25.xml" Type="http://schemas.openxmlformats.org/officeDocument/2006/relationships/slide"/><Relationship Id="rId41" Target="slides/slide26.xml" Type="http://schemas.openxmlformats.org/officeDocument/2006/relationships/slide"/><Relationship Id="rId5" Target="tableStyles.xml" Type="http://schemas.openxmlformats.org/officeDocument/2006/relationships/tableStyles"/><Relationship Id="rId6" Target="fonts/font6.fntdata" Type="http://schemas.openxmlformats.org/officeDocument/2006/relationships/font"/><Relationship Id="rId7" Target="fonts/font7.fntdata" Type="http://schemas.openxmlformats.org/officeDocument/2006/relationships/font"/><Relationship Id="rId8" Target="fonts/font8.fntdata" Type="http://schemas.openxmlformats.org/officeDocument/2006/relationships/font"/><Relationship Id="rId9" Target="fonts/font9.fntdata" Type="http://schemas.openxmlformats.org/officeDocument/2006/relationships/font"/></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svg" Type="http://schemas.openxmlformats.org/officeDocument/2006/relationships/image"/><Relationship Id="rId11" Target="../media/image10.png" Type="http://schemas.openxmlformats.org/officeDocument/2006/relationships/image"/><Relationship Id="rId12" Target="../media/image11.png" Type="http://schemas.openxmlformats.org/officeDocument/2006/relationships/image"/><Relationship Id="rId13" Target="../media/image12.svg" Type="http://schemas.openxmlformats.org/officeDocument/2006/relationships/image"/><Relationship Id="rId14" Target="../media/image13.pn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svg" Type="http://schemas.openxmlformats.org/officeDocument/2006/relationships/image"/><Relationship Id="rId5" Target="../media/image4.png" Type="http://schemas.openxmlformats.org/officeDocument/2006/relationships/image"/><Relationship Id="rId6" Target="../media/image5.svg" Type="http://schemas.openxmlformats.org/officeDocument/2006/relationships/image"/><Relationship Id="rId7" Target="../media/image6.png" Type="http://schemas.openxmlformats.org/officeDocument/2006/relationships/image"/><Relationship Id="rId8" Target="../media/image7.sv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3.jpeg" Type="http://schemas.openxmlformats.org/officeDocument/2006/relationships/image"/><Relationship Id="rId3" Target="../media/image54.png" Type="http://schemas.openxmlformats.org/officeDocument/2006/relationships/image"/><Relationship Id="rId4" Target="../media/image55.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6.png" Type="http://schemas.openxmlformats.org/officeDocument/2006/relationships/image"/><Relationship Id="rId3" Target="../media/image57.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8.jpeg" Type="http://schemas.openxmlformats.org/officeDocument/2006/relationships/image"/><Relationship Id="rId3" Target="../media/image59.png" Type="http://schemas.openxmlformats.org/officeDocument/2006/relationships/image"/><Relationship Id="rId4" Target="../media/image60.svg" Type="http://schemas.openxmlformats.org/officeDocument/2006/relationships/image"/><Relationship Id="rId5" Target="../media/image61.png" Type="http://schemas.openxmlformats.org/officeDocument/2006/relationships/image"/><Relationship Id="rId6" Target="../media/image62.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3.png" Type="http://schemas.openxmlformats.org/officeDocument/2006/relationships/image"/><Relationship Id="rId3" Target="../media/image64.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73.png" Type="http://schemas.openxmlformats.org/officeDocument/2006/relationships/image"/><Relationship Id="rId11" Target="../media/image74.svg" Type="http://schemas.openxmlformats.org/officeDocument/2006/relationships/image"/><Relationship Id="rId12" Target="../media/image75.png" Type="http://schemas.openxmlformats.org/officeDocument/2006/relationships/image"/><Relationship Id="rId13" Target="../media/image76.svg" Type="http://schemas.openxmlformats.org/officeDocument/2006/relationships/image"/><Relationship Id="rId14" Target="../media/image77.png" Type="http://schemas.openxmlformats.org/officeDocument/2006/relationships/image"/><Relationship Id="rId15" Target="../media/image78.svg" Type="http://schemas.openxmlformats.org/officeDocument/2006/relationships/image"/><Relationship Id="rId2" Target="../media/image65.png" Type="http://schemas.openxmlformats.org/officeDocument/2006/relationships/image"/><Relationship Id="rId3" Target="../media/image66.svg" Type="http://schemas.openxmlformats.org/officeDocument/2006/relationships/image"/><Relationship Id="rId4" Target="../media/image67.png" Type="http://schemas.openxmlformats.org/officeDocument/2006/relationships/image"/><Relationship Id="rId5" Target="../media/image68.svg" Type="http://schemas.openxmlformats.org/officeDocument/2006/relationships/image"/><Relationship Id="rId6" Target="../media/image69.png" Type="http://schemas.openxmlformats.org/officeDocument/2006/relationships/image"/><Relationship Id="rId7" Target="../media/image70.svg" Type="http://schemas.openxmlformats.org/officeDocument/2006/relationships/image"/><Relationship Id="rId8" Target="../media/image71.png" Type="http://schemas.openxmlformats.org/officeDocument/2006/relationships/image"/><Relationship Id="rId9" Target="../media/image72.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9.png" Type="http://schemas.openxmlformats.org/officeDocument/2006/relationships/image"/><Relationship Id="rId3" Target="../media/image80.jpeg" Type="http://schemas.openxmlformats.org/officeDocument/2006/relationships/image"/><Relationship Id="rId4" Target="../media/image81.png" Type="http://schemas.openxmlformats.org/officeDocument/2006/relationships/image"/><Relationship Id="rId5" Target="../media/image82.png" Type="http://schemas.openxmlformats.org/officeDocument/2006/relationships/image"/><Relationship Id="rId6" Target="../media/image83.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4.jpeg" Type="http://schemas.openxmlformats.org/officeDocument/2006/relationships/image"/><Relationship Id="rId3" Target="../media/image85.jpe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50.svg" Type="http://schemas.openxmlformats.org/officeDocument/2006/relationships/image"/><Relationship Id="rId2" Target="../media/image86.png" Type="http://schemas.openxmlformats.org/officeDocument/2006/relationships/image"/><Relationship Id="rId3" Target="../media/image87.svg" Type="http://schemas.openxmlformats.org/officeDocument/2006/relationships/image"/><Relationship Id="rId4" Target="../media/image88.jpeg" Type="http://schemas.openxmlformats.org/officeDocument/2006/relationships/image"/><Relationship Id="rId5" Target="../media/image45.png" Type="http://schemas.openxmlformats.org/officeDocument/2006/relationships/image"/><Relationship Id="rId6" Target="../media/image46.svg" Type="http://schemas.openxmlformats.org/officeDocument/2006/relationships/image"/><Relationship Id="rId7" Target="../media/image47.png" Type="http://schemas.openxmlformats.org/officeDocument/2006/relationships/image"/><Relationship Id="rId8" Target="../media/image48.svg" Type="http://schemas.openxmlformats.org/officeDocument/2006/relationships/image"/><Relationship Id="rId9" Target="../media/image49.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9.png" Type="http://schemas.openxmlformats.org/officeDocument/2006/relationships/image"/><Relationship Id="rId3" Target="../media/image90.svg" Type="http://schemas.openxmlformats.org/officeDocument/2006/relationships/image"/><Relationship Id="rId4" Target="../media/image91.png" Type="http://schemas.openxmlformats.org/officeDocument/2006/relationships/image"/><Relationship Id="rId5" Target="../media/image92.svg" Type="http://schemas.openxmlformats.org/officeDocument/2006/relationships/image"/><Relationship Id="rId6" Target="../media/image93.png" Type="http://schemas.openxmlformats.org/officeDocument/2006/relationships/image"/><Relationship Id="rId7" Target="../media/image94.sv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03.png" Type="http://schemas.openxmlformats.org/officeDocument/2006/relationships/image"/><Relationship Id="rId11" Target="../media/image104.svg" Type="http://schemas.openxmlformats.org/officeDocument/2006/relationships/image"/><Relationship Id="rId12" Target="../media/image105.png" Type="http://schemas.openxmlformats.org/officeDocument/2006/relationships/image"/><Relationship Id="rId13" Target="../media/image106.svg" Type="http://schemas.openxmlformats.org/officeDocument/2006/relationships/image"/><Relationship Id="rId14" Target="../media/image107.png" Type="http://schemas.openxmlformats.org/officeDocument/2006/relationships/image"/><Relationship Id="rId15" Target="../media/image108.svg" Type="http://schemas.openxmlformats.org/officeDocument/2006/relationships/image"/><Relationship Id="rId2" Target="../media/image95.jpeg" Type="http://schemas.openxmlformats.org/officeDocument/2006/relationships/image"/><Relationship Id="rId3" Target="../media/image96.jpeg" Type="http://schemas.openxmlformats.org/officeDocument/2006/relationships/image"/><Relationship Id="rId4" Target="../media/image97.png" Type="http://schemas.openxmlformats.org/officeDocument/2006/relationships/image"/><Relationship Id="rId5" Target="../media/image98.svg" Type="http://schemas.openxmlformats.org/officeDocument/2006/relationships/image"/><Relationship Id="rId6" Target="../media/image99.png" Type="http://schemas.openxmlformats.org/officeDocument/2006/relationships/image"/><Relationship Id="rId7" Target="../media/image100.svg" Type="http://schemas.openxmlformats.org/officeDocument/2006/relationships/image"/><Relationship Id="rId8" Target="../media/image101.png" Type="http://schemas.openxmlformats.org/officeDocument/2006/relationships/image"/><Relationship Id="rId9" Target="../media/image102.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4.png" Type="http://schemas.openxmlformats.org/officeDocument/2006/relationships/image"/><Relationship Id="rId3" Target="../media/image15.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9.jpeg" Type="http://schemas.openxmlformats.org/officeDocument/2006/relationships/image"/><Relationship Id="rId3" Target="../media/image110.jpeg" Type="http://schemas.openxmlformats.org/officeDocument/2006/relationships/image"/><Relationship Id="rId4" Target="../media/image111.png" Type="http://schemas.openxmlformats.org/officeDocument/2006/relationships/image"/><Relationship Id="rId5" Target="../media/image112.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3.jpeg" Type="http://schemas.openxmlformats.org/officeDocument/2006/relationships/image"/><Relationship Id="rId3" Target="../media/image114.png" Type="http://schemas.openxmlformats.org/officeDocument/2006/relationships/image"/><Relationship Id="rId4" Target="../media/image115.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6.png" Type="http://schemas.openxmlformats.org/officeDocument/2006/relationships/image"/><Relationship Id="rId3" Target="../media/image117.jpeg" Type="http://schemas.openxmlformats.org/officeDocument/2006/relationships/image"/><Relationship Id="rId4" Target="../media/image118.jpe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9.jpeg" Type="http://schemas.openxmlformats.org/officeDocument/2006/relationships/image"/><Relationship Id="rId3" Target="../media/image120.jpeg" Type="http://schemas.openxmlformats.org/officeDocument/2006/relationships/image"/><Relationship Id="rId4" Target="../media/image121.jpe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2.png" Type="http://schemas.openxmlformats.org/officeDocument/2006/relationships/image"/></Relationships>
</file>

<file path=ppt/slides/_rels/slide25.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3.png" Type="http://schemas.openxmlformats.org/officeDocument/2006/relationships/image"/><Relationship Id="rId11" Target="../media/image44.svg" Type="http://schemas.openxmlformats.org/officeDocument/2006/relationships/image"/><Relationship Id="rId12" Target="../media/image51.png" Type="http://schemas.openxmlformats.org/officeDocument/2006/relationships/image"/><Relationship Id="rId13" Target="../media/image52.svg" Type="http://schemas.openxmlformats.org/officeDocument/2006/relationships/image"/><Relationship Id="rId14" Target="../media/image37.png" Type="http://schemas.openxmlformats.org/officeDocument/2006/relationships/image"/><Relationship Id="rId15" Target="../media/image38.svg" Type="http://schemas.openxmlformats.org/officeDocument/2006/relationships/image"/><Relationship Id="rId16" Target="../media/image14.png" Type="http://schemas.openxmlformats.org/officeDocument/2006/relationships/image"/><Relationship Id="rId17" Target="../media/image15.svg" Type="http://schemas.openxmlformats.org/officeDocument/2006/relationships/image"/><Relationship Id="rId18" Target="../media/image2.png" Type="http://schemas.openxmlformats.org/officeDocument/2006/relationships/image"/><Relationship Id="rId19" Target="../media/image3.svg" Type="http://schemas.openxmlformats.org/officeDocument/2006/relationships/image"/><Relationship Id="rId2" Target="../media/image114.png" Type="http://schemas.openxmlformats.org/officeDocument/2006/relationships/image"/><Relationship Id="rId20" Target="../media/image4.png" Type="http://schemas.openxmlformats.org/officeDocument/2006/relationships/image"/><Relationship Id="rId21" Target="../media/image5.svg" Type="http://schemas.openxmlformats.org/officeDocument/2006/relationships/image"/><Relationship Id="rId22" Target="../media/image6.png" Type="http://schemas.openxmlformats.org/officeDocument/2006/relationships/image"/><Relationship Id="rId23" Target="../media/image7.svg" Type="http://schemas.openxmlformats.org/officeDocument/2006/relationships/image"/><Relationship Id="rId24" Target="../media/image8.png" Type="http://schemas.openxmlformats.org/officeDocument/2006/relationships/image"/><Relationship Id="rId25" Target="../media/image9.svg" Type="http://schemas.openxmlformats.org/officeDocument/2006/relationships/image"/><Relationship Id="rId26" Target="../media/image11.png" Type="http://schemas.openxmlformats.org/officeDocument/2006/relationships/image"/><Relationship Id="rId27" Target="../media/image12.svg" Type="http://schemas.openxmlformats.org/officeDocument/2006/relationships/image"/><Relationship Id="rId28" Target="../media/image16.png" Type="http://schemas.openxmlformats.org/officeDocument/2006/relationships/image"/><Relationship Id="rId29" Target="../media/image17.svg" Type="http://schemas.openxmlformats.org/officeDocument/2006/relationships/image"/><Relationship Id="rId3" Target="../media/image115.svg" Type="http://schemas.openxmlformats.org/officeDocument/2006/relationships/image"/><Relationship Id="rId30" Target="../media/image18.png" Type="http://schemas.openxmlformats.org/officeDocument/2006/relationships/image"/><Relationship Id="rId31" Target="../media/image19.svg" Type="http://schemas.openxmlformats.org/officeDocument/2006/relationships/image"/><Relationship Id="rId32" Target="../media/image20.png" Type="http://schemas.openxmlformats.org/officeDocument/2006/relationships/image"/><Relationship Id="rId33" Target="../media/image21.svg" Type="http://schemas.openxmlformats.org/officeDocument/2006/relationships/image"/><Relationship Id="rId34" Target="../media/image30.png" Type="http://schemas.openxmlformats.org/officeDocument/2006/relationships/image"/><Relationship Id="rId35" Target="../media/image31.svg" Type="http://schemas.openxmlformats.org/officeDocument/2006/relationships/image"/><Relationship Id="rId36" Target="../media/image32.png" Type="http://schemas.openxmlformats.org/officeDocument/2006/relationships/image"/><Relationship Id="rId37" Target="../media/image33.svg" Type="http://schemas.openxmlformats.org/officeDocument/2006/relationships/image"/><Relationship Id="rId38" Target="../media/image59.png" Type="http://schemas.openxmlformats.org/officeDocument/2006/relationships/image"/><Relationship Id="rId39" Target="../media/image60.svg" Type="http://schemas.openxmlformats.org/officeDocument/2006/relationships/image"/><Relationship Id="rId4" Target="../media/image111.png" Type="http://schemas.openxmlformats.org/officeDocument/2006/relationships/image"/><Relationship Id="rId40" Target="../media/image61.png" Type="http://schemas.openxmlformats.org/officeDocument/2006/relationships/image"/><Relationship Id="rId41" Target="../media/image62.svg" Type="http://schemas.openxmlformats.org/officeDocument/2006/relationships/image"/><Relationship Id="rId42" Target="../media/image65.png" Type="http://schemas.openxmlformats.org/officeDocument/2006/relationships/image"/><Relationship Id="rId43" Target="../media/image66.svg" Type="http://schemas.openxmlformats.org/officeDocument/2006/relationships/image"/><Relationship Id="rId44" Target="../media/image67.png" Type="http://schemas.openxmlformats.org/officeDocument/2006/relationships/image"/><Relationship Id="rId45" Target="../media/image68.svg" Type="http://schemas.openxmlformats.org/officeDocument/2006/relationships/image"/><Relationship Id="rId46" Target="../media/image69.png" Type="http://schemas.openxmlformats.org/officeDocument/2006/relationships/image"/><Relationship Id="rId47" Target="../media/image70.svg" Type="http://schemas.openxmlformats.org/officeDocument/2006/relationships/image"/><Relationship Id="rId48" Target="../media/image71.png" Type="http://schemas.openxmlformats.org/officeDocument/2006/relationships/image"/><Relationship Id="rId49" Target="../media/image72.svg" Type="http://schemas.openxmlformats.org/officeDocument/2006/relationships/image"/><Relationship Id="rId5" Target="../media/image112.svg" Type="http://schemas.openxmlformats.org/officeDocument/2006/relationships/image"/><Relationship Id="rId50" Target="../media/image73.png" Type="http://schemas.openxmlformats.org/officeDocument/2006/relationships/image"/><Relationship Id="rId51" Target="../media/image74.svg" Type="http://schemas.openxmlformats.org/officeDocument/2006/relationships/image"/><Relationship Id="rId52" Target="../media/image75.png" Type="http://schemas.openxmlformats.org/officeDocument/2006/relationships/image"/><Relationship Id="rId53" Target="../media/image76.svg" Type="http://schemas.openxmlformats.org/officeDocument/2006/relationships/image"/><Relationship Id="rId54" Target="../media/image77.png" Type="http://schemas.openxmlformats.org/officeDocument/2006/relationships/image"/><Relationship Id="rId55" Target="../media/image78.svg" Type="http://schemas.openxmlformats.org/officeDocument/2006/relationships/image"/><Relationship Id="rId56" Target="../media/image86.png" Type="http://schemas.openxmlformats.org/officeDocument/2006/relationships/image"/><Relationship Id="rId57" Target="../media/image87.svg" Type="http://schemas.openxmlformats.org/officeDocument/2006/relationships/image"/><Relationship Id="rId58" Target="../media/image45.png" Type="http://schemas.openxmlformats.org/officeDocument/2006/relationships/image"/><Relationship Id="rId59" Target="../media/image46.svg" Type="http://schemas.openxmlformats.org/officeDocument/2006/relationships/image"/><Relationship Id="rId6" Target="../media/image56.png" Type="http://schemas.openxmlformats.org/officeDocument/2006/relationships/image"/><Relationship Id="rId60" Target="../media/image47.png" Type="http://schemas.openxmlformats.org/officeDocument/2006/relationships/image"/><Relationship Id="rId61" Target="../media/image48.svg" Type="http://schemas.openxmlformats.org/officeDocument/2006/relationships/image"/><Relationship Id="rId62" Target="../media/image49.png" Type="http://schemas.openxmlformats.org/officeDocument/2006/relationships/image"/><Relationship Id="rId63" Target="../media/image50.svg" Type="http://schemas.openxmlformats.org/officeDocument/2006/relationships/image"/><Relationship Id="rId64" Target="../media/image89.png" Type="http://schemas.openxmlformats.org/officeDocument/2006/relationships/image"/><Relationship Id="rId65" Target="../media/image90.svg" Type="http://schemas.openxmlformats.org/officeDocument/2006/relationships/image"/><Relationship Id="rId66" Target="../media/image91.png" Type="http://schemas.openxmlformats.org/officeDocument/2006/relationships/image"/><Relationship Id="rId67" Target="../media/image92.svg" Type="http://schemas.openxmlformats.org/officeDocument/2006/relationships/image"/><Relationship Id="rId68" Target="../media/image93.png" Type="http://schemas.openxmlformats.org/officeDocument/2006/relationships/image"/><Relationship Id="rId69" Target="../media/image94.svg" Type="http://schemas.openxmlformats.org/officeDocument/2006/relationships/image"/><Relationship Id="rId7" Target="../media/image57.svg" Type="http://schemas.openxmlformats.org/officeDocument/2006/relationships/image"/><Relationship Id="rId70" Target="../media/image97.png" Type="http://schemas.openxmlformats.org/officeDocument/2006/relationships/image"/><Relationship Id="rId71" Target="../media/image98.svg" Type="http://schemas.openxmlformats.org/officeDocument/2006/relationships/image"/><Relationship Id="rId72" Target="../media/image99.png" Type="http://schemas.openxmlformats.org/officeDocument/2006/relationships/image"/><Relationship Id="rId73" Target="../media/image100.svg" Type="http://schemas.openxmlformats.org/officeDocument/2006/relationships/image"/><Relationship Id="rId74" Target="../media/image101.png" Type="http://schemas.openxmlformats.org/officeDocument/2006/relationships/image"/><Relationship Id="rId75" Target="../media/image102.svg" Type="http://schemas.openxmlformats.org/officeDocument/2006/relationships/image"/><Relationship Id="rId76" Target="../media/image103.png" Type="http://schemas.openxmlformats.org/officeDocument/2006/relationships/image"/><Relationship Id="rId77" Target="../media/image104.svg" Type="http://schemas.openxmlformats.org/officeDocument/2006/relationships/image"/><Relationship Id="rId78" Target="../media/image105.png" Type="http://schemas.openxmlformats.org/officeDocument/2006/relationships/image"/><Relationship Id="rId79" Target="../media/image106.svg" Type="http://schemas.openxmlformats.org/officeDocument/2006/relationships/image"/><Relationship Id="rId8" Target="../media/image54.png" Type="http://schemas.openxmlformats.org/officeDocument/2006/relationships/image"/><Relationship Id="rId80" Target="../media/image107.png" Type="http://schemas.openxmlformats.org/officeDocument/2006/relationships/image"/><Relationship Id="rId81" Target="../media/image108.svg" Type="http://schemas.openxmlformats.org/officeDocument/2006/relationships/image"/><Relationship Id="rId9" Target="../media/image55.svg" Type="http://schemas.openxmlformats.org/officeDocument/2006/relationships/image"/></Relationships>
</file>

<file path=ppt/slides/_rels/slide2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3.jpeg" Type="http://schemas.openxmlformats.org/officeDocument/2006/relationships/image"/><Relationship Id="rId3" Target="../media/image124.png" Type="http://schemas.openxmlformats.org/officeDocument/2006/relationships/image"/><Relationship Id="rId4" Target="../media/image125.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png" Type="http://schemas.openxmlformats.org/officeDocument/2006/relationships/image"/><Relationship Id="rId3" Target="../media/image17.svg" Type="http://schemas.openxmlformats.org/officeDocument/2006/relationships/image"/><Relationship Id="rId4" Target="../media/image18.png" Type="http://schemas.openxmlformats.org/officeDocument/2006/relationships/image"/><Relationship Id="rId5" Target="../media/image19.svg" Type="http://schemas.openxmlformats.org/officeDocument/2006/relationships/image"/><Relationship Id="rId6" Target="../media/image20.png" Type="http://schemas.openxmlformats.org/officeDocument/2006/relationships/image"/><Relationship Id="rId7" Target="../media/image21.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2.jpeg" Type="http://schemas.openxmlformats.org/officeDocument/2006/relationships/image"/><Relationship Id="rId3" Target="../media/image23.jpeg" Type="http://schemas.openxmlformats.org/officeDocument/2006/relationships/image"/><Relationship Id="rId4" Target="../media/image24.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png" Type="http://schemas.openxmlformats.org/officeDocument/2006/relationships/image"/><Relationship Id="rId4" Target="../media/image27.png" Type="http://schemas.openxmlformats.org/officeDocument/2006/relationships/image"/><Relationship Id="rId5" Target="../media/image28.png" Type="http://schemas.openxmlformats.org/officeDocument/2006/relationships/image"/><Relationship Id="rId6" Target="../media/image29.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0.png" Type="http://schemas.openxmlformats.org/officeDocument/2006/relationships/image"/><Relationship Id="rId3" Target="../media/image31.svg" Type="http://schemas.openxmlformats.org/officeDocument/2006/relationships/image"/><Relationship Id="rId4" Target="../media/image32.png" Type="http://schemas.openxmlformats.org/officeDocument/2006/relationships/image"/><Relationship Id="rId5" Target="../media/image33.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4.jpeg" Type="http://schemas.openxmlformats.org/officeDocument/2006/relationships/image"/><Relationship Id="rId3" Target="../media/image35.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6.png" Type="http://schemas.openxmlformats.org/officeDocument/2006/relationships/image"/><Relationship Id="rId3" Target="../media/image37.png" Type="http://schemas.openxmlformats.org/officeDocument/2006/relationships/image"/><Relationship Id="rId4" Target="../media/image38.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47.png" Type="http://schemas.openxmlformats.org/officeDocument/2006/relationships/image"/><Relationship Id="rId11" Target="../media/image48.svg" Type="http://schemas.openxmlformats.org/officeDocument/2006/relationships/image"/><Relationship Id="rId12" Target="../media/image49.png" Type="http://schemas.openxmlformats.org/officeDocument/2006/relationships/image"/><Relationship Id="rId13" Target="../media/image50.svg" Type="http://schemas.openxmlformats.org/officeDocument/2006/relationships/image"/><Relationship Id="rId14" Target="../media/image51.png" Type="http://schemas.openxmlformats.org/officeDocument/2006/relationships/image"/><Relationship Id="rId15" Target="../media/image52.svg" Type="http://schemas.openxmlformats.org/officeDocument/2006/relationships/image"/><Relationship Id="rId2" Target="../media/image39.png" Type="http://schemas.openxmlformats.org/officeDocument/2006/relationships/image"/><Relationship Id="rId3" Target="../media/image40.png" Type="http://schemas.openxmlformats.org/officeDocument/2006/relationships/image"/><Relationship Id="rId4" Target="../media/image41.png" Type="http://schemas.openxmlformats.org/officeDocument/2006/relationships/image"/><Relationship Id="rId5" Target="../media/image42.png" Type="http://schemas.openxmlformats.org/officeDocument/2006/relationships/image"/><Relationship Id="rId6" Target="../media/image43.png" Type="http://schemas.openxmlformats.org/officeDocument/2006/relationships/image"/><Relationship Id="rId7" Target="../media/image44.svg" Type="http://schemas.openxmlformats.org/officeDocument/2006/relationships/image"/><Relationship Id="rId8" Target="../media/image45.png" Type="http://schemas.openxmlformats.org/officeDocument/2006/relationships/image"/><Relationship Id="rId9" Target="../media/image46.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DDDDD"/>
        </a:solidFill>
      </p:bgPr>
    </p:bg>
    <p:spTree>
      <p:nvGrpSpPr>
        <p:cNvPr id="1" name=""/>
        <p:cNvGrpSpPr/>
        <p:nvPr/>
      </p:nvGrpSpPr>
      <p:grpSpPr>
        <a:xfrm>
          <a:off x="0" y="0"/>
          <a:ext cx="0" cy="0"/>
          <a:chOff x="0" y="0"/>
          <a:chExt cx="0" cy="0"/>
        </a:xfrm>
      </p:grpSpPr>
      <p:grpSp>
        <p:nvGrpSpPr>
          <p:cNvPr name="Group 2" id="2"/>
          <p:cNvGrpSpPr/>
          <p:nvPr/>
        </p:nvGrpSpPr>
        <p:grpSpPr>
          <a:xfrm rot="0">
            <a:off x="5687509" y="5578145"/>
            <a:ext cx="4147312" cy="4708855"/>
            <a:chOff x="0" y="0"/>
            <a:chExt cx="5529749" cy="6278474"/>
          </a:xfrm>
        </p:grpSpPr>
        <p:pic>
          <p:nvPicPr>
            <p:cNvPr name="Picture 3" id="3"/>
            <p:cNvPicPr>
              <a:picLocks noChangeAspect="true"/>
            </p:cNvPicPr>
            <p:nvPr/>
          </p:nvPicPr>
          <p:blipFill>
            <a:blip r:embed="rId2"/>
            <a:srcRect l="20302" t="0" r="28489" b="3096"/>
            <a:stretch>
              <a:fillRect/>
            </a:stretch>
          </p:blipFill>
          <p:spPr>
            <a:xfrm flipH="false" flipV="false">
              <a:off x="0" y="0"/>
              <a:ext cx="5529749" cy="6278474"/>
            </a:xfrm>
            <a:prstGeom prst="rect">
              <a:avLst/>
            </a:prstGeom>
          </p:spPr>
        </p:pic>
      </p:grpSp>
      <p:sp>
        <p:nvSpPr>
          <p:cNvPr name="Freeform 4" id="4"/>
          <p:cNvSpPr/>
          <p:nvPr/>
        </p:nvSpPr>
        <p:spPr>
          <a:xfrm flipH="false" flipV="false" rot="0">
            <a:off x="1028700" y="7701151"/>
            <a:ext cx="6922965" cy="3876860"/>
          </a:xfrm>
          <a:custGeom>
            <a:avLst/>
            <a:gdLst/>
            <a:ahLst/>
            <a:cxnLst/>
            <a:rect r="r" b="b" t="t" l="l"/>
            <a:pathLst>
              <a:path h="3876860" w="6922965">
                <a:moveTo>
                  <a:pt x="0" y="0"/>
                </a:moveTo>
                <a:lnTo>
                  <a:pt x="6922965" y="0"/>
                </a:lnTo>
                <a:lnTo>
                  <a:pt x="6922965" y="3876860"/>
                </a:lnTo>
                <a:lnTo>
                  <a:pt x="0" y="387686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sp>
        <p:nvSpPr>
          <p:cNvPr name="Freeform 5" id="5"/>
          <p:cNvSpPr/>
          <p:nvPr/>
        </p:nvSpPr>
        <p:spPr>
          <a:xfrm flipH="true" flipV="false" rot="0">
            <a:off x="224576" y="5651838"/>
            <a:ext cx="2207128" cy="5232416"/>
          </a:xfrm>
          <a:custGeom>
            <a:avLst/>
            <a:gdLst/>
            <a:ahLst/>
            <a:cxnLst/>
            <a:rect r="r" b="b" t="t" l="l"/>
            <a:pathLst>
              <a:path h="5232416" w="2207128">
                <a:moveTo>
                  <a:pt x="2207128" y="0"/>
                </a:moveTo>
                <a:lnTo>
                  <a:pt x="0" y="0"/>
                </a:lnTo>
                <a:lnTo>
                  <a:pt x="0" y="5232416"/>
                </a:lnTo>
                <a:lnTo>
                  <a:pt x="2207128" y="5232416"/>
                </a:lnTo>
                <a:lnTo>
                  <a:pt x="2207128"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6" id="6"/>
          <p:cNvSpPr/>
          <p:nvPr/>
        </p:nvSpPr>
        <p:spPr>
          <a:xfrm flipH="false" flipV="false" rot="0">
            <a:off x="10562729" y="2221594"/>
            <a:ext cx="5771369" cy="3987491"/>
          </a:xfrm>
          <a:custGeom>
            <a:avLst/>
            <a:gdLst/>
            <a:ahLst/>
            <a:cxnLst/>
            <a:rect r="r" b="b" t="t" l="l"/>
            <a:pathLst>
              <a:path h="3987491" w="5771369">
                <a:moveTo>
                  <a:pt x="0" y="0"/>
                </a:moveTo>
                <a:lnTo>
                  <a:pt x="5771369" y="0"/>
                </a:lnTo>
                <a:lnTo>
                  <a:pt x="5771369" y="3987492"/>
                </a:lnTo>
                <a:lnTo>
                  <a:pt x="0" y="3987492"/>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a:ln cap="sq">
            <a:noFill/>
            <a:prstDash val="solid"/>
            <a:miter/>
          </a:ln>
        </p:spPr>
      </p:sp>
      <p:sp>
        <p:nvSpPr>
          <p:cNvPr name="Freeform 7" id="7"/>
          <p:cNvSpPr/>
          <p:nvPr/>
        </p:nvSpPr>
        <p:spPr>
          <a:xfrm flipH="false" flipV="false" rot="0">
            <a:off x="15388874" y="8207501"/>
            <a:ext cx="3083380" cy="3163916"/>
          </a:xfrm>
          <a:custGeom>
            <a:avLst/>
            <a:gdLst/>
            <a:ahLst/>
            <a:cxnLst/>
            <a:rect r="r" b="b" t="t" l="l"/>
            <a:pathLst>
              <a:path h="3163916" w="3083380">
                <a:moveTo>
                  <a:pt x="0" y="0"/>
                </a:moveTo>
                <a:lnTo>
                  <a:pt x="3083380" y="0"/>
                </a:lnTo>
                <a:lnTo>
                  <a:pt x="3083380" y="3163916"/>
                </a:lnTo>
                <a:lnTo>
                  <a:pt x="0" y="3163916"/>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Freeform 8" id="8"/>
          <p:cNvSpPr/>
          <p:nvPr/>
        </p:nvSpPr>
        <p:spPr>
          <a:xfrm flipH="false" flipV="false" rot="0">
            <a:off x="15388874" y="341305"/>
            <a:ext cx="4518887" cy="4945431"/>
          </a:xfrm>
          <a:custGeom>
            <a:avLst/>
            <a:gdLst/>
            <a:ahLst/>
            <a:cxnLst/>
            <a:rect r="r" b="b" t="t" l="l"/>
            <a:pathLst>
              <a:path h="4945431" w="4518887">
                <a:moveTo>
                  <a:pt x="0" y="0"/>
                </a:moveTo>
                <a:lnTo>
                  <a:pt x="4518888" y="0"/>
                </a:lnTo>
                <a:lnTo>
                  <a:pt x="4518888" y="4945430"/>
                </a:lnTo>
                <a:lnTo>
                  <a:pt x="0" y="4945430"/>
                </a:lnTo>
                <a:lnTo>
                  <a:pt x="0" y="0"/>
                </a:lnTo>
                <a:close/>
              </a:path>
            </a:pathLst>
          </a:custGeom>
          <a:blipFill>
            <a:blip r:embed="rId11"/>
            <a:stretch>
              <a:fillRect l="0" t="0" r="0" b="0"/>
            </a:stretch>
          </a:blipFill>
        </p:spPr>
      </p:sp>
      <p:sp>
        <p:nvSpPr>
          <p:cNvPr name="Freeform 9" id="9"/>
          <p:cNvSpPr/>
          <p:nvPr/>
        </p:nvSpPr>
        <p:spPr>
          <a:xfrm flipH="false" flipV="false" rot="0">
            <a:off x="10086479" y="6492905"/>
            <a:ext cx="4394316" cy="2956176"/>
          </a:xfrm>
          <a:custGeom>
            <a:avLst/>
            <a:gdLst/>
            <a:ahLst/>
            <a:cxnLst/>
            <a:rect r="r" b="b" t="t" l="l"/>
            <a:pathLst>
              <a:path h="2956176" w="4394316">
                <a:moveTo>
                  <a:pt x="0" y="0"/>
                </a:moveTo>
                <a:lnTo>
                  <a:pt x="4394316" y="0"/>
                </a:lnTo>
                <a:lnTo>
                  <a:pt x="4394316" y="2956176"/>
                </a:lnTo>
                <a:lnTo>
                  <a:pt x="0" y="2956176"/>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a:ln cap="sq">
            <a:noFill/>
            <a:prstDash val="solid"/>
            <a:miter/>
          </a:ln>
        </p:spPr>
      </p:sp>
      <p:sp>
        <p:nvSpPr>
          <p:cNvPr name="Freeform 10" id="10"/>
          <p:cNvSpPr/>
          <p:nvPr/>
        </p:nvSpPr>
        <p:spPr>
          <a:xfrm flipH="false" flipV="false" rot="0">
            <a:off x="15505971" y="5651838"/>
            <a:ext cx="2849186" cy="3235921"/>
          </a:xfrm>
          <a:custGeom>
            <a:avLst/>
            <a:gdLst/>
            <a:ahLst/>
            <a:cxnLst/>
            <a:rect r="r" b="b" t="t" l="l"/>
            <a:pathLst>
              <a:path h="3235921" w="2849186">
                <a:moveTo>
                  <a:pt x="0" y="0"/>
                </a:moveTo>
                <a:lnTo>
                  <a:pt x="2849186" y="0"/>
                </a:lnTo>
                <a:lnTo>
                  <a:pt x="2849186" y="3235920"/>
                </a:lnTo>
                <a:lnTo>
                  <a:pt x="0" y="3235920"/>
                </a:lnTo>
                <a:lnTo>
                  <a:pt x="0" y="0"/>
                </a:lnTo>
                <a:close/>
              </a:path>
            </a:pathLst>
          </a:custGeom>
          <a:blipFill>
            <a:blip r:embed="rId14"/>
            <a:stretch>
              <a:fillRect l="0" t="-31908" r="0" b="0"/>
            </a:stretch>
          </a:blipFill>
        </p:spPr>
      </p:sp>
      <p:sp>
        <p:nvSpPr>
          <p:cNvPr name="TextBox 11" id="11"/>
          <p:cNvSpPr txBox="true"/>
          <p:nvPr/>
        </p:nvSpPr>
        <p:spPr>
          <a:xfrm rot="0">
            <a:off x="1028700" y="2598194"/>
            <a:ext cx="11617416" cy="1615490"/>
          </a:xfrm>
          <a:prstGeom prst="rect">
            <a:avLst/>
          </a:prstGeom>
        </p:spPr>
        <p:txBody>
          <a:bodyPr anchor="t" rtlCol="false" tIns="0" lIns="0" bIns="0" rIns="0">
            <a:spAutoFit/>
          </a:bodyPr>
          <a:lstStyle/>
          <a:p>
            <a:pPr>
              <a:lnSpc>
                <a:spcPts val="12762"/>
              </a:lnSpc>
            </a:pPr>
            <a:r>
              <a:rPr lang="en-US" sz="10635" spc="212">
                <a:solidFill>
                  <a:srgbClr val="000000"/>
                </a:solidFill>
                <a:latin typeface="Nourd Bold"/>
              </a:rPr>
              <a:t>BROCHURE</a:t>
            </a:r>
          </a:p>
        </p:txBody>
      </p:sp>
      <p:sp>
        <p:nvSpPr>
          <p:cNvPr name="TextBox 12" id="12"/>
          <p:cNvSpPr txBox="true"/>
          <p:nvPr/>
        </p:nvSpPr>
        <p:spPr>
          <a:xfrm rot="0">
            <a:off x="1028700" y="999256"/>
            <a:ext cx="14174359" cy="1615490"/>
          </a:xfrm>
          <a:prstGeom prst="rect">
            <a:avLst/>
          </a:prstGeom>
        </p:spPr>
        <p:txBody>
          <a:bodyPr anchor="t" rtlCol="false" tIns="0" lIns="0" bIns="0" rIns="0">
            <a:spAutoFit/>
          </a:bodyPr>
          <a:lstStyle/>
          <a:p>
            <a:pPr algn="l" marL="0" indent="0" lvl="0">
              <a:lnSpc>
                <a:spcPts val="12762"/>
              </a:lnSpc>
              <a:spcBef>
                <a:spcPct val="0"/>
              </a:spcBef>
            </a:pPr>
            <a:r>
              <a:rPr lang="en-US" sz="10635" spc="212" strike="noStrike" u="none">
                <a:solidFill>
                  <a:srgbClr val="000000"/>
                </a:solidFill>
                <a:latin typeface="Nourd Bold"/>
              </a:rPr>
              <a:t>HOME DECOR</a:t>
            </a:r>
          </a:p>
        </p:txBody>
      </p:sp>
      <p:sp>
        <p:nvSpPr>
          <p:cNvPr name="TextBox 13" id="13"/>
          <p:cNvSpPr txBox="true"/>
          <p:nvPr/>
        </p:nvSpPr>
        <p:spPr>
          <a:xfrm rot="0">
            <a:off x="1028700" y="4425144"/>
            <a:ext cx="7503979" cy="396240"/>
          </a:xfrm>
          <a:prstGeom prst="rect">
            <a:avLst/>
          </a:prstGeom>
        </p:spPr>
        <p:txBody>
          <a:bodyPr anchor="t" rtlCol="false" tIns="0" lIns="0" bIns="0" rIns="0">
            <a:spAutoFit/>
          </a:bodyPr>
          <a:lstStyle/>
          <a:p>
            <a:pPr marL="0" indent="0" lvl="1">
              <a:lnSpc>
                <a:spcPts val="3359"/>
              </a:lnSpc>
              <a:spcBef>
                <a:spcPct val="0"/>
              </a:spcBef>
            </a:pPr>
            <a:r>
              <a:rPr lang="en-US" sz="2400" strike="noStrike">
                <a:solidFill>
                  <a:srgbClr val="000000"/>
                </a:solidFill>
                <a:latin typeface="Nourd"/>
              </a:rPr>
              <a:t>Elaborate on what you want to discuss.</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DDDDDD"/>
        </a:solidFill>
      </p:bgPr>
    </p:bg>
    <p:spTree>
      <p:nvGrpSpPr>
        <p:cNvPr id="1" name=""/>
        <p:cNvGrpSpPr/>
        <p:nvPr/>
      </p:nvGrpSpPr>
      <p:grpSpPr>
        <a:xfrm>
          <a:off x="0" y="0"/>
          <a:ext cx="0" cy="0"/>
          <a:chOff x="0" y="0"/>
          <a:chExt cx="0" cy="0"/>
        </a:xfrm>
      </p:grpSpPr>
      <p:grpSp>
        <p:nvGrpSpPr>
          <p:cNvPr name="Group 2" id="2"/>
          <p:cNvGrpSpPr/>
          <p:nvPr/>
        </p:nvGrpSpPr>
        <p:grpSpPr>
          <a:xfrm rot="0">
            <a:off x="0" y="0"/>
            <a:ext cx="9144000" cy="10287000"/>
            <a:chOff x="0" y="0"/>
            <a:chExt cx="2408296" cy="2709333"/>
          </a:xfrm>
        </p:grpSpPr>
        <p:sp>
          <p:nvSpPr>
            <p:cNvPr name="Freeform 3" id="3"/>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DDDDDD"/>
            </a:solidFill>
            <a:ln cap="sq">
              <a:noFill/>
              <a:prstDash val="solid"/>
              <a:miter/>
            </a:ln>
          </p:spPr>
        </p:sp>
        <p:sp>
          <p:nvSpPr>
            <p:cNvPr name="TextBox 4" id="4"/>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5" id="5"/>
          <p:cNvGrpSpPr/>
          <p:nvPr/>
        </p:nvGrpSpPr>
        <p:grpSpPr>
          <a:xfrm rot="0">
            <a:off x="9144000" y="0"/>
            <a:ext cx="9144000" cy="10287000"/>
            <a:chOff x="0" y="0"/>
            <a:chExt cx="2408296" cy="2709333"/>
          </a:xfrm>
        </p:grpSpPr>
        <p:sp>
          <p:nvSpPr>
            <p:cNvPr name="Freeform 6" id="6"/>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DDDDDD"/>
            </a:solidFill>
            <a:ln cap="sq">
              <a:noFill/>
              <a:prstDash val="solid"/>
              <a:miter/>
            </a:ln>
          </p:spPr>
        </p:sp>
        <p:sp>
          <p:nvSpPr>
            <p:cNvPr name="TextBox 7" id="7"/>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sp>
        <p:nvSpPr>
          <p:cNvPr name="AutoShape 8" id="8"/>
          <p:cNvSpPr/>
          <p:nvPr/>
        </p:nvSpPr>
        <p:spPr>
          <a:xfrm flipV="true">
            <a:off x="9135040" y="-538211"/>
            <a:ext cx="17919" cy="11363423"/>
          </a:xfrm>
          <a:prstGeom prst="line">
            <a:avLst/>
          </a:prstGeom>
          <a:ln cap="flat" w="9525">
            <a:solidFill>
              <a:srgbClr val="000000"/>
            </a:solidFill>
            <a:prstDash val="solid"/>
            <a:headEnd type="none" len="sm" w="sm"/>
            <a:tailEnd type="none" len="sm" w="sm"/>
          </a:ln>
        </p:spPr>
      </p:sp>
      <p:grpSp>
        <p:nvGrpSpPr>
          <p:cNvPr name="Group 9" id="9"/>
          <p:cNvGrpSpPr/>
          <p:nvPr/>
        </p:nvGrpSpPr>
        <p:grpSpPr>
          <a:xfrm rot="0">
            <a:off x="9144000" y="0"/>
            <a:ext cx="9144000" cy="10287000"/>
            <a:chOff x="0" y="0"/>
            <a:chExt cx="12192000" cy="13716000"/>
          </a:xfrm>
        </p:grpSpPr>
        <p:pic>
          <p:nvPicPr>
            <p:cNvPr name="Picture 10" id="10"/>
            <p:cNvPicPr>
              <a:picLocks noChangeAspect="true"/>
            </p:cNvPicPr>
            <p:nvPr/>
          </p:nvPicPr>
          <p:blipFill>
            <a:blip r:embed="rId2"/>
            <a:srcRect l="6198" t="0" r="34542" b="0"/>
            <a:stretch>
              <a:fillRect/>
            </a:stretch>
          </p:blipFill>
          <p:spPr>
            <a:xfrm flipH="false" flipV="false">
              <a:off x="0" y="0"/>
              <a:ext cx="12192000" cy="13716000"/>
            </a:xfrm>
            <a:prstGeom prst="rect">
              <a:avLst/>
            </a:prstGeom>
          </p:spPr>
        </p:pic>
      </p:grpSp>
      <p:sp>
        <p:nvSpPr>
          <p:cNvPr name="Freeform 11" id="11"/>
          <p:cNvSpPr/>
          <p:nvPr/>
        </p:nvSpPr>
        <p:spPr>
          <a:xfrm flipH="false" flipV="false" rot="0">
            <a:off x="3929150" y="1028700"/>
            <a:ext cx="1285701" cy="3823645"/>
          </a:xfrm>
          <a:custGeom>
            <a:avLst/>
            <a:gdLst/>
            <a:ahLst/>
            <a:cxnLst/>
            <a:rect r="r" b="b" t="t" l="l"/>
            <a:pathLst>
              <a:path h="3823645" w="1285701">
                <a:moveTo>
                  <a:pt x="0" y="0"/>
                </a:moveTo>
                <a:lnTo>
                  <a:pt x="1285700" y="0"/>
                </a:lnTo>
                <a:lnTo>
                  <a:pt x="1285700" y="3823645"/>
                </a:lnTo>
                <a:lnTo>
                  <a:pt x="0" y="3823645"/>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sp>
        <p:nvSpPr>
          <p:cNvPr name="TextBox 12" id="12"/>
          <p:cNvSpPr txBox="true"/>
          <p:nvPr/>
        </p:nvSpPr>
        <p:spPr>
          <a:xfrm rot="0">
            <a:off x="1167462" y="5415113"/>
            <a:ext cx="6809076" cy="3000374"/>
          </a:xfrm>
          <a:prstGeom prst="rect">
            <a:avLst/>
          </a:prstGeom>
        </p:spPr>
        <p:txBody>
          <a:bodyPr anchor="t" rtlCol="false" tIns="0" lIns="0" bIns="0" rIns="0">
            <a:spAutoFit/>
          </a:bodyPr>
          <a:lstStyle/>
          <a:p>
            <a:pPr algn="ctr" marL="0" indent="0" lvl="0">
              <a:lnSpc>
                <a:spcPts val="8160"/>
              </a:lnSpc>
            </a:pPr>
            <a:r>
              <a:rPr lang="en-US" sz="4800" spc="96" strike="noStrike" u="none">
                <a:solidFill>
                  <a:srgbClr val="000000"/>
                </a:solidFill>
                <a:latin typeface="Nourd Bold"/>
              </a:rPr>
              <a:t>WRITE AN ORIGINAL STATEMENT OR INSPIRING QUOTE</a:t>
            </a:r>
          </a:p>
        </p:txBody>
      </p:sp>
      <p:sp>
        <p:nvSpPr>
          <p:cNvPr name="TextBox 13" id="13"/>
          <p:cNvSpPr txBox="true"/>
          <p:nvPr/>
        </p:nvSpPr>
        <p:spPr>
          <a:xfrm rot="0">
            <a:off x="2151370" y="8869139"/>
            <a:ext cx="4841260" cy="257174"/>
          </a:xfrm>
          <a:prstGeom prst="rect">
            <a:avLst/>
          </a:prstGeom>
        </p:spPr>
        <p:txBody>
          <a:bodyPr anchor="t" rtlCol="false" tIns="0" lIns="0" bIns="0" rIns="0">
            <a:spAutoFit/>
          </a:bodyPr>
          <a:lstStyle/>
          <a:p>
            <a:pPr algn="ctr" marL="0" indent="0" lvl="1">
              <a:lnSpc>
                <a:spcPts val="2100"/>
              </a:lnSpc>
              <a:spcBef>
                <a:spcPct val="0"/>
              </a:spcBef>
            </a:pPr>
            <a:r>
              <a:rPr lang="en-US" sz="1500" strike="noStrike" u="none">
                <a:solidFill>
                  <a:srgbClr val="000000"/>
                </a:solidFill>
                <a:latin typeface="Nourd"/>
              </a:rPr>
              <a:t>— Include a credit, citation, or supporting message</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DDDDDD"/>
        </a:solidFill>
      </p:bgPr>
    </p:bg>
    <p:spTree>
      <p:nvGrpSpPr>
        <p:cNvPr id="1" name=""/>
        <p:cNvGrpSpPr/>
        <p:nvPr/>
      </p:nvGrpSpPr>
      <p:grpSpPr>
        <a:xfrm>
          <a:off x="0" y="0"/>
          <a:ext cx="0" cy="0"/>
          <a:chOff x="0" y="0"/>
          <a:chExt cx="0" cy="0"/>
        </a:xfrm>
      </p:grpSpPr>
      <p:sp>
        <p:nvSpPr>
          <p:cNvPr name="AutoShape 2" id="2"/>
          <p:cNvSpPr/>
          <p:nvPr/>
        </p:nvSpPr>
        <p:spPr>
          <a:xfrm flipV="true">
            <a:off x="-641423" y="4185557"/>
            <a:ext cx="19570845" cy="0"/>
          </a:xfrm>
          <a:prstGeom prst="line">
            <a:avLst/>
          </a:prstGeom>
          <a:ln cap="flat" w="47625">
            <a:solidFill>
              <a:srgbClr val="000000"/>
            </a:solidFill>
            <a:prstDash val="solid"/>
            <a:headEnd type="none" len="sm" w="sm"/>
            <a:tailEnd type="none" len="sm" w="sm"/>
          </a:ln>
        </p:spPr>
      </p:sp>
      <p:grpSp>
        <p:nvGrpSpPr>
          <p:cNvPr name="Group 3" id="3"/>
          <p:cNvGrpSpPr/>
          <p:nvPr/>
        </p:nvGrpSpPr>
        <p:grpSpPr>
          <a:xfrm rot="0">
            <a:off x="15457281" y="805341"/>
            <a:ext cx="1971675" cy="1971675"/>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DDDD"/>
            </a:solidFill>
            <a:ln w="47625" cap="sq">
              <a:solidFill>
                <a:srgbClr val="000000"/>
              </a:solidFill>
              <a:prstDash val="solid"/>
              <a:miter/>
            </a:ln>
          </p:spPr>
        </p:sp>
        <p:sp>
          <p:nvSpPr>
            <p:cNvPr name="TextBox 5" id="5"/>
            <p:cNvSpPr txBox="true"/>
            <p:nvPr/>
          </p:nvSpPr>
          <p:spPr>
            <a:xfrm>
              <a:off x="76200" y="38100"/>
              <a:ext cx="660400" cy="698500"/>
            </a:xfrm>
            <a:prstGeom prst="rect">
              <a:avLst/>
            </a:prstGeom>
          </p:spPr>
          <p:txBody>
            <a:bodyPr anchor="ctr" rtlCol="false" tIns="50800" lIns="50800" bIns="50800" rIns="50800"/>
            <a:lstStyle/>
            <a:p>
              <a:pPr algn="ctr">
                <a:lnSpc>
                  <a:spcPts val="3080"/>
                </a:lnSpc>
              </a:pPr>
            </a:p>
          </p:txBody>
        </p:sp>
      </p:grpSp>
      <p:sp>
        <p:nvSpPr>
          <p:cNvPr name="Freeform 6" id="6"/>
          <p:cNvSpPr/>
          <p:nvPr/>
        </p:nvSpPr>
        <p:spPr>
          <a:xfrm flipH="false" flipV="false" rot="0">
            <a:off x="5004105" y="1753079"/>
            <a:ext cx="8279790" cy="4817332"/>
          </a:xfrm>
          <a:custGeom>
            <a:avLst/>
            <a:gdLst/>
            <a:ahLst/>
            <a:cxnLst/>
            <a:rect r="r" b="b" t="t" l="l"/>
            <a:pathLst>
              <a:path h="4817332" w="8279790">
                <a:moveTo>
                  <a:pt x="0" y="0"/>
                </a:moveTo>
                <a:lnTo>
                  <a:pt x="8279790" y="0"/>
                </a:lnTo>
                <a:lnTo>
                  <a:pt x="8279790" y="4817332"/>
                </a:lnTo>
                <a:lnTo>
                  <a:pt x="0" y="4817332"/>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7" id="7"/>
          <p:cNvSpPr txBox="true"/>
          <p:nvPr/>
        </p:nvSpPr>
        <p:spPr>
          <a:xfrm rot="0">
            <a:off x="15737430" y="1191104"/>
            <a:ext cx="1300460" cy="1123950"/>
          </a:xfrm>
          <a:prstGeom prst="rect">
            <a:avLst/>
          </a:prstGeom>
        </p:spPr>
        <p:txBody>
          <a:bodyPr anchor="t" rtlCol="false" tIns="0" lIns="0" bIns="0" rIns="0">
            <a:spAutoFit/>
          </a:bodyPr>
          <a:lstStyle/>
          <a:p>
            <a:pPr algn="r" marL="0" indent="0" lvl="0">
              <a:lnSpc>
                <a:spcPts val="8879"/>
              </a:lnSpc>
              <a:spcBef>
                <a:spcPct val="0"/>
              </a:spcBef>
            </a:pPr>
            <a:r>
              <a:rPr lang="en-US" sz="7399" spc="147" strike="noStrike" u="none">
                <a:solidFill>
                  <a:srgbClr val="000000"/>
                </a:solidFill>
                <a:latin typeface="Nourd Bold"/>
              </a:rPr>
              <a:t>02</a:t>
            </a:r>
          </a:p>
        </p:txBody>
      </p:sp>
      <p:sp>
        <p:nvSpPr>
          <p:cNvPr name="TextBox 8" id="8"/>
          <p:cNvSpPr txBox="true"/>
          <p:nvPr/>
        </p:nvSpPr>
        <p:spPr>
          <a:xfrm rot="0">
            <a:off x="3724894" y="7373715"/>
            <a:ext cx="10838213" cy="1673161"/>
          </a:xfrm>
          <a:prstGeom prst="rect">
            <a:avLst/>
          </a:prstGeom>
        </p:spPr>
        <p:txBody>
          <a:bodyPr anchor="t" rtlCol="false" tIns="0" lIns="0" bIns="0" rIns="0">
            <a:spAutoFit/>
          </a:bodyPr>
          <a:lstStyle/>
          <a:p>
            <a:pPr algn="ctr" marL="0" indent="0" lvl="0">
              <a:lnSpc>
                <a:spcPts val="13191"/>
              </a:lnSpc>
              <a:spcBef>
                <a:spcPct val="0"/>
              </a:spcBef>
            </a:pPr>
            <a:r>
              <a:rPr lang="en-US" sz="10992" spc="219">
                <a:solidFill>
                  <a:srgbClr val="000000"/>
                </a:solidFill>
                <a:latin typeface="Nourd Bold"/>
              </a:rPr>
              <a:t>BEDROOM</a:t>
            </a:r>
          </a:p>
        </p:txBody>
      </p:sp>
      <p:sp>
        <p:nvSpPr>
          <p:cNvPr name="TextBox 9" id="9"/>
          <p:cNvSpPr txBox="true"/>
          <p:nvPr/>
        </p:nvSpPr>
        <p:spPr>
          <a:xfrm rot="0">
            <a:off x="6483629" y="9171305"/>
            <a:ext cx="5320741" cy="372745"/>
          </a:xfrm>
          <a:prstGeom prst="rect">
            <a:avLst/>
          </a:prstGeom>
        </p:spPr>
        <p:txBody>
          <a:bodyPr anchor="t" rtlCol="false" tIns="0" lIns="0" bIns="0" rIns="0">
            <a:spAutoFit/>
          </a:bodyPr>
          <a:lstStyle/>
          <a:p>
            <a:pPr algn="ctr" marL="0" indent="0" lvl="1">
              <a:lnSpc>
                <a:spcPts val="3080"/>
              </a:lnSpc>
              <a:spcBef>
                <a:spcPct val="0"/>
              </a:spcBef>
            </a:pPr>
            <a:r>
              <a:rPr lang="en-US" sz="2200" strike="noStrike" u="none">
                <a:solidFill>
                  <a:srgbClr val="000000"/>
                </a:solidFill>
                <a:latin typeface="Nourd"/>
              </a:rPr>
              <a:t>Elaborate on what you want to discuss. </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DDDDDD"/>
        </a:solidFill>
      </p:bgPr>
    </p:bg>
    <p:spTree>
      <p:nvGrpSpPr>
        <p:cNvPr id="1" name=""/>
        <p:cNvGrpSpPr/>
        <p:nvPr/>
      </p:nvGrpSpPr>
      <p:grpSpPr>
        <a:xfrm>
          <a:off x="0" y="0"/>
          <a:ext cx="0" cy="0"/>
          <a:chOff x="0" y="0"/>
          <a:chExt cx="0" cy="0"/>
        </a:xfrm>
      </p:grpSpPr>
      <p:grpSp>
        <p:nvGrpSpPr>
          <p:cNvPr name="Group 2" id="2"/>
          <p:cNvGrpSpPr/>
          <p:nvPr/>
        </p:nvGrpSpPr>
        <p:grpSpPr>
          <a:xfrm rot="0">
            <a:off x="0" y="0"/>
            <a:ext cx="9144000" cy="10287000"/>
            <a:chOff x="0" y="0"/>
            <a:chExt cx="2408296" cy="2709333"/>
          </a:xfrm>
        </p:grpSpPr>
        <p:sp>
          <p:nvSpPr>
            <p:cNvPr name="Freeform 3" id="3"/>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DDDDDD"/>
            </a:solidFill>
            <a:ln cap="sq">
              <a:noFill/>
              <a:prstDash val="solid"/>
              <a:miter/>
            </a:ln>
          </p:spPr>
        </p:sp>
        <p:sp>
          <p:nvSpPr>
            <p:cNvPr name="TextBox 4" id="4"/>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5" id="5"/>
          <p:cNvGrpSpPr/>
          <p:nvPr/>
        </p:nvGrpSpPr>
        <p:grpSpPr>
          <a:xfrm rot="0">
            <a:off x="9144000" y="0"/>
            <a:ext cx="9144000" cy="10287000"/>
            <a:chOff x="0" y="0"/>
            <a:chExt cx="2408296" cy="2709333"/>
          </a:xfrm>
        </p:grpSpPr>
        <p:sp>
          <p:nvSpPr>
            <p:cNvPr name="Freeform 6" id="6"/>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DDDDDD"/>
            </a:solidFill>
            <a:ln cap="sq">
              <a:noFill/>
              <a:prstDash val="solid"/>
              <a:miter/>
            </a:ln>
          </p:spPr>
        </p:sp>
        <p:sp>
          <p:nvSpPr>
            <p:cNvPr name="TextBox 7" id="7"/>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8" id="8"/>
          <p:cNvGrpSpPr/>
          <p:nvPr/>
        </p:nvGrpSpPr>
        <p:grpSpPr>
          <a:xfrm rot="0">
            <a:off x="0" y="0"/>
            <a:ext cx="9144000" cy="10287000"/>
            <a:chOff x="0" y="0"/>
            <a:chExt cx="12192000" cy="13716000"/>
          </a:xfrm>
        </p:grpSpPr>
        <p:pic>
          <p:nvPicPr>
            <p:cNvPr name="Picture 9" id="9"/>
            <p:cNvPicPr>
              <a:picLocks noChangeAspect="true"/>
            </p:cNvPicPr>
            <p:nvPr/>
          </p:nvPicPr>
          <p:blipFill>
            <a:blip r:embed="rId2"/>
            <a:srcRect l="6969" t="0" r="33752" b="0"/>
            <a:stretch>
              <a:fillRect/>
            </a:stretch>
          </p:blipFill>
          <p:spPr>
            <a:xfrm flipH="true" flipV="false">
              <a:off x="0" y="0"/>
              <a:ext cx="12192000" cy="13716000"/>
            </a:xfrm>
            <a:prstGeom prst="rect">
              <a:avLst/>
            </a:prstGeom>
          </p:spPr>
        </p:pic>
      </p:grpSp>
      <p:sp>
        <p:nvSpPr>
          <p:cNvPr name="Freeform 10" id="10"/>
          <p:cNvSpPr/>
          <p:nvPr/>
        </p:nvSpPr>
        <p:spPr>
          <a:xfrm flipH="false" flipV="false" rot="0">
            <a:off x="13056373" y="1295778"/>
            <a:ext cx="1319254" cy="1668022"/>
          </a:xfrm>
          <a:custGeom>
            <a:avLst/>
            <a:gdLst/>
            <a:ahLst/>
            <a:cxnLst/>
            <a:rect r="r" b="b" t="t" l="l"/>
            <a:pathLst>
              <a:path h="1668022" w="1319254">
                <a:moveTo>
                  <a:pt x="0" y="0"/>
                </a:moveTo>
                <a:lnTo>
                  <a:pt x="1319254" y="0"/>
                </a:lnTo>
                <a:lnTo>
                  <a:pt x="1319254" y="1668022"/>
                </a:lnTo>
                <a:lnTo>
                  <a:pt x="0" y="166802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1" id="11"/>
          <p:cNvSpPr txBox="true"/>
          <p:nvPr/>
        </p:nvSpPr>
        <p:spPr>
          <a:xfrm rot="0">
            <a:off x="10319713" y="3300900"/>
            <a:ext cx="6792574" cy="798576"/>
          </a:xfrm>
          <a:prstGeom prst="rect">
            <a:avLst/>
          </a:prstGeom>
        </p:spPr>
        <p:txBody>
          <a:bodyPr anchor="t" rtlCol="false" tIns="0" lIns="0" bIns="0" rIns="0">
            <a:spAutoFit/>
          </a:bodyPr>
          <a:lstStyle/>
          <a:p>
            <a:pPr algn="ctr" marL="0" indent="0" lvl="0">
              <a:lnSpc>
                <a:spcPts val="6672"/>
              </a:lnSpc>
              <a:spcBef>
                <a:spcPct val="0"/>
              </a:spcBef>
            </a:pPr>
            <a:r>
              <a:rPr lang="en-US" sz="4800" spc="96" strike="noStrike" u="none">
                <a:solidFill>
                  <a:srgbClr val="000000"/>
                </a:solidFill>
                <a:latin typeface="Nourd Bold"/>
              </a:rPr>
              <a:t>OVERVIEW</a:t>
            </a:r>
          </a:p>
        </p:txBody>
      </p:sp>
      <p:sp>
        <p:nvSpPr>
          <p:cNvPr name="TextBox 12" id="12"/>
          <p:cNvSpPr txBox="true"/>
          <p:nvPr/>
        </p:nvSpPr>
        <p:spPr>
          <a:xfrm rot="0">
            <a:off x="11396115" y="4630209"/>
            <a:ext cx="4639770" cy="1813558"/>
          </a:xfrm>
          <a:prstGeom prst="rect">
            <a:avLst/>
          </a:prstGeom>
        </p:spPr>
        <p:txBody>
          <a:bodyPr anchor="t" rtlCol="false" tIns="0" lIns="0" bIns="0" rIns="0">
            <a:spAutoFit/>
          </a:bodyPr>
          <a:lstStyle/>
          <a:p>
            <a:pPr algn="ctr" marL="0" indent="0" lvl="1">
              <a:lnSpc>
                <a:spcPts val="2970"/>
              </a:lnSpc>
            </a:pPr>
            <a:r>
              <a:rPr lang="en-US" sz="1500" strike="noStrike" u="none">
                <a:solidFill>
                  <a:srgbClr val="000000"/>
                </a:solidFill>
                <a:latin typeface="Nourd"/>
              </a:rPr>
              <a:t>Presentations are communication tools that can be used as demonstrations, lectures, speeches, reports, and more. It is mostly presented before an audience. It serves a variety of purposes, making presentations powerful tools for convincing and teaching.</a:t>
            </a:r>
          </a:p>
        </p:txBody>
      </p:sp>
      <p:sp>
        <p:nvSpPr>
          <p:cNvPr name="TextBox 13" id="13"/>
          <p:cNvSpPr txBox="true"/>
          <p:nvPr/>
        </p:nvSpPr>
        <p:spPr>
          <a:xfrm rot="0">
            <a:off x="769059" y="1716405"/>
            <a:ext cx="1753855" cy="817244"/>
          </a:xfrm>
          <a:prstGeom prst="rect">
            <a:avLst/>
          </a:prstGeom>
        </p:spPr>
        <p:txBody>
          <a:bodyPr anchor="t" rtlCol="false" tIns="0" lIns="0" bIns="0" rIns="0">
            <a:spAutoFit/>
          </a:bodyPr>
          <a:lstStyle/>
          <a:p>
            <a:pPr marL="0" indent="0" lvl="1">
              <a:lnSpc>
                <a:spcPts val="1680"/>
              </a:lnSpc>
              <a:spcBef>
                <a:spcPct val="0"/>
              </a:spcBef>
            </a:pPr>
            <a:r>
              <a:rPr lang="en-US" sz="1200">
                <a:solidFill>
                  <a:srgbClr val="000000"/>
                </a:solidFill>
                <a:latin typeface="Nourd"/>
              </a:rPr>
              <a:t>Lorem ipsum dolor sit amet, consectetur adipiscing elit, sed do eiusmod tempor.</a:t>
            </a:r>
          </a:p>
        </p:txBody>
      </p:sp>
      <p:sp>
        <p:nvSpPr>
          <p:cNvPr name="TextBox 14" id="14"/>
          <p:cNvSpPr txBox="true"/>
          <p:nvPr/>
        </p:nvSpPr>
        <p:spPr>
          <a:xfrm rot="0">
            <a:off x="7078852" y="6808575"/>
            <a:ext cx="1753855" cy="817244"/>
          </a:xfrm>
          <a:prstGeom prst="rect">
            <a:avLst/>
          </a:prstGeom>
        </p:spPr>
        <p:txBody>
          <a:bodyPr anchor="t" rtlCol="false" tIns="0" lIns="0" bIns="0" rIns="0">
            <a:spAutoFit/>
          </a:bodyPr>
          <a:lstStyle/>
          <a:p>
            <a:pPr algn="r" marL="0" indent="0" lvl="1">
              <a:lnSpc>
                <a:spcPts val="1680"/>
              </a:lnSpc>
              <a:spcBef>
                <a:spcPct val="0"/>
              </a:spcBef>
            </a:pPr>
            <a:r>
              <a:rPr lang="en-US" sz="1200">
                <a:solidFill>
                  <a:srgbClr val="000000"/>
                </a:solidFill>
                <a:latin typeface="Nourd"/>
              </a:rPr>
              <a:t>Lorem ipsum dolor sit amet, consectetur adipiscing elit, sed do eiusmod tempor.</a:t>
            </a:r>
          </a:p>
        </p:txBody>
      </p:sp>
      <p:sp>
        <p:nvSpPr>
          <p:cNvPr name="TextBox 15" id="15"/>
          <p:cNvSpPr txBox="true"/>
          <p:nvPr/>
        </p:nvSpPr>
        <p:spPr>
          <a:xfrm rot="0">
            <a:off x="769059" y="1019175"/>
            <a:ext cx="1458076" cy="281940"/>
          </a:xfrm>
          <a:prstGeom prst="rect">
            <a:avLst/>
          </a:prstGeom>
        </p:spPr>
        <p:txBody>
          <a:bodyPr anchor="t" rtlCol="false" tIns="0" lIns="0" bIns="0" rIns="0">
            <a:spAutoFit/>
          </a:bodyPr>
          <a:lstStyle/>
          <a:p>
            <a:pPr marL="0" indent="0" lvl="0">
              <a:lnSpc>
                <a:spcPts val="2340"/>
              </a:lnSpc>
              <a:spcBef>
                <a:spcPct val="0"/>
              </a:spcBef>
            </a:pPr>
            <a:r>
              <a:rPr lang="en-US" sz="1800">
                <a:solidFill>
                  <a:srgbClr val="000000"/>
                </a:solidFill>
                <a:latin typeface="Nourd Bold"/>
              </a:rPr>
              <a:t>PRODUCT 1</a:t>
            </a:r>
          </a:p>
        </p:txBody>
      </p:sp>
      <p:sp>
        <p:nvSpPr>
          <p:cNvPr name="TextBox 16" id="16"/>
          <p:cNvSpPr txBox="true"/>
          <p:nvPr/>
        </p:nvSpPr>
        <p:spPr>
          <a:xfrm rot="0">
            <a:off x="7374630" y="6111345"/>
            <a:ext cx="1458076" cy="281940"/>
          </a:xfrm>
          <a:prstGeom prst="rect">
            <a:avLst/>
          </a:prstGeom>
        </p:spPr>
        <p:txBody>
          <a:bodyPr anchor="t" rtlCol="false" tIns="0" lIns="0" bIns="0" rIns="0">
            <a:spAutoFit/>
          </a:bodyPr>
          <a:lstStyle/>
          <a:p>
            <a:pPr algn="r" marL="0" indent="0" lvl="0">
              <a:lnSpc>
                <a:spcPts val="2340"/>
              </a:lnSpc>
              <a:spcBef>
                <a:spcPct val="0"/>
              </a:spcBef>
            </a:pPr>
            <a:r>
              <a:rPr lang="en-US" sz="1800">
                <a:solidFill>
                  <a:srgbClr val="000000"/>
                </a:solidFill>
                <a:latin typeface="Nourd Bold"/>
              </a:rPr>
              <a:t>PRODUCT 1</a:t>
            </a:r>
          </a:p>
        </p:txBody>
      </p:sp>
      <p:sp>
        <p:nvSpPr>
          <p:cNvPr name="TextBox 17" id="17"/>
          <p:cNvSpPr txBox="true"/>
          <p:nvPr/>
        </p:nvSpPr>
        <p:spPr>
          <a:xfrm rot="0">
            <a:off x="769059" y="1367790"/>
            <a:ext cx="747348" cy="281940"/>
          </a:xfrm>
          <a:prstGeom prst="rect">
            <a:avLst/>
          </a:prstGeom>
        </p:spPr>
        <p:txBody>
          <a:bodyPr anchor="t" rtlCol="false" tIns="0" lIns="0" bIns="0" rIns="0">
            <a:spAutoFit/>
          </a:bodyPr>
          <a:lstStyle/>
          <a:p>
            <a:pPr marL="0" indent="0" lvl="0">
              <a:lnSpc>
                <a:spcPts val="2340"/>
              </a:lnSpc>
              <a:spcBef>
                <a:spcPct val="0"/>
              </a:spcBef>
            </a:pPr>
            <a:r>
              <a:rPr lang="en-US" sz="1800" strike="noStrike" u="none">
                <a:solidFill>
                  <a:srgbClr val="000000"/>
                </a:solidFill>
                <a:latin typeface="Nourd Bold"/>
              </a:rPr>
              <a:t>$800</a:t>
            </a:r>
          </a:p>
        </p:txBody>
      </p:sp>
      <p:sp>
        <p:nvSpPr>
          <p:cNvPr name="TextBox 18" id="18"/>
          <p:cNvSpPr txBox="true"/>
          <p:nvPr/>
        </p:nvSpPr>
        <p:spPr>
          <a:xfrm rot="0">
            <a:off x="8085358" y="6459960"/>
            <a:ext cx="747348" cy="281940"/>
          </a:xfrm>
          <a:prstGeom prst="rect">
            <a:avLst/>
          </a:prstGeom>
        </p:spPr>
        <p:txBody>
          <a:bodyPr anchor="t" rtlCol="false" tIns="0" lIns="0" bIns="0" rIns="0">
            <a:spAutoFit/>
          </a:bodyPr>
          <a:lstStyle/>
          <a:p>
            <a:pPr algn="r" marL="0" indent="0" lvl="0">
              <a:lnSpc>
                <a:spcPts val="2340"/>
              </a:lnSpc>
              <a:spcBef>
                <a:spcPct val="0"/>
              </a:spcBef>
            </a:pPr>
            <a:r>
              <a:rPr lang="en-US" sz="1800" strike="noStrike" u="none">
                <a:solidFill>
                  <a:srgbClr val="000000"/>
                </a:solidFill>
                <a:latin typeface="Nourd Bold"/>
              </a:rPr>
              <a:t>$800</a:t>
            </a:r>
          </a:p>
        </p:txBody>
      </p:sp>
      <p:sp>
        <p:nvSpPr>
          <p:cNvPr name="Freeform 19" id="19"/>
          <p:cNvSpPr/>
          <p:nvPr/>
        </p:nvSpPr>
        <p:spPr>
          <a:xfrm flipH="false" flipV="false" rot="0">
            <a:off x="12154802" y="7464821"/>
            <a:ext cx="3122395" cy="4436796"/>
          </a:xfrm>
          <a:custGeom>
            <a:avLst/>
            <a:gdLst/>
            <a:ahLst/>
            <a:cxnLst/>
            <a:rect r="r" b="b" t="t" l="l"/>
            <a:pathLst>
              <a:path h="4436796" w="3122395">
                <a:moveTo>
                  <a:pt x="0" y="0"/>
                </a:moveTo>
                <a:lnTo>
                  <a:pt x="3122396" y="0"/>
                </a:lnTo>
                <a:lnTo>
                  <a:pt x="3122396" y="4436796"/>
                </a:lnTo>
                <a:lnTo>
                  <a:pt x="0" y="443679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a:ln cap="sq">
            <a:noFill/>
            <a:prstDash val="solid"/>
            <a:miter/>
          </a:ln>
        </p:spPr>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DDDDDD"/>
        </a:solidFill>
      </p:bgPr>
    </p:bg>
    <p:spTree>
      <p:nvGrpSpPr>
        <p:cNvPr id="1" name=""/>
        <p:cNvGrpSpPr/>
        <p:nvPr/>
      </p:nvGrpSpPr>
      <p:grpSpPr>
        <a:xfrm>
          <a:off x="0" y="0"/>
          <a:ext cx="0" cy="0"/>
          <a:chOff x="0" y="0"/>
          <a:chExt cx="0" cy="0"/>
        </a:xfrm>
      </p:grpSpPr>
      <p:grpSp>
        <p:nvGrpSpPr>
          <p:cNvPr name="Group 2" id="2"/>
          <p:cNvGrpSpPr/>
          <p:nvPr/>
        </p:nvGrpSpPr>
        <p:grpSpPr>
          <a:xfrm rot="0">
            <a:off x="9144000" y="0"/>
            <a:ext cx="9144000" cy="10287000"/>
            <a:chOff x="0" y="0"/>
            <a:chExt cx="2408296" cy="2709333"/>
          </a:xfrm>
        </p:grpSpPr>
        <p:sp>
          <p:nvSpPr>
            <p:cNvPr name="Freeform 3" id="3"/>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C2BCB4"/>
            </a:solidFill>
            <a:ln cap="sq">
              <a:noFill/>
              <a:prstDash val="solid"/>
              <a:miter/>
            </a:ln>
          </p:spPr>
        </p:sp>
        <p:sp>
          <p:nvSpPr>
            <p:cNvPr name="TextBox 4" id="4"/>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5" id="5"/>
          <p:cNvGrpSpPr/>
          <p:nvPr/>
        </p:nvGrpSpPr>
        <p:grpSpPr>
          <a:xfrm rot="0">
            <a:off x="0" y="0"/>
            <a:ext cx="9144000" cy="10287000"/>
            <a:chOff x="0" y="0"/>
            <a:chExt cx="12192000" cy="13716000"/>
          </a:xfrm>
        </p:grpSpPr>
        <p:pic>
          <p:nvPicPr>
            <p:cNvPr name="Picture 6" id="6"/>
            <p:cNvPicPr>
              <a:picLocks noChangeAspect="true"/>
            </p:cNvPicPr>
            <p:nvPr/>
          </p:nvPicPr>
          <p:blipFill>
            <a:blip r:embed="rId2"/>
            <a:srcRect l="14698" t="28126" r="24794" b="0"/>
            <a:stretch>
              <a:fillRect/>
            </a:stretch>
          </p:blipFill>
          <p:spPr>
            <a:xfrm flipH="false" flipV="false">
              <a:off x="0" y="0"/>
              <a:ext cx="12192000" cy="13716000"/>
            </a:xfrm>
            <a:prstGeom prst="rect">
              <a:avLst/>
            </a:prstGeom>
          </p:spPr>
        </p:pic>
      </p:grpSp>
      <p:grpSp>
        <p:nvGrpSpPr>
          <p:cNvPr name="Group 7" id="7"/>
          <p:cNvGrpSpPr/>
          <p:nvPr/>
        </p:nvGrpSpPr>
        <p:grpSpPr>
          <a:xfrm rot="0">
            <a:off x="11464387" y="2781300"/>
            <a:ext cx="4503227" cy="4458212"/>
            <a:chOff x="0" y="0"/>
            <a:chExt cx="6004302" cy="5944282"/>
          </a:xfrm>
        </p:grpSpPr>
        <p:pic>
          <p:nvPicPr>
            <p:cNvPr name="Picture 8" id="8"/>
            <p:cNvPicPr>
              <a:picLocks noChangeAspect="true"/>
            </p:cNvPicPr>
            <p:nvPr/>
          </p:nvPicPr>
          <p:blipFill>
            <a:blip r:embed="rId3"/>
            <a:srcRect l="470" t="2754" r="12956" b="6749"/>
            <a:stretch>
              <a:fillRect/>
            </a:stretch>
          </p:blipFill>
          <p:spPr>
            <a:xfrm flipH="true" flipV="false">
              <a:off x="0" y="0"/>
              <a:ext cx="6004302" cy="5944282"/>
            </a:xfrm>
            <a:prstGeom prst="rect">
              <a:avLst/>
            </a:prstGeom>
          </p:spPr>
        </p:pic>
      </p:grpSp>
      <p:sp>
        <p:nvSpPr>
          <p:cNvPr name="TextBox 9" id="9"/>
          <p:cNvSpPr txBox="true"/>
          <p:nvPr/>
        </p:nvSpPr>
        <p:spPr>
          <a:xfrm rot="0">
            <a:off x="1028700" y="1083083"/>
            <a:ext cx="3003031" cy="281940"/>
          </a:xfrm>
          <a:prstGeom prst="rect">
            <a:avLst/>
          </a:prstGeom>
        </p:spPr>
        <p:txBody>
          <a:bodyPr anchor="t" rtlCol="false" tIns="0" lIns="0" bIns="0" rIns="0">
            <a:spAutoFit/>
          </a:bodyPr>
          <a:lstStyle/>
          <a:p>
            <a:pPr marL="0" indent="0" lvl="0">
              <a:lnSpc>
                <a:spcPts val="2340"/>
              </a:lnSpc>
              <a:spcBef>
                <a:spcPct val="0"/>
              </a:spcBef>
            </a:pPr>
            <a:r>
              <a:rPr lang="en-US" sz="1800">
                <a:solidFill>
                  <a:srgbClr val="000000"/>
                </a:solidFill>
                <a:latin typeface="Nourd Bold"/>
              </a:rPr>
              <a:t>WRITE A MAIN TOPIC</a:t>
            </a:r>
          </a:p>
        </p:txBody>
      </p:sp>
      <p:sp>
        <p:nvSpPr>
          <p:cNvPr name="TextBox 10" id="10"/>
          <p:cNvSpPr txBox="true"/>
          <p:nvPr/>
        </p:nvSpPr>
        <p:spPr>
          <a:xfrm rot="0">
            <a:off x="14256269" y="1083083"/>
            <a:ext cx="3003031" cy="281940"/>
          </a:xfrm>
          <a:prstGeom prst="rect">
            <a:avLst/>
          </a:prstGeom>
        </p:spPr>
        <p:txBody>
          <a:bodyPr anchor="t" rtlCol="false" tIns="0" lIns="0" bIns="0" rIns="0">
            <a:spAutoFit/>
          </a:bodyPr>
          <a:lstStyle/>
          <a:p>
            <a:pPr algn="r" marL="0" indent="0" lvl="0">
              <a:lnSpc>
                <a:spcPts val="2340"/>
              </a:lnSpc>
              <a:spcBef>
                <a:spcPct val="0"/>
              </a:spcBef>
            </a:pPr>
            <a:r>
              <a:rPr lang="en-US" sz="1800">
                <a:solidFill>
                  <a:srgbClr val="000000"/>
                </a:solidFill>
                <a:latin typeface="Nourd Bold"/>
              </a:rPr>
              <a:t>WRITE A MAIN TOPIC</a:t>
            </a:r>
          </a:p>
        </p:txBody>
      </p:sp>
      <p:sp>
        <p:nvSpPr>
          <p:cNvPr name="TextBox 11" id="11"/>
          <p:cNvSpPr txBox="true"/>
          <p:nvPr/>
        </p:nvSpPr>
        <p:spPr>
          <a:xfrm rot="0">
            <a:off x="1028700" y="8912452"/>
            <a:ext cx="809647" cy="281940"/>
          </a:xfrm>
          <a:prstGeom prst="rect">
            <a:avLst/>
          </a:prstGeom>
        </p:spPr>
        <p:txBody>
          <a:bodyPr anchor="t" rtlCol="false" tIns="0" lIns="0" bIns="0" rIns="0">
            <a:spAutoFit/>
          </a:bodyPr>
          <a:lstStyle/>
          <a:p>
            <a:pPr marL="0" indent="0" lvl="0">
              <a:lnSpc>
                <a:spcPts val="2340"/>
              </a:lnSpc>
              <a:spcBef>
                <a:spcPct val="0"/>
              </a:spcBef>
            </a:pPr>
            <a:r>
              <a:rPr lang="en-US" sz="1800">
                <a:solidFill>
                  <a:srgbClr val="000000"/>
                </a:solidFill>
                <a:latin typeface="Nourd Bold"/>
              </a:rPr>
              <a:t>PRICE</a:t>
            </a:r>
          </a:p>
        </p:txBody>
      </p:sp>
      <p:sp>
        <p:nvSpPr>
          <p:cNvPr name="TextBox 12" id="12"/>
          <p:cNvSpPr txBox="true"/>
          <p:nvPr/>
        </p:nvSpPr>
        <p:spPr>
          <a:xfrm rot="0">
            <a:off x="4572000" y="8912452"/>
            <a:ext cx="1264663" cy="281940"/>
          </a:xfrm>
          <a:prstGeom prst="rect">
            <a:avLst/>
          </a:prstGeom>
        </p:spPr>
        <p:txBody>
          <a:bodyPr anchor="t" rtlCol="false" tIns="0" lIns="0" bIns="0" rIns="0">
            <a:spAutoFit/>
          </a:bodyPr>
          <a:lstStyle/>
          <a:p>
            <a:pPr marL="0" indent="0" lvl="0">
              <a:lnSpc>
                <a:spcPts val="2340"/>
              </a:lnSpc>
              <a:spcBef>
                <a:spcPct val="0"/>
              </a:spcBef>
            </a:pPr>
            <a:r>
              <a:rPr lang="en-US" sz="1800">
                <a:solidFill>
                  <a:srgbClr val="000000"/>
                </a:solidFill>
                <a:latin typeface="Nourd Bold"/>
              </a:rPr>
              <a:t>MATERIAL</a:t>
            </a:r>
          </a:p>
        </p:txBody>
      </p:sp>
      <p:sp>
        <p:nvSpPr>
          <p:cNvPr name="TextBox 13" id="13"/>
          <p:cNvSpPr txBox="true"/>
          <p:nvPr/>
        </p:nvSpPr>
        <p:spPr>
          <a:xfrm rot="0">
            <a:off x="1952647" y="8883179"/>
            <a:ext cx="873997" cy="268604"/>
          </a:xfrm>
          <a:prstGeom prst="rect">
            <a:avLst/>
          </a:prstGeom>
        </p:spPr>
        <p:txBody>
          <a:bodyPr anchor="t" rtlCol="false" tIns="0" lIns="0" bIns="0" rIns="0">
            <a:spAutoFit/>
          </a:bodyPr>
          <a:lstStyle/>
          <a:p>
            <a:pPr marL="0" indent="0" lvl="1">
              <a:lnSpc>
                <a:spcPts val="2310"/>
              </a:lnSpc>
            </a:pPr>
            <a:r>
              <a:rPr lang="en-US" sz="1500">
                <a:solidFill>
                  <a:srgbClr val="000000"/>
                </a:solidFill>
                <a:latin typeface="Nourd"/>
              </a:rPr>
              <a:t>$1200</a:t>
            </a:r>
          </a:p>
        </p:txBody>
      </p:sp>
      <p:sp>
        <p:nvSpPr>
          <p:cNvPr name="TextBox 14" id="14"/>
          <p:cNvSpPr txBox="true"/>
          <p:nvPr/>
        </p:nvSpPr>
        <p:spPr>
          <a:xfrm rot="0">
            <a:off x="5967310" y="8883179"/>
            <a:ext cx="2595405" cy="268604"/>
          </a:xfrm>
          <a:prstGeom prst="rect">
            <a:avLst/>
          </a:prstGeom>
        </p:spPr>
        <p:txBody>
          <a:bodyPr anchor="t" rtlCol="false" tIns="0" lIns="0" bIns="0" rIns="0">
            <a:spAutoFit/>
          </a:bodyPr>
          <a:lstStyle/>
          <a:p>
            <a:pPr marL="0" indent="0" lvl="1">
              <a:lnSpc>
                <a:spcPts val="2310"/>
              </a:lnSpc>
            </a:pPr>
            <a:r>
              <a:rPr lang="en-US" sz="1500">
                <a:solidFill>
                  <a:srgbClr val="000000"/>
                </a:solidFill>
                <a:latin typeface="Nourd"/>
              </a:rPr>
              <a:t>Lorem ipsum dolor sit amet.</a:t>
            </a:r>
          </a:p>
        </p:txBody>
      </p:sp>
      <p:sp>
        <p:nvSpPr>
          <p:cNvPr name="TextBox 15" id="15"/>
          <p:cNvSpPr txBox="true"/>
          <p:nvPr/>
        </p:nvSpPr>
        <p:spPr>
          <a:xfrm rot="0">
            <a:off x="14256269" y="8170319"/>
            <a:ext cx="3003031" cy="281940"/>
          </a:xfrm>
          <a:prstGeom prst="rect">
            <a:avLst/>
          </a:prstGeom>
        </p:spPr>
        <p:txBody>
          <a:bodyPr anchor="t" rtlCol="false" tIns="0" lIns="0" bIns="0" rIns="0">
            <a:spAutoFit/>
          </a:bodyPr>
          <a:lstStyle/>
          <a:p>
            <a:pPr algn="r" marL="0" indent="0" lvl="0">
              <a:lnSpc>
                <a:spcPts val="2340"/>
              </a:lnSpc>
              <a:spcBef>
                <a:spcPct val="0"/>
              </a:spcBef>
            </a:pPr>
            <a:r>
              <a:rPr lang="en-US" sz="1800">
                <a:solidFill>
                  <a:srgbClr val="000000"/>
                </a:solidFill>
                <a:latin typeface="Nourd Bold"/>
              </a:rPr>
              <a:t>WRITE A MAIN TOPIC</a:t>
            </a:r>
          </a:p>
        </p:txBody>
      </p:sp>
      <p:sp>
        <p:nvSpPr>
          <p:cNvPr name="TextBox 16" id="16"/>
          <p:cNvSpPr txBox="true"/>
          <p:nvPr/>
        </p:nvSpPr>
        <p:spPr>
          <a:xfrm rot="0">
            <a:off x="12287250" y="8578379"/>
            <a:ext cx="4972050" cy="554354"/>
          </a:xfrm>
          <a:prstGeom prst="rect">
            <a:avLst/>
          </a:prstGeom>
        </p:spPr>
        <p:txBody>
          <a:bodyPr anchor="t" rtlCol="false" tIns="0" lIns="0" bIns="0" rIns="0">
            <a:spAutoFit/>
          </a:bodyPr>
          <a:lstStyle/>
          <a:p>
            <a:pPr algn="r" marL="0" indent="0" lvl="1">
              <a:lnSpc>
                <a:spcPts val="2310"/>
              </a:lnSpc>
            </a:pPr>
            <a:r>
              <a:rPr lang="en-US" sz="1500">
                <a:solidFill>
                  <a:srgbClr val="000000"/>
                </a:solidFill>
                <a:latin typeface="Nourd"/>
              </a:rPr>
              <a:t>Lorem ipsum dolor sit amet, consectetur adipiscing elit, sed do eiusmod tempor incididunt ut labore et.</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DDDDDD"/>
        </a:solidFill>
      </p:bgPr>
    </p:bg>
    <p:spTree>
      <p:nvGrpSpPr>
        <p:cNvPr id="1" name=""/>
        <p:cNvGrpSpPr/>
        <p:nvPr/>
      </p:nvGrpSpPr>
      <p:grpSpPr>
        <a:xfrm>
          <a:off x="0" y="0"/>
          <a:ext cx="0" cy="0"/>
          <a:chOff x="0" y="0"/>
          <a:chExt cx="0" cy="0"/>
        </a:xfrm>
      </p:grpSpPr>
      <p:grpSp>
        <p:nvGrpSpPr>
          <p:cNvPr name="Group 2" id="2"/>
          <p:cNvGrpSpPr/>
          <p:nvPr/>
        </p:nvGrpSpPr>
        <p:grpSpPr>
          <a:xfrm rot="0">
            <a:off x="0" y="0"/>
            <a:ext cx="9144000" cy="10287000"/>
            <a:chOff x="0" y="0"/>
            <a:chExt cx="2408296" cy="2709333"/>
          </a:xfrm>
        </p:grpSpPr>
        <p:sp>
          <p:nvSpPr>
            <p:cNvPr name="Freeform 3" id="3"/>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C2BCB4"/>
            </a:solidFill>
            <a:ln cap="sq">
              <a:noFill/>
              <a:prstDash val="solid"/>
              <a:miter/>
            </a:ln>
          </p:spPr>
        </p:sp>
        <p:sp>
          <p:nvSpPr>
            <p:cNvPr name="TextBox 4" id="4"/>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5" id="5"/>
          <p:cNvGrpSpPr/>
          <p:nvPr/>
        </p:nvGrpSpPr>
        <p:grpSpPr>
          <a:xfrm rot="0">
            <a:off x="9144000" y="0"/>
            <a:ext cx="9144000" cy="10287000"/>
            <a:chOff x="0" y="0"/>
            <a:chExt cx="2408296" cy="2709333"/>
          </a:xfrm>
        </p:grpSpPr>
        <p:sp>
          <p:nvSpPr>
            <p:cNvPr name="Freeform 6" id="6"/>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DDDDDD"/>
            </a:solidFill>
            <a:ln cap="sq">
              <a:noFill/>
              <a:prstDash val="solid"/>
              <a:miter/>
            </a:ln>
          </p:spPr>
        </p:sp>
        <p:sp>
          <p:nvSpPr>
            <p:cNvPr name="TextBox 7" id="7"/>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sp>
        <p:nvSpPr>
          <p:cNvPr name="AutoShape 8" id="8"/>
          <p:cNvSpPr/>
          <p:nvPr/>
        </p:nvSpPr>
        <p:spPr>
          <a:xfrm>
            <a:off x="9144000" y="6972868"/>
            <a:ext cx="9621452" cy="0"/>
          </a:xfrm>
          <a:prstGeom prst="line">
            <a:avLst/>
          </a:prstGeom>
          <a:ln cap="flat" w="28575">
            <a:solidFill>
              <a:srgbClr val="000000"/>
            </a:solidFill>
            <a:prstDash val="solid"/>
            <a:headEnd type="none" len="sm" w="sm"/>
            <a:tailEnd type="none" len="sm" w="sm"/>
          </a:ln>
        </p:spPr>
      </p:sp>
      <p:sp>
        <p:nvSpPr>
          <p:cNvPr name="Freeform 9" id="9"/>
          <p:cNvSpPr/>
          <p:nvPr/>
        </p:nvSpPr>
        <p:spPr>
          <a:xfrm flipH="false" flipV="false" rot="0">
            <a:off x="12551922" y="5409534"/>
            <a:ext cx="3398923" cy="3275712"/>
          </a:xfrm>
          <a:custGeom>
            <a:avLst/>
            <a:gdLst/>
            <a:ahLst/>
            <a:cxnLst/>
            <a:rect r="r" b="b" t="t" l="l"/>
            <a:pathLst>
              <a:path h="3275712" w="3398923">
                <a:moveTo>
                  <a:pt x="0" y="0"/>
                </a:moveTo>
                <a:lnTo>
                  <a:pt x="3398924" y="0"/>
                </a:lnTo>
                <a:lnTo>
                  <a:pt x="3398924" y="3275713"/>
                </a:lnTo>
                <a:lnTo>
                  <a:pt x="0" y="32757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10" id="10"/>
          <p:cNvSpPr/>
          <p:nvPr/>
        </p:nvSpPr>
        <p:spPr>
          <a:xfrm flipH="false" flipV="false" rot="0">
            <a:off x="11249271" y="1946395"/>
            <a:ext cx="1799577" cy="2548074"/>
          </a:xfrm>
          <a:custGeom>
            <a:avLst/>
            <a:gdLst/>
            <a:ahLst/>
            <a:cxnLst/>
            <a:rect r="r" b="b" t="t" l="l"/>
            <a:pathLst>
              <a:path h="2548074" w="1799577">
                <a:moveTo>
                  <a:pt x="0" y="0"/>
                </a:moveTo>
                <a:lnTo>
                  <a:pt x="1799577" y="0"/>
                </a:lnTo>
                <a:lnTo>
                  <a:pt x="1799577" y="2548074"/>
                </a:lnTo>
                <a:lnTo>
                  <a:pt x="0" y="254807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11" id="11"/>
          <p:cNvSpPr/>
          <p:nvPr/>
        </p:nvSpPr>
        <p:spPr>
          <a:xfrm flipH="false" flipV="false" rot="0">
            <a:off x="1700527" y="3267373"/>
            <a:ext cx="821759" cy="791876"/>
          </a:xfrm>
          <a:custGeom>
            <a:avLst/>
            <a:gdLst/>
            <a:ahLst/>
            <a:cxnLst/>
            <a:rect r="r" b="b" t="t" l="l"/>
            <a:pathLst>
              <a:path h="791876" w="821759">
                <a:moveTo>
                  <a:pt x="0" y="0"/>
                </a:moveTo>
                <a:lnTo>
                  <a:pt x="821759" y="0"/>
                </a:lnTo>
                <a:lnTo>
                  <a:pt x="821759" y="791877"/>
                </a:lnTo>
                <a:lnTo>
                  <a:pt x="0" y="791877"/>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a:ln cap="sq">
            <a:noFill/>
            <a:prstDash val="solid"/>
            <a:miter/>
          </a:ln>
        </p:spPr>
      </p:sp>
      <p:sp>
        <p:nvSpPr>
          <p:cNvPr name="Freeform 12" id="12"/>
          <p:cNvSpPr/>
          <p:nvPr/>
        </p:nvSpPr>
        <p:spPr>
          <a:xfrm flipH="false" flipV="false" rot="0">
            <a:off x="1700527" y="4805715"/>
            <a:ext cx="821759" cy="900333"/>
          </a:xfrm>
          <a:custGeom>
            <a:avLst/>
            <a:gdLst/>
            <a:ahLst/>
            <a:cxnLst/>
            <a:rect r="r" b="b" t="t" l="l"/>
            <a:pathLst>
              <a:path h="900333" w="821759">
                <a:moveTo>
                  <a:pt x="0" y="0"/>
                </a:moveTo>
                <a:lnTo>
                  <a:pt x="821759" y="0"/>
                </a:lnTo>
                <a:lnTo>
                  <a:pt x="821759" y="900333"/>
                </a:lnTo>
                <a:lnTo>
                  <a:pt x="0" y="90033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
        <p:nvSpPr>
          <p:cNvPr name="Freeform 13" id="13"/>
          <p:cNvSpPr/>
          <p:nvPr/>
        </p:nvSpPr>
        <p:spPr>
          <a:xfrm flipH="false" flipV="false" rot="0">
            <a:off x="1661536" y="7857486"/>
            <a:ext cx="899740" cy="827761"/>
          </a:xfrm>
          <a:custGeom>
            <a:avLst/>
            <a:gdLst/>
            <a:ahLst/>
            <a:cxnLst/>
            <a:rect r="r" b="b" t="t" l="l"/>
            <a:pathLst>
              <a:path h="827761" w="899740">
                <a:moveTo>
                  <a:pt x="0" y="0"/>
                </a:moveTo>
                <a:lnTo>
                  <a:pt x="899740" y="0"/>
                </a:lnTo>
                <a:lnTo>
                  <a:pt x="899740" y="827761"/>
                </a:lnTo>
                <a:lnTo>
                  <a:pt x="0" y="827761"/>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14" id="14"/>
          <p:cNvSpPr/>
          <p:nvPr/>
        </p:nvSpPr>
        <p:spPr>
          <a:xfrm flipH="false" flipV="false" rot="0">
            <a:off x="1801488" y="6269511"/>
            <a:ext cx="619836" cy="894777"/>
          </a:xfrm>
          <a:custGeom>
            <a:avLst/>
            <a:gdLst/>
            <a:ahLst/>
            <a:cxnLst/>
            <a:rect r="r" b="b" t="t" l="l"/>
            <a:pathLst>
              <a:path h="894777" w="619836">
                <a:moveTo>
                  <a:pt x="0" y="0"/>
                </a:moveTo>
                <a:lnTo>
                  <a:pt x="619836" y="0"/>
                </a:lnTo>
                <a:lnTo>
                  <a:pt x="619836" y="894777"/>
                </a:lnTo>
                <a:lnTo>
                  <a:pt x="0" y="894777"/>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a:ln cap="sq">
            <a:noFill/>
            <a:prstDash val="solid"/>
            <a:miter/>
          </a:ln>
        </p:spPr>
      </p:sp>
      <p:sp>
        <p:nvSpPr>
          <p:cNvPr name="Freeform 15" id="15"/>
          <p:cNvSpPr/>
          <p:nvPr/>
        </p:nvSpPr>
        <p:spPr>
          <a:xfrm flipH="false" flipV="false" rot="0">
            <a:off x="14251384" y="-1029296"/>
            <a:ext cx="1949951" cy="4115992"/>
          </a:xfrm>
          <a:custGeom>
            <a:avLst/>
            <a:gdLst/>
            <a:ahLst/>
            <a:cxnLst/>
            <a:rect r="r" b="b" t="t" l="l"/>
            <a:pathLst>
              <a:path h="4115992" w="1949951">
                <a:moveTo>
                  <a:pt x="0" y="0"/>
                </a:moveTo>
                <a:lnTo>
                  <a:pt x="1949951" y="0"/>
                </a:lnTo>
                <a:lnTo>
                  <a:pt x="1949951" y="4115992"/>
                </a:lnTo>
                <a:lnTo>
                  <a:pt x="0" y="4115992"/>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a:ln cap="sq">
            <a:noFill/>
            <a:prstDash val="solid"/>
            <a:miter/>
          </a:ln>
        </p:spPr>
      </p:sp>
      <p:sp>
        <p:nvSpPr>
          <p:cNvPr name="TextBox 16" id="16"/>
          <p:cNvSpPr txBox="true"/>
          <p:nvPr/>
        </p:nvSpPr>
        <p:spPr>
          <a:xfrm rot="0">
            <a:off x="1028700" y="1162050"/>
            <a:ext cx="6792574" cy="876300"/>
          </a:xfrm>
          <a:prstGeom prst="rect">
            <a:avLst/>
          </a:prstGeom>
        </p:spPr>
        <p:txBody>
          <a:bodyPr anchor="t" rtlCol="false" tIns="0" lIns="0" bIns="0" rIns="0">
            <a:spAutoFit/>
          </a:bodyPr>
          <a:lstStyle/>
          <a:p>
            <a:pPr algn="ctr" marL="0" indent="0" lvl="0">
              <a:lnSpc>
                <a:spcPts val="6912"/>
              </a:lnSpc>
              <a:spcBef>
                <a:spcPct val="0"/>
              </a:spcBef>
            </a:pPr>
            <a:r>
              <a:rPr lang="en-US" sz="5760" spc="115">
                <a:solidFill>
                  <a:srgbClr val="000000"/>
                </a:solidFill>
                <a:latin typeface="Nourd Bold"/>
              </a:rPr>
              <a:t>HOW WE WORK</a:t>
            </a:r>
          </a:p>
        </p:txBody>
      </p:sp>
      <p:sp>
        <p:nvSpPr>
          <p:cNvPr name="TextBox 17" id="17"/>
          <p:cNvSpPr txBox="true"/>
          <p:nvPr/>
        </p:nvSpPr>
        <p:spPr>
          <a:xfrm rot="0">
            <a:off x="2838948" y="3191561"/>
            <a:ext cx="3003031" cy="281940"/>
          </a:xfrm>
          <a:prstGeom prst="rect">
            <a:avLst/>
          </a:prstGeom>
        </p:spPr>
        <p:txBody>
          <a:bodyPr anchor="t" rtlCol="false" tIns="0" lIns="0" bIns="0" rIns="0">
            <a:spAutoFit/>
          </a:bodyPr>
          <a:lstStyle/>
          <a:p>
            <a:pPr marL="0" indent="0" lvl="0">
              <a:lnSpc>
                <a:spcPts val="2340"/>
              </a:lnSpc>
              <a:spcBef>
                <a:spcPct val="0"/>
              </a:spcBef>
            </a:pPr>
            <a:r>
              <a:rPr lang="en-US" sz="1800">
                <a:solidFill>
                  <a:srgbClr val="000000"/>
                </a:solidFill>
                <a:latin typeface="Nourd Bold"/>
              </a:rPr>
              <a:t>WRITE A MAIN TOPIC</a:t>
            </a:r>
          </a:p>
        </p:txBody>
      </p:sp>
      <p:sp>
        <p:nvSpPr>
          <p:cNvPr name="TextBox 18" id="18"/>
          <p:cNvSpPr txBox="true"/>
          <p:nvPr/>
        </p:nvSpPr>
        <p:spPr>
          <a:xfrm rot="0">
            <a:off x="2838948" y="4745236"/>
            <a:ext cx="3003031" cy="281940"/>
          </a:xfrm>
          <a:prstGeom prst="rect">
            <a:avLst/>
          </a:prstGeom>
        </p:spPr>
        <p:txBody>
          <a:bodyPr anchor="t" rtlCol="false" tIns="0" lIns="0" bIns="0" rIns="0">
            <a:spAutoFit/>
          </a:bodyPr>
          <a:lstStyle/>
          <a:p>
            <a:pPr marL="0" indent="0" lvl="0">
              <a:lnSpc>
                <a:spcPts val="2340"/>
              </a:lnSpc>
              <a:spcBef>
                <a:spcPct val="0"/>
              </a:spcBef>
            </a:pPr>
            <a:r>
              <a:rPr lang="en-US" sz="1800">
                <a:solidFill>
                  <a:srgbClr val="000000"/>
                </a:solidFill>
                <a:latin typeface="Nourd Bold"/>
              </a:rPr>
              <a:t>WRITE A MAIN TOPIC</a:t>
            </a:r>
          </a:p>
        </p:txBody>
      </p:sp>
      <p:sp>
        <p:nvSpPr>
          <p:cNvPr name="TextBox 19" id="19"/>
          <p:cNvSpPr txBox="true"/>
          <p:nvPr/>
        </p:nvSpPr>
        <p:spPr>
          <a:xfrm rot="0">
            <a:off x="2838948" y="6296598"/>
            <a:ext cx="3003031" cy="281940"/>
          </a:xfrm>
          <a:prstGeom prst="rect">
            <a:avLst/>
          </a:prstGeom>
        </p:spPr>
        <p:txBody>
          <a:bodyPr anchor="t" rtlCol="false" tIns="0" lIns="0" bIns="0" rIns="0">
            <a:spAutoFit/>
          </a:bodyPr>
          <a:lstStyle/>
          <a:p>
            <a:pPr marL="0" indent="0" lvl="0">
              <a:lnSpc>
                <a:spcPts val="2340"/>
              </a:lnSpc>
              <a:spcBef>
                <a:spcPct val="0"/>
              </a:spcBef>
            </a:pPr>
            <a:r>
              <a:rPr lang="en-US" sz="1800">
                <a:solidFill>
                  <a:srgbClr val="000000"/>
                </a:solidFill>
                <a:latin typeface="Nourd Bold"/>
              </a:rPr>
              <a:t>WRITE A MAIN TOPIC</a:t>
            </a:r>
          </a:p>
        </p:txBody>
      </p:sp>
      <p:sp>
        <p:nvSpPr>
          <p:cNvPr name="TextBox 20" id="20"/>
          <p:cNvSpPr txBox="true"/>
          <p:nvPr/>
        </p:nvSpPr>
        <p:spPr>
          <a:xfrm rot="0">
            <a:off x="2838948" y="7847961"/>
            <a:ext cx="3003031" cy="281940"/>
          </a:xfrm>
          <a:prstGeom prst="rect">
            <a:avLst/>
          </a:prstGeom>
        </p:spPr>
        <p:txBody>
          <a:bodyPr anchor="t" rtlCol="false" tIns="0" lIns="0" bIns="0" rIns="0">
            <a:spAutoFit/>
          </a:bodyPr>
          <a:lstStyle/>
          <a:p>
            <a:pPr marL="0" indent="0" lvl="0">
              <a:lnSpc>
                <a:spcPts val="2340"/>
              </a:lnSpc>
              <a:spcBef>
                <a:spcPct val="0"/>
              </a:spcBef>
            </a:pPr>
            <a:r>
              <a:rPr lang="en-US" sz="1800">
                <a:solidFill>
                  <a:srgbClr val="000000"/>
                </a:solidFill>
                <a:latin typeface="Nourd Bold"/>
              </a:rPr>
              <a:t>WRITE A MAIN TOPIC</a:t>
            </a:r>
          </a:p>
        </p:txBody>
      </p:sp>
      <p:sp>
        <p:nvSpPr>
          <p:cNvPr name="TextBox 21" id="21"/>
          <p:cNvSpPr txBox="true"/>
          <p:nvPr/>
        </p:nvSpPr>
        <p:spPr>
          <a:xfrm rot="0">
            <a:off x="2838948" y="3564237"/>
            <a:ext cx="4682865" cy="554354"/>
          </a:xfrm>
          <a:prstGeom prst="rect">
            <a:avLst/>
          </a:prstGeom>
        </p:spPr>
        <p:txBody>
          <a:bodyPr anchor="t" rtlCol="false" tIns="0" lIns="0" bIns="0" rIns="0">
            <a:spAutoFit/>
          </a:bodyPr>
          <a:lstStyle/>
          <a:p>
            <a:pPr marL="0" indent="0" lvl="1">
              <a:lnSpc>
                <a:spcPts val="2310"/>
              </a:lnSpc>
            </a:pPr>
            <a:r>
              <a:rPr lang="en-US" sz="1500">
                <a:solidFill>
                  <a:srgbClr val="000000"/>
                </a:solidFill>
                <a:latin typeface="Nourd"/>
              </a:rPr>
              <a:t>Lorem ipsum dolor sit amet, consectetur adipiscing elit, sed do eiusmod tempor incididunt ut labore et.</a:t>
            </a:r>
          </a:p>
        </p:txBody>
      </p:sp>
      <p:sp>
        <p:nvSpPr>
          <p:cNvPr name="TextBox 22" id="22"/>
          <p:cNvSpPr txBox="true"/>
          <p:nvPr/>
        </p:nvSpPr>
        <p:spPr>
          <a:xfrm rot="0">
            <a:off x="2838948" y="5117912"/>
            <a:ext cx="4682865" cy="554354"/>
          </a:xfrm>
          <a:prstGeom prst="rect">
            <a:avLst/>
          </a:prstGeom>
        </p:spPr>
        <p:txBody>
          <a:bodyPr anchor="t" rtlCol="false" tIns="0" lIns="0" bIns="0" rIns="0">
            <a:spAutoFit/>
          </a:bodyPr>
          <a:lstStyle/>
          <a:p>
            <a:pPr marL="0" indent="0" lvl="1">
              <a:lnSpc>
                <a:spcPts val="2310"/>
              </a:lnSpc>
            </a:pPr>
            <a:r>
              <a:rPr lang="en-US" sz="1500">
                <a:solidFill>
                  <a:srgbClr val="000000"/>
                </a:solidFill>
                <a:latin typeface="Nourd"/>
              </a:rPr>
              <a:t>Lorem ipsum dolor sit amet, consectetur adipiscing elit, sed do eiusmod tempor incididunt ut labore et.</a:t>
            </a:r>
          </a:p>
        </p:txBody>
      </p:sp>
      <p:sp>
        <p:nvSpPr>
          <p:cNvPr name="TextBox 23" id="23"/>
          <p:cNvSpPr txBox="true"/>
          <p:nvPr/>
        </p:nvSpPr>
        <p:spPr>
          <a:xfrm rot="0">
            <a:off x="2838948" y="6669275"/>
            <a:ext cx="4682865" cy="554354"/>
          </a:xfrm>
          <a:prstGeom prst="rect">
            <a:avLst/>
          </a:prstGeom>
        </p:spPr>
        <p:txBody>
          <a:bodyPr anchor="t" rtlCol="false" tIns="0" lIns="0" bIns="0" rIns="0">
            <a:spAutoFit/>
          </a:bodyPr>
          <a:lstStyle/>
          <a:p>
            <a:pPr marL="0" indent="0" lvl="1">
              <a:lnSpc>
                <a:spcPts val="2310"/>
              </a:lnSpc>
            </a:pPr>
            <a:r>
              <a:rPr lang="en-US" sz="1500">
                <a:solidFill>
                  <a:srgbClr val="000000"/>
                </a:solidFill>
                <a:latin typeface="Nourd"/>
              </a:rPr>
              <a:t>Lorem ipsum dolor sit amet, consectetur adipiscing elit, sed do eiusmod tempor incididunt ut labore et.</a:t>
            </a:r>
          </a:p>
        </p:txBody>
      </p:sp>
      <p:sp>
        <p:nvSpPr>
          <p:cNvPr name="TextBox 24" id="24"/>
          <p:cNvSpPr txBox="true"/>
          <p:nvPr/>
        </p:nvSpPr>
        <p:spPr>
          <a:xfrm rot="0">
            <a:off x="2838948" y="8220637"/>
            <a:ext cx="4682865" cy="554354"/>
          </a:xfrm>
          <a:prstGeom prst="rect">
            <a:avLst/>
          </a:prstGeom>
        </p:spPr>
        <p:txBody>
          <a:bodyPr anchor="t" rtlCol="false" tIns="0" lIns="0" bIns="0" rIns="0">
            <a:spAutoFit/>
          </a:bodyPr>
          <a:lstStyle/>
          <a:p>
            <a:pPr marL="0" indent="0" lvl="1">
              <a:lnSpc>
                <a:spcPts val="2310"/>
              </a:lnSpc>
            </a:pPr>
            <a:r>
              <a:rPr lang="en-US" sz="1500">
                <a:solidFill>
                  <a:srgbClr val="000000"/>
                </a:solidFill>
                <a:latin typeface="Nourd"/>
              </a:rPr>
              <a:t>Lorem ipsum dolor sit amet, consectetur adipiscing elit, sed do eiusmod tempor incididunt ut labore et.</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DDDDDD"/>
        </a:solidFill>
      </p:bgPr>
    </p:bg>
    <p:spTree>
      <p:nvGrpSpPr>
        <p:cNvPr id="1" name=""/>
        <p:cNvGrpSpPr/>
        <p:nvPr/>
      </p:nvGrpSpPr>
      <p:grpSpPr>
        <a:xfrm>
          <a:off x="0" y="0"/>
          <a:ext cx="0" cy="0"/>
          <a:chOff x="0" y="0"/>
          <a:chExt cx="0" cy="0"/>
        </a:xfrm>
      </p:grpSpPr>
      <p:grpSp>
        <p:nvGrpSpPr>
          <p:cNvPr name="Group 2" id="2"/>
          <p:cNvGrpSpPr/>
          <p:nvPr/>
        </p:nvGrpSpPr>
        <p:grpSpPr>
          <a:xfrm rot="0">
            <a:off x="9144000" y="0"/>
            <a:ext cx="9144000" cy="10287000"/>
            <a:chOff x="0" y="0"/>
            <a:chExt cx="2408296" cy="2709333"/>
          </a:xfrm>
        </p:grpSpPr>
        <p:sp>
          <p:nvSpPr>
            <p:cNvPr name="Freeform 3" id="3"/>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C2BCB4"/>
            </a:solidFill>
            <a:ln cap="sq">
              <a:noFill/>
              <a:prstDash val="solid"/>
              <a:miter/>
            </a:ln>
          </p:spPr>
        </p:sp>
        <p:sp>
          <p:nvSpPr>
            <p:cNvPr name="TextBox 4" id="4"/>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5" id="5"/>
          <p:cNvGrpSpPr/>
          <p:nvPr/>
        </p:nvGrpSpPr>
        <p:grpSpPr>
          <a:xfrm rot="0">
            <a:off x="9699581" y="5677422"/>
            <a:ext cx="2334145" cy="2355424"/>
            <a:chOff x="0" y="0"/>
            <a:chExt cx="614754" cy="620359"/>
          </a:xfrm>
        </p:grpSpPr>
        <p:sp>
          <p:nvSpPr>
            <p:cNvPr name="Freeform 6" id="6"/>
            <p:cNvSpPr/>
            <p:nvPr/>
          </p:nvSpPr>
          <p:spPr>
            <a:xfrm flipH="false" flipV="false" rot="0">
              <a:off x="0" y="0"/>
              <a:ext cx="614754" cy="620359"/>
            </a:xfrm>
            <a:custGeom>
              <a:avLst/>
              <a:gdLst/>
              <a:ahLst/>
              <a:cxnLst/>
              <a:rect r="r" b="b" t="t" l="l"/>
              <a:pathLst>
                <a:path h="620359" w="614754">
                  <a:moveTo>
                    <a:pt x="0" y="0"/>
                  </a:moveTo>
                  <a:lnTo>
                    <a:pt x="614754" y="0"/>
                  </a:lnTo>
                  <a:lnTo>
                    <a:pt x="614754" y="620359"/>
                  </a:lnTo>
                  <a:lnTo>
                    <a:pt x="0" y="620359"/>
                  </a:lnTo>
                  <a:close/>
                </a:path>
              </a:pathLst>
            </a:custGeom>
            <a:solidFill>
              <a:srgbClr val="DDDDDD"/>
            </a:solidFill>
            <a:ln cap="sq">
              <a:noFill/>
              <a:prstDash val="solid"/>
              <a:miter/>
            </a:ln>
          </p:spPr>
        </p:sp>
        <p:sp>
          <p:nvSpPr>
            <p:cNvPr name="TextBox 7" id="7"/>
            <p:cNvSpPr txBox="true"/>
            <p:nvPr/>
          </p:nvSpPr>
          <p:spPr>
            <a:xfrm>
              <a:off x="0" y="-38100"/>
              <a:ext cx="614754" cy="658459"/>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8" id="8"/>
          <p:cNvGrpSpPr/>
          <p:nvPr/>
        </p:nvGrpSpPr>
        <p:grpSpPr>
          <a:xfrm rot="0">
            <a:off x="12548927" y="5677422"/>
            <a:ext cx="2334145" cy="2355424"/>
            <a:chOff x="0" y="0"/>
            <a:chExt cx="614754" cy="620359"/>
          </a:xfrm>
        </p:grpSpPr>
        <p:sp>
          <p:nvSpPr>
            <p:cNvPr name="Freeform 9" id="9"/>
            <p:cNvSpPr/>
            <p:nvPr/>
          </p:nvSpPr>
          <p:spPr>
            <a:xfrm flipH="false" flipV="false" rot="0">
              <a:off x="0" y="0"/>
              <a:ext cx="614754" cy="620359"/>
            </a:xfrm>
            <a:custGeom>
              <a:avLst/>
              <a:gdLst/>
              <a:ahLst/>
              <a:cxnLst/>
              <a:rect r="r" b="b" t="t" l="l"/>
              <a:pathLst>
                <a:path h="620359" w="614754">
                  <a:moveTo>
                    <a:pt x="0" y="0"/>
                  </a:moveTo>
                  <a:lnTo>
                    <a:pt x="614754" y="0"/>
                  </a:lnTo>
                  <a:lnTo>
                    <a:pt x="614754" y="620359"/>
                  </a:lnTo>
                  <a:lnTo>
                    <a:pt x="0" y="620359"/>
                  </a:lnTo>
                  <a:close/>
                </a:path>
              </a:pathLst>
            </a:custGeom>
            <a:solidFill>
              <a:srgbClr val="DDDDDD"/>
            </a:solidFill>
            <a:ln cap="sq">
              <a:noFill/>
              <a:prstDash val="solid"/>
              <a:miter/>
            </a:ln>
          </p:spPr>
        </p:sp>
        <p:sp>
          <p:nvSpPr>
            <p:cNvPr name="TextBox 10" id="10"/>
            <p:cNvSpPr txBox="true"/>
            <p:nvPr/>
          </p:nvSpPr>
          <p:spPr>
            <a:xfrm>
              <a:off x="0" y="-38100"/>
              <a:ext cx="614754" cy="658459"/>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11" id="11"/>
          <p:cNvGrpSpPr/>
          <p:nvPr/>
        </p:nvGrpSpPr>
        <p:grpSpPr>
          <a:xfrm rot="0">
            <a:off x="15397423" y="5677422"/>
            <a:ext cx="2334145" cy="2355424"/>
            <a:chOff x="0" y="0"/>
            <a:chExt cx="614754" cy="620359"/>
          </a:xfrm>
        </p:grpSpPr>
        <p:sp>
          <p:nvSpPr>
            <p:cNvPr name="Freeform 12" id="12"/>
            <p:cNvSpPr/>
            <p:nvPr/>
          </p:nvSpPr>
          <p:spPr>
            <a:xfrm flipH="false" flipV="false" rot="0">
              <a:off x="0" y="0"/>
              <a:ext cx="614754" cy="620359"/>
            </a:xfrm>
            <a:custGeom>
              <a:avLst/>
              <a:gdLst/>
              <a:ahLst/>
              <a:cxnLst/>
              <a:rect r="r" b="b" t="t" l="l"/>
              <a:pathLst>
                <a:path h="620359" w="614754">
                  <a:moveTo>
                    <a:pt x="0" y="0"/>
                  </a:moveTo>
                  <a:lnTo>
                    <a:pt x="614754" y="0"/>
                  </a:lnTo>
                  <a:lnTo>
                    <a:pt x="614754" y="620359"/>
                  </a:lnTo>
                  <a:lnTo>
                    <a:pt x="0" y="620359"/>
                  </a:lnTo>
                  <a:close/>
                </a:path>
              </a:pathLst>
            </a:custGeom>
            <a:solidFill>
              <a:srgbClr val="DDDDDD"/>
            </a:solidFill>
            <a:ln cap="sq">
              <a:noFill/>
              <a:prstDash val="solid"/>
              <a:miter/>
            </a:ln>
          </p:spPr>
        </p:sp>
        <p:sp>
          <p:nvSpPr>
            <p:cNvPr name="TextBox 13" id="13"/>
            <p:cNvSpPr txBox="true"/>
            <p:nvPr/>
          </p:nvSpPr>
          <p:spPr>
            <a:xfrm>
              <a:off x="0" y="-38100"/>
              <a:ext cx="614754" cy="658459"/>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14" id="14"/>
          <p:cNvGrpSpPr/>
          <p:nvPr/>
        </p:nvGrpSpPr>
        <p:grpSpPr>
          <a:xfrm rot="0">
            <a:off x="9699581" y="5677422"/>
            <a:ext cx="2335847" cy="2355424"/>
            <a:chOff x="0" y="0"/>
            <a:chExt cx="3114463" cy="3140565"/>
          </a:xfrm>
        </p:grpSpPr>
        <p:pic>
          <p:nvPicPr>
            <p:cNvPr name="Picture 15" id="15"/>
            <p:cNvPicPr>
              <a:picLocks noChangeAspect="true"/>
            </p:cNvPicPr>
            <p:nvPr/>
          </p:nvPicPr>
          <p:blipFill>
            <a:blip r:embed="rId2"/>
            <a:srcRect l="20249" t="0" r="20249" b="0"/>
            <a:stretch>
              <a:fillRect/>
            </a:stretch>
          </p:blipFill>
          <p:spPr>
            <a:xfrm flipH="true" flipV="false">
              <a:off x="0" y="0"/>
              <a:ext cx="3114463" cy="3140565"/>
            </a:xfrm>
            <a:prstGeom prst="rect">
              <a:avLst/>
            </a:prstGeom>
          </p:spPr>
        </p:pic>
      </p:grpSp>
      <p:grpSp>
        <p:nvGrpSpPr>
          <p:cNvPr name="Group 16" id="16"/>
          <p:cNvGrpSpPr/>
          <p:nvPr/>
        </p:nvGrpSpPr>
        <p:grpSpPr>
          <a:xfrm rot="0">
            <a:off x="9699581" y="2078946"/>
            <a:ext cx="8031986" cy="2883579"/>
            <a:chOff x="0" y="0"/>
            <a:chExt cx="10709315" cy="3844772"/>
          </a:xfrm>
        </p:grpSpPr>
        <p:pic>
          <p:nvPicPr>
            <p:cNvPr name="Picture 17" id="17"/>
            <p:cNvPicPr>
              <a:picLocks noChangeAspect="true"/>
            </p:cNvPicPr>
            <p:nvPr/>
          </p:nvPicPr>
          <p:blipFill>
            <a:blip r:embed="rId3"/>
            <a:srcRect l="0" t="43314" r="0" b="32751"/>
            <a:stretch>
              <a:fillRect/>
            </a:stretch>
          </p:blipFill>
          <p:spPr>
            <a:xfrm flipH="false" flipV="false">
              <a:off x="0" y="0"/>
              <a:ext cx="10709315" cy="3844772"/>
            </a:xfrm>
            <a:prstGeom prst="rect">
              <a:avLst/>
            </a:prstGeom>
          </p:spPr>
        </p:pic>
      </p:grpSp>
      <p:grpSp>
        <p:nvGrpSpPr>
          <p:cNvPr name="Group 18" id="18"/>
          <p:cNvGrpSpPr/>
          <p:nvPr/>
        </p:nvGrpSpPr>
        <p:grpSpPr>
          <a:xfrm rot="0">
            <a:off x="12548927" y="5677422"/>
            <a:ext cx="2335847" cy="2355424"/>
            <a:chOff x="0" y="0"/>
            <a:chExt cx="3114463" cy="3140565"/>
          </a:xfrm>
        </p:grpSpPr>
        <p:pic>
          <p:nvPicPr>
            <p:cNvPr name="Picture 19" id="19"/>
            <p:cNvPicPr>
              <a:picLocks noChangeAspect="true"/>
            </p:cNvPicPr>
            <p:nvPr/>
          </p:nvPicPr>
          <p:blipFill>
            <a:blip r:embed="rId4"/>
            <a:srcRect l="20249" t="0" r="20249" b="0"/>
            <a:stretch>
              <a:fillRect/>
            </a:stretch>
          </p:blipFill>
          <p:spPr>
            <a:xfrm flipH="true" flipV="false">
              <a:off x="0" y="0"/>
              <a:ext cx="3114463" cy="3140565"/>
            </a:xfrm>
            <a:prstGeom prst="rect">
              <a:avLst/>
            </a:prstGeom>
          </p:spPr>
        </p:pic>
      </p:grpSp>
      <p:grpSp>
        <p:nvGrpSpPr>
          <p:cNvPr name="Group 20" id="20"/>
          <p:cNvGrpSpPr/>
          <p:nvPr/>
        </p:nvGrpSpPr>
        <p:grpSpPr>
          <a:xfrm rot="0">
            <a:off x="15399125" y="5677422"/>
            <a:ext cx="2335847" cy="2355424"/>
            <a:chOff x="0" y="0"/>
            <a:chExt cx="3114463" cy="3140565"/>
          </a:xfrm>
        </p:grpSpPr>
        <p:pic>
          <p:nvPicPr>
            <p:cNvPr name="Picture 21" id="21"/>
            <p:cNvPicPr>
              <a:picLocks noChangeAspect="true"/>
            </p:cNvPicPr>
            <p:nvPr/>
          </p:nvPicPr>
          <p:blipFill>
            <a:blip r:embed="rId5"/>
            <a:srcRect l="20249" t="0" r="20249" b="0"/>
            <a:stretch>
              <a:fillRect/>
            </a:stretch>
          </p:blipFill>
          <p:spPr>
            <a:xfrm flipH="false" flipV="false">
              <a:off x="0" y="0"/>
              <a:ext cx="3114463" cy="3140565"/>
            </a:xfrm>
            <a:prstGeom prst="rect">
              <a:avLst/>
            </a:prstGeom>
          </p:spPr>
        </p:pic>
      </p:grpSp>
      <p:sp>
        <p:nvSpPr>
          <p:cNvPr name="Freeform 22" id="22"/>
          <p:cNvSpPr/>
          <p:nvPr/>
        </p:nvSpPr>
        <p:spPr>
          <a:xfrm flipH="false" flipV="false" rot="0">
            <a:off x="1597182" y="2695949"/>
            <a:ext cx="5940092" cy="3992237"/>
          </a:xfrm>
          <a:custGeom>
            <a:avLst/>
            <a:gdLst/>
            <a:ahLst/>
            <a:cxnLst/>
            <a:rect r="r" b="b" t="t" l="l"/>
            <a:pathLst>
              <a:path h="3992237" w="5940092">
                <a:moveTo>
                  <a:pt x="0" y="0"/>
                </a:moveTo>
                <a:lnTo>
                  <a:pt x="5940092" y="0"/>
                </a:lnTo>
                <a:lnTo>
                  <a:pt x="5940092" y="3992237"/>
                </a:lnTo>
                <a:lnTo>
                  <a:pt x="0" y="3992237"/>
                </a:lnTo>
                <a:lnTo>
                  <a:pt x="0" y="0"/>
                </a:lnTo>
                <a:close/>
              </a:path>
            </a:pathLst>
          </a:custGeom>
          <a:blipFill>
            <a:blip r:embed="rId6"/>
            <a:stretch>
              <a:fillRect l="0" t="0" r="0" b="0"/>
            </a:stretch>
          </a:blipFill>
        </p:spPr>
      </p:sp>
      <p:sp>
        <p:nvSpPr>
          <p:cNvPr name="TextBox 23" id="23"/>
          <p:cNvSpPr txBox="true"/>
          <p:nvPr/>
        </p:nvSpPr>
        <p:spPr>
          <a:xfrm rot="0">
            <a:off x="9315064" y="805324"/>
            <a:ext cx="8801871" cy="798576"/>
          </a:xfrm>
          <a:prstGeom prst="rect">
            <a:avLst/>
          </a:prstGeom>
        </p:spPr>
        <p:txBody>
          <a:bodyPr anchor="t" rtlCol="false" tIns="0" lIns="0" bIns="0" rIns="0">
            <a:spAutoFit/>
          </a:bodyPr>
          <a:lstStyle/>
          <a:p>
            <a:pPr algn="ctr" marL="0" indent="0" lvl="0">
              <a:lnSpc>
                <a:spcPts val="6672"/>
              </a:lnSpc>
              <a:spcBef>
                <a:spcPct val="0"/>
              </a:spcBef>
            </a:pPr>
            <a:r>
              <a:rPr lang="en-US" sz="4800" spc="96" strike="noStrike" u="none">
                <a:solidFill>
                  <a:srgbClr val="000000"/>
                </a:solidFill>
                <a:latin typeface="Nourd Bold"/>
              </a:rPr>
              <a:t>PRODUCT CATEGORY</a:t>
            </a:r>
          </a:p>
        </p:txBody>
      </p:sp>
      <p:sp>
        <p:nvSpPr>
          <p:cNvPr name="TextBox 24" id="24"/>
          <p:cNvSpPr txBox="true"/>
          <p:nvPr/>
        </p:nvSpPr>
        <p:spPr>
          <a:xfrm rot="0">
            <a:off x="166292" y="805324"/>
            <a:ext cx="8801871" cy="798576"/>
          </a:xfrm>
          <a:prstGeom prst="rect">
            <a:avLst/>
          </a:prstGeom>
        </p:spPr>
        <p:txBody>
          <a:bodyPr anchor="t" rtlCol="false" tIns="0" lIns="0" bIns="0" rIns="0">
            <a:spAutoFit/>
          </a:bodyPr>
          <a:lstStyle/>
          <a:p>
            <a:pPr algn="ctr" marL="0" indent="0" lvl="0">
              <a:lnSpc>
                <a:spcPts val="6672"/>
              </a:lnSpc>
              <a:spcBef>
                <a:spcPct val="0"/>
              </a:spcBef>
            </a:pPr>
            <a:r>
              <a:rPr lang="en-US" sz="4800" spc="96" strike="noStrike" u="none">
                <a:solidFill>
                  <a:srgbClr val="000000"/>
                </a:solidFill>
                <a:latin typeface="Nourd Bold"/>
              </a:rPr>
              <a:t>PRODUCT CATEGORY</a:t>
            </a:r>
          </a:p>
        </p:txBody>
      </p:sp>
      <p:sp>
        <p:nvSpPr>
          <p:cNvPr name="TextBox 25" id="25"/>
          <p:cNvSpPr txBox="true"/>
          <p:nvPr/>
        </p:nvSpPr>
        <p:spPr>
          <a:xfrm rot="0">
            <a:off x="9990577" y="8904137"/>
            <a:ext cx="1753855" cy="817244"/>
          </a:xfrm>
          <a:prstGeom prst="rect">
            <a:avLst/>
          </a:prstGeom>
        </p:spPr>
        <p:txBody>
          <a:bodyPr anchor="t" rtlCol="false" tIns="0" lIns="0" bIns="0" rIns="0">
            <a:spAutoFit/>
          </a:bodyPr>
          <a:lstStyle/>
          <a:p>
            <a:pPr algn="ctr" marL="0" indent="0" lvl="1">
              <a:lnSpc>
                <a:spcPts val="1680"/>
              </a:lnSpc>
              <a:spcBef>
                <a:spcPct val="0"/>
              </a:spcBef>
            </a:pPr>
            <a:r>
              <a:rPr lang="en-US" sz="1200">
                <a:solidFill>
                  <a:srgbClr val="000000"/>
                </a:solidFill>
                <a:latin typeface="Nourd"/>
              </a:rPr>
              <a:t>Lorem ipsum dolor sit amet, consectetur adipiscing elit, sed do eiusmod tempor.</a:t>
            </a:r>
          </a:p>
        </p:txBody>
      </p:sp>
      <p:sp>
        <p:nvSpPr>
          <p:cNvPr name="TextBox 26" id="26"/>
          <p:cNvSpPr txBox="true"/>
          <p:nvPr/>
        </p:nvSpPr>
        <p:spPr>
          <a:xfrm rot="0">
            <a:off x="12839073" y="8904137"/>
            <a:ext cx="1753855" cy="817244"/>
          </a:xfrm>
          <a:prstGeom prst="rect">
            <a:avLst/>
          </a:prstGeom>
        </p:spPr>
        <p:txBody>
          <a:bodyPr anchor="t" rtlCol="false" tIns="0" lIns="0" bIns="0" rIns="0">
            <a:spAutoFit/>
          </a:bodyPr>
          <a:lstStyle/>
          <a:p>
            <a:pPr algn="ctr" marL="0" indent="0" lvl="1">
              <a:lnSpc>
                <a:spcPts val="1680"/>
              </a:lnSpc>
              <a:spcBef>
                <a:spcPct val="0"/>
              </a:spcBef>
            </a:pPr>
            <a:r>
              <a:rPr lang="en-US" sz="1200">
                <a:solidFill>
                  <a:srgbClr val="000000"/>
                </a:solidFill>
                <a:latin typeface="Nourd"/>
              </a:rPr>
              <a:t>Lorem ipsum dolor sit amet, consectetur adipiscing elit, sed do eiusmod tempor.</a:t>
            </a:r>
          </a:p>
        </p:txBody>
      </p:sp>
      <p:sp>
        <p:nvSpPr>
          <p:cNvPr name="TextBox 27" id="27"/>
          <p:cNvSpPr txBox="true"/>
          <p:nvPr/>
        </p:nvSpPr>
        <p:spPr>
          <a:xfrm rot="0">
            <a:off x="10697534" y="5162550"/>
            <a:ext cx="6036933" cy="188594"/>
          </a:xfrm>
          <a:prstGeom prst="rect">
            <a:avLst/>
          </a:prstGeom>
        </p:spPr>
        <p:txBody>
          <a:bodyPr anchor="t" rtlCol="false" tIns="0" lIns="0" bIns="0" rIns="0">
            <a:spAutoFit/>
          </a:bodyPr>
          <a:lstStyle/>
          <a:p>
            <a:pPr algn="ctr" marL="0" indent="0" lvl="1">
              <a:lnSpc>
                <a:spcPts val="1680"/>
              </a:lnSpc>
              <a:spcBef>
                <a:spcPct val="0"/>
              </a:spcBef>
            </a:pPr>
            <a:r>
              <a:rPr lang="en-US" sz="1200">
                <a:solidFill>
                  <a:srgbClr val="000000"/>
                </a:solidFill>
                <a:latin typeface="Nourd"/>
              </a:rPr>
              <a:t>Lorem ipsum dolor sit amet, consectetur adipiscing elit, sed do eiusmod tempor.</a:t>
            </a:r>
          </a:p>
        </p:txBody>
      </p:sp>
      <p:sp>
        <p:nvSpPr>
          <p:cNvPr name="TextBox 28" id="28"/>
          <p:cNvSpPr txBox="true"/>
          <p:nvPr/>
        </p:nvSpPr>
        <p:spPr>
          <a:xfrm rot="0">
            <a:off x="15687568" y="8904137"/>
            <a:ext cx="1753855" cy="817244"/>
          </a:xfrm>
          <a:prstGeom prst="rect">
            <a:avLst/>
          </a:prstGeom>
        </p:spPr>
        <p:txBody>
          <a:bodyPr anchor="t" rtlCol="false" tIns="0" lIns="0" bIns="0" rIns="0">
            <a:spAutoFit/>
          </a:bodyPr>
          <a:lstStyle/>
          <a:p>
            <a:pPr algn="ctr" marL="0" indent="0" lvl="1">
              <a:lnSpc>
                <a:spcPts val="1680"/>
              </a:lnSpc>
              <a:spcBef>
                <a:spcPct val="0"/>
              </a:spcBef>
            </a:pPr>
            <a:r>
              <a:rPr lang="en-US" sz="1200">
                <a:solidFill>
                  <a:srgbClr val="000000"/>
                </a:solidFill>
                <a:latin typeface="Nourd"/>
              </a:rPr>
              <a:t>Lorem ipsum dolor sit amet, consectetur adipiscing elit, sed do eiusmod tempor.</a:t>
            </a:r>
          </a:p>
        </p:txBody>
      </p:sp>
      <p:sp>
        <p:nvSpPr>
          <p:cNvPr name="TextBox 29" id="29"/>
          <p:cNvSpPr txBox="true"/>
          <p:nvPr/>
        </p:nvSpPr>
        <p:spPr>
          <a:xfrm rot="0">
            <a:off x="10138467" y="8206907"/>
            <a:ext cx="1458076" cy="281940"/>
          </a:xfrm>
          <a:prstGeom prst="rect">
            <a:avLst/>
          </a:prstGeom>
        </p:spPr>
        <p:txBody>
          <a:bodyPr anchor="t" rtlCol="false" tIns="0" lIns="0" bIns="0" rIns="0">
            <a:spAutoFit/>
          </a:bodyPr>
          <a:lstStyle/>
          <a:p>
            <a:pPr algn="ctr" marL="0" indent="0" lvl="0">
              <a:lnSpc>
                <a:spcPts val="2340"/>
              </a:lnSpc>
              <a:spcBef>
                <a:spcPct val="0"/>
              </a:spcBef>
            </a:pPr>
            <a:r>
              <a:rPr lang="en-US" sz="1800">
                <a:solidFill>
                  <a:srgbClr val="000000"/>
                </a:solidFill>
                <a:latin typeface="Nourd Bold"/>
              </a:rPr>
              <a:t>PRODUCT 1</a:t>
            </a:r>
          </a:p>
        </p:txBody>
      </p:sp>
      <p:sp>
        <p:nvSpPr>
          <p:cNvPr name="TextBox 30" id="30"/>
          <p:cNvSpPr txBox="true"/>
          <p:nvPr/>
        </p:nvSpPr>
        <p:spPr>
          <a:xfrm rot="0">
            <a:off x="12986962" y="8206907"/>
            <a:ext cx="1458076" cy="281940"/>
          </a:xfrm>
          <a:prstGeom prst="rect">
            <a:avLst/>
          </a:prstGeom>
        </p:spPr>
        <p:txBody>
          <a:bodyPr anchor="t" rtlCol="false" tIns="0" lIns="0" bIns="0" rIns="0">
            <a:spAutoFit/>
          </a:bodyPr>
          <a:lstStyle/>
          <a:p>
            <a:pPr algn="ctr" marL="0" indent="0" lvl="0">
              <a:lnSpc>
                <a:spcPts val="2340"/>
              </a:lnSpc>
              <a:spcBef>
                <a:spcPct val="0"/>
              </a:spcBef>
            </a:pPr>
            <a:r>
              <a:rPr lang="en-US" sz="1800">
                <a:solidFill>
                  <a:srgbClr val="000000"/>
                </a:solidFill>
                <a:latin typeface="Nourd Bold"/>
              </a:rPr>
              <a:t>PRODUCT 2</a:t>
            </a:r>
          </a:p>
        </p:txBody>
      </p:sp>
      <p:sp>
        <p:nvSpPr>
          <p:cNvPr name="TextBox 31" id="31"/>
          <p:cNvSpPr txBox="true"/>
          <p:nvPr/>
        </p:nvSpPr>
        <p:spPr>
          <a:xfrm rot="0">
            <a:off x="15835457" y="8206907"/>
            <a:ext cx="1458076" cy="281940"/>
          </a:xfrm>
          <a:prstGeom prst="rect">
            <a:avLst/>
          </a:prstGeom>
        </p:spPr>
        <p:txBody>
          <a:bodyPr anchor="t" rtlCol="false" tIns="0" lIns="0" bIns="0" rIns="0">
            <a:spAutoFit/>
          </a:bodyPr>
          <a:lstStyle/>
          <a:p>
            <a:pPr algn="ctr" marL="0" indent="0" lvl="0">
              <a:lnSpc>
                <a:spcPts val="2340"/>
              </a:lnSpc>
              <a:spcBef>
                <a:spcPct val="0"/>
              </a:spcBef>
            </a:pPr>
            <a:r>
              <a:rPr lang="en-US" sz="1800">
                <a:solidFill>
                  <a:srgbClr val="000000"/>
                </a:solidFill>
                <a:latin typeface="Nourd Bold"/>
              </a:rPr>
              <a:t>PRODUCT 3</a:t>
            </a:r>
          </a:p>
        </p:txBody>
      </p:sp>
      <p:sp>
        <p:nvSpPr>
          <p:cNvPr name="TextBox 32" id="32"/>
          <p:cNvSpPr txBox="true"/>
          <p:nvPr/>
        </p:nvSpPr>
        <p:spPr>
          <a:xfrm rot="0">
            <a:off x="10493831" y="8526947"/>
            <a:ext cx="747348" cy="281940"/>
          </a:xfrm>
          <a:prstGeom prst="rect">
            <a:avLst/>
          </a:prstGeom>
        </p:spPr>
        <p:txBody>
          <a:bodyPr anchor="t" rtlCol="false" tIns="0" lIns="0" bIns="0" rIns="0">
            <a:spAutoFit/>
          </a:bodyPr>
          <a:lstStyle/>
          <a:p>
            <a:pPr algn="ctr" marL="0" indent="0" lvl="0">
              <a:lnSpc>
                <a:spcPts val="2340"/>
              </a:lnSpc>
              <a:spcBef>
                <a:spcPct val="0"/>
              </a:spcBef>
            </a:pPr>
            <a:r>
              <a:rPr lang="en-US" sz="1800" strike="noStrike" u="none">
                <a:solidFill>
                  <a:srgbClr val="000000"/>
                </a:solidFill>
                <a:latin typeface="Nourd Bold"/>
              </a:rPr>
              <a:t>$800</a:t>
            </a:r>
          </a:p>
        </p:txBody>
      </p:sp>
      <p:sp>
        <p:nvSpPr>
          <p:cNvPr name="TextBox 33" id="33"/>
          <p:cNvSpPr txBox="true"/>
          <p:nvPr/>
        </p:nvSpPr>
        <p:spPr>
          <a:xfrm rot="0">
            <a:off x="13342326" y="8526947"/>
            <a:ext cx="747348" cy="281940"/>
          </a:xfrm>
          <a:prstGeom prst="rect">
            <a:avLst/>
          </a:prstGeom>
        </p:spPr>
        <p:txBody>
          <a:bodyPr anchor="t" rtlCol="false" tIns="0" lIns="0" bIns="0" rIns="0">
            <a:spAutoFit/>
          </a:bodyPr>
          <a:lstStyle/>
          <a:p>
            <a:pPr algn="ctr" marL="0" indent="0" lvl="0">
              <a:lnSpc>
                <a:spcPts val="2340"/>
              </a:lnSpc>
              <a:spcBef>
                <a:spcPct val="0"/>
              </a:spcBef>
            </a:pPr>
            <a:r>
              <a:rPr lang="en-US" sz="1800" strike="noStrike" u="none">
                <a:solidFill>
                  <a:srgbClr val="000000"/>
                </a:solidFill>
                <a:latin typeface="Nourd Bold"/>
              </a:rPr>
              <a:t>$800</a:t>
            </a:r>
          </a:p>
        </p:txBody>
      </p:sp>
      <p:sp>
        <p:nvSpPr>
          <p:cNvPr name="TextBox 34" id="34"/>
          <p:cNvSpPr txBox="true"/>
          <p:nvPr/>
        </p:nvSpPr>
        <p:spPr>
          <a:xfrm rot="0">
            <a:off x="16190821" y="8526947"/>
            <a:ext cx="747348" cy="281940"/>
          </a:xfrm>
          <a:prstGeom prst="rect">
            <a:avLst/>
          </a:prstGeom>
        </p:spPr>
        <p:txBody>
          <a:bodyPr anchor="t" rtlCol="false" tIns="0" lIns="0" bIns="0" rIns="0">
            <a:spAutoFit/>
          </a:bodyPr>
          <a:lstStyle/>
          <a:p>
            <a:pPr algn="ctr" marL="0" indent="0" lvl="0">
              <a:lnSpc>
                <a:spcPts val="2340"/>
              </a:lnSpc>
              <a:spcBef>
                <a:spcPct val="0"/>
              </a:spcBef>
            </a:pPr>
            <a:r>
              <a:rPr lang="en-US" sz="1800" strike="noStrike" u="none">
                <a:solidFill>
                  <a:srgbClr val="000000"/>
                </a:solidFill>
                <a:latin typeface="Nourd Bold"/>
              </a:rPr>
              <a:t>$800</a:t>
            </a:r>
          </a:p>
        </p:txBody>
      </p:sp>
      <p:sp>
        <p:nvSpPr>
          <p:cNvPr name="TextBox 35" id="35"/>
          <p:cNvSpPr txBox="true"/>
          <p:nvPr/>
        </p:nvSpPr>
        <p:spPr>
          <a:xfrm rot="0">
            <a:off x="2247342" y="7100104"/>
            <a:ext cx="4639770" cy="1813558"/>
          </a:xfrm>
          <a:prstGeom prst="rect">
            <a:avLst/>
          </a:prstGeom>
        </p:spPr>
        <p:txBody>
          <a:bodyPr anchor="t" rtlCol="false" tIns="0" lIns="0" bIns="0" rIns="0">
            <a:spAutoFit/>
          </a:bodyPr>
          <a:lstStyle/>
          <a:p>
            <a:pPr algn="ctr" marL="0" indent="0" lvl="1">
              <a:lnSpc>
                <a:spcPts val="2970"/>
              </a:lnSpc>
            </a:pPr>
            <a:r>
              <a:rPr lang="en-US" sz="1500" strike="noStrike" u="none">
                <a:solidFill>
                  <a:srgbClr val="000000"/>
                </a:solidFill>
                <a:latin typeface="Nourd"/>
              </a:rPr>
              <a:t>Presentations are communication tools that can be used as demonstrations, lectures, speeches, reports, and more. It is mostly presented before an audience. It serves a variety of purposes, making presentations powerful tools for convincing and teaching.</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DDDDDD"/>
        </a:solidFill>
      </p:bgPr>
    </p:bg>
    <p:spTree>
      <p:nvGrpSpPr>
        <p:cNvPr id="1" name=""/>
        <p:cNvGrpSpPr/>
        <p:nvPr/>
      </p:nvGrpSpPr>
      <p:grpSpPr>
        <a:xfrm>
          <a:off x="0" y="0"/>
          <a:ext cx="0" cy="0"/>
          <a:chOff x="0" y="0"/>
          <a:chExt cx="0" cy="0"/>
        </a:xfrm>
      </p:grpSpPr>
      <p:grpSp>
        <p:nvGrpSpPr>
          <p:cNvPr name="Group 2" id="2"/>
          <p:cNvGrpSpPr/>
          <p:nvPr/>
        </p:nvGrpSpPr>
        <p:grpSpPr>
          <a:xfrm rot="0">
            <a:off x="0" y="0"/>
            <a:ext cx="9144000" cy="10287000"/>
            <a:chOff x="0" y="0"/>
            <a:chExt cx="2408296" cy="2709333"/>
          </a:xfrm>
        </p:grpSpPr>
        <p:sp>
          <p:nvSpPr>
            <p:cNvPr name="Freeform 3" id="3"/>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DDDDDD"/>
            </a:solidFill>
            <a:ln cap="sq">
              <a:noFill/>
              <a:prstDash val="solid"/>
              <a:miter/>
            </a:ln>
          </p:spPr>
        </p:sp>
        <p:sp>
          <p:nvSpPr>
            <p:cNvPr name="TextBox 4" id="4"/>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5" id="5"/>
          <p:cNvGrpSpPr/>
          <p:nvPr/>
        </p:nvGrpSpPr>
        <p:grpSpPr>
          <a:xfrm rot="0">
            <a:off x="9144000" y="0"/>
            <a:ext cx="9144000" cy="10287000"/>
            <a:chOff x="0" y="0"/>
            <a:chExt cx="2408296" cy="2709333"/>
          </a:xfrm>
        </p:grpSpPr>
        <p:sp>
          <p:nvSpPr>
            <p:cNvPr name="Freeform 6" id="6"/>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C2BCB4"/>
            </a:solidFill>
            <a:ln cap="sq">
              <a:noFill/>
              <a:prstDash val="solid"/>
              <a:miter/>
            </a:ln>
          </p:spPr>
        </p:sp>
        <p:sp>
          <p:nvSpPr>
            <p:cNvPr name="TextBox 7" id="7"/>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8" id="8"/>
          <p:cNvGrpSpPr/>
          <p:nvPr/>
        </p:nvGrpSpPr>
        <p:grpSpPr>
          <a:xfrm rot="0">
            <a:off x="0" y="0"/>
            <a:ext cx="9144000" cy="5143500"/>
            <a:chOff x="0" y="0"/>
            <a:chExt cx="12192000" cy="6858000"/>
          </a:xfrm>
        </p:grpSpPr>
        <p:pic>
          <p:nvPicPr>
            <p:cNvPr name="Picture 9" id="9"/>
            <p:cNvPicPr>
              <a:picLocks noChangeAspect="true"/>
            </p:cNvPicPr>
            <p:nvPr/>
          </p:nvPicPr>
          <p:blipFill>
            <a:blip r:embed="rId2"/>
            <a:srcRect l="0" t="7865" r="0" b="7865"/>
            <a:stretch>
              <a:fillRect/>
            </a:stretch>
          </p:blipFill>
          <p:spPr>
            <a:xfrm flipH="false" flipV="false">
              <a:off x="0" y="0"/>
              <a:ext cx="12192000" cy="6858000"/>
            </a:xfrm>
            <a:prstGeom prst="rect">
              <a:avLst/>
            </a:prstGeom>
          </p:spPr>
        </p:pic>
      </p:grpSp>
      <p:grpSp>
        <p:nvGrpSpPr>
          <p:cNvPr name="Group 10" id="10"/>
          <p:cNvGrpSpPr/>
          <p:nvPr/>
        </p:nvGrpSpPr>
        <p:grpSpPr>
          <a:xfrm rot="0">
            <a:off x="9144000" y="5143500"/>
            <a:ext cx="9144000" cy="5143500"/>
            <a:chOff x="0" y="0"/>
            <a:chExt cx="12192000" cy="6858000"/>
          </a:xfrm>
        </p:grpSpPr>
        <p:pic>
          <p:nvPicPr>
            <p:cNvPr name="Picture 11" id="11"/>
            <p:cNvPicPr>
              <a:picLocks noChangeAspect="true"/>
            </p:cNvPicPr>
            <p:nvPr/>
          </p:nvPicPr>
          <p:blipFill>
            <a:blip r:embed="rId3"/>
            <a:srcRect l="0" t="7812" r="0" b="7812"/>
            <a:stretch>
              <a:fillRect/>
            </a:stretch>
          </p:blipFill>
          <p:spPr>
            <a:xfrm flipH="false" flipV="false">
              <a:off x="0" y="0"/>
              <a:ext cx="12192000" cy="6858000"/>
            </a:xfrm>
            <a:prstGeom prst="rect">
              <a:avLst/>
            </a:prstGeom>
          </p:spPr>
        </p:pic>
      </p:grpSp>
      <p:sp>
        <p:nvSpPr>
          <p:cNvPr name="TextBox 12" id="12"/>
          <p:cNvSpPr txBox="true"/>
          <p:nvPr/>
        </p:nvSpPr>
        <p:spPr>
          <a:xfrm rot="0">
            <a:off x="3070484" y="6214300"/>
            <a:ext cx="3003031" cy="281940"/>
          </a:xfrm>
          <a:prstGeom prst="rect">
            <a:avLst/>
          </a:prstGeom>
        </p:spPr>
        <p:txBody>
          <a:bodyPr anchor="t" rtlCol="false" tIns="0" lIns="0" bIns="0" rIns="0">
            <a:spAutoFit/>
          </a:bodyPr>
          <a:lstStyle/>
          <a:p>
            <a:pPr algn="ctr" marL="0" indent="0" lvl="0">
              <a:lnSpc>
                <a:spcPts val="2340"/>
              </a:lnSpc>
              <a:spcBef>
                <a:spcPct val="0"/>
              </a:spcBef>
            </a:pPr>
            <a:r>
              <a:rPr lang="en-US" sz="1800">
                <a:solidFill>
                  <a:srgbClr val="000000"/>
                </a:solidFill>
                <a:latin typeface="Nourd Bold"/>
              </a:rPr>
              <a:t>WRITE A MAIN TOPIC</a:t>
            </a:r>
          </a:p>
        </p:txBody>
      </p:sp>
      <p:sp>
        <p:nvSpPr>
          <p:cNvPr name="TextBox 13" id="13"/>
          <p:cNvSpPr txBox="true"/>
          <p:nvPr/>
        </p:nvSpPr>
        <p:spPr>
          <a:xfrm rot="0">
            <a:off x="12214484" y="1072775"/>
            <a:ext cx="3003031" cy="281940"/>
          </a:xfrm>
          <a:prstGeom prst="rect">
            <a:avLst/>
          </a:prstGeom>
        </p:spPr>
        <p:txBody>
          <a:bodyPr anchor="t" rtlCol="false" tIns="0" lIns="0" bIns="0" rIns="0">
            <a:spAutoFit/>
          </a:bodyPr>
          <a:lstStyle/>
          <a:p>
            <a:pPr algn="ctr" marL="0" indent="0" lvl="0">
              <a:lnSpc>
                <a:spcPts val="2340"/>
              </a:lnSpc>
              <a:spcBef>
                <a:spcPct val="0"/>
              </a:spcBef>
            </a:pPr>
            <a:r>
              <a:rPr lang="en-US" sz="1800">
                <a:solidFill>
                  <a:srgbClr val="000000"/>
                </a:solidFill>
                <a:latin typeface="Nourd Bold"/>
              </a:rPr>
              <a:t>WRITE A MAIN TOPIC</a:t>
            </a:r>
          </a:p>
        </p:txBody>
      </p:sp>
      <p:sp>
        <p:nvSpPr>
          <p:cNvPr name="TextBox 14" id="14"/>
          <p:cNvSpPr txBox="true"/>
          <p:nvPr/>
        </p:nvSpPr>
        <p:spPr>
          <a:xfrm rot="0">
            <a:off x="3070484" y="8241912"/>
            <a:ext cx="3003031" cy="281940"/>
          </a:xfrm>
          <a:prstGeom prst="rect">
            <a:avLst/>
          </a:prstGeom>
        </p:spPr>
        <p:txBody>
          <a:bodyPr anchor="t" rtlCol="false" tIns="0" lIns="0" bIns="0" rIns="0">
            <a:spAutoFit/>
          </a:bodyPr>
          <a:lstStyle/>
          <a:p>
            <a:pPr algn="ctr" marL="0" indent="0" lvl="0">
              <a:lnSpc>
                <a:spcPts val="2340"/>
              </a:lnSpc>
              <a:spcBef>
                <a:spcPct val="0"/>
              </a:spcBef>
            </a:pPr>
            <a:r>
              <a:rPr lang="en-US" sz="1800">
                <a:solidFill>
                  <a:srgbClr val="000000"/>
                </a:solidFill>
                <a:latin typeface="Nourd Bold"/>
              </a:rPr>
              <a:t>WRITE A MAIN TOPIC</a:t>
            </a:r>
          </a:p>
        </p:txBody>
      </p:sp>
      <p:sp>
        <p:nvSpPr>
          <p:cNvPr name="TextBox 15" id="15"/>
          <p:cNvSpPr txBox="true"/>
          <p:nvPr/>
        </p:nvSpPr>
        <p:spPr>
          <a:xfrm rot="0">
            <a:off x="12214484" y="3100387"/>
            <a:ext cx="3003031" cy="281940"/>
          </a:xfrm>
          <a:prstGeom prst="rect">
            <a:avLst/>
          </a:prstGeom>
        </p:spPr>
        <p:txBody>
          <a:bodyPr anchor="t" rtlCol="false" tIns="0" lIns="0" bIns="0" rIns="0">
            <a:spAutoFit/>
          </a:bodyPr>
          <a:lstStyle/>
          <a:p>
            <a:pPr algn="ctr" marL="0" indent="0" lvl="0">
              <a:lnSpc>
                <a:spcPts val="2340"/>
              </a:lnSpc>
              <a:spcBef>
                <a:spcPct val="0"/>
              </a:spcBef>
            </a:pPr>
            <a:r>
              <a:rPr lang="en-US" sz="1800">
                <a:solidFill>
                  <a:srgbClr val="000000"/>
                </a:solidFill>
                <a:latin typeface="Nourd Bold"/>
              </a:rPr>
              <a:t>WRITE A MAIN TOPIC</a:t>
            </a:r>
          </a:p>
        </p:txBody>
      </p:sp>
      <p:sp>
        <p:nvSpPr>
          <p:cNvPr name="TextBox 16" id="16"/>
          <p:cNvSpPr txBox="true"/>
          <p:nvPr/>
        </p:nvSpPr>
        <p:spPr>
          <a:xfrm rot="0">
            <a:off x="2230567" y="6586976"/>
            <a:ext cx="4682865" cy="554354"/>
          </a:xfrm>
          <a:prstGeom prst="rect">
            <a:avLst/>
          </a:prstGeom>
        </p:spPr>
        <p:txBody>
          <a:bodyPr anchor="t" rtlCol="false" tIns="0" lIns="0" bIns="0" rIns="0">
            <a:spAutoFit/>
          </a:bodyPr>
          <a:lstStyle/>
          <a:p>
            <a:pPr algn="ctr" marL="0" indent="0" lvl="1">
              <a:lnSpc>
                <a:spcPts val="2310"/>
              </a:lnSpc>
            </a:pPr>
            <a:r>
              <a:rPr lang="en-US" sz="1500">
                <a:solidFill>
                  <a:srgbClr val="000000"/>
                </a:solidFill>
                <a:latin typeface="Nourd"/>
              </a:rPr>
              <a:t>Lorem ipsum dolor sit amet, consectetur adipiscing elit, sed do eiusmod tempor incididunt ut labore et.</a:t>
            </a:r>
          </a:p>
        </p:txBody>
      </p:sp>
      <p:sp>
        <p:nvSpPr>
          <p:cNvPr name="TextBox 17" id="17"/>
          <p:cNvSpPr txBox="true"/>
          <p:nvPr/>
        </p:nvSpPr>
        <p:spPr>
          <a:xfrm rot="0">
            <a:off x="11374567" y="1445451"/>
            <a:ext cx="4682865" cy="554354"/>
          </a:xfrm>
          <a:prstGeom prst="rect">
            <a:avLst/>
          </a:prstGeom>
        </p:spPr>
        <p:txBody>
          <a:bodyPr anchor="t" rtlCol="false" tIns="0" lIns="0" bIns="0" rIns="0">
            <a:spAutoFit/>
          </a:bodyPr>
          <a:lstStyle/>
          <a:p>
            <a:pPr algn="ctr" marL="0" indent="0" lvl="1">
              <a:lnSpc>
                <a:spcPts val="2310"/>
              </a:lnSpc>
            </a:pPr>
            <a:r>
              <a:rPr lang="en-US" sz="1500">
                <a:solidFill>
                  <a:srgbClr val="000000"/>
                </a:solidFill>
                <a:latin typeface="Nourd"/>
              </a:rPr>
              <a:t>Lorem ipsum dolor sit amet, consectetur adipiscing elit, sed do eiusmod tempor incididunt ut labore et.</a:t>
            </a:r>
          </a:p>
        </p:txBody>
      </p:sp>
      <p:sp>
        <p:nvSpPr>
          <p:cNvPr name="TextBox 18" id="18"/>
          <p:cNvSpPr txBox="true"/>
          <p:nvPr/>
        </p:nvSpPr>
        <p:spPr>
          <a:xfrm rot="0">
            <a:off x="2230567" y="8614588"/>
            <a:ext cx="4682865" cy="554354"/>
          </a:xfrm>
          <a:prstGeom prst="rect">
            <a:avLst/>
          </a:prstGeom>
        </p:spPr>
        <p:txBody>
          <a:bodyPr anchor="t" rtlCol="false" tIns="0" lIns="0" bIns="0" rIns="0">
            <a:spAutoFit/>
          </a:bodyPr>
          <a:lstStyle/>
          <a:p>
            <a:pPr algn="ctr" marL="0" indent="0" lvl="1">
              <a:lnSpc>
                <a:spcPts val="2310"/>
              </a:lnSpc>
            </a:pPr>
            <a:r>
              <a:rPr lang="en-US" sz="1500">
                <a:solidFill>
                  <a:srgbClr val="000000"/>
                </a:solidFill>
                <a:latin typeface="Nourd"/>
              </a:rPr>
              <a:t>Lorem ipsum dolor sit amet, consectetur adipiscing elit, sed do eiusmod tempor incididunt ut labore et.</a:t>
            </a:r>
          </a:p>
        </p:txBody>
      </p:sp>
      <p:sp>
        <p:nvSpPr>
          <p:cNvPr name="TextBox 19" id="19"/>
          <p:cNvSpPr txBox="true"/>
          <p:nvPr/>
        </p:nvSpPr>
        <p:spPr>
          <a:xfrm rot="0">
            <a:off x="11374567" y="3473064"/>
            <a:ext cx="4682865" cy="554354"/>
          </a:xfrm>
          <a:prstGeom prst="rect">
            <a:avLst/>
          </a:prstGeom>
        </p:spPr>
        <p:txBody>
          <a:bodyPr anchor="t" rtlCol="false" tIns="0" lIns="0" bIns="0" rIns="0">
            <a:spAutoFit/>
          </a:bodyPr>
          <a:lstStyle/>
          <a:p>
            <a:pPr algn="ctr" marL="0" indent="0" lvl="1">
              <a:lnSpc>
                <a:spcPts val="2310"/>
              </a:lnSpc>
            </a:pPr>
            <a:r>
              <a:rPr lang="en-US" sz="1500">
                <a:solidFill>
                  <a:srgbClr val="000000"/>
                </a:solidFill>
                <a:latin typeface="Nourd"/>
              </a:rPr>
              <a:t>Lorem ipsum dolor sit amet, consectetur adipiscing elit, sed do eiusmod tempor incididunt ut labore et.</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DDDDDD"/>
        </a:solidFill>
      </p:bgPr>
    </p:bg>
    <p:spTree>
      <p:nvGrpSpPr>
        <p:cNvPr id="1" name=""/>
        <p:cNvGrpSpPr/>
        <p:nvPr/>
      </p:nvGrpSpPr>
      <p:grpSpPr>
        <a:xfrm>
          <a:off x="0" y="0"/>
          <a:ext cx="0" cy="0"/>
          <a:chOff x="0" y="0"/>
          <a:chExt cx="0" cy="0"/>
        </a:xfrm>
      </p:grpSpPr>
      <p:grpSp>
        <p:nvGrpSpPr>
          <p:cNvPr name="Group 2" id="2"/>
          <p:cNvGrpSpPr/>
          <p:nvPr/>
        </p:nvGrpSpPr>
        <p:grpSpPr>
          <a:xfrm rot="0">
            <a:off x="0" y="0"/>
            <a:ext cx="9144000" cy="10287000"/>
            <a:chOff x="0" y="0"/>
            <a:chExt cx="2408296" cy="2709333"/>
          </a:xfrm>
        </p:grpSpPr>
        <p:sp>
          <p:nvSpPr>
            <p:cNvPr name="Freeform 3" id="3"/>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C2BCB4"/>
            </a:solidFill>
            <a:ln cap="sq">
              <a:noFill/>
              <a:prstDash val="solid"/>
              <a:miter/>
            </a:ln>
          </p:spPr>
        </p:sp>
        <p:sp>
          <p:nvSpPr>
            <p:cNvPr name="TextBox 4" id="4"/>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5" id="5"/>
          <p:cNvGrpSpPr/>
          <p:nvPr/>
        </p:nvGrpSpPr>
        <p:grpSpPr>
          <a:xfrm rot="0">
            <a:off x="9144000" y="0"/>
            <a:ext cx="9144000" cy="10287000"/>
            <a:chOff x="0" y="0"/>
            <a:chExt cx="2408296" cy="2709333"/>
          </a:xfrm>
        </p:grpSpPr>
        <p:sp>
          <p:nvSpPr>
            <p:cNvPr name="Freeform 6" id="6"/>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DDDDDD"/>
            </a:solidFill>
            <a:ln cap="sq">
              <a:noFill/>
              <a:prstDash val="solid"/>
              <a:miter/>
            </a:ln>
          </p:spPr>
        </p:sp>
        <p:sp>
          <p:nvSpPr>
            <p:cNvPr name="TextBox 7" id="7"/>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sp>
        <p:nvSpPr>
          <p:cNvPr name="Freeform 8" id="8"/>
          <p:cNvSpPr/>
          <p:nvPr/>
        </p:nvSpPr>
        <p:spPr>
          <a:xfrm flipH="false" flipV="false" rot="0">
            <a:off x="1758866" y="2056795"/>
            <a:ext cx="5626268" cy="6107211"/>
          </a:xfrm>
          <a:custGeom>
            <a:avLst/>
            <a:gdLst/>
            <a:ahLst/>
            <a:cxnLst/>
            <a:rect r="r" b="b" t="t" l="l"/>
            <a:pathLst>
              <a:path h="6107211" w="5626268">
                <a:moveTo>
                  <a:pt x="0" y="0"/>
                </a:moveTo>
                <a:lnTo>
                  <a:pt x="5626268" y="0"/>
                </a:lnTo>
                <a:lnTo>
                  <a:pt x="5626268" y="6107211"/>
                </a:lnTo>
                <a:lnTo>
                  <a:pt x="0" y="610721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a:ln cap="sq">
            <a:noFill/>
            <a:prstDash val="solid"/>
            <a:miter/>
          </a:ln>
        </p:spPr>
      </p:sp>
      <p:grpSp>
        <p:nvGrpSpPr>
          <p:cNvPr name="Group 9" id="9"/>
          <p:cNvGrpSpPr/>
          <p:nvPr/>
        </p:nvGrpSpPr>
        <p:grpSpPr>
          <a:xfrm rot="0">
            <a:off x="9144000" y="3490685"/>
            <a:ext cx="9144000" cy="3967063"/>
            <a:chOff x="0" y="0"/>
            <a:chExt cx="12192000" cy="5289417"/>
          </a:xfrm>
        </p:grpSpPr>
        <p:pic>
          <p:nvPicPr>
            <p:cNvPr name="Picture 10" id="10"/>
            <p:cNvPicPr>
              <a:picLocks noChangeAspect="true"/>
            </p:cNvPicPr>
            <p:nvPr/>
          </p:nvPicPr>
          <p:blipFill>
            <a:blip r:embed="rId4"/>
            <a:srcRect l="0" t="17502" r="0" b="17502"/>
            <a:stretch>
              <a:fillRect/>
            </a:stretch>
          </p:blipFill>
          <p:spPr>
            <a:xfrm flipH="false" flipV="false">
              <a:off x="0" y="0"/>
              <a:ext cx="12192000" cy="5289417"/>
            </a:xfrm>
            <a:prstGeom prst="rect">
              <a:avLst/>
            </a:prstGeom>
          </p:spPr>
        </p:pic>
      </p:grpSp>
      <p:grpSp>
        <p:nvGrpSpPr>
          <p:cNvPr name="Group 11" id="11"/>
          <p:cNvGrpSpPr/>
          <p:nvPr/>
        </p:nvGrpSpPr>
        <p:grpSpPr>
          <a:xfrm rot="0">
            <a:off x="10437103" y="662039"/>
            <a:ext cx="1176536" cy="1176536"/>
            <a:chOff x="0" y="0"/>
            <a:chExt cx="812800" cy="812800"/>
          </a:xfrm>
        </p:grpSpPr>
        <p:sp>
          <p:nvSpPr>
            <p:cNvPr name="Freeform 12" id="1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2BCB4"/>
            </a:solidFill>
            <a:ln cap="sq">
              <a:noFill/>
              <a:prstDash val="solid"/>
              <a:miter/>
            </a:ln>
          </p:spPr>
        </p:sp>
        <p:sp>
          <p:nvSpPr>
            <p:cNvPr name="TextBox 13" id="13"/>
            <p:cNvSpPr txBox="true"/>
            <p:nvPr/>
          </p:nvSpPr>
          <p:spPr>
            <a:xfrm>
              <a:off x="76200" y="38100"/>
              <a:ext cx="660400" cy="698500"/>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14" id="14"/>
          <p:cNvGrpSpPr/>
          <p:nvPr/>
        </p:nvGrpSpPr>
        <p:grpSpPr>
          <a:xfrm rot="0">
            <a:off x="13127732" y="662039"/>
            <a:ext cx="1176536" cy="1176536"/>
            <a:chOff x="0" y="0"/>
            <a:chExt cx="812800" cy="812800"/>
          </a:xfrm>
        </p:grpSpPr>
        <p:sp>
          <p:nvSpPr>
            <p:cNvPr name="Freeform 15" id="1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2BCB4"/>
            </a:solidFill>
            <a:ln cap="sq">
              <a:noFill/>
              <a:prstDash val="solid"/>
              <a:miter/>
            </a:ln>
          </p:spPr>
        </p:sp>
        <p:sp>
          <p:nvSpPr>
            <p:cNvPr name="TextBox 16" id="16"/>
            <p:cNvSpPr txBox="true"/>
            <p:nvPr/>
          </p:nvSpPr>
          <p:spPr>
            <a:xfrm>
              <a:off x="76200" y="38100"/>
              <a:ext cx="660400" cy="698500"/>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17" id="17"/>
          <p:cNvGrpSpPr/>
          <p:nvPr/>
        </p:nvGrpSpPr>
        <p:grpSpPr>
          <a:xfrm rot="0">
            <a:off x="15818361" y="662039"/>
            <a:ext cx="1176536" cy="1176536"/>
            <a:chOff x="0" y="0"/>
            <a:chExt cx="812800" cy="812800"/>
          </a:xfrm>
        </p:grpSpPr>
        <p:sp>
          <p:nvSpPr>
            <p:cNvPr name="Freeform 18" id="18"/>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2BCB4"/>
            </a:solidFill>
            <a:ln cap="sq">
              <a:noFill/>
              <a:prstDash val="solid"/>
              <a:miter/>
            </a:ln>
          </p:spPr>
        </p:sp>
        <p:sp>
          <p:nvSpPr>
            <p:cNvPr name="TextBox 19" id="19"/>
            <p:cNvSpPr txBox="true"/>
            <p:nvPr/>
          </p:nvSpPr>
          <p:spPr>
            <a:xfrm>
              <a:off x="76200" y="38100"/>
              <a:ext cx="660400" cy="698500"/>
            </a:xfrm>
            <a:prstGeom prst="rect">
              <a:avLst/>
            </a:prstGeom>
          </p:spPr>
          <p:txBody>
            <a:bodyPr anchor="ctr" rtlCol="false" tIns="50800" lIns="50800" bIns="50800" rIns="50800"/>
            <a:lstStyle/>
            <a:p>
              <a:pPr algn="ctr" marL="0" indent="0" lvl="0">
                <a:lnSpc>
                  <a:spcPts val="3080"/>
                </a:lnSpc>
                <a:spcBef>
                  <a:spcPct val="0"/>
                </a:spcBef>
              </a:pPr>
            </a:p>
          </p:txBody>
        </p:sp>
      </p:grpSp>
      <p:sp>
        <p:nvSpPr>
          <p:cNvPr name="Freeform 20" id="20"/>
          <p:cNvSpPr/>
          <p:nvPr/>
        </p:nvSpPr>
        <p:spPr>
          <a:xfrm flipH="false" flipV="false" rot="0">
            <a:off x="10651653" y="1062089"/>
            <a:ext cx="747436" cy="376436"/>
          </a:xfrm>
          <a:custGeom>
            <a:avLst/>
            <a:gdLst/>
            <a:ahLst/>
            <a:cxnLst/>
            <a:rect r="r" b="b" t="t" l="l"/>
            <a:pathLst>
              <a:path h="376436" w="747436">
                <a:moveTo>
                  <a:pt x="0" y="0"/>
                </a:moveTo>
                <a:lnTo>
                  <a:pt x="747436" y="0"/>
                </a:lnTo>
                <a:lnTo>
                  <a:pt x="747436" y="376436"/>
                </a:lnTo>
                <a:lnTo>
                  <a:pt x="0" y="376436"/>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Freeform 21" id="21"/>
          <p:cNvSpPr/>
          <p:nvPr/>
        </p:nvSpPr>
        <p:spPr>
          <a:xfrm flipH="false" flipV="false" rot="0">
            <a:off x="13424357" y="963440"/>
            <a:ext cx="583286" cy="559954"/>
          </a:xfrm>
          <a:custGeom>
            <a:avLst/>
            <a:gdLst/>
            <a:ahLst/>
            <a:cxnLst/>
            <a:rect r="r" b="b" t="t" l="l"/>
            <a:pathLst>
              <a:path h="559954" w="583286">
                <a:moveTo>
                  <a:pt x="0" y="0"/>
                </a:moveTo>
                <a:lnTo>
                  <a:pt x="583286" y="0"/>
                </a:lnTo>
                <a:lnTo>
                  <a:pt x="583286" y="559955"/>
                </a:lnTo>
                <a:lnTo>
                  <a:pt x="0" y="559955"/>
                </a:lnTo>
                <a:lnTo>
                  <a:pt x="0" y="0"/>
                </a:lnTo>
                <a:close/>
              </a:path>
            </a:pathLst>
          </a:custGeom>
          <a:blipFill>
            <a:blip r:embed="rId7">
              <a:extLst>
                <a:ext uri="{96DAC541-7B7A-43D3-8B79-37D633B846F1}">
                  <asvg:svgBlip xmlns:asvg="http://schemas.microsoft.com/office/drawing/2016/SVG/main" r:embed="rId8"/>
                </a:ext>
              </a:extLst>
            </a:blip>
            <a:stretch>
              <a:fillRect l="0" t="0" r="0" b="0"/>
            </a:stretch>
          </a:blipFill>
        </p:spPr>
      </p:sp>
      <p:sp>
        <p:nvSpPr>
          <p:cNvPr name="Freeform 22" id="22"/>
          <p:cNvSpPr/>
          <p:nvPr/>
        </p:nvSpPr>
        <p:spPr>
          <a:xfrm flipH="false" flipV="false" rot="0">
            <a:off x="16199658" y="915501"/>
            <a:ext cx="413942" cy="669612"/>
          </a:xfrm>
          <a:custGeom>
            <a:avLst/>
            <a:gdLst/>
            <a:ahLst/>
            <a:cxnLst/>
            <a:rect r="r" b="b" t="t" l="l"/>
            <a:pathLst>
              <a:path h="669612" w="413942">
                <a:moveTo>
                  <a:pt x="0" y="0"/>
                </a:moveTo>
                <a:lnTo>
                  <a:pt x="413942" y="0"/>
                </a:lnTo>
                <a:lnTo>
                  <a:pt x="413942" y="669612"/>
                </a:lnTo>
                <a:lnTo>
                  <a:pt x="0" y="669612"/>
                </a:lnTo>
                <a:lnTo>
                  <a:pt x="0" y="0"/>
                </a:lnTo>
                <a:close/>
              </a:path>
            </a:pathLst>
          </a:custGeom>
          <a:blipFill>
            <a:blip r:embed="rId9">
              <a:extLst>
                <a:ext uri="{96DAC541-7B7A-43D3-8B79-37D633B846F1}">
                  <asvg:svgBlip xmlns:asvg="http://schemas.microsoft.com/office/drawing/2016/SVG/main" r:embed="rId10"/>
                </a:ext>
              </a:extLst>
            </a:blip>
            <a:stretch>
              <a:fillRect l="0" t="0" r="0" b="0"/>
            </a:stretch>
          </a:blipFill>
        </p:spPr>
      </p:sp>
      <p:sp>
        <p:nvSpPr>
          <p:cNvPr name="TextBox 23" id="23"/>
          <p:cNvSpPr txBox="true"/>
          <p:nvPr/>
        </p:nvSpPr>
        <p:spPr>
          <a:xfrm rot="0">
            <a:off x="12214484" y="8262104"/>
            <a:ext cx="3003031" cy="281940"/>
          </a:xfrm>
          <a:prstGeom prst="rect">
            <a:avLst/>
          </a:prstGeom>
        </p:spPr>
        <p:txBody>
          <a:bodyPr anchor="t" rtlCol="false" tIns="0" lIns="0" bIns="0" rIns="0">
            <a:spAutoFit/>
          </a:bodyPr>
          <a:lstStyle/>
          <a:p>
            <a:pPr algn="ctr" marL="0" indent="0" lvl="0">
              <a:lnSpc>
                <a:spcPts val="2340"/>
              </a:lnSpc>
              <a:spcBef>
                <a:spcPct val="0"/>
              </a:spcBef>
            </a:pPr>
            <a:r>
              <a:rPr lang="en-US" sz="1800">
                <a:solidFill>
                  <a:srgbClr val="000000"/>
                </a:solidFill>
                <a:latin typeface="Nourd Bold"/>
              </a:rPr>
              <a:t>WRITE A MAIN TOPIC</a:t>
            </a:r>
          </a:p>
        </p:txBody>
      </p:sp>
      <p:sp>
        <p:nvSpPr>
          <p:cNvPr name="TextBox 24" id="24"/>
          <p:cNvSpPr txBox="true"/>
          <p:nvPr/>
        </p:nvSpPr>
        <p:spPr>
          <a:xfrm rot="0">
            <a:off x="11374567" y="8670164"/>
            <a:ext cx="4682865" cy="554354"/>
          </a:xfrm>
          <a:prstGeom prst="rect">
            <a:avLst/>
          </a:prstGeom>
        </p:spPr>
        <p:txBody>
          <a:bodyPr anchor="t" rtlCol="false" tIns="0" lIns="0" bIns="0" rIns="0">
            <a:spAutoFit/>
          </a:bodyPr>
          <a:lstStyle/>
          <a:p>
            <a:pPr algn="ctr" marL="0" indent="0" lvl="1">
              <a:lnSpc>
                <a:spcPts val="2310"/>
              </a:lnSpc>
            </a:pPr>
            <a:r>
              <a:rPr lang="en-US" sz="1500">
                <a:solidFill>
                  <a:srgbClr val="000000"/>
                </a:solidFill>
                <a:latin typeface="Nourd"/>
              </a:rPr>
              <a:t>Lorem ipsum dolor sit amet, consectetur adipiscing elit, sed do eiusmod tempor incididunt ut labore et.</a:t>
            </a:r>
          </a:p>
        </p:txBody>
      </p:sp>
      <p:sp>
        <p:nvSpPr>
          <p:cNvPr name="TextBox 25" id="25"/>
          <p:cNvSpPr txBox="true"/>
          <p:nvPr/>
        </p:nvSpPr>
        <p:spPr>
          <a:xfrm rot="0">
            <a:off x="9890202" y="2047270"/>
            <a:ext cx="2270337" cy="281940"/>
          </a:xfrm>
          <a:prstGeom prst="rect">
            <a:avLst/>
          </a:prstGeom>
        </p:spPr>
        <p:txBody>
          <a:bodyPr anchor="t" rtlCol="false" tIns="0" lIns="0" bIns="0" rIns="0">
            <a:spAutoFit/>
          </a:bodyPr>
          <a:lstStyle/>
          <a:p>
            <a:pPr algn="ctr" marL="0" indent="0" lvl="0">
              <a:lnSpc>
                <a:spcPts val="2340"/>
              </a:lnSpc>
              <a:spcBef>
                <a:spcPct val="0"/>
              </a:spcBef>
            </a:pPr>
            <a:r>
              <a:rPr lang="en-US" sz="1800" strike="noStrike" u="none">
                <a:solidFill>
                  <a:srgbClr val="000000"/>
                </a:solidFill>
                <a:latin typeface="Nourd Bold"/>
              </a:rPr>
              <a:t>SERVICE ONE</a:t>
            </a:r>
          </a:p>
        </p:txBody>
      </p:sp>
      <p:sp>
        <p:nvSpPr>
          <p:cNvPr name="TextBox 26" id="26"/>
          <p:cNvSpPr txBox="true"/>
          <p:nvPr/>
        </p:nvSpPr>
        <p:spPr>
          <a:xfrm rot="0">
            <a:off x="904113" y="966987"/>
            <a:ext cx="2270337" cy="281940"/>
          </a:xfrm>
          <a:prstGeom prst="rect">
            <a:avLst/>
          </a:prstGeom>
        </p:spPr>
        <p:txBody>
          <a:bodyPr anchor="t" rtlCol="false" tIns="0" lIns="0" bIns="0" rIns="0">
            <a:spAutoFit/>
          </a:bodyPr>
          <a:lstStyle/>
          <a:p>
            <a:pPr marL="0" indent="0" lvl="0">
              <a:lnSpc>
                <a:spcPts val="2340"/>
              </a:lnSpc>
              <a:spcBef>
                <a:spcPct val="0"/>
              </a:spcBef>
            </a:pPr>
            <a:r>
              <a:rPr lang="en-US" sz="1800">
                <a:solidFill>
                  <a:srgbClr val="000000"/>
                </a:solidFill>
                <a:latin typeface="Nourd Bold"/>
              </a:rPr>
              <a:t>TOPIC ONE</a:t>
            </a:r>
          </a:p>
        </p:txBody>
      </p:sp>
      <p:sp>
        <p:nvSpPr>
          <p:cNvPr name="TextBox 27" id="27"/>
          <p:cNvSpPr txBox="true"/>
          <p:nvPr/>
        </p:nvSpPr>
        <p:spPr>
          <a:xfrm rot="0">
            <a:off x="5845902" y="6682413"/>
            <a:ext cx="2270337" cy="281940"/>
          </a:xfrm>
          <a:prstGeom prst="rect">
            <a:avLst/>
          </a:prstGeom>
        </p:spPr>
        <p:txBody>
          <a:bodyPr anchor="t" rtlCol="false" tIns="0" lIns="0" bIns="0" rIns="0">
            <a:spAutoFit/>
          </a:bodyPr>
          <a:lstStyle/>
          <a:p>
            <a:pPr algn="r" marL="0" indent="0" lvl="0">
              <a:lnSpc>
                <a:spcPts val="2340"/>
              </a:lnSpc>
              <a:spcBef>
                <a:spcPct val="0"/>
              </a:spcBef>
            </a:pPr>
            <a:r>
              <a:rPr lang="en-US" sz="1800">
                <a:solidFill>
                  <a:srgbClr val="000000"/>
                </a:solidFill>
                <a:latin typeface="Nourd Bold"/>
              </a:rPr>
              <a:t>TOPIC THREE</a:t>
            </a:r>
          </a:p>
        </p:txBody>
      </p:sp>
      <p:sp>
        <p:nvSpPr>
          <p:cNvPr name="TextBox 28" id="28"/>
          <p:cNvSpPr txBox="true"/>
          <p:nvPr/>
        </p:nvSpPr>
        <p:spPr>
          <a:xfrm rot="0">
            <a:off x="904113" y="2767539"/>
            <a:ext cx="2270337" cy="281940"/>
          </a:xfrm>
          <a:prstGeom prst="rect">
            <a:avLst/>
          </a:prstGeom>
        </p:spPr>
        <p:txBody>
          <a:bodyPr anchor="t" rtlCol="false" tIns="0" lIns="0" bIns="0" rIns="0">
            <a:spAutoFit/>
          </a:bodyPr>
          <a:lstStyle/>
          <a:p>
            <a:pPr marL="0" indent="0" lvl="0">
              <a:lnSpc>
                <a:spcPts val="2340"/>
              </a:lnSpc>
              <a:spcBef>
                <a:spcPct val="0"/>
              </a:spcBef>
            </a:pPr>
            <a:r>
              <a:rPr lang="en-US" sz="1800">
                <a:solidFill>
                  <a:srgbClr val="000000"/>
                </a:solidFill>
                <a:latin typeface="Nourd Bold"/>
              </a:rPr>
              <a:t>TOPIC TWO</a:t>
            </a:r>
          </a:p>
        </p:txBody>
      </p:sp>
      <p:sp>
        <p:nvSpPr>
          <p:cNvPr name="TextBox 29" id="29"/>
          <p:cNvSpPr txBox="true"/>
          <p:nvPr/>
        </p:nvSpPr>
        <p:spPr>
          <a:xfrm rot="0">
            <a:off x="5845902" y="8482965"/>
            <a:ext cx="2270337" cy="281940"/>
          </a:xfrm>
          <a:prstGeom prst="rect">
            <a:avLst/>
          </a:prstGeom>
        </p:spPr>
        <p:txBody>
          <a:bodyPr anchor="t" rtlCol="false" tIns="0" lIns="0" bIns="0" rIns="0">
            <a:spAutoFit/>
          </a:bodyPr>
          <a:lstStyle/>
          <a:p>
            <a:pPr algn="r" marL="0" indent="0" lvl="0">
              <a:lnSpc>
                <a:spcPts val="2340"/>
              </a:lnSpc>
              <a:spcBef>
                <a:spcPct val="0"/>
              </a:spcBef>
            </a:pPr>
            <a:r>
              <a:rPr lang="en-US" sz="1800">
                <a:solidFill>
                  <a:srgbClr val="000000"/>
                </a:solidFill>
                <a:latin typeface="Nourd Bold"/>
              </a:rPr>
              <a:t>TOPIC FOUR</a:t>
            </a:r>
          </a:p>
        </p:txBody>
      </p:sp>
      <p:sp>
        <p:nvSpPr>
          <p:cNvPr name="TextBox 30" id="30"/>
          <p:cNvSpPr txBox="true"/>
          <p:nvPr/>
        </p:nvSpPr>
        <p:spPr>
          <a:xfrm rot="0">
            <a:off x="15271461" y="2047270"/>
            <a:ext cx="2270337" cy="281940"/>
          </a:xfrm>
          <a:prstGeom prst="rect">
            <a:avLst/>
          </a:prstGeom>
        </p:spPr>
        <p:txBody>
          <a:bodyPr anchor="t" rtlCol="false" tIns="0" lIns="0" bIns="0" rIns="0">
            <a:spAutoFit/>
          </a:bodyPr>
          <a:lstStyle/>
          <a:p>
            <a:pPr algn="ctr" marL="0" indent="0" lvl="0">
              <a:lnSpc>
                <a:spcPts val="2340"/>
              </a:lnSpc>
              <a:spcBef>
                <a:spcPct val="0"/>
              </a:spcBef>
            </a:pPr>
            <a:r>
              <a:rPr lang="en-US" sz="1800" strike="noStrike" u="none">
                <a:solidFill>
                  <a:srgbClr val="000000"/>
                </a:solidFill>
                <a:latin typeface="Nourd Bold"/>
              </a:rPr>
              <a:t>SERVICE THREE</a:t>
            </a:r>
          </a:p>
        </p:txBody>
      </p:sp>
      <p:sp>
        <p:nvSpPr>
          <p:cNvPr name="TextBox 31" id="31"/>
          <p:cNvSpPr txBox="true"/>
          <p:nvPr/>
        </p:nvSpPr>
        <p:spPr>
          <a:xfrm rot="0">
            <a:off x="10192396" y="2414935"/>
            <a:ext cx="1665949" cy="443229"/>
          </a:xfrm>
          <a:prstGeom prst="rect">
            <a:avLst/>
          </a:prstGeom>
        </p:spPr>
        <p:txBody>
          <a:bodyPr anchor="t" rtlCol="false" tIns="0" lIns="0" bIns="0" rIns="0">
            <a:spAutoFit/>
          </a:bodyPr>
          <a:lstStyle/>
          <a:p>
            <a:pPr algn="ctr" marL="0" indent="0" lvl="1">
              <a:lnSpc>
                <a:spcPts val="1820"/>
              </a:lnSpc>
              <a:spcBef>
                <a:spcPct val="0"/>
              </a:spcBef>
            </a:pPr>
            <a:r>
              <a:rPr lang="en-US" sz="1300" strike="noStrike" u="none">
                <a:solidFill>
                  <a:srgbClr val="000000"/>
                </a:solidFill>
                <a:latin typeface="Nourd"/>
              </a:rPr>
              <a:t>Elaborate on what</a:t>
            </a:r>
          </a:p>
          <a:p>
            <a:pPr algn="ctr" marL="0" indent="0" lvl="1">
              <a:lnSpc>
                <a:spcPts val="1820"/>
              </a:lnSpc>
              <a:spcBef>
                <a:spcPct val="0"/>
              </a:spcBef>
            </a:pPr>
            <a:r>
              <a:rPr lang="en-US" sz="1300" strike="noStrike" u="none">
                <a:solidFill>
                  <a:srgbClr val="000000"/>
                </a:solidFill>
                <a:latin typeface="Nourd"/>
              </a:rPr>
              <a:t>you want to discuss.</a:t>
            </a:r>
          </a:p>
        </p:txBody>
      </p:sp>
      <p:sp>
        <p:nvSpPr>
          <p:cNvPr name="TextBox 32" id="32"/>
          <p:cNvSpPr txBox="true"/>
          <p:nvPr/>
        </p:nvSpPr>
        <p:spPr>
          <a:xfrm rot="0">
            <a:off x="904113" y="1334652"/>
            <a:ext cx="1665949" cy="443229"/>
          </a:xfrm>
          <a:prstGeom prst="rect">
            <a:avLst/>
          </a:prstGeom>
        </p:spPr>
        <p:txBody>
          <a:bodyPr anchor="t" rtlCol="false" tIns="0" lIns="0" bIns="0" rIns="0">
            <a:spAutoFit/>
          </a:bodyPr>
          <a:lstStyle/>
          <a:p>
            <a:pPr marL="0" indent="0" lvl="1">
              <a:lnSpc>
                <a:spcPts val="1820"/>
              </a:lnSpc>
              <a:spcBef>
                <a:spcPct val="0"/>
              </a:spcBef>
            </a:pPr>
            <a:r>
              <a:rPr lang="en-US" sz="1300" strike="noStrike" u="none">
                <a:solidFill>
                  <a:srgbClr val="000000"/>
                </a:solidFill>
                <a:latin typeface="Nourd"/>
              </a:rPr>
              <a:t>Elaborate on what</a:t>
            </a:r>
          </a:p>
          <a:p>
            <a:pPr marL="0" indent="0" lvl="1">
              <a:lnSpc>
                <a:spcPts val="1820"/>
              </a:lnSpc>
              <a:spcBef>
                <a:spcPct val="0"/>
              </a:spcBef>
            </a:pPr>
            <a:r>
              <a:rPr lang="en-US" sz="1300" strike="noStrike" u="none">
                <a:solidFill>
                  <a:srgbClr val="000000"/>
                </a:solidFill>
                <a:latin typeface="Nourd"/>
              </a:rPr>
              <a:t>you want to discuss.</a:t>
            </a:r>
          </a:p>
        </p:txBody>
      </p:sp>
      <p:sp>
        <p:nvSpPr>
          <p:cNvPr name="TextBox 33" id="33"/>
          <p:cNvSpPr txBox="true"/>
          <p:nvPr/>
        </p:nvSpPr>
        <p:spPr>
          <a:xfrm rot="0">
            <a:off x="6450290" y="7050079"/>
            <a:ext cx="1665949" cy="443229"/>
          </a:xfrm>
          <a:prstGeom prst="rect">
            <a:avLst/>
          </a:prstGeom>
        </p:spPr>
        <p:txBody>
          <a:bodyPr anchor="t" rtlCol="false" tIns="0" lIns="0" bIns="0" rIns="0">
            <a:spAutoFit/>
          </a:bodyPr>
          <a:lstStyle/>
          <a:p>
            <a:pPr algn="r" marL="0" indent="0" lvl="1">
              <a:lnSpc>
                <a:spcPts val="1820"/>
              </a:lnSpc>
              <a:spcBef>
                <a:spcPct val="0"/>
              </a:spcBef>
            </a:pPr>
            <a:r>
              <a:rPr lang="en-US" sz="1300" strike="noStrike" u="none">
                <a:solidFill>
                  <a:srgbClr val="000000"/>
                </a:solidFill>
                <a:latin typeface="Nourd"/>
              </a:rPr>
              <a:t>Elaborate on what</a:t>
            </a:r>
          </a:p>
          <a:p>
            <a:pPr algn="r" marL="0" indent="0" lvl="1">
              <a:lnSpc>
                <a:spcPts val="1820"/>
              </a:lnSpc>
              <a:spcBef>
                <a:spcPct val="0"/>
              </a:spcBef>
            </a:pPr>
            <a:r>
              <a:rPr lang="en-US" sz="1300" strike="noStrike" u="none">
                <a:solidFill>
                  <a:srgbClr val="000000"/>
                </a:solidFill>
                <a:latin typeface="Nourd"/>
              </a:rPr>
              <a:t>you want to discuss.</a:t>
            </a:r>
          </a:p>
        </p:txBody>
      </p:sp>
      <p:sp>
        <p:nvSpPr>
          <p:cNvPr name="TextBox 34" id="34"/>
          <p:cNvSpPr txBox="true"/>
          <p:nvPr/>
        </p:nvSpPr>
        <p:spPr>
          <a:xfrm rot="0">
            <a:off x="904113" y="3135204"/>
            <a:ext cx="1665949" cy="443229"/>
          </a:xfrm>
          <a:prstGeom prst="rect">
            <a:avLst/>
          </a:prstGeom>
        </p:spPr>
        <p:txBody>
          <a:bodyPr anchor="t" rtlCol="false" tIns="0" lIns="0" bIns="0" rIns="0">
            <a:spAutoFit/>
          </a:bodyPr>
          <a:lstStyle/>
          <a:p>
            <a:pPr algn="l" marL="0" indent="0" lvl="1">
              <a:lnSpc>
                <a:spcPts val="1820"/>
              </a:lnSpc>
              <a:spcBef>
                <a:spcPct val="0"/>
              </a:spcBef>
            </a:pPr>
            <a:r>
              <a:rPr lang="en-US" sz="1300" strike="noStrike" u="none">
                <a:solidFill>
                  <a:srgbClr val="000000"/>
                </a:solidFill>
                <a:latin typeface="Nourd"/>
              </a:rPr>
              <a:t>Elaborate on what</a:t>
            </a:r>
          </a:p>
          <a:p>
            <a:pPr algn="l" marL="0" indent="0" lvl="1">
              <a:lnSpc>
                <a:spcPts val="1820"/>
              </a:lnSpc>
              <a:spcBef>
                <a:spcPct val="0"/>
              </a:spcBef>
            </a:pPr>
            <a:r>
              <a:rPr lang="en-US" sz="1300" strike="noStrike" u="none">
                <a:solidFill>
                  <a:srgbClr val="000000"/>
                </a:solidFill>
                <a:latin typeface="Nourd"/>
              </a:rPr>
              <a:t>you want to discuss.</a:t>
            </a:r>
          </a:p>
        </p:txBody>
      </p:sp>
      <p:sp>
        <p:nvSpPr>
          <p:cNvPr name="TextBox 35" id="35"/>
          <p:cNvSpPr txBox="true"/>
          <p:nvPr/>
        </p:nvSpPr>
        <p:spPr>
          <a:xfrm rot="0">
            <a:off x="6450290" y="8850631"/>
            <a:ext cx="1665949" cy="443229"/>
          </a:xfrm>
          <a:prstGeom prst="rect">
            <a:avLst/>
          </a:prstGeom>
        </p:spPr>
        <p:txBody>
          <a:bodyPr anchor="t" rtlCol="false" tIns="0" lIns="0" bIns="0" rIns="0">
            <a:spAutoFit/>
          </a:bodyPr>
          <a:lstStyle/>
          <a:p>
            <a:pPr algn="r" marL="0" indent="0" lvl="1">
              <a:lnSpc>
                <a:spcPts val="1820"/>
              </a:lnSpc>
              <a:spcBef>
                <a:spcPct val="0"/>
              </a:spcBef>
            </a:pPr>
            <a:r>
              <a:rPr lang="en-US" sz="1300" strike="noStrike" u="none">
                <a:solidFill>
                  <a:srgbClr val="000000"/>
                </a:solidFill>
                <a:latin typeface="Nourd"/>
              </a:rPr>
              <a:t>Elaborate on what</a:t>
            </a:r>
          </a:p>
          <a:p>
            <a:pPr algn="r" marL="0" indent="0" lvl="1">
              <a:lnSpc>
                <a:spcPts val="1820"/>
              </a:lnSpc>
              <a:spcBef>
                <a:spcPct val="0"/>
              </a:spcBef>
            </a:pPr>
            <a:r>
              <a:rPr lang="en-US" sz="1300" strike="noStrike" u="none">
                <a:solidFill>
                  <a:srgbClr val="000000"/>
                </a:solidFill>
                <a:latin typeface="Nourd"/>
              </a:rPr>
              <a:t>you want to discuss.</a:t>
            </a:r>
          </a:p>
        </p:txBody>
      </p:sp>
      <p:grpSp>
        <p:nvGrpSpPr>
          <p:cNvPr name="Group 36" id="36"/>
          <p:cNvGrpSpPr/>
          <p:nvPr/>
        </p:nvGrpSpPr>
        <p:grpSpPr>
          <a:xfrm rot="0">
            <a:off x="12580832" y="2056795"/>
            <a:ext cx="2270337" cy="801370"/>
            <a:chOff x="0" y="0"/>
            <a:chExt cx="3027116" cy="1068493"/>
          </a:xfrm>
        </p:grpSpPr>
        <p:sp>
          <p:nvSpPr>
            <p:cNvPr name="TextBox 37" id="37"/>
            <p:cNvSpPr txBox="true"/>
            <p:nvPr/>
          </p:nvSpPr>
          <p:spPr>
            <a:xfrm rot="0">
              <a:off x="0" y="-9525"/>
              <a:ext cx="3027116" cy="372745"/>
            </a:xfrm>
            <a:prstGeom prst="rect">
              <a:avLst/>
            </a:prstGeom>
          </p:spPr>
          <p:txBody>
            <a:bodyPr anchor="t" rtlCol="false" tIns="0" lIns="0" bIns="0" rIns="0">
              <a:spAutoFit/>
            </a:bodyPr>
            <a:lstStyle/>
            <a:p>
              <a:pPr algn="ctr" marL="0" indent="0" lvl="0">
                <a:lnSpc>
                  <a:spcPts val="2340"/>
                </a:lnSpc>
                <a:spcBef>
                  <a:spcPct val="0"/>
                </a:spcBef>
              </a:pPr>
              <a:r>
                <a:rPr lang="en-US" sz="1800" strike="noStrike" u="none">
                  <a:solidFill>
                    <a:srgbClr val="000000"/>
                  </a:solidFill>
                  <a:latin typeface="Nourd Bold"/>
                </a:rPr>
                <a:t>SERVICE TWO</a:t>
              </a:r>
            </a:p>
          </p:txBody>
        </p:sp>
        <p:sp>
          <p:nvSpPr>
            <p:cNvPr name="TextBox 38" id="38"/>
            <p:cNvSpPr txBox="true"/>
            <p:nvPr/>
          </p:nvSpPr>
          <p:spPr>
            <a:xfrm rot="0">
              <a:off x="402925" y="483871"/>
              <a:ext cx="2221265" cy="584622"/>
            </a:xfrm>
            <a:prstGeom prst="rect">
              <a:avLst/>
            </a:prstGeom>
          </p:spPr>
          <p:txBody>
            <a:bodyPr anchor="t" rtlCol="false" tIns="0" lIns="0" bIns="0" rIns="0">
              <a:spAutoFit/>
            </a:bodyPr>
            <a:lstStyle/>
            <a:p>
              <a:pPr algn="ctr" marL="0" indent="0" lvl="1">
                <a:lnSpc>
                  <a:spcPts val="1820"/>
                </a:lnSpc>
                <a:spcBef>
                  <a:spcPct val="0"/>
                </a:spcBef>
              </a:pPr>
              <a:r>
                <a:rPr lang="en-US" sz="1300" strike="noStrike" u="none">
                  <a:solidFill>
                    <a:srgbClr val="000000"/>
                  </a:solidFill>
                  <a:latin typeface="Nourd"/>
                </a:rPr>
                <a:t>Elaborate on what</a:t>
              </a:r>
            </a:p>
            <a:p>
              <a:pPr algn="ctr" marL="0" indent="0" lvl="1">
                <a:lnSpc>
                  <a:spcPts val="1820"/>
                </a:lnSpc>
                <a:spcBef>
                  <a:spcPct val="0"/>
                </a:spcBef>
              </a:pPr>
              <a:r>
                <a:rPr lang="en-US" sz="1300" strike="noStrike" u="none">
                  <a:solidFill>
                    <a:srgbClr val="000000"/>
                  </a:solidFill>
                  <a:latin typeface="Nourd"/>
                </a:rPr>
                <a:t>you want to discuss.</a:t>
              </a:r>
            </a:p>
          </p:txBody>
        </p:sp>
      </p:grpSp>
      <p:sp>
        <p:nvSpPr>
          <p:cNvPr name="TextBox 39" id="39"/>
          <p:cNvSpPr txBox="true"/>
          <p:nvPr/>
        </p:nvSpPr>
        <p:spPr>
          <a:xfrm rot="0">
            <a:off x="15573655" y="2414935"/>
            <a:ext cx="1665949" cy="443229"/>
          </a:xfrm>
          <a:prstGeom prst="rect">
            <a:avLst/>
          </a:prstGeom>
        </p:spPr>
        <p:txBody>
          <a:bodyPr anchor="t" rtlCol="false" tIns="0" lIns="0" bIns="0" rIns="0">
            <a:spAutoFit/>
          </a:bodyPr>
          <a:lstStyle/>
          <a:p>
            <a:pPr algn="ctr" marL="0" indent="0" lvl="1">
              <a:lnSpc>
                <a:spcPts val="1820"/>
              </a:lnSpc>
              <a:spcBef>
                <a:spcPct val="0"/>
              </a:spcBef>
            </a:pPr>
            <a:r>
              <a:rPr lang="en-US" sz="1300" strike="noStrike" u="none">
                <a:solidFill>
                  <a:srgbClr val="000000"/>
                </a:solidFill>
                <a:latin typeface="Nourd"/>
              </a:rPr>
              <a:t>Elaborate on what</a:t>
            </a:r>
          </a:p>
          <a:p>
            <a:pPr algn="ctr" marL="0" indent="0" lvl="1">
              <a:lnSpc>
                <a:spcPts val="1820"/>
              </a:lnSpc>
              <a:spcBef>
                <a:spcPct val="0"/>
              </a:spcBef>
            </a:pPr>
            <a:r>
              <a:rPr lang="en-US" sz="1300" strike="noStrike" u="none">
                <a:solidFill>
                  <a:srgbClr val="000000"/>
                </a:solidFill>
                <a:latin typeface="Nourd"/>
              </a:rPr>
              <a:t>you want to discuss.</a:t>
            </a:r>
          </a:p>
        </p:txBody>
      </p:sp>
      <p:sp>
        <p:nvSpPr>
          <p:cNvPr name="TextBox 40" id="40"/>
          <p:cNvSpPr txBox="true"/>
          <p:nvPr/>
        </p:nvSpPr>
        <p:spPr>
          <a:xfrm rot="0">
            <a:off x="3428777" y="724819"/>
            <a:ext cx="4687462" cy="798576"/>
          </a:xfrm>
          <a:prstGeom prst="rect">
            <a:avLst/>
          </a:prstGeom>
        </p:spPr>
        <p:txBody>
          <a:bodyPr anchor="t" rtlCol="false" tIns="0" lIns="0" bIns="0" rIns="0">
            <a:spAutoFit/>
          </a:bodyPr>
          <a:lstStyle/>
          <a:p>
            <a:pPr algn="r" marL="0" indent="0" lvl="0">
              <a:lnSpc>
                <a:spcPts val="6672"/>
              </a:lnSpc>
              <a:spcBef>
                <a:spcPct val="0"/>
              </a:spcBef>
            </a:pPr>
            <a:r>
              <a:rPr lang="en-US" sz="4800" spc="96">
                <a:solidFill>
                  <a:srgbClr val="000000"/>
                </a:solidFill>
                <a:latin typeface="Nourd Bold"/>
              </a:rPr>
              <a:t>MAIN TOPIC</a:t>
            </a:r>
          </a:p>
        </p:txBody>
      </p:sp>
      <p:sp>
        <p:nvSpPr>
          <p:cNvPr name="TextBox 41" id="41"/>
          <p:cNvSpPr txBox="true"/>
          <p:nvPr/>
        </p:nvSpPr>
        <p:spPr>
          <a:xfrm rot="0">
            <a:off x="904113" y="8621206"/>
            <a:ext cx="4687462" cy="798576"/>
          </a:xfrm>
          <a:prstGeom prst="rect">
            <a:avLst/>
          </a:prstGeom>
        </p:spPr>
        <p:txBody>
          <a:bodyPr anchor="t" rtlCol="false" tIns="0" lIns="0" bIns="0" rIns="0">
            <a:spAutoFit/>
          </a:bodyPr>
          <a:lstStyle/>
          <a:p>
            <a:pPr marL="0" indent="0" lvl="0">
              <a:lnSpc>
                <a:spcPts val="6672"/>
              </a:lnSpc>
              <a:spcBef>
                <a:spcPct val="0"/>
              </a:spcBef>
            </a:pPr>
            <a:r>
              <a:rPr lang="en-US" sz="4800" spc="96">
                <a:solidFill>
                  <a:srgbClr val="000000"/>
                </a:solidFill>
                <a:latin typeface="Nourd Bold"/>
              </a:rPr>
              <a:t>MAIN TOPIC</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DDDDDD"/>
        </a:solidFill>
      </p:bgPr>
    </p:bg>
    <p:spTree>
      <p:nvGrpSpPr>
        <p:cNvPr id="1" name=""/>
        <p:cNvGrpSpPr/>
        <p:nvPr/>
      </p:nvGrpSpPr>
      <p:grpSpPr>
        <a:xfrm>
          <a:off x="0" y="0"/>
          <a:ext cx="0" cy="0"/>
          <a:chOff x="0" y="0"/>
          <a:chExt cx="0" cy="0"/>
        </a:xfrm>
      </p:grpSpPr>
      <p:sp>
        <p:nvSpPr>
          <p:cNvPr name="AutoShape 2" id="2"/>
          <p:cNvSpPr/>
          <p:nvPr/>
        </p:nvSpPr>
        <p:spPr>
          <a:xfrm flipV="true">
            <a:off x="-641423" y="5167312"/>
            <a:ext cx="19570845" cy="0"/>
          </a:xfrm>
          <a:prstGeom prst="line">
            <a:avLst/>
          </a:prstGeom>
          <a:ln cap="flat" w="47625">
            <a:solidFill>
              <a:srgbClr val="000000"/>
            </a:solidFill>
            <a:prstDash val="solid"/>
            <a:headEnd type="none" len="sm" w="sm"/>
            <a:tailEnd type="none" len="sm" w="sm"/>
          </a:ln>
        </p:spPr>
      </p:sp>
      <p:grpSp>
        <p:nvGrpSpPr>
          <p:cNvPr name="Group 3" id="3"/>
          <p:cNvGrpSpPr/>
          <p:nvPr/>
        </p:nvGrpSpPr>
        <p:grpSpPr>
          <a:xfrm rot="0">
            <a:off x="15457281" y="805341"/>
            <a:ext cx="1971675" cy="1971675"/>
            <a:chOff x="0" y="0"/>
            <a:chExt cx="812800" cy="812800"/>
          </a:xfrm>
        </p:grpSpPr>
        <p:sp>
          <p:nvSpPr>
            <p:cNvPr name="Freeform 4" id="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DDDD"/>
            </a:solidFill>
            <a:ln w="47625" cap="sq">
              <a:solidFill>
                <a:srgbClr val="000000"/>
              </a:solidFill>
              <a:prstDash val="solid"/>
              <a:miter/>
            </a:ln>
          </p:spPr>
        </p:sp>
        <p:sp>
          <p:nvSpPr>
            <p:cNvPr name="TextBox 5" id="5"/>
            <p:cNvSpPr txBox="true"/>
            <p:nvPr/>
          </p:nvSpPr>
          <p:spPr>
            <a:xfrm>
              <a:off x="76200" y="38100"/>
              <a:ext cx="660400" cy="698500"/>
            </a:xfrm>
            <a:prstGeom prst="rect">
              <a:avLst/>
            </a:prstGeom>
          </p:spPr>
          <p:txBody>
            <a:bodyPr anchor="ctr" rtlCol="false" tIns="50800" lIns="50800" bIns="50800" rIns="50800"/>
            <a:lstStyle/>
            <a:p>
              <a:pPr algn="ctr">
                <a:lnSpc>
                  <a:spcPts val="3080"/>
                </a:lnSpc>
              </a:pPr>
            </a:p>
          </p:txBody>
        </p:sp>
      </p:grpSp>
      <p:sp>
        <p:nvSpPr>
          <p:cNvPr name="Freeform 6" id="6"/>
          <p:cNvSpPr/>
          <p:nvPr/>
        </p:nvSpPr>
        <p:spPr>
          <a:xfrm flipH="false" flipV="false" rot="0">
            <a:off x="1453894" y="1753079"/>
            <a:ext cx="7848324" cy="5151354"/>
          </a:xfrm>
          <a:custGeom>
            <a:avLst/>
            <a:gdLst/>
            <a:ahLst/>
            <a:cxnLst/>
            <a:rect r="r" b="b" t="t" l="l"/>
            <a:pathLst>
              <a:path h="5151354" w="7848324">
                <a:moveTo>
                  <a:pt x="0" y="0"/>
                </a:moveTo>
                <a:lnTo>
                  <a:pt x="7848324" y="0"/>
                </a:lnTo>
                <a:lnTo>
                  <a:pt x="7848324" y="5151354"/>
                </a:lnTo>
                <a:lnTo>
                  <a:pt x="0" y="515135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0">
            <a:off x="9848650" y="3016899"/>
            <a:ext cx="6985456" cy="3686023"/>
          </a:xfrm>
          <a:custGeom>
            <a:avLst/>
            <a:gdLst/>
            <a:ahLst/>
            <a:cxnLst/>
            <a:rect r="r" b="b" t="t" l="l"/>
            <a:pathLst>
              <a:path h="3686023" w="6985456">
                <a:moveTo>
                  <a:pt x="0" y="0"/>
                </a:moveTo>
                <a:lnTo>
                  <a:pt x="6985456" y="0"/>
                </a:lnTo>
                <a:lnTo>
                  <a:pt x="6985456" y="3686023"/>
                </a:lnTo>
                <a:lnTo>
                  <a:pt x="0" y="3686023"/>
                </a:lnTo>
                <a:lnTo>
                  <a:pt x="0" y="0"/>
                </a:lnTo>
                <a:close/>
              </a:path>
            </a:pathLst>
          </a:custGeom>
          <a:blipFill>
            <a:blip r:embed="rId4">
              <a:extLst>
                <a:ext uri="{96DAC541-7B7A-43D3-8B79-37D633B846F1}">
                  <asvg:svgBlip xmlns:asvg="http://schemas.microsoft.com/office/drawing/2016/SVG/main" r:embed="rId5"/>
                </a:ext>
              </a:extLst>
            </a:blip>
            <a:stretch>
              <a:fillRect l="0" t="-72972" r="0" b="0"/>
            </a:stretch>
          </a:blipFill>
        </p:spPr>
      </p:sp>
      <p:sp>
        <p:nvSpPr>
          <p:cNvPr name="Freeform 8" id="8"/>
          <p:cNvSpPr/>
          <p:nvPr/>
        </p:nvSpPr>
        <p:spPr>
          <a:xfrm flipH="false" flipV="false" rot="0">
            <a:off x="10464404" y="925155"/>
            <a:ext cx="1999354" cy="1424994"/>
          </a:xfrm>
          <a:custGeom>
            <a:avLst/>
            <a:gdLst/>
            <a:ahLst/>
            <a:cxnLst/>
            <a:rect r="r" b="b" t="t" l="l"/>
            <a:pathLst>
              <a:path h="1424994" w="1999354">
                <a:moveTo>
                  <a:pt x="0" y="0"/>
                </a:moveTo>
                <a:lnTo>
                  <a:pt x="1999355" y="0"/>
                </a:lnTo>
                <a:lnTo>
                  <a:pt x="1999355" y="1424994"/>
                </a:lnTo>
                <a:lnTo>
                  <a:pt x="0" y="1424994"/>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9" id="9"/>
          <p:cNvSpPr txBox="true"/>
          <p:nvPr/>
        </p:nvSpPr>
        <p:spPr>
          <a:xfrm rot="0">
            <a:off x="15668895" y="1191104"/>
            <a:ext cx="1302321" cy="1123950"/>
          </a:xfrm>
          <a:prstGeom prst="rect">
            <a:avLst/>
          </a:prstGeom>
        </p:spPr>
        <p:txBody>
          <a:bodyPr anchor="t" rtlCol="false" tIns="0" lIns="0" bIns="0" rIns="0">
            <a:spAutoFit/>
          </a:bodyPr>
          <a:lstStyle/>
          <a:p>
            <a:pPr algn="r" marL="0" indent="0" lvl="0">
              <a:lnSpc>
                <a:spcPts val="8879"/>
              </a:lnSpc>
              <a:spcBef>
                <a:spcPct val="0"/>
              </a:spcBef>
            </a:pPr>
            <a:r>
              <a:rPr lang="en-US" sz="7399" spc="147" strike="noStrike" u="none">
                <a:solidFill>
                  <a:srgbClr val="000000"/>
                </a:solidFill>
                <a:latin typeface="Nourd Bold"/>
              </a:rPr>
              <a:t>03</a:t>
            </a:r>
          </a:p>
        </p:txBody>
      </p:sp>
      <p:sp>
        <p:nvSpPr>
          <p:cNvPr name="TextBox 10" id="10"/>
          <p:cNvSpPr txBox="true"/>
          <p:nvPr/>
        </p:nvSpPr>
        <p:spPr>
          <a:xfrm rot="0">
            <a:off x="3724894" y="7373715"/>
            <a:ext cx="10838213" cy="1673161"/>
          </a:xfrm>
          <a:prstGeom prst="rect">
            <a:avLst/>
          </a:prstGeom>
        </p:spPr>
        <p:txBody>
          <a:bodyPr anchor="t" rtlCol="false" tIns="0" lIns="0" bIns="0" rIns="0">
            <a:spAutoFit/>
          </a:bodyPr>
          <a:lstStyle/>
          <a:p>
            <a:pPr algn="ctr" marL="0" indent="0" lvl="0">
              <a:lnSpc>
                <a:spcPts val="13191"/>
              </a:lnSpc>
              <a:spcBef>
                <a:spcPct val="0"/>
              </a:spcBef>
            </a:pPr>
            <a:r>
              <a:rPr lang="en-US" sz="10992" spc="219">
                <a:solidFill>
                  <a:srgbClr val="000000"/>
                </a:solidFill>
                <a:latin typeface="Nourd Bold"/>
              </a:rPr>
              <a:t>BATHROOM</a:t>
            </a:r>
          </a:p>
        </p:txBody>
      </p:sp>
      <p:sp>
        <p:nvSpPr>
          <p:cNvPr name="TextBox 11" id="11"/>
          <p:cNvSpPr txBox="true"/>
          <p:nvPr/>
        </p:nvSpPr>
        <p:spPr>
          <a:xfrm rot="0">
            <a:off x="6483629" y="9171305"/>
            <a:ext cx="5320741" cy="372745"/>
          </a:xfrm>
          <a:prstGeom prst="rect">
            <a:avLst/>
          </a:prstGeom>
        </p:spPr>
        <p:txBody>
          <a:bodyPr anchor="t" rtlCol="false" tIns="0" lIns="0" bIns="0" rIns="0">
            <a:spAutoFit/>
          </a:bodyPr>
          <a:lstStyle/>
          <a:p>
            <a:pPr algn="ctr" marL="0" indent="0" lvl="1">
              <a:lnSpc>
                <a:spcPts val="3080"/>
              </a:lnSpc>
              <a:spcBef>
                <a:spcPct val="0"/>
              </a:spcBef>
            </a:pPr>
            <a:r>
              <a:rPr lang="en-US" sz="2200" strike="noStrike" u="none">
                <a:solidFill>
                  <a:srgbClr val="000000"/>
                </a:solidFill>
                <a:latin typeface="Nourd"/>
              </a:rPr>
              <a:t>Elaborate on what you want to discuss. </a:t>
            </a:r>
          </a:p>
        </p:txBody>
      </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9144000" cy="10287000"/>
            <a:chOff x="0" y="0"/>
            <a:chExt cx="2408296" cy="2709333"/>
          </a:xfrm>
        </p:grpSpPr>
        <p:sp>
          <p:nvSpPr>
            <p:cNvPr name="Freeform 3" id="3"/>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C2BCB4"/>
            </a:solidFill>
            <a:ln cap="sq">
              <a:noFill/>
              <a:prstDash val="solid"/>
              <a:miter/>
            </a:ln>
          </p:spPr>
        </p:sp>
        <p:sp>
          <p:nvSpPr>
            <p:cNvPr name="TextBox 4" id="4"/>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5" id="5"/>
          <p:cNvGrpSpPr/>
          <p:nvPr/>
        </p:nvGrpSpPr>
        <p:grpSpPr>
          <a:xfrm rot="0">
            <a:off x="857985" y="1028700"/>
            <a:ext cx="7539813" cy="5532006"/>
            <a:chOff x="0" y="0"/>
            <a:chExt cx="10053083" cy="7376008"/>
          </a:xfrm>
        </p:grpSpPr>
        <p:pic>
          <p:nvPicPr>
            <p:cNvPr name="Picture 6" id="6"/>
            <p:cNvPicPr>
              <a:picLocks noChangeAspect="true"/>
            </p:cNvPicPr>
            <p:nvPr/>
          </p:nvPicPr>
          <p:blipFill>
            <a:blip r:embed="rId2"/>
            <a:srcRect l="0" t="7133" r="0" b="43953"/>
            <a:stretch>
              <a:fillRect/>
            </a:stretch>
          </p:blipFill>
          <p:spPr>
            <a:xfrm flipH="false" flipV="false">
              <a:off x="0" y="0"/>
              <a:ext cx="10053083" cy="7376008"/>
            </a:xfrm>
            <a:prstGeom prst="rect">
              <a:avLst/>
            </a:prstGeom>
          </p:spPr>
        </p:pic>
      </p:grpSp>
      <p:grpSp>
        <p:nvGrpSpPr>
          <p:cNvPr name="Group 7" id="7"/>
          <p:cNvGrpSpPr/>
          <p:nvPr/>
        </p:nvGrpSpPr>
        <p:grpSpPr>
          <a:xfrm rot="0">
            <a:off x="9144000" y="0"/>
            <a:ext cx="9144000" cy="10287000"/>
            <a:chOff x="0" y="0"/>
            <a:chExt cx="2408296" cy="2709333"/>
          </a:xfrm>
        </p:grpSpPr>
        <p:sp>
          <p:nvSpPr>
            <p:cNvPr name="Freeform 8" id="8"/>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DDDDDD"/>
            </a:solidFill>
            <a:ln cap="sq">
              <a:noFill/>
              <a:prstDash val="solid"/>
              <a:miter/>
            </a:ln>
          </p:spPr>
        </p:sp>
        <p:sp>
          <p:nvSpPr>
            <p:cNvPr name="TextBox 9" id="9"/>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10" id="10"/>
          <p:cNvGrpSpPr/>
          <p:nvPr/>
        </p:nvGrpSpPr>
        <p:grpSpPr>
          <a:xfrm rot="0">
            <a:off x="10437103" y="7293872"/>
            <a:ext cx="1176536" cy="1176536"/>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2BCB4"/>
            </a:solidFill>
            <a:ln cap="sq">
              <a:noFill/>
              <a:prstDash val="solid"/>
              <a:miter/>
            </a:ln>
          </p:spPr>
        </p:sp>
        <p:sp>
          <p:nvSpPr>
            <p:cNvPr name="TextBox 12" id="12"/>
            <p:cNvSpPr txBox="true"/>
            <p:nvPr/>
          </p:nvSpPr>
          <p:spPr>
            <a:xfrm>
              <a:off x="76200" y="38100"/>
              <a:ext cx="660400" cy="698500"/>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13" id="13"/>
          <p:cNvGrpSpPr/>
          <p:nvPr/>
        </p:nvGrpSpPr>
        <p:grpSpPr>
          <a:xfrm rot="0">
            <a:off x="13127732" y="7293872"/>
            <a:ext cx="1176536" cy="1176536"/>
            <a:chOff x="0" y="0"/>
            <a:chExt cx="812800" cy="812800"/>
          </a:xfrm>
        </p:grpSpPr>
        <p:sp>
          <p:nvSpPr>
            <p:cNvPr name="Freeform 14" id="1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2BCB4"/>
            </a:solidFill>
            <a:ln cap="sq">
              <a:noFill/>
              <a:prstDash val="solid"/>
              <a:miter/>
            </a:ln>
          </p:spPr>
        </p:sp>
        <p:sp>
          <p:nvSpPr>
            <p:cNvPr name="TextBox 15" id="15"/>
            <p:cNvSpPr txBox="true"/>
            <p:nvPr/>
          </p:nvSpPr>
          <p:spPr>
            <a:xfrm>
              <a:off x="76200" y="38100"/>
              <a:ext cx="660400" cy="698500"/>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16" id="16"/>
          <p:cNvGrpSpPr/>
          <p:nvPr/>
        </p:nvGrpSpPr>
        <p:grpSpPr>
          <a:xfrm rot="0">
            <a:off x="15818361" y="7293872"/>
            <a:ext cx="1176536" cy="1176536"/>
            <a:chOff x="0" y="0"/>
            <a:chExt cx="812800" cy="812800"/>
          </a:xfrm>
        </p:grpSpPr>
        <p:sp>
          <p:nvSpPr>
            <p:cNvPr name="Freeform 17" id="1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2BCB4"/>
            </a:solidFill>
            <a:ln cap="sq">
              <a:noFill/>
              <a:prstDash val="solid"/>
              <a:miter/>
            </a:ln>
          </p:spPr>
        </p:sp>
        <p:sp>
          <p:nvSpPr>
            <p:cNvPr name="TextBox 18" id="18"/>
            <p:cNvSpPr txBox="true"/>
            <p:nvPr/>
          </p:nvSpPr>
          <p:spPr>
            <a:xfrm>
              <a:off x="76200" y="38100"/>
              <a:ext cx="660400" cy="698500"/>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19" id="19"/>
          <p:cNvGrpSpPr/>
          <p:nvPr/>
        </p:nvGrpSpPr>
        <p:grpSpPr>
          <a:xfrm rot="0">
            <a:off x="9946094" y="1028700"/>
            <a:ext cx="7539813" cy="5532006"/>
            <a:chOff x="0" y="0"/>
            <a:chExt cx="10053083" cy="7376008"/>
          </a:xfrm>
        </p:grpSpPr>
        <p:pic>
          <p:nvPicPr>
            <p:cNvPr name="Picture 20" id="20"/>
            <p:cNvPicPr>
              <a:picLocks noChangeAspect="true"/>
            </p:cNvPicPr>
            <p:nvPr/>
          </p:nvPicPr>
          <p:blipFill>
            <a:blip r:embed="rId3"/>
            <a:srcRect l="0" t="13314" r="0" b="13314"/>
            <a:stretch>
              <a:fillRect/>
            </a:stretch>
          </p:blipFill>
          <p:spPr>
            <a:xfrm flipH="false" flipV="false">
              <a:off x="0" y="0"/>
              <a:ext cx="10053083" cy="7376008"/>
            </a:xfrm>
            <a:prstGeom prst="rect">
              <a:avLst/>
            </a:prstGeom>
          </p:spPr>
        </p:pic>
      </p:grpSp>
      <p:grpSp>
        <p:nvGrpSpPr>
          <p:cNvPr name="Group 21" id="21"/>
          <p:cNvGrpSpPr/>
          <p:nvPr/>
        </p:nvGrpSpPr>
        <p:grpSpPr>
          <a:xfrm rot="0">
            <a:off x="1293103" y="7293872"/>
            <a:ext cx="1176536" cy="1176536"/>
            <a:chOff x="0" y="0"/>
            <a:chExt cx="812800" cy="812800"/>
          </a:xfrm>
        </p:grpSpPr>
        <p:sp>
          <p:nvSpPr>
            <p:cNvPr name="Freeform 22" id="22"/>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DDDD"/>
            </a:solidFill>
            <a:ln cap="sq">
              <a:noFill/>
              <a:prstDash val="solid"/>
              <a:miter/>
            </a:ln>
          </p:spPr>
        </p:sp>
        <p:sp>
          <p:nvSpPr>
            <p:cNvPr name="TextBox 23" id="23"/>
            <p:cNvSpPr txBox="true"/>
            <p:nvPr/>
          </p:nvSpPr>
          <p:spPr>
            <a:xfrm>
              <a:off x="76200" y="38100"/>
              <a:ext cx="660400" cy="698500"/>
            </a:xfrm>
            <a:prstGeom prst="rect">
              <a:avLst/>
            </a:prstGeom>
          </p:spPr>
          <p:txBody>
            <a:bodyPr anchor="ctr" rtlCol="false" tIns="50800" lIns="50800" bIns="50800" rIns="50800"/>
            <a:lstStyle/>
            <a:p>
              <a:pPr algn="ctr" marL="0" indent="0" lvl="0">
                <a:lnSpc>
                  <a:spcPts val="3080"/>
                </a:lnSpc>
                <a:spcBef>
                  <a:spcPct val="0"/>
                </a:spcBef>
              </a:pPr>
            </a:p>
          </p:txBody>
        </p:sp>
      </p:grpSp>
      <p:sp>
        <p:nvSpPr>
          <p:cNvPr name="Freeform 24" id="24"/>
          <p:cNvSpPr/>
          <p:nvPr/>
        </p:nvSpPr>
        <p:spPr>
          <a:xfrm flipH="false" flipV="false" rot="0">
            <a:off x="1564682" y="7578118"/>
            <a:ext cx="633378" cy="608043"/>
          </a:xfrm>
          <a:custGeom>
            <a:avLst/>
            <a:gdLst/>
            <a:ahLst/>
            <a:cxnLst/>
            <a:rect r="r" b="b" t="t" l="l"/>
            <a:pathLst>
              <a:path h="608043" w="633378">
                <a:moveTo>
                  <a:pt x="0" y="0"/>
                </a:moveTo>
                <a:lnTo>
                  <a:pt x="633378" y="0"/>
                </a:lnTo>
                <a:lnTo>
                  <a:pt x="633378" y="608043"/>
                </a:lnTo>
                <a:lnTo>
                  <a:pt x="0" y="608043"/>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25" id="25"/>
          <p:cNvGrpSpPr/>
          <p:nvPr/>
        </p:nvGrpSpPr>
        <p:grpSpPr>
          <a:xfrm rot="0">
            <a:off x="3983732" y="7293872"/>
            <a:ext cx="1176536" cy="1176536"/>
            <a:chOff x="0" y="0"/>
            <a:chExt cx="812800" cy="812800"/>
          </a:xfrm>
        </p:grpSpPr>
        <p:sp>
          <p:nvSpPr>
            <p:cNvPr name="Freeform 26" id="26"/>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DDDD"/>
            </a:solidFill>
            <a:ln cap="sq">
              <a:noFill/>
              <a:prstDash val="solid"/>
              <a:miter/>
            </a:ln>
          </p:spPr>
        </p:sp>
        <p:sp>
          <p:nvSpPr>
            <p:cNvPr name="TextBox 27" id="27"/>
            <p:cNvSpPr txBox="true"/>
            <p:nvPr/>
          </p:nvSpPr>
          <p:spPr>
            <a:xfrm>
              <a:off x="76200" y="38100"/>
              <a:ext cx="660400" cy="698500"/>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28" id="28"/>
          <p:cNvGrpSpPr/>
          <p:nvPr/>
        </p:nvGrpSpPr>
        <p:grpSpPr>
          <a:xfrm rot="0">
            <a:off x="6674361" y="7293872"/>
            <a:ext cx="1176536" cy="1176536"/>
            <a:chOff x="0" y="0"/>
            <a:chExt cx="812800" cy="812800"/>
          </a:xfrm>
        </p:grpSpPr>
        <p:sp>
          <p:nvSpPr>
            <p:cNvPr name="Freeform 29" id="29"/>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DDDD"/>
            </a:solidFill>
            <a:ln cap="sq">
              <a:noFill/>
              <a:prstDash val="solid"/>
              <a:miter/>
            </a:ln>
          </p:spPr>
        </p:sp>
        <p:sp>
          <p:nvSpPr>
            <p:cNvPr name="TextBox 30" id="30"/>
            <p:cNvSpPr txBox="true"/>
            <p:nvPr/>
          </p:nvSpPr>
          <p:spPr>
            <a:xfrm>
              <a:off x="76200" y="38100"/>
              <a:ext cx="660400" cy="698500"/>
            </a:xfrm>
            <a:prstGeom prst="rect">
              <a:avLst/>
            </a:prstGeom>
          </p:spPr>
          <p:txBody>
            <a:bodyPr anchor="ctr" rtlCol="false" tIns="50800" lIns="50800" bIns="50800" rIns="50800"/>
            <a:lstStyle/>
            <a:p>
              <a:pPr algn="ctr" marL="0" indent="0" lvl="0">
                <a:lnSpc>
                  <a:spcPts val="3080"/>
                </a:lnSpc>
                <a:spcBef>
                  <a:spcPct val="0"/>
                </a:spcBef>
              </a:pPr>
            </a:p>
          </p:txBody>
        </p:sp>
      </p:grpSp>
      <p:sp>
        <p:nvSpPr>
          <p:cNvPr name="Freeform 31" id="31"/>
          <p:cNvSpPr/>
          <p:nvPr/>
        </p:nvSpPr>
        <p:spPr>
          <a:xfrm flipH="false" flipV="false" rot="0">
            <a:off x="4274605" y="7542718"/>
            <a:ext cx="594791" cy="678703"/>
          </a:xfrm>
          <a:custGeom>
            <a:avLst/>
            <a:gdLst/>
            <a:ahLst/>
            <a:cxnLst/>
            <a:rect r="r" b="b" t="t" l="l"/>
            <a:pathLst>
              <a:path h="678703" w="594791">
                <a:moveTo>
                  <a:pt x="0" y="0"/>
                </a:moveTo>
                <a:lnTo>
                  <a:pt x="594790" y="0"/>
                </a:lnTo>
                <a:lnTo>
                  <a:pt x="594790" y="678703"/>
                </a:lnTo>
                <a:lnTo>
                  <a:pt x="0" y="67870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32" id="32"/>
          <p:cNvSpPr/>
          <p:nvPr/>
        </p:nvSpPr>
        <p:spPr>
          <a:xfrm flipH="false" flipV="false" rot="0">
            <a:off x="7031020" y="7578118"/>
            <a:ext cx="463218" cy="608043"/>
          </a:xfrm>
          <a:custGeom>
            <a:avLst/>
            <a:gdLst/>
            <a:ahLst/>
            <a:cxnLst/>
            <a:rect r="r" b="b" t="t" l="l"/>
            <a:pathLst>
              <a:path h="608043" w="463218">
                <a:moveTo>
                  <a:pt x="0" y="0"/>
                </a:moveTo>
                <a:lnTo>
                  <a:pt x="463218" y="0"/>
                </a:lnTo>
                <a:lnTo>
                  <a:pt x="463218" y="608043"/>
                </a:lnTo>
                <a:lnTo>
                  <a:pt x="0" y="608043"/>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33" id="33"/>
          <p:cNvSpPr/>
          <p:nvPr/>
        </p:nvSpPr>
        <p:spPr>
          <a:xfrm flipH="false" flipV="false" rot="0">
            <a:off x="10748474" y="7460067"/>
            <a:ext cx="553794" cy="721770"/>
          </a:xfrm>
          <a:custGeom>
            <a:avLst/>
            <a:gdLst/>
            <a:ahLst/>
            <a:cxnLst/>
            <a:rect r="r" b="b" t="t" l="l"/>
            <a:pathLst>
              <a:path h="721770" w="553794">
                <a:moveTo>
                  <a:pt x="0" y="0"/>
                </a:moveTo>
                <a:lnTo>
                  <a:pt x="553794" y="0"/>
                </a:lnTo>
                <a:lnTo>
                  <a:pt x="553794" y="721770"/>
                </a:lnTo>
                <a:lnTo>
                  <a:pt x="0" y="721770"/>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34" id="34"/>
          <p:cNvSpPr/>
          <p:nvPr/>
        </p:nvSpPr>
        <p:spPr>
          <a:xfrm flipH="false" flipV="false" rot="0">
            <a:off x="13410605" y="7542718"/>
            <a:ext cx="633232" cy="607902"/>
          </a:xfrm>
          <a:custGeom>
            <a:avLst/>
            <a:gdLst/>
            <a:ahLst/>
            <a:cxnLst/>
            <a:rect r="r" b="b" t="t" l="l"/>
            <a:pathLst>
              <a:path h="607902" w="633232">
                <a:moveTo>
                  <a:pt x="0" y="0"/>
                </a:moveTo>
                <a:lnTo>
                  <a:pt x="633231" y="0"/>
                </a:lnTo>
                <a:lnTo>
                  <a:pt x="633231" y="607902"/>
                </a:lnTo>
                <a:lnTo>
                  <a:pt x="0" y="607902"/>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35" id="35"/>
          <p:cNvSpPr/>
          <p:nvPr/>
        </p:nvSpPr>
        <p:spPr>
          <a:xfrm flipH="false" flipV="false" rot="0">
            <a:off x="16189052" y="7578118"/>
            <a:ext cx="435153" cy="590949"/>
          </a:xfrm>
          <a:custGeom>
            <a:avLst/>
            <a:gdLst/>
            <a:ahLst/>
            <a:cxnLst/>
            <a:rect r="r" b="b" t="t" l="l"/>
            <a:pathLst>
              <a:path h="590949" w="435153">
                <a:moveTo>
                  <a:pt x="0" y="0"/>
                </a:moveTo>
                <a:lnTo>
                  <a:pt x="435154" y="0"/>
                </a:lnTo>
                <a:lnTo>
                  <a:pt x="435154" y="590949"/>
                </a:lnTo>
                <a:lnTo>
                  <a:pt x="0" y="59094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p:spPr>
      </p:sp>
      <p:sp>
        <p:nvSpPr>
          <p:cNvPr name="TextBox 36" id="36"/>
          <p:cNvSpPr txBox="true"/>
          <p:nvPr/>
        </p:nvSpPr>
        <p:spPr>
          <a:xfrm rot="0">
            <a:off x="9890202" y="8679103"/>
            <a:ext cx="2270337" cy="281940"/>
          </a:xfrm>
          <a:prstGeom prst="rect">
            <a:avLst/>
          </a:prstGeom>
        </p:spPr>
        <p:txBody>
          <a:bodyPr anchor="t" rtlCol="false" tIns="0" lIns="0" bIns="0" rIns="0">
            <a:spAutoFit/>
          </a:bodyPr>
          <a:lstStyle/>
          <a:p>
            <a:pPr algn="ctr" marL="0" indent="0" lvl="0">
              <a:lnSpc>
                <a:spcPts val="2340"/>
              </a:lnSpc>
              <a:spcBef>
                <a:spcPct val="0"/>
              </a:spcBef>
            </a:pPr>
            <a:r>
              <a:rPr lang="en-US" sz="1800" strike="noStrike" u="none">
                <a:solidFill>
                  <a:srgbClr val="000000"/>
                </a:solidFill>
                <a:latin typeface="Nourd Bold"/>
              </a:rPr>
              <a:t>SERVICE FOUR</a:t>
            </a:r>
          </a:p>
        </p:txBody>
      </p:sp>
      <p:sp>
        <p:nvSpPr>
          <p:cNvPr name="TextBox 37" id="37"/>
          <p:cNvSpPr txBox="true"/>
          <p:nvPr/>
        </p:nvSpPr>
        <p:spPr>
          <a:xfrm rot="0">
            <a:off x="15271461" y="8679103"/>
            <a:ext cx="2270337" cy="281940"/>
          </a:xfrm>
          <a:prstGeom prst="rect">
            <a:avLst/>
          </a:prstGeom>
        </p:spPr>
        <p:txBody>
          <a:bodyPr anchor="t" rtlCol="false" tIns="0" lIns="0" bIns="0" rIns="0">
            <a:spAutoFit/>
          </a:bodyPr>
          <a:lstStyle/>
          <a:p>
            <a:pPr algn="ctr" marL="0" indent="0" lvl="0">
              <a:lnSpc>
                <a:spcPts val="2340"/>
              </a:lnSpc>
              <a:spcBef>
                <a:spcPct val="0"/>
              </a:spcBef>
            </a:pPr>
            <a:r>
              <a:rPr lang="en-US" sz="1800" strike="noStrike" u="none">
                <a:solidFill>
                  <a:srgbClr val="000000"/>
                </a:solidFill>
                <a:latin typeface="Nourd Bold"/>
              </a:rPr>
              <a:t>SERVICE SIX</a:t>
            </a:r>
          </a:p>
        </p:txBody>
      </p:sp>
      <p:sp>
        <p:nvSpPr>
          <p:cNvPr name="TextBox 38" id="38"/>
          <p:cNvSpPr txBox="true"/>
          <p:nvPr/>
        </p:nvSpPr>
        <p:spPr>
          <a:xfrm rot="0">
            <a:off x="10192396" y="9046768"/>
            <a:ext cx="1665949" cy="443229"/>
          </a:xfrm>
          <a:prstGeom prst="rect">
            <a:avLst/>
          </a:prstGeom>
        </p:spPr>
        <p:txBody>
          <a:bodyPr anchor="t" rtlCol="false" tIns="0" lIns="0" bIns="0" rIns="0">
            <a:spAutoFit/>
          </a:bodyPr>
          <a:lstStyle/>
          <a:p>
            <a:pPr algn="ctr" marL="0" indent="0" lvl="1">
              <a:lnSpc>
                <a:spcPts val="1820"/>
              </a:lnSpc>
              <a:spcBef>
                <a:spcPct val="0"/>
              </a:spcBef>
            </a:pPr>
            <a:r>
              <a:rPr lang="en-US" sz="1300" strike="noStrike" u="none">
                <a:solidFill>
                  <a:srgbClr val="000000"/>
                </a:solidFill>
                <a:latin typeface="Nourd"/>
              </a:rPr>
              <a:t>Elaborate on what</a:t>
            </a:r>
          </a:p>
          <a:p>
            <a:pPr algn="ctr" marL="0" indent="0" lvl="1">
              <a:lnSpc>
                <a:spcPts val="1820"/>
              </a:lnSpc>
              <a:spcBef>
                <a:spcPct val="0"/>
              </a:spcBef>
            </a:pPr>
            <a:r>
              <a:rPr lang="en-US" sz="1300" strike="noStrike" u="none">
                <a:solidFill>
                  <a:srgbClr val="000000"/>
                </a:solidFill>
                <a:latin typeface="Nourd"/>
              </a:rPr>
              <a:t>you want to discuss.</a:t>
            </a:r>
          </a:p>
        </p:txBody>
      </p:sp>
      <p:grpSp>
        <p:nvGrpSpPr>
          <p:cNvPr name="Group 39" id="39"/>
          <p:cNvGrpSpPr/>
          <p:nvPr/>
        </p:nvGrpSpPr>
        <p:grpSpPr>
          <a:xfrm rot="0">
            <a:off x="12580832" y="8688628"/>
            <a:ext cx="2270337" cy="801370"/>
            <a:chOff x="0" y="0"/>
            <a:chExt cx="3027116" cy="1068493"/>
          </a:xfrm>
        </p:grpSpPr>
        <p:sp>
          <p:nvSpPr>
            <p:cNvPr name="TextBox 40" id="40"/>
            <p:cNvSpPr txBox="true"/>
            <p:nvPr/>
          </p:nvSpPr>
          <p:spPr>
            <a:xfrm rot="0">
              <a:off x="0" y="-9525"/>
              <a:ext cx="3027116" cy="372745"/>
            </a:xfrm>
            <a:prstGeom prst="rect">
              <a:avLst/>
            </a:prstGeom>
          </p:spPr>
          <p:txBody>
            <a:bodyPr anchor="t" rtlCol="false" tIns="0" lIns="0" bIns="0" rIns="0">
              <a:spAutoFit/>
            </a:bodyPr>
            <a:lstStyle/>
            <a:p>
              <a:pPr algn="ctr" marL="0" indent="0" lvl="0">
                <a:lnSpc>
                  <a:spcPts val="2340"/>
                </a:lnSpc>
                <a:spcBef>
                  <a:spcPct val="0"/>
                </a:spcBef>
              </a:pPr>
              <a:r>
                <a:rPr lang="en-US" sz="1800" strike="noStrike" u="none">
                  <a:solidFill>
                    <a:srgbClr val="000000"/>
                  </a:solidFill>
                  <a:latin typeface="Nourd Bold"/>
                </a:rPr>
                <a:t>SERVICE FIVE</a:t>
              </a:r>
            </a:p>
          </p:txBody>
        </p:sp>
        <p:sp>
          <p:nvSpPr>
            <p:cNvPr name="TextBox 41" id="41"/>
            <p:cNvSpPr txBox="true"/>
            <p:nvPr/>
          </p:nvSpPr>
          <p:spPr>
            <a:xfrm rot="0">
              <a:off x="402925" y="483871"/>
              <a:ext cx="2221265" cy="584622"/>
            </a:xfrm>
            <a:prstGeom prst="rect">
              <a:avLst/>
            </a:prstGeom>
          </p:spPr>
          <p:txBody>
            <a:bodyPr anchor="t" rtlCol="false" tIns="0" lIns="0" bIns="0" rIns="0">
              <a:spAutoFit/>
            </a:bodyPr>
            <a:lstStyle/>
            <a:p>
              <a:pPr algn="ctr" marL="0" indent="0" lvl="1">
                <a:lnSpc>
                  <a:spcPts val="1820"/>
                </a:lnSpc>
                <a:spcBef>
                  <a:spcPct val="0"/>
                </a:spcBef>
              </a:pPr>
              <a:r>
                <a:rPr lang="en-US" sz="1300" strike="noStrike" u="none">
                  <a:solidFill>
                    <a:srgbClr val="000000"/>
                  </a:solidFill>
                  <a:latin typeface="Nourd"/>
                </a:rPr>
                <a:t>Elaborate on what</a:t>
              </a:r>
            </a:p>
            <a:p>
              <a:pPr algn="ctr" marL="0" indent="0" lvl="1">
                <a:lnSpc>
                  <a:spcPts val="1820"/>
                </a:lnSpc>
                <a:spcBef>
                  <a:spcPct val="0"/>
                </a:spcBef>
              </a:pPr>
              <a:r>
                <a:rPr lang="en-US" sz="1300" strike="noStrike" u="none">
                  <a:solidFill>
                    <a:srgbClr val="000000"/>
                  </a:solidFill>
                  <a:latin typeface="Nourd"/>
                </a:rPr>
                <a:t>you want to discuss.</a:t>
              </a:r>
            </a:p>
          </p:txBody>
        </p:sp>
      </p:grpSp>
      <p:sp>
        <p:nvSpPr>
          <p:cNvPr name="TextBox 42" id="42"/>
          <p:cNvSpPr txBox="true"/>
          <p:nvPr/>
        </p:nvSpPr>
        <p:spPr>
          <a:xfrm rot="0">
            <a:off x="15573655" y="9046768"/>
            <a:ext cx="1665949" cy="443229"/>
          </a:xfrm>
          <a:prstGeom prst="rect">
            <a:avLst/>
          </a:prstGeom>
        </p:spPr>
        <p:txBody>
          <a:bodyPr anchor="t" rtlCol="false" tIns="0" lIns="0" bIns="0" rIns="0">
            <a:spAutoFit/>
          </a:bodyPr>
          <a:lstStyle/>
          <a:p>
            <a:pPr algn="ctr" marL="0" indent="0" lvl="1">
              <a:lnSpc>
                <a:spcPts val="1820"/>
              </a:lnSpc>
              <a:spcBef>
                <a:spcPct val="0"/>
              </a:spcBef>
            </a:pPr>
            <a:r>
              <a:rPr lang="en-US" sz="1300" strike="noStrike" u="none">
                <a:solidFill>
                  <a:srgbClr val="000000"/>
                </a:solidFill>
                <a:latin typeface="Nourd"/>
              </a:rPr>
              <a:t>Elaborate on what</a:t>
            </a:r>
          </a:p>
          <a:p>
            <a:pPr algn="ctr" marL="0" indent="0" lvl="1">
              <a:lnSpc>
                <a:spcPts val="1820"/>
              </a:lnSpc>
              <a:spcBef>
                <a:spcPct val="0"/>
              </a:spcBef>
            </a:pPr>
            <a:r>
              <a:rPr lang="en-US" sz="1300" strike="noStrike" u="none">
                <a:solidFill>
                  <a:srgbClr val="000000"/>
                </a:solidFill>
                <a:latin typeface="Nourd"/>
              </a:rPr>
              <a:t>you want to discuss.</a:t>
            </a:r>
          </a:p>
        </p:txBody>
      </p:sp>
      <p:sp>
        <p:nvSpPr>
          <p:cNvPr name="TextBox 43" id="43"/>
          <p:cNvSpPr txBox="true"/>
          <p:nvPr/>
        </p:nvSpPr>
        <p:spPr>
          <a:xfrm rot="0">
            <a:off x="746202" y="8679103"/>
            <a:ext cx="2270337" cy="281940"/>
          </a:xfrm>
          <a:prstGeom prst="rect">
            <a:avLst/>
          </a:prstGeom>
        </p:spPr>
        <p:txBody>
          <a:bodyPr anchor="t" rtlCol="false" tIns="0" lIns="0" bIns="0" rIns="0">
            <a:spAutoFit/>
          </a:bodyPr>
          <a:lstStyle/>
          <a:p>
            <a:pPr algn="ctr" marL="0" indent="0" lvl="0">
              <a:lnSpc>
                <a:spcPts val="2340"/>
              </a:lnSpc>
              <a:spcBef>
                <a:spcPct val="0"/>
              </a:spcBef>
            </a:pPr>
            <a:r>
              <a:rPr lang="en-US" sz="1800" strike="noStrike" u="none">
                <a:solidFill>
                  <a:srgbClr val="000000"/>
                </a:solidFill>
                <a:latin typeface="Nourd Bold"/>
              </a:rPr>
              <a:t>SERVICE ONE</a:t>
            </a:r>
          </a:p>
        </p:txBody>
      </p:sp>
      <p:sp>
        <p:nvSpPr>
          <p:cNvPr name="TextBox 44" id="44"/>
          <p:cNvSpPr txBox="true"/>
          <p:nvPr/>
        </p:nvSpPr>
        <p:spPr>
          <a:xfrm rot="0">
            <a:off x="6127461" y="8679103"/>
            <a:ext cx="2270337" cy="281940"/>
          </a:xfrm>
          <a:prstGeom prst="rect">
            <a:avLst/>
          </a:prstGeom>
        </p:spPr>
        <p:txBody>
          <a:bodyPr anchor="t" rtlCol="false" tIns="0" lIns="0" bIns="0" rIns="0">
            <a:spAutoFit/>
          </a:bodyPr>
          <a:lstStyle/>
          <a:p>
            <a:pPr algn="ctr" marL="0" indent="0" lvl="0">
              <a:lnSpc>
                <a:spcPts val="2340"/>
              </a:lnSpc>
              <a:spcBef>
                <a:spcPct val="0"/>
              </a:spcBef>
            </a:pPr>
            <a:r>
              <a:rPr lang="en-US" sz="1800" strike="noStrike" u="none">
                <a:solidFill>
                  <a:srgbClr val="000000"/>
                </a:solidFill>
                <a:latin typeface="Nourd Bold"/>
              </a:rPr>
              <a:t>SERVICE THREE</a:t>
            </a:r>
          </a:p>
        </p:txBody>
      </p:sp>
      <p:sp>
        <p:nvSpPr>
          <p:cNvPr name="TextBox 45" id="45"/>
          <p:cNvSpPr txBox="true"/>
          <p:nvPr/>
        </p:nvSpPr>
        <p:spPr>
          <a:xfrm rot="0">
            <a:off x="1048396" y="9046768"/>
            <a:ext cx="1665949" cy="443229"/>
          </a:xfrm>
          <a:prstGeom prst="rect">
            <a:avLst/>
          </a:prstGeom>
        </p:spPr>
        <p:txBody>
          <a:bodyPr anchor="t" rtlCol="false" tIns="0" lIns="0" bIns="0" rIns="0">
            <a:spAutoFit/>
          </a:bodyPr>
          <a:lstStyle/>
          <a:p>
            <a:pPr algn="ctr" marL="0" indent="0" lvl="1">
              <a:lnSpc>
                <a:spcPts val="1820"/>
              </a:lnSpc>
              <a:spcBef>
                <a:spcPct val="0"/>
              </a:spcBef>
            </a:pPr>
            <a:r>
              <a:rPr lang="en-US" sz="1300" strike="noStrike" u="none">
                <a:solidFill>
                  <a:srgbClr val="000000"/>
                </a:solidFill>
                <a:latin typeface="Nourd"/>
              </a:rPr>
              <a:t>Elaborate on what</a:t>
            </a:r>
          </a:p>
          <a:p>
            <a:pPr algn="ctr" marL="0" indent="0" lvl="1">
              <a:lnSpc>
                <a:spcPts val="1820"/>
              </a:lnSpc>
              <a:spcBef>
                <a:spcPct val="0"/>
              </a:spcBef>
            </a:pPr>
            <a:r>
              <a:rPr lang="en-US" sz="1300" strike="noStrike" u="none">
                <a:solidFill>
                  <a:srgbClr val="000000"/>
                </a:solidFill>
                <a:latin typeface="Nourd"/>
              </a:rPr>
              <a:t>you want to discuss.</a:t>
            </a:r>
          </a:p>
        </p:txBody>
      </p:sp>
      <p:grpSp>
        <p:nvGrpSpPr>
          <p:cNvPr name="Group 46" id="46"/>
          <p:cNvGrpSpPr/>
          <p:nvPr/>
        </p:nvGrpSpPr>
        <p:grpSpPr>
          <a:xfrm rot="0">
            <a:off x="3436832" y="8688628"/>
            <a:ext cx="2270337" cy="801370"/>
            <a:chOff x="0" y="0"/>
            <a:chExt cx="3027116" cy="1068493"/>
          </a:xfrm>
        </p:grpSpPr>
        <p:sp>
          <p:nvSpPr>
            <p:cNvPr name="TextBox 47" id="47"/>
            <p:cNvSpPr txBox="true"/>
            <p:nvPr/>
          </p:nvSpPr>
          <p:spPr>
            <a:xfrm rot="0">
              <a:off x="0" y="-9525"/>
              <a:ext cx="3027116" cy="372745"/>
            </a:xfrm>
            <a:prstGeom prst="rect">
              <a:avLst/>
            </a:prstGeom>
          </p:spPr>
          <p:txBody>
            <a:bodyPr anchor="t" rtlCol="false" tIns="0" lIns="0" bIns="0" rIns="0">
              <a:spAutoFit/>
            </a:bodyPr>
            <a:lstStyle/>
            <a:p>
              <a:pPr algn="ctr" marL="0" indent="0" lvl="0">
                <a:lnSpc>
                  <a:spcPts val="2340"/>
                </a:lnSpc>
                <a:spcBef>
                  <a:spcPct val="0"/>
                </a:spcBef>
              </a:pPr>
              <a:r>
                <a:rPr lang="en-US" sz="1800" strike="noStrike" u="none">
                  <a:solidFill>
                    <a:srgbClr val="000000"/>
                  </a:solidFill>
                  <a:latin typeface="Nourd Bold"/>
                </a:rPr>
                <a:t>SERVICE TWO</a:t>
              </a:r>
            </a:p>
          </p:txBody>
        </p:sp>
        <p:sp>
          <p:nvSpPr>
            <p:cNvPr name="TextBox 48" id="48"/>
            <p:cNvSpPr txBox="true"/>
            <p:nvPr/>
          </p:nvSpPr>
          <p:spPr>
            <a:xfrm rot="0">
              <a:off x="402925" y="483871"/>
              <a:ext cx="2221265" cy="584622"/>
            </a:xfrm>
            <a:prstGeom prst="rect">
              <a:avLst/>
            </a:prstGeom>
          </p:spPr>
          <p:txBody>
            <a:bodyPr anchor="t" rtlCol="false" tIns="0" lIns="0" bIns="0" rIns="0">
              <a:spAutoFit/>
            </a:bodyPr>
            <a:lstStyle/>
            <a:p>
              <a:pPr algn="ctr" marL="0" indent="0" lvl="1">
                <a:lnSpc>
                  <a:spcPts val="1820"/>
                </a:lnSpc>
                <a:spcBef>
                  <a:spcPct val="0"/>
                </a:spcBef>
              </a:pPr>
              <a:r>
                <a:rPr lang="en-US" sz="1300" strike="noStrike" u="none">
                  <a:solidFill>
                    <a:srgbClr val="000000"/>
                  </a:solidFill>
                  <a:latin typeface="Nourd"/>
                </a:rPr>
                <a:t>Elaborate on what</a:t>
              </a:r>
            </a:p>
            <a:p>
              <a:pPr algn="ctr" marL="0" indent="0" lvl="1">
                <a:lnSpc>
                  <a:spcPts val="1820"/>
                </a:lnSpc>
                <a:spcBef>
                  <a:spcPct val="0"/>
                </a:spcBef>
              </a:pPr>
              <a:r>
                <a:rPr lang="en-US" sz="1300" strike="noStrike" u="none">
                  <a:solidFill>
                    <a:srgbClr val="000000"/>
                  </a:solidFill>
                  <a:latin typeface="Nourd"/>
                </a:rPr>
                <a:t>you want to discuss.</a:t>
              </a:r>
            </a:p>
          </p:txBody>
        </p:sp>
      </p:grpSp>
      <p:sp>
        <p:nvSpPr>
          <p:cNvPr name="TextBox 49" id="49"/>
          <p:cNvSpPr txBox="true"/>
          <p:nvPr/>
        </p:nvSpPr>
        <p:spPr>
          <a:xfrm rot="0">
            <a:off x="6429655" y="9046768"/>
            <a:ext cx="1665949" cy="443229"/>
          </a:xfrm>
          <a:prstGeom prst="rect">
            <a:avLst/>
          </a:prstGeom>
        </p:spPr>
        <p:txBody>
          <a:bodyPr anchor="t" rtlCol="false" tIns="0" lIns="0" bIns="0" rIns="0">
            <a:spAutoFit/>
          </a:bodyPr>
          <a:lstStyle/>
          <a:p>
            <a:pPr algn="ctr" marL="0" indent="0" lvl="1">
              <a:lnSpc>
                <a:spcPts val="1820"/>
              </a:lnSpc>
              <a:spcBef>
                <a:spcPct val="0"/>
              </a:spcBef>
            </a:pPr>
            <a:r>
              <a:rPr lang="en-US" sz="1300" strike="noStrike" u="none">
                <a:solidFill>
                  <a:srgbClr val="000000"/>
                </a:solidFill>
                <a:latin typeface="Nourd"/>
              </a:rPr>
              <a:t>Elaborate on what</a:t>
            </a:r>
          </a:p>
          <a:p>
            <a:pPr algn="ctr" marL="0" indent="0" lvl="1">
              <a:lnSpc>
                <a:spcPts val="1820"/>
              </a:lnSpc>
              <a:spcBef>
                <a:spcPct val="0"/>
              </a:spcBef>
            </a:pPr>
            <a:r>
              <a:rPr lang="en-US" sz="1300" strike="noStrike" u="none">
                <a:solidFill>
                  <a:srgbClr val="000000"/>
                </a:solidFill>
                <a:latin typeface="Nourd"/>
              </a:rPr>
              <a:t>you want to discuss.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DDDDD"/>
        </a:solidFill>
      </p:bgPr>
    </p:bg>
    <p:spTree>
      <p:nvGrpSpPr>
        <p:cNvPr id="1" name=""/>
        <p:cNvGrpSpPr/>
        <p:nvPr/>
      </p:nvGrpSpPr>
      <p:grpSpPr>
        <a:xfrm>
          <a:off x="0" y="0"/>
          <a:ext cx="0" cy="0"/>
          <a:chOff x="0" y="0"/>
          <a:chExt cx="0" cy="0"/>
        </a:xfrm>
      </p:grpSpPr>
      <p:sp>
        <p:nvSpPr>
          <p:cNvPr name="Freeform 2" id="2"/>
          <p:cNvSpPr/>
          <p:nvPr/>
        </p:nvSpPr>
        <p:spPr>
          <a:xfrm flipH="false" flipV="false" rot="0">
            <a:off x="12441618" y="5932482"/>
            <a:ext cx="4494063" cy="3873065"/>
          </a:xfrm>
          <a:custGeom>
            <a:avLst/>
            <a:gdLst/>
            <a:ahLst/>
            <a:cxnLst/>
            <a:rect r="r" b="b" t="t" l="l"/>
            <a:pathLst>
              <a:path h="3873065" w="4494063">
                <a:moveTo>
                  <a:pt x="0" y="0"/>
                </a:moveTo>
                <a:lnTo>
                  <a:pt x="4494063" y="0"/>
                </a:lnTo>
                <a:lnTo>
                  <a:pt x="4494063" y="3873064"/>
                </a:lnTo>
                <a:lnTo>
                  <a:pt x="0" y="3873064"/>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6903953" y="3762687"/>
            <a:ext cx="4539754" cy="4347210"/>
          </a:xfrm>
          <a:prstGeom prst="rect">
            <a:avLst/>
          </a:prstGeom>
        </p:spPr>
        <p:txBody>
          <a:bodyPr anchor="t" rtlCol="false" tIns="0" lIns="0" bIns="0" rIns="0">
            <a:spAutoFit/>
          </a:bodyPr>
          <a:lstStyle/>
          <a:p>
            <a:pPr algn="ctr" marL="0" indent="0" lvl="1">
              <a:lnSpc>
                <a:spcPts val="3465"/>
              </a:lnSpc>
            </a:pPr>
            <a:r>
              <a:rPr lang="en-US" sz="2100" strike="noStrike">
                <a:solidFill>
                  <a:srgbClr val="000000"/>
                </a:solidFill>
                <a:latin typeface="Nourd"/>
              </a:rPr>
              <a:t>Click on the "PowerPoint" button below this presentation preview. Start editing your presentation.</a:t>
            </a:r>
          </a:p>
          <a:p>
            <a:pPr algn="ctr" marL="0" indent="0" lvl="1">
              <a:lnSpc>
                <a:spcPts val="3465"/>
              </a:lnSpc>
            </a:pPr>
            <a:r>
              <a:rPr lang="en-US" sz="2100" strike="noStrike" u="sng">
                <a:solidFill>
                  <a:srgbClr val="000000"/>
                </a:solidFill>
                <a:latin typeface="Nourd"/>
              </a:rPr>
              <a:t>Alternative:</a:t>
            </a:r>
            <a:r>
              <a:rPr lang="en-US" sz="2100" strike="noStrike">
                <a:solidFill>
                  <a:srgbClr val="000000"/>
                </a:solidFill>
                <a:latin typeface="Nourd"/>
              </a:rPr>
              <a:t> From Canva template file, Click on the "Share" button on the top right corner in Canva and click on "More" at the bottom of the menu. Enter "PowerPoint" in the search bar and click on the PowerPoint icon to download.</a:t>
            </a:r>
          </a:p>
        </p:txBody>
      </p:sp>
      <p:sp>
        <p:nvSpPr>
          <p:cNvPr name="TextBox 4" id="4"/>
          <p:cNvSpPr txBox="true"/>
          <p:nvPr/>
        </p:nvSpPr>
        <p:spPr>
          <a:xfrm rot="0">
            <a:off x="611564" y="1185863"/>
            <a:ext cx="17064873" cy="1057275"/>
          </a:xfrm>
          <a:prstGeom prst="rect">
            <a:avLst/>
          </a:prstGeom>
        </p:spPr>
        <p:txBody>
          <a:bodyPr anchor="t" rtlCol="false" tIns="0" lIns="0" bIns="0" rIns="0">
            <a:spAutoFit/>
          </a:bodyPr>
          <a:lstStyle/>
          <a:p>
            <a:pPr algn="ctr" marL="0" indent="0" lvl="0">
              <a:lnSpc>
                <a:spcPts val="8399"/>
              </a:lnSpc>
              <a:spcBef>
                <a:spcPct val="0"/>
              </a:spcBef>
            </a:pPr>
            <a:r>
              <a:rPr lang="en-US" sz="6999" spc="139" strike="noStrike" u="none">
                <a:solidFill>
                  <a:srgbClr val="000000"/>
                </a:solidFill>
                <a:latin typeface="Nourd Bold"/>
              </a:rPr>
              <a:t>HOW TO USE THIS PRESENTATION</a:t>
            </a:r>
          </a:p>
        </p:txBody>
      </p:sp>
      <p:sp>
        <p:nvSpPr>
          <p:cNvPr name="TextBox 5" id="5"/>
          <p:cNvSpPr txBox="true"/>
          <p:nvPr/>
        </p:nvSpPr>
        <p:spPr>
          <a:xfrm rot="0">
            <a:off x="827267" y="3762687"/>
            <a:ext cx="5141301" cy="4785360"/>
          </a:xfrm>
          <a:prstGeom prst="rect">
            <a:avLst/>
          </a:prstGeom>
        </p:spPr>
        <p:txBody>
          <a:bodyPr anchor="t" rtlCol="false" tIns="0" lIns="0" bIns="0" rIns="0">
            <a:spAutoFit/>
          </a:bodyPr>
          <a:lstStyle/>
          <a:p>
            <a:pPr algn="ctr">
              <a:lnSpc>
                <a:spcPts val="3465"/>
              </a:lnSpc>
            </a:pPr>
            <a:r>
              <a:rPr lang="en-US" sz="2100">
                <a:solidFill>
                  <a:srgbClr val="000000"/>
                </a:solidFill>
                <a:latin typeface="Nourd"/>
              </a:rPr>
              <a:t>Click on the "Google Slides" button below this presentation preview. Make sure to sign in to your Google account. </a:t>
            </a:r>
            <a:r>
              <a:rPr lang="en-US" sz="2100">
                <a:solidFill>
                  <a:srgbClr val="000000"/>
                </a:solidFill>
                <a:latin typeface="Nourd"/>
              </a:rPr>
              <a:t>Click on "Make a copy." Start editing your presentation.</a:t>
            </a:r>
          </a:p>
          <a:p>
            <a:pPr algn="ctr">
              <a:lnSpc>
                <a:spcPts val="3465"/>
              </a:lnSpc>
            </a:pPr>
            <a:r>
              <a:rPr lang="en-US" sz="2100" u="sng">
                <a:solidFill>
                  <a:srgbClr val="000000"/>
                </a:solidFill>
                <a:latin typeface="Nourd"/>
              </a:rPr>
              <a:t>Alternative:</a:t>
            </a:r>
            <a:r>
              <a:rPr lang="en-US" sz="2100">
                <a:solidFill>
                  <a:srgbClr val="000000"/>
                </a:solidFill>
                <a:latin typeface="Nourd"/>
              </a:rPr>
              <a:t> Click on the "Share" button on the top right corner in Canva and click on "More" at the bottom of the menu. Enter "Google Drive" in the search bar and click on the GDrive icon to add this design as a Google slide in your GDrive.</a:t>
            </a:r>
          </a:p>
        </p:txBody>
      </p:sp>
      <p:sp>
        <p:nvSpPr>
          <p:cNvPr name="TextBox 6" id="6"/>
          <p:cNvSpPr txBox="true"/>
          <p:nvPr/>
        </p:nvSpPr>
        <p:spPr>
          <a:xfrm rot="0">
            <a:off x="827267" y="2983283"/>
            <a:ext cx="5141301" cy="485775"/>
          </a:xfrm>
          <a:prstGeom prst="rect">
            <a:avLst/>
          </a:prstGeom>
        </p:spPr>
        <p:txBody>
          <a:bodyPr anchor="t" rtlCol="false" tIns="0" lIns="0" bIns="0" rIns="0">
            <a:spAutoFit/>
          </a:bodyPr>
          <a:lstStyle/>
          <a:p>
            <a:pPr algn="ctr" marL="0" indent="0" lvl="0">
              <a:lnSpc>
                <a:spcPts val="3900"/>
              </a:lnSpc>
              <a:spcBef>
                <a:spcPct val="0"/>
              </a:spcBef>
            </a:pPr>
            <a:r>
              <a:rPr lang="en-US" sz="3000">
                <a:solidFill>
                  <a:srgbClr val="000000"/>
                </a:solidFill>
                <a:latin typeface="Nourd Semi-Bold"/>
              </a:rPr>
              <a:t>Google Slides</a:t>
            </a:r>
          </a:p>
        </p:txBody>
      </p:sp>
      <p:sp>
        <p:nvSpPr>
          <p:cNvPr name="TextBox 7" id="7"/>
          <p:cNvSpPr txBox="true"/>
          <p:nvPr/>
        </p:nvSpPr>
        <p:spPr>
          <a:xfrm rot="0">
            <a:off x="6603180" y="2983283"/>
            <a:ext cx="5141301" cy="485775"/>
          </a:xfrm>
          <a:prstGeom prst="rect">
            <a:avLst/>
          </a:prstGeom>
        </p:spPr>
        <p:txBody>
          <a:bodyPr anchor="t" rtlCol="false" tIns="0" lIns="0" bIns="0" rIns="0">
            <a:spAutoFit/>
          </a:bodyPr>
          <a:lstStyle/>
          <a:p>
            <a:pPr algn="ctr" marL="0" indent="0" lvl="0">
              <a:lnSpc>
                <a:spcPts val="3900"/>
              </a:lnSpc>
              <a:spcBef>
                <a:spcPct val="0"/>
              </a:spcBef>
            </a:pPr>
            <a:r>
              <a:rPr lang="en-US" sz="3000" strike="noStrike" u="none">
                <a:solidFill>
                  <a:srgbClr val="000000"/>
                </a:solidFill>
                <a:latin typeface="Nourd Semi-Bold"/>
              </a:rPr>
              <a:t>PowerPoint</a:t>
            </a:r>
          </a:p>
        </p:txBody>
      </p:sp>
      <p:sp>
        <p:nvSpPr>
          <p:cNvPr name="TextBox 8" id="8"/>
          <p:cNvSpPr txBox="true"/>
          <p:nvPr/>
        </p:nvSpPr>
        <p:spPr>
          <a:xfrm rot="0">
            <a:off x="12379092" y="3762687"/>
            <a:ext cx="4619115" cy="1718310"/>
          </a:xfrm>
          <a:prstGeom prst="rect">
            <a:avLst/>
          </a:prstGeom>
        </p:spPr>
        <p:txBody>
          <a:bodyPr anchor="t" rtlCol="false" tIns="0" lIns="0" bIns="0" rIns="0">
            <a:spAutoFit/>
          </a:bodyPr>
          <a:lstStyle/>
          <a:p>
            <a:pPr algn="ctr" marL="0" indent="0" lvl="1">
              <a:lnSpc>
                <a:spcPts val="3465"/>
              </a:lnSpc>
            </a:pPr>
            <a:r>
              <a:rPr lang="en-US" sz="2100" strike="noStrike">
                <a:solidFill>
                  <a:srgbClr val="000000"/>
                </a:solidFill>
                <a:latin typeface="Nourd"/>
              </a:rPr>
              <a:t>Click on the "Canva" button under this presentation preview. Start editing your presentation. You need to sign in to your Canva account.</a:t>
            </a:r>
          </a:p>
        </p:txBody>
      </p:sp>
      <p:sp>
        <p:nvSpPr>
          <p:cNvPr name="TextBox 9" id="9"/>
          <p:cNvSpPr txBox="true"/>
          <p:nvPr/>
        </p:nvSpPr>
        <p:spPr>
          <a:xfrm rot="0">
            <a:off x="12117999" y="2983283"/>
            <a:ext cx="5141301" cy="485775"/>
          </a:xfrm>
          <a:prstGeom prst="rect">
            <a:avLst/>
          </a:prstGeom>
        </p:spPr>
        <p:txBody>
          <a:bodyPr anchor="t" rtlCol="false" tIns="0" lIns="0" bIns="0" rIns="0">
            <a:spAutoFit/>
          </a:bodyPr>
          <a:lstStyle/>
          <a:p>
            <a:pPr algn="ctr" marL="0" indent="0" lvl="0">
              <a:lnSpc>
                <a:spcPts val="3900"/>
              </a:lnSpc>
              <a:spcBef>
                <a:spcPct val="0"/>
              </a:spcBef>
            </a:pPr>
            <a:r>
              <a:rPr lang="en-US" sz="3000" strike="noStrike" u="none">
                <a:solidFill>
                  <a:srgbClr val="000000"/>
                </a:solidFill>
                <a:latin typeface="Nourd Semi-Bold"/>
              </a:rPr>
              <a:t>Canva</a:t>
            </a:r>
          </a:p>
        </p:txBody>
      </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bg>
      <p:bgPr>
        <a:solidFill>
          <a:srgbClr val="DDDDDD"/>
        </a:solidFill>
      </p:bgPr>
    </p:bg>
    <p:spTree>
      <p:nvGrpSpPr>
        <p:cNvPr id="1" name=""/>
        <p:cNvGrpSpPr/>
        <p:nvPr/>
      </p:nvGrpSpPr>
      <p:grpSpPr>
        <a:xfrm>
          <a:off x="0" y="0"/>
          <a:ext cx="0" cy="0"/>
          <a:chOff x="0" y="0"/>
          <a:chExt cx="0" cy="0"/>
        </a:xfrm>
      </p:grpSpPr>
      <p:grpSp>
        <p:nvGrpSpPr>
          <p:cNvPr name="Group 2" id="2"/>
          <p:cNvGrpSpPr/>
          <p:nvPr/>
        </p:nvGrpSpPr>
        <p:grpSpPr>
          <a:xfrm rot="0">
            <a:off x="0" y="0"/>
            <a:ext cx="9144000" cy="10287000"/>
            <a:chOff x="0" y="0"/>
            <a:chExt cx="2408296" cy="2709333"/>
          </a:xfrm>
        </p:grpSpPr>
        <p:sp>
          <p:nvSpPr>
            <p:cNvPr name="Freeform 3" id="3"/>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C2BCB4"/>
            </a:solidFill>
            <a:ln cap="sq">
              <a:noFill/>
              <a:prstDash val="solid"/>
              <a:miter/>
            </a:ln>
          </p:spPr>
        </p:sp>
        <p:sp>
          <p:nvSpPr>
            <p:cNvPr name="TextBox 4" id="4"/>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5" id="5"/>
          <p:cNvGrpSpPr/>
          <p:nvPr/>
        </p:nvGrpSpPr>
        <p:grpSpPr>
          <a:xfrm rot="0">
            <a:off x="9144000" y="0"/>
            <a:ext cx="9144000" cy="10287000"/>
            <a:chOff x="0" y="0"/>
            <a:chExt cx="2408296" cy="2709333"/>
          </a:xfrm>
        </p:grpSpPr>
        <p:sp>
          <p:nvSpPr>
            <p:cNvPr name="Freeform 6" id="6"/>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DDDDDD"/>
            </a:solidFill>
            <a:ln cap="sq">
              <a:noFill/>
              <a:prstDash val="solid"/>
              <a:miter/>
            </a:ln>
          </p:spPr>
        </p:sp>
        <p:sp>
          <p:nvSpPr>
            <p:cNvPr name="TextBox 7" id="7"/>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8" id="8"/>
          <p:cNvGrpSpPr/>
          <p:nvPr/>
        </p:nvGrpSpPr>
        <p:grpSpPr>
          <a:xfrm rot="0">
            <a:off x="623023" y="1131897"/>
            <a:ext cx="4759514" cy="3492084"/>
            <a:chOff x="0" y="0"/>
            <a:chExt cx="6346019" cy="4656112"/>
          </a:xfrm>
        </p:grpSpPr>
        <p:pic>
          <p:nvPicPr>
            <p:cNvPr name="Picture 9" id="9"/>
            <p:cNvPicPr>
              <a:picLocks noChangeAspect="true"/>
            </p:cNvPicPr>
            <p:nvPr/>
          </p:nvPicPr>
          <p:blipFill>
            <a:blip r:embed="rId2"/>
            <a:srcRect l="4568" t="0" r="4568" b="0"/>
            <a:stretch>
              <a:fillRect/>
            </a:stretch>
          </p:blipFill>
          <p:spPr>
            <a:xfrm flipH="false" flipV="false">
              <a:off x="0" y="0"/>
              <a:ext cx="6346019" cy="4656112"/>
            </a:xfrm>
            <a:prstGeom prst="rect">
              <a:avLst/>
            </a:prstGeom>
          </p:spPr>
        </p:pic>
      </p:grpSp>
      <p:grpSp>
        <p:nvGrpSpPr>
          <p:cNvPr name="Group 10" id="10"/>
          <p:cNvGrpSpPr/>
          <p:nvPr/>
        </p:nvGrpSpPr>
        <p:grpSpPr>
          <a:xfrm rot="0">
            <a:off x="3761463" y="5663019"/>
            <a:ext cx="4759514" cy="3492084"/>
            <a:chOff x="0" y="0"/>
            <a:chExt cx="6346019" cy="4656112"/>
          </a:xfrm>
        </p:grpSpPr>
        <p:pic>
          <p:nvPicPr>
            <p:cNvPr name="Picture 11" id="11"/>
            <p:cNvPicPr>
              <a:picLocks noChangeAspect="true"/>
            </p:cNvPicPr>
            <p:nvPr/>
          </p:nvPicPr>
          <p:blipFill>
            <a:blip r:embed="rId3"/>
            <a:srcRect l="4568" t="0" r="4568" b="0"/>
            <a:stretch>
              <a:fillRect/>
            </a:stretch>
          </p:blipFill>
          <p:spPr>
            <a:xfrm flipH="false" flipV="false">
              <a:off x="0" y="0"/>
              <a:ext cx="6346019" cy="4656112"/>
            </a:xfrm>
            <a:prstGeom prst="rect">
              <a:avLst/>
            </a:prstGeom>
          </p:spPr>
        </p:pic>
      </p:grpSp>
      <p:sp>
        <p:nvSpPr>
          <p:cNvPr name="TextBox 12" id="12"/>
          <p:cNvSpPr txBox="true"/>
          <p:nvPr/>
        </p:nvSpPr>
        <p:spPr>
          <a:xfrm rot="0">
            <a:off x="6386341" y="2898894"/>
            <a:ext cx="1753855" cy="900429"/>
          </a:xfrm>
          <a:prstGeom prst="rect">
            <a:avLst/>
          </a:prstGeom>
        </p:spPr>
        <p:txBody>
          <a:bodyPr anchor="t" rtlCol="false" tIns="0" lIns="0" bIns="0" rIns="0">
            <a:spAutoFit/>
          </a:bodyPr>
          <a:lstStyle/>
          <a:p>
            <a:pPr marL="0" indent="0" lvl="1">
              <a:lnSpc>
                <a:spcPts val="1820"/>
              </a:lnSpc>
              <a:spcBef>
                <a:spcPct val="0"/>
              </a:spcBef>
            </a:pPr>
            <a:r>
              <a:rPr lang="en-US" sz="1300">
                <a:solidFill>
                  <a:srgbClr val="000000"/>
                </a:solidFill>
                <a:latin typeface="Nourd"/>
              </a:rPr>
              <a:t>Lorem ipsum dolor sit amet, consectetur adipiscing elit, sed do eiusmod tempor.</a:t>
            </a:r>
          </a:p>
        </p:txBody>
      </p:sp>
      <p:sp>
        <p:nvSpPr>
          <p:cNvPr name="TextBox 13" id="13"/>
          <p:cNvSpPr txBox="true"/>
          <p:nvPr/>
        </p:nvSpPr>
        <p:spPr>
          <a:xfrm rot="0">
            <a:off x="1028700" y="7430016"/>
            <a:ext cx="1753855" cy="900429"/>
          </a:xfrm>
          <a:prstGeom prst="rect">
            <a:avLst/>
          </a:prstGeom>
        </p:spPr>
        <p:txBody>
          <a:bodyPr anchor="t" rtlCol="false" tIns="0" lIns="0" bIns="0" rIns="0">
            <a:spAutoFit/>
          </a:bodyPr>
          <a:lstStyle/>
          <a:p>
            <a:pPr algn="r" marL="0" indent="0" lvl="1">
              <a:lnSpc>
                <a:spcPts val="1820"/>
              </a:lnSpc>
              <a:spcBef>
                <a:spcPct val="0"/>
              </a:spcBef>
            </a:pPr>
            <a:r>
              <a:rPr lang="en-US" sz="1300">
                <a:solidFill>
                  <a:srgbClr val="000000"/>
                </a:solidFill>
                <a:latin typeface="Nourd"/>
              </a:rPr>
              <a:t>Lorem ipsum dolor sit amet, consectetur adipiscing elit, sed do eiusmod tempor.</a:t>
            </a:r>
          </a:p>
        </p:txBody>
      </p:sp>
      <p:sp>
        <p:nvSpPr>
          <p:cNvPr name="TextBox 14" id="14"/>
          <p:cNvSpPr txBox="true"/>
          <p:nvPr/>
        </p:nvSpPr>
        <p:spPr>
          <a:xfrm rot="0">
            <a:off x="6386341" y="2115939"/>
            <a:ext cx="1458076" cy="281940"/>
          </a:xfrm>
          <a:prstGeom prst="rect">
            <a:avLst/>
          </a:prstGeom>
        </p:spPr>
        <p:txBody>
          <a:bodyPr anchor="t" rtlCol="false" tIns="0" lIns="0" bIns="0" rIns="0">
            <a:spAutoFit/>
          </a:bodyPr>
          <a:lstStyle/>
          <a:p>
            <a:pPr marL="0" indent="0" lvl="0">
              <a:lnSpc>
                <a:spcPts val="2340"/>
              </a:lnSpc>
              <a:spcBef>
                <a:spcPct val="0"/>
              </a:spcBef>
            </a:pPr>
            <a:r>
              <a:rPr lang="en-US" sz="1800">
                <a:solidFill>
                  <a:srgbClr val="000000"/>
                </a:solidFill>
                <a:latin typeface="Nourd Bold"/>
              </a:rPr>
              <a:t>PRODUCT 1</a:t>
            </a:r>
          </a:p>
        </p:txBody>
      </p:sp>
      <p:sp>
        <p:nvSpPr>
          <p:cNvPr name="TextBox 15" id="15"/>
          <p:cNvSpPr txBox="true"/>
          <p:nvPr/>
        </p:nvSpPr>
        <p:spPr>
          <a:xfrm rot="0">
            <a:off x="1324479" y="6647062"/>
            <a:ext cx="1458076" cy="281940"/>
          </a:xfrm>
          <a:prstGeom prst="rect">
            <a:avLst/>
          </a:prstGeom>
        </p:spPr>
        <p:txBody>
          <a:bodyPr anchor="t" rtlCol="false" tIns="0" lIns="0" bIns="0" rIns="0">
            <a:spAutoFit/>
          </a:bodyPr>
          <a:lstStyle/>
          <a:p>
            <a:pPr algn="r" marL="0" indent="0" lvl="0">
              <a:lnSpc>
                <a:spcPts val="2340"/>
              </a:lnSpc>
              <a:spcBef>
                <a:spcPct val="0"/>
              </a:spcBef>
            </a:pPr>
            <a:r>
              <a:rPr lang="en-US" sz="1800">
                <a:solidFill>
                  <a:srgbClr val="000000"/>
                </a:solidFill>
                <a:latin typeface="Nourd Bold"/>
              </a:rPr>
              <a:t>PRODUCT 1</a:t>
            </a:r>
          </a:p>
        </p:txBody>
      </p:sp>
      <p:sp>
        <p:nvSpPr>
          <p:cNvPr name="TextBox 16" id="16"/>
          <p:cNvSpPr txBox="true"/>
          <p:nvPr/>
        </p:nvSpPr>
        <p:spPr>
          <a:xfrm rot="0">
            <a:off x="6386341" y="2493129"/>
            <a:ext cx="747348" cy="281940"/>
          </a:xfrm>
          <a:prstGeom prst="rect">
            <a:avLst/>
          </a:prstGeom>
        </p:spPr>
        <p:txBody>
          <a:bodyPr anchor="t" rtlCol="false" tIns="0" lIns="0" bIns="0" rIns="0">
            <a:spAutoFit/>
          </a:bodyPr>
          <a:lstStyle/>
          <a:p>
            <a:pPr marL="0" indent="0" lvl="0">
              <a:lnSpc>
                <a:spcPts val="2340"/>
              </a:lnSpc>
              <a:spcBef>
                <a:spcPct val="0"/>
              </a:spcBef>
            </a:pPr>
            <a:r>
              <a:rPr lang="en-US" sz="1800" strike="noStrike" u="none">
                <a:solidFill>
                  <a:srgbClr val="000000"/>
                </a:solidFill>
                <a:latin typeface="Nourd Bold"/>
              </a:rPr>
              <a:t>$800</a:t>
            </a:r>
          </a:p>
        </p:txBody>
      </p:sp>
      <p:sp>
        <p:nvSpPr>
          <p:cNvPr name="TextBox 17" id="17"/>
          <p:cNvSpPr txBox="true"/>
          <p:nvPr/>
        </p:nvSpPr>
        <p:spPr>
          <a:xfrm rot="0">
            <a:off x="2035207" y="7024251"/>
            <a:ext cx="747348" cy="281940"/>
          </a:xfrm>
          <a:prstGeom prst="rect">
            <a:avLst/>
          </a:prstGeom>
        </p:spPr>
        <p:txBody>
          <a:bodyPr anchor="t" rtlCol="false" tIns="0" lIns="0" bIns="0" rIns="0">
            <a:spAutoFit/>
          </a:bodyPr>
          <a:lstStyle/>
          <a:p>
            <a:pPr algn="r" marL="0" indent="0" lvl="0">
              <a:lnSpc>
                <a:spcPts val="2340"/>
              </a:lnSpc>
              <a:spcBef>
                <a:spcPct val="0"/>
              </a:spcBef>
            </a:pPr>
            <a:r>
              <a:rPr lang="en-US" sz="1800" strike="noStrike" u="none">
                <a:solidFill>
                  <a:srgbClr val="000000"/>
                </a:solidFill>
                <a:latin typeface="Nourd Bold"/>
              </a:rPr>
              <a:t>$800</a:t>
            </a:r>
          </a:p>
        </p:txBody>
      </p:sp>
      <p:sp>
        <p:nvSpPr>
          <p:cNvPr name="Freeform 18" id="18"/>
          <p:cNvSpPr/>
          <p:nvPr/>
        </p:nvSpPr>
        <p:spPr>
          <a:xfrm flipH="false" flipV="false" rot="0">
            <a:off x="10761187" y="3429709"/>
            <a:ext cx="5909626" cy="3427583"/>
          </a:xfrm>
          <a:custGeom>
            <a:avLst/>
            <a:gdLst/>
            <a:ahLst/>
            <a:cxnLst/>
            <a:rect r="r" b="b" t="t" l="l"/>
            <a:pathLst>
              <a:path h="3427583" w="5909626">
                <a:moveTo>
                  <a:pt x="0" y="0"/>
                </a:moveTo>
                <a:lnTo>
                  <a:pt x="5909626" y="0"/>
                </a:lnTo>
                <a:lnTo>
                  <a:pt x="5909626" y="3427582"/>
                </a:lnTo>
                <a:lnTo>
                  <a:pt x="0" y="342758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TextBox 19" id="19"/>
          <p:cNvSpPr txBox="true"/>
          <p:nvPr/>
        </p:nvSpPr>
        <p:spPr>
          <a:xfrm rot="0">
            <a:off x="10319713" y="886262"/>
            <a:ext cx="6792574" cy="1752600"/>
          </a:xfrm>
          <a:prstGeom prst="rect">
            <a:avLst/>
          </a:prstGeom>
        </p:spPr>
        <p:txBody>
          <a:bodyPr anchor="t" rtlCol="false" tIns="0" lIns="0" bIns="0" rIns="0">
            <a:spAutoFit/>
          </a:bodyPr>
          <a:lstStyle/>
          <a:p>
            <a:pPr algn="ctr">
              <a:lnSpc>
                <a:spcPts val="6912"/>
              </a:lnSpc>
            </a:pPr>
            <a:r>
              <a:rPr lang="en-US" sz="5760" spc="115">
                <a:solidFill>
                  <a:srgbClr val="000000"/>
                </a:solidFill>
                <a:latin typeface="Nourd Bold"/>
              </a:rPr>
              <a:t>BATHROOM</a:t>
            </a:r>
          </a:p>
          <a:p>
            <a:pPr algn="ctr" marL="0" indent="0" lvl="0">
              <a:lnSpc>
                <a:spcPts val="6912"/>
              </a:lnSpc>
              <a:spcBef>
                <a:spcPct val="0"/>
              </a:spcBef>
            </a:pPr>
            <a:r>
              <a:rPr lang="en-US" sz="5760" spc="115">
                <a:solidFill>
                  <a:srgbClr val="000000"/>
                </a:solidFill>
                <a:latin typeface="Nourd Bold"/>
              </a:rPr>
              <a:t>INTERIOR</a:t>
            </a:r>
          </a:p>
        </p:txBody>
      </p:sp>
      <p:sp>
        <p:nvSpPr>
          <p:cNvPr name="TextBox 20" id="20"/>
          <p:cNvSpPr txBox="true"/>
          <p:nvPr/>
        </p:nvSpPr>
        <p:spPr>
          <a:xfrm rot="0">
            <a:off x="10099982" y="8545996"/>
            <a:ext cx="1774430" cy="554354"/>
          </a:xfrm>
          <a:prstGeom prst="rect">
            <a:avLst/>
          </a:prstGeom>
        </p:spPr>
        <p:txBody>
          <a:bodyPr anchor="t" rtlCol="false" tIns="0" lIns="0" bIns="0" rIns="0">
            <a:spAutoFit/>
          </a:bodyPr>
          <a:lstStyle/>
          <a:p>
            <a:pPr algn="ctr" marL="0" indent="0" lvl="1">
              <a:lnSpc>
                <a:spcPts val="2310"/>
              </a:lnSpc>
              <a:spcBef>
                <a:spcPct val="0"/>
              </a:spcBef>
            </a:pPr>
            <a:r>
              <a:rPr lang="en-US" sz="1500" strike="noStrike" u="none">
                <a:solidFill>
                  <a:srgbClr val="000000"/>
                </a:solidFill>
                <a:latin typeface="Nourd"/>
              </a:rPr>
              <a:t>Elaborate on what you want to discuss. </a:t>
            </a:r>
          </a:p>
        </p:txBody>
      </p:sp>
      <p:sp>
        <p:nvSpPr>
          <p:cNvPr name="TextBox 21" id="21"/>
          <p:cNvSpPr txBox="true"/>
          <p:nvPr/>
        </p:nvSpPr>
        <p:spPr>
          <a:xfrm rot="0">
            <a:off x="9485682" y="8152011"/>
            <a:ext cx="3003031" cy="281940"/>
          </a:xfrm>
          <a:prstGeom prst="rect">
            <a:avLst/>
          </a:prstGeom>
        </p:spPr>
        <p:txBody>
          <a:bodyPr anchor="t" rtlCol="false" tIns="0" lIns="0" bIns="0" rIns="0">
            <a:spAutoFit/>
          </a:bodyPr>
          <a:lstStyle/>
          <a:p>
            <a:pPr algn="ctr" marL="0" indent="0" lvl="0">
              <a:lnSpc>
                <a:spcPts val="2340"/>
              </a:lnSpc>
              <a:spcBef>
                <a:spcPct val="0"/>
              </a:spcBef>
            </a:pPr>
            <a:r>
              <a:rPr lang="en-US" sz="1800">
                <a:solidFill>
                  <a:srgbClr val="000000"/>
                </a:solidFill>
                <a:latin typeface="Nourd Bold"/>
              </a:rPr>
              <a:t>WRITE A MAIN TOPIC</a:t>
            </a:r>
          </a:p>
        </p:txBody>
      </p:sp>
      <p:sp>
        <p:nvSpPr>
          <p:cNvPr name="TextBox 22" id="22"/>
          <p:cNvSpPr txBox="true"/>
          <p:nvPr/>
        </p:nvSpPr>
        <p:spPr>
          <a:xfrm rot="0">
            <a:off x="12828785" y="8545996"/>
            <a:ext cx="1774430" cy="554354"/>
          </a:xfrm>
          <a:prstGeom prst="rect">
            <a:avLst/>
          </a:prstGeom>
        </p:spPr>
        <p:txBody>
          <a:bodyPr anchor="t" rtlCol="false" tIns="0" lIns="0" bIns="0" rIns="0">
            <a:spAutoFit/>
          </a:bodyPr>
          <a:lstStyle/>
          <a:p>
            <a:pPr algn="ctr" marL="0" indent="0" lvl="1">
              <a:lnSpc>
                <a:spcPts val="2310"/>
              </a:lnSpc>
              <a:spcBef>
                <a:spcPct val="0"/>
              </a:spcBef>
            </a:pPr>
            <a:r>
              <a:rPr lang="en-US" sz="1500" strike="noStrike" u="none">
                <a:solidFill>
                  <a:srgbClr val="000000"/>
                </a:solidFill>
                <a:latin typeface="Nourd"/>
              </a:rPr>
              <a:t>Elaborate on what you want to discuss. </a:t>
            </a:r>
          </a:p>
        </p:txBody>
      </p:sp>
      <p:sp>
        <p:nvSpPr>
          <p:cNvPr name="TextBox 23" id="23"/>
          <p:cNvSpPr txBox="true"/>
          <p:nvPr/>
        </p:nvSpPr>
        <p:spPr>
          <a:xfrm rot="0">
            <a:off x="12214484" y="8152011"/>
            <a:ext cx="3003031" cy="281940"/>
          </a:xfrm>
          <a:prstGeom prst="rect">
            <a:avLst/>
          </a:prstGeom>
        </p:spPr>
        <p:txBody>
          <a:bodyPr anchor="t" rtlCol="false" tIns="0" lIns="0" bIns="0" rIns="0">
            <a:spAutoFit/>
          </a:bodyPr>
          <a:lstStyle/>
          <a:p>
            <a:pPr algn="ctr" marL="0" indent="0" lvl="0">
              <a:lnSpc>
                <a:spcPts val="2340"/>
              </a:lnSpc>
              <a:spcBef>
                <a:spcPct val="0"/>
              </a:spcBef>
            </a:pPr>
            <a:r>
              <a:rPr lang="en-US" sz="1800">
                <a:solidFill>
                  <a:srgbClr val="000000"/>
                </a:solidFill>
                <a:latin typeface="Nourd Bold"/>
              </a:rPr>
              <a:t>WRITE A MAIN TOPIC</a:t>
            </a:r>
          </a:p>
        </p:txBody>
      </p:sp>
      <p:sp>
        <p:nvSpPr>
          <p:cNvPr name="TextBox 24" id="24"/>
          <p:cNvSpPr txBox="true"/>
          <p:nvPr/>
        </p:nvSpPr>
        <p:spPr>
          <a:xfrm rot="0">
            <a:off x="15557588" y="8545996"/>
            <a:ext cx="1774430" cy="554354"/>
          </a:xfrm>
          <a:prstGeom prst="rect">
            <a:avLst/>
          </a:prstGeom>
        </p:spPr>
        <p:txBody>
          <a:bodyPr anchor="t" rtlCol="false" tIns="0" lIns="0" bIns="0" rIns="0">
            <a:spAutoFit/>
          </a:bodyPr>
          <a:lstStyle/>
          <a:p>
            <a:pPr algn="ctr" marL="0" indent="0" lvl="1">
              <a:lnSpc>
                <a:spcPts val="2310"/>
              </a:lnSpc>
              <a:spcBef>
                <a:spcPct val="0"/>
              </a:spcBef>
            </a:pPr>
            <a:r>
              <a:rPr lang="en-US" sz="1500" strike="noStrike" u="none">
                <a:solidFill>
                  <a:srgbClr val="000000"/>
                </a:solidFill>
                <a:latin typeface="Nourd"/>
              </a:rPr>
              <a:t>Elaborate on what you want to discuss. </a:t>
            </a:r>
          </a:p>
        </p:txBody>
      </p:sp>
      <p:sp>
        <p:nvSpPr>
          <p:cNvPr name="TextBox 25" id="25"/>
          <p:cNvSpPr txBox="true"/>
          <p:nvPr/>
        </p:nvSpPr>
        <p:spPr>
          <a:xfrm rot="0">
            <a:off x="14943287" y="8152011"/>
            <a:ext cx="3003031" cy="281940"/>
          </a:xfrm>
          <a:prstGeom prst="rect">
            <a:avLst/>
          </a:prstGeom>
        </p:spPr>
        <p:txBody>
          <a:bodyPr anchor="t" rtlCol="false" tIns="0" lIns="0" bIns="0" rIns="0">
            <a:spAutoFit/>
          </a:bodyPr>
          <a:lstStyle/>
          <a:p>
            <a:pPr algn="ctr" marL="0" indent="0" lvl="0">
              <a:lnSpc>
                <a:spcPts val="2340"/>
              </a:lnSpc>
              <a:spcBef>
                <a:spcPct val="0"/>
              </a:spcBef>
            </a:pPr>
            <a:r>
              <a:rPr lang="en-US" sz="1800">
                <a:solidFill>
                  <a:srgbClr val="000000"/>
                </a:solidFill>
                <a:latin typeface="Nourd Bold"/>
              </a:rPr>
              <a:t>WRITE A MAIN TOPIC</a:t>
            </a:r>
          </a:p>
        </p:txBody>
      </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144000" y="0"/>
            <a:ext cx="9144000" cy="10287000"/>
            <a:chOff x="0" y="0"/>
            <a:chExt cx="2408296" cy="2709333"/>
          </a:xfrm>
        </p:grpSpPr>
        <p:sp>
          <p:nvSpPr>
            <p:cNvPr name="Freeform 3" id="3"/>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DDDDDD"/>
            </a:solidFill>
            <a:ln cap="sq">
              <a:noFill/>
              <a:prstDash val="solid"/>
              <a:miter/>
            </a:ln>
          </p:spPr>
        </p:sp>
        <p:sp>
          <p:nvSpPr>
            <p:cNvPr name="TextBox 4" id="4"/>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5" id="5"/>
          <p:cNvGrpSpPr/>
          <p:nvPr/>
        </p:nvGrpSpPr>
        <p:grpSpPr>
          <a:xfrm rot="0">
            <a:off x="0" y="0"/>
            <a:ext cx="9144000" cy="10287000"/>
            <a:chOff x="0" y="0"/>
            <a:chExt cx="2408296" cy="2709333"/>
          </a:xfrm>
        </p:grpSpPr>
        <p:sp>
          <p:nvSpPr>
            <p:cNvPr name="Freeform 6" id="6"/>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DDDDDD"/>
            </a:solidFill>
            <a:ln cap="sq">
              <a:noFill/>
              <a:prstDash val="solid"/>
              <a:miter/>
            </a:ln>
          </p:spPr>
        </p:sp>
        <p:sp>
          <p:nvSpPr>
            <p:cNvPr name="TextBox 7" id="7"/>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8" id="8"/>
          <p:cNvGrpSpPr/>
          <p:nvPr/>
        </p:nvGrpSpPr>
        <p:grpSpPr>
          <a:xfrm rot="0">
            <a:off x="9144000" y="0"/>
            <a:ext cx="9144000" cy="10287000"/>
            <a:chOff x="0" y="0"/>
            <a:chExt cx="12192000" cy="13716000"/>
          </a:xfrm>
        </p:grpSpPr>
        <p:pic>
          <p:nvPicPr>
            <p:cNvPr name="Picture 9" id="9"/>
            <p:cNvPicPr>
              <a:picLocks noChangeAspect="true"/>
            </p:cNvPicPr>
            <p:nvPr/>
          </p:nvPicPr>
          <p:blipFill>
            <a:blip r:embed="rId2"/>
            <a:srcRect l="20333" t="0" r="20333" b="0"/>
            <a:stretch>
              <a:fillRect/>
            </a:stretch>
          </p:blipFill>
          <p:spPr>
            <a:xfrm flipH="false" flipV="false">
              <a:off x="0" y="0"/>
              <a:ext cx="12192000" cy="13716000"/>
            </a:xfrm>
            <a:prstGeom prst="rect">
              <a:avLst/>
            </a:prstGeom>
          </p:spPr>
        </p:pic>
      </p:grpSp>
      <p:sp>
        <p:nvSpPr>
          <p:cNvPr name="Freeform 10" id="10"/>
          <p:cNvSpPr/>
          <p:nvPr/>
        </p:nvSpPr>
        <p:spPr>
          <a:xfrm flipH="false" flipV="false" rot="0">
            <a:off x="2456916" y="1418723"/>
            <a:ext cx="4230168" cy="4114800"/>
          </a:xfrm>
          <a:custGeom>
            <a:avLst/>
            <a:gdLst/>
            <a:ahLst/>
            <a:cxnLst/>
            <a:rect r="r" b="b" t="t" l="l"/>
            <a:pathLst>
              <a:path h="4114800" w="4230168">
                <a:moveTo>
                  <a:pt x="0" y="0"/>
                </a:moveTo>
                <a:lnTo>
                  <a:pt x="4230168" y="0"/>
                </a:lnTo>
                <a:lnTo>
                  <a:pt x="4230168" y="4114800"/>
                </a:lnTo>
                <a:lnTo>
                  <a:pt x="0" y="4114800"/>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11" id="11"/>
          <p:cNvSpPr txBox="true"/>
          <p:nvPr/>
        </p:nvSpPr>
        <p:spPr>
          <a:xfrm rot="0">
            <a:off x="1124616" y="6255524"/>
            <a:ext cx="6894768" cy="3175075"/>
          </a:xfrm>
          <a:prstGeom prst="rect">
            <a:avLst/>
          </a:prstGeom>
        </p:spPr>
        <p:txBody>
          <a:bodyPr anchor="t" rtlCol="false" tIns="0" lIns="0" bIns="0" rIns="0">
            <a:spAutoFit/>
          </a:bodyPr>
          <a:lstStyle/>
          <a:p>
            <a:pPr algn="ctr" marL="0" indent="0" lvl="0">
              <a:lnSpc>
                <a:spcPts val="8598"/>
              </a:lnSpc>
            </a:pPr>
            <a:r>
              <a:rPr lang="en-US" sz="4998" spc="99" strike="noStrike" u="none">
                <a:solidFill>
                  <a:srgbClr val="000000"/>
                </a:solidFill>
                <a:latin typeface="Nourd Bold"/>
              </a:rPr>
              <a:t>A PICTURE IS WORTH A THOUSAND WORDS</a:t>
            </a:r>
          </a:p>
        </p:txBody>
      </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9144000" cy="10287000"/>
            <a:chOff x="0" y="0"/>
            <a:chExt cx="2408296" cy="2709333"/>
          </a:xfrm>
        </p:grpSpPr>
        <p:sp>
          <p:nvSpPr>
            <p:cNvPr name="Freeform 3" id="3"/>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C2BCB4"/>
            </a:solidFill>
            <a:ln cap="sq">
              <a:noFill/>
              <a:prstDash val="solid"/>
              <a:miter/>
            </a:ln>
          </p:spPr>
        </p:sp>
        <p:sp>
          <p:nvSpPr>
            <p:cNvPr name="TextBox 4" id="4"/>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5" id="5"/>
          <p:cNvGrpSpPr/>
          <p:nvPr/>
        </p:nvGrpSpPr>
        <p:grpSpPr>
          <a:xfrm rot="0">
            <a:off x="9144000" y="0"/>
            <a:ext cx="9144000" cy="10287000"/>
            <a:chOff x="0" y="0"/>
            <a:chExt cx="2408296" cy="2709333"/>
          </a:xfrm>
        </p:grpSpPr>
        <p:sp>
          <p:nvSpPr>
            <p:cNvPr name="Freeform 6" id="6"/>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DDDDDD"/>
            </a:solidFill>
            <a:ln cap="sq">
              <a:noFill/>
              <a:prstDash val="solid"/>
              <a:miter/>
            </a:ln>
          </p:spPr>
        </p:sp>
        <p:sp>
          <p:nvSpPr>
            <p:cNvPr name="TextBox 7" id="7"/>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sp>
        <p:nvSpPr>
          <p:cNvPr name="Freeform 8" id="8"/>
          <p:cNvSpPr/>
          <p:nvPr/>
        </p:nvSpPr>
        <p:spPr>
          <a:xfrm flipH="false" flipV="false" rot="0">
            <a:off x="10524322" y="2829681"/>
            <a:ext cx="6383356" cy="4875288"/>
          </a:xfrm>
          <a:custGeom>
            <a:avLst/>
            <a:gdLst/>
            <a:ahLst/>
            <a:cxnLst/>
            <a:rect r="r" b="b" t="t" l="l"/>
            <a:pathLst>
              <a:path h="4875288" w="6383356">
                <a:moveTo>
                  <a:pt x="0" y="0"/>
                </a:moveTo>
                <a:lnTo>
                  <a:pt x="6383356" y="0"/>
                </a:lnTo>
                <a:lnTo>
                  <a:pt x="6383356" y="4875288"/>
                </a:lnTo>
                <a:lnTo>
                  <a:pt x="0" y="4875288"/>
                </a:lnTo>
                <a:lnTo>
                  <a:pt x="0" y="0"/>
                </a:lnTo>
                <a:close/>
              </a:path>
            </a:pathLst>
          </a:custGeom>
          <a:blipFill>
            <a:blip r:embed="rId2"/>
            <a:stretch>
              <a:fillRect l="0" t="0" r="0" b="0"/>
            </a:stretch>
          </a:blipFill>
        </p:spPr>
      </p:sp>
      <p:grpSp>
        <p:nvGrpSpPr>
          <p:cNvPr name="Group 9" id="9"/>
          <p:cNvGrpSpPr/>
          <p:nvPr/>
        </p:nvGrpSpPr>
        <p:grpSpPr>
          <a:xfrm rot="0">
            <a:off x="10687981" y="2989390"/>
            <a:ext cx="6056038" cy="3225855"/>
            <a:chOff x="0" y="0"/>
            <a:chExt cx="8074717" cy="4301140"/>
          </a:xfrm>
        </p:grpSpPr>
        <p:pic>
          <p:nvPicPr>
            <p:cNvPr name="Picture 10" id="10"/>
            <p:cNvPicPr>
              <a:picLocks noChangeAspect="true"/>
            </p:cNvPicPr>
            <p:nvPr/>
          </p:nvPicPr>
          <p:blipFill>
            <a:blip r:embed="rId3"/>
            <a:srcRect l="0" t="32244" r="0" b="32244"/>
            <a:stretch>
              <a:fillRect/>
            </a:stretch>
          </p:blipFill>
          <p:spPr>
            <a:xfrm flipH="false" flipV="false">
              <a:off x="0" y="0"/>
              <a:ext cx="8074717" cy="4301140"/>
            </a:xfrm>
            <a:prstGeom prst="rect">
              <a:avLst/>
            </a:prstGeom>
          </p:spPr>
        </p:pic>
      </p:grpSp>
      <p:grpSp>
        <p:nvGrpSpPr>
          <p:cNvPr name="Group 11" id="11"/>
          <p:cNvGrpSpPr/>
          <p:nvPr/>
        </p:nvGrpSpPr>
        <p:grpSpPr>
          <a:xfrm rot="0">
            <a:off x="0" y="0"/>
            <a:ext cx="9144000" cy="5466594"/>
            <a:chOff x="0" y="0"/>
            <a:chExt cx="12192000" cy="7288792"/>
          </a:xfrm>
        </p:grpSpPr>
        <p:pic>
          <p:nvPicPr>
            <p:cNvPr name="Picture 12" id="12"/>
            <p:cNvPicPr>
              <a:picLocks noChangeAspect="true"/>
            </p:cNvPicPr>
            <p:nvPr/>
          </p:nvPicPr>
          <p:blipFill>
            <a:blip r:embed="rId4"/>
            <a:srcRect l="0" t="21503" r="0" b="21503"/>
            <a:stretch>
              <a:fillRect/>
            </a:stretch>
          </p:blipFill>
          <p:spPr>
            <a:xfrm flipH="false" flipV="false">
              <a:off x="0" y="0"/>
              <a:ext cx="12192000" cy="7288792"/>
            </a:xfrm>
            <a:prstGeom prst="rect">
              <a:avLst/>
            </a:prstGeom>
          </p:spPr>
        </p:pic>
      </p:grpSp>
      <p:sp>
        <p:nvSpPr>
          <p:cNvPr name="TextBox 13" id="13"/>
          <p:cNvSpPr txBox="true"/>
          <p:nvPr/>
        </p:nvSpPr>
        <p:spPr>
          <a:xfrm rot="0">
            <a:off x="10660146" y="8372325"/>
            <a:ext cx="2661869" cy="281940"/>
          </a:xfrm>
          <a:prstGeom prst="rect">
            <a:avLst/>
          </a:prstGeom>
        </p:spPr>
        <p:txBody>
          <a:bodyPr anchor="t" rtlCol="false" tIns="0" lIns="0" bIns="0" rIns="0">
            <a:spAutoFit/>
          </a:bodyPr>
          <a:lstStyle/>
          <a:p>
            <a:pPr algn="ctr" marL="0" indent="0" lvl="0">
              <a:lnSpc>
                <a:spcPts val="2340"/>
              </a:lnSpc>
              <a:spcBef>
                <a:spcPct val="0"/>
              </a:spcBef>
            </a:pPr>
            <a:r>
              <a:rPr lang="en-US" sz="1800" strike="noStrike" u="none">
                <a:solidFill>
                  <a:srgbClr val="000000"/>
                </a:solidFill>
                <a:latin typeface="Nourd Bold"/>
              </a:rPr>
              <a:t>EXAMPLE</a:t>
            </a:r>
          </a:p>
        </p:txBody>
      </p:sp>
      <p:sp>
        <p:nvSpPr>
          <p:cNvPr name="TextBox 14" id="14"/>
          <p:cNvSpPr txBox="true"/>
          <p:nvPr/>
        </p:nvSpPr>
        <p:spPr>
          <a:xfrm rot="0">
            <a:off x="10660146" y="930609"/>
            <a:ext cx="2661869" cy="281940"/>
          </a:xfrm>
          <a:prstGeom prst="rect">
            <a:avLst/>
          </a:prstGeom>
        </p:spPr>
        <p:txBody>
          <a:bodyPr anchor="t" rtlCol="false" tIns="0" lIns="0" bIns="0" rIns="0">
            <a:spAutoFit/>
          </a:bodyPr>
          <a:lstStyle/>
          <a:p>
            <a:pPr algn="ctr" marL="0" indent="0" lvl="0">
              <a:lnSpc>
                <a:spcPts val="2340"/>
              </a:lnSpc>
              <a:spcBef>
                <a:spcPct val="0"/>
              </a:spcBef>
            </a:pPr>
            <a:r>
              <a:rPr lang="en-US" sz="1800" strike="noStrike" u="none">
                <a:solidFill>
                  <a:srgbClr val="000000"/>
                </a:solidFill>
                <a:latin typeface="Nourd Bold"/>
              </a:rPr>
              <a:t>EXAMPLE</a:t>
            </a:r>
          </a:p>
        </p:txBody>
      </p:sp>
      <p:sp>
        <p:nvSpPr>
          <p:cNvPr name="TextBox 15" id="15"/>
          <p:cNvSpPr txBox="true"/>
          <p:nvPr/>
        </p:nvSpPr>
        <p:spPr>
          <a:xfrm rot="0">
            <a:off x="14109985" y="8372325"/>
            <a:ext cx="2661869" cy="281940"/>
          </a:xfrm>
          <a:prstGeom prst="rect">
            <a:avLst/>
          </a:prstGeom>
        </p:spPr>
        <p:txBody>
          <a:bodyPr anchor="t" rtlCol="false" tIns="0" lIns="0" bIns="0" rIns="0">
            <a:spAutoFit/>
          </a:bodyPr>
          <a:lstStyle/>
          <a:p>
            <a:pPr algn="ctr" marL="0" indent="0" lvl="0">
              <a:lnSpc>
                <a:spcPts val="2340"/>
              </a:lnSpc>
              <a:spcBef>
                <a:spcPct val="0"/>
              </a:spcBef>
            </a:pPr>
            <a:r>
              <a:rPr lang="en-US" sz="1800" strike="noStrike" u="none">
                <a:solidFill>
                  <a:srgbClr val="000000"/>
                </a:solidFill>
                <a:latin typeface="Nourd Bold"/>
              </a:rPr>
              <a:t>EXAMPLE</a:t>
            </a:r>
          </a:p>
        </p:txBody>
      </p:sp>
      <p:sp>
        <p:nvSpPr>
          <p:cNvPr name="TextBox 16" id="16"/>
          <p:cNvSpPr txBox="true"/>
          <p:nvPr/>
        </p:nvSpPr>
        <p:spPr>
          <a:xfrm rot="0">
            <a:off x="14109985" y="930609"/>
            <a:ext cx="2661869" cy="281940"/>
          </a:xfrm>
          <a:prstGeom prst="rect">
            <a:avLst/>
          </a:prstGeom>
        </p:spPr>
        <p:txBody>
          <a:bodyPr anchor="t" rtlCol="false" tIns="0" lIns="0" bIns="0" rIns="0">
            <a:spAutoFit/>
          </a:bodyPr>
          <a:lstStyle/>
          <a:p>
            <a:pPr algn="ctr" marL="0" indent="0" lvl="0">
              <a:lnSpc>
                <a:spcPts val="2340"/>
              </a:lnSpc>
              <a:spcBef>
                <a:spcPct val="0"/>
              </a:spcBef>
            </a:pPr>
            <a:r>
              <a:rPr lang="en-US" sz="1800" strike="noStrike" u="none">
                <a:solidFill>
                  <a:srgbClr val="000000"/>
                </a:solidFill>
                <a:latin typeface="Nourd Bold"/>
              </a:rPr>
              <a:t>EXAMPLE</a:t>
            </a:r>
          </a:p>
        </p:txBody>
      </p:sp>
      <p:sp>
        <p:nvSpPr>
          <p:cNvPr name="TextBox 17" id="17"/>
          <p:cNvSpPr txBox="true"/>
          <p:nvPr/>
        </p:nvSpPr>
        <p:spPr>
          <a:xfrm rot="0">
            <a:off x="10687981" y="8815856"/>
            <a:ext cx="2606198" cy="530859"/>
          </a:xfrm>
          <a:prstGeom prst="rect">
            <a:avLst/>
          </a:prstGeom>
        </p:spPr>
        <p:txBody>
          <a:bodyPr anchor="t" rtlCol="false" tIns="0" lIns="0" bIns="0" rIns="0">
            <a:spAutoFit/>
          </a:bodyPr>
          <a:lstStyle/>
          <a:p>
            <a:pPr algn="ctr" marL="0" indent="0" lvl="1">
              <a:lnSpc>
                <a:spcPts val="2240"/>
              </a:lnSpc>
              <a:spcBef>
                <a:spcPct val="0"/>
              </a:spcBef>
            </a:pPr>
            <a:r>
              <a:rPr lang="en-US" sz="1600" strike="noStrike" u="none">
                <a:solidFill>
                  <a:srgbClr val="000000"/>
                </a:solidFill>
                <a:latin typeface="Nourd"/>
              </a:rPr>
              <a:t>Presentations are</a:t>
            </a:r>
          </a:p>
          <a:p>
            <a:pPr algn="ctr" marL="0" indent="0" lvl="1">
              <a:lnSpc>
                <a:spcPts val="2240"/>
              </a:lnSpc>
              <a:spcBef>
                <a:spcPct val="0"/>
              </a:spcBef>
            </a:pPr>
            <a:r>
              <a:rPr lang="en-US" sz="1600" strike="noStrike" u="none">
                <a:solidFill>
                  <a:srgbClr val="000000"/>
                </a:solidFill>
                <a:latin typeface="Nourd"/>
              </a:rPr>
              <a:t>communication tools</a:t>
            </a:r>
          </a:p>
        </p:txBody>
      </p:sp>
      <p:sp>
        <p:nvSpPr>
          <p:cNvPr name="TextBox 18" id="18"/>
          <p:cNvSpPr txBox="true"/>
          <p:nvPr/>
        </p:nvSpPr>
        <p:spPr>
          <a:xfrm rot="0">
            <a:off x="10687981" y="1364616"/>
            <a:ext cx="2606198" cy="523874"/>
          </a:xfrm>
          <a:prstGeom prst="rect">
            <a:avLst/>
          </a:prstGeom>
        </p:spPr>
        <p:txBody>
          <a:bodyPr anchor="t" rtlCol="false" tIns="0" lIns="0" bIns="0" rIns="0">
            <a:spAutoFit/>
          </a:bodyPr>
          <a:lstStyle/>
          <a:p>
            <a:pPr algn="ctr" marL="0" indent="0" lvl="1">
              <a:lnSpc>
                <a:spcPts val="2100"/>
              </a:lnSpc>
              <a:spcBef>
                <a:spcPct val="0"/>
              </a:spcBef>
            </a:pPr>
            <a:r>
              <a:rPr lang="en-US" sz="1500" strike="noStrike" u="none">
                <a:solidFill>
                  <a:srgbClr val="000000"/>
                </a:solidFill>
                <a:latin typeface="Nourd"/>
              </a:rPr>
              <a:t>Presentations are</a:t>
            </a:r>
          </a:p>
          <a:p>
            <a:pPr algn="ctr" marL="0" indent="0" lvl="1">
              <a:lnSpc>
                <a:spcPts val="2100"/>
              </a:lnSpc>
              <a:spcBef>
                <a:spcPct val="0"/>
              </a:spcBef>
            </a:pPr>
            <a:r>
              <a:rPr lang="en-US" sz="1500" strike="noStrike" u="none">
                <a:solidFill>
                  <a:srgbClr val="000000"/>
                </a:solidFill>
                <a:latin typeface="Nourd"/>
              </a:rPr>
              <a:t>communication tools</a:t>
            </a:r>
          </a:p>
        </p:txBody>
      </p:sp>
      <p:sp>
        <p:nvSpPr>
          <p:cNvPr name="TextBox 19" id="19"/>
          <p:cNvSpPr txBox="true"/>
          <p:nvPr/>
        </p:nvSpPr>
        <p:spPr>
          <a:xfrm rot="0">
            <a:off x="14137820" y="8815856"/>
            <a:ext cx="2606198" cy="530859"/>
          </a:xfrm>
          <a:prstGeom prst="rect">
            <a:avLst/>
          </a:prstGeom>
        </p:spPr>
        <p:txBody>
          <a:bodyPr anchor="t" rtlCol="false" tIns="0" lIns="0" bIns="0" rIns="0">
            <a:spAutoFit/>
          </a:bodyPr>
          <a:lstStyle/>
          <a:p>
            <a:pPr algn="ctr" marL="0" indent="0" lvl="1">
              <a:lnSpc>
                <a:spcPts val="2240"/>
              </a:lnSpc>
              <a:spcBef>
                <a:spcPct val="0"/>
              </a:spcBef>
            </a:pPr>
            <a:r>
              <a:rPr lang="en-US" sz="1600" strike="noStrike" u="none">
                <a:solidFill>
                  <a:srgbClr val="000000"/>
                </a:solidFill>
                <a:latin typeface="Nourd"/>
              </a:rPr>
              <a:t>Presentations are</a:t>
            </a:r>
          </a:p>
          <a:p>
            <a:pPr algn="ctr" marL="0" indent="0" lvl="1">
              <a:lnSpc>
                <a:spcPts val="2240"/>
              </a:lnSpc>
              <a:spcBef>
                <a:spcPct val="0"/>
              </a:spcBef>
            </a:pPr>
            <a:r>
              <a:rPr lang="en-US" sz="1600" strike="noStrike" u="none">
                <a:solidFill>
                  <a:srgbClr val="000000"/>
                </a:solidFill>
                <a:latin typeface="Nourd"/>
              </a:rPr>
              <a:t>communication tools</a:t>
            </a:r>
          </a:p>
        </p:txBody>
      </p:sp>
      <p:sp>
        <p:nvSpPr>
          <p:cNvPr name="TextBox 20" id="20"/>
          <p:cNvSpPr txBox="true"/>
          <p:nvPr/>
        </p:nvSpPr>
        <p:spPr>
          <a:xfrm rot="0">
            <a:off x="14137820" y="1364616"/>
            <a:ext cx="2606198" cy="523874"/>
          </a:xfrm>
          <a:prstGeom prst="rect">
            <a:avLst/>
          </a:prstGeom>
        </p:spPr>
        <p:txBody>
          <a:bodyPr anchor="t" rtlCol="false" tIns="0" lIns="0" bIns="0" rIns="0">
            <a:spAutoFit/>
          </a:bodyPr>
          <a:lstStyle/>
          <a:p>
            <a:pPr algn="ctr" marL="0" indent="0" lvl="1">
              <a:lnSpc>
                <a:spcPts val="2100"/>
              </a:lnSpc>
              <a:spcBef>
                <a:spcPct val="0"/>
              </a:spcBef>
            </a:pPr>
            <a:r>
              <a:rPr lang="en-US" sz="1500" strike="noStrike" u="none">
                <a:solidFill>
                  <a:srgbClr val="000000"/>
                </a:solidFill>
                <a:latin typeface="Nourd"/>
              </a:rPr>
              <a:t>Presentations are</a:t>
            </a:r>
          </a:p>
          <a:p>
            <a:pPr algn="ctr" marL="0" indent="0" lvl="1">
              <a:lnSpc>
                <a:spcPts val="2100"/>
              </a:lnSpc>
              <a:spcBef>
                <a:spcPct val="0"/>
              </a:spcBef>
            </a:pPr>
            <a:r>
              <a:rPr lang="en-US" sz="1500" strike="noStrike" u="none">
                <a:solidFill>
                  <a:srgbClr val="000000"/>
                </a:solidFill>
                <a:latin typeface="Nourd"/>
              </a:rPr>
              <a:t>communication tools</a:t>
            </a:r>
          </a:p>
        </p:txBody>
      </p:sp>
      <p:sp>
        <p:nvSpPr>
          <p:cNvPr name="TextBox 21" id="21"/>
          <p:cNvSpPr txBox="true"/>
          <p:nvPr/>
        </p:nvSpPr>
        <p:spPr>
          <a:xfrm rot="0">
            <a:off x="1028700" y="5952369"/>
            <a:ext cx="6792574" cy="1752600"/>
          </a:xfrm>
          <a:prstGeom prst="rect">
            <a:avLst/>
          </a:prstGeom>
        </p:spPr>
        <p:txBody>
          <a:bodyPr anchor="t" rtlCol="false" tIns="0" lIns="0" bIns="0" rIns="0">
            <a:spAutoFit/>
          </a:bodyPr>
          <a:lstStyle/>
          <a:p>
            <a:pPr algn="ctr" marL="0" indent="0" lvl="0">
              <a:lnSpc>
                <a:spcPts val="6912"/>
              </a:lnSpc>
              <a:spcBef>
                <a:spcPct val="0"/>
              </a:spcBef>
            </a:pPr>
            <a:r>
              <a:rPr lang="en-US" sz="5760" spc="115">
                <a:solidFill>
                  <a:srgbClr val="000000"/>
                </a:solidFill>
                <a:latin typeface="Nourd Bold"/>
              </a:rPr>
              <a:t>MARKET RESEARCH</a:t>
            </a:r>
          </a:p>
        </p:txBody>
      </p:sp>
      <p:sp>
        <p:nvSpPr>
          <p:cNvPr name="TextBox 22" id="22"/>
          <p:cNvSpPr txBox="true"/>
          <p:nvPr/>
        </p:nvSpPr>
        <p:spPr>
          <a:xfrm rot="0">
            <a:off x="2141404" y="7984641"/>
            <a:ext cx="4678895" cy="1548764"/>
          </a:xfrm>
          <a:prstGeom prst="rect">
            <a:avLst/>
          </a:prstGeom>
        </p:spPr>
        <p:txBody>
          <a:bodyPr anchor="t" rtlCol="false" tIns="0" lIns="0" bIns="0" rIns="0">
            <a:spAutoFit/>
          </a:bodyPr>
          <a:lstStyle/>
          <a:p>
            <a:pPr algn="ctr" marL="0" indent="0" lvl="1">
              <a:lnSpc>
                <a:spcPts val="2505"/>
              </a:lnSpc>
            </a:pPr>
            <a:r>
              <a:rPr lang="en-US" sz="1500" strike="noStrike" u="none">
                <a:solidFill>
                  <a:srgbClr val="000000"/>
                </a:solidFill>
                <a:latin typeface="Nourd"/>
              </a:rPr>
              <a:t>Presentations are communication tools that can be used as demonstrations, lectures, speeches, reports, and more. It is mostly presented before an audience. It serves a variety of purposes, making presentations powerful tools for convincing and teaching.</a:t>
            </a:r>
          </a:p>
        </p:txBody>
      </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9144000" cy="10287000"/>
            <a:chOff x="0" y="0"/>
            <a:chExt cx="2408296" cy="2709333"/>
          </a:xfrm>
        </p:grpSpPr>
        <p:sp>
          <p:nvSpPr>
            <p:cNvPr name="Freeform 3" id="3"/>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DDDDDD"/>
            </a:solidFill>
            <a:ln cap="sq">
              <a:noFill/>
              <a:prstDash val="solid"/>
              <a:miter/>
            </a:ln>
          </p:spPr>
        </p:sp>
        <p:sp>
          <p:nvSpPr>
            <p:cNvPr name="TextBox 4" id="4"/>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5" id="5"/>
          <p:cNvGrpSpPr/>
          <p:nvPr/>
        </p:nvGrpSpPr>
        <p:grpSpPr>
          <a:xfrm rot="0">
            <a:off x="9144000" y="0"/>
            <a:ext cx="9144000" cy="10287000"/>
            <a:chOff x="0" y="0"/>
            <a:chExt cx="2408296" cy="2709333"/>
          </a:xfrm>
        </p:grpSpPr>
        <p:sp>
          <p:nvSpPr>
            <p:cNvPr name="Freeform 6" id="6"/>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C2BCB4"/>
            </a:solidFill>
            <a:ln cap="sq">
              <a:noFill/>
              <a:prstDash val="solid"/>
              <a:miter/>
            </a:ln>
          </p:spPr>
        </p:sp>
        <p:sp>
          <p:nvSpPr>
            <p:cNvPr name="TextBox 7" id="7"/>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8" id="8"/>
          <p:cNvGrpSpPr/>
          <p:nvPr/>
        </p:nvGrpSpPr>
        <p:grpSpPr>
          <a:xfrm rot="0">
            <a:off x="9788874" y="667074"/>
            <a:ext cx="7854252" cy="2772295"/>
            <a:chOff x="0" y="0"/>
            <a:chExt cx="10472336" cy="3696394"/>
          </a:xfrm>
        </p:grpSpPr>
        <p:pic>
          <p:nvPicPr>
            <p:cNvPr name="Picture 9" id="9"/>
            <p:cNvPicPr>
              <a:picLocks noChangeAspect="true"/>
            </p:cNvPicPr>
            <p:nvPr/>
          </p:nvPicPr>
          <p:blipFill>
            <a:blip r:embed="rId2"/>
            <a:srcRect l="0" t="23560" r="0" b="23560"/>
            <a:stretch>
              <a:fillRect/>
            </a:stretch>
          </p:blipFill>
          <p:spPr>
            <a:xfrm flipH="false" flipV="false">
              <a:off x="0" y="0"/>
              <a:ext cx="10472336" cy="3696394"/>
            </a:xfrm>
            <a:prstGeom prst="rect">
              <a:avLst/>
            </a:prstGeom>
          </p:spPr>
        </p:pic>
      </p:grpSp>
      <p:grpSp>
        <p:nvGrpSpPr>
          <p:cNvPr name="Group 10" id="10"/>
          <p:cNvGrpSpPr/>
          <p:nvPr/>
        </p:nvGrpSpPr>
        <p:grpSpPr>
          <a:xfrm rot="0">
            <a:off x="9788874" y="3803353"/>
            <a:ext cx="7854252" cy="2772295"/>
            <a:chOff x="0" y="0"/>
            <a:chExt cx="10472336" cy="3696394"/>
          </a:xfrm>
        </p:grpSpPr>
        <p:pic>
          <p:nvPicPr>
            <p:cNvPr name="Picture 11" id="11"/>
            <p:cNvPicPr>
              <a:picLocks noChangeAspect="true"/>
            </p:cNvPicPr>
            <p:nvPr/>
          </p:nvPicPr>
          <p:blipFill>
            <a:blip r:embed="rId3"/>
            <a:srcRect l="0" t="23527" r="0" b="23527"/>
            <a:stretch>
              <a:fillRect/>
            </a:stretch>
          </p:blipFill>
          <p:spPr>
            <a:xfrm flipH="false" flipV="false">
              <a:off x="0" y="0"/>
              <a:ext cx="10472336" cy="3696394"/>
            </a:xfrm>
            <a:prstGeom prst="rect">
              <a:avLst/>
            </a:prstGeom>
          </p:spPr>
        </p:pic>
      </p:grpSp>
      <p:grpSp>
        <p:nvGrpSpPr>
          <p:cNvPr name="Group 12" id="12"/>
          <p:cNvGrpSpPr/>
          <p:nvPr/>
        </p:nvGrpSpPr>
        <p:grpSpPr>
          <a:xfrm rot="0">
            <a:off x="9788874" y="6939632"/>
            <a:ext cx="7854252" cy="2772295"/>
            <a:chOff x="0" y="0"/>
            <a:chExt cx="10472336" cy="3696394"/>
          </a:xfrm>
        </p:grpSpPr>
        <p:pic>
          <p:nvPicPr>
            <p:cNvPr name="Picture 13" id="13"/>
            <p:cNvPicPr>
              <a:picLocks noChangeAspect="true"/>
            </p:cNvPicPr>
            <p:nvPr/>
          </p:nvPicPr>
          <p:blipFill>
            <a:blip r:embed="rId4"/>
            <a:srcRect l="0" t="38155" r="0" b="8898"/>
            <a:stretch>
              <a:fillRect/>
            </a:stretch>
          </p:blipFill>
          <p:spPr>
            <a:xfrm flipH="false" flipV="false">
              <a:off x="0" y="0"/>
              <a:ext cx="10472336" cy="3696394"/>
            </a:xfrm>
            <a:prstGeom prst="rect">
              <a:avLst/>
            </a:prstGeom>
          </p:spPr>
        </p:pic>
      </p:grpSp>
      <p:sp>
        <p:nvSpPr>
          <p:cNvPr name="TextBox 14" id="14"/>
          <p:cNvSpPr txBox="true"/>
          <p:nvPr/>
        </p:nvSpPr>
        <p:spPr>
          <a:xfrm rot="0">
            <a:off x="1911629" y="2687412"/>
            <a:ext cx="5320741" cy="268604"/>
          </a:xfrm>
          <a:prstGeom prst="rect">
            <a:avLst/>
          </a:prstGeom>
        </p:spPr>
        <p:txBody>
          <a:bodyPr anchor="t" rtlCol="false" tIns="0" lIns="0" bIns="0" rIns="0">
            <a:spAutoFit/>
          </a:bodyPr>
          <a:lstStyle/>
          <a:p>
            <a:pPr algn="ctr" marL="0" indent="0" lvl="1">
              <a:lnSpc>
                <a:spcPts val="2310"/>
              </a:lnSpc>
              <a:spcBef>
                <a:spcPct val="0"/>
              </a:spcBef>
            </a:pPr>
            <a:r>
              <a:rPr lang="en-US" sz="1500" strike="noStrike" u="none">
                <a:solidFill>
                  <a:srgbClr val="000000"/>
                </a:solidFill>
                <a:latin typeface="Nourd"/>
              </a:rPr>
              <a:t>Elaborate on what you want to discuss. </a:t>
            </a:r>
          </a:p>
        </p:txBody>
      </p:sp>
      <p:sp>
        <p:nvSpPr>
          <p:cNvPr name="TextBox 15" id="15"/>
          <p:cNvSpPr txBox="true"/>
          <p:nvPr/>
        </p:nvSpPr>
        <p:spPr>
          <a:xfrm rot="0">
            <a:off x="1911629" y="5823691"/>
            <a:ext cx="5320741" cy="268604"/>
          </a:xfrm>
          <a:prstGeom prst="rect">
            <a:avLst/>
          </a:prstGeom>
        </p:spPr>
        <p:txBody>
          <a:bodyPr anchor="t" rtlCol="false" tIns="0" lIns="0" bIns="0" rIns="0">
            <a:spAutoFit/>
          </a:bodyPr>
          <a:lstStyle/>
          <a:p>
            <a:pPr algn="ctr" marL="0" indent="0" lvl="1">
              <a:lnSpc>
                <a:spcPts val="2310"/>
              </a:lnSpc>
              <a:spcBef>
                <a:spcPct val="0"/>
              </a:spcBef>
            </a:pPr>
            <a:r>
              <a:rPr lang="en-US" sz="1500" strike="noStrike" u="none">
                <a:solidFill>
                  <a:srgbClr val="000000"/>
                </a:solidFill>
                <a:latin typeface="Nourd"/>
              </a:rPr>
              <a:t>Elaborate on what you want to discuss. </a:t>
            </a:r>
          </a:p>
        </p:txBody>
      </p:sp>
      <p:sp>
        <p:nvSpPr>
          <p:cNvPr name="TextBox 16" id="16"/>
          <p:cNvSpPr txBox="true"/>
          <p:nvPr/>
        </p:nvSpPr>
        <p:spPr>
          <a:xfrm rot="0">
            <a:off x="1911629" y="8959970"/>
            <a:ext cx="5320741" cy="268604"/>
          </a:xfrm>
          <a:prstGeom prst="rect">
            <a:avLst/>
          </a:prstGeom>
        </p:spPr>
        <p:txBody>
          <a:bodyPr anchor="t" rtlCol="false" tIns="0" lIns="0" bIns="0" rIns="0">
            <a:spAutoFit/>
          </a:bodyPr>
          <a:lstStyle/>
          <a:p>
            <a:pPr algn="ctr" marL="0" indent="0" lvl="1">
              <a:lnSpc>
                <a:spcPts val="2310"/>
              </a:lnSpc>
              <a:spcBef>
                <a:spcPct val="0"/>
              </a:spcBef>
            </a:pPr>
            <a:r>
              <a:rPr lang="en-US" sz="1500" strike="noStrike" u="none">
                <a:solidFill>
                  <a:srgbClr val="000000"/>
                </a:solidFill>
                <a:latin typeface="Nourd"/>
              </a:rPr>
              <a:t>Elaborate on what you want to discuss. </a:t>
            </a:r>
          </a:p>
        </p:txBody>
      </p:sp>
      <p:sp>
        <p:nvSpPr>
          <p:cNvPr name="TextBox 17" id="17"/>
          <p:cNvSpPr txBox="true"/>
          <p:nvPr/>
        </p:nvSpPr>
        <p:spPr>
          <a:xfrm rot="0">
            <a:off x="3070484" y="2293426"/>
            <a:ext cx="3003031" cy="281940"/>
          </a:xfrm>
          <a:prstGeom prst="rect">
            <a:avLst/>
          </a:prstGeom>
        </p:spPr>
        <p:txBody>
          <a:bodyPr anchor="t" rtlCol="false" tIns="0" lIns="0" bIns="0" rIns="0">
            <a:spAutoFit/>
          </a:bodyPr>
          <a:lstStyle/>
          <a:p>
            <a:pPr algn="ctr" marL="0" indent="0" lvl="0">
              <a:lnSpc>
                <a:spcPts val="2340"/>
              </a:lnSpc>
              <a:spcBef>
                <a:spcPct val="0"/>
              </a:spcBef>
            </a:pPr>
            <a:r>
              <a:rPr lang="en-US" sz="1800">
                <a:solidFill>
                  <a:srgbClr val="000000"/>
                </a:solidFill>
                <a:latin typeface="Nourd Bold"/>
              </a:rPr>
              <a:t>WRITE A MAIN TOPIC</a:t>
            </a:r>
          </a:p>
        </p:txBody>
      </p:sp>
      <p:sp>
        <p:nvSpPr>
          <p:cNvPr name="TextBox 18" id="18"/>
          <p:cNvSpPr txBox="true"/>
          <p:nvPr/>
        </p:nvSpPr>
        <p:spPr>
          <a:xfrm rot="0">
            <a:off x="3070484" y="5429705"/>
            <a:ext cx="3003031" cy="281940"/>
          </a:xfrm>
          <a:prstGeom prst="rect">
            <a:avLst/>
          </a:prstGeom>
        </p:spPr>
        <p:txBody>
          <a:bodyPr anchor="t" rtlCol="false" tIns="0" lIns="0" bIns="0" rIns="0">
            <a:spAutoFit/>
          </a:bodyPr>
          <a:lstStyle/>
          <a:p>
            <a:pPr algn="ctr" marL="0" indent="0" lvl="0">
              <a:lnSpc>
                <a:spcPts val="2340"/>
              </a:lnSpc>
              <a:spcBef>
                <a:spcPct val="0"/>
              </a:spcBef>
            </a:pPr>
            <a:r>
              <a:rPr lang="en-US" sz="1800">
                <a:solidFill>
                  <a:srgbClr val="000000"/>
                </a:solidFill>
                <a:latin typeface="Nourd Bold"/>
              </a:rPr>
              <a:t>WRITE A MAIN TOPIC</a:t>
            </a:r>
          </a:p>
        </p:txBody>
      </p:sp>
      <p:sp>
        <p:nvSpPr>
          <p:cNvPr name="TextBox 19" id="19"/>
          <p:cNvSpPr txBox="true"/>
          <p:nvPr/>
        </p:nvSpPr>
        <p:spPr>
          <a:xfrm rot="0">
            <a:off x="3070484" y="8565984"/>
            <a:ext cx="3003031" cy="281940"/>
          </a:xfrm>
          <a:prstGeom prst="rect">
            <a:avLst/>
          </a:prstGeom>
        </p:spPr>
        <p:txBody>
          <a:bodyPr anchor="t" rtlCol="false" tIns="0" lIns="0" bIns="0" rIns="0">
            <a:spAutoFit/>
          </a:bodyPr>
          <a:lstStyle/>
          <a:p>
            <a:pPr algn="ctr" marL="0" indent="0" lvl="0">
              <a:lnSpc>
                <a:spcPts val="2340"/>
              </a:lnSpc>
              <a:spcBef>
                <a:spcPct val="0"/>
              </a:spcBef>
            </a:pPr>
            <a:r>
              <a:rPr lang="en-US" sz="1800">
                <a:solidFill>
                  <a:srgbClr val="000000"/>
                </a:solidFill>
                <a:latin typeface="Nourd Bold"/>
              </a:rPr>
              <a:t>WRITE A MAIN TOPIC</a:t>
            </a:r>
          </a:p>
        </p:txBody>
      </p:sp>
      <p:sp>
        <p:nvSpPr>
          <p:cNvPr name="TextBox 20" id="20"/>
          <p:cNvSpPr txBox="true"/>
          <p:nvPr/>
        </p:nvSpPr>
        <p:spPr>
          <a:xfrm rot="0">
            <a:off x="4096755" y="1150426"/>
            <a:ext cx="950491" cy="990600"/>
          </a:xfrm>
          <a:prstGeom prst="rect">
            <a:avLst/>
          </a:prstGeom>
        </p:spPr>
        <p:txBody>
          <a:bodyPr anchor="t" rtlCol="false" tIns="0" lIns="0" bIns="0" rIns="0">
            <a:spAutoFit/>
          </a:bodyPr>
          <a:lstStyle/>
          <a:p>
            <a:pPr algn="ctr" marL="0" indent="0" lvl="0">
              <a:lnSpc>
                <a:spcPts val="7820"/>
              </a:lnSpc>
              <a:spcBef>
                <a:spcPct val="0"/>
              </a:spcBef>
            </a:pPr>
            <a:r>
              <a:rPr lang="en-US" sz="6517" spc="130">
                <a:solidFill>
                  <a:srgbClr val="000000"/>
                </a:solidFill>
                <a:latin typeface="Nourd Bold"/>
              </a:rPr>
              <a:t>01</a:t>
            </a:r>
          </a:p>
        </p:txBody>
      </p:sp>
      <p:sp>
        <p:nvSpPr>
          <p:cNvPr name="TextBox 21" id="21"/>
          <p:cNvSpPr txBox="true"/>
          <p:nvPr/>
        </p:nvSpPr>
        <p:spPr>
          <a:xfrm rot="0">
            <a:off x="3999384" y="4286705"/>
            <a:ext cx="1145232" cy="990600"/>
          </a:xfrm>
          <a:prstGeom prst="rect">
            <a:avLst/>
          </a:prstGeom>
        </p:spPr>
        <p:txBody>
          <a:bodyPr anchor="t" rtlCol="false" tIns="0" lIns="0" bIns="0" rIns="0">
            <a:spAutoFit/>
          </a:bodyPr>
          <a:lstStyle/>
          <a:p>
            <a:pPr algn="ctr" marL="0" indent="0" lvl="0">
              <a:lnSpc>
                <a:spcPts val="7820"/>
              </a:lnSpc>
              <a:spcBef>
                <a:spcPct val="0"/>
              </a:spcBef>
            </a:pPr>
            <a:r>
              <a:rPr lang="en-US" sz="6517" spc="130">
                <a:solidFill>
                  <a:srgbClr val="000000"/>
                </a:solidFill>
                <a:latin typeface="Nourd Bold"/>
              </a:rPr>
              <a:t>02</a:t>
            </a:r>
          </a:p>
        </p:txBody>
      </p:sp>
      <p:sp>
        <p:nvSpPr>
          <p:cNvPr name="TextBox 22" id="22"/>
          <p:cNvSpPr txBox="true"/>
          <p:nvPr/>
        </p:nvSpPr>
        <p:spPr>
          <a:xfrm rot="0">
            <a:off x="3998565" y="7422984"/>
            <a:ext cx="1146870" cy="990600"/>
          </a:xfrm>
          <a:prstGeom prst="rect">
            <a:avLst/>
          </a:prstGeom>
        </p:spPr>
        <p:txBody>
          <a:bodyPr anchor="t" rtlCol="false" tIns="0" lIns="0" bIns="0" rIns="0">
            <a:spAutoFit/>
          </a:bodyPr>
          <a:lstStyle/>
          <a:p>
            <a:pPr algn="ctr" marL="0" indent="0" lvl="0">
              <a:lnSpc>
                <a:spcPts val="7820"/>
              </a:lnSpc>
              <a:spcBef>
                <a:spcPct val="0"/>
              </a:spcBef>
            </a:pPr>
            <a:r>
              <a:rPr lang="en-US" sz="6517" spc="130">
                <a:solidFill>
                  <a:srgbClr val="000000"/>
                </a:solidFill>
                <a:latin typeface="Nourd Bold"/>
              </a:rPr>
              <a:t>03</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DDDDDD"/>
        </a:solidFill>
      </p:bgPr>
    </p:bg>
    <p:spTree>
      <p:nvGrpSpPr>
        <p:cNvPr id="1" name=""/>
        <p:cNvGrpSpPr/>
        <p:nvPr/>
      </p:nvGrpSpPr>
      <p:grpSpPr>
        <a:xfrm>
          <a:off x="0" y="0"/>
          <a:ext cx="0" cy="0"/>
          <a:chOff x="0" y="0"/>
          <a:chExt cx="0" cy="0"/>
        </a:xfrm>
      </p:grpSpPr>
      <p:grpSp>
        <p:nvGrpSpPr>
          <p:cNvPr name="Group 2" id="2"/>
          <p:cNvGrpSpPr/>
          <p:nvPr/>
        </p:nvGrpSpPr>
        <p:grpSpPr>
          <a:xfrm rot="0">
            <a:off x="0" y="0"/>
            <a:ext cx="9144000" cy="10287000"/>
            <a:chOff x="0" y="0"/>
            <a:chExt cx="2408296" cy="2709333"/>
          </a:xfrm>
        </p:grpSpPr>
        <p:sp>
          <p:nvSpPr>
            <p:cNvPr name="Freeform 3" id="3"/>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C2BCB4"/>
            </a:solidFill>
            <a:ln cap="sq">
              <a:noFill/>
              <a:prstDash val="solid"/>
              <a:miter/>
            </a:ln>
          </p:spPr>
        </p:sp>
        <p:sp>
          <p:nvSpPr>
            <p:cNvPr name="TextBox 4" id="4"/>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5" id="5"/>
          <p:cNvGrpSpPr/>
          <p:nvPr/>
        </p:nvGrpSpPr>
        <p:grpSpPr>
          <a:xfrm rot="0">
            <a:off x="0" y="0"/>
            <a:ext cx="9144000" cy="10287000"/>
            <a:chOff x="0" y="0"/>
            <a:chExt cx="12192000" cy="13716000"/>
          </a:xfrm>
        </p:grpSpPr>
        <p:pic>
          <p:nvPicPr>
            <p:cNvPr name="Picture 6" id="6"/>
            <p:cNvPicPr>
              <a:picLocks noChangeAspect="true"/>
            </p:cNvPicPr>
            <p:nvPr/>
          </p:nvPicPr>
          <p:blipFill>
            <a:blip r:embed="rId2"/>
            <a:srcRect l="20677" t="0" r="19989" b="0"/>
            <a:stretch>
              <a:fillRect/>
            </a:stretch>
          </p:blipFill>
          <p:spPr>
            <a:xfrm flipH="false" flipV="false">
              <a:off x="0" y="0"/>
              <a:ext cx="12192000" cy="13716000"/>
            </a:xfrm>
            <a:prstGeom prst="rect">
              <a:avLst/>
            </a:prstGeom>
          </p:spPr>
        </p:pic>
      </p:grpSp>
      <p:grpSp>
        <p:nvGrpSpPr>
          <p:cNvPr name="Group 7" id="7"/>
          <p:cNvGrpSpPr/>
          <p:nvPr/>
        </p:nvGrpSpPr>
        <p:grpSpPr>
          <a:xfrm rot="0">
            <a:off x="9144000" y="0"/>
            <a:ext cx="9144000" cy="10287000"/>
            <a:chOff x="0" y="0"/>
            <a:chExt cx="2408296" cy="2709333"/>
          </a:xfrm>
        </p:grpSpPr>
        <p:sp>
          <p:nvSpPr>
            <p:cNvPr name="Freeform 8" id="8"/>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DDDDDD"/>
            </a:solidFill>
            <a:ln cap="sq">
              <a:noFill/>
              <a:prstDash val="solid"/>
              <a:miter/>
            </a:ln>
          </p:spPr>
        </p:sp>
        <p:sp>
          <p:nvSpPr>
            <p:cNvPr name="TextBox 9" id="9"/>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sp>
        <p:nvSpPr>
          <p:cNvPr name="TextBox 10" id="10"/>
          <p:cNvSpPr txBox="true"/>
          <p:nvPr/>
        </p:nvSpPr>
        <p:spPr>
          <a:xfrm rot="0">
            <a:off x="10934700" y="2517472"/>
            <a:ext cx="5562600" cy="876300"/>
          </a:xfrm>
          <a:prstGeom prst="rect">
            <a:avLst/>
          </a:prstGeom>
        </p:spPr>
        <p:txBody>
          <a:bodyPr anchor="t" rtlCol="false" tIns="0" lIns="0" bIns="0" rIns="0">
            <a:spAutoFit/>
          </a:bodyPr>
          <a:lstStyle/>
          <a:p>
            <a:pPr algn="ctr" marL="0" indent="0" lvl="0">
              <a:lnSpc>
                <a:spcPts val="6912"/>
              </a:lnSpc>
              <a:spcBef>
                <a:spcPct val="0"/>
              </a:spcBef>
            </a:pPr>
            <a:r>
              <a:rPr lang="en-US" sz="5760" spc="115" strike="noStrike" u="none">
                <a:solidFill>
                  <a:srgbClr val="000000"/>
                </a:solidFill>
                <a:latin typeface="Nourd Bold"/>
              </a:rPr>
              <a:t>CONTACT US</a:t>
            </a:r>
          </a:p>
        </p:txBody>
      </p:sp>
      <p:sp>
        <p:nvSpPr>
          <p:cNvPr name="TextBox 11" id="11"/>
          <p:cNvSpPr txBox="true"/>
          <p:nvPr/>
        </p:nvSpPr>
        <p:spPr>
          <a:xfrm rot="0">
            <a:off x="10815271" y="4301740"/>
            <a:ext cx="5801458" cy="291464"/>
          </a:xfrm>
          <a:prstGeom prst="rect">
            <a:avLst/>
          </a:prstGeom>
        </p:spPr>
        <p:txBody>
          <a:bodyPr anchor="t" rtlCol="false" tIns="0" lIns="0" bIns="0" rIns="0">
            <a:spAutoFit/>
          </a:bodyPr>
          <a:lstStyle/>
          <a:p>
            <a:pPr algn="ctr" marL="0" indent="0" lvl="1">
              <a:lnSpc>
                <a:spcPts val="2505"/>
              </a:lnSpc>
              <a:spcBef>
                <a:spcPct val="0"/>
              </a:spcBef>
            </a:pPr>
            <a:r>
              <a:rPr lang="en-US" sz="1500" strike="noStrike" u="none">
                <a:solidFill>
                  <a:srgbClr val="000000"/>
                </a:solidFill>
                <a:latin typeface="Nourd"/>
              </a:rPr>
              <a:t>123 Anywhere St., Any City,ST 12345</a:t>
            </a:r>
          </a:p>
        </p:txBody>
      </p:sp>
      <p:sp>
        <p:nvSpPr>
          <p:cNvPr name="TextBox 12" id="12"/>
          <p:cNvSpPr txBox="true"/>
          <p:nvPr/>
        </p:nvSpPr>
        <p:spPr>
          <a:xfrm rot="0">
            <a:off x="11269523" y="5227362"/>
            <a:ext cx="4892954" cy="291464"/>
          </a:xfrm>
          <a:prstGeom prst="rect">
            <a:avLst/>
          </a:prstGeom>
        </p:spPr>
        <p:txBody>
          <a:bodyPr anchor="t" rtlCol="false" tIns="0" lIns="0" bIns="0" rIns="0">
            <a:spAutoFit/>
          </a:bodyPr>
          <a:lstStyle/>
          <a:p>
            <a:pPr algn="ctr" marL="0" indent="0" lvl="1">
              <a:lnSpc>
                <a:spcPts val="2505"/>
              </a:lnSpc>
              <a:spcBef>
                <a:spcPct val="0"/>
              </a:spcBef>
            </a:pPr>
            <a:r>
              <a:rPr lang="en-US" sz="1500" strike="noStrike" u="none">
                <a:solidFill>
                  <a:srgbClr val="000000"/>
                </a:solidFill>
                <a:latin typeface="Nourd"/>
              </a:rPr>
              <a:t>123-456-7890</a:t>
            </a:r>
          </a:p>
        </p:txBody>
      </p:sp>
      <p:sp>
        <p:nvSpPr>
          <p:cNvPr name="TextBox 13" id="13"/>
          <p:cNvSpPr txBox="true"/>
          <p:nvPr/>
        </p:nvSpPr>
        <p:spPr>
          <a:xfrm rot="0">
            <a:off x="11269523" y="6115921"/>
            <a:ext cx="4892954" cy="291464"/>
          </a:xfrm>
          <a:prstGeom prst="rect">
            <a:avLst/>
          </a:prstGeom>
        </p:spPr>
        <p:txBody>
          <a:bodyPr anchor="t" rtlCol="false" tIns="0" lIns="0" bIns="0" rIns="0">
            <a:spAutoFit/>
          </a:bodyPr>
          <a:lstStyle/>
          <a:p>
            <a:pPr algn="ctr" marL="0" indent="0" lvl="1">
              <a:lnSpc>
                <a:spcPts val="2505"/>
              </a:lnSpc>
              <a:spcBef>
                <a:spcPct val="0"/>
              </a:spcBef>
            </a:pPr>
            <a:r>
              <a:rPr lang="en-US" sz="1500" strike="noStrike" u="none">
                <a:solidFill>
                  <a:srgbClr val="000000"/>
                </a:solidFill>
                <a:latin typeface="Nourd"/>
              </a:rPr>
              <a:t>hello@reallygreatsite.com</a:t>
            </a:r>
          </a:p>
        </p:txBody>
      </p:sp>
      <p:sp>
        <p:nvSpPr>
          <p:cNvPr name="TextBox 14" id="14"/>
          <p:cNvSpPr txBox="true"/>
          <p:nvPr/>
        </p:nvSpPr>
        <p:spPr>
          <a:xfrm rot="0">
            <a:off x="11269523" y="7897567"/>
            <a:ext cx="4892954" cy="291464"/>
          </a:xfrm>
          <a:prstGeom prst="rect">
            <a:avLst/>
          </a:prstGeom>
        </p:spPr>
        <p:txBody>
          <a:bodyPr anchor="t" rtlCol="false" tIns="0" lIns="0" bIns="0" rIns="0">
            <a:spAutoFit/>
          </a:bodyPr>
          <a:lstStyle/>
          <a:p>
            <a:pPr algn="ctr" marL="0" indent="0" lvl="1">
              <a:lnSpc>
                <a:spcPts val="2505"/>
              </a:lnSpc>
              <a:spcBef>
                <a:spcPct val="0"/>
              </a:spcBef>
            </a:pPr>
            <a:r>
              <a:rPr lang="en-US" sz="1500" strike="noStrike" u="none">
                <a:solidFill>
                  <a:srgbClr val="000000"/>
                </a:solidFill>
                <a:latin typeface="Nourd"/>
              </a:rPr>
              <a:t>reallygreatsite.com</a:t>
            </a:r>
          </a:p>
        </p:txBody>
      </p:sp>
      <p:sp>
        <p:nvSpPr>
          <p:cNvPr name="TextBox 15" id="15"/>
          <p:cNvSpPr txBox="true"/>
          <p:nvPr/>
        </p:nvSpPr>
        <p:spPr>
          <a:xfrm rot="0">
            <a:off x="11269523" y="6993266"/>
            <a:ext cx="4892954" cy="291464"/>
          </a:xfrm>
          <a:prstGeom prst="rect">
            <a:avLst/>
          </a:prstGeom>
        </p:spPr>
        <p:txBody>
          <a:bodyPr anchor="t" rtlCol="false" tIns="0" lIns="0" bIns="0" rIns="0">
            <a:spAutoFit/>
          </a:bodyPr>
          <a:lstStyle/>
          <a:p>
            <a:pPr algn="ctr" marL="0" indent="0" lvl="1">
              <a:lnSpc>
                <a:spcPts val="2505"/>
              </a:lnSpc>
              <a:spcBef>
                <a:spcPct val="0"/>
              </a:spcBef>
            </a:pPr>
            <a:r>
              <a:rPr lang="en-US" sz="1500" strike="noStrike" u="none">
                <a:solidFill>
                  <a:srgbClr val="000000"/>
                </a:solidFill>
                <a:latin typeface="Nourd"/>
              </a:rPr>
              <a:t>@reallygreatsite</a:t>
            </a:r>
          </a:p>
        </p:txBody>
      </p:sp>
    </p:spTree>
  </p:cSld>
  <p:clrMapOvr>
    <a:masterClrMapping/>
  </p:clrMapOvr>
</p:sld>
</file>

<file path=ppt/slides/slide25.xml><?xml version="1.0" encoding="utf-8"?>
<p:sld xmlns:p="http://schemas.openxmlformats.org/presentationml/2006/main" xmlns:a="http://schemas.openxmlformats.org/drawingml/2006/main" xmlns:r="http://schemas.openxmlformats.org/officeDocument/2006/relationships">
  <p:cSld>
    <p:bg>
      <p:bgPr>
        <a:solidFill>
          <a:srgbClr val="DDDDDD"/>
        </a:solidFill>
      </p:bgPr>
    </p:bg>
    <p:spTree>
      <p:nvGrpSpPr>
        <p:cNvPr id="1" name=""/>
        <p:cNvGrpSpPr/>
        <p:nvPr/>
      </p:nvGrpSpPr>
      <p:grpSpPr>
        <a:xfrm>
          <a:off x="0" y="0"/>
          <a:ext cx="0" cy="0"/>
          <a:chOff x="0" y="0"/>
          <a:chExt cx="0" cy="0"/>
        </a:xfrm>
      </p:grpSpPr>
      <p:sp>
        <p:nvSpPr>
          <p:cNvPr name="TextBox 2" id="2"/>
          <p:cNvSpPr txBox="true"/>
          <p:nvPr/>
        </p:nvSpPr>
        <p:spPr>
          <a:xfrm rot="0">
            <a:off x="932404" y="1219639"/>
            <a:ext cx="3802399" cy="1504950"/>
          </a:xfrm>
          <a:prstGeom prst="rect">
            <a:avLst/>
          </a:prstGeom>
        </p:spPr>
        <p:txBody>
          <a:bodyPr anchor="t" rtlCol="false" tIns="0" lIns="0" bIns="0" rIns="0">
            <a:spAutoFit/>
          </a:bodyPr>
          <a:lstStyle/>
          <a:p>
            <a:pPr marL="0" indent="0" lvl="0">
              <a:lnSpc>
                <a:spcPts val="5999"/>
              </a:lnSpc>
              <a:spcBef>
                <a:spcPct val="0"/>
              </a:spcBef>
            </a:pPr>
            <a:r>
              <a:rPr lang="en-US" sz="4999" spc="99" strike="noStrike" u="none">
                <a:solidFill>
                  <a:srgbClr val="000000"/>
                </a:solidFill>
                <a:latin typeface="Nourd Bold"/>
              </a:rPr>
              <a:t>RESOURCE </a:t>
            </a:r>
          </a:p>
          <a:p>
            <a:pPr marL="0" indent="0" lvl="0">
              <a:lnSpc>
                <a:spcPts val="5999"/>
              </a:lnSpc>
              <a:spcBef>
                <a:spcPct val="0"/>
              </a:spcBef>
            </a:pPr>
            <a:r>
              <a:rPr lang="en-US" sz="4999" spc="99" strike="noStrike" u="none">
                <a:solidFill>
                  <a:srgbClr val="000000"/>
                </a:solidFill>
                <a:latin typeface="Nourd Bold"/>
              </a:rPr>
              <a:t>PAGE</a:t>
            </a:r>
          </a:p>
        </p:txBody>
      </p:sp>
      <p:sp>
        <p:nvSpPr>
          <p:cNvPr name="TextBox 3" id="3"/>
          <p:cNvSpPr txBox="true"/>
          <p:nvPr/>
        </p:nvSpPr>
        <p:spPr>
          <a:xfrm rot="0">
            <a:off x="932404" y="4815840"/>
            <a:ext cx="3802399" cy="4442460"/>
          </a:xfrm>
          <a:prstGeom prst="rect">
            <a:avLst/>
          </a:prstGeom>
        </p:spPr>
        <p:txBody>
          <a:bodyPr anchor="t" rtlCol="false" tIns="0" lIns="0" bIns="0" rIns="0">
            <a:spAutoFit/>
          </a:bodyPr>
          <a:lstStyle/>
          <a:p>
            <a:pPr>
              <a:lnSpc>
                <a:spcPts val="2940"/>
              </a:lnSpc>
            </a:pPr>
            <a:r>
              <a:rPr lang="en-US" sz="2100" strike="noStrike" u="none">
                <a:solidFill>
                  <a:srgbClr val="000000"/>
                </a:solidFill>
                <a:latin typeface="Nourd"/>
              </a:rPr>
              <a:t>This presentation template</a:t>
            </a:r>
          </a:p>
          <a:p>
            <a:pPr marL="0" indent="0" lvl="1">
              <a:lnSpc>
                <a:spcPts val="2940"/>
              </a:lnSpc>
            </a:pPr>
            <a:r>
              <a:rPr lang="en-US" sz="2100" strike="noStrike" u="none">
                <a:solidFill>
                  <a:srgbClr val="000000"/>
                </a:solidFill>
                <a:latin typeface="Nourd"/>
              </a:rPr>
              <a:t>uses the following free fonts:</a:t>
            </a:r>
          </a:p>
          <a:p>
            <a:pPr marL="0" indent="0" lvl="1">
              <a:lnSpc>
                <a:spcPts val="2940"/>
              </a:lnSpc>
            </a:pPr>
          </a:p>
          <a:p>
            <a:pPr marL="0" indent="0" lvl="1">
              <a:lnSpc>
                <a:spcPts val="2940"/>
              </a:lnSpc>
            </a:pPr>
            <a:r>
              <a:rPr lang="en-US" sz="2100" strike="noStrike" u="none">
                <a:solidFill>
                  <a:srgbClr val="000000"/>
                </a:solidFill>
                <a:latin typeface="Nourd"/>
              </a:rPr>
              <a:t>Titles: Nourd</a:t>
            </a:r>
          </a:p>
          <a:p>
            <a:pPr marL="0" indent="0" lvl="1">
              <a:lnSpc>
                <a:spcPts val="2940"/>
              </a:lnSpc>
            </a:pPr>
            <a:r>
              <a:rPr lang="en-US" sz="2100" strike="noStrike" u="none">
                <a:solidFill>
                  <a:srgbClr val="000000"/>
                </a:solidFill>
                <a:latin typeface="Nourd"/>
              </a:rPr>
              <a:t>Headers: Nourd</a:t>
            </a:r>
          </a:p>
          <a:p>
            <a:pPr marL="0" indent="0" lvl="1">
              <a:lnSpc>
                <a:spcPts val="2940"/>
              </a:lnSpc>
            </a:pPr>
            <a:r>
              <a:rPr lang="en-US" sz="2100" strike="noStrike" u="none">
                <a:solidFill>
                  <a:srgbClr val="000000"/>
                </a:solidFill>
                <a:latin typeface="Nourd"/>
              </a:rPr>
              <a:t>Body Copy: Nourd</a:t>
            </a:r>
          </a:p>
          <a:p>
            <a:pPr marL="0" indent="0" lvl="1">
              <a:lnSpc>
                <a:spcPts val="2940"/>
              </a:lnSpc>
            </a:pPr>
          </a:p>
          <a:p>
            <a:pPr marL="0" indent="0" lvl="1">
              <a:lnSpc>
                <a:spcPts val="2940"/>
              </a:lnSpc>
            </a:pPr>
            <a:r>
              <a:rPr lang="en-US" sz="2100" strike="noStrike" u="none">
                <a:solidFill>
                  <a:srgbClr val="000000"/>
                </a:solidFill>
                <a:latin typeface="Nourd"/>
              </a:rPr>
              <a:t>You can find these fonts</a:t>
            </a:r>
          </a:p>
          <a:p>
            <a:pPr marL="0" indent="0" lvl="1">
              <a:lnSpc>
                <a:spcPts val="2940"/>
              </a:lnSpc>
            </a:pPr>
            <a:r>
              <a:rPr lang="en-US" sz="2100" strike="noStrike" u="none">
                <a:solidFill>
                  <a:srgbClr val="000000"/>
                </a:solidFill>
                <a:latin typeface="Nourd"/>
              </a:rPr>
              <a:t>online too. Happy designing! </a:t>
            </a:r>
          </a:p>
          <a:p>
            <a:pPr marL="0" indent="0" lvl="1">
              <a:lnSpc>
                <a:spcPts val="2940"/>
              </a:lnSpc>
            </a:pPr>
          </a:p>
          <a:p>
            <a:pPr marL="0" indent="0" lvl="1">
              <a:lnSpc>
                <a:spcPts val="2940"/>
              </a:lnSpc>
            </a:pPr>
            <a:r>
              <a:rPr lang="en-US" sz="2100" strike="noStrike" u="none">
                <a:solidFill>
                  <a:srgbClr val="000000"/>
                </a:solidFill>
                <a:latin typeface="Nourd"/>
              </a:rPr>
              <a:t>Don't forget to delete this</a:t>
            </a:r>
          </a:p>
          <a:p>
            <a:pPr marL="0" indent="0" lvl="1">
              <a:lnSpc>
                <a:spcPts val="2940"/>
              </a:lnSpc>
            </a:pPr>
            <a:r>
              <a:rPr lang="en-US" sz="2100" strike="noStrike" u="none">
                <a:solidFill>
                  <a:srgbClr val="000000"/>
                </a:solidFill>
                <a:latin typeface="Nourd"/>
              </a:rPr>
              <a:t>page before presenting. </a:t>
            </a:r>
          </a:p>
        </p:txBody>
      </p:sp>
      <p:sp>
        <p:nvSpPr>
          <p:cNvPr name="TextBox 4" id="4"/>
          <p:cNvSpPr txBox="true"/>
          <p:nvPr/>
        </p:nvSpPr>
        <p:spPr>
          <a:xfrm rot="0">
            <a:off x="932404" y="3519805"/>
            <a:ext cx="4534868" cy="727710"/>
          </a:xfrm>
          <a:prstGeom prst="rect">
            <a:avLst/>
          </a:prstGeom>
        </p:spPr>
        <p:txBody>
          <a:bodyPr anchor="t" rtlCol="false" tIns="0" lIns="0" bIns="0" rIns="0">
            <a:spAutoFit/>
          </a:bodyPr>
          <a:lstStyle/>
          <a:p>
            <a:pPr marL="0" indent="0" lvl="1">
              <a:lnSpc>
                <a:spcPts val="2940"/>
              </a:lnSpc>
            </a:pPr>
            <a:r>
              <a:rPr lang="en-US" sz="2100" strike="noStrike" u="none">
                <a:solidFill>
                  <a:srgbClr val="000000"/>
                </a:solidFill>
                <a:latin typeface="Nourd"/>
              </a:rPr>
              <a:t>Use these design resources</a:t>
            </a:r>
          </a:p>
          <a:p>
            <a:pPr marL="0" indent="0" lvl="1">
              <a:lnSpc>
                <a:spcPts val="2940"/>
              </a:lnSpc>
            </a:pPr>
            <a:r>
              <a:rPr lang="en-US" sz="2100" strike="noStrike" u="none">
                <a:solidFill>
                  <a:srgbClr val="000000"/>
                </a:solidFill>
                <a:latin typeface="Nourd"/>
              </a:rPr>
              <a:t>in your Canva Presentation.</a:t>
            </a:r>
          </a:p>
        </p:txBody>
      </p:sp>
      <p:sp>
        <p:nvSpPr>
          <p:cNvPr name="Freeform 5" id="5"/>
          <p:cNvSpPr/>
          <p:nvPr/>
        </p:nvSpPr>
        <p:spPr>
          <a:xfrm flipH="false" flipV="false" rot="0">
            <a:off x="5579025" y="4816318"/>
            <a:ext cx="1280735" cy="1245806"/>
          </a:xfrm>
          <a:custGeom>
            <a:avLst/>
            <a:gdLst/>
            <a:ahLst/>
            <a:cxnLst/>
            <a:rect r="r" b="b" t="t" l="l"/>
            <a:pathLst>
              <a:path h="1245806" w="1280735">
                <a:moveTo>
                  <a:pt x="0" y="0"/>
                </a:moveTo>
                <a:lnTo>
                  <a:pt x="1280735" y="0"/>
                </a:lnTo>
                <a:lnTo>
                  <a:pt x="1280735" y="1245806"/>
                </a:lnTo>
                <a:lnTo>
                  <a:pt x="0" y="124580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0">
            <a:off x="7577554" y="6886284"/>
            <a:ext cx="1559671" cy="904609"/>
          </a:xfrm>
          <a:custGeom>
            <a:avLst/>
            <a:gdLst/>
            <a:ahLst/>
            <a:cxnLst/>
            <a:rect r="r" b="b" t="t" l="l"/>
            <a:pathLst>
              <a:path h="904609" w="1559671">
                <a:moveTo>
                  <a:pt x="0" y="0"/>
                </a:moveTo>
                <a:lnTo>
                  <a:pt x="1559671" y="0"/>
                </a:lnTo>
                <a:lnTo>
                  <a:pt x="1559671" y="904609"/>
                </a:lnTo>
                <a:lnTo>
                  <a:pt x="0" y="904609"/>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a:ln cap="sq">
            <a:noFill/>
            <a:prstDash val="solid"/>
            <a:miter/>
          </a:ln>
        </p:spPr>
      </p:sp>
      <p:sp>
        <p:nvSpPr>
          <p:cNvPr name="Freeform 7" id="7"/>
          <p:cNvSpPr/>
          <p:nvPr/>
        </p:nvSpPr>
        <p:spPr>
          <a:xfrm flipH="false" flipV="false" rot="0">
            <a:off x="7708107" y="4788064"/>
            <a:ext cx="2238351" cy="1302313"/>
          </a:xfrm>
          <a:custGeom>
            <a:avLst/>
            <a:gdLst/>
            <a:ahLst/>
            <a:cxnLst/>
            <a:rect r="r" b="b" t="t" l="l"/>
            <a:pathLst>
              <a:path h="1302313" w="2238351">
                <a:moveTo>
                  <a:pt x="0" y="0"/>
                </a:moveTo>
                <a:lnTo>
                  <a:pt x="2238351" y="0"/>
                </a:lnTo>
                <a:lnTo>
                  <a:pt x="2238351" y="1302313"/>
                </a:lnTo>
                <a:lnTo>
                  <a:pt x="0" y="130231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Freeform 8" id="8"/>
          <p:cNvSpPr/>
          <p:nvPr/>
        </p:nvSpPr>
        <p:spPr>
          <a:xfrm flipH="false" flipV="false" rot="0">
            <a:off x="14855582" y="1219639"/>
            <a:ext cx="386276" cy="1148776"/>
          </a:xfrm>
          <a:custGeom>
            <a:avLst/>
            <a:gdLst/>
            <a:ahLst/>
            <a:cxnLst/>
            <a:rect r="r" b="b" t="t" l="l"/>
            <a:pathLst>
              <a:path h="1148776" w="386276">
                <a:moveTo>
                  <a:pt x="0" y="0"/>
                </a:moveTo>
                <a:lnTo>
                  <a:pt x="386276" y="0"/>
                </a:lnTo>
                <a:lnTo>
                  <a:pt x="386276" y="1148775"/>
                </a:lnTo>
                <a:lnTo>
                  <a:pt x="0" y="1148775"/>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a:ln cap="sq">
            <a:noFill/>
            <a:prstDash val="solid"/>
            <a:miter/>
          </a:ln>
        </p:spPr>
      </p:sp>
      <p:sp>
        <p:nvSpPr>
          <p:cNvPr name="Freeform 9" id="9"/>
          <p:cNvSpPr/>
          <p:nvPr/>
        </p:nvSpPr>
        <p:spPr>
          <a:xfrm flipH="false" flipV="false" rot="0">
            <a:off x="15910532" y="2929094"/>
            <a:ext cx="580950" cy="1351046"/>
          </a:xfrm>
          <a:custGeom>
            <a:avLst/>
            <a:gdLst/>
            <a:ahLst/>
            <a:cxnLst/>
            <a:rect r="r" b="b" t="t" l="l"/>
            <a:pathLst>
              <a:path h="1351046" w="580950">
                <a:moveTo>
                  <a:pt x="0" y="0"/>
                </a:moveTo>
                <a:lnTo>
                  <a:pt x="580949" y="0"/>
                </a:lnTo>
                <a:lnTo>
                  <a:pt x="580949" y="1351046"/>
                </a:lnTo>
                <a:lnTo>
                  <a:pt x="0" y="1351046"/>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a:ln cap="sq">
            <a:noFill/>
            <a:prstDash val="solid"/>
            <a:miter/>
          </a:ln>
        </p:spPr>
      </p:sp>
      <p:sp>
        <p:nvSpPr>
          <p:cNvPr name="Freeform 10" id="10"/>
          <p:cNvSpPr/>
          <p:nvPr/>
        </p:nvSpPr>
        <p:spPr>
          <a:xfrm flipH="false" flipV="false" rot="0">
            <a:off x="10250100" y="3291227"/>
            <a:ext cx="1554413" cy="626779"/>
          </a:xfrm>
          <a:custGeom>
            <a:avLst/>
            <a:gdLst/>
            <a:ahLst/>
            <a:cxnLst/>
            <a:rect r="r" b="b" t="t" l="l"/>
            <a:pathLst>
              <a:path h="626779" w="1554413">
                <a:moveTo>
                  <a:pt x="0" y="0"/>
                </a:moveTo>
                <a:lnTo>
                  <a:pt x="1554413" y="0"/>
                </a:lnTo>
                <a:lnTo>
                  <a:pt x="1554413" y="626780"/>
                </a:lnTo>
                <a:lnTo>
                  <a:pt x="0" y="626780"/>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a:ln cap="sq">
            <a:noFill/>
            <a:prstDash val="solid"/>
            <a:miter/>
          </a:ln>
        </p:spPr>
      </p:sp>
      <p:sp>
        <p:nvSpPr>
          <p:cNvPr name="Freeform 11" id="11"/>
          <p:cNvSpPr/>
          <p:nvPr/>
        </p:nvSpPr>
        <p:spPr>
          <a:xfrm flipH="false" flipV="false" rot="0">
            <a:off x="7101487" y="2943319"/>
            <a:ext cx="988640" cy="1322595"/>
          </a:xfrm>
          <a:custGeom>
            <a:avLst/>
            <a:gdLst/>
            <a:ahLst/>
            <a:cxnLst/>
            <a:rect r="r" b="b" t="t" l="l"/>
            <a:pathLst>
              <a:path h="1322595" w="988640">
                <a:moveTo>
                  <a:pt x="0" y="0"/>
                </a:moveTo>
                <a:lnTo>
                  <a:pt x="988640" y="0"/>
                </a:lnTo>
                <a:lnTo>
                  <a:pt x="988640" y="1322596"/>
                </a:lnTo>
                <a:lnTo>
                  <a:pt x="0" y="1322596"/>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a:ln cap="sq">
            <a:noFill/>
            <a:prstDash val="solid"/>
            <a:miter/>
          </a:ln>
        </p:spPr>
      </p:sp>
      <p:sp>
        <p:nvSpPr>
          <p:cNvPr name="Freeform 12" id="12"/>
          <p:cNvSpPr/>
          <p:nvPr/>
        </p:nvSpPr>
        <p:spPr>
          <a:xfrm flipH="false" flipV="false" rot="0">
            <a:off x="8457915" y="2990831"/>
            <a:ext cx="1424397" cy="1227571"/>
          </a:xfrm>
          <a:custGeom>
            <a:avLst/>
            <a:gdLst/>
            <a:ahLst/>
            <a:cxnLst/>
            <a:rect r="r" b="b" t="t" l="l"/>
            <a:pathLst>
              <a:path h="1227571" w="1424397">
                <a:moveTo>
                  <a:pt x="0" y="0"/>
                </a:moveTo>
                <a:lnTo>
                  <a:pt x="1424397" y="0"/>
                </a:lnTo>
                <a:lnTo>
                  <a:pt x="1424397" y="1227572"/>
                </a:lnTo>
                <a:lnTo>
                  <a:pt x="0" y="1227572"/>
                </a:lnTo>
                <a:lnTo>
                  <a:pt x="0" y="0"/>
                </a:lnTo>
                <a:close/>
              </a:path>
            </a:pathLst>
          </a:custGeom>
          <a:blipFill>
            <a:blip r:embed="rId16">
              <a:extLst>
                <a:ext uri="{96DAC541-7B7A-43D3-8B79-37D633B846F1}">
                  <asvg:svgBlip xmlns:asvg="http://schemas.microsoft.com/office/drawing/2016/SVG/main" r:embed="rId17"/>
                </a:ext>
              </a:extLst>
            </a:blip>
            <a:stretch>
              <a:fillRect l="0" t="0" r="0" b="0"/>
            </a:stretch>
          </a:blipFill>
        </p:spPr>
      </p:sp>
      <p:sp>
        <p:nvSpPr>
          <p:cNvPr name="Freeform 13" id="13"/>
          <p:cNvSpPr/>
          <p:nvPr/>
        </p:nvSpPr>
        <p:spPr>
          <a:xfrm flipH="false" flipV="false" rot="0">
            <a:off x="13280807" y="2971275"/>
            <a:ext cx="2261937" cy="1266685"/>
          </a:xfrm>
          <a:custGeom>
            <a:avLst/>
            <a:gdLst/>
            <a:ahLst/>
            <a:cxnLst/>
            <a:rect r="r" b="b" t="t" l="l"/>
            <a:pathLst>
              <a:path h="1266685" w="2261937">
                <a:moveTo>
                  <a:pt x="0" y="0"/>
                </a:moveTo>
                <a:lnTo>
                  <a:pt x="2261936" y="0"/>
                </a:lnTo>
                <a:lnTo>
                  <a:pt x="2261936" y="1266684"/>
                </a:lnTo>
                <a:lnTo>
                  <a:pt x="0" y="1266684"/>
                </a:lnTo>
                <a:lnTo>
                  <a:pt x="0" y="0"/>
                </a:lnTo>
                <a:close/>
              </a:path>
            </a:pathLst>
          </a:custGeom>
          <a:blipFill>
            <a:blip r:embed="rId18">
              <a:extLst>
                <a:ext uri="{96DAC541-7B7A-43D3-8B79-37D633B846F1}">
                  <asvg:svgBlip xmlns:asvg="http://schemas.microsoft.com/office/drawing/2016/SVG/main" r:embed="rId19"/>
                </a:ext>
              </a:extLst>
            </a:blip>
            <a:stretch>
              <a:fillRect l="0" t="0" r="0" b="0"/>
            </a:stretch>
          </a:blipFill>
          <a:ln cap="sq">
            <a:noFill/>
            <a:prstDash val="solid"/>
            <a:miter/>
          </a:ln>
        </p:spPr>
      </p:sp>
      <p:sp>
        <p:nvSpPr>
          <p:cNvPr name="Freeform 14" id="14"/>
          <p:cNvSpPr/>
          <p:nvPr/>
        </p:nvSpPr>
        <p:spPr>
          <a:xfrm flipH="true" flipV="false" rot="0">
            <a:off x="16859270" y="2914869"/>
            <a:ext cx="581897" cy="1379496"/>
          </a:xfrm>
          <a:custGeom>
            <a:avLst/>
            <a:gdLst/>
            <a:ahLst/>
            <a:cxnLst/>
            <a:rect r="r" b="b" t="t" l="l"/>
            <a:pathLst>
              <a:path h="1379496" w="581897">
                <a:moveTo>
                  <a:pt x="581896" y="0"/>
                </a:moveTo>
                <a:lnTo>
                  <a:pt x="0" y="0"/>
                </a:lnTo>
                <a:lnTo>
                  <a:pt x="0" y="1379496"/>
                </a:lnTo>
                <a:lnTo>
                  <a:pt x="581896" y="1379496"/>
                </a:lnTo>
                <a:lnTo>
                  <a:pt x="581896" y="0"/>
                </a:lnTo>
                <a:close/>
              </a:path>
            </a:pathLst>
          </a:custGeom>
          <a:blipFill>
            <a:blip r:embed="rId20">
              <a:extLst>
                <a:ext uri="{96DAC541-7B7A-43D3-8B79-37D633B846F1}">
                  <asvg:svgBlip xmlns:asvg="http://schemas.microsoft.com/office/drawing/2016/SVG/main" r:embed="rId21"/>
                </a:ext>
              </a:extLst>
            </a:blip>
            <a:stretch>
              <a:fillRect l="0" t="0" r="0" b="0"/>
            </a:stretch>
          </a:blipFill>
        </p:spPr>
      </p:sp>
      <p:sp>
        <p:nvSpPr>
          <p:cNvPr name="Freeform 15" id="15"/>
          <p:cNvSpPr/>
          <p:nvPr/>
        </p:nvSpPr>
        <p:spPr>
          <a:xfrm flipH="false" flipV="false" rot="0">
            <a:off x="8135873" y="1268111"/>
            <a:ext cx="1522388" cy="1051832"/>
          </a:xfrm>
          <a:custGeom>
            <a:avLst/>
            <a:gdLst/>
            <a:ahLst/>
            <a:cxnLst/>
            <a:rect r="r" b="b" t="t" l="l"/>
            <a:pathLst>
              <a:path h="1051832" w="1522388">
                <a:moveTo>
                  <a:pt x="0" y="0"/>
                </a:moveTo>
                <a:lnTo>
                  <a:pt x="1522388" y="0"/>
                </a:lnTo>
                <a:lnTo>
                  <a:pt x="1522388" y="1051831"/>
                </a:lnTo>
                <a:lnTo>
                  <a:pt x="0" y="1051831"/>
                </a:lnTo>
                <a:lnTo>
                  <a:pt x="0" y="0"/>
                </a:lnTo>
                <a:close/>
              </a:path>
            </a:pathLst>
          </a:custGeom>
          <a:blipFill>
            <a:blip r:embed="rId22">
              <a:extLst>
                <a:ext uri="{96DAC541-7B7A-43D3-8B79-37D633B846F1}">
                  <asvg:svgBlip xmlns:asvg="http://schemas.microsoft.com/office/drawing/2016/SVG/main" r:embed="rId23"/>
                </a:ext>
              </a:extLst>
            </a:blip>
            <a:stretch>
              <a:fillRect l="0" t="0" r="0" b="0"/>
            </a:stretch>
          </a:blipFill>
          <a:ln cap="sq">
            <a:noFill/>
            <a:prstDash val="solid"/>
            <a:miter/>
          </a:ln>
        </p:spPr>
      </p:sp>
      <p:sp>
        <p:nvSpPr>
          <p:cNvPr name="Freeform 16" id="16"/>
          <p:cNvSpPr/>
          <p:nvPr/>
        </p:nvSpPr>
        <p:spPr>
          <a:xfrm flipH="false" flipV="false" rot="0">
            <a:off x="10182424" y="1277154"/>
            <a:ext cx="1007431" cy="1033745"/>
          </a:xfrm>
          <a:custGeom>
            <a:avLst/>
            <a:gdLst/>
            <a:ahLst/>
            <a:cxnLst/>
            <a:rect r="r" b="b" t="t" l="l"/>
            <a:pathLst>
              <a:path h="1033745" w="1007431">
                <a:moveTo>
                  <a:pt x="0" y="0"/>
                </a:moveTo>
                <a:lnTo>
                  <a:pt x="1007431" y="0"/>
                </a:lnTo>
                <a:lnTo>
                  <a:pt x="1007431" y="1033745"/>
                </a:lnTo>
                <a:lnTo>
                  <a:pt x="0" y="1033745"/>
                </a:lnTo>
                <a:lnTo>
                  <a:pt x="0" y="0"/>
                </a:lnTo>
                <a:close/>
              </a:path>
            </a:pathLst>
          </a:custGeom>
          <a:blipFill>
            <a:blip r:embed="rId24">
              <a:extLst>
                <a:ext uri="{96DAC541-7B7A-43D3-8B79-37D633B846F1}">
                  <asvg:svgBlip xmlns:asvg="http://schemas.microsoft.com/office/drawing/2016/SVG/main" r:embed="rId25"/>
                </a:ext>
              </a:extLst>
            </a:blip>
            <a:stretch>
              <a:fillRect l="0" t="0" r="0" b="0"/>
            </a:stretch>
          </a:blipFill>
        </p:spPr>
      </p:sp>
      <p:sp>
        <p:nvSpPr>
          <p:cNvPr name="Freeform 17" id="17"/>
          <p:cNvSpPr/>
          <p:nvPr/>
        </p:nvSpPr>
        <p:spPr>
          <a:xfrm flipH="false" flipV="false" rot="0">
            <a:off x="11714018" y="1311091"/>
            <a:ext cx="1435753" cy="965870"/>
          </a:xfrm>
          <a:custGeom>
            <a:avLst/>
            <a:gdLst/>
            <a:ahLst/>
            <a:cxnLst/>
            <a:rect r="r" b="b" t="t" l="l"/>
            <a:pathLst>
              <a:path h="965870" w="1435753">
                <a:moveTo>
                  <a:pt x="0" y="0"/>
                </a:moveTo>
                <a:lnTo>
                  <a:pt x="1435752" y="0"/>
                </a:lnTo>
                <a:lnTo>
                  <a:pt x="1435752" y="965870"/>
                </a:lnTo>
                <a:lnTo>
                  <a:pt x="0" y="965870"/>
                </a:lnTo>
                <a:lnTo>
                  <a:pt x="0" y="0"/>
                </a:lnTo>
                <a:close/>
              </a:path>
            </a:pathLst>
          </a:custGeom>
          <a:blipFill>
            <a:blip r:embed="rId26">
              <a:extLst>
                <a:ext uri="{96DAC541-7B7A-43D3-8B79-37D633B846F1}">
                  <asvg:svgBlip xmlns:asvg="http://schemas.microsoft.com/office/drawing/2016/SVG/main" r:embed="rId27"/>
                </a:ext>
              </a:extLst>
            </a:blip>
            <a:stretch>
              <a:fillRect l="0" t="0" r="0" b="0"/>
            </a:stretch>
          </a:blipFill>
          <a:ln cap="sq">
            <a:noFill/>
            <a:prstDash val="solid"/>
            <a:miter/>
          </a:ln>
        </p:spPr>
      </p:sp>
      <p:sp>
        <p:nvSpPr>
          <p:cNvPr name="Freeform 18" id="18"/>
          <p:cNvSpPr/>
          <p:nvPr/>
        </p:nvSpPr>
        <p:spPr>
          <a:xfrm flipH="false" flipV="false" rot="0">
            <a:off x="15722402" y="4761090"/>
            <a:ext cx="1718764" cy="1356261"/>
          </a:xfrm>
          <a:custGeom>
            <a:avLst/>
            <a:gdLst/>
            <a:ahLst/>
            <a:cxnLst/>
            <a:rect r="r" b="b" t="t" l="l"/>
            <a:pathLst>
              <a:path h="1356261" w="1718764">
                <a:moveTo>
                  <a:pt x="0" y="0"/>
                </a:moveTo>
                <a:lnTo>
                  <a:pt x="1718764" y="0"/>
                </a:lnTo>
                <a:lnTo>
                  <a:pt x="1718764" y="1356261"/>
                </a:lnTo>
                <a:lnTo>
                  <a:pt x="0" y="1356261"/>
                </a:lnTo>
                <a:lnTo>
                  <a:pt x="0" y="0"/>
                </a:lnTo>
                <a:close/>
              </a:path>
            </a:pathLst>
          </a:custGeom>
          <a:blipFill>
            <a:blip r:embed="rId28">
              <a:extLst>
                <a:ext uri="{96DAC541-7B7A-43D3-8B79-37D633B846F1}">
                  <asvg:svgBlip xmlns:asvg="http://schemas.microsoft.com/office/drawing/2016/SVG/main" r:embed="rId29"/>
                </a:ext>
              </a:extLst>
            </a:blip>
            <a:stretch>
              <a:fillRect l="0" t="0" r="0" b="0"/>
            </a:stretch>
          </a:blipFill>
        </p:spPr>
      </p:sp>
      <p:sp>
        <p:nvSpPr>
          <p:cNvPr name="Freeform 19" id="19"/>
          <p:cNvSpPr/>
          <p:nvPr/>
        </p:nvSpPr>
        <p:spPr>
          <a:xfrm flipH="false" flipV="false" rot="0">
            <a:off x="13065409" y="4850589"/>
            <a:ext cx="1808646" cy="1177264"/>
          </a:xfrm>
          <a:custGeom>
            <a:avLst/>
            <a:gdLst/>
            <a:ahLst/>
            <a:cxnLst/>
            <a:rect r="r" b="b" t="t" l="l"/>
            <a:pathLst>
              <a:path h="1177264" w="1808646">
                <a:moveTo>
                  <a:pt x="0" y="0"/>
                </a:moveTo>
                <a:lnTo>
                  <a:pt x="1808646" y="0"/>
                </a:lnTo>
                <a:lnTo>
                  <a:pt x="1808646" y="1177264"/>
                </a:lnTo>
                <a:lnTo>
                  <a:pt x="0" y="1177264"/>
                </a:lnTo>
                <a:lnTo>
                  <a:pt x="0" y="0"/>
                </a:lnTo>
                <a:close/>
              </a:path>
            </a:pathLst>
          </a:custGeom>
          <a:blipFill>
            <a:blip r:embed="rId30">
              <a:extLst>
                <a:ext uri="{96DAC541-7B7A-43D3-8B79-37D633B846F1}">
                  <asvg:svgBlip xmlns:asvg="http://schemas.microsoft.com/office/drawing/2016/SVG/main" r:embed="rId31"/>
                </a:ext>
              </a:extLst>
            </a:blip>
            <a:stretch>
              <a:fillRect l="0" t="0" r="0" b="0"/>
            </a:stretch>
          </a:blipFill>
        </p:spPr>
      </p:sp>
      <p:sp>
        <p:nvSpPr>
          <p:cNvPr name="Freeform 20" id="20"/>
          <p:cNvSpPr/>
          <p:nvPr/>
        </p:nvSpPr>
        <p:spPr>
          <a:xfrm flipH="false" flipV="false" rot="0">
            <a:off x="10794805" y="4856096"/>
            <a:ext cx="1422257" cy="1166250"/>
          </a:xfrm>
          <a:custGeom>
            <a:avLst/>
            <a:gdLst/>
            <a:ahLst/>
            <a:cxnLst/>
            <a:rect r="r" b="b" t="t" l="l"/>
            <a:pathLst>
              <a:path h="1166250" w="1422257">
                <a:moveTo>
                  <a:pt x="0" y="0"/>
                </a:moveTo>
                <a:lnTo>
                  <a:pt x="1422257" y="0"/>
                </a:lnTo>
                <a:lnTo>
                  <a:pt x="1422257" y="1166250"/>
                </a:lnTo>
                <a:lnTo>
                  <a:pt x="0" y="1166250"/>
                </a:lnTo>
                <a:lnTo>
                  <a:pt x="0" y="0"/>
                </a:lnTo>
                <a:close/>
              </a:path>
            </a:pathLst>
          </a:custGeom>
          <a:blipFill>
            <a:blip r:embed="rId32">
              <a:extLst>
                <a:ext uri="{96DAC541-7B7A-43D3-8B79-37D633B846F1}">
                  <asvg:svgBlip xmlns:asvg="http://schemas.microsoft.com/office/drawing/2016/SVG/main" r:embed="rId33"/>
                </a:ext>
              </a:extLst>
            </a:blip>
            <a:stretch>
              <a:fillRect l="0" t="0" r="0" b="0"/>
            </a:stretch>
          </a:blipFill>
        </p:spPr>
      </p:sp>
      <p:sp>
        <p:nvSpPr>
          <p:cNvPr name="Freeform 21" id="21"/>
          <p:cNvSpPr/>
          <p:nvPr/>
        </p:nvSpPr>
        <p:spPr>
          <a:xfrm flipH="false" flipV="false" rot="0">
            <a:off x="5449811" y="6850895"/>
            <a:ext cx="1564033" cy="975388"/>
          </a:xfrm>
          <a:custGeom>
            <a:avLst/>
            <a:gdLst/>
            <a:ahLst/>
            <a:cxnLst/>
            <a:rect r="r" b="b" t="t" l="l"/>
            <a:pathLst>
              <a:path h="975388" w="1564033">
                <a:moveTo>
                  <a:pt x="0" y="0"/>
                </a:moveTo>
                <a:lnTo>
                  <a:pt x="1564034" y="0"/>
                </a:lnTo>
                <a:lnTo>
                  <a:pt x="1564034" y="975388"/>
                </a:lnTo>
                <a:lnTo>
                  <a:pt x="0" y="975388"/>
                </a:lnTo>
                <a:lnTo>
                  <a:pt x="0" y="0"/>
                </a:lnTo>
                <a:close/>
              </a:path>
            </a:pathLst>
          </a:custGeom>
          <a:blipFill>
            <a:blip r:embed="rId34">
              <a:extLst>
                <a:ext uri="{96DAC541-7B7A-43D3-8B79-37D633B846F1}">
                  <asvg:svgBlip xmlns:asvg="http://schemas.microsoft.com/office/drawing/2016/SVG/main" r:embed="rId35"/>
                </a:ext>
              </a:extLst>
            </a:blip>
            <a:stretch>
              <a:fillRect l="0" t="0" r="0" b="0"/>
            </a:stretch>
          </a:blipFill>
        </p:spPr>
      </p:sp>
      <p:sp>
        <p:nvSpPr>
          <p:cNvPr name="Freeform 22" id="22"/>
          <p:cNvSpPr/>
          <p:nvPr/>
        </p:nvSpPr>
        <p:spPr>
          <a:xfrm flipH="false" flipV="false" rot="0">
            <a:off x="12322320" y="6983518"/>
            <a:ext cx="494516" cy="710141"/>
          </a:xfrm>
          <a:custGeom>
            <a:avLst/>
            <a:gdLst/>
            <a:ahLst/>
            <a:cxnLst/>
            <a:rect r="r" b="b" t="t" l="l"/>
            <a:pathLst>
              <a:path h="710141" w="494516">
                <a:moveTo>
                  <a:pt x="0" y="0"/>
                </a:moveTo>
                <a:lnTo>
                  <a:pt x="494516" y="0"/>
                </a:lnTo>
                <a:lnTo>
                  <a:pt x="494516" y="710141"/>
                </a:lnTo>
                <a:lnTo>
                  <a:pt x="0" y="710141"/>
                </a:lnTo>
                <a:lnTo>
                  <a:pt x="0" y="0"/>
                </a:lnTo>
                <a:close/>
              </a:path>
            </a:pathLst>
          </a:custGeom>
          <a:blipFill>
            <a:blip r:embed="rId36">
              <a:extLst>
                <a:ext uri="{96DAC541-7B7A-43D3-8B79-37D633B846F1}">
                  <asvg:svgBlip xmlns:asvg="http://schemas.microsoft.com/office/drawing/2016/SVG/main" r:embed="rId37"/>
                </a:ext>
              </a:extLst>
            </a:blip>
            <a:stretch>
              <a:fillRect l="0" t="0" r="0" b="0"/>
            </a:stretch>
          </a:blipFill>
        </p:spPr>
      </p:sp>
      <p:sp>
        <p:nvSpPr>
          <p:cNvPr name="Freeform 23" id="23"/>
          <p:cNvSpPr/>
          <p:nvPr/>
        </p:nvSpPr>
        <p:spPr>
          <a:xfrm flipH="false" flipV="false" rot="0">
            <a:off x="13815017" y="8577566"/>
            <a:ext cx="505944" cy="639699"/>
          </a:xfrm>
          <a:custGeom>
            <a:avLst/>
            <a:gdLst/>
            <a:ahLst/>
            <a:cxnLst/>
            <a:rect r="r" b="b" t="t" l="l"/>
            <a:pathLst>
              <a:path h="639699" w="505944">
                <a:moveTo>
                  <a:pt x="0" y="0"/>
                </a:moveTo>
                <a:lnTo>
                  <a:pt x="505944" y="0"/>
                </a:lnTo>
                <a:lnTo>
                  <a:pt x="505944" y="639699"/>
                </a:lnTo>
                <a:lnTo>
                  <a:pt x="0" y="639699"/>
                </a:lnTo>
                <a:lnTo>
                  <a:pt x="0" y="0"/>
                </a:lnTo>
                <a:close/>
              </a:path>
            </a:pathLst>
          </a:custGeom>
          <a:blipFill>
            <a:blip r:embed="rId38">
              <a:extLst>
                <a:ext uri="{96DAC541-7B7A-43D3-8B79-37D633B846F1}">
                  <asvg:svgBlip xmlns:asvg="http://schemas.microsoft.com/office/drawing/2016/SVG/main" r:embed="rId39"/>
                </a:ext>
              </a:extLst>
            </a:blip>
            <a:stretch>
              <a:fillRect l="0" t="0" r="0" b="0"/>
            </a:stretch>
          </a:blipFill>
        </p:spPr>
      </p:sp>
      <p:sp>
        <p:nvSpPr>
          <p:cNvPr name="Freeform 24" id="24"/>
          <p:cNvSpPr/>
          <p:nvPr/>
        </p:nvSpPr>
        <p:spPr>
          <a:xfrm flipH="false" flipV="false" rot="0">
            <a:off x="12172301" y="3078352"/>
            <a:ext cx="740717" cy="1052529"/>
          </a:xfrm>
          <a:custGeom>
            <a:avLst/>
            <a:gdLst/>
            <a:ahLst/>
            <a:cxnLst/>
            <a:rect r="r" b="b" t="t" l="l"/>
            <a:pathLst>
              <a:path h="1052529" w="740717">
                <a:moveTo>
                  <a:pt x="0" y="0"/>
                </a:moveTo>
                <a:lnTo>
                  <a:pt x="740717" y="0"/>
                </a:lnTo>
                <a:lnTo>
                  <a:pt x="740717" y="1052530"/>
                </a:lnTo>
                <a:lnTo>
                  <a:pt x="0" y="1052530"/>
                </a:lnTo>
                <a:lnTo>
                  <a:pt x="0" y="0"/>
                </a:lnTo>
                <a:close/>
              </a:path>
            </a:pathLst>
          </a:custGeom>
          <a:blipFill>
            <a:blip r:embed="rId40">
              <a:extLst>
                <a:ext uri="{96DAC541-7B7A-43D3-8B79-37D633B846F1}">
                  <asvg:svgBlip xmlns:asvg="http://schemas.microsoft.com/office/drawing/2016/SVG/main" r:embed="rId41"/>
                </a:ext>
              </a:extLst>
            </a:blip>
            <a:stretch>
              <a:fillRect l="0" t="0" r="0" b="0"/>
            </a:stretch>
          </a:blipFill>
          <a:ln cap="sq">
            <a:noFill/>
            <a:prstDash val="solid"/>
            <a:miter/>
          </a:ln>
        </p:spPr>
      </p:sp>
      <p:sp>
        <p:nvSpPr>
          <p:cNvPr name="Freeform 25" id="25"/>
          <p:cNvSpPr/>
          <p:nvPr/>
        </p:nvSpPr>
        <p:spPr>
          <a:xfrm flipH="false" flipV="false" rot="0">
            <a:off x="10771970" y="6863152"/>
            <a:ext cx="986640" cy="950874"/>
          </a:xfrm>
          <a:custGeom>
            <a:avLst/>
            <a:gdLst/>
            <a:ahLst/>
            <a:cxnLst/>
            <a:rect r="r" b="b" t="t" l="l"/>
            <a:pathLst>
              <a:path h="950874" w="986640">
                <a:moveTo>
                  <a:pt x="0" y="0"/>
                </a:moveTo>
                <a:lnTo>
                  <a:pt x="986640" y="0"/>
                </a:lnTo>
                <a:lnTo>
                  <a:pt x="986640" y="950874"/>
                </a:lnTo>
                <a:lnTo>
                  <a:pt x="0" y="950874"/>
                </a:lnTo>
                <a:lnTo>
                  <a:pt x="0" y="0"/>
                </a:lnTo>
                <a:close/>
              </a:path>
            </a:pathLst>
          </a:custGeom>
          <a:blipFill>
            <a:blip r:embed="rId42">
              <a:extLst>
                <a:ext uri="{96DAC541-7B7A-43D3-8B79-37D633B846F1}">
                  <asvg:svgBlip xmlns:asvg="http://schemas.microsoft.com/office/drawing/2016/SVG/main" r:embed="rId43"/>
                </a:ext>
              </a:extLst>
            </a:blip>
            <a:stretch>
              <a:fillRect l="0" t="0" r="0" b="0"/>
            </a:stretch>
          </a:blipFill>
        </p:spPr>
      </p:sp>
      <p:sp>
        <p:nvSpPr>
          <p:cNvPr name="Freeform 26" id="26"/>
          <p:cNvSpPr/>
          <p:nvPr/>
        </p:nvSpPr>
        <p:spPr>
          <a:xfrm flipH="false" flipV="false" rot="0">
            <a:off x="13673933" y="1328549"/>
            <a:ext cx="657487" cy="930954"/>
          </a:xfrm>
          <a:custGeom>
            <a:avLst/>
            <a:gdLst/>
            <a:ahLst/>
            <a:cxnLst/>
            <a:rect r="r" b="b" t="t" l="l"/>
            <a:pathLst>
              <a:path h="930954" w="657487">
                <a:moveTo>
                  <a:pt x="0" y="0"/>
                </a:moveTo>
                <a:lnTo>
                  <a:pt x="657487" y="0"/>
                </a:lnTo>
                <a:lnTo>
                  <a:pt x="657487" y="930955"/>
                </a:lnTo>
                <a:lnTo>
                  <a:pt x="0" y="930955"/>
                </a:lnTo>
                <a:lnTo>
                  <a:pt x="0" y="0"/>
                </a:lnTo>
                <a:close/>
              </a:path>
            </a:pathLst>
          </a:custGeom>
          <a:blipFill>
            <a:blip r:embed="rId44">
              <a:extLst>
                <a:ext uri="{96DAC541-7B7A-43D3-8B79-37D633B846F1}">
                  <asvg:svgBlip xmlns:asvg="http://schemas.microsoft.com/office/drawing/2016/SVG/main" r:embed="rId45"/>
                </a:ext>
              </a:extLst>
            </a:blip>
            <a:stretch>
              <a:fillRect l="0" t="0" r="0" b="0"/>
            </a:stretch>
          </a:blipFill>
        </p:spPr>
      </p:sp>
      <p:sp>
        <p:nvSpPr>
          <p:cNvPr name="Freeform 27" id="27"/>
          <p:cNvSpPr/>
          <p:nvPr/>
        </p:nvSpPr>
        <p:spPr>
          <a:xfrm flipH="false" flipV="false" rot="0">
            <a:off x="14857875" y="8642656"/>
            <a:ext cx="528745" cy="509518"/>
          </a:xfrm>
          <a:custGeom>
            <a:avLst/>
            <a:gdLst/>
            <a:ahLst/>
            <a:cxnLst/>
            <a:rect r="r" b="b" t="t" l="l"/>
            <a:pathLst>
              <a:path h="509518" w="528745">
                <a:moveTo>
                  <a:pt x="0" y="0"/>
                </a:moveTo>
                <a:lnTo>
                  <a:pt x="528745" y="0"/>
                </a:lnTo>
                <a:lnTo>
                  <a:pt x="528745" y="509518"/>
                </a:lnTo>
                <a:lnTo>
                  <a:pt x="0" y="509518"/>
                </a:lnTo>
                <a:lnTo>
                  <a:pt x="0" y="0"/>
                </a:lnTo>
                <a:close/>
              </a:path>
            </a:pathLst>
          </a:custGeom>
          <a:blipFill>
            <a:blip r:embed="rId46">
              <a:extLst>
                <a:ext uri="{96DAC541-7B7A-43D3-8B79-37D633B846F1}">
                  <asvg:svgBlip xmlns:asvg="http://schemas.microsoft.com/office/drawing/2016/SVG/main" r:embed="rId47"/>
                </a:ext>
              </a:extLst>
            </a:blip>
            <a:stretch>
              <a:fillRect l="0" t="0" r="0" b="0"/>
            </a:stretch>
          </a:blipFill>
          <a:ln cap="sq">
            <a:noFill/>
            <a:prstDash val="solid"/>
            <a:miter/>
          </a:ln>
        </p:spPr>
      </p:sp>
      <p:sp>
        <p:nvSpPr>
          <p:cNvPr name="Freeform 28" id="28"/>
          <p:cNvSpPr/>
          <p:nvPr/>
        </p:nvSpPr>
        <p:spPr>
          <a:xfrm flipH="false" flipV="false" rot="0">
            <a:off x="12762553" y="8614992"/>
            <a:ext cx="515550" cy="564846"/>
          </a:xfrm>
          <a:custGeom>
            <a:avLst/>
            <a:gdLst/>
            <a:ahLst/>
            <a:cxnLst/>
            <a:rect r="r" b="b" t="t" l="l"/>
            <a:pathLst>
              <a:path h="564846" w="515550">
                <a:moveTo>
                  <a:pt x="0" y="0"/>
                </a:moveTo>
                <a:lnTo>
                  <a:pt x="515550" y="0"/>
                </a:lnTo>
                <a:lnTo>
                  <a:pt x="515550" y="564846"/>
                </a:lnTo>
                <a:lnTo>
                  <a:pt x="0" y="564846"/>
                </a:lnTo>
                <a:lnTo>
                  <a:pt x="0" y="0"/>
                </a:lnTo>
                <a:close/>
              </a:path>
            </a:pathLst>
          </a:custGeom>
          <a:blipFill>
            <a:blip r:embed="rId48">
              <a:extLst>
                <a:ext uri="{96DAC541-7B7A-43D3-8B79-37D633B846F1}">
                  <asvg:svgBlip xmlns:asvg="http://schemas.microsoft.com/office/drawing/2016/SVG/main" r:embed="rId49"/>
                </a:ext>
              </a:extLst>
            </a:blip>
            <a:stretch>
              <a:fillRect l="0" t="0" r="0" b="0"/>
            </a:stretch>
          </a:blipFill>
          <a:ln cap="sq">
            <a:noFill/>
            <a:prstDash val="solid"/>
            <a:miter/>
          </a:ln>
        </p:spPr>
      </p:sp>
      <p:sp>
        <p:nvSpPr>
          <p:cNvPr name="Freeform 29" id="29"/>
          <p:cNvSpPr/>
          <p:nvPr/>
        </p:nvSpPr>
        <p:spPr>
          <a:xfrm flipH="false" flipV="false" rot="0">
            <a:off x="16859270" y="8631111"/>
            <a:ext cx="578921" cy="532608"/>
          </a:xfrm>
          <a:custGeom>
            <a:avLst/>
            <a:gdLst/>
            <a:ahLst/>
            <a:cxnLst/>
            <a:rect r="r" b="b" t="t" l="l"/>
            <a:pathLst>
              <a:path h="532608" w="578921">
                <a:moveTo>
                  <a:pt x="0" y="0"/>
                </a:moveTo>
                <a:lnTo>
                  <a:pt x="578921" y="0"/>
                </a:lnTo>
                <a:lnTo>
                  <a:pt x="578921" y="532608"/>
                </a:lnTo>
                <a:lnTo>
                  <a:pt x="0" y="532608"/>
                </a:lnTo>
                <a:lnTo>
                  <a:pt x="0" y="0"/>
                </a:lnTo>
                <a:close/>
              </a:path>
            </a:pathLst>
          </a:custGeom>
          <a:blipFill>
            <a:blip r:embed="rId50">
              <a:extLst>
                <a:ext uri="{96DAC541-7B7A-43D3-8B79-37D633B846F1}">
                  <asvg:svgBlip xmlns:asvg="http://schemas.microsoft.com/office/drawing/2016/SVG/main" r:embed="rId51"/>
                </a:ext>
              </a:extLst>
            </a:blip>
            <a:stretch>
              <a:fillRect l="0" t="0" r="0" b="0"/>
            </a:stretch>
          </a:blipFill>
        </p:spPr>
      </p:sp>
      <p:sp>
        <p:nvSpPr>
          <p:cNvPr name="Freeform 30" id="30"/>
          <p:cNvSpPr/>
          <p:nvPr/>
        </p:nvSpPr>
        <p:spPr>
          <a:xfrm flipH="false" flipV="false" rot="0">
            <a:off x="15923534" y="8609551"/>
            <a:ext cx="398822" cy="575728"/>
          </a:xfrm>
          <a:custGeom>
            <a:avLst/>
            <a:gdLst/>
            <a:ahLst/>
            <a:cxnLst/>
            <a:rect r="r" b="b" t="t" l="l"/>
            <a:pathLst>
              <a:path h="575728" w="398822">
                <a:moveTo>
                  <a:pt x="0" y="0"/>
                </a:moveTo>
                <a:lnTo>
                  <a:pt x="398822" y="0"/>
                </a:lnTo>
                <a:lnTo>
                  <a:pt x="398822" y="575728"/>
                </a:lnTo>
                <a:lnTo>
                  <a:pt x="0" y="575728"/>
                </a:lnTo>
                <a:lnTo>
                  <a:pt x="0" y="0"/>
                </a:lnTo>
                <a:close/>
              </a:path>
            </a:pathLst>
          </a:custGeom>
          <a:blipFill>
            <a:blip r:embed="rId52">
              <a:extLst>
                <a:ext uri="{96DAC541-7B7A-43D3-8B79-37D633B846F1}">
                  <asvg:svgBlip xmlns:asvg="http://schemas.microsoft.com/office/drawing/2016/SVG/main" r:embed="rId53"/>
                </a:ext>
              </a:extLst>
            </a:blip>
            <a:stretch>
              <a:fillRect l="0" t="0" r="0" b="0"/>
            </a:stretch>
          </a:blipFill>
          <a:ln cap="sq">
            <a:noFill/>
            <a:prstDash val="solid"/>
            <a:miter/>
          </a:ln>
        </p:spPr>
      </p:sp>
      <p:sp>
        <p:nvSpPr>
          <p:cNvPr name="Freeform 31" id="31"/>
          <p:cNvSpPr/>
          <p:nvPr/>
        </p:nvSpPr>
        <p:spPr>
          <a:xfrm flipH="false" flipV="false" rot="0">
            <a:off x="9700934" y="6803151"/>
            <a:ext cx="507327" cy="1070875"/>
          </a:xfrm>
          <a:custGeom>
            <a:avLst/>
            <a:gdLst/>
            <a:ahLst/>
            <a:cxnLst/>
            <a:rect r="r" b="b" t="t" l="l"/>
            <a:pathLst>
              <a:path h="1070875" w="507327">
                <a:moveTo>
                  <a:pt x="0" y="0"/>
                </a:moveTo>
                <a:lnTo>
                  <a:pt x="507327" y="0"/>
                </a:lnTo>
                <a:lnTo>
                  <a:pt x="507327" y="1070875"/>
                </a:lnTo>
                <a:lnTo>
                  <a:pt x="0" y="1070875"/>
                </a:lnTo>
                <a:lnTo>
                  <a:pt x="0" y="0"/>
                </a:lnTo>
                <a:close/>
              </a:path>
            </a:pathLst>
          </a:custGeom>
          <a:blipFill>
            <a:blip r:embed="rId54">
              <a:extLst>
                <a:ext uri="{96DAC541-7B7A-43D3-8B79-37D633B846F1}">
                  <asvg:svgBlip xmlns:asvg="http://schemas.microsoft.com/office/drawing/2016/SVG/main" r:embed="rId55"/>
                </a:ext>
              </a:extLst>
            </a:blip>
            <a:stretch>
              <a:fillRect l="0" t="0" r="0" b="0"/>
            </a:stretch>
          </a:blipFill>
          <a:ln cap="sq">
            <a:noFill/>
            <a:prstDash val="solid"/>
            <a:miter/>
          </a:ln>
        </p:spPr>
      </p:sp>
      <p:sp>
        <p:nvSpPr>
          <p:cNvPr name="Freeform 32" id="32"/>
          <p:cNvSpPr/>
          <p:nvPr/>
        </p:nvSpPr>
        <p:spPr>
          <a:xfrm flipH="false" flipV="false" rot="0">
            <a:off x="5515258" y="2943319"/>
            <a:ext cx="1218441" cy="1322595"/>
          </a:xfrm>
          <a:custGeom>
            <a:avLst/>
            <a:gdLst/>
            <a:ahLst/>
            <a:cxnLst/>
            <a:rect r="r" b="b" t="t" l="l"/>
            <a:pathLst>
              <a:path h="1322595" w="1218441">
                <a:moveTo>
                  <a:pt x="0" y="0"/>
                </a:moveTo>
                <a:lnTo>
                  <a:pt x="1218441" y="0"/>
                </a:lnTo>
                <a:lnTo>
                  <a:pt x="1218441" y="1322596"/>
                </a:lnTo>
                <a:lnTo>
                  <a:pt x="0" y="1322596"/>
                </a:lnTo>
                <a:lnTo>
                  <a:pt x="0" y="0"/>
                </a:lnTo>
                <a:close/>
              </a:path>
            </a:pathLst>
          </a:custGeom>
          <a:blipFill>
            <a:blip r:embed="rId56">
              <a:extLst>
                <a:ext uri="{96DAC541-7B7A-43D3-8B79-37D633B846F1}">
                  <asvg:svgBlip xmlns:asvg="http://schemas.microsoft.com/office/drawing/2016/SVG/main" r:embed="rId57"/>
                </a:ext>
              </a:extLst>
            </a:blip>
            <a:stretch>
              <a:fillRect l="0" t="0" r="0" b="0"/>
            </a:stretch>
          </a:blipFill>
          <a:ln cap="sq">
            <a:noFill/>
            <a:prstDash val="solid"/>
            <a:miter/>
          </a:ln>
        </p:spPr>
      </p:sp>
      <p:sp>
        <p:nvSpPr>
          <p:cNvPr name="Freeform 33" id="33"/>
          <p:cNvSpPr/>
          <p:nvPr/>
        </p:nvSpPr>
        <p:spPr>
          <a:xfrm flipH="false" flipV="false" rot="0">
            <a:off x="7991284" y="8670343"/>
            <a:ext cx="901731" cy="454144"/>
          </a:xfrm>
          <a:custGeom>
            <a:avLst/>
            <a:gdLst/>
            <a:ahLst/>
            <a:cxnLst/>
            <a:rect r="r" b="b" t="t" l="l"/>
            <a:pathLst>
              <a:path h="454144" w="901731">
                <a:moveTo>
                  <a:pt x="0" y="0"/>
                </a:moveTo>
                <a:lnTo>
                  <a:pt x="901731" y="0"/>
                </a:lnTo>
                <a:lnTo>
                  <a:pt x="901731" y="454144"/>
                </a:lnTo>
                <a:lnTo>
                  <a:pt x="0" y="454144"/>
                </a:lnTo>
                <a:lnTo>
                  <a:pt x="0" y="0"/>
                </a:lnTo>
                <a:close/>
              </a:path>
            </a:pathLst>
          </a:custGeom>
          <a:blipFill>
            <a:blip r:embed="rId58">
              <a:extLst>
                <a:ext uri="{96DAC541-7B7A-43D3-8B79-37D633B846F1}">
                  <asvg:svgBlip xmlns:asvg="http://schemas.microsoft.com/office/drawing/2016/SVG/main" r:embed="rId59"/>
                </a:ext>
              </a:extLst>
            </a:blip>
            <a:stretch>
              <a:fillRect l="0" t="0" r="0" b="0"/>
            </a:stretch>
          </a:blipFill>
        </p:spPr>
      </p:sp>
      <p:sp>
        <p:nvSpPr>
          <p:cNvPr name="Freeform 34" id="34"/>
          <p:cNvSpPr/>
          <p:nvPr/>
        </p:nvSpPr>
        <p:spPr>
          <a:xfrm flipH="false" flipV="false" rot="0">
            <a:off x="9429929" y="8559642"/>
            <a:ext cx="703694" cy="675547"/>
          </a:xfrm>
          <a:custGeom>
            <a:avLst/>
            <a:gdLst/>
            <a:ahLst/>
            <a:cxnLst/>
            <a:rect r="r" b="b" t="t" l="l"/>
            <a:pathLst>
              <a:path h="675547" w="703694">
                <a:moveTo>
                  <a:pt x="0" y="0"/>
                </a:moveTo>
                <a:lnTo>
                  <a:pt x="703694" y="0"/>
                </a:lnTo>
                <a:lnTo>
                  <a:pt x="703694" y="675547"/>
                </a:lnTo>
                <a:lnTo>
                  <a:pt x="0" y="675547"/>
                </a:lnTo>
                <a:lnTo>
                  <a:pt x="0" y="0"/>
                </a:lnTo>
                <a:close/>
              </a:path>
            </a:pathLst>
          </a:custGeom>
          <a:blipFill>
            <a:blip r:embed="rId60">
              <a:extLst>
                <a:ext uri="{96DAC541-7B7A-43D3-8B79-37D633B846F1}">
                  <asvg:svgBlip xmlns:asvg="http://schemas.microsoft.com/office/drawing/2016/SVG/main" r:embed="rId61"/>
                </a:ext>
              </a:extLst>
            </a:blip>
            <a:stretch>
              <a:fillRect l="0" t="0" r="0" b="0"/>
            </a:stretch>
          </a:blipFill>
        </p:spPr>
      </p:sp>
      <p:sp>
        <p:nvSpPr>
          <p:cNvPr name="Freeform 35" id="35"/>
          <p:cNvSpPr/>
          <p:nvPr/>
        </p:nvSpPr>
        <p:spPr>
          <a:xfrm flipH="false" flipV="false" rot="0">
            <a:off x="11927653" y="8656397"/>
            <a:ext cx="297986" cy="482037"/>
          </a:xfrm>
          <a:custGeom>
            <a:avLst/>
            <a:gdLst/>
            <a:ahLst/>
            <a:cxnLst/>
            <a:rect r="r" b="b" t="t" l="l"/>
            <a:pathLst>
              <a:path h="482037" w="297986">
                <a:moveTo>
                  <a:pt x="0" y="0"/>
                </a:moveTo>
                <a:lnTo>
                  <a:pt x="297987" y="0"/>
                </a:lnTo>
                <a:lnTo>
                  <a:pt x="297987" y="482036"/>
                </a:lnTo>
                <a:lnTo>
                  <a:pt x="0" y="482036"/>
                </a:lnTo>
                <a:lnTo>
                  <a:pt x="0" y="0"/>
                </a:lnTo>
                <a:close/>
              </a:path>
            </a:pathLst>
          </a:custGeom>
          <a:blipFill>
            <a:blip r:embed="rId62">
              <a:extLst>
                <a:ext uri="{96DAC541-7B7A-43D3-8B79-37D633B846F1}">
                  <asvg:svgBlip xmlns:asvg="http://schemas.microsoft.com/office/drawing/2016/SVG/main" r:embed="rId63"/>
                </a:ext>
              </a:extLst>
            </a:blip>
            <a:stretch>
              <a:fillRect l="0" t="0" r="0" b="0"/>
            </a:stretch>
          </a:blipFill>
        </p:spPr>
      </p:sp>
      <p:sp>
        <p:nvSpPr>
          <p:cNvPr name="Freeform 36" id="36"/>
          <p:cNvSpPr/>
          <p:nvPr/>
        </p:nvSpPr>
        <p:spPr>
          <a:xfrm flipH="false" flipV="false" rot="0">
            <a:off x="15766021" y="1216109"/>
            <a:ext cx="1760967" cy="1155835"/>
          </a:xfrm>
          <a:custGeom>
            <a:avLst/>
            <a:gdLst/>
            <a:ahLst/>
            <a:cxnLst/>
            <a:rect r="r" b="b" t="t" l="l"/>
            <a:pathLst>
              <a:path h="1155835" w="1760967">
                <a:moveTo>
                  <a:pt x="0" y="0"/>
                </a:moveTo>
                <a:lnTo>
                  <a:pt x="1760967" y="0"/>
                </a:lnTo>
                <a:lnTo>
                  <a:pt x="1760967" y="1155835"/>
                </a:lnTo>
                <a:lnTo>
                  <a:pt x="0" y="1155835"/>
                </a:lnTo>
                <a:lnTo>
                  <a:pt x="0" y="0"/>
                </a:lnTo>
                <a:close/>
              </a:path>
            </a:pathLst>
          </a:custGeom>
          <a:blipFill>
            <a:blip r:embed="rId64">
              <a:extLst>
                <a:ext uri="{96DAC541-7B7A-43D3-8B79-37D633B846F1}">
                  <asvg:svgBlip xmlns:asvg="http://schemas.microsoft.com/office/drawing/2016/SVG/main" r:embed="rId65"/>
                </a:ext>
              </a:extLst>
            </a:blip>
            <a:stretch>
              <a:fillRect l="0" t="0" r="0" b="0"/>
            </a:stretch>
          </a:blipFill>
        </p:spPr>
      </p:sp>
      <p:sp>
        <p:nvSpPr>
          <p:cNvPr name="Freeform 37" id="37"/>
          <p:cNvSpPr/>
          <p:nvPr/>
        </p:nvSpPr>
        <p:spPr>
          <a:xfrm flipH="false" flipV="false" rot="0">
            <a:off x="5610790" y="1266112"/>
            <a:ext cx="2000920" cy="1055828"/>
          </a:xfrm>
          <a:custGeom>
            <a:avLst/>
            <a:gdLst/>
            <a:ahLst/>
            <a:cxnLst/>
            <a:rect r="r" b="b" t="t" l="l"/>
            <a:pathLst>
              <a:path h="1055828" w="2000920">
                <a:moveTo>
                  <a:pt x="0" y="0"/>
                </a:moveTo>
                <a:lnTo>
                  <a:pt x="2000921" y="0"/>
                </a:lnTo>
                <a:lnTo>
                  <a:pt x="2000921" y="1055828"/>
                </a:lnTo>
                <a:lnTo>
                  <a:pt x="0" y="1055828"/>
                </a:lnTo>
                <a:lnTo>
                  <a:pt x="0" y="0"/>
                </a:lnTo>
                <a:close/>
              </a:path>
            </a:pathLst>
          </a:custGeom>
          <a:blipFill>
            <a:blip r:embed="rId66">
              <a:extLst>
                <a:ext uri="{96DAC541-7B7A-43D3-8B79-37D633B846F1}">
                  <asvg:svgBlip xmlns:asvg="http://schemas.microsoft.com/office/drawing/2016/SVG/main" r:embed="rId67"/>
                </a:ext>
              </a:extLst>
            </a:blip>
            <a:stretch>
              <a:fillRect l="0" t="-72972" r="0" b="0"/>
            </a:stretch>
          </a:blipFill>
        </p:spPr>
      </p:sp>
      <p:sp>
        <p:nvSpPr>
          <p:cNvPr name="Freeform 38" id="38"/>
          <p:cNvSpPr/>
          <p:nvPr/>
        </p:nvSpPr>
        <p:spPr>
          <a:xfrm flipH="false" flipV="false" rot="0">
            <a:off x="10670537" y="8640761"/>
            <a:ext cx="720203" cy="513308"/>
          </a:xfrm>
          <a:custGeom>
            <a:avLst/>
            <a:gdLst/>
            <a:ahLst/>
            <a:cxnLst/>
            <a:rect r="r" b="b" t="t" l="l"/>
            <a:pathLst>
              <a:path h="513308" w="720203">
                <a:moveTo>
                  <a:pt x="0" y="0"/>
                </a:moveTo>
                <a:lnTo>
                  <a:pt x="720202" y="0"/>
                </a:lnTo>
                <a:lnTo>
                  <a:pt x="720202" y="513308"/>
                </a:lnTo>
                <a:lnTo>
                  <a:pt x="0" y="513308"/>
                </a:lnTo>
                <a:lnTo>
                  <a:pt x="0" y="0"/>
                </a:lnTo>
                <a:close/>
              </a:path>
            </a:pathLst>
          </a:custGeom>
          <a:blipFill>
            <a:blip r:embed="rId68">
              <a:extLst>
                <a:ext uri="{96DAC541-7B7A-43D3-8B79-37D633B846F1}">
                  <asvg:svgBlip xmlns:asvg="http://schemas.microsoft.com/office/drawing/2016/SVG/main" r:embed="rId69"/>
                </a:ext>
              </a:extLst>
            </a:blip>
            <a:stretch>
              <a:fillRect l="0" t="0" r="0" b="0"/>
            </a:stretch>
          </a:blipFill>
        </p:spPr>
      </p:sp>
      <p:sp>
        <p:nvSpPr>
          <p:cNvPr name="Freeform 39" id="39"/>
          <p:cNvSpPr/>
          <p:nvPr/>
        </p:nvSpPr>
        <p:spPr>
          <a:xfrm flipH="false" flipV="false" rot="0">
            <a:off x="6768742" y="8568314"/>
            <a:ext cx="685628" cy="658203"/>
          </a:xfrm>
          <a:custGeom>
            <a:avLst/>
            <a:gdLst/>
            <a:ahLst/>
            <a:cxnLst/>
            <a:rect r="r" b="b" t="t" l="l"/>
            <a:pathLst>
              <a:path h="658203" w="685628">
                <a:moveTo>
                  <a:pt x="0" y="0"/>
                </a:moveTo>
                <a:lnTo>
                  <a:pt x="685628" y="0"/>
                </a:lnTo>
                <a:lnTo>
                  <a:pt x="685628" y="658203"/>
                </a:lnTo>
                <a:lnTo>
                  <a:pt x="0" y="658203"/>
                </a:lnTo>
                <a:lnTo>
                  <a:pt x="0" y="0"/>
                </a:lnTo>
                <a:close/>
              </a:path>
            </a:pathLst>
          </a:custGeom>
          <a:blipFill>
            <a:blip r:embed="rId70">
              <a:extLst>
                <a:ext uri="{96DAC541-7B7A-43D3-8B79-37D633B846F1}">
                  <asvg:svgBlip xmlns:asvg="http://schemas.microsoft.com/office/drawing/2016/SVG/main" r:embed="rId71"/>
                </a:ext>
              </a:extLst>
            </a:blip>
            <a:stretch>
              <a:fillRect l="0" t="0" r="0" b="0"/>
            </a:stretch>
          </a:blipFill>
        </p:spPr>
      </p:sp>
      <p:sp>
        <p:nvSpPr>
          <p:cNvPr name="Freeform 40" id="40"/>
          <p:cNvSpPr/>
          <p:nvPr/>
        </p:nvSpPr>
        <p:spPr>
          <a:xfrm flipH="false" flipV="false" rot="0">
            <a:off x="15480446" y="6971242"/>
            <a:ext cx="643858" cy="734693"/>
          </a:xfrm>
          <a:custGeom>
            <a:avLst/>
            <a:gdLst/>
            <a:ahLst/>
            <a:cxnLst/>
            <a:rect r="r" b="b" t="t" l="l"/>
            <a:pathLst>
              <a:path h="734693" w="643858">
                <a:moveTo>
                  <a:pt x="0" y="0"/>
                </a:moveTo>
                <a:lnTo>
                  <a:pt x="643858" y="0"/>
                </a:lnTo>
                <a:lnTo>
                  <a:pt x="643858" y="734693"/>
                </a:lnTo>
                <a:lnTo>
                  <a:pt x="0" y="734693"/>
                </a:lnTo>
                <a:lnTo>
                  <a:pt x="0" y="0"/>
                </a:lnTo>
                <a:close/>
              </a:path>
            </a:pathLst>
          </a:custGeom>
          <a:blipFill>
            <a:blip r:embed="rId72">
              <a:extLst>
                <a:ext uri="{96DAC541-7B7A-43D3-8B79-37D633B846F1}">
                  <asvg:svgBlip xmlns:asvg="http://schemas.microsoft.com/office/drawing/2016/SVG/main" r:embed="rId73"/>
                </a:ext>
              </a:extLst>
            </a:blip>
            <a:stretch>
              <a:fillRect l="0" t="0" r="0" b="0"/>
            </a:stretch>
          </a:blipFill>
        </p:spPr>
      </p:sp>
      <p:sp>
        <p:nvSpPr>
          <p:cNvPr name="Freeform 41" id="41"/>
          <p:cNvSpPr/>
          <p:nvPr/>
        </p:nvSpPr>
        <p:spPr>
          <a:xfrm flipH="false" flipV="false" rot="0">
            <a:off x="14415305" y="7009487"/>
            <a:ext cx="501431" cy="658203"/>
          </a:xfrm>
          <a:custGeom>
            <a:avLst/>
            <a:gdLst/>
            <a:ahLst/>
            <a:cxnLst/>
            <a:rect r="r" b="b" t="t" l="l"/>
            <a:pathLst>
              <a:path h="658203" w="501431">
                <a:moveTo>
                  <a:pt x="0" y="0"/>
                </a:moveTo>
                <a:lnTo>
                  <a:pt x="501432" y="0"/>
                </a:lnTo>
                <a:lnTo>
                  <a:pt x="501432" y="658203"/>
                </a:lnTo>
                <a:lnTo>
                  <a:pt x="0" y="658203"/>
                </a:lnTo>
                <a:lnTo>
                  <a:pt x="0" y="0"/>
                </a:lnTo>
                <a:close/>
              </a:path>
            </a:pathLst>
          </a:custGeom>
          <a:blipFill>
            <a:blip r:embed="rId74">
              <a:extLst>
                <a:ext uri="{96DAC541-7B7A-43D3-8B79-37D633B846F1}">
                  <asvg:svgBlip xmlns:asvg="http://schemas.microsoft.com/office/drawing/2016/SVG/main" r:embed="rId75"/>
                </a:ext>
              </a:extLst>
            </a:blip>
            <a:stretch>
              <a:fillRect l="0" t="0" r="0" b="0"/>
            </a:stretch>
          </a:blipFill>
        </p:spPr>
      </p:sp>
      <p:sp>
        <p:nvSpPr>
          <p:cNvPr name="Freeform 42" id="42"/>
          <p:cNvSpPr/>
          <p:nvPr/>
        </p:nvSpPr>
        <p:spPr>
          <a:xfrm flipH="false" flipV="false" rot="0">
            <a:off x="16688013" y="6947933"/>
            <a:ext cx="599479" cy="781312"/>
          </a:xfrm>
          <a:custGeom>
            <a:avLst/>
            <a:gdLst/>
            <a:ahLst/>
            <a:cxnLst/>
            <a:rect r="r" b="b" t="t" l="l"/>
            <a:pathLst>
              <a:path h="781312" w="599479">
                <a:moveTo>
                  <a:pt x="0" y="0"/>
                </a:moveTo>
                <a:lnTo>
                  <a:pt x="599479" y="0"/>
                </a:lnTo>
                <a:lnTo>
                  <a:pt x="599479" y="781312"/>
                </a:lnTo>
                <a:lnTo>
                  <a:pt x="0" y="781312"/>
                </a:lnTo>
                <a:lnTo>
                  <a:pt x="0" y="0"/>
                </a:lnTo>
                <a:close/>
              </a:path>
            </a:pathLst>
          </a:custGeom>
          <a:blipFill>
            <a:blip r:embed="rId76">
              <a:extLst>
                <a:ext uri="{96DAC541-7B7A-43D3-8B79-37D633B846F1}">
                  <asvg:svgBlip xmlns:asvg="http://schemas.microsoft.com/office/drawing/2016/SVG/main" r:embed="rId77"/>
                </a:ext>
              </a:extLst>
            </a:blip>
            <a:stretch>
              <a:fillRect l="0" t="0" r="0" b="0"/>
            </a:stretch>
          </a:blipFill>
        </p:spPr>
      </p:sp>
      <p:sp>
        <p:nvSpPr>
          <p:cNvPr name="Freeform 43" id="43"/>
          <p:cNvSpPr/>
          <p:nvPr/>
        </p:nvSpPr>
        <p:spPr>
          <a:xfrm flipH="false" flipV="false" rot="0">
            <a:off x="5546359" y="8568390"/>
            <a:ext cx="685470" cy="658051"/>
          </a:xfrm>
          <a:custGeom>
            <a:avLst/>
            <a:gdLst/>
            <a:ahLst/>
            <a:cxnLst/>
            <a:rect r="r" b="b" t="t" l="l"/>
            <a:pathLst>
              <a:path h="658051" w="685470">
                <a:moveTo>
                  <a:pt x="0" y="0"/>
                </a:moveTo>
                <a:lnTo>
                  <a:pt x="685469" y="0"/>
                </a:lnTo>
                <a:lnTo>
                  <a:pt x="685469" y="658051"/>
                </a:lnTo>
                <a:lnTo>
                  <a:pt x="0" y="658051"/>
                </a:lnTo>
                <a:lnTo>
                  <a:pt x="0" y="0"/>
                </a:lnTo>
                <a:close/>
              </a:path>
            </a:pathLst>
          </a:custGeom>
          <a:blipFill>
            <a:blip r:embed="rId78">
              <a:extLst>
                <a:ext uri="{96DAC541-7B7A-43D3-8B79-37D633B846F1}">
                  <asvg:svgBlip xmlns:asvg="http://schemas.microsoft.com/office/drawing/2016/SVG/main" r:embed="rId79"/>
                </a:ext>
              </a:extLst>
            </a:blip>
            <a:stretch>
              <a:fillRect l="0" t="0" r="0" b="0"/>
            </a:stretch>
          </a:blipFill>
        </p:spPr>
      </p:sp>
      <p:sp>
        <p:nvSpPr>
          <p:cNvPr name="Freeform 44" id="44"/>
          <p:cNvSpPr/>
          <p:nvPr/>
        </p:nvSpPr>
        <p:spPr>
          <a:xfrm flipH="false" flipV="false" rot="0">
            <a:off x="13380545" y="7018739"/>
            <a:ext cx="471051" cy="639699"/>
          </a:xfrm>
          <a:custGeom>
            <a:avLst/>
            <a:gdLst/>
            <a:ahLst/>
            <a:cxnLst/>
            <a:rect r="r" b="b" t="t" l="l"/>
            <a:pathLst>
              <a:path h="639699" w="471051">
                <a:moveTo>
                  <a:pt x="0" y="0"/>
                </a:moveTo>
                <a:lnTo>
                  <a:pt x="471051" y="0"/>
                </a:lnTo>
                <a:lnTo>
                  <a:pt x="471051" y="639699"/>
                </a:lnTo>
                <a:lnTo>
                  <a:pt x="0" y="639699"/>
                </a:lnTo>
                <a:lnTo>
                  <a:pt x="0" y="0"/>
                </a:lnTo>
                <a:close/>
              </a:path>
            </a:pathLst>
          </a:custGeom>
          <a:blipFill>
            <a:blip r:embed="rId80">
              <a:extLst>
                <a:ext uri="{96DAC541-7B7A-43D3-8B79-37D633B846F1}">
                  <asvg:svgBlip xmlns:asvg="http://schemas.microsoft.com/office/drawing/2016/SVG/main" r:embed="rId81"/>
                </a:ext>
              </a:extLst>
            </a:blip>
            <a:stretch>
              <a:fillRect l="0" t="0" r="0" b="0"/>
            </a:stretch>
          </a:blipFill>
        </p:spPr>
      </p:sp>
    </p:spTree>
  </p:cSld>
  <p:clrMapOvr>
    <a:masterClrMapping/>
  </p:clrMapOvr>
</p:sld>
</file>

<file path=ppt/slides/slide26.xml><?xml version="1.0" encoding="utf-8"?>
<p:sld xmlns:p="http://schemas.openxmlformats.org/presentationml/2006/main" xmlns:a="http://schemas.openxmlformats.org/drawingml/2006/main" xmlns:r="http://schemas.openxmlformats.org/officeDocument/2006/relationships">
  <p:cSld>
    <p:bg>
      <p:bgPr>
        <a:solidFill>
          <a:srgbClr val="DDDDDD"/>
        </a:solidFill>
      </p:bgPr>
    </p:bg>
    <p:spTree>
      <p:nvGrpSpPr>
        <p:cNvPr id="1" name=""/>
        <p:cNvGrpSpPr/>
        <p:nvPr/>
      </p:nvGrpSpPr>
      <p:grpSpPr>
        <a:xfrm>
          <a:off x="0" y="0"/>
          <a:ext cx="0" cy="0"/>
          <a:chOff x="0" y="0"/>
          <a:chExt cx="0" cy="0"/>
        </a:xfrm>
      </p:grpSpPr>
      <p:grpSp>
        <p:nvGrpSpPr>
          <p:cNvPr name="Group 2" id="2"/>
          <p:cNvGrpSpPr/>
          <p:nvPr/>
        </p:nvGrpSpPr>
        <p:grpSpPr>
          <a:xfrm rot="0">
            <a:off x="9144000" y="0"/>
            <a:ext cx="9144000" cy="10287000"/>
            <a:chOff x="0" y="0"/>
            <a:chExt cx="12192000" cy="13716000"/>
          </a:xfrm>
        </p:grpSpPr>
        <p:pic>
          <p:nvPicPr>
            <p:cNvPr name="Picture 3" id="3"/>
            <p:cNvPicPr>
              <a:picLocks noChangeAspect="true"/>
            </p:cNvPicPr>
            <p:nvPr/>
          </p:nvPicPr>
          <p:blipFill>
            <a:blip r:embed="rId2"/>
            <a:srcRect l="20290" t="0" r="17412" b="0"/>
            <a:stretch>
              <a:fillRect/>
            </a:stretch>
          </p:blipFill>
          <p:spPr>
            <a:xfrm flipH="false" flipV="false">
              <a:off x="0" y="0"/>
              <a:ext cx="12192000" cy="13716000"/>
            </a:xfrm>
            <a:prstGeom prst="rect">
              <a:avLst/>
            </a:prstGeom>
          </p:spPr>
        </p:pic>
      </p:grpSp>
      <p:grpSp>
        <p:nvGrpSpPr>
          <p:cNvPr name="Group 4" id="4"/>
          <p:cNvGrpSpPr/>
          <p:nvPr/>
        </p:nvGrpSpPr>
        <p:grpSpPr>
          <a:xfrm rot="0">
            <a:off x="71867" y="0"/>
            <a:ext cx="9144000" cy="10287000"/>
            <a:chOff x="0" y="0"/>
            <a:chExt cx="2408296" cy="2709333"/>
          </a:xfrm>
        </p:grpSpPr>
        <p:sp>
          <p:nvSpPr>
            <p:cNvPr name="Freeform 5" id="5"/>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DDDDDD"/>
            </a:solidFill>
            <a:ln cap="sq">
              <a:noFill/>
              <a:prstDash val="solid"/>
              <a:miter/>
            </a:ln>
          </p:spPr>
        </p:sp>
        <p:sp>
          <p:nvSpPr>
            <p:cNvPr name="TextBox 6" id="6"/>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sp>
        <p:nvSpPr>
          <p:cNvPr name="Freeform 7" id="7"/>
          <p:cNvSpPr/>
          <p:nvPr/>
        </p:nvSpPr>
        <p:spPr>
          <a:xfrm flipH="false" flipV="false" rot="0">
            <a:off x="2306743" y="3007325"/>
            <a:ext cx="4674248" cy="1168562"/>
          </a:xfrm>
          <a:custGeom>
            <a:avLst/>
            <a:gdLst/>
            <a:ahLst/>
            <a:cxnLst/>
            <a:rect r="r" b="b" t="t" l="l"/>
            <a:pathLst>
              <a:path h="1168562" w="4674248">
                <a:moveTo>
                  <a:pt x="0" y="0"/>
                </a:moveTo>
                <a:lnTo>
                  <a:pt x="4674248" y="0"/>
                </a:lnTo>
                <a:lnTo>
                  <a:pt x="4674248" y="1168562"/>
                </a:lnTo>
                <a:lnTo>
                  <a:pt x="0" y="1168562"/>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p:spPr>
      </p:sp>
      <p:sp>
        <p:nvSpPr>
          <p:cNvPr name="TextBox 8" id="8"/>
          <p:cNvSpPr txBox="true"/>
          <p:nvPr/>
        </p:nvSpPr>
        <p:spPr>
          <a:xfrm rot="0">
            <a:off x="780804" y="1409952"/>
            <a:ext cx="7726128" cy="876300"/>
          </a:xfrm>
          <a:prstGeom prst="rect">
            <a:avLst/>
          </a:prstGeom>
        </p:spPr>
        <p:txBody>
          <a:bodyPr anchor="t" rtlCol="false" tIns="0" lIns="0" bIns="0" rIns="0">
            <a:spAutoFit/>
          </a:bodyPr>
          <a:lstStyle/>
          <a:p>
            <a:pPr algn="ctr" marL="0" indent="0" lvl="0">
              <a:lnSpc>
                <a:spcPts val="6912"/>
              </a:lnSpc>
              <a:spcBef>
                <a:spcPct val="0"/>
              </a:spcBef>
            </a:pPr>
            <a:r>
              <a:rPr lang="en-US" sz="5760" spc="115" strike="noStrike" u="none">
                <a:solidFill>
                  <a:srgbClr val="000000"/>
                </a:solidFill>
                <a:latin typeface="Nourd Bold"/>
              </a:rPr>
              <a:t>CREDITS</a:t>
            </a:r>
          </a:p>
        </p:txBody>
      </p:sp>
      <p:sp>
        <p:nvSpPr>
          <p:cNvPr name="TextBox 9" id="9"/>
          <p:cNvSpPr txBox="true"/>
          <p:nvPr/>
        </p:nvSpPr>
        <p:spPr>
          <a:xfrm rot="0">
            <a:off x="2053098" y="4594987"/>
            <a:ext cx="5181540" cy="763270"/>
          </a:xfrm>
          <a:prstGeom prst="rect">
            <a:avLst/>
          </a:prstGeom>
        </p:spPr>
        <p:txBody>
          <a:bodyPr anchor="t" rtlCol="false" tIns="0" lIns="0" bIns="0" rIns="0">
            <a:spAutoFit/>
          </a:bodyPr>
          <a:lstStyle/>
          <a:p>
            <a:pPr algn="ctr" marL="0" indent="0" lvl="1">
              <a:lnSpc>
                <a:spcPts val="3080"/>
              </a:lnSpc>
              <a:spcBef>
                <a:spcPct val="0"/>
              </a:spcBef>
            </a:pPr>
            <a:r>
              <a:rPr lang="en-US" sz="2200" strike="noStrike" u="none">
                <a:solidFill>
                  <a:srgbClr val="000000"/>
                </a:solidFill>
                <a:latin typeface="Nourd"/>
              </a:rPr>
              <a:t>This presentation template is free for everyone to use thanks to the following:</a:t>
            </a:r>
          </a:p>
        </p:txBody>
      </p:sp>
      <p:sp>
        <p:nvSpPr>
          <p:cNvPr name="TextBox 10" id="10"/>
          <p:cNvSpPr txBox="true"/>
          <p:nvPr/>
        </p:nvSpPr>
        <p:spPr>
          <a:xfrm rot="0">
            <a:off x="2053098" y="6181535"/>
            <a:ext cx="5181540" cy="372745"/>
          </a:xfrm>
          <a:prstGeom prst="rect">
            <a:avLst/>
          </a:prstGeom>
        </p:spPr>
        <p:txBody>
          <a:bodyPr anchor="t" rtlCol="false" tIns="0" lIns="0" bIns="0" rIns="0">
            <a:spAutoFit/>
          </a:bodyPr>
          <a:lstStyle/>
          <a:p>
            <a:pPr algn="ctr" marL="0" indent="0" lvl="1">
              <a:lnSpc>
                <a:spcPts val="3080"/>
              </a:lnSpc>
              <a:spcBef>
                <a:spcPct val="0"/>
              </a:spcBef>
            </a:pPr>
            <a:r>
              <a:rPr lang="en-US" sz="2200">
                <a:solidFill>
                  <a:srgbClr val="000000"/>
                </a:solidFill>
                <a:latin typeface="Nourd"/>
              </a:rPr>
              <a:t>for the presentation template</a:t>
            </a:r>
          </a:p>
        </p:txBody>
      </p:sp>
      <p:sp>
        <p:nvSpPr>
          <p:cNvPr name="TextBox 11" id="11"/>
          <p:cNvSpPr txBox="true"/>
          <p:nvPr/>
        </p:nvSpPr>
        <p:spPr>
          <a:xfrm rot="0">
            <a:off x="2053098" y="7363905"/>
            <a:ext cx="5181540" cy="372745"/>
          </a:xfrm>
          <a:prstGeom prst="rect">
            <a:avLst/>
          </a:prstGeom>
        </p:spPr>
        <p:txBody>
          <a:bodyPr anchor="t" rtlCol="false" tIns="0" lIns="0" bIns="0" rIns="0">
            <a:spAutoFit/>
          </a:bodyPr>
          <a:lstStyle/>
          <a:p>
            <a:pPr algn="ctr" marL="0" indent="0" lvl="1">
              <a:lnSpc>
                <a:spcPts val="3080"/>
              </a:lnSpc>
              <a:spcBef>
                <a:spcPct val="0"/>
              </a:spcBef>
            </a:pPr>
            <a:r>
              <a:rPr lang="en-US" sz="2200">
                <a:solidFill>
                  <a:srgbClr val="000000"/>
                </a:solidFill>
                <a:latin typeface="Nourd"/>
              </a:rPr>
              <a:t>for the photos</a:t>
            </a:r>
          </a:p>
        </p:txBody>
      </p:sp>
      <p:sp>
        <p:nvSpPr>
          <p:cNvPr name="TextBox 12" id="12"/>
          <p:cNvSpPr txBox="true"/>
          <p:nvPr/>
        </p:nvSpPr>
        <p:spPr>
          <a:xfrm rot="0">
            <a:off x="3143804" y="5729097"/>
            <a:ext cx="3000126" cy="372745"/>
          </a:xfrm>
          <a:prstGeom prst="rect">
            <a:avLst/>
          </a:prstGeom>
        </p:spPr>
        <p:txBody>
          <a:bodyPr anchor="t" rtlCol="false" tIns="0" lIns="0" bIns="0" rIns="0">
            <a:spAutoFit/>
          </a:bodyPr>
          <a:lstStyle/>
          <a:p>
            <a:pPr algn="ctr" marL="0" indent="0" lvl="1">
              <a:lnSpc>
                <a:spcPts val="3080"/>
              </a:lnSpc>
              <a:spcBef>
                <a:spcPct val="0"/>
              </a:spcBef>
            </a:pPr>
            <a:r>
              <a:rPr lang="en-US" sz="2200" strike="noStrike" u="none">
                <a:solidFill>
                  <a:srgbClr val="000000"/>
                </a:solidFill>
                <a:latin typeface="Nourd Bold"/>
              </a:rPr>
              <a:t>SlidesCarnival</a:t>
            </a:r>
          </a:p>
        </p:txBody>
      </p:sp>
      <p:sp>
        <p:nvSpPr>
          <p:cNvPr name="TextBox 13" id="13"/>
          <p:cNvSpPr txBox="true"/>
          <p:nvPr/>
        </p:nvSpPr>
        <p:spPr>
          <a:xfrm rot="0">
            <a:off x="3143804" y="6911467"/>
            <a:ext cx="3000126" cy="372745"/>
          </a:xfrm>
          <a:prstGeom prst="rect">
            <a:avLst/>
          </a:prstGeom>
        </p:spPr>
        <p:txBody>
          <a:bodyPr anchor="t" rtlCol="false" tIns="0" lIns="0" bIns="0" rIns="0">
            <a:spAutoFit/>
          </a:bodyPr>
          <a:lstStyle/>
          <a:p>
            <a:pPr algn="ctr" marL="0" indent="0" lvl="1">
              <a:lnSpc>
                <a:spcPts val="3080"/>
              </a:lnSpc>
              <a:spcBef>
                <a:spcPct val="0"/>
              </a:spcBef>
            </a:pPr>
            <a:r>
              <a:rPr lang="en-US" sz="2200">
                <a:solidFill>
                  <a:srgbClr val="000000"/>
                </a:solidFill>
                <a:latin typeface="Nourd Bold"/>
              </a:rPr>
              <a:t>Pexels</a:t>
            </a:r>
          </a:p>
        </p:txBody>
      </p:sp>
      <p:sp>
        <p:nvSpPr>
          <p:cNvPr name="TextBox 14" id="14"/>
          <p:cNvSpPr txBox="true"/>
          <p:nvPr/>
        </p:nvSpPr>
        <p:spPr>
          <a:xfrm rot="0">
            <a:off x="999626" y="8431974"/>
            <a:ext cx="7288482" cy="587226"/>
          </a:xfrm>
          <a:prstGeom prst="rect">
            <a:avLst/>
          </a:prstGeom>
        </p:spPr>
        <p:txBody>
          <a:bodyPr anchor="t" rtlCol="false" tIns="0" lIns="0" bIns="0" rIns="0">
            <a:spAutoFit/>
          </a:bodyPr>
          <a:lstStyle/>
          <a:p>
            <a:pPr algn="ctr" marL="0" indent="0" lvl="0">
              <a:lnSpc>
                <a:spcPts val="4632"/>
              </a:lnSpc>
              <a:spcBef>
                <a:spcPct val="0"/>
              </a:spcBef>
            </a:pPr>
            <a:r>
              <a:rPr lang="en-US" sz="3860" spc="77" strike="noStrike" u="none">
                <a:solidFill>
                  <a:srgbClr val="000000"/>
                </a:solidFill>
                <a:latin typeface="Nourd Bold"/>
              </a:rPr>
              <a:t>HAPPY DESIGNING!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DDDDD"/>
        </a:solidFill>
      </p:bgPr>
    </p:bg>
    <p:spTree>
      <p:nvGrpSpPr>
        <p:cNvPr id="1" name=""/>
        <p:cNvGrpSpPr/>
        <p:nvPr/>
      </p:nvGrpSpPr>
      <p:grpSpPr>
        <a:xfrm>
          <a:off x="0" y="0"/>
          <a:ext cx="0" cy="0"/>
          <a:chOff x="0" y="0"/>
          <a:chExt cx="0" cy="0"/>
        </a:xfrm>
      </p:grpSpPr>
      <p:sp>
        <p:nvSpPr>
          <p:cNvPr name="Freeform 2" id="2"/>
          <p:cNvSpPr/>
          <p:nvPr/>
        </p:nvSpPr>
        <p:spPr>
          <a:xfrm flipH="false" flipV="false" rot="0">
            <a:off x="817193" y="2783052"/>
            <a:ext cx="4152101" cy="3276385"/>
          </a:xfrm>
          <a:custGeom>
            <a:avLst/>
            <a:gdLst/>
            <a:ahLst/>
            <a:cxnLst/>
            <a:rect r="r" b="b" t="t" l="l"/>
            <a:pathLst>
              <a:path h="3276385" w="4152101">
                <a:moveTo>
                  <a:pt x="0" y="0"/>
                </a:moveTo>
                <a:lnTo>
                  <a:pt x="4152101" y="0"/>
                </a:lnTo>
                <a:lnTo>
                  <a:pt x="4152101" y="3276385"/>
                </a:lnTo>
                <a:lnTo>
                  <a:pt x="0" y="3276385"/>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0">
            <a:off x="6890264" y="3125483"/>
            <a:ext cx="4507471" cy="2933954"/>
          </a:xfrm>
          <a:custGeom>
            <a:avLst/>
            <a:gdLst/>
            <a:ahLst/>
            <a:cxnLst/>
            <a:rect r="r" b="b" t="t" l="l"/>
            <a:pathLst>
              <a:path h="2933954" w="4507471">
                <a:moveTo>
                  <a:pt x="0" y="0"/>
                </a:moveTo>
                <a:lnTo>
                  <a:pt x="4507472" y="0"/>
                </a:lnTo>
                <a:lnTo>
                  <a:pt x="4507472" y="2933954"/>
                </a:lnTo>
                <a:lnTo>
                  <a:pt x="0" y="2933954"/>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0">
            <a:off x="13321786" y="3078794"/>
            <a:ext cx="3634930" cy="2980643"/>
          </a:xfrm>
          <a:custGeom>
            <a:avLst/>
            <a:gdLst/>
            <a:ahLst/>
            <a:cxnLst/>
            <a:rect r="r" b="b" t="t" l="l"/>
            <a:pathLst>
              <a:path h="2980643" w="3634930">
                <a:moveTo>
                  <a:pt x="0" y="0"/>
                </a:moveTo>
                <a:lnTo>
                  <a:pt x="3634930" y="0"/>
                </a:lnTo>
                <a:lnTo>
                  <a:pt x="3634930" y="2980643"/>
                </a:lnTo>
                <a:lnTo>
                  <a:pt x="0" y="2980643"/>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p:spPr>
      </p:sp>
      <p:sp>
        <p:nvSpPr>
          <p:cNvPr name="TextBox 5" id="5"/>
          <p:cNvSpPr txBox="true"/>
          <p:nvPr/>
        </p:nvSpPr>
        <p:spPr>
          <a:xfrm rot="0">
            <a:off x="7490963" y="7856769"/>
            <a:ext cx="3306074" cy="485775"/>
          </a:xfrm>
          <a:prstGeom prst="rect">
            <a:avLst/>
          </a:prstGeom>
        </p:spPr>
        <p:txBody>
          <a:bodyPr anchor="t" rtlCol="false" tIns="0" lIns="0" bIns="0" rIns="0">
            <a:spAutoFit/>
          </a:bodyPr>
          <a:lstStyle/>
          <a:p>
            <a:pPr algn="ctr" marL="0" indent="0" lvl="0">
              <a:lnSpc>
                <a:spcPts val="3900"/>
              </a:lnSpc>
              <a:spcBef>
                <a:spcPct val="0"/>
              </a:spcBef>
            </a:pPr>
            <a:r>
              <a:rPr lang="en-US" sz="3000" strike="noStrike" u="none">
                <a:solidFill>
                  <a:srgbClr val="000000"/>
                </a:solidFill>
                <a:latin typeface="Nourd Semi-Bold"/>
              </a:rPr>
              <a:t>Bedroom</a:t>
            </a:r>
          </a:p>
        </p:txBody>
      </p:sp>
      <p:sp>
        <p:nvSpPr>
          <p:cNvPr name="TextBox 6" id="6"/>
          <p:cNvSpPr txBox="true"/>
          <p:nvPr/>
        </p:nvSpPr>
        <p:spPr>
          <a:xfrm rot="0">
            <a:off x="7490963" y="8475893"/>
            <a:ext cx="3306074" cy="763270"/>
          </a:xfrm>
          <a:prstGeom prst="rect">
            <a:avLst/>
          </a:prstGeom>
        </p:spPr>
        <p:txBody>
          <a:bodyPr anchor="t" rtlCol="false" tIns="0" lIns="0" bIns="0" rIns="0">
            <a:spAutoFit/>
          </a:bodyPr>
          <a:lstStyle/>
          <a:p>
            <a:pPr algn="ctr">
              <a:lnSpc>
                <a:spcPts val="3080"/>
              </a:lnSpc>
              <a:spcBef>
                <a:spcPct val="0"/>
              </a:spcBef>
            </a:pPr>
            <a:r>
              <a:rPr lang="en-US" sz="2200" strike="noStrike" u="none">
                <a:solidFill>
                  <a:srgbClr val="000000"/>
                </a:solidFill>
                <a:latin typeface="Nourd"/>
              </a:rPr>
              <a:t>Elaborate on what</a:t>
            </a:r>
          </a:p>
          <a:p>
            <a:pPr algn="ctr" marL="0" indent="0" lvl="1">
              <a:lnSpc>
                <a:spcPts val="3080"/>
              </a:lnSpc>
              <a:spcBef>
                <a:spcPct val="0"/>
              </a:spcBef>
            </a:pPr>
            <a:r>
              <a:rPr lang="en-US" sz="2200" strike="noStrike" u="none">
                <a:solidFill>
                  <a:srgbClr val="000000"/>
                </a:solidFill>
                <a:latin typeface="Nourd"/>
              </a:rPr>
              <a:t>you want to discuss.</a:t>
            </a:r>
          </a:p>
        </p:txBody>
      </p:sp>
      <p:sp>
        <p:nvSpPr>
          <p:cNvPr name="TextBox 7" id="7"/>
          <p:cNvSpPr txBox="true"/>
          <p:nvPr/>
        </p:nvSpPr>
        <p:spPr>
          <a:xfrm rot="0">
            <a:off x="2863207" y="1028700"/>
            <a:ext cx="12561586" cy="1057275"/>
          </a:xfrm>
          <a:prstGeom prst="rect">
            <a:avLst/>
          </a:prstGeom>
        </p:spPr>
        <p:txBody>
          <a:bodyPr anchor="t" rtlCol="false" tIns="0" lIns="0" bIns="0" rIns="0">
            <a:spAutoFit/>
          </a:bodyPr>
          <a:lstStyle/>
          <a:p>
            <a:pPr algn="ctr" marL="0" indent="0" lvl="0">
              <a:lnSpc>
                <a:spcPts val="8399"/>
              </a:lnSpc>
              <a:spcBef>
                <a:spcPct val="0"/>
              </a:spcBef>
            </a:pPr>
            <a:r>
              <a:rPr lang="en-US" sz="6999" spc="139" strike="noStrike" u="none">
                <a:solidFill>
                  <a:srgbClr val="000000"/>
                </a:solidFill>
                <a:latin typeface="Nourd Bold"/>
              </a:rPr>
              <a:t>TABLE OF CONTENTS</a:t>
            </a:r>
          </a:p>
        </p:txBody>
      </p:sp>
      <p:sp>
        <p:nvSpPr>
          <p:cNvPr name="TextBox 8" id="8"/>
          <p:cNvSpPr txBox="true"/>
          <p:nvPr/>
        </p:nvSpPr>
        <p:spPr>
          <a:xfrm rot="0">
            <a:off x="8598582" y="6560968"/>
            <a:ext cx="1090836" cy="1057275"/>
          </a:xfrm>
          <a:prstGeom prst="rect">
            <a:avLst/>
          </a:prstGeom>
        </p:spPr>
        <p:txBody>
          <a:bodyPr anchor="t" rtlCol="false" tIns="0" lIns="0" bIns="0" rIns="0">
            <a:spAutoFit/>
          </a:bodyPr>
          <a:lstStyle/>
          <a:p>
            <a:pPr algn="ctr" marL="0" indent="0" lvl="0">
              <a:lnSpc>
                <a:spcPts val="8399"/>
              </a:lnSpc>
              <a:spcBef>
                <a:spcPct val="0"/>
              </a:spcBef>
            </a:pPr>
            <a:r>
              <a:rPr lang="en-US" sz="6999" spc="139" strike="noStrike" u="none">
                <a:solidFill>
                  <a:srgbClr val="000000"/>
                </a:solidFill>
                <a:latin typeface="Nourd"/>
              </a:rPr>
              <a:t>02</a:t>
            </a:r>
          </a:p>
        </p:txBody>
      </p:sp>
      <p:sp>
        <p:nvSpPr>
          <p:cNvPr name="TextBox 9" id="9"/>
          <p:cNvSpPr txBox="true"/>
          <p:nvPr/>
        </p:nvSpPr>
        <p:spPr>
          <a:xfrm rot="0">
            <a:off x="1240207" y="7856769"/>
            <a:ext cx="3306074" cy="485775"/>
          </a:xfrm>
          <a:prstGeom prst="rect">
            <a:avLst/>
          </a:prstGeom>
        </p:spPr>
        <p:txBody>
          <a:bodyPr anchor="t" rtlCol="false" tIns="0" lIns="0" bIns="0" rIns="0">
            <a:spAutoFit/>
          </a:bodyPr>
          <a:lstStyle/>
          <a:p>
            <a:pPr algn="ctr" marL="0" indent="0" lvl="0">
              <a:lnSpc>
                <a:spcPts val="3900"/>
              </a:lnSpc>
              <a:spcBef>
                <a:spcPct val="0"/>
              </a:spcBef>
            </a:pPr>
            <a:r>
              <a:rPr lang="en-US" sz="3000" strike="noStrike" u="none">
                <a:solidFill>
                  <a:srgbClr val="000000"/>
                </a:solidFill>
                <a:latin typeface="Nourd Semi-Bold"/>
              </a:rPr>
              <a:t>Living Room</a:t>
            </a:r>
          </a:p>
        </p:txBody>
      </p:sp>
      <p:sp>
        <p:nvSpPr>
          <p:cNvPr name="TextBox 10" id="10"/>
          <p:cNvSpPr txBox="true"/>
          <p:nvPr/>
        </p:nvSpPr>
        <p:spPr>
          <a:xfrm rot="0">
            <a:off x="1240207" y="8475893"/>
            <a:ext cx="3306074" cy="763270"/>
          </a:xfrm>
          <a:prstGeom prst="rect">
            <a:avLst/>
          </a:prstGeom>
        </p:spPr>
        <p:txBody>
          <a:bodyPr anchor="t" rtlCol="false" tIns="0" lIns="0" bIns="0" rIns="0">
            <a:spAutoFit/>
          </a:bodyPr>
          <a:lstStyle/>
          <a:p>
            <a:pPr algn="ctr">
              <a:lnSpc>
                <a:spcPts val="3080"/>
              </a:lnSpc>
              <a:spcBef>
                <a:spcPct val="0"/>
              </a:spcBef>
            </a:pPr>
            <a:r>
              <a:rPr lang="en-US" sz="2200" strike="noStrike" u="none">
                <a:solidFill>
                  <a:srgbClr val="000000"/>
                </a:solidFill>
                <a:latin typeface="Nourd"/>
              </a:rPr>
              <a:t>Elaborate on what</a:t>
            </a:r>
          </a:p>
          <a:p>
            <a:pPr algn="ctr" marL="0" indent="0" lvl="1">
              <a:lnSpc>
                <a:spcPts val="3080"/>
              </a:lnSpc>
              <a:spcBef>
                <a:spcPct val="0"/>
              </a:spcBef>
            </a:pPr>
            <a:r>
              <a:rPr lang="en-US" sz="2200" strike="noStrike" u="none">
                <a:solidFill>
                  <a:srgbClr val="000000"/>
                </a:solidFill>
                <a:latin typeface="Nourd"/>
              </a:rPr>
              <a:t>you want to discuss.</a:t>
            </a:r>
          </a:p>
        </p:txBody>
      </p:sp>
      <p:sp>
        <p:nvSpPr>
          <p:cNvPr name="TextBox 11" id="11"/>
          <p:cNvSpPr txBox="true"/>
          <p:nvPr/>
        </p:nvSpPr>
        <p:spPr>
          <a:xfrm rot="0">
            <a:off x="13497518" y="8475893"/>
            <a:ext cx="3306074" cy="763270"/>
          </a:xfrm>
          <a:prstGeom prst="rect">
            <a:avLst/>
          </a:prstGeom>
        </p:spPr>
        <p:txBody>
          <a:bodyPr anchor="t" rtlCol="false" tIns="0" lIns="0" bIns="0" rIns="0">
            <a:spAutoFit/>
          </a:bodyPr>
          <a:lstStyle/>
          <a:p>
            <a:pPr algn="ctr">
              <a:lnSpc>
                <a:spcPts val="3080"/>
              </a:lnSpc>
              <a:spcBef>
                <a:spcPct val="0"/>
              </a:spcBef>
            </a:pPr>
            <a:r>
              <a:rPr lang="en-US" sz="2200" strike="noStrike" u="none">
                <a:solidFill>
                  <a:srgbClr val="000000"/>
                </a:solidFill>
                <a:latin typeface="Nourd"/>
              </a:rPr>
              <a:t>Elaborate on what</a:t>
            </a:r>
          </a:p>
          <a:p>
            <a:pPr algn="ctr" marL="0" indent="0" lvl="1">
              <a:lnSpc>
                <a:spcPts val="3080"/>
              </a:lnSpc>
              <a:spcBef>
                <a:spcPct val="0"/>
              </a:spcBef>
            </a:pPr>
            <a:r>
              <a:rPr lang="en-US" sz="2200" strike="noStrike" u="none">
                <a:solidFill>
                  <a:srgbClr val="000000"/>
                </a:solidFill>
                <a:latin typeface="Nourd"/>
              </a:rPr>
              <a:t>you want to discuss.</a:t>
            </a:r>
          </a:p>
        </p:txBody>
      </p:sp>
      <p:sp>
        <p:nvSpPr>
          <p:cNvPr name="TextBox 12" id="12"/>
          <p:cNvSpPr txBox="true"/>
          <p:nvPr/>
        </p:nvSpPr>
        <p:spPr>
          <a:xfrm rot="0">
            <a:off x="13253315" y="7856769"/>
            <a:ext cx="3794478" cy="485775"/>
          </a:xfrm>
          <a:prstGeom prst="rect">
            <a:avLst/>
          </a:prstGeom>
        </p:spPr>
        <p:txBody>
          <a:bodyPr anchor="t" rtlCol="false" tIns="0" lIns="0" bIns="0" rIns="0">
            <a:spAutoFit/>
          </a:bodyPr>
          <a:lstStyle/>
          <a:p>
            <a:pPr algn="ctr" marL="0" indent="0" lvl="0">
              <a:lnSpc>
                <a:spcPts val="3900"/>
              </a:lnSpc>
              <a:spcBef>
                <a:spcPct val="0"/>
              </a:spcBef>
            </a:pPr>
            <a:r>
              <a:rPr lang="en-US" sz="3000" strike="noStrike" u="none">
                <a:solidFill>
                  <a:srgbClr val="000000"/>
                </a:solidFill>
                <a:latin typeface="Nourd Semi-Bold"/>
              </a:rPr>
              <a:t>Bathroom</a:t>
            </a:r>
          </a:p>
        </p:txBody>
      </p:sp>
      <p:sp>
        <p:nvSpPr>
          <p:cNvPr name="TextBox 13" id="13"/>
          <p:cNvSpPr txBox="true"/>
          <p:nvPr/>
        </p:nvSpPr>
        <p:spPr>
          <a:xfrm rot="0">
            <a:off x="2397609" y="6560968"/>
            <a:ext cx="991270" cy="1057275"/>
          </a:xfrm>
          <a:prstGeom prst="rect">
            <a:avLst/>
          </a:prstGeom>
        </p:spPr>
        <p:txBody>
          <a:bodyPr anchor="t" rtlCol="false" tIns="0" lIns="0" bIns="0" rIns="0">
            <a:spAutoFit/>
          </a:bodyPr>
          <a:lstStyle/>
          <a:p>
            <a:pPr algn="ctr" marL="0" indent="0" lvl="0">
              <a:lnSpc>
                <a:spcPts val="8399"/>
              </a:lnSpc>
              <a:spcBef>
                <a:spcPct val="0"/>
              </a:spcBef>
            </a:pPr>
            <a:r>
              <a:rPr lang="en-US" sz="6999" spc="139" strike="noStrike" u="none">
                <a:solidFill>
                  <a:srgbClr val="000000"/>
                </a:solidFill>
                <a:latin typeface="Nourd"/>
              </a:rPr>
              <a:t>01</a:t>
            </a:r>
          </a:p>
        </p:txBody>
      </p:sp>
      <p:sp>
        <p:nvSpPr>
          <p:cNvPr name="TextBox 14" id="14"/>
          <p:cNvSpPr txBox="true"/>
          <p:nvPr/>
        </p:nvSpPr>
        <p:spPr>
          <a:xfrm rot="0">
            <a:off x="14247638" y="6560968"/>
            <a:ext cx="1805832" cy="1057275"/>
          </a:xfrm>
          <a:prstGeom prst="rect">
            <a:avLst/>
          </a:prstGeom>
        </p:spPr>
        <p:txBody>
          <a:bodyPr anchor="t" rtlCol="false" tIns="0" lIns="0" bIns="0" rIns="0">
            <a:spAutoFit/>
          </a:bodyPr>
          <a:lstStyle/>
          <a:p>
            <a:pPr algn="ctr" marL="0" indent="0" lvl="0">
              <a:lnSpc>
                <a:spcPts val="8399"/>
              </a:lnSpc>
              <a:spcBef>
                <a:spcPct val="0"/>
              </a:spcBef>
            </a:pPr>
            <a:r>
              <a:rPr lang="en-US" sz="6999" spc="139" strike="noStrike" u="none">
                <a:solidFill>
                  <a:srgbClr val="000000"/>
                </a:solidFill>
                <a:latin typeface="Nourd"/>
              </a:rPr>
              <a:t>03</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0" y="0"/>
            <a:ext cx="9144000" cy="10287000"/>
            <a:chOff x="0" y="0"/>
            <a:chExt cx="2408296" cy="2709333"/>
          </a:xfrm>
        </p:grpSpPr>
        <p:sp>
          <p:nvSpPr>
            <p:cNvPr name="Freeform 3" id="3"/>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DDDDDD"/>
            </a:solidFill>
            <a:ln cap="sq">
              <a:noFill/>
              <a:prstDash val="solid"/>
              <a:miter/>
            </a:ln>
          </p:spPr>
        </p:sp>
        <p:sp>
          <p:nvSpPr>
            <p:cNvPr name="TextBox 4" id="4"/>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5" id="5"/>
          <p:cNvGrpSpPr/>
          <p:nvPr/>
        </p:nvGrpSpPr>
        <p:grpSpPr>
          <a:xfrm rot="0">
            <a:off x="9144000" y="0"/>
            <a:ext cx="9144000" cy="10287000"/>
            <a:chOff x="0" y="0"/>
            <a:chExt cx="2408296" cy="2709333"/>
          </a:xfrm>
        </p:grpSpPr>
        <p:sp>
          <p:nvSpPr>
            <p:cNvPr name="Freeform 6" id="6"/>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C2BCB4"/>
            </a:solidFill>
            <a:ln cap="sq">
              <a:noFill/>
              <a:prstDash val="solid"/>
              <a:miter/>
            </a:ln>
          </p:spPr>
        </p:sp>
        <p:sp>
          <p:nvSpPr>
            <p:cNvPr name="TextBox 7" id="7"/>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8" id="8"/>
          <p:cNvGrpSpPr>
            <a:grpSpLocks noChangeAspect="true"/>
          </p:cNvGrpSpPr>
          <p:nvPr/>
        </p:nvGrpSpPr>
        <p:grpSpPr>
          <a:xfrm rot="0">
            <a:off x="1948805" y="1028700"/>
            <a:ext cx="5246391" cy="5246370"/>
            <a:chOff x="0" y="0"/>
            <a:chExt cx="6350000" cy="6349975"/>
          </a:xfrm>
        </p:grpSpPr>
        <p:sp>
          <p:nvSpPr>
            <p:cNvPr name="Freeform 9" id="9"/>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2"/>
              <a:stretch>
                <a:fillRect l="0" t="0" r="0" b="0"/>
              </a:stretch>
            </a:blipFill>
          </p:spPr>
        </p:sp>
      </p:grpSp>
      <p:grpSp>
        <p:nvGrpSpPr>
          <p:cNvPr name="Group 10" id="10"/>
          <p:cNvGrpSpPr>
            <a:grpSpLocks noChangeAspect="true"/>
          </p:cNvGrpSpPr>
          <p:nvPr/>
        </p:nvGrpSpPr>
        <p:grpSpPr>
          <a:xfrm rot="0">
            <a:off x="9936150" y="4267565"/>
            <a:ext cx="3251028" cy="3251015"/>
            <a:chOff x="0" y="0"/>
            <a:chExt cx="6350000" cy="6349975"/>
          </a:xfrm>
        </p:grpSpPr>
        <p:sp>
          <p:nvSpPr>
            <p:cNvPr name="Freeform 11" id="11"/>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l="-102449" t="-45889" r="-54540" b="-25437"/>
              </a:stretch>
            </a:blipFill>
          </p:spPr>
        </p:sp>
      </p:grpSp>
      <p:grpSp>
        <p:nvGrpSpPr>
          <p:cNvPr name="Group 12" id="12"/>
          <p:cNvGrpSpPr>
            <a:grpSpLocks noChangeAspect="true"/>
          </p:cNvGrpSpPr>
          <p:nvPr/>
        </p:nvGrpSpPr>
        <p:grpSpPr>
          <a:xfrm rot="0">
            <a:off x="14089423" y="4267565"/>
            <a:ext cx="3251028" cy="3251015"/>
            <a:chOff x="0" y="0"/>
            <a:chExt cx="6350000" cy="6349975"/>
          </a:xfrm>
        </p:grpSpPr>
        <p:sp>
          <p:nvSpPr>
            <p:cNvPr name="Freeform 13" id="13"/>
            <p:cNvSpPr/>
            <p:nvPr/>
          </p:nvSpPr>
          <p:spPr>
            <a:xfrm flipH="false" flipV="false" rot="0">
              <a:off x="0" y="0"/>
              <a:ext cx="6350000" cy="6349974"/>
            </a:xfrm>
            <a:custGeom>
              <a:avLst/>
              <a:gdLst/>
              <a:ahLst/>
              <a:cxnLst/>
              <a:rect r="r" b="b" t="t" l="l"/>
              <a:pathLst>
                <a:path h="6349974" w="6350000">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l="-22670" t="0" r="-27328" b="0"/>
              </a:stretch>
            </a:blipFill>
          </p:spPr>
        </p:sp>
      </p:grpSp>
      <p:sp>
        <p:nvSpPr>
          <p:cNvPr name="TextBox 14" id="14"/>
          <p:cNvSpPr txBox="true"/>
          <p:nvPr/>
        </p:nvSpPr>
        <p:spPr>
          <a:xfrm rot="0">
            <a:off x="1241989" y="6788470"/>
            <a:ext cx="6660022" cy="1636776"/>
          </a:xfrm>
          <a:prstGeom prst="rect">
            <a:avLst/>
          </a:prstGeom>
        </p:spPr>
        <p:txBody>
          <a:bodyPr anchor="t" rtlCol="false" tIns="0" lIns="0" bIns="0" rIns="0">
            <a:spAutoFit/>
          </a:bodyPr>
          <a:lstStyle/>
          <a:p>
            <a:pPr algn="ctr" marL="0" indent="0" lvl="0">
              <a:lnSpc>
                <a:spcPts val="6672"/>
              </a:lnSpc>
            </a:pPr>
            <a:r>
              <a:rPr lang="en-US" sz="4800" spc="96" strike="noStrike" u="none">
                <a:solidFill>
                  <a:srgbClr val="000000"/>
                </a:solidFill>
                <a:latin typeface="Nourd Bold"/>
              </a:rPr>
              <a:t>WELCOME TO PRESENTATION</a:t>
            </a:r>
          </a:p>
        </p:txBody>
      </p:sp>
      <p:sp>
        <p:nvSpPr>
          <p:cNvPr name="TextBox 15" id="15"/>
          <p:cNvSpPr txBox="true"/>
          <p:nvPr/>
        </p:nvSpPr>
        <p:spPr>
          <a:xfrm rot="0">
            <a:off x="10385989" y="1114653"/>
            <a:ext cx="6660022" cy="714375"/>
          </a:xfrm>
          <a:prstGeom prst="rect">
            <a:avLst/>
          </a:prstGeom>
        </p:spPr>
        <p:txBody>
          <a:bodyPr anchor="t" rtlCol="false" tIns="0" lIns="0" bIns="0" rIns="0">
            <a:spAutoFit/>
          </a:bodyPr>
          <a:lstStyle/>
          <a:p>
            <a:pPr algn="ctr" marL="0" indent="0" lvl="0">
              <a:lnSpc>
                <a:spcPts val="5760"/>
              </a:lnSpc>
              <a:spcBef>
                <a:spcPct val="0"/>
              </a:spcBef>
            </a:pPr>
            <a:r>
              <a:rPr lang="en-US" sz="4800" spc="96" strike="noStrike" u="none">
                <a:solidFill>
                  <a:srgbClr val="000000"/>
                </a:solidFill>
                <a:latin typeface="Nourd Bold"/>
              </a:rPr>
              <a:t>OUR COMPANY</a:t>
            </a:r>
          </a:p>
        </p:txBody>
      </p:sp>
      <p:sp>
        <p:nvSpPr>
          <p:cNvPr name="TextBox 16" id="16"/>
          <p:cNvSpPr txBox="true"/>
          <p:nvPr/>
        </p:nvSpPr>
        <p:spPr>
          <a:xfrm rot="0">
            <a:off x="2171680" y="8660766"/>
            <a:ext cx="4800640" cy="653413"/>
          </a:xfrm>
          <a:prstGeom prst="rect">
            <a:avLst/>
          </a:prstGeom>
        </p:spPr>
        <p:txBody>
          <a:bodyPr anchor="t" rtlCol="false" tIns="0" lIns="0" bIns="0" rIns="0">
            <a:spAutoFit/>
          </a:bodyPr>
          <a:lstStyle/>
          <a:p>
            <a:pPr algn="ctr" marL="0" indent="0" lvl="1">
              <a:lnSpc>
                <a:spcPts val="2730"/>
              </a:lnSpc>
            </a:pPr>
            <a:r>
              <a:rPr lang="en-US" sz="1500" strike="noStrike" u="none">
                <a:solidFill>
                  <a:srgbClr val="000000"/>
                </a:solidFill>
                <a:latin typeface="Nourd"/>
              </a:rPr>
              <a:t>I'm Rain, and I'll be sharing with you my beautiful ideas. Follow me at @reallygreatsite to learn more. </a:t>
            </a:r>
          </a:p>
        </p:txBody>
      </p:sp>
      <p:sp>
        <p:nvSpPr>
          <p:cNvPr name="TextBox 17" id="17"/>
          <p:cNvSpPr txBox="true"/>
          <p:nvPr/>
        </p:nvSpPr>
        <p:spPr>
          <a:xfrm rot="0">
            <a:off x="11267857" y="2153210"/>
            <a:ext cx="4896286" cy="996313"/>
          </a:xfrm>
          <a:prstGeom prst="rect">
            <a:avLst/>
          </a:prstGeom>
        </p:spPr>
        <p:txBody>
          <a:bodyPr anchor="t" rtlCol="false" tIns="0" lIns="0" bIns="0" rIns="0">
            <a:spAutoFit/>
          </a:bodyPr>
          <a:lstStyle/>
          <a:p>
            <a:pPr algn="ctr" marL="0" indent="0" lvl="1">
              <a:lnSpc>
                <a:spcPts val="2730"/>
              </a:lnSpc>
            </a:pPr>
            <a:r>
              <a:rPr lang="en-US" sz="1500">
                <a:solidFill>
                  <a:srgbClr val="000000"/>
                </a:solidFill>
                <a:latin typeface="Nourd"/>
              </a:rPr>
              <a:t>Lorem ipsum dolor sit amet, consectetur adipiscing elit, sed do eiusmod tempor incididunt ut labore et dolore magna aliqua. Ut enim ad minim veniam.</a:t>
            </a:r>
          </a:p>
        </p:txBody>
      </p:sp>
      <p:sp>
        <p:nvSpPr>
          <p:cNvPr name="TextBox 18" id="18"/>
          <p:cNvSpPr txBox="true"/>
          <p:nvPr/>
        </p:nvSpPr>
        <p:spPr>
          <a:xfrm rot="0">
            <a:off x="13422875" y="7955317"/>
            <a:ext cx="4584125" cy="353060"/>
          </a:xfrm>
          <a:prstGeom prst="rect">
            <a:avLst/>
          </a:prstGeom>
        </p:spPr>
        <p:txBody>
          <a:bodyPr anchor="t" rtlCol="false" tIns="0" lIns="0" bIns="0" rIns="0">
            <a:spAutoFit/>
          </a:bodyPr>
          <a:lstStyle/>
          <a:p>
            <a:pPr algn="ctr" marL="0" indent="0" lvl="0">
              <a:lnSpc>
                <a:spcPts val="2860"/>
              </a:lnSpc>
              <a:spcBef>
                <a:spcPct val="0"/>
              </a:spcBef>
            </a:pPr>
            <a:r>
              <a:rPr lang="en-US" sz="2200" strike="noStrike" u="none">
                <a:solidFill>
                  <a:srgbClr val="000000"/>
                </a:solidFill>
                <a:latin typeface="Nourd Semi-Bold"/>
              </a:rPr>
              <a:t>WHAT WE DO? </a:t>
            </a:r>
          </a:p>
        </p:txBody>
      </p:sp>
      <p:sp>
        <p:nvSpPr>
          <p:cNvPr name="TextBox 19" id="19"/>
          <p:cNvSpPr txBox="true"/>
          <p:nvPr/>
        </p:nvSpPr>
        <p:spPr>
          <a:xfrm rot="0">
            <a:off x="9269602" y="7955317"/>
            <a:ext cx="4584125" cy="353060"/>
          </a:xfrm>
          <a:prstGeom prst="rect">
            <a:avLst/>
          </a:prstGeom>
        </p:spPr>
        <p:txBody>
          <a:bodyPr anchor="t" rtlCol="false" tIns="0" lIns="0" bIns="0" rIns="0">
            <a:spAutoFit/>
          </a:bodyPr>
          <a:lstStyle/>
          <a:p>
            <a:pPr algn="ctr" marL="0" indent="0" lvl="0">
              <a:lnSpc>
                <a:spcPts val="2860"/>
              </a:lnSpc>
              <a:spcBef>
                <a:spcPct val="0"/>
              </a:spcBef>
            </a:pPr>
            <a:r>
              <a:rPr lang="en-US" sz="2200" strike="noStrike" u="none">
                <a:solidFill>
                  <a:srgbClr val="000000"/>
                </a:solidFill>
                <a:latin typeface="Nourd Semi-Bold"/>
              </a:rPr>
              <a:t>WHO WE ARE?</a:t>
            </a:r>
          </a:p>
        </p:txBody>
      </p:sp>
      <p:sp>
        <p:nvSpPr>
          <p:cNvPr name="TextBox 20" id="20"/>
          <p:cNvSpPr txBox="true"/>
          <p:nvPr/>
        </p:nvSpPr>
        <p:spPr>
          <a:xfrm rot="0">
            <a:off x="9936150" y="8404861"/>
            <a:ext cx="3251028" cy="653413"/>
          </a:xfrm>
          <a:prstGeom prst="rect">
            <a:avLst/>
          </a:prstGeom>
        </p:spPr>
        <p:txBody>
          <a:bodyPr anchor="t" rtlCol="false" tIns="0" lIns="0" bIns="0" rIns="0">
            <a:spAutoFit/>
          </a:bodyPr>
          <a:lstStyle/>
          <a:p>
            <a:pPr algn="ctr" marL="0" indent="0" lvl="1">
              <a:lnSpc>
                <a:spcPts val="2730"/>
              </a:lnSpc>
              <a:spcBef>
                <a:spcPct val="0"/>
              </a:spcBef>
            </a:pPr>
            <a:r>
              <a:rPr lang="en-US" sz="1500" strike="noStrike" u="none">
                <a:solidFill>
                  <a:srgbClr val="000000"/>
                </a:solidFill>
                <a:latin typeface="Nourd"/>
              </a:rPr>
              <a:t>Briefly elaborate on</a:t>
            </a:r>
          </a:p>
          <a:p>
            <a:pPr algn="ctr" marL="0" indent="0" lvl="1">
              <a:lnSpc>
                <a:spcPts val="2730"/>
              </a:lnSpc>
              <a:spcBef>
                <a:spcPct val="0"/>
              </a:spcBef>
            </a:pPr>
            <a:r>
              <a:rPr lang="en-US" sz="1500" strike="noStrike" u="none">
                <a:solidFill>
                  <a:srgbClr val="000000"/>
                </a:solidFill>
                <a:latin typeface="Nourd"/>
              </a:rPr>
              <a:t>what you want to discuss.</a:t>
            </a:r>
          </a:p>
        </p:txBody>
      </p:sp>
      <p:sp>
        <p:nvSpPr>
          <p:cNvPr name="TextBox 21" id="21"/>
          <p:cNvSpPr txBox="true"/>
          <p:nvPr/>
        </p:nvSpPr>
        <p:spPr>
          <a:xfrm rot="0">
            <a:off x="14089423" y="8404861"/>
            <a:ext cx="3251028" cy="653413"/>
          </a:xfrm>
          <a:prstGeom prst="rect">
            <a:avLst/>
          </a:prstGeom>
        </p:spPr>
        <p:txBody>
          <a:bodyPr anchor="t" rtlCol="false" tIns="0" lIns="0" bIns="0" rIns="0">
            <a:spAutoFit/>
          </a:bodyPr>
          <a:lstStyle/>
          <a:p>
            <a:pPr algn="ctr" marL="0" indent="0" lvl="1">
              <a:lnSpc>
                <a:spcPts val="2730"/>
              </a:lnSpc>
              <a:spcBef>
                <a:spcPct val="0"/>
              </a:spcBef>
            </a:pPr>
            <a:r>
              <a:rPr lang="en-US" sz="1500" strike="noStrike" u="none">
                <a:solidFill>
                  <a:srgbClr val="000000"/>
                </a:solidFill>
                <a:latin typeface="Nourd"/>
              </a:rPr>
              <a:t>Briefly elaborate on</a:t>
            </a:r>
          </a:p>
          <a:p>
            <a:pPr algn="ctr" marL="0" indent="0" lvl="1">
              <a:lnSpc>
                <a:spcPts val="2730"/>
              </a:lnSpc>
              <a:spcBef>
                <a:spcPct val="0"/>
              </a:spcBef>
            </a:pPr>
            <a:r>
              <a:rPr lang="en-US" sz="1500" strike="noStrike" u="none">
                <a:solidFill>
                  <a:srgbClr val="000000"/>
                </a:solidFill>
                <a:latin typeface="Nourd"/>
              </a:rPr>
              <a:t>what you want to discuss.</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DDDDD"/>
        </a:solidFill>
      </p:bgPr>
    </p:bg>
    <p:spTree>
      <p:nvGrpSpPr>
        <p:cNvPr id="1" name=""/>
        <p:cNvGrpSpPr/>
        <p:nvPr/>
      </p:nvGrpSpPr>
      <p:grpSpPr>
        <a:xfrm>
          <a:off x="0" y="0"/>
          <a:ext cx="0" cy="0"/>
          <a:chOff x="0" y="0"/>
          <a:chExt cx="0" cy="0"/>
        </a:xfrm>
      </p:grpSpPr>
      <p:grpSp>
        <p:nvGrpSpPr>
          <p:cNvPr name="Group 2" id="2"/>
          <p:cNvGrpSpPr/>
          <p:nvPr/>
        </p:nvGrpSpPr>
        <p:grpSpPr>
          <a:xfrm rot="0">
            <a:off x="9144000" y="0"/>
            <a:ext cx="9144000" cy="10287000"/>
            <a:chOff x="0" y="0"/>
            <a:chExt cx="2408296" cy="2709333"/>
          </a:xfrm>
        </p:grpSpPr>
        <p:sp>
          <p:nvSpPr>
            <p:cNvPr name="Freeform 3" id="3"/>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C2BCB4"/>
            </a:solidFill>
            <a:ln cap="sq">
              <a:noFill/>
              <a:prstDash val="solid"/>
              <a:miter/>
            </a:ln>
          </p:spPr>
        </p:sp>
        <p:sp>
          <p:nvSpPr>
            <p:cNvPr name="TextBox 4" id="4"/>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5" id="5"/>
          <p:cNvGrpSpPr/>
          <p:nvPr/>
        </p:nvGrpSpPr>
        <p:grpSpPr>
          <a:xfrm rot="0">
            <a:off x="14067990" y="6193080"/>
            <a:ext cx="2626030" cy="2904565"/>
            <a:chOff x="0" y="0"/>
            <a:chExt cx="691629" cy="764988"/>
          </a:xfrm>
        </p:grpSpPr>
        <p:sp>
          <p:nvSpPr>
            <p:cNvPr name="Freeform 6" id="6"/>
            <p:cNvSpPr/>
            <p:nvPr/>
          </p:nvSpPr>
          <p:spPr>
            <a:xfrm flipH="false" flipV="false" rot="0">
              <a:off x="0" y="0"/>
              <a:ext cx="691629" cy="764988"/>
            </a:xfrm>
            <a:custGeom>
              <a:avLst/>
              <a:gdLst/>
              <a:ahLst/>
              <a:cxnLst/>
              <a:rect r="r" b="b" t="t" l="l"/>
              <a:pathLst>
                <a:path h="764988" w="691629">
                  <a:moveTo>
                    <a:pt x="0" y="0"/>
                  </a:moveTo>
                  <a:lnTo>
                    <a:pt x="691629" y="0"/>
                  </a:lnTo>
                  <a:lnTo>
                    <a:pt x="691629" y="764988"/>
                  </a:lnTo>
                  <a:lnTo>
                    <a:pt x="0" y="764988"/>
                  </a:lnTo>
                  <a:close/>
                </a:path>
              </a:pathLst>
            </a:custGeom>
            <a:solidFill>
              <a:srgbClr val="DDDDDD"/>
            </a:solidFill>
            <a:ln cap="sq">
              <a:noFill/>
              <a:prstDash val="solid"/>
              <a:miter/>
            </a:ln>
          </p:spPr>
        </p:sp>
        <p:sp>
          <p:nvSpPr>
            <p:cNvPr name="TextBox 7" id="7"/>
            <p:cNvSpPr txBox="true"/>
            <p:nvPr/>
          </p:nvSpPr>
          <p:spPr>
            <a:xfrm>
              <a:off x="0" y="-38100"/>
              <a:ext cx="691629" cy="803088"/>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8" id="8"/>
          <p:cNvGrpSpPr/>
          <p:nvPr/>
        </p:nvGrpSpPr>
        <p:grpSpPr>
          <a:xfrm rot="0">
            <a:off x="10737980" y="6193080"/>
            <a:ext cx="2626030" cy="2904565"/>
            <a:chOff x="0" y="0"/>
            <a:chExt cx="691629" cy="764988"/>
          </a:xfrm>
        </p:grpSpPr>
        <p:sp>
          <p:nvSpPr>
            <p:cNvPr name="Freeform 9" id="9"/>
            <p:cNvSpPr/>
            <p:nvPr/>
          </p:nvSpPr>
          <p:spPr>
            <a:xfrm flipH="false" flipV="false" rot="0">
              <a:off x="0" y="0"/>
              <a:ext cx="691629" cy="764988"/>
            </a:xfrm>
            <a:custGeom>
              <a:avLst/>
              <a:gdLst/>
              <a:ahLst/>
              <a:cxnLst/>
              <a:rect r="r" b="b" t="t" l="l"/>
              <a:pathLst>
                <a:path h="764988" w="691629">
                  <a:moveTo>
                    <a:pt x="0" y="0"/>
                  </a:moveTo>
                  <a:lnTo>
                    <a:pt x="691629" y="0"/>
                  </a:lnTo>
                  <a:lnTo>
                    <a:pt x="691629" y="764988"/>
                  </a:lnTo>
                  <a:lnTo>
                    <a:pt x="0" y="764988"/>
                  </a:lnTo>
                  <a:close/>
                </a:path>
              </a:pathLst>
            </a:custGeom>
            <a:solidFill>
              <a:srgbClr val="DDDDDD"/>
            </a:solidFill>
            <a:ln cap="sq">
              <a:noFill/>
              <a:prstDash val="solid"/>
              <a:miter/>
            </a:ln>
          </p:spPr>
        </p:sp>
        <p:sp>
          <p:nvSpPr>
            <p:cNvPr name="TextBox 10" id="10"/>
            <p:cNvSpPr txBox="true"/>
            <p:nvPr/>
          </p:nvSpPr>
          <p:spPr>
            <a:xfrm>
              <a:off x="0" y="-38100"/>
              <a:ext cx="691629" cy="803088"/>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11" id="11"/>
          <p:cNvGrpSpPr/>
          <p:nvPr/>
        </p:nvGrpSpPr>
        <p:grpSpPr>
          <a:xfrm rot="0">
            <a:off x="14067990" y="2238935"/>
            <a:ext cx="2626030" cy="2904565"/>
            <a:chOff x="0" y="0"/>
            <a:chExt cx="691629" cy="764988"/>
          </a:xfrm>
        </p:grpSpPr>
        <p:sp>
          <p:nvSpPr>
            <p:cNvPr name="Freeform 12" id="12"/>
            <p:cNvSpPr/>
            <p:nvPr/>
          </p:nvSpPr>
          <p:spPr>
            <a:xfrm flipH="false" flipV="false" rot="0">
              <a:off x="0" y="0"/>
              <a:ext cx="691629" cy="764988"/>
            </a:xfrm>
            <a:custGeom>
              <a:avLst/>
              <a:gdLst/>
              <a:ahLst/>
              <a:cxnLst/>
              <a:rect r="r" b="b" t="t" l="l"/>
              <a:pathLst>
                <a:path h="764988" w="691629">
                  <a:moveTo>
                    <a:pt x="0" y="0"/>
                  </a:moveTo>
                  <a:lnTo>
                    <a:pt x="691629" y="0"/>
                  </a:lnTo>
                  <a:lnTo>
                    <a:pt x="691629" y="764988"/>
                  </a:lnTo>
                  <a:lnTo>
                    <a:pt x="0" y="764988"/>
                  </a:lnTo>
                  <a:close/>
                </a:path>
              </a:pathLst>
            </a:custGeom>
            <a:solidFill>
              <a:srgbClr val="DDDDDD"/>
            </a:solidFill>
            <a:ln cap="sq">
              <a:noFill/>
              <a:prstDash val="solid"/>
              <a:miter/>
            </a:ln>
          </p:spPr>
        </p:sp>
        <p:sp>
          <p:nvSpPr>
            <p:cNvPr name="TextBox 13" id="13"/>
            <p:cNvSpPr txBox="true"/>
            <p:nvPr/>
          </p:nvSpPr>
          <p:spPr>
            <a:xfrm>
              <a:off x="0" y="-38100"/>
              <a:ext cx="691629" cy="803088"/>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14" id="14"/>
          <p:cNvGrpSpPr/>
          <p:nvPr/>
        </p:nvGrpSpPr>
        <p:grpSpPr>
          <a:xfrm rot="0">
            <a:off x="10737980" y="2238935"/>
            <a:ext cx="2626030" cy="2904565"/>
            <a:chOff x="0" y="0"/>
            <a:chExt cx="691629" cy="764988"/>
          </a:xfrm>
        </p:grpSpPr>
        <p:sp>
          <p:nvSpPr>
            <p:cNvPr name="Freeform 15" id="15"/>
            <p:cNvSpPr/>
            <p:nvPr/>
          </p:nvSpPr>
          <p:spPr>
            <a:xfrm flipH="false" flipV="false" rot="0">
              <a:off x="0" y="0"/>
              <a:ext cx="691629" cy="764988"/>
            </a:xfrm>
            <a:custGeom>
              <a:avLst/>
              <a:gdLst/>
              <a:ahLst/>
              <a:cxnLst/>
              <a:rect r="r" b="b" t="t" l="l"/>
              <a:pathLst>
                <a:path h="764988" w="691629">
                  <a:moveTo>
                    <a:pt x="0" y="0"/>
                  </a:moveTo>
                  <a:lnTo>
                    <a:pt x="691629" y="0"/>
                  </a:lnTo>
                  <a:lnTo>
                    <a:pt x="691629" y="764988"/>
                  </a:lnTo>
                  <a:lnTo>
                    <a:pt x="0" y="764988"/>
                  </a:lnTo>
                  <a:close/>
                </a:path>
              </a:pathLst>
            </a:custGeom>
            <a:solidFill>
              <a:srgbClr val="DDDDDD"/>
            </a:solidFill>
            <a:ln cap="sq">
              <a:noFill/>
              <a:prstDash val="solid"/>
              <a:miter/>
            </a:ln>
          </p:spPr>
        </p:sp>
        <p:sp>
          <p:nvSpPr>
            <p:cNvPr name="TextBox 16" id="16"/>
            <p:cNvSpPr txBox="true"/>
            <p:nvPr/>
          </p:nvSpPr>
          <p:spPr>
            <a:xfrm>
              <a:off x="0" y="-38100"/>
              <a:ext cx="691629" cy="803088"/>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17" id="17"/>
          <p:cNvGrpSpPr/>
          <p:nvPr/>
        </p:nvGrpSpPr>
        <p:grpSpPr>
          <a:xfrm rot="0">
            <a:off x="10737980" y="2238935"/>
            <a:ext cx="2626030" cy="2904565"/>
            <a:chOff x="0" y="0"/>
            <a:chExt cx="3501373" cy="3872754"/>
          </a:xfrm>
        </p:grpSpPr>
        <p:pic>
          <p:nvPicPr>
            <p:cNvPr name="Picture 18" id="18"/>
            <p:cNvPicPr>
              <a:picLocks noChangeAspect="true"/>
            </p:cNvPicPr>
            <p:nvPr/>
          </p:nvPicPr>
          <p:blipFill>
            <a:blip r:embed="rId2"/>
            <a:srcRect l="20894" t="0" r="11148" b="24835"/>
            <a:stretch>
              <a:fillRect/>
            </a:stretch>
          </p:blipFill>
          <p:spPr>
            <a:xfrm flipH="false" flipV="false">
              <a:off x="0" y="0"/>
              <a:ext cx="3501373" cy="3872754"/>
            </a:xfrm>
            <a:prstGeom prst="rect">
              <a:avLst/>
            </a:prstGeom>
          </p:spPr>
        </p:pic>
      </p:grpSp>
      <p:grpSp>
        <p:nvGrpSpPr>
          <p:cNvPr name="Group 19" id="19"/>
          <p:cNvGrpSpPr/>
          <p:nvPr/>
        </p:nvGrpSpPr>
        <p:grpSpPr>
          <a:xfrm rot="0">
            <a:off x="10737980" y="6193080"/>
            <a:ext cx="2626030" cy="2904565"/>
            <a:chOff x="0" y="0"/>
            <a:chExt cx="3501373" cy="3872754"/>
          </a:xfrm>
        </p:grpSpPr>
        <p:pic>
          <p:nvPicPr>
            <p:cNvPr name="Picture 20" id="20"/>
            <p:cNvPicPr>
              <a:picLocks noChangeAspect="true"/>
            </p:cNvPicPr>
            <p:nvPr/>
          </p:nvPicPr>
          <p:blipFill>
            <a:blip r:embed="rId3"/>
            <a:srcRect l="23506" t="19009" r="28556" b="45643"/>
            <a:stretch>
              <a:fillRect/>
            </a:stretch>
          </p:blipFill>
          <p:spPr>
            <a:xfrm flipH="false" flipV="false">
              <a:off x="0" y="0"/>
              <a:ext cx="3501373" cy="3872754"/>
            </a:xfrm>
            <a:prstGeom prst="rect">
              <a:avLst/>
            </a:prstGeom>
          </p:spPr>
        </p:pic>
      </p:grpSp>
      <p:grpSp>
        <p:nvGrpSpPr>
          <p:cNvPr name="Group 21" id="21"/>
          <p:cNvGrpSpPr/>
          <p:nvPr/>
        </p:nvGrpSpPr>
        <p:grpSpPr>
          <a:xfrm rot="0">
            <a:off x="14067990" y="2238935"/>
            <a:ext cx="2626030" cy="2904565"/>
            <a:chOff x="0" y="0"/>
            <a:chExt cx="3501373" cy="3872754"/>
          </a:xfrm>
        </p:grpSpPr>
        <p:pic>
          <p:nvPicPr>
            <p:cNvPr name="Picture 22" id="22"/>
            <p:cNvPicPr>
              <a:picLocks noChangeAspect="true"/>
            </p:cNvPicPr>
            <p:nvPr/>
          </p:nvPicPr>
          <p:blipFill>
            <a:blip r:embed="rId4"/>
            <a:srcRect l="31844" t="2737" r="28699" b="31801"/>
            <a:stretch>
              <a:fillRect/>
            </a:stretch>
          </p:blipFill>
          <p:spPr>
            <a:xfrm flipH="false" flipV="false">
              <a:off x="0" y="0"/>
              <a:ext cx="3501373" cy="3872754"/>
            </a:xfrm>
            <a:prstGeom prst="rect">
              <a:avLst/>
            </a:prstGeom>
          </p:spPr>
        </p:pic>
      </p:grpSp>
      <p:grpSp>
        <p:nvGrpSpPr>
          <p:cNvPr name="Group 23" id="23"/>
          <p:cNvGrpSpPr/>
          <p:nvPr/>
        </p:nvGrpSpPr>
        <p:grpSpPr>
          <a:xfrm rot="0">
            <a:off x="14067990" y="6193080"/>
            <a:ext cx="2626030" cy="2904565"/>
            <a:chOff x="0" y="0"/>
            <a:chExt cx="3501373" cy="3872754"/>
          </a:xfrm>
        </p:grpSpPr>
        <p:pic>
          <p:nvPicPr>
            <p:cNvPr name="Picture 24" id="24"/>
            <p:cNvPicPr>
              <a:picLocks noChangeAspect="true"/>
            </p:cNvPicPr>
            <p:nvPr/>
          </p:nvPicPr>
          <p:blipFill>
            <a:blip r:embed="rId5"/>
            <a:srcRect l="13130" t="6470" r="25163" b="48029"/>
            <a:stretch>
              <a:fillRect/>
            </a:stretch>
          </p:blipFill>
          <p:spPr>
            <a:xfrm flipH="false" flipV="false">
              <a:off x="0" y="0"/>
              <a:ext cx="3501373" cy="3872754"/>
            </a:xfrm>
            <a:prstGeom prst="rect">
              <a:avLst/>
            </a:prstGeom>
          </p:spPr>
        </p:pic>
      </p:grpSp>
      <p:grpSp>
        <p:nvGrpSpPr>
          <p:cNvPr name="Group 25" id="25"/>
          <p:cNvGrpSpPr/>
          <p:nvPr/>
        </p:nvGrpSpPr>
        <p:grpSpPr>
          <a:xfrm rot="0">
            <a:off x="0" y="0"/>
            <a:ext cx="9144000" cy="10287000"/>
            <a:chOff x="0" y="0"/>
            <a:chExt cx="2408296" cy="2709333"/>
          </a:xfrm>
        </p:grpSpPr>
        <p:sp>
          <p:nvSpPr>
            <p:cNvPr name="Freeform 26" id="26"/>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DDDDDD"/>
            </a:solidFill>
            <a:ln cap="sq">
              <a:noFill/>
              <a:prstDash val="solid"/>
              <a:miter/>
            </a:ln>
          </p:spPr>
        </p:sp>
        <p:sp>
          <p:nvSpPr>
            <p:cNvPr name="TextBox 27" id="27"/>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28" id="28"/>
          <p:cNvGrpSpPr/>
          <p:nvPr/>
        </p:nvGrpSpPr>
        <p:grpSpPr>
          <a:xfrm rot="0">
            <a:off x="1259013" y="2819083"/>
            <a:ext cx="6494337" cy="4826280"/>
            <a:chOff x="0" y="0"/>
            <a:chExt cx="1710443" cy="1271119"/>
          </a:xfrm>
        </p:grpSpPr>
        <p:sp>
          <p:nvSpPr>
            <p:cNvPr name="Freeform 29" id="29"/>
            <p:cNvSpPr/>
            <p:nvPr/>
          </p:nvSpPr>
          <p:spPr>
            <a:xfrm flipH="false" flipV="false" rot="0">
              <a:off x="0" y="0"/>
              <a:ext cx="1710443" cy="1271119"/>
            </a:xfrm>
            <a:custGeom>
              <a:avLst/>
              <a:gdLst/>
              <a:ahLst/>
              <a:cxnLst/>
              <a:rect r="r" b="b" t="t" l="l"/>
              <a:pathLst>
                <a:path h="1271119" w="1710443">
                  <a:moveTo>
                    <a:pt x="0" y="0"/>
                  </a:moveTo>
                  <a:lnTo>
                    <a:pt x="1710443" y="0"/>
                  </a:lnTo>
                  <a:lnTo>
                    <a:pt x="1710443" y="1271119"/>
                  </a:lnTo>
                  <a:lnTo>
                    <a:pt x="0" y="1271119"/>
                  </a:lnTo>
                  <a:close/>
                </a:path>
              </a:pathLst>
            </a:custGeom>
            <a:solidFill>
              <a:srgbClr val="C2BCB4"/>
            </a:solidFill>
            <a:ln cap="sq">
              <a:noFill/>
              <a:prstDash val="solid"/>
              <a:miter/>
            </a:ln>
          </p:spPr>
        </p:sp>
        <p:sp>
          <p:nvSpPr>
            <p:cNvPr name="TextBox 30" id="30"/>
            <p:cNvSpPr txBox="true"/>
            <p:nvPr/>
          </p:nvSpPr>
          <p:spPr>
            <a:xfrm>
              <a:off x="0" y="-38100"/>
              <a:ext cx="1710443" cy="1309219"/>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31" id="31"/>
          <p:cNvGrpSpPr/>
          <p:nvPr/>
        </p:nvGrpSpPr>
        <p:grpSpPr>
          <a:xfrm rot="0">
            <a:off x="1259013" y="2819083"/>
            <a:ext cx="6625973" cy="4826280"/>
            <a:chOff x="0" y="0"/>
            <a:chExt cx="8834631" cy="6435039"/>
          </a:xfrm>
        </p:grpSpPr>
        <p:pic>
          <p:nvPicPr>
            <p:cNvPr name="Picture 32" id="32"/>
            <p:cNvPicPr>
              <a:picLocks noChangeAspect="true"/>
            </p:cNvPicPr>
            <p:nvPr/>
          </p:nvPicPr>
          <p:blipFill>
            <a:blip r:embed="rId6"/>
            <a:srcRect l="4128" t="5519" r="42467" b="36131"/>
            <a:stretch>
              <a:fillRect/>
            </a:stretch>
          </p:blipFill>
          <p:spPr>
            <a:xfrm flipH="false" flipV="false">
              <a:off x="0" y="0"/>
              <a:ext cx="8834631" cy="6435039"/>
            </a:xfrm>
            <a:prstGeom prst="rect">
              <a:avLst/>
            </a:prstGeom>
          </p:spPr>
        </p:pic>
      </p:grpSp>
      <p:sp>
        <p:nvSpPr>
          <p:cNvPr name="TextBox 33" id="33"/>
          <p:cNvSpPr txBox="true"/>
          <p:nvPr/>
        </p:nvSpPr>
        <p:spPr>
          <a:xfrm rot="0">
            <a:off x="10385989" y="1113529"/>
            <a:ext cx="6660022" cy="716622"/>
          </a:xfrm>
          <a:prstGeom prst="rect">
            <a:avLst/>
          </a:prstGeom>
        </p:spPr>
        <p:txBody>
          <a:bodyPr anchor="t" rtlCol="false" tIns="0" lIns="0" bIns="0" rIns="0">
            <a:spAutoFit/>
          </a:bodyPr>
          <a:lstStyle/>
          <a:p>
            <a:pPr algn="ctr" marL="0" indent="0" lvl="0">
              <a:lnSpc>
                <a:spcPts val="5760"/>
              </a:lnSpc>
              <a:spcBef>
                <a:spcPct val="0"/>
              </a:spcBef>
            </a:pPr>
            <a:r>
              <a:rPr lang="en-US" sz="4800" spc="96" strike="noStrike" u="none">
                <a:solidFill>
                  <a:srgbClr val="000000"/>
                </a:solidFill>
                <a:latin typeface="Nourd Bold"/>
              </a:rPr>
              <a:t>TEAM MEMBERS</a:t>
            </a:r>
          </a:p>
        </p:txBody>
      </p:sp>
      <p:sp>
        <p:nvSpPr>
          <p:cNvPr name="TextBox 34" id="34"/>
          <p:cNvSpPr txBox="true"/>
          <p:nvPr/>
        </p:nvSpPr>
        <p:spPr>
          <a:xfrm rot="0">
            <a:off x="1241989" y="1113529"/>
            <a:ext cx="6660022" cy="716622"/>
          </a:xfrm>
          <a:prstGeom prst="rect">
            <a:avLst/>
          </a:prstGeom>
        </p:spPr>
        <p:txBody>
          <a:bodyPr anchor="t" rtlCol="false" tIns="0" lIns="0" bIns="0" rIns="0">
            <a:spAutoFit/>
          </a:bodyPr>
          <a:lstStyle/>
          <a:p>
            <a:pPr algn="ctr" marL="0" indent="0" lvl="0">
              <a:lnSpc>
                <a:spcPts val="5760"/>
              </a:lnSpc>
              <a:spcBef>
                <a:spcPct val="0"/>
              </a:spcBef>
            </a:pPr>
            <a:r>
              <a:rPr lang="en-US" sz="4800" spc="96" strike="noStrike" u="none">
                <a:solidFill>
                  <a:srgbClr val="000000"/>
                </a:solidFill>
                <a:latin typeface="Nourd Bold"/>
              </a:rPr>
              <a:t>OUR FOUNDER</a:t>
            </a:r>
          </a:p>
        </p:txBody>
      </p:sp>
      <p:sp>
        <p:nvSpPr>
          <p:cNvPr name="TextBox 35" id="35"/>
          <p:cNvSpPr txBox="true"/>
          <p:nvPr/>
        </p:nvSpPr>
        <p:spPr>
          <a:xfrm rot="0">
            <a:off x="2076450" y="8242936"/>
            <a:ext cx="4991100" cy="939164"/>
          </a:xfrm>
          <a:prstGeom prst="rect">
            <a:avLst/>
          </a:prstGeom>
        </p:spPr>
        <p:txBody>
          <a:bodyPr anchor="t" rtlCol="false" tIns="0" lIns="0" bIns="0" rIns="0">
            <a:spAutoFit/>
          </a:bodyPr>
          <a:lstStyle/>
          <a:p>
            <a:pPr algn="ctr" marL="0" indent="0" lvl="1">
              <a:lnSpc>
                <a:spcPts val="2580"/>
              </a:lnSpc>
            </a:pPr>
            <a:r>
              <a:rPr lang="en-US" sz="1500">
                <a:solidFill>
                  <a:srgbClr val="000000"/>
                </a:solidFill>
                <a:latin typeface="Nourd"/>
              </a:rPr>
              <a:t>Presentations are communication tools that can be used as demonstrations, lectures, speeches, reports, and more. It is mostly presented before an audience.</a:t>
            </a:r>
            <a:r>
              <a:rPr lang="en-US" sz="1500">
                <a:solidFill>
                  <a:srgbClr val="000000"/>
                </a:solidFill>
                <a:latin typeface="Nourd"/>
              </a:rPr>
              <a:t> </a:t>
            </a:r>
          </a:p>
        </p:txBody>
      </p:sp>
      <p:sp>
        <p:nvSpPr>
          <p:cNvPr name="TextBox 36" id="36"/>
          <p:cNvSpPr txBox="true"/>
          <p:nvPr/>
        </p:nvSpPr>
        <p:spPr>
          <a:xfrm rot="0">
            <a:off x="1606444" y="3107864"/>
            <a:ext cx="1587720" cy="353060"/>
          </a:xfrm>
          <a:prstGeom prst="rect">
            <a:avLst/>
          </a:prstGeom>
        </p:spPr>
        <p:txBody>
          <a:bodyPr anchor="t" rtlCol="false" tIns="0" lIns="0" bIns="0" rIns="0">
            <a:spAutoFit/>
          </a:bodyPr>
          <a:lstStyle/>
          <a:p>
            <a:pPr marL="0" indent="0" lvl="0">
              <a:lnSpc>
                <a:spcPts val="2860"/>
              </a:lnSpc>
              <a:spcBef>
                <a:spcPct val="0"/>
              </a:spcBef>
            </a:pPr>
            <a:r>
              <a:rPr lang="en-US" sz="2200">
                <a:solidFill>
                  <a:srgbClr val="000000"/>
                </a:solidFill>
                <a:latin typeface="Nourd Bold"/>
              </a:rPr>
              <a:t>JANE DOE</a:t>
            </a:r>
          </a:p>
        </p:txBody>
      </p:sp>
      <p:sp>
        <p:nvSpPr>
          <p:cNvPr name="TextBox 37" id="37"/>
          <p:cNvSpPr txBox="true"/>
          <p:nvPr/>
        </p:nvSpPr>
        <p:spPr>
          <a:xfrm rot="0">
            <a:off x="11423938" y="5321580"/>
            <a:ext cx="1254114" cy="353060"/>
          </a:xfrm>
          <a:prstGeom prst="rect">
            <a:avLst/>
          </a:prstGeom>
        </p:spPr>
        <p:txBody>
          <a:bodyPr anchor="t" rtlCol="false" tIns="0" lIns="0" bIns="0" rIns="0">
            <a:spAutoFit/>
          </a:bodyPr>
          <a:lstStyle/>
          <a:p>
            <a:pPr algn="ctr" marL="0" indent="0" lvl="0">
              <a:lnSpc>
                <a:spcPts val="2860"/>
              </a:lnSpc>
              <a:spcBef>
                <a:spcPct val="0"/>
              </a:spcBef>
            </a:pPr>
            <a:r>
              <a:rPr lang="en-US" sz="2200">
                <a:solidFill>
                  <a:srgbClr val="000000"/>
                </a:solidFill>
                <a:latin typeface="Nourd Bold"/>
              </a:rPr>
              <a:t> </a:t>
            </a:r>
            <a:r>
              <a:rPr lang="en-US" sz="2200">
                <a:solidFill>
                  <a:srgbClr val="000000"/>
                </a:solidFill>
                <a:latin typeface="Nourd Bold"/>
              </a:rPr>
              <a:t>Name</a:t>
            </a:r>
          </a:p>
        </p:txBody>
      </p:sp>
      <p:sp>
        <p:nvSpPr>
          <p:cNvPr name="TextBox 38" id="38"/>
          <p:cNvSpPr txBox="true"/>
          <p:nvPr/>
        </p:nvSpPr>
        <p:spPr>
          <a:xfrm rot="0">
            <a:off x="11423938" y="9164320"/>
            <a:ext cx="1254114" cy="353060"/>
          </a:xfrm>
          <a:prstGeom prst="rect">
            <a:avLst/>
          </a:prstGeom>
        </p:spPr>
        <p:txBody>
          <a:bodyPr anchor="t" rtlCol="false" tIns="0" lIns="0" bIns="0" rIns="0">
            <a:spAutoFit/>
          </a:bodyPr>
          <a:lstStyle/>
          <a:p>
            <a:pPr algn="ctr" marL="0" indent="0" lvl="0">
              <a:lnSpc>
                <a:spcPts val="2860"/>
              </a:lnSpc>
              <a:spcBef>
                <a:spcPct val="0"/>
              </a:spcBef>
            </a:pPr>
            <a:r>
              <a:rPr lang="en-US" sz="2200">
                <a:solidFill>
                  <a:srgbClr val="000000"/>
                </a:solidFill>
                <a:latin typeface="Nourd Bold"/>
              </a:rPr>
              <a:t> </a:t>
            </a:r>
            <a:r>
              <a:rPr lang="en-US" sz="2200">
                <a:solidFill>
                  <a:srgbClr val="000000"/>
                </a:solidFill>
                <a:latin typeface="Nourd Bold"/>
              </a:rPr>
              <a:t>Name</a:t>
            </a:r>
          </a:p>
        </p:txBody>
      </p:sp>
      <p:sp>
        <p:nvSpPr>
          <p:cNvPr name="TextBox 39" id="39"/>
          <p:cNvSpPr txBox="true"/>
          <p:nvPr/>
        </p:nvSpPr>
        <p:spPr>
          <a:xfrm rot="0">
            <a:off x="14753949" y="5321580"/>
            <a:ext cx="1254114" cy="353060"/>
          </a:xfrm>
          <a:prstGeom prst="rect">
            <a:avLst/>
          </a:prstGeom>
        </p:spPr>
        <p:txBody>
          <a:bodyPr anchor="t" rtlCol="false" tIns="0" lIns="0" bIns="0" rIns="0">
            <a:spAutoFit/>
          </a:bodyPr>
          <a:lstStyle/>
          <a:p>
            <a:pPr algn="ctr" marL="0" indent="0" lvl="0">
              <a:lnSpc>
                <a:spcPts val="2860"/>
              </a:lnSpc>
              <a:spcBef>
                <a:spcPct val="0"/>
              </a:spcBef>
            </a:pPr>
            <a:r>
              <a:rPr lang="en-US" sz="2200">
                <a:solidFill>
                  <a:srgbClr val="000000"/>
                </a:solidFill>
                <a:latin typeface="Nourd Bold"/>
              </a:rPr>
              <a:t> </a:t>
            </a:r>
            <a:r>
              <a:rPr lang="en-US" sz="2200">
                <a:solidFill>
                  <a:srgbClr val="000000"/>
                </a:solidFill>
                <a:latin typeface="Nourd Bold"/>
              </a:rPr>
              <a:t>Name</a:t>
            </a:r>
          </a:p>
        </p:txBody>
      </p:sp>
      <p:sp>
        <p:nvSpPr>
          <p:cNvPr name="TextBox 40" id="40"/>
          <p:cNvSpPr txBox="true"/>
          <p:nvPr/>
        </p:nvSpPr>
        <p:spPr>
          <a:xfrm rot="0">
            <a:off x="14753949" y="9164320"/>
            <a:ext cx="1254114" cy="353060"/>
          </a:xfrm>
          <a:prstGeom prst="rect">
            <a:avLst/>
          </a:prstGeom>
        </p:spPr>
        <p:txBody>
          <a:bodyPr anchor="t" rtlCol="false" tIns="0" lIns="0" bIns="0" rIns="0">
            <a:spAutoFit/>
          </a:bodyPr>
          <a:lstStyle/>
          <a:p>
            <a:pPr algn="ctr" marL="0" indent="0" lvl="0">
              <a:lnSpc>
                <a:spcPts val="2860"/>
              </a:lnSpc>
              <a:spcBef>
                <a:spcPct val="0"/>
              </a:spcBef>
            </a:pPr>
            <a:r>
              <a:rPr lang="en-US" sz="2200">
                <a:solidFill>
                  <a:srgbClr val="000000"/>
                </a:solidFill>
                <a:latin typeface="Nourd Bold"/>
              </a:rPr>
              <a:t> </a:t>
            </a:r>
            <a:r>
              <a:rPr lang="en-US" sz="2200">
                <a:solidFill>
                  <a:srgbClr val="000000"/>
                </a:solidFill>
                <a:latin typeface="Nourd Bold"/>
              </a:rPr>
              <a:t>Name</a:t>
            </a:r>
          </a:p>
        </p:txBody>
      </p:sp>
      <p:sp>
        <p:nvSpPr>
          <p:cNvPr name="TextBox 41" id="41"/>
          <p:cNvSpPr txBox="true"/>
          <p:nvPr/>
        </p:nvSpPr>
        <p:spPr>
          <a:xfrm rot="0">
            <a:off x="11194166" y="5684165"/>
            <a:ext cx="1713657" cy="254634"/>
          </a:xfrm>
          <a:prstGeom prst="rect">
            <a:avLst/>
          </a:prstGeom>
        </p:spPr>
        <p:txBody>
          <a:bodyPr anchor="t" rtlCol="false" tIns="0" lIns="0" bIns="0" rIns="0">
            <a:spAutoFit/>
          </a:bodyPr>
          <a:lstStyle/>
          <a:p>
            <a:pPr algn="ctr" marL="0" indent="0" lvl="1">
              <a:lnSpc>
                <a:spcPts val="2240"/>
              </a:lnSpc>
              <a:spcBef>
                <a:spcPct val="0"/>
              </a:spcBef>
            </a:pPr>
            <a:r>
              <a:rPr lang="en-US" sz="1600">
                <a:solidFill>
                  <a:srgbClr val="000000"/>
                </a:solidFill>
                <a:latin typeface="Nourd"/>
              </a:rPr>
              <a:t>Title or Position</a:t>
            </a:r>
          </a:p>
        </p:txBody>
      </p:sp>
      <p:sp>
        <p:nvSpPr>
          <p:cNvPr name="TextBox 42" id="42"/>
          <p:cNvSpPr txBox="true"/>
          <p:nvPr/>
        </p:nvSpPr>
        <p:spPr>
          <a:xfrm rot="0">
            <a:off x="11194166" y="9526905"/>
            <a:ext cx="1713657" cy="254634"/>
          </a:xfrm>
          <a:prstGeom prst="rect">
            <a:avLst/>
          </a:prstGeom>
        </p:spPr>
        <p:txBody>
          <a:bodyPr anchor="t" rtlCol="false" tIns="0" lIns="0" bIns="0" rIns="0">
            <a:spAutoFit/>
          </a:bodyPr>
          <a:lstStyle/>
          <a:p>
            <a:pPr algn="ctr" marL="0" indent="0" lvl="1">
              <a:lnSpc>
                <a:spcPts val="2240"/>
              </a:lnSpc>
              <a:spcBef>
                <a:spcPct val="0"/>
              </a:spcBef>
            </a:pPr>
            <a:r>
              <a:rPr lang="en-US" sz="1600">
                <a:solidFill>
                  <a:srgbClr val="000000"/>
                </a:solidFill>
                <a:latin typeface="Nourd"/>
              </a:rPr>
              <a:t>Title or Position</a:t>
            </a:r>
          </a:p>
        </p:txBody>
      </p:sp>
      <p:sp>
        <p:nvSpPr>
          <p:cNvPr name="TextBox 43" id="43"/>
          <p:cNvSpPr txBox="true"/>
          <p:nvPr/>
        </p:nvSpPr>
        <p:spPr>
          <a:xfrm rot="0">
            <a:off x="14524177" y="5684165"/>
            <a:ext cx="1713657" cy="254634"/>
          </a:xfrm>
          <a:prstGeom prst="rect">
            <a:avLst/>
          </a:prstGeom>
        </p:spPr>
        <p:txBody>
          <a:bodyPr anchor="t" rtlCol="false" tIns="0" lIns="0" bIns="0" rIns="0">
            <a:spAutoFit/>
          </a:bodyPr>
          <a:lstStyle/>
          <a:p>
            <a:pPr algn="ctr" marL="0" indent="0" lvl="1">
              <a:lnSpc>
                <a:spcPts val="2240"/>
              </a:lnSpc>
              <a:spcBef>
                <a:spcPct val="0"/>
              </a:spcBef>
            </a:pPr>
            <a:r>
              <a:rPr lang="en-US" sz="1600">
                <a:solidFill>
                  <a:srgbClr val="000000"/>
                </a:solidFill>
                <a:latin typeface="Nourd"/>
              </a:rPr>
              <a:t>Title or Position</a:t>
            </a:r>
          </a:p>
        </p:txBody>
      </p:sp>
      <p:sp>
        <p:nvSpPr>
          <p:cNvPr name="TextBox 44" id="44"/>
          <p:cNvSpPr txBox="true"/>
          <p:nvPr/>
        </p:nvSpPr>
        <p:spPr>
          <a:xfrm rot="0">
            <a:off x="14524177" y="9526905"/>
            <a:ext cx="1713657" cy="254634"/>
          </a:xfrm>
          <a:prstGeom prst="rect">
            <a:avLst/>
          </a:prstGeom>
        </p:spPr>
        <p:txBody>
          <a:bodyPr anchor="t" rtlCol="false" tIns="0" lIns="0" bIns="0" rIns="0">
            <a:spAutoFit/>
          </a:bodyPr>
          <a:lstStyle/>
          <a:p>
            <a:pPr algn="ctr" marL="0" indent="0" lvl="1">
              <a:lnSpc>
                <a:spcPts val="2240"/>
              </a:lnSpc>
              <a:spcBef>
                <a:spcPct val="0"/>
              </a:spcBef>
            </a:pPr>
            <a:r>
              <a:rPr lang="en-US" sz="1600">
                <a:solidFill>
                  <a:srgbClr val="000000"/>
                </a:solidFill>
                <a:latin typeface="Nourd"/>
              </a:rPr>
              <a:t>Title or Position</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DDDDDD"/>
        </a:solidFill>
      </p:bgPr>
    </p:bg>
    <p:spTree>
      <p:nvGrpSpPr>
        <p:cNvPr id="1" name=""/>
        <p:cNvGrpSpPr/>
        <p:nvPr/>
      </p:nvGrpSpPr>
      <p:grpSpPr>
        <a:xfrm>
          <a:off x="0" y="0"/>
          <a:ext cx="0" cy="0"/>
          <a:chOff x="0" y="0"/>
          <a:chExt cx="0" cy="0"/>
        </a:xfrm>
      </p:grpSpPr>
      <p:sp>
        <p:nvSpPr>
          <p:cNvPr name="AutoShape 2" id="2"/>
          <p:cNvSpPr/>
          <p:nvPr/>
        </p:nvSpPr>
        <p:spPr>
          <a:xfrm flipV="true">
            <a:off x="-641423" y="4556642"/>
            <a:ext cx="19570845" cy="0"/>
          </a:xfrm>
          <a:prstGeom prst="line">
            <a:avLst/>
          </a:prstGeom>
          <a:ln cap="flat" w="47625">
            <a:solidFill>
              <a:srgbClr val="000000"/>
            </a:solidFill>
            <a:prstDash val="solid"/>
            <a:headEnd type="none" len="sm" w="sm"/>
            <a:tailEnd type="none" len="sm" w="sm"/>
          </a:ln>
        </p:spPr>
      </p:sp>
      <p:sp>
        <p:nvSpPr>
          <p:cNvPr name="Freeform 3" id="3"/>
          <p:cNvSpPr/>
          <p:nvPr/>
        </p:nvSpPr>
        <p:spPr>
          <a:xfrm flipH="false" flipV="false" rot="0">
            <a:off x="4707530" y="1295217"/>
            <a:ext cx="8872939" cy="5533488"/>
          </a:xfrm>
          <a:custGeom>
            <a:avLst/>
            <a:gdLst/>
            <a:ahLst/>
            <a:cxnLst/>
            <a:rect r="r" b="b" t="t" l="l"/>
            <a:pathLst>
              <a:path h="5533488" w="8872939">
                <a:moveTo>
                  <a:pt x="0" y="0"/>
                </a:moveTo>
                <a:lnTo>
                  <a:pt x="8872940" y="0"/>
                </a:lnTo>
                <a:lnTo>
                  <a:pt x="8872940" y="5533488"/>
                </a:lnTo>
                <a:lnTo>
                  <a:pt x="0" y="553348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4" id="4"/>
          <p:cNvGrpSpPr/>
          <p:nvPr/>
        </p:nvGrpSpPr>
        <p:grpSpPr>
          <a:xfrm rot="0">
            <a:off x="15457281" y="805341"/>
            <a:ext cx="1971675" cy="1971675"/>
            <a:chOff x="0" y="0"/>
            <a:chExt cx="812800" cy="812800"/>
          </a:xfrm>
        </p:grpSpPr>
        <p:sp>
          <p:nvSpPr>
            <p:cNvPr name="Freeform 5" id="5"/>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DDDDDD"/>
            </a:solidFill>
            <a:ln w="47625" cap="sq">
              <a:solidFill>
                <a:srgbClr val="000000"/>
              </a:solidFill>
              <a:prstDash val="solid"/>
              <a:miter/>
            </a:ln>
          </p:spPr>
        </p:sp>
        <p:sp>
          <p:nvSpPr>
            <p:cNvPr name="TextBox 6" id="6"/>
            <p:cNvSpPr txBox="true"/>
            <p:nvPr/>
          </p:nvSpPr>
          <p:spPr>
            <a:xfrm>
              <a:off x="76200" y="38100"/>
              <a:ext cx="660400" cy="698500"/>
            </a:xfrm>
            <a:prstGeom prst="rect">
              <a:avLst/>
            </a:prstGeom>
          </p:spPr>
          <p:txBody>
            <a:bodyPr anchor="ctr" rtlCol="false" tIns="50800" lIns="50800" bIns="50800" rIns="50800"/>
            <a:lstStyle/>
            <a:p>
              <a:pPr algn="ctr">
                <a:lnSpc>
                  <a:spcPts val="3080"/>
                </a:lnSpc>
              </a:pPr>
            </a:p>
          </p:txBody>
        </p:sp>
      </p:grpSp>
      <p:sp>
        <p:nvSpPr>
          <p:cNvPr name="TextBox 7" id="7"/>
          <p:cNvSpPr txBox="true"/>
          <p:nvPr/>
        </p:nvSpPr>
        <p:spPr>
          <a:xfrm rot="0">
            <a:off x="15815714" y="1191104"/>
            <a:ext cx="1079302" cy="1123950"/>
          </a:xfrm>
          <a:prstGeom prst="rect">
            <a:avLst/>
          </a:prstGeom>
        </p:spPr>
        <p:txBody>
          <a:bodyPr anchor="t" rtlCol="false" tIns="0" lIns="0" bIns="0" rIns="0">
            <a:spAutoFit/>
          </a:bodyPr>
          <a:lstStyle/>
          <a:p>
            <a:pPr algn="r" marL="0" indent="0" lvl="0">
              <a:lnSpc>
                <a:spcPts val="8879"/>
              </a:lnSpc>
              <a:spcBef>
                <a:spcPct val="0"/>
              </a:spcBef>
            </a:pPr>
            <a:r>
              <a:rPr lang="en-US" sz="7399" spc="147" strike="noStrike" u="none">
                <a:solidFill>
                  <a:srgbClr val="000000"/>
                </a:solidFill>
                <a:latin typeface="Nourd Bold"/>
              </a:rPr>
              <a:t>01</a:t>
            </a:r>
          </a:p>
        </p:txBody>
      </p:sp>
      <p:sp>
        <p:nvSpPr>
          <p:cNvPr name="TextBox 8" id="8"/>
          <p:cNvSpPr txBox="true"/>
          <p:nvPr/>
        </p:nvSpPr>
        <p:spPr>
          <a:xfrm rot="0">
            <a:off x="3724894" y="7373715"/>
            <a:ext cx="10838213" cy="1673161"/>
          </a:xfrm>
          <a:prstGeom prst="rect">
            <a:avLst/>
          </a:prstGeom>
        </p:spPr>
        <p:txBody>
          <a:bodyPr anchor="t" rtlCol="false" tIns="0" lIns="0" bIns="0" rIns="0">
            <a:spAutoFit/>
          </a:bodyPr>
          <a:lstStyle/>
          <a:p>
            <a:pPr algn="ctr" marL="0" indent="0" lvl="0">
              <a:lnSpc>
                <a:spcPts val="13191"/>
              </a:lnSpc>
              <a:spcBef>
                <a:spcPct val="0"/>
              </a:spcBef>
            </a:pPr>
            <a:r>
              <a:rPr lang="en-US" sz="10992" spc="219">
                <a:solidFill>
                  <a:srgbClr val="000000"/>
                </a:solidFill>
                <a:latin typeface="Nourd Bold"/>
              </a:rPr>
              <a:t>LIVING ROOM</a:t>
            </a:r>
          </a:p>
        </p:txBody>
      </p:sp>
      <p:sp>
        <p:nvSpPr>
          <p:cNvPr name="TextBox 9" id="9"/>
          <p:cNvSpPr txBox="true"/>
          <p:nvPr/>
        </p:nvSpPr>
        <p:spPr>
          <a:xfrm rot="0">
            <a:off x="6483629" y="9171305"/>
            <a:ext cx="5320741" cy="372745"/>
          </a:xfrm>
          <a:prstGeom prst="rect">
            <a:avLst/>
          </a:prstGeom>
        </p:spPr>
        <p:txBody>
          <a:bodyPr anchor="t" rtlCol="false" tIns="0" lIns="0" bIns="0" rIns="0">
            <a:spAutoFit/>
          </a:bodyPr>
          <a:lstStyle/>
          <a:p>
            <a:pPr algn="ctr" marL="0" indent="0" lvl="1">
              <a:lnSpc>
                <a:spcPts val="3080"/>
              </a:lnSpc>
              <a:spcBef>
                <a:spcPct val="0"/>
              </a:spcBef>
            </a:pPr>
            <a:r>
              <a:rPr lang="en-US" sz="2200" strike="noStrike" u="none">
                <a:solidFill>
                  <a:srgbClr val="000000"/>
                </a:solidFill>
                <a:latin typeface="Nourd"/>
              </a:rPr>
              <a:t>Elaborate on what you want to discuss. </a:t>
            </a:r>
          </a:p>
        </p:txBody>
      </p:sp>
      <p:sp>
        <p:nvSpPr>
          <p:cNvPr name="Freeform 10" id="10"/>
          <p:cNvSpPr/>
          <p:nvPr/>
        </p:nvSpPr>
        <p:spPr>
          <a:xfrm flipH="false" flipV="false" rot="0">
            <a:off x="2197861" y="-642251"/>
            <a:ext cx="1527033" cy="2192867"/>
          </a:xfrm>
          <a:custGeom>
            <a:avLst/>
            <a:gdLst/>
            <a:ahLst/>
            <a:cxnLst/>
            <a:rect r="r" b="b" t="t" l="l"/>
            <a:pathLst>
              <a:path h="2192867" w="1527033">
                <a:moveTo>
                  <a:pt x="0" y="0"/>
                </a:moveTo>
                <a:lnTo>
                  <a:pt x="1527033" y="0"/>
                </a:lnTo>
                <a:lnTo>
                  <a:pt x="1527033" y="2192868"/>
                </a:lnTo>
                <a:lnTo>
                  <a:pt x="0" y="2192868"/>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9144000" y="0"/>
            <a:ext cx="9144000" cy="10287000"/>
            <a:chOff x="0" y="0"/>
            <a:chExt cx="12192000" cy="13716000"/>
          </a:xfrm>
        </p:grpSpPr>
        <p:pic>
          <p:nvPicPr>
            <p:cNvPr name="Picture 3" id="3"/>
            <p:cNvPicPr>
              <a:picLocks noChangeAspect="true"/>
            </p:cNvPicPr>
            <p:nvPr/>
          </p:nvPicPr>
          <p:blipFill>
            <a:blip r:embed="rId2"/>
            <a:srcRect l="3496" t="17202" r="10891" b="1975"/>
            <a:stretch>
              <a:fillRect/>
            </a:stretch>
          </p:blipFill>
          <p:spPr>
            <a:xfrm flipH="false" flipV="false">
              <a:off x="0" y="0"/>
              <a:ext cx="12192000" cy="13716000"/>
            </a:xfrm>
            <a:prstGeom prst="rect">
              <a:avLst/>
            </a:prstGeom>
          </p:spPr>
        </p:pic>
      </p:grpSp>
      <p:grpSp>
        <p:nvGrpSpPr>
          <p:cNvPr name="Group 4" id="4"/>
          <p:cNvGrpSpPr/>
          <p:nvPr/>
        </p:nvGrpSpPr>
        <p:grpSpPr>
          <a:xfrm rot="0">
            <a:off x="0" y="0"/>
            <a:ext cx="9144000" cy="10287000"/>
            <a:chOff x="0" y="0"/>
            <a:chExt cx="2408296" cy="2709333"/>
          </a:xfrm>
        </p:grpSpPr>
        <p:sp>
          <p:nvSpPr>
            <p:cNvPr name="Freeform 5" id="5"/>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DDDDDD"/>
            </a:solidFill>
            <a:ln cap="sq">
              <a:noFill/>
              <a:prstDash val="solid"/>
              <a:miter/>
            </a:ln>
          </p:spPr>
        </p:sp>
        <p:sp>
          <p:nvSpPr>
            <p:cNvPr name="TextBox 6" id="6"/>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7" id="7"/>
          <p:cNvGrpSpPr/>
          <p:nvPr/>
        </p:nvGrpSpPr>
        <p:grpSpPr>
          <a:xfrm rot="0">
            <a:off x="2730803" y="2797408"/>
            <a:ext cx="3682395" cy="4692185"/>
            <a:chOff x="0" y="0"/>
            <a:chExt cx="4909860" cy="6256246"/>
          </a:xfrm>
        </p:grpSpPr>
        <p:pic>
          <p:nvPicPr>
            <p:cNvPr name="Picture 8" id="8"/>
            <p:cNvPicPr>
              <a:picLocks noChangeAspect="true"/>
            </p:cNvPicPr>
            <p:nvPr/>
          </p:nvPicPr>
          <p:blipFill>
            <a:blip r:embed="rId3"/>
            <a:srcRect l="23807" t="0" r="23807" b="0"/>
            <a:stretch>
              <a:fillRect/>
            </a:stretch>
          </p:blipFill>
          <p:spPr>
            <a:xfrm flipH="false" flipV="false">
              <a:off x="0" y="0"/>
              <a:ext cx="4909860" cy="6256246"/>
            </a:xfrm>
            <a:prstGeom prst="rect">
              <a:avLst/>
            </a:prstGeom>
          </p:spPr>
        </p:pic>
      </p:grpSp>
      <p:sp>
        <p:nvSpPr>
          <p:cNvPr name="TextBox 9" id="9"/>
          <p:cNvSpPr txBox="true"/>
          <p:nvPr/>
        </p:nvSpPr>
        <p:spPr>
          <a:xfrm rot="0">
            <a:off x="1028700" y="1247775"/>
            <a:ext cx="6792574" cy="714375"/>
          </a:xfrm>
          <a:prstGeom prst="rect">
            <a:avLst/>
          </a:prstGeom>
        </p:spPr>
        <p:txBody>
          <a:bodyPr anchor="t" rtlCol="false" tIns="0" lIns="0" bIns="0" rIns="0">
            <a:spAutoFit/>
          </a:bodyPr>
          <a:lstStyle/>
          <a:p>
            <a:pPr algn="ctr" marL="0" indent="0" lvl="0">
              <a:lnSpc>
                <a:spcPts val="5760"/>
              </a:lnSpc>
              <a:spcBef>
                <a:spcPct val="0"/>
              </a:spcBef>
            </a:pPr>
            <a:r>
              <a:rPr lang="en-US" sz="4800" spc="96" strike="noStrike" u="none">
                <a:solidFill>
                  <a:srgbClr val="000000"/>
                </a:solidFill>
                <a:latin typeface="Nourd Bold"/>
              </a:rPr>
              <a:t>OUR PROJECT</a:t>
            </a:r>
          </a:p>
        </p:txBody>
      </p:sp>
      <p:sp>
        <p:nvSpPr>
          <p:cNvPr name="TextBox 10" id="10"/>
          <p:cNvSpPr txBox="true"/>
          <p:nvPr/>
        </p:nvSpPr>
        <p:spPr>
          <a:xfrm rot="-5400000">
            <a:off x="339818" y="4850569"/>
            <a:ext cx="1614618" cy="236854"/>
          </a:xfrm>
          <a:prstGeom prst="rect">
            <a:avLst/>
          </a:prstGeom>
        </p:spPr>
        <p:txBody>
          <a:bodyPr anchor="t" rtlCol="false" tIns="0" lIns="0" bIns="0" rIns="0">
            <a:spAutoFit/>
          </a:bodyPr>
          <a:lstStyle/>
          <a:p>
            <a:pPr algn="ctr" marL="0" indent="0" lvl="0">
              <a:lnSpc>
                <a:spcPts val="2080"/>
              </a:lnSpc>
              <a:spcBef>
                <a:spcPct val="0"/>
              </a:spcBef>
            </a:pPr>
            <a:r>
              <a:rPr lang="en-US" sz="1600" strike="noStrike" u="none">
                <a:solidFill>
                  <a:srgbClr val="000000"/>
                </a:solidFill>
                <a:latin typeface="Nourd Bold"/>
              </a:rPr>
              <a:t>YEAR: 2022</a:t>
            </a:r>
          </a:p>
        </p:txBody>
      </p:sp>
      <p:sp>
        <p:nvSpPr>
          <p:cNvPr name="TextBox 11" id="11"/>
          <p:cNvSpPr txBox="true"/>
          <p:nvPr/>
        </p:nvSpPr>
        <p:spPr>
          <a:xfrm rot="0">
            <a:off x="2141404" y="8062596"/>
            <a:ext cx="4678895" cy="1501139"/>
          </a:xfrm>
          <a:prstGeom prst="rect">
            <a:avLst/>
          </a:prstGeom>
        </p:spPr>
        <p:txBody>
          <a:bodyPr anchor="t" rtlCol="false" tIns="0" lIns="0" bIns="0" rIns="0">
            <a:spAutoFit/>
          </a:bodyPr>
          <a:lstStyle/>
          <a:p>
            <a:pPr algn="ctr" marL="0" indent="0" lvl="1">
              <a:lnSpc>
                <a:spcPts val="2430"/>
              </a:lnSpc>
            </a:pPr>
            <a:r>
              <a:rPr lang="en-US" sz="1500" strike="noStrike" u="none">
                <a:solidFill>
                  <a:srgbClr val="000000"/>
                </a:solidFill>
                <a:latin typeface="Nourd"/>
              </a:rPr>
              <a:t>Presentations are communication tools that can be used as demonstrations, lectures, speeches, reports, and more. It is mostly presented before an audience. It serves a variety of purposes, making presentations powerful tools for convincing and teaching.</a:t>
            </a:r>
          </a:p>
        </p:txBody>
      </p:sp>
      <p:sp>
        <p:nvSpPr>
          <p:cNvPr name="TextBox 12" id="12"/>
          <p:cNvSpPr txBox="true"/>
          <p:nvPr/>
        </p:nvSpPr>
        <p:spPr>
          <a:xfrm rot="5400000">
            <a:off x="5659429" y="5203418"/>
            <a:ext cx="4335495" cy="236854"/>
          </a:xfrm>
          <a:prstGeom prst="rect">
            <a:avLst/>
          </a:prstGeom>
        </p:spPr>
        <p:txBody>
          <a:bodyPr anchor="t" rtlCol="false" tIns="0" lIns="0" bIns="0" rIns="0">
            <a:spAutoFit/>
          </a:bodyPr>
          <a:lstStyle/>
          <a:p>
            <a:pPr algn="ctr" marL="0" indent="0" lvl="0">
              <a:lnSpc>
                <a:spcPts val="2080"/>
              </a:lnSpc>
              <a:spcBef>
                <a:spcPct val="0"/>
              </a:spcBef>
            </a:pPr>
            <a:r>
              <a:rPr lang="en-US" sz="1600" strike="noStrike" u="none">
                <a:solidFill>
                  <a:srgbClr val="000000"/>
                </a:solidFill>
                <a:latin typeface="Nourd Bold"/>
              </a:rPr>
              <a:t>ROLE: WRITE YOUR ROLE</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DDDDDD"/>
        </a:solidFill>
      </p:bgPr>
    </p:bg>
    <p:spTree>
      <p:nvGrpSpPr>
        <p:cNvPr id="1" name=""/>
        <p:cNvGrpSpPr/>
        <p:nvPr/>
      </p:nvGrpSpPr>
      <p:grpSpPr>
        <a:xfrm>
          <a:off x="0" y="0"/>
          <a:ext cx="0" cy="0"/>
          <a:chOff x="0" y="0"/>
          <a:chExt cx="0" cy="0"/>
        </a:xfrm>
      </p:grpSpPr>
      <p:grpSp>
        <p:nvGrpSpPr>
          <p:cNvPr name="Group 2" id="2"/>
          <p:cNvGrpSpPr/>
          <p:nvPr/>
        </p:nvGrpSpPr>
        <p:grpSpPr>
          <a:xfrm rot="0">
            <a:off x="0" y="0"/>
            <a:ext cx="9144000" cy="10287000"/>
            <a:chOff x="0" y="0"/>
            <a:chExt cx="2408296" cy="2709333"/>
          </a:xfrm>
        </p:grpSpPr>
        <p:sp>
          <p:nvSpPr>
            <p:cNvPr name="Freeform 3" id="3"/>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DDDDDD"/>
            </a:solidFill>
            <a:ln cap="sq">
              <a:noFill/>
              <a:prstDash val="solid"/>
              <a:miter/>
            </a:ln>
          </p:spPr>
        </p:sp>
        <p:sp>
          <p:nvSpPr>
            <p:cNvPr name="TextBox 4" id="4"/>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5" id="5"/>
          <p:cNvGrpSpPr/>
          <p:nvPr/>
        </p:nvGrpSpPr>
        <p:grpSpPr>
          <a:xfrm rot="0">
            <a:off x="9144000" y="0"/>
            <a:ext cx="9144000" cy="10287000"/>
            <a:chOff x="0" y="0"/>
            <a:chExt cx="2408296" cy="2709333"/>
          </a:xfrm>
        </p:grpSpPr>
        <p:sp>
          <p:nvSpPr>
            <p:cNvPr name="Freeform 6" id="6"/>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DDDDDD"/>
            </a:solidFill>
            <a:ln cap="sq">
              <a:noFill/>
              <a:prstDash val="solid"/>
              <a:miter/>
            </a:ln>
          </p:spPr>
        </p:sp>
        <p:sp>
          <p:nvSpPr>
            <p:cNvPr name="TextBox 7" id="7"/>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sp>
        <p:nvSpPr>
          <p:cNvPr name="AutoShape 8" id="8"/>
          <p:cNvSpPr/>
          <p:nvPr/>
        </p:nvSpPr>
        <p:spPr>
          <a:xfrm flipV="true">
            <a:off x="9135040" y="-538211"/>
            <a:ext cx="17919" cy="11363423"/>
          </a:xfrm>
          <a:prstGeom prst="line">
            <a:avLst/>
          </a:prstGeom>
          <a:ln cap="flat" w="9525">
            <a:solidFill>
              <a:srgbClr val="000000"/>
            </a:solidFill>
            <a:prstDash val="solid"/>
            <a:headEnd type="none" len="sm" w="sm"/>
            <a:tailEnd type="none" len="sm" w="sm"/>
          </a:ln>
        </p:spPr>
      </p:sp>
      <p:grpSp>
        <p:nvGrpSpPr>
          <p:cNvPr name="Group 9" id="9"/>
          <p:cNvGrpSpPr/>
          <p:nvPr/>
        </p:nvGrpSpPr>
        <p:grpSpPr>
          <a:xfrm rot="0">
            <a:off x="2590838" y="2571750"/>
            <a:ext cx="3989769" cy="5143500"/>
            <a:chOff x="0" y="0"/>
            <a:chExt cx="1050803" cy="1354667"/>
          </a:xfrm>
        </p:grpSpPr>
        <p:sp>
          <p:nvSpPr>
            <p:cNvPr name="Freeform 10" id="10"/>
            <p:cNvSpPr/>
            <p:nvPr/>
          </p:nvSpPr>
          <p:spPr>
            <a:xfrm flipH="false" flipV="false" rot="0">
              <a:off x="0" y="0"/>
              <a:ext cx="1050803" cy="1354667"/>
            </a:xfrm>
            <a:custGeom>
              <a:avLst/>
              <a:gdLst/>
              <a:ahLst/>
              <a:cxnLst/>
              <a:rect r="r" b="b" t="t" l="l"/>
              <a:pathLst>
                <a:path h="1354667" w="1050803">
                  <a:moveTo>
                    <a:pt x="0" y="0"/>
                  </a:moveTo>
                  <a:lnTo>
                    <a:pt x="1050803" y="0"/>
                  </a:lnTo>
                  <a:lnTo>
                    <a:pt x="1050803" y="1354667"/>
                  </a:lnTo>
                  <a:lnTo>
                    <a:pt x="0" y="1354667"/>
                  </a:lnTo>
                  <a:close/>
                </a:path>
              </a:pathLst>
            </a:custGeom>
            <a:solidFill>
              <a:srgbClr val="C2BCB4"/>
            </a:solidFill>
            <a:ln cap="sq">
              <a:noFill/>
              <a:prstDash val="solid"/>
              <a:miter/>
            </a:ln>
          </p:spPr>
        </p:sp>
        <p:sp>
          <p:nvSpPr>
            <p:cNvPr name="TextBox 11" id="11"/>
            <p:cNvSpPr txBox="true"/>
            <p:nvPr/>
          </p:nvSpPr>
          <p:spPr>
            <a:xfrm>
              <a:off x="0" y="-38100"/>
              <a:ext cx="1050803" cy="1392767"/>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12" id="12"/>
          <p:cNvGrpSpPr/>
          <p:nvPr/>
        </p:nvGrpSpPr>
        <p:grpSpPr>
          <a:xfrm rot="0">
            <a:off x="2563394" y="2571750"/>
            <a:ext cx="4017213" cy="5143500"/>
            <a:chOff x="0" y="0"/>
            <a:chExt cx="5356284" cy="6858000"/>
          </a:xfrm>
        </p:grpSpPr>
        <p:pic>
          <p:nvPicPr>
            <p:cNvPr name="Picture 13" id="13"/>
            <p:cNvPicPr>
              <a:picLocks noChangeAspect="true"/>
            </p:cNvPicPr>
            <p:nvPr/>
          </p:nvPicPr>
          <p:blipFill>
            <a:blip r:embed="rId2"/>
            <a:srcRect l="13958" t="30843" r="6157" b="947"/>
            <a:stretch>
              <a:fillRect/>
            </a:stretch>
          </p:blipFill>
          <p:spPr>
            <a:xfrm flipH="true" flipV="false">
              <a:off x="0" y="0"/>
              <a:ext cx="5356284" cy="6858000"/>
            </a:xfrm>
            <a:prstGeom prst="rect">
              <a:avLst/>
            </a:prstGeom>
          </p:spPr>
        </p:pic>
      </p:grpSp>
      <p:sp>
        <p:nvSpPr>
          <p:cNvPr name="TextBox 14" id="14"/>
          <p:cNvSpPr txBox="true"/>
          <p:nvPr/>
        </p:nvSpPr>
        <p:spPr>
          <a:xfrm rot="0">
            <a:off x="10522402" y="6032811"/>
            <a:ext cx="1458076" cy="875919"/>
          </a:xfrm>
          <a:prstGeom prst="rect">
            <a:avLst/>
          </a:prstGeom>
        </p:spPr>
        <p:txBody>
          <a:bodyPr anchor="t" rtlCol="false" tIns="0" lIns="0" bIns="0" rIns="0">
            <a:spAutoFit/>
          </a:bodyPr>
          <a:lstStyle/>
          <a:p>
            <a:pPr algn="ctr" marL="0" indent="0" lvl="0">
              <a:lnSpc>
                <a:spcPts val="7488"/>
              </a:lnSpc>
              <a:spcBef>
                <a:spcPct val="0"/>
              </a:spcBef>
            </a:pPr>
            <a:r>
              <a:rPr lang="en-US" sz="4800" spc="96" strike="noStrike" u="none">
                <a:solidFill>
                  <a:srgbClr val="000000"/>
                </a:solidFill>
                <a:latin typeface="Nourd Bold"/>
              </a:rPr>
              <a:t>20$</a:t>
            </a:r>
          </a:p>
        </p:txBody>
      </p:sp>
      <p:sp>
        <p:nvSpPr>
          <p:cNvPr name="TextBox 15" id="15"/>
          <p:cNvSpPr txBox="true"/>
          <p:nvPr/>
        </p:nvSpPr>
        <p:spPr>
          <a:xfrm rot="0">
            <a:off x="12986962" y="6032811"/>
            <a:ext cx="1458076" cy="875919"/>
          </a:xfrm>
          <a:prstGeom prst="rect">
            <a:avLst/>
          </a:prstGeom>
        </p:spPr>
        <p:txBody>
          <a:bodyPr anchor="t" rtlCol="false" tIns="0" lIns="0" bIns="0" rIns="0">
            <a:spAutoFit/>
          </a:bodyPr>
          <a:lstStyle/>
          <a:p>
            <a:pPr algn="ctr" marL="0" indent="0" lvl="0">
              <a:lnSpc>
                <a:spcPts val="7488"/>
              </a:lnSpc>
              <a:spcBef>
                <a:spcPct val="0"/>
              </a:spcBef>
            </a:pPr>
            <a:r>
              <a:rPr lang="en-US" sz="4800" spc="96">
                <a:solidFill>
                  <a:srgbClr val="000000"/>
                </a:solidFill>
                <a:latin typeface="Nourd Bold"/>
              </a:rPr>
              <a:t>50</a:t>
            </a:r>
            <a:r>
              <a:rPr lang="en-US" sz="4800" spc="96" strike="noStrike" u="none">
                <a:solidFill>
                  <a:srgbClr val="000000"/>
                </a:solidFill>
                <a:latin typeface="Nourd Bold"/>
              </a:rPr>
              <a:t>$</a:t>
            </a:r>
          </a:p>
        </p:txBody>
      </p:sp>
      <p:sp>
        <p:nvSpPr>
          <p:cNvPr name="TextBox 16" id="16"/>
          <p:cNvSpPr txBox="true"/>
          <p:nvPr/>
        </p:nvSpPr>
        <p:spPr>
          <a:xfrm rot="0">
            <a:off x="15303633" y="6032811"/>
            <a:ext cx="1753855" cy="875919"/>
          </a:xfrm>
          <a:prstGeom prst="rect">
            <a:avLst/>
          </a:prstGeom>
        </p:spPr>
        <p:txBody>
          <a:bodyPr anchor="t" rtlCol="false" tIns="0" lIns="0" bIns="0" rIns="0">
            <a:spAutoFit/>
          </a:bodyPr>
          <a:lstStyle/>
          <a:p>
            <a:pPr algn="ctr" marL="0" indent="0" lvl="0">
              <a:lnSpc>
                <a:spcPts val="7488"/>
              </a:lnSpc>
              <a:spcBef>
                <a:spcPct val="0"/>
              </a:spcBef>
            </a:pPr>
            <a:r>
              <a:rPr lang="en-US" sz="4800" spc="96">
                <a:solidFill>
                  <a:srgbClr val="000000"/>
                </a:solidFill>
                <a:latin typeface="Nourd Bold"/>
              </a:rPr>
              <a:t>300</a:t>
            </a:r>
            <a:r>
              <a:rPr lang="en-US" sz="4800" spc="96" strike="noStrike" u="none">
                <a:solidFill>
                  <a:srgbClr val="000000"/>
                </a:solidFill>
                <a:latin typeface="Nourd Bold"/>
              </a:rPr>
              <a:t>$</a:t>
            </a:r>
          </a:p>
        </p:txBody>
      </p:sp>
      <p:sp>
        <p:nvSpPr>
          <p:cNvPr name="TextBox 17" id="17"/>
          <p:cNvSpPr txBox="true"/>
          <p:nvPr/>
        </p:nvSpPr>
        <p:spPr>
          <a:xfrm rot="0">
            <a:off x="13722" y="933450"/>
            <a:ext cx="9144000" cy="714375"/>
          </a:xfrm>
          <a:prstGeom prst="rect">
            <a:avLst/>
          </a:prstGeom>
        </p:spPr>
        <p:txBody>
          <a:bodyPr anchor="t" rtlCol="false" tIns="0" lIns="0" bIns="0" rIns="0">
            <a:spAutoFit/>
          </a:bodyPr>
          <a:lstStyle/>
          <a:p>
            <a:pPr algn="ctr" marL="0" indent="0" lvl="0">
              <a:lnSpc>
                <a:spcPts val="5760"/>
              </a:lnSpc>
              <a:spcBef>
                <a:spcPct val="0"/>
              </a:spcBef>
            </a:pPr>
            <a:r>
              <a:rPr lang="en-US" sz="4800" spc="96" strike="noStrike" u="none">
                <a:solidFill>
                  <a:srgbClr val="000000"/>
                </a:solidFill>
                <a:latin typeface="Nourd Bold"/>
              </a:rPr>
              <a:t>ADD A PRICING PAGE</a:t>
            </a:r>
          </a:p>
        </p:txBody>
      </p:sp>
      <p:sp>
        <p:nvSpPr>
          <p:cNvPr name="TextBox 18" id="18"/>
          <p:cNvSpPr txBox="true"/>
          <p:nvPr/>
        </p:nvSpPr>
        <p:spPr>
          <a:xfrm rot="0">
            <a:off x="10374512" y="7255768"/>
            <a:ext cx="1753855" cy="630932"/>
          </a:xfrm>
          <a:prstGeom prst="rect">
            <a:avLst/>
          </a:prstGeom>
        </p:spPr>
        <p:txBody>
          <a:bodyPr anchor="t" rtlCol="false" tIns="0" lIns="0" bIns="0" rIns="0">
            <a:spAutoFit/>
          </a:bodyPr>
          <a:lstStyle/>
          <a:p>
            <a:pPr algn="ctr">
              <a:lnSpc>
                <a:spcPts val="2772"/>
              </a:lnSpc>
            </a:pPr>
            <a:r>
              <a:rPr lang="en-US" sz="1200">
                <a:solidFill>
                  <a:srgbClr val="000000"/>
                </a:solidFill>
                <a:latin typeface="Nourd"/>
              </a:rPr>
              <a:t>Add a feature</a:t>
            </a:r>
          </a:p>
          <a:p>
            <a:pPr algn="ctr" marL="0" indent="0" lvl="1">
              <a:lnSpc>
                <a:spcPts val="2772"/>
              </a:lnSpc>
            </a:pPr>
            <a:r>
              <a:rPr lang="en-US" sz="1200">
                <a:solidFill>
                  <a:srgbClr val="000000"/>
                </a:solidFill>
                <a:latin typeface="Nourd"/>
              </a:rPr>
              <a:t>Add a feature</a:t>
            </a:r>
          </a:p>
        </p:txBody>
      </p:sp>
      <p:sp>
        <p:nvSpPr>
          <p:cNvPr name="TextBox 19" id="19"/>
          <p:cNvSpPr txBox="true"/>
          <p:nvPr/>
        </p:nvSpPr>
        <p:spPr>
          <a:xfrm rot="0">
            <a:off x="12839073" y="7255768"/>
            <a:ext cx="1753855" cy="1316732"/>
          </a:xfrm>
          <a:prstGeom prst="rect">
            <a:avLst/>
          </a:prstGeom>
        </p:spPr>
        <p:txBody>
          <a:bodyPr anchor="t" rtlCol="false" tIns="0" lIns="0" bIns="0" rIns="0">
            <a:spAutoFit/>
          </a:bodyPr>
          <a:lstStyle/>
          <a:p>
            <a:pPr algn="ctr">
              <a:lnSpc>
                <a:spcPts val="2772"/>
              </a:lnSpc>
            </a:pPr>
            <a:r>
              <a:rPr lang="en-US" sz="1200">
                <a:solidFill>
                  <a:srgbClr val="000000"/>
                </a:solidFill>
                <a:latin typeface="Nourd"/>
              </a:rPr>
              <a:t>Add a feature</a:t>
            </a:r>
          </a:p>
          <a:p>
            <a:pPr algn="ctr">
              <a:lnSpc>
                <a:spcPts val="2772"/>
              </a:lnSpc>
            </a:pPr>
            <a:r>
              <a:rPr lang="en-US" sz="1200">
                <a:solidFill>
                  <a:srgbClr val="000000"/>
                </a:solidFill>
                <a:latin typeface="Nourd"/>
              </a:rPr>
              <a:t>Add a feature</a:t>
            </a:r>
          </a:p>
          <a:p>
            <a:pPr algn="ctr">
              <a:lnSpc>
                <a:spcPts val="2772"/>
              </a:lnSpc>
            </a:pPr>
            <a:r>
              <a:rPr lang="en-US" sz="1200">
                <a:solidFill>
                  <a:srgbClr val="000000"/>
                </a:solidFill>
                <a:latin typeface="Nourd"/>
              </a:rPr>
              <a:t>Add a feature</a:t>
            </a:r>
          </a:p>
          <a:p>
            <a:pPr algn="ctr" marL="0" indent="0" lvl="1">
              <a:lnSpc>
                <a:spcPts val="2772"/>
              </a:lnSpc>
            </a:pPr>
            <a:r>
              <a:rPr lang="en-US" sz="1200">
                <a:solidFill>
                  <a:srgbClr val="000000"/>
                </a:solidFill>
                <a:latin typeface="Nourd"/>
              </a:rPr>
              <a:t>Add a feature</a:t>
            </a:r>
          </a:p>
        </p:txBody>
      </p:sp>
      <p:sp>
        <p:nvSpPr>
          <p:cNvPr name="TextBox 20" id="20"/>
          <p:cNvSpPr txBox="true"/>
          <p:nvPr/>
        </p:nvSpPr>
        <p:spPr>
          <a:xfrm rot="0">
            <a:off x="15303633" y="7255768"/>
            <a:ext cx="1753855" cy="2002532"/>
          </a:xfrm>
          <a:prstGeom prst="rect">
            <a:avLst/>
          </a:prstGeom>
        </p:spPr>
        <p:txBody>
          <a:bodyPr anchor="t" rtlCol="false" tIns="0" lIns="0" bIns="0" rIns="0">
            <a:spAutoFit/>
          </a:bodyPr>
          <a:lstStyle/>
          <a:p>
            <a:pPr algn="ctr">
              <a:lnSpc>
                <a:spcPts val="2772"/>
              </a:lnSpc>
            </a:pPr>
            <a:r>
              <a:rPr lang="en-US" sz="1200">
                <a:solidFill>
                  <a:srgbClr val="000000"/>
                </a:solidFill>
                <a:latin typeface="Nourd"/>
              </a:rPr>
              <a:t>Add a feature</a:t>
            </a:r>
          </a:p>
          <a:p>
            <a:pPr algn="ctr">
              <a:lnSpc>
                <a:spcPts val="2772"/>
              </a:lnSpc>
            </a:pPr>
            <a:r>
              <a:rPr lang="en-US" sz="1200">
                <a:solidFill>
                  <a:srgbClr val="000000"/>
                </a:solidFill>
                <a:latin typeface="Nourd"/>
              </a:rPr>
              <a:t>Add a feature</a:t>
            </a:r>
          </a:p>
          <a:p>
            <a:pPr algn="ctr">
              <a:lnSpc>
                <a:spcPts val="2772"/>
              </a:lnSpc>
            </a:pPr>
            <a:r>
              <a:rPr lang="en-US" sz="1200">
                <a:solidFill>
                  <a:srgbClr val="000000"/>
                </a:solidFill>
                <a:latin typeface="Nourd"/>
              </a:rPr>
              <a:t>Add a feature</a:t>
            </a:r>
          </a:p>
          <a:p>
            <a:pPr algn="ctr">
              <a:lnSpc>
                <a:spcPts val="2772"/>
              </a:lnSpc>
            </a:pPr>
            <a:r>
              <a:rPr lang="en-US" sz="1200">
                <a:solidFill>
                  <a:srgbClr val="000000"/>
                </a:solidFill>
                <a:latin typeface="Nourd"/>
              </a:rPr>
              <a:t>Add a feature</a:t>
            </a:r>
          </a:p>
          <a:p>
            <a:pPr algn="ctr">
              <a:lnSpc>
                <a:spcPts val="2772"/>
              </a:lnSpc>
            </a:pPr>
            <a:r>
              <a:rPr lang="en-US" sz="1200">
                <a:solidFill>
                  <a:srgbClr val="000000"/>
                </a:solidFill>
                <a:latin typeface="Nourd"/>
              </a:rPr>
              <a:t>Add a feature</a:t>
            </a:r>
          </a:p>
          <a:p>
            <a:pPr algn="ctr" marL="0" indent="0" lvl="1">
              <a:lnSpc>
                <a:spcPts val="2772"/>
              </a:lnSpc>
            </a:pPr>
            <a:r>
              <a:rPr lang="en-US" sz="1200">
                <a:solidFill>
                  <a:srgbClr val="000000"/>
                </a:solidFill>
                <a:latin typeface="Nourd"/>
              </a:rPr>
              <a:t>Add a feature</a:t>
            </a:r>
          </a:p>
        </p:txBody>
      </p:sp>
      <p:sp>
        <p:nvSpPr>
          <p:cNvPr name="TextBox 21" id="21"/>
          <p:cNvSpPr txBox="true"/>
          <p:nvPr/>
        </p:nvSpPr>
        <p:spPr>
          <a:xfrm rot="0">
            <a:off x="10522402" y="5808021"/>
            <a:ext cx="1458076" cy="281940"/>
          </a:xfrm>
          <a:prstGeom prst="rect">
            <a:avLst/>
          </a:prstGeom>
        </p:spPr>
        <p:txBody>
          <a:bodyPr anchor="t" rtlCol="false" tIns="0" lIns="0" bIns="0" rIns="0">
            <a:spAutoFit/>
          </a:bodyPr>
          <a:lstStyle/>
          <a:p>
            <a:pPr algn="ctr" marL="0" indent="0" lvl="0">
              <a:lnSpc>
                <a:spcPts val="2340"/>
              </a:lnSpc>
              <a:spcBef>
                <a:spcPct val="0"/>
              </a:spcBef>
            </a:pPr>
            <a:r>
              <a:rPr lang="en-US" sz="1800">
                <a:solidFill>
                  <a:srgbClr val="000000"/>
                </a:solidFill>
                <a:latin typeface="Nourd Bold"/>
              </a:rPr>
              <a:t>MONTHLY</a:t>
            </a:r>
          </a:p>
        </p:txBody>
      </p:sp>
      <p:sp>
        <p:nvSpPr>
          <p:cNvPr name="TextBox 22" id="22"/>
          <p:cNvSpPr txBox="true"/>
          <p:nvPr/>
        </p:nvSpPr>
        <p:spPr>
          <a:xfrm rot="0">
            <a:off x="12986962" y="5808021"/>
            <a:ext cx="1458076" cy="281940"/>
          </a:xfrm>
          <a:prstGeom prst="rect">
            <a:avLst/>
          </a:prstGeom>
        </p:spPr>
        <p:txBody>
          <a:bodyPr anchor="t" rtlCol="false" tIns="0" lIns="0" bIns="0" rIns="0">
            <a:spAutoFit/>
          </a:bodyPr>
          <a:lstStyle/>
          <a:p>
            <a:pPr algn="ctr" marL="0" indent="0" lvl="0">
              <a:lnSpc>
                <a:spcPts val="2340"/>
              </a:lnSpc>
              <a:spcBef>
                <a:spcPct val="0"/>
              </a:spcBef>
            </a:pPr>
            <a:r>
              <a:rPr lang="en-US" sz="1800">
                <a:solidFill>
                  <a:srgbClr val="000000"/>
                </a:solidFill>
                <a:latin typeface="Nourd Bold"/>
              </a:rPr>
              <a:t>MONTHLY</a:t>
            </a:r>
          </a:p>
        </p:txBody>
      </p:sp>
      <p:sp>
        <p:nvSpPr>
          <p:cNvPr name="TextBox 23" id="23"/>
          <p:cNvSpPr txBox="true"/>
          <p:nvPr/>
        </p:nvSpPr>
        <p:spPr>
          <a:xfrm rot="0">
            <a:off x="15451522" y="5808021"/>
            <a:ext cx="1458076" cy="281940"/>
          </a:xfrm>
          <a:prstGeom prst="rect">
            <a:avLst/>
          </a:prstGeom>
        </p:spPr>
        <p:txBody>
          <a:bodyPr anchor="t" rtlCol="false" tIns="0" lIns="0" bIns="0" rIns="0">
            <a:spAutoFit/>
          </a:bodyPr>
          <a:lstStyle/>
          <a:p>
            <a:pPr algn="ctr" marL="0" indent="0" lvl="0">
              <a:lnSpc>
                <a:spcPts val="2340"/>
              </a:lnSpc>
              <a:spcBef>
                <a:spcPct val="0"/>
              </a:spcBef>
            </a:pPr>
            <a:r>
              <a:rPr lang="en-US" sz="1800">
                <a:solidFill>
                  <a:srgbClr val="000000"/>
                </a:solidFill>
                <a:latin typeface="Nourd Bold"/>
              </a:rPr>
              <a:t>YEARLY</a:t>
            </a:r>
          </a:p>
        </p:txBody>
      </p:sp>
      <p:sp>
        <p:nvSpPr>
          <p:cNvPr name="TextBox 24" id="24"/>
          <p:cNvSpPr txBox="true"/>
          <p:nvPr/>
        </p:nvSpPr>
        <p:spPr>
          <a:xfrm rot="0">
            <a:off x="3533468" y="8554373"/>
            <a:ext cx="2077064" cy="607694"/>
          </a:xfrm>
          <a:prstGeom prst="rect">
            <a:avLst/>
          </a:prstGeom>
        </p:spPr>
        <p:txBody>
          <a:bodyPr anchor="t" rtlCol="false" tIns="0" lIns="0" bIns="0" rIns="0">
            <a:spAutoFit/>
          </a:bodyPr>
          <a:lstStyle/>
          <a:p>
            <a:pPr algn="ctr" marL="0" indent="0" lvl="1">
              <a:lnSpc>
                <a:spcPts val="1680"/>
              </a:lnSpc>
              <a:spcBef>
                <a:spcPct val="0"/>
              </a:spcBef>
            </a:pPr>
            <a:r>
              <a:rPr lang="en-US" sz="1200">
                <a:solidFill>
                  <a:srgbClr val="000000"/>
                </a:solidFill>
                <a:latin typeface="Nourd"/>
              </a:rPr>
              <a:t>Lorem ipsum dolor sit amet, consectetur adipiscing elit, sed do eiusmod tempor.</a:t>
            </a:r>
          </a:p>
        </p:txBody>
      </p:sp>
      <p:sp>
        <p:nvSpPr>
          <p:cNvPr name="TextBox 25" id="25"/>
          <p:cNvSpPr txBox="true"/>
          <p:nvPr/>
        </p:nvSpPr>
        <p:spPr>
          <a:xfrm rot="0">
            <a:off x="3842962" y="8109772"/>
            <a:ext cx="1458076" cy="281940"/>
          </a:xfrm>
          <a:prstGeom prst="rect">
            <a:avLst/>
          </a:prstGeom>
        </p:spPr>
        <p:txBody>
          <a:bodyPr anchor="t" rtlCol="false" tIns="0" lIns="0" bIns="0" rIns="0">
            <a:spAutoFit/>
          </a:bodyPr>
          <a:lstStyle/>
          <a:p>
            <a:pPr algn="ctr" marL="0" indent="0" lvl="0">
              <a:lnSpc>
                <a:spcPts val="2340"/>
              </a:lnSpc>
              <a:spcBef>
                <a:spcPct val="0"/>
              </a:spcBef>
            </a:pPr>
            <a:r>
              <a:rPr lang="en-US" sz="1800">
                <a:solidFill>
                  <a:srgbClr val="000000"/>
                </a:solidFill>
                <a:latin typeface="Nourd Bold"/>
              </a:rPr>
              <a:t>PRODUCT 1</a:t>
            </a:r>
          </a:p>
        </p:txBody>
      </p:sp>
      <p:sp>
        <p:nvSpPr>
          <p:cNvPr name="Freeform 26" id="26"/>
          <p:cNvSpPr/>
          <p:nvPr/>
        </p:nvSpPr>
        <p:spPr>
          <a:xfrm flipH="false" flipV="false" rot="0">
            <a:off x="12187816" y="1054713"/>
            <a:ext cx="3056368" cy="4088787"/>
          </a:xfrm>
          <a:custGeom>
            <a:avLst/>
            <a:gdLst/>
            <a:ahLst/>
            <a:cxnLst/>
            <a:rect r="r" b="b" t="t" l="l"/>
            <a:pathLst>
              <a:path h="4088787" w="3056368">
                <a:moveTo>
                  <a:pt x="0" y="0"/>
                </a:moveTo>
                <a:lnTo>
                  <a:pt x="3056368" y="0"/>
                </a:lnTo>
                <a:lnTo>
                  <a:pt x="3056368" y="4088787"/>
                </a:lnTo>
                <a:lnTo>
                  <a:pt x="0" y="4088787"/>
                </a:lnTo>
                <a:lnTo>
                  <a:pt x="0" y="0"/>
                </a:lnTo>
                <a:close/>
              </a:path>
            </a:pathLst>
          </a:custGeom>
          <a:blipFill>
            <a:blip r:embed="rId3">
              <a:extLst>
                <a:ext uri="{96DAC541-7B7A-43D3-8B79-37D633B846F1}">
                  <asvg:svgBlip xmlns:asvg="http://schemas.microsoft.com/office/drawing/2016/SVG/main" r:embed="rId4"/>
                </a:ext>
              </a:extLst>
            </a:blip>
            <a:stretch>
              <a:fillRect l="0" t="0" r="0" b="0"/>
            </a:stretch>
          </a:blipFill>
          <a:ln cap="sq">
            <a:noFill/>
            <a:prstDash val="solid"/>
            <a:miter/>
          </a:ln>
        </p:spPr>
      </p:sp>
      <p:sp>
        <p:nvSpPr>
          <p:cNvPr name="AutoShape 27" id="27"/>
          <p:cNvSpPr/>
          <p:nvPr/>
        </p:nvSpPr>
        <p:spPr>
          <a:xfrm>
            <a:off x="10512589" y="7093221"/>
            <a:ext cx="1477701" cy="0"/>
          </a:xfrm>
          <a:prstGeom prst="line">
            <a:avLst/>
          </a:prstGeom>
          <a:ln cap="flat" w="28575">
            <a:solidFill>
              <a:srgbClr val="000000"/>
            </a:solidFill>
            <a:prstDash val="solid"/>
            <a:headEnd type="none" len="sm" w="sm"/>
            <a:tailEnd type="none" len="sm" w="sm"/>
          </a:ln>
        </p:spPr>
      </p:sp>
      <p:sp>
        <p:nvSpPr>
          <p:cNvPr name="AutoShape 28" id="28"/>
          <p:cNvSpPr/>
          <p:nvPr/>
        </p:nvSpPr>
        <p:spPr>
          <a:xfrm>
            <a:off x="12977149" y="7093221"/>
            <a:ext cx="1477701" cy="0"/>
          </a:xfrm>
          <a:prstGeom prst="line">
            <a:avLst/>
          </a:prstGeom>
          <a:ln cap="flat" w="28575">
            <a:solidFill>
              <a:srgbClr val="000000"/>
            </a:solidFill>
            <a:prstDash val="solid"/>
            <a:headEnd type="none" len="sm" w="sm"/>
            <a:tailEnd type="none" len="sm" w="sm"/>
          </a:ln>
        </p:spPr>
      </p:sp>
      <p:sp>
        <p:nvSpPr>
          <p:cNvPr name="AutoShape 29" id="29"/>
          <p:cNvSpPr/>
          <p:nvPr/>
        </p:nvSpPr>
        <p:spPr>
          <a:xfrm>
            <a:off x="15441710" y="7093221"/>
            <a:ext cx="1477701" cy="0"/>
          </a:xfrm>
          <a:prstGeom prst="line">
            <a:avLst/>
          </a:prstGeom>
          <a:ln cap="flat" w="28575">
            <a:solidFill>
              <a:srgbClr val="000000"/>
            </a:solidFill>
            <a:prstDash val="solid"/>
            <a:headEnd type="none" len="sm" w="sm"/>
            <a:tailEnd type="none" len="sm" w="sm"/>
          </a:ln>
        </p:spPr>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DDDDDD"/>
        </a:solidFill>
      </p:bgPr>
    </p:bg>
    <p:spTree>
      <p:nvGrpSpPr>
        <p:cNvPr id="1" name=""/>
        <p:cNvGrpSpPr/>
        <p:nvPr/>
      </p:nvGrpSpPr>
      <p:grpSpPr>
        <a:xfrm>
          <a:off x="0" y="0"/>
          <a:ext cx="0" cy="0"/>
          <a:chOff x="0" y="0"/>
          <a:chExt cx="0" cy="0"/>
        </a:xfrm>
      </p:grpSpPr>
      <p:grpSp>
        <p:nvGrpSpPr>
          <p:cNvPr name="Group 2" id="2"/>
          <p:cNvGrpSpPr/>
          <p:nvPr/>
        </p:nvGrpSpPr>
        <p:grpSpPr>
          <a:xfrm rot="0">
            <a:off x="0" y="0"/>
            <a:ext cx="9144000" cy="10287000"/>
            <a:chOff x="0" y="0"/>
            <a:chExt cx="2408296" cy="2709333"/>
          </a:xfrm>
        </p:grpSpPr>
        <p:sp>
          <p:nvSpPr>
            <p:cNvPr name="Freeform 3" id="3"/>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DDDDDD"/>
            </a:solidFill>
            <a:ln cap="sq">
              <a:noFill/>
              <a:prstDash val="solid"/>
              <a:miter/>
            </a:ln>
          </p:spPr>
        </p:sp>
        <p:sp>
          <p:nvSpPr>
            <p:cNvPr name="TextBox 4" id="4"/>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5" id="5"/>
          <p:cNvGrpSpPr/>
          <p:nvPr/>
        </p:nvGrpSpPr>
        <p:grpSpPr>
          <a:xfrm rot="0">
            <a:off x="568005" y="3260200"/>
            <a:ext cx="2582271" cy="1929696"/>
            <a:chOff x="0" y="0"/>
            <a:chExt cx="680104" cy="508233"/>
          </a:xfrm>
        </p:grpSpPr>
        <p:sp>
          <p:nvSpPr>
            <p:cNvPr name="Freeform 6" id="6"/>
            <p:cNvSpPr/>
            <p:nvPr/>
          </p:nvSpPr>
          <p:spPr>
            <a:xfrm flipH="false" flipV="false" rot="0">
              <a:off x="0" y="0"/>
              <a:ext cx="680104" cy="508233"/>
            </a:xfrm>
            <a:custGeom>
              <a:avLst/>
              <a:gdLst/>
              <a:ahLst/>
              <a:cxnLst/>
              <a:rect r="r" b="b" t="t" l="l"/>
              <a:pathLst>
                <a:path h="508233" w="680104">
                  <a:moveTo>
                    <a:pt x="0" y="0"/>
                  </a:moveTo>
                  <a:lnTo>
                    <a:pt x="680104" y="0"/>
                  </a:lnTo>
                  <a:lnTo>
                    <a:pt x="680104" y="508233"/>
                  </a:lnTo>
                  <a:lnTo>
                    <a:pt x="0" y="508233"/>
                  </a:lnTo>
                  <a:close/>
                </a:path>
              </a:pathLst>
            </a:custGeom>
            <a:solidFill>
              <a:srgbClr val="C2BCB4"/>
            </a:solidFill>
            <a:ln cap="sq">
              <a:noFill/>
              <a:prstDash val="solid"/>
              <a:miter/>
            </a:ln>
          </p:spPr>
        </p:sp>
        <p:sp>
          <p:nvSpPr>
            <p:cNvPr name="TextBox 7" id="7"/>
            <p:cNvSpPr txBox="true"/>
            <p:nvPr/>
          </p:nvSpPr>
          <p:spPr>
            <a:xfrm>
              <a:off x="0" y="-38100"/>
              <a:ext cx="680104" cy="5463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8" id="8"/>
          <p:cNvGrpSpPr/>
          <p:nvPr/>
        </p:nvGrpSpPr>
        <p:grpSpPr>
          <a:xfrm rot="0">
            <a:off x="9144000" y="0"/>
            <a:ext cx="9144000" cy="10287000"/>
            <a:chOff x="0" y="0"/>
            <a:chExt cx="2408296" cy="2709333"/>
          </a:xfrm>
        </p:grpSpPr>
        <p:sp>
          <p:nvSpPr>
            <p:cNvPr name="Freeform 9" id="9"/>
            <p:cNvSpPr/>
            <p:nvPr/>
          </p:nvSpPr>
          <p:spPr>
            <a:xfrm flipH="false" flipV="false" rot="0">
              <a:off x="0" y="0"/>
              <a:ext cx="2408296" cy="2709333"/>
            </a:xfrm>
            <a:custGeom>
              <a:avLst/>
              <a:gdLst/>
              <a:ahLst/>
              <a:cxnLst/>
              <a:rect r="r" b="b" t="t" l="l"/>
              <a:pathLst>
                <a:path h="2709333" w="2408296">
                  <a:moveTo>
                    <a:pt x="0" y="0"/>
                  </a:moveTo>
                  <a:lnTo>
                    <a:pt x="2408296" y="0"/>
                  </a:lnTo>
                  <a:lnTo>
                    <a:pt x="2408296" y="2709333"/>
                  </a:lnTo>
                  <a:lnTo>
                    <a:pt x="0" y="2709333"/>
                  </a:lnTo>
                  <a:close/>
                </a:path>
              </a:pathLst>
            </a:custGeom>
            <a:solidFill>
              <a:srgbClr val="DDDDDD"/>
            </a:solidFill>
            <a:ln cap="sq">
              <a:noFill/>
              <a:prstDash val="solid"/>
              <a:miter/>
            </a:ln>
          </p:spPr>
        </p:sp>
        <p:sp>
          <p:nvSpPr>
            <p:cNvPr name="TextBox 10" id="10"/>
            <p:cNvSpPr txBox="true"/>
            <p:nvPr/>
          </p:nvSpPr>
          <p:spPr>
            <a:xfrm>
              <a:off x="0" y="-38100"/>
              <a:ext cx="2408296" cy="27474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11" id="11"/>
          <p:cNvGrpSpPr/>
          <p:nvPr/>
        </p:nvGrpSpPr>
        <p:grpSpPr>
          <a:xfrm rot="0">
            <a:off x="566195" y="3260200"/>
            <a:ext cx="2584081" cy="1929581"/>
            <a:chOff x="0" y="0"/>
            <a:chExt cx="3445442" cy="2572775"/>
          </a:xfrm>
        </p:grpSpPr>
        <p:pic>
          <p:nvPicPr>
            <p:cNvPr name="Picture 12" id="12"/>
            <p:cNvPicPr>
              <a:picLocks noChangeAspect="true"/>
            </p:cNvPicPr>
            <p:nvPr/>
          </p:nvPicPr>
          <p:blipFill>
            <a:blip r:embed="rId2"/>
            <a:srcRect l="2667" t="45757" r="5376" b="8466"/>
            <a:stretch>
              <a:fillRect/>
            </a:stretch>
          </p:blipFill>
          <p:spPr>
            <a:xfrm flipH="false" flipV="false">
              <a:off x="0" y="0"/>
              <a:ext cx="3445442" cy="2572775"/>
            </a:xfrm>
            <a:prstGeom prst="rect">
              <a:avLst/>
            </a:prstGeom>
          </p:spPr>
        </p:pic>
      </p:grpSp>
      <p:grpSp>
        <p:nvGrpSpPr>
          <p:cNvPr name="Group 13" id="13"/>
          <p:cNvGrpSpPr/>
          <p:nvPr/>
        </p:nvGrpSpPr>
        <p:grpSpPr>
          <a:xfrm rot="0">
            <a:off x="569815" y="5418497"/>
            <a:ext cx="2582271" cy="1929696"/>
            <a:chOff x="0" y="0"/>
            <a:chExt cx="680104" cy="508233"/>
          </a:xfrm>
        </p:grpSpPr>
        <p:sp>
          <p:nvSpPr>
            <p:cNvPr name="Freeform 14" id="14"/>
            <p:cNvSpPr/>
            <p:nvPr/>
          </p:nvSpPr>
          <p:spPr>
            <a:xfrm flipH="false" flipV="false" rot="0">
              <a:off x="0" y="0"/>
              <a:ext cx="680104" cy="508233"/>
            </a:xfrm>
            <a:custGeom>
              <a:avLst/>
              <a:gdLst/>
              <a:ahLst/>
              <a:cxnLst/>
              <a:rect r="r" b="b" t="t" l="l"/>
              <a:pathLst>
                <a:path h="508233" w="680104">
                  <a:moveTo>
                    <a:pt x="0" y="0"/>
                  </a:moveTo>
                  <a:lnTo>
                    <a:pt x="680104" y="0"/>
                  </a:lnTo>
                  <a:lnTo>
                    <a:pt x="680104" y="508233"/>
                  </a:lnTo>
                  <a:lnTo>
                    <a:pt x="0" y="508233"/>
                  </a:lnTo>
                  <a:close/>
                </a:path>
              </a:pathLst>
            </a:custGeom>
            <a:solidFill>
              <a:srgbClr val="C2BCB4"/>
            </a:solidFill>
            <a:ln cap="sq">
              <a:noFill/>
              <a:prstDash val="solid"/>
              <a:miter/>
            </a:ln>
          </p:spPr>
        </p:sp>
        <p:sp>
          <p:nvSpPr>
            <p:cNvPr name="TextBox 15" id="15"/>
            <p:cNvSpPr txBox="true"/>
            <p:nvPr/>
          </p:nvSpPr>
          <p:spPr>
            <a:xfrm>
              <a:off x="0" y="-38100"/>
              <a:ext cx="680104" cy="5463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16" id="16"/>
          <p:cNvGrpSpPr/>
          <p:nvPr/>
        </p:nvGrpSpPr>
        <p:grpSpPr>
          <a:xfrm rot="0">
            <a:off x="566195" y="5418497"/>
            <a:ext cx="2584081" cy="1929581"/>
            <a:chOff x="0" y="0"/>
            <a:chExt cx="3445442" cy="2572775"/>
          </a:xfrm>
        </p:grpSpPr>
        <p:pic>
          <p:nvPicPr>
            <p:cNvPr name="Picture 17" id="17"/>
            <p:cNvPicPr>
              <a:picLocks noChangeAspect="true"/>
            </p:cNvPicPr>
            <p:nvPr/>
          </p:nvPicPr>
          <p:blipFill>
            <a:blip r:embed="rId3"/>
            <a:srcRect l="2233" t="52442" r="2233" b="0"/>
            <a:stretch>
              <a:fillRect/>
            </a:stretch>
          </p:blipFill>
          <p:spPr>
            <a:xfrm flipH="false" flipV="false">
              <a:off x="0" y="0"/>
              <a:ext cx="3445442" cy="2572775"/>
            </a:xfrm>
            <a:prstGeom prst="rect">
              <a:avLst/>
            </a:prstGeom>
          </p:spPr>
        </p:pic>
      </p:grpSp>
      <p:grpSp>
        <p:nvGrpSpPr>
          <p:cNvPr name="Group 18" id="18"/>
          <p:cNvGrpSpPr/>
          <p:nvPr/>
        </p:nvGrpSpPr>
        <p:grpSpPr>
          <a:xfrm rot="0">
            <a:off x="566195" y="7590289"/>
            <a:ext cx="2582271" cy="1929696"/>
            <a:chOff x="0" y="0"/>
            <a:chExt cx="680104" cy="508233"/>
          </a:xfrm>
        </p:grpSpPr>
        <p:sp>
          <p:nvSpPr>
            <p:cNvPr name="Freeform 19" id="19"/>
            <p:cNvSpPr/>
            <p:nvPr/>
          </p:nvSpPr>
          <p:spPr>
            <a:xfrm flipH="false" flipV="false" rot="0">
              <a:off x="0" y="0"/>
              <a:ext cx="680104" cy="508233"/>
            </a:xfrm>
            <a:custGeom>
              <a:avLst/>
              <a:gdLst/>
              <a:ahLst/>
              <a:cxnLst/>
              <a:rect r="r" b="b" t="t" l="l"/>
              <a:pathLst>
                <a:path h="508233" w="680104">
                  <a:moveTo>
                    <a:pt x="0" y="0"/>
                  </a:moveTo>
                  <a:lnTo>
                    <a:pt x="680104" y="0"/>
                  </a:lnTo>
                  <a:lnTo>
                    <a:pt x="680104" y="508233"/>
                  </a:lnTo>
                  <a:lnTo>
                    <a:pt x="0" y="508233"/>
                  </a:lnTo>
                  <a:close/>
                </a:path>
              </a:pathLst>
            </a:custGeom>
            <a:solidFill>
              <a:srgbClr val="C2BCB4"/>
            </a:solidFill>
            <a:ln cap="sq">
              <a:noFill/>
              <a:prstDash val="solid"/>
              <a:miter/>
            </a:ln>
          </p:spPr>
        </p:sp>
        <p:sp>
          <p:nvSpPr>
            <p:cNvPr name="TextBox 20" id="20"/>
            <p:cNvSpPr txBox="true"/>
            <p:nvPr/>
          </p:nvSpPr>
          <p:spPr>
            <a:xfrm>
              <a:off x="0" y="-38100"/>
              <a:ext cx="680104" cy="546333"/>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21" id="21"/>
          <p:cNvGrpSpPr/>
          <p:nvPr/>
        </p:nvGrpSpPr>
        <p:grpSpPr>
          <a:xfrm rot="0">
            <a:off x="566195" y="7576793"/>
            <a:ext cx="2584081" cy="1943192"/>
            <a:chOff x="0" y="0"/>
            <a:chExt cx="3445442" cy="2590923"/>
          </a:xfrm>
        </p:grpSpPr>
        <p:pic>
          <p:nvPicPr>
            <p:cNvPr name="Picture 22" id="22"/>
            <p:cNvPicPr>
              <a:picLocks noChangeAspect="true"/>
            </p:cNvPicPr>
            <p:nvPr/>
          </p:nvPicPr>
          <p:blipFill>
            <a:blip r:embed="rId4"/>
            <a:srcRect l="23167" t="24271" r="17250" b="8521"/>
            <a:stretch>
              <a:fillRect/>
            </a:stretch>
          </p:blipFill>
          <p:spPr>
            <a:xfrm flipH="false" flipV="false">
              <a:off x="0" y="0"/>
              <a:ext cx="3445442" cy="2590923"/>
            </a:xfrm>
            <a:prstGeom prst="rect">
              <a:avLst/>
            </a:prstGeom>
          </p:spPr>
        </p:pic>
      </p:grpSp>
      <p:grpSp>
        <p:nvGrpSpPr>
          <p:cNvPr name="Group 23" id="23"/>
          <p:cNvGrpSpPr/>
          <p:nvPr/>
        </p:nvGrpSpPr>
        <p:grpSpPr>
          <a:xfrm rot="0">
            <a:off x="5650701" y="3260200"/>
            <a:ext cx="2584081" cy="4948502"/>
            <a:chOff x="0" y="0"/>
            <a:chExt cx="680581" cy="1303309"/>
          </a:xfrm>
        </p:grpSpPr>
        <p:sp>
          <p:nvSpPr>
            <p:cNvPr name="Freeform 24" id="24"/>
            <p:cNvSpPr/>
            <p:nvPr/>
          </p:nvSpPr>
          <p:spPr>
            <a:xfrm flipH="false" flipV="false" rot="0">
              <a:off x="0" y="0"/>
              <a:ext cx="680581" cy="1303309"/>
            </a:xfrm>
            <a:custGeom>
              <a:avLst/>
              <a:gdLst/>
              <a:ahLst/>
              <a:cxnLst/>
              <a:rect r="r" b="b" t="t" l="l"/>
              <a:pathLst>
                <a:path h="1303309" w="680581">
                  <a:moveTo>
                    <a:pt x="0" y="0"/>
                  </a:moveTo>
                  <a:lnTo>
                    <a:pt x="680581" y="0"/>
                  </a:lnTo>
                  <a:lnTo>
                    <a:pt x="680581" y="1303309"/>
                  </a:lnTo>
                  <a:lnTo>
                    <a:pt x="0" y="1303309"/>
                  </a:lnTo>
                  <a:close/>
                </a:path>
              </a:pathLst>
            </a:custGeom>
            <a:solidFill>
              <a:srgbClr val="C2BCB4"/>
            </a:solidFill>
            <a:ln cap="sq">
              <a:noFill/>
              <a:prstDash val="solid"/>
              <a:miter/>
            </a:ln>
          </p:spPr>
        </p:sp>
        <p:sp>
          <p:nvSpPr>
            <p:cNvPr name="TextBox 25" id="25"/>
            <p:cNvSpPr txBox="true"/>
            <p:nvPr/>
          </p:nvSpPr>
          <p:spPr>
            <a:xfrm>
              <a:off x="0" y="-38100"/>
              <a:ext cx="680581" cy="1341409"/>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26" id="26"/>
          <p:cNvGrpSpPr/>
          <p:nvPr/>
        </p:nvGrpSpPr>
        <p:grpSpPr>
          <a:xfrm rot="0">
            <a:off x="5650701" y="3260200"/>
            <a:ext cx="2584081" cy="4969939"/>
            <a:chOff x="0" y="0"/>
            <a:chExt cx="3445442" cy="6626586"/>
          </a:xfrm>
        </p:grpSpPr>
        <p:pic>
          <p:nvPicPr>
            <p:cNvPr name="Picture 27" id="27"/>
            <p:cNvPicPr>
              <a:picLocks noChangeAspect="true"/>
            </p:cNvPicPr>
            <p:nvPr/>
          </p:nvPicPr>
          <p:blipFill>
            <a:blip r:embed="rId5"/>
            <a:srcRect l="0" t="0" r="22106" b="0"/>
            <a:stretch>
              <a:fillRect/>
            </a:stretch>
          </p:blipFill>
          <p:spPr>
            <a:xfrm flipH="false" flipV="false">
              <a:off x="0" y="0"/>
              <a:ext cx="3445442" cy="6626586"/>
            </a:xfrm>
            <a:prstGeom prst="rect">
              <a:avLst/>
            </a:prstGeom>
          </p:spPr>
        </p:pic>
      </p:grpSp>
      <p:sp>
        <p:nvSpPr>
          <p:cNvPr name="AutoShape 28" id="28"/>
          <p:cNvSpPr/>
          <p:nvPr/>
        </p:nvSpPr>
        <p:spPr>
          <a:xfrm flipV="true">
            <a:off x="9135040" y="-538211"/>
            <a:ext cx="17919" cy="11363423"/>
          </a:xfrm>
          <a:prstGeom prst="line">
            <a:avLst/>
          </a:prstGeom>
          <a:ln cap="flat" w="9525">
            <a:solidFill>
              <a:srgbClr val="000000"/>
            </a:solidFill>
            <a:prstDash val="solid"/>
            <a:headEnd type="none" len="sm" w="sm"/>
            <a:tailEnd type="none" len="sm" w="sm"/>
          </a:ln>
        </p:spPr>
      </p:sp>
      <p:sp>
        <p:nvSpPr>
          <p:cNvPr name="Freeform 29" id="29"/>
          <p:cNvSpPr/>
          <p:nvPr/>
        </p:nvSpPr>
        <p:spPr>
          <a:xfrm flipH="false" flipV="false" rot="0">
            <a:off x="10651653" y="3476396"/>
            <a:ext cx="1655677" cy="3850412"/>
          </a:xfrm>
          <a:custGeom>
            <a:avLst/>
            <a:gdLst/>
            <a:ahLst/>
            <a:cxnLst/>
            <a:rect r="r" b="b" t="t" l="l"/>
            <a:pathLst>
              <a:path h="3850412" w="1655677">
                <a:moveTo>
                  <a:pt x="0" y="0"/>
                </a:moveTo>
                <a:lnTo>
                  <a:pt x="1655677" y="0"/>
                </a:lnTo>
                <a:lnTo>
                  <a:pt x="1655677" y="3850412"/>
                </a:lnTo>
                <a:lnTo>
                  <a:pt x="0" y="3850412"/>
                </a:lnTo>
                <a:lnTo>
                  <a:pt x="0" y="0"/>
                </a:lnTo>
                <a:close/>
              </a:path>
            </a:pathLst>
          </a:custGeom>
          <a:blipFill>
            <a:blip r:embed="rId6">
              <a:extLst>
                <a:ext uri="{96DAC541-7B7A-43D3-8B79-37D633B846F1}">
                  <asvg:svgBlip xmlns:asvg="http://schemas.microsoft.com/office/drawing/2016/SVG/main" r:embed="rId7"/>
                </a:ext>
              </a:extLst>
            </a:blip>
            <a:stretch>
              <a:fillRect l="0" t="0" r="0" b="0"/>
            </a:stretch>
          </a:blipFill>
          <a:ln cap="sq">
            <a:noFill/>
            <a:prstDash val="solid"/>
            <a:miter/>
          </a:ln>
        </p:spPr>
      </p:sp>
      <p:grpSp>
        <p:nvGrpSpPr>
          <p:cNvPr name="Group 30" id="30"/>
          <p:cNvGrpSpPr/>
          <p:nvPr/>
        </p:nvGrpSpPr>
        <p:grpSpPr>
          <a:xfrm rot="0">
            <a:off x="10437103" y="628650"/>
            <a:ext cx="1176536" cy="1176536"/>
            <a:chOff x="0" y="0"/>
            <a:chExt cx="812800" cy="812800"/>
          </a:xfrm>
        </p:grpSpPr>
        <p:sp>
          <p:nvSpPr>
            <p:cNvPr name="Freeform 31" id="3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2BCB4"/>
            </a:solidFill>
            <a:ln cap="sq">
              <a:noFill/>
              <a:prstDash val="solid"/>
              <a:miter/>
            </a:ln>
          </p:spPr>
        </p:sp>
        <p:sp>
          <p:nvSpPr>
            <p:cNvPr name="TextBox 32" id="32"/>
            <p:cNvSpPr txBox="true"/>
            <p:nvPr/>
          </p:nvSpPr>
          <p:spPr>
            <a:xfrm>
              <a:off x="76200" y="38100"/>
              <a:ext cx="660400" cy="698500"/>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33" id="33"/>
          <p:cNvGrpSpPr/>
          <p:nvPr/>
        </p:nvGrpSpPr>
        <p:grpSpPr>
          <a:xfrm rot="0">
            <a:off x="13127732" y="628650"/>
            <a:ext cx="1176536" cy="1176536"/>
            <a:chOff x="0" y="0"/>
            <a:chExt cx="812800" cy="812800"/>
          </a:xfrm>
        </p:grpSpPr>
        <p:sp>
          <p:nvSpPr>
            <p:cNvPr name="Freeform 34" id="34"/>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2BCB4"/>
            </a:solidFill>
            <a:ln cap="sq">
              <a:noFill/>
              <a:prstDash val="solid"/>
              <a:miter/>
            </a:ln>
          </p:spPr>
        </p:sp>
        <p:sp>
          <p:nvSpPr>
            <p:cNvPr name="TextBox 35" id="35"/>
            <p:cNvSpPr txBox="true"/>
            <p:nvPr/>
          </p:nvSpPr>
          <p:spPr>
            <a:xfrm>
              <a:off x="76200" y="38100"/>
              <a:ext cx="660400" cy="698500"/>
            </a:xfrm>
            <a:prstGeom prst="rect">
              <a:avLst/>
            </a:prstGeom>
          </p:spPr>
          <p:txBody>
            <a:bodyPr anchor="ctr" rtlCol="false" tIns="50800" lIns="50800" bIns="50800" rIns="50800"/>
            <a:lstStyle/>
            <a:p>
              <a:pPr algn="ctr" marL="0" indent="0" lvl="0">
                <a:lnSpc>
                  <a:spcPts val="3080"/>
                </a:lnSpc>
                <a:spcBef>
                  <a:spcPct val="0"/>
                </a:spcBef>
              </a:pPr>
            </a:p>
          </p:txBody>
        </p:sp>
      </p:grpSp>
      <p:grpSp>
        <p:nvGrpSpPr>
          <p:cNvPr name="Group 36" id="36"/>
          <p:cNvGrpSpPr/>
          <p:nvPr/>
        </p:nvGrpSpPr>
        <p:grpSpPr>
          <a:xfrm rot="0">
            <a:off x="15818361" y="628650"/>
            <a:ext cx="1176536" cy="1176536"/>
            <a:chOff x="0" y="0"/>
            <a:chExt cx="812800" cy="812800"/>
          </a:xfrm>
        </p:grpSpPr>
        <p:sp>
          <p:nvSpPr>
            <p:cNvPr name="Freeform 37" id="37"/>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C2BCB4"/>
            </a:solidFill>
            <a:ln cap="sq">
              <a:noFill/>
              <a:prstDash val="solid"/>
              <a:miter/>
            </a:ln>
          </p:spPr>
        </p:sp>
        <p:sp>
          <p:nvSpPr>
            <p:cNvPr name="TextBox 38" id="38"/>
            <p:cNvSpPr txBox="true"/>
            <p:nvPr/>
          </p:nvSpPr>
          <p:spPr>
            <a:xfrm>
              <a:off x="76200" y="38100"/>
              <a:ext cx="660400" cy="698500"/>
            </a:xfrm>
            <a:prstGeom prst="rect">
              <a:avLst/>
            </a:prstGeom>
          </p:spPr>
          <p:txBody>
            <a:bodyPr anchor="ctr" rtlCol="false" tIns="50800" lIns="50800" bIns="50800" rIns="50800"/>
            <a:lstStyle/>
            <a:p>
              <a:pPr algn="ctr" marL="0" indent="0" lvl="0">
                <a:lnSpc>
                  <a:spcPts val="3080"/>
                </a:lnSpc>
                <a:spcBef>
                  <a:spcPct val="0"/>
                </a:spcBef>
              </a:pPr>
            </a:p>
          </p:txBody>
        </p:sp>
      </p:grpSp>
      <p:sp>
        <p:nvSpPr>
          <p:cNvPr name="Freeform 39" id="39"/>
          <p:cNvSpPr/>
          <p:nvPr/>
        </p:nvSpPr>
        <p:spPr>
          <a:xfrm flipH="false" flipV="false" rot="0">
            <a:off x="10651653" y="1028700"/>
            <a:ext cx="747436" cy="376436"/>
          </a:xfrm>
          <a:custGeom>
            <a:avLst/>
            <a:gdLst/>
            <a:ahLst/>
            <a:cxnLst/>
            <a:rect r="r" b="b" t="t" l="l"/>
            <a:pathLst>
              <a:path h="376436" w="747436">
                <a:moveTo>
                  <a:pt x="0" y="0"/>
                </a:moveTo>
                <a:lnTo>
                  <a:pt x="747436" y="0"/>
                </a:lnTo>
                <a:lnTo>
                  <a:pt x="747436" y="376436"/>
                </a:lnTo>
                <a:lnTo>
                  <a:pt x="0" y="376436"/>
                </a:lnTo>
                <a:lnTo>
                  <a:pt x="0" y="0"/>
                </a:lnTo>
                <a:close/>
              </a:path>
            </a:pathLst>
          </a:custGeom>
          <a:blipFill>
            <a:blip r:embed="rId8">
              <a:extLst>
                <a:ext uri="{96DAC541-7B7A-43D3-8B79-37D633B846F1}">
                  <asvg:svgBlip xmlns:asvg="http://schemas.microsoft.com/office/drawing/2016/SVG/main" r:embed="rId9"/>
                </a:ext>
              </a:extLst>
            </a:blip>
            <a:stretch>
              <a:fillRect l="0" t="0" r="0" b="0"/>
            </a:stretch>
          </a:blipFill>
        </p:spPr>
      </p:sp>
      <p:sp>
        <p:nvSpPr>
          <p:cNvPr name="Freeform 40" id="40"/>
          <p:cNvSpPr/>
          <p:nvPr/>
        </p:nvSpPr>
        <p:spPr>
          <a:xfrm flipH="false" flipV="false" rot="0">
            <a:off x="13424357" y="930052"/>
            <a:ext cx="583286" cy="559954"/>
          </a:xfrm>
          <a:custGeom>
            <a:avLst/>
            <a:gdLst/>
            <a:ahLst/>
            <a:cxnLst/>
            <a:rect r="r" b="b" t="t" l="l"/>
            <a:pathLst>
              <a:path h="559954" w="583286">
                <a:moveTo>
                  <a:pt x="0" y="0"/>
                </a:moveTo>
                <a:lnTo>
                  <a:pt x="583286" y="0"/>
                </a:lnTo>
                <a:lnTo>
                  <a:pt x="583286" y="559954"/>
                </a:lnTo>
                <a:lnTo>
                  <a:pt x="0" y="559954"/>
                </a:lnTo>
                <a:lnTo>
                  <a:pt x="0" y="0"/>
                </a:lnTo>
                <a:close/>
              </a:path>
            </a:pathLst>
          </a:custGeom>
          <a:blipFill>
            <a:blip r:embed="rId10">
              <a:extLst>
                <a:ext uri="{96DAC541-7B7A-43D3-8B79-37D633B846F1}">
                  <asvg:svgBlip xmlns:asvg="http://schemas.microsoft.com/office/drawing/2016/SVG/main" r:embed="rId11"/>
                </a:ext>
              </a:extLst>
            </a:blip>
            <a:stretch>
              <a:fillRect l="0" t="0" r="0" b="0"/>
            </a:stretch>
          </a:blipFill>
        </p:spPr>
      </p:sp>
      <p:sp>
        <p:nvSpPr>
          <p:cNvPr name="Freeform 41" id="41"/>
          <p:cNvSpPr/>
          <p:nvPr/>
        </p:nvSpPr>
        <p:spPr>
          <a:xfrm flipH="false" flipV="false" rot="0">
            <a:off x="16199658" y="882112"/>
            <a:ext cx="413942" cy="669612"/>
          </a:xfrm>
          <a:custGeom>
            <a:avLst/>
            <a:gdLst/>
            <a:ahLst/>
            <a:cxnLst/>
            <a:rect r="r" b="b" t="t" l="l"/>
            <a:pathLst>
              <a:path h="669612" w="413942">
                <a:moveTo>
                  <a:pt x="0" y="0"/>
                </a:moveTo>
                <a:lnTo>
                  <a:pt x="413942" y="0"/>
                </a:lnTo>
                <a:lnTo>
                  <a:pt x="413942" y="669612"/>
                </a:lnTo>
                <a:lnTo>
                  <a:pt x="0" y="669612"/>
                </a:lnTo>
                <a:lnTo>
                  <a:pt x="0" y="0"/>
                </a:lnTo>
                <a:close/>
              </a:path>
            </a:pathLst>
          </a:custGeom>
          <a:blipFill>
            <a:blip r:embed="rId12">
              <a:extLst>
                <a:ext uri="{96DAC541-7B7A-43D3-8B79-37D633B846F1}">
                  <asvg:svgBlip xmlns:asvg="http://schemas.microsoft.com/office/drawing/2016/SVG/main" r:embed="rId13"/>
                </a:ext>
              </a:extLst>
            </a:blip>
            <a:stretch>
              <a:fillRect l="0" t="0" r="0" b="0"/>
            </a:stretch>
          </a:blipFill>
        </p:spPr>
      </p:sp>
      <p:sp>
        <p:nvSpPr>
          <p:cNvPr name="Freeform 42" id="42"/>
          <p:cNvSpPr/>
          <p:nvPr/>
        </p:nvSpPr>
        <p:spPr>
          <a:xfrm flipH="false" flipV="false" rot="0">
            <a:off x="11842800" y="5586866"/>
            <a:ext cx="4644369" cy="1872729"/>
          </a:xfrm>
          <a:custGeom>
            <a:avLst/>
            <a:gdLst/>
            <a:ahLst/>
            <a:cxnLst/>
            <a:rect r="r" b="b" t="t" l="l"/>
            <a:pathLst>
              <a:path h="1872729" w="4644369">
                <a:moveTo>
                  <a:pt x="0" y="0"/>
                </a:moveTo>
                <a:lnTo>
                  <a:pt x="4644369" y="0"/>
                </a:lnTo>
                <a:lnTo>
                  <a:pt x="4644369" y="1872729"/>
                </a:lnTo>
                <a:lnTo>
                  <a:pt x="0" y="1872729"/>
                </a:lnTo>
                <a:lnTo>
                  <a:pt x="0" y="0"/>
                </a:lnTo>
                <a:close/>
              </a:path>
            </a:pathLst>
          </a:custGeom>
          <a:blipFill>
            <a:blip r:embed="rId14">
              <a:extLst>
                <a:ext uri="{96DAC541-7B7A-43D3-8B79-37D633B846F1}">
                  <asvg:svgBlip xmlns:asvg="http://schemas.microsoft.com/office/drawing/2016/SVG/main" r:embed="rId15"/>
                </a:ext>
              </a:extLst>
            </a:blip>
            <a:stretch>
              <a:fillRect l="0" t="0" r="0" b="0"/>
            </a:stretch>
          </a:blipFill>
          <a:ln cap="sq">
            <a:noFill/>
            <a:prstDash val="solid"/>
            <a:miter/>
          </a:ln>
        </p:spPr>
      </p:sp>
      <p:sp>
        <p:nvSpPr>
          <p:cNvPr name="TextBox 43" id="43"/>
          <p:cNvSpPr txBox="true"/>
          <p:nvPr/>
        </p:nvSpPr>
        <p:spPr>
          <a:xfrm rot="0">
            <a:off x="1028700" y="743712"/>
            <a:ext cx="6792574" cy="1636776"/>
          </a:xfrm>
          <a:prstGeom prst="rect">
            <a:avLst/>
          </a:prstGeom>
        </p:spPr>
        <p:txBody>
          <a:bodyPr anchor="t" rtlCol="false" tIns="0" lIns="0" bIns="0" rIns="0">
            <a:spAutoFit/>
          </a:bodyPr>
          <a:lstStyle/>
          <a:p>
            <a:pPr algn="ctr" marL="0" indent="0" lvl="0">
              <a:lnSpc>
                <a:spcPts val="6672"/>
              </a:lnSpc>
              <a:spcBef>
                <a:spcPct val="0"/>
              </a:spcBef>
            </a:pPr>
            <a:r>
              <a:rPr lang="en-US" sz="4800" spc="96" strike="noStrike" u="none">
                <a:solidFill>
                  <a:srgbClr val="000000"/>
                </a:solidFill>
                <a:latin typeface="Nourd Bold"/>
              </a:rPr>
              <a:t>PRODUCT</a:t>
            </a:r>
          </a:p>
          <a:p>
            <a:pPr algn="ctr" marL="0" indent="0" lvl="0">
              <a:lnSpc>
                <a:spcPts val="6672"/>
              </a:lnSpc>
              <a:spcBef>
                <a:spcPct val="0"/>
              </a:spcBef>
            </a:pPr>
            <a:r>
              <a:rPr lang="en-US" sz="4800" spc="96" strike="noStrike" u="none">
                <a:solidFill>
                  <a:srgbClr val="000000"/>
                </a:solidFill>
                <a:latin typeface="Nourd Bold"/>
              </a:rPr>
              <a:t>CATEGORY</a:t>
            </a:r>
          </a:p>
        </p:txBody>
      </p:sp>
      <p:sp>
        <p:nvSpPr>
          <p:cNvPr name="TextBox 44" id="44"/>
          <p:cNvSpPr txBox="true"/>
          <p:nvPr/>
        </p:nvSpPr>
        <p:spPr>
          <a:xfrm rot="0">
            <a:off x="3523561" y="4142925"/>
            <a:ext cx="1753855" cy="817244"/>
          </a:xfrm>
          <a:prstGeom prst="rect">
            <a:avLst/>
          </a:prstGeom>
        </p:spPr>
        <p:txBody>
          <a:bodyPr anchor="t" rtlCol="false" tIns="0" lIns="0" bIns="0" rIns="0">
            <a:spAutoFit/>
          </a:bodyPr>
          <a:lstStyle/>
          <a:p>
            <a:pPr marL="0" indent="0" lvl="1">
              <a:lnSpc>
                <a:spcPts val="1680"/>
              </a:lnSpc>
              <a:spcBef>
                <a:spcPct val="0"/>
              </a:spcBef>
            </a:pPr>
            <a:r>
              <a:rPr lang="en-US" sz="1200">
                <a:solidFill>
                  <a:srgbClr val="000000"/>
                </a:solidFill>
                <a:latin typeface="Nourd"/>
              </a:rPr>
              <a:t>Lorem ipsum dolor sit amet, consectetur adipiscing elit, sed do eiusmod tempor.</a:t>
            </a:r>
          </a:p>
        </p:txBody>
      </p:sp>
      <p:sp>
        <p:nvSpPr>
          <p:cNvPr name="TextBox 45" id="45"/>
          <p:cNvSpPr txBox="true"/>
          <p:nvPr/>
        </p:nvSpPr>
        <p:spPr>
          <a:xfrm rot="0">
            <a:off x="3525371" y="6319512"/>
            <a:ext cx="1753855" cy="817244"/>
          </a:xfrm>
          <a:prstGeom prst="rect">
            <a:avLst/>
          </a:prstGeom>
        </p:spPr>
        <p:txBody>
          <a:bodyPr anchor="t" rtlCol="false" tIns="0" lIns="0" bIns="0" rIns="0">
            <a:spAutoFit/>
          </a:bodyPr>
          <a:lstStyle/>
          <a:p>
            <a:pPr marL="0" indent="0" lvl="1">
              <a:lnSpc>
                <a:spcPts val="1680"/>
              </a:lnSpc>
              <a:spcBef>
                <a:spcPct val="0"/>
              </a:spcBef>
            </a:pPr>
            <a:r>
              <a:rPr lang="en-US" sz="1200">
                <a:solidFill>
                  <a:srgbClr val="000000"/>
                </a:solidFill>
                <a:latin typeface="Nourd"/>
              </a:rPr>
              <a:t>Lorem ipsum dolor sit amet, consectetur adipiscing elit, sed do eiusmod tempor.</a:t>
            </a:r>
          </a:p>
        </p:txBody>
      </p:sp>
      <p:sp>
        <p:nvSpPr>
          <p:cNvPr name="TextBox 46" id="46"/>
          <p:cNvSpPr txBox="true"/>
          <p:nvPr/>
        </p:nvSpPr>
        <p:spPr>
          <a:xfrm rot="0">
            <a:off x="3525371" y="8519217"/>
            <a:ext cx="1753855" cy="817244"/>
          </a:xfrm>
          <a:prstGeom prst="rect">
            <a:avLst/>
          </a:prstGeom>
        </p:spPr>
        <p:txBody>
          <a:bodyPr anchor="t" rtlCol="false" tIns="0" lIns="0" bIns="0" rIns="0">
            <a:spAutoFit/>
          </a:bodyPr>
          <a:lstStyle/>
          <a:p>
            <a:pPr marL="0" indent="0" lvl="1">
              <a:lnSpc>
                <a:spcPts val="1680"/>
              </a:lnSpc>
              <a:spcBef>
                <a:spcPct val="0"/>
              </a:spcBef>
            </a:pPr>
            <a:r>
              <a:rPr lang="en-US" sz="1200">
                <a:solidFill>
                  <a:srgbClr val="000000"/>
                </a:solidFill>
                <a:latin typeface="Nourd"/>
              </a:rPr>
              <a:t>Lorem ipsum dolor sit amet, consectetur adipiscing elit, sed do eiusmod tempor.</a:t>
            </a:r>
          </a:p>
        </p:txBody>
      </p:sp>
      <p:sp>
        <p:nvSpPr>
          <p:cNvPr name="TextBox 47" id="47"/>
          <p:cNvSpPr txBox="true"/>
          <p:nvPr/>
        </p:nvSpPr>
        <p:spPr>
          <a:xfrm rot="0">
            <a:off x="5905767" y="8545612"/>
            <a:ext cx="2329016" cy="817244"/>
          </a:xfrm>
          <a:prstGeom prst="rect">
            <a:avLst/>
          </a:prstGeom>
        </p:spPr>
        <p:txBody>
          <a:bodyPr anchor="t" rtlCol="false" tIns="0" lIns="0" bIns="0" rIns="0">
            <a:spAutoFit/>
          </a:bodyPr>
          <a:lstStyle/>
          <a:p>
            <a:pPr algn="r" marL="0" indent="0" lvl="1">
              <a:lnSpc>
                <a:spcPts val="1680"/>
              </a:lnSpc>
              <a:spcBef>
                <a:spcPct val="0"/>
              </a:spcBef>
            </a:pPr>
            <a:r>
              <a:rPr lang="en-US" sz="1200">
                <a:solidFill>
                  <a:srgbClr val="000000"/>
                </a:solidFill>
                <a:latin typeface="Nourd"/>
              </a:rPr>
              <a:t>Lorem ipsum dolor sit amet, consectetur adipiscing elit, sed do eiusmod tempor incididunt ut labore et dolore magna aliqua.</a:t>
            </a:r>
          </a:p>
        </p:txBody>
      </p:sp>
      <p:sp>
        <p:nvSpPr>
          <p:cNvPr name="TextBox 48" id="48"/>
          <p:cNvSpPr txBox="true"/>
          <p:nvPr/>
        </p:nvSpPr>
        <p:spPr>
          <a:xfrm rot="0">
            <a:off x="3523561" y="3445695"/>
            <a:ext cx="1458076" cy="281940"/>
          </a:xfrm>
          <a:prstGeom prst="rect">
            <a:avLst/>
          </a:prstGeom>
        </p:spPr>
        <p:txBody>
          <a:bodyPr anchor="t" rtlCol="false" tIns="0" lIns="0" bIns="0" rIns="0">
            <a:spAutoFit/>
          </a:bodyPr>
          <a:lstStyle/>
          <a:p>
            <a:pPr marL="0" indent="0" lvl="0">
              <a:lnSpc>
                <a:spcPts val="2340"/>
              </a:lnSpc>
              <a:spcBef>
                <a:spcPct val="0"/>
              </a:spcBef>
            </a:pPr>
            <a:r>
              <a:rPr lang="en-US" sz="1800">
                <a:solidFill>
                  <a:srgbClr val="000000"/>
                </a:solidFill>
                <a:latin typeface="Nourd Bold"/>
              </a:rPr>
              <a:t>PRODUCT 1</a:t>
            </a:r>
          </a:p>
        </p:txBody>
      </p:sp>
      <p:sp>
        <p:nvSpPr>
          <p:cNvPr name="TextBox 49" id="49"/>
          <p:cNvSpPr txBox="true"/>
          <p:nvPr/>
        </p:nvSpPr>
        <p:spPr>
          <a:xfrm rot="0">
            <a:off x="3525371" y="5620294"/>
            <a:ext cx="1458076" cy="281940"/>
          </a:xfrm>
          <a:prstGeom prst="rect">
            <a:avLst/>
          </a:prstGeom>
        </p:spPr>
        <p:txBody>
          <a:bodyPr anchor="t" rtlCol="false" tIns="0" lIns="0" bIns="0" rIns="0">
            <a:spAutoFit/>
          </a:bodyPr>
          <a:lstStyle/>
          <a:p>
            <a:pPr marL="0" indent="0" lvl="0">
              <a:lnSpc>
                <a:spcPts val="2340"/>
              </a:lnSpc>
              <a:spcBef>
                <a:spcPct val="0"/>
              </a:spcBef>
            </a:pPr>
            <a:r>
              <a:rPr lang="en-US" sz="1800">
                <a:solidFill>
                  <a:srgbClr val="000000"/>
                </a:solidFill>
                <a:latin typeface="Nourd Bold"/>
              </a:rPr>
              <a:t>PRODUCT 2</a:t>
            </a:r>
          </a:p>
        </p:txBody>
      </p:sp>
      <p:sp>
        <p:nvSpPr>
          <p:cNvPr name="TextBox 50" id="50"/>
          <p:cNvSpPr txBox="true"/>
          <p:nvPr/>
        </p:nvSpPr>
        <p:spPr>
          <a:xfrm rot="0">
            <a:off x="3525371" y="7750793"/>
            <a:ext cx="1458076" cy="281940"/>
          </a:xfrm>
          <a:prstGeom prst="rect">
            <a:avLst/>
          </a:prstGeom>
        </p:spPr>
        <p:txBody>
          <a:bodyPr anchor="t" rtlCol="false" tIns="0" lIns="0" bIns="0" rIns="0">
            <a:spAutoFit/>
          </a:bodyPr>
          <a:lstStyle/>
          <a:p>
            <a:pPr marL="0" indent="0" lvl="0">
              <a:lnSpc>
                <a:spcPts val="2340"/>
              </a:lnSpc>
              <a:spcBef>
                <a:spcPct val="0"/>
              </a:spcBef>
            </a:pPr>
            <a:r>
              <a:rPr lang="en-US" sz="1800">
                <a:solidFill>
                  <a:srgbClr val="000000"/>
                </a:solidFill>
                <a:latin typeface="Nourd Bold"/>
              </a:rPr>
              <a:t>PRODUCT 3</a:t>
            </a:r>
          </a:p>
        </p:txBody>
      </p:sp>
      <p:sp>
        <p:nvSpPr>
          <p:cNvPr name="TextBox 51" id="51"/>
          <p:cNvSpPr txBox="true"/>
          <p:nvPr/>
        </p:nvSpPr>
        <p:spPr>
          <a:xfrm rot="0">
            <a:off x="3523561" y="3727635"/>
            <a:ext cx="747348" cy="281940"/>
          </a:xfrm>
          <a:prstGeom prst="rect">
            <a:avLst/>
          </a:prstGeom>
        </p:spPr>
        <p:txBody>
          <a:bodyPr anchor="t" rtlCol="false" tIns="0" lIns="0" bIns="0" rIns="0">
            <a:spAutoFit/>
          </a:bodyPr>
          <a:lstStyle/>
          <a:p>
            <a:pPr algn="l" marL="0" indent="0" lvl="0">
              <a:lnSpc>
                <a:spcPts val="2340"/>
              </a:lnSpc>
              <a:spcBef>
                <a:spcPct val="0"/>
              </a:spcBef>
            </a:pPr>
            <a:r>
              <a:rPr lang="en-US" sz="1800" strike="noStrike" u="none">
                <a:solidFill>
                  <a:srgbClr val="000000"/>
                </a:solidFill>
                <a:latin typeface="Nourd Bold"/>
              </a:rPr>
              <a:t>$800</a:t>
            </a:r>
          </a:p>
        </p:txBody>
      </p:sp>
      <p:sp>
        <p:nvSpPr>
          <p:cNvPr name="TextBox 52" id="52"/>
          <p:cNvSpPr txBox="true"/>
          <p:nvPr/>
        </p:nvSpPr>
        <p:spPr>
          <a:xfrm rot="0">
            <a:off x="3525371" y="5904222"/>
            <a:ext cx="747348" cy="281940"/>
          </a:xfrm>
          <a:prstGeom prst="rect">
            <a:avLst/>
          </a:prstGeom>
        </p:spPr>
        <p:txBody>
          <a:bodyPr anchor="t" rtlCol="false" tIns="0" lIns="0" bIns="0" rIns="0">
            <a:spAutoFit/>
          </a:bodyPr>
          <a:lstStyle/>
          <a:p>
            <a:pPr algn="l" marL="0" indent="0" lvl="0">
              <a:lnSpc>
                <a:spcPts val="2340"/>
              </a:lnSpc>
              <a:spcBef>
                <a:spcPct val="0"/>
              </a:spcBef>
            </a:pPr>
            <a:r>
              <a:rPr lang="en-US" sz="1800" strike="noStrike" u="none">
                <a:solidFill>
                  <a:srgbClr val="000000"/>
                </a:solidFill>
                <a:latin typeface="Nourd Bold"/>
              </a:rPr>
              <a:t>$800</a:t>
            </a:r>
          </a:p>
        </p:txBody>
      </p:sp>
      <p:sp>
        <p:nvSpPr>
          <p:cNvPr name="TextBox 53" id="53"/>
          <p:cNvSpPr txBox="true"/>
          <p:nvPr/>
        </p:nvSpPr>
        <p:spPr>
          <a:xfrm rot="0">
            <a:off x="3525371" y="8103927"/>
            <a:ext cx="747348" cy="281940"/>
          </a:xfrm>
          <a:prstGeom prst="rect">
            <a:avLst/>
          </a:prstGeom>
        </p:spPr>
        <p:txBody>
          <a:bodyPr anchor="t" rtlCol="false" tIns="0" lIns="0" bIns="0" rIns="0">
            <a:spAutoFit/>
          </a:bodyPr>
          <a:lstStyle/>
          <a:p>
            <a:pPr algn="l" marL="0" indent="0" lvl="0">
              <a:lnSpc>
                <a:spcPts val="2340"/>
              </a:lnSpc>
              <a:spcBef>
                <a:spcPct val="0"/>
              </a:spcBef>
            </a:pPr>
            <a:r>
              <a:rPr lang="en-US" sz="1800" strike="noStrike" u="none">
                <a:solidFill>
                  <a:srgbClr val="000000"/>
                </a:solidFill>
                <a:latin typeface="Nourd Bold"/>
              </a:rPr>
              <a:t>$800</a:t>
            </a:r>
          </a:p>
        </p:txBody>
      </p:sp>
      <p:sp>
        <p:nvSpPr>
          <p:cNvPr name="TextBox 54" id="54"/>
          <p:cNvSpPr txBox="true"/>
          <p:nvPr/>
        </p:nvSpPr>
        <p:spPr>
          <a:xfrm rot="0">
            <a:off x="10319713" y="7916338"/>
            <a:ext cx="6792574" cy="1636776"/>
          </a:xfrm>
          <a:prstGeom prst="rect">
            <a:avLst/>
          </a:prstGeom>
        </p:spPr>
        <p:txBody>
          <a:bodyPr anchor="t" rtlCol="false" tIns="0" lIns="0" bIns="0" rIns="0">
            <a:spAutoFit/>
          </a:bodyPr>
          <a:lstStyle/>
          <a:p>
            <a:pPr algn="ctr" marL="0" indent="0" lvl="0">
              <a:lnSpc>
                <a:spcPts val="6672"/>
              </a:lnSpc>
              <a:spcBef>
                <a:spcPct val="0"/>
              </a:spcBef>
            </a:pPr>
            <a:r>
              <a:rPr lang="en-US" sz="4800" spc="96" strike="noStrike" u="none">
                <a:solidFill>
                  <a:srgbClr val="000000"/>
                </a:solidFill>
                <a:latin typeface="Nourd Bold"/>
              </a:rPr>
              <a:t>LIVING ROOM</a:t>
            </a:r>
          </a:p>
          <a:p>
            <a:pPr algn="ctr" marL="0" indent="0" lvl="0">
              <a:lnSpc>
                <a:spcPts val="6672"/>
              </a:lnSpc>
              <a:spcBef>
                <a:spcPct val="0"/>
              </a:spcBef>
            </a:pPr>
            <a:r>
              <a:rPr lang="en-US" sz="4800" spc="96" strike="noStrike" u="none">
                <a:solidFill>
                  <a:srgbClr val="000000"/>
                </a:solidFill>
                <a:latin typeface="Nourd Bold"/>
              </a:rPr>
              <a:t>INTERIOR</a:t>
            </a:r>
          </a:p>
        </p:txBody>
      </p:sp>
      <p:sp>
        <p:nvSpPr>
          <p:cNvPr name="TextBox 55" id="55"/>
          <p:cNvSpPr txBox="true"/>
          <p:nvPr/>
        </p:nvSpPr>
        <p:spPr>
          <a:xfrm rot="0">
            <a:off x="9890202" y="2013881"/>
            <a:ext cx="2270337" cy="281940"/>
          </a:xfrm>
          <a:prstGeom prst="rect">
            <a:avLst/>
          </a:prstGeom>
        </p:spPr>
        <p:txBody>
          <a:bodyPr anchor="t" rtlCol="false" tIns="0" lIns="0" bIns="0" rIns="0">
            <a:spAutoFit/>
          </a:bodyPr>
          <a:lstStyle/>
          <a:p>
            <a:pPr algn="ctr" marL="0" indent="0" lvl="0">
              <a:lnSpc>
                <a:spcPts val="2340"/>
              </a:lnSpc>
              <a:spcBef>
                <a:spcPct val="0"/>
              </a:spcBef>
            </a:pPr>
            <a:r>
              <a:rPr lang="en-US" sz="1800" strike="noStrike" u="none">
                <a:solidFill>
                  <a:srgbClr val="000000"/>
                </a:solidFill>
                <a:latin typeface="Nourd Bold"/>
              </a:rPr>
              <a:t>SERVICE ONE</a:t>
            </a:r>
          </a:p>
        </p:txBody>
      </p:sp>
      <p:sp>
        <p:nvSpPr>
          <p:cNvPr name="TextBox 56" id="56"/>
          <p:cNvSpPr txBox="true"/>
          <p:nvPr/>
        </p:nvSpPr>
        <p:spPr>
          <a:xfrm rot="0">
            <a:off x="15271461" y="2013881"/>
            <a:ext cx="2270337" cy="281940"/>
          </a:xfrm>
          <a:prstGeom prst="rect">
            <a:avLst/>
          </a:prstGeom>
        </p:spPr>
        <p:txBody>
          <a:bodyPr anchor="t" rtlCol="false" tIns="0" lIns="0" bIns="0" rIns="0">
            <a:spAutoFit/>
          </a:bodyPr>
          <a:lstStyle/>
          <a:p>
            <a:pPr algn="ctr" marL="0" indent="0" lvl="0">
              <a:lnSpc>
                <a:spcPts val="2340"/>
              </a:lnSpc>
              <a:spcBef>
                <a:spcPct val="0"/>
              </a:spcBef>
            </a:pPr>
            <a:r>
              <a:rPr lang="en-US" sz="1800" strike="noStrike" u="none">
                <a:solidFill>
                  <a:srgbClr val="000000"/>
                </a:solidFill>
                <a:latin typeface="Nourd Bold"/>
              </a:rPr>
              <a:t>SERVICE THREE</a:t>
            </a:r>
          </a:p>
        </p:txBody>
      </p:sp>
      <p:sp>
        <p:nvSpPr>
          <p:cNvPr name="TextBox 57" id="57"/>
          <p:cNvSpPr txBox="true"/>
          <p:nvPr/>
        </p:nvSpPr>
        <p:spPr>
          <a:xfrm rot="0">
            <a:off x="10192396" y="2391072"/>
            <a:ext cx="1665949" cy="398144"/>
          </a:xfrm>
          <a:prstGeom prst="rect">
            <a:avLst/>
          </a:prstGeom>
        </p:spPr>
        <p:txBody>
          <a:bodyPr anchor="t" rtlCol="false" tIns="0" lIns="0" bIns="0" rIns="0">
            <a:spAutoFit/>
          </a:bodyPr>
          <a:lstStyle/>
          <a:p>
            <a:pPr algn="ctr" marL="0" indent="0" lvl="1">
              <a:lnSpc>
                <a:spcPts val="1680"/>
              </a:lnSpc>
              <a:spcBef>
                <a:spcPct val="0"/>
              </a:spcBef>
            </a:pPr>
            <a:r>
              <a:rPr lang="en-US" sz="1200" strike="noStrike" u="none">
                <a:solidFill>
                  <a:srgbClr val="000000"/>
                </a:solidFill>
                <a:latin typeface="Nourd"/>
              </a:rPr>
              <a:t>Elaborate on what</a:t>
            </a:r>
          </a:p>
          <a:p>
            <a:pPr algn="ctr" marL="0" indent="0" lvl="1">
              <a:lnSpc>
                <a:spcPts val="1680"/>
              </a:lnSpc>
              <a:spcBef>
                <a:spcPct val="0"/>
              </a:spcBef>
            </a:pPr>
            <a:r>
              <a:rPr lang="en-US" sz="1200" strike="noStrike" u="none">
                <a:solidFill>
                  <a:srgbClr val="000000"/>
                </a:solidFill>
                <a:latin typeface="Nourd"/>
              </a:rPr>
              <a:t>you want to discuss.</a:t>
            </a:r>
          </a:p>
        </p:txBody>
      </p:sp>
      <p:grpSp>
        <p:nvGrpSpPr>
          <p:cNvPr name="Group 58" id="58"/>
          <p:cNvGrpSpPr/>
          <p:nvPr/>
        </p:nvGrpSpPr>
        <p:grpSpPr>
          <a:xfrm rot="0">
            <a:off x="12580832" y="2023406"/>
            <a:ext cx="2270337" cy="765810"/>
            <a:chOff x="0" y="0"/>
            <a:chExt cx="3027116" cy="1021079"/>
          </a:xfrm>
        </p:grpSpPr>
        <p:sp>
          <p:nvSpPr>
            <p:cNvPr name="TextBox 59" id="59"/>
            <p:cNvSpPr txBox="true"/>
            <p:nvPr/>
          </p:nvSpPr>
          <p:spPr>
            <a:xfrm rot="0">
              <a:off x="0" y="-9525"/>
              <a:ext cx="3027116" cy="372745"/>
            </a:xfrm>
            <a:prstGeom prst="rect">
              <a:avLst/>
            </a:prstGeom>
          </p:spPr>
          <p:txBody>
            <a:bodyPr anchor="t" rtlCol="false" tIns="0" lIns="0" bIns="0" rIns="0">
              <a:spAutoFit/>
            </a:bodyPr>
            <a:lstStyle/>
            <a:p>
              <a:pPr algn="ctr" marL="0" indent="0" lvl="0">
                <a:lnSpc>
                  <a:spcPts val="2340"/>
                </a:lnSpc>
                <a:spcBef>
                  <a:spcPct val="0"/>
                </a:spcBef>
              </a:pPr>
              <a:r>
                <a:rPr lang="en-US" sz="1800" strike="noStrike" u="none">
                  <a:solidFill>
                    <a:srgbClr val="000000"/>
                  </a:solidFill>
                  <a:latin typeface="Nourd Bold"/>
                </a:rPr>
                <a:t>SERVICE TWO</a:t>
              </a:r>
            </a:p>
          </p:txBody>
        </p:sp>
        <p:sp>
          <p:nvSpPr>
            <p:cNvPr name="TextBox 60" id="60"/>
            <p:cNvSpPr txBox="true"/>
            <p:nvPr/>
          </p:nvSpPr>
          <p:spPr>
            <a:xfrm rot="0">
              <a:off x="402925" y="493396"/>
              <a:ext cx="2221265" cy="527684"/>
            </a:xfrm>
            <a:prstGeom prst="rect">
              <a:avLst/>
            </a:prstGeom>
          </p:spPr>
          <p:txBody>
            <a:bodyPr anchor="t" rtlCol="false" tIns="0" lIns="0" bIns="0" rIns="0">
              <a:spAutoFit/>
            </a:bodyPr>
            <a:lstStyle/>
            <a:p>
              <a:pPr algn="ctr" marL="0" indent="0" lvl="1">
                <a:lnSpc>
                  <a:spcPts val="1680"/>
                </a:lnSpc>
                <a:spcBef>
                  <a:spcPct val="0"/>
                </a:spcBef>
              </a:pPr>
              <a:r>
                <a:rPr lang="en-US" sz="1200" strike="noStrike" u="none">
                  <a:solidFill>
                    <a:srgbClr val="000000"/>
                  </a:solidFill>
                  <a:latin typeface="Nourd"/>
                </a:rPr>
                <a:t>Elaborate on what</a:t>
              </a:r>
            </a:p>
            <a:p>
              <a:pPr algn="ctr" marL="0" indent="0" lvl="1">
                <a:lnSpc>
                  <a:spcPts val="1680"/>
                </a:lnSpc>
                <a:spcBef>
                  <a:spcPct val="0"/>
                </a:spcBef>
              </a:pPr>
              <a:r>
                <a:rPr lang="en-US" sz="1200" strike="noStrike" u="none">
                  <a:solidFill>
                    <a:srgbClr val="000000"/>
                  </a:solidFill>
                  <a:latin typeface="Nourd"/>
                </a:rPr>
                <a:t>you want to discuss.</a:t>
              </a:r>
            </a:p>
          </p:txBody>
        </p:sp>
      </p:grpSp>
      <p:sp>
        <p:nvSpPr>
          <p:cNvPr name="TextBox 61" id="61"/>
          <p:cNvSpPr txBox="true"/>
          <p:nvPr/>
        </p:nvSpPr>
        <p:spPr>
          <a:xfrm rot="0">
            <a:off x="15573655" y="2391072"/>
            <a:ext cx="1665949" cy="398144"/>
          </a:xfrm>
          <a:prstGeom prst="rect">
            <a:avLst/>
          </a:prstGeom>
        </p:spPr>
        <p:txBody>
          <a:bodyPr anchor="t" rtlCol="false" tIns="0" lIns="0" bIns="0" rIns="0">
            <a:spAutoFit/>
          </a:bodyPr>
          <a:lstStyle/>
          <a:p>
            <a:pPr algn="ctr" marL="0" indent="0" lvl="1">
              <a:lnSpc>
                <a:spcPts val="1680"/>
              </a:lnSpc>
              <a:spcBef>
                <a:spcPct val="0"/>
              </a:spcBef>
            </a:pPr>
            <a:r>
              <a:rPr lang="en-US" sz="1200" strike="noStrike" u="none">
                <a:solidFill>
                  <a:srgbClr val="000000"/>
                </a:solidFill>
                <a:latin typeface="Nourd"/>
              </a:rPr>
              <a:t>Elaborate on what</a:t>
            </a:r>
          </a:p>
          <a:p>
            <a:pPr algn="ctr" marL="0" indent="0" lvl="1">
              <a:lnSpc>
                <a:spcPts val="1680"/>
              </a:lnSpc>
              <a:spcBef>
                <a:spcPct val="0"/>
              </a:spcBef>
            </a:pPr>
            <a:r>
              <a:rPr lang="en-US" sz="1200" strike="noStrike" u="none">
                <a:solidFill>
                  <a:srgbClr val="000000"/>
                </a:solidFill>
                <a:latin typeface="Nourd"/>
              </a:rPr>
              <a:t>you want to discuss.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DAF-oUqw9Zo</dc:identifier>
  <dcterms:modified xsi:type="dcterms:W3CDTF">2011-08-01T06:04:30Z</dcterms:modified>
  <cp:revision>1</cp:revision>
  <dc:title>Copia de Modern Minimal Illustrative Home Decor Brochure</dc:title>
</cp:coreProperties>
</file>