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10287000" cx="18288000"/>
  <p:notesSz cx="6858000" cy="9144000"/>
  <p:embeddedFontLst>
    <p:embeddedFont>
      <p:font typeface="Arimo"/>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8AE8786-B295-4C6C-91F9-C15D8E580094}">
  <a:tblStyle styleId="{58AE8786-B295-4C6C-91F9-C15D8E580094}"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Arimo-bold.fntdata"/><Relationship Id="rId30" Type="http://schemas.openxmlformats.org/officeDocument/2006/relationships/font" Target="fonts/Arimo-regular.fntdata"/><Relationship Id="rId11" Type="http://schemas.openxmlformats.org/officeDocument/2006/relationships/slide" Target="slides/slide5.xml"/><Relationship Id="rId33" Type="http://schemas.openxmlformats.org/officeDocument/2006/relationships/font" Target="fonts/Arimo-boldItalic.fntdata"/><Relationship Id="rId10" Type="http://schemas.openxmlformats.org/officeDocument/2006/relationships/slide" Target="slides/slide4.xml"/><Relationship Id="rId32" Type="http://schemas.openxmlformats.org/officeDocument/2006/relationships/font" Target="fonts/Arimo-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4" name="Shape 1404"/>
        <p:cNvGrpSpPr/>
        <p:nvPr/>
      </p:nvGrpSpPr>
      <p:grpSpPr>
        <a:xfrm>
          <a:off x="0" y="0"/>
          <a:ext cx="0" cy="0"/>
          <a:chOff x="0" y="0"/>
          <a:chExt cx="0" cy="0"/>
        </a:xfrm>
      </p:grpSpPr>
      <p:sp>
        <p:nvSpPr>
          <p:cNvPr id="1405" name="Google Shape;140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0" name="Shape 1440"/>
        <p:cNvGrpSpPr/>
        <p:nvPr/>
      </p:nvGrpSpPr>
      <p:grpSpPr>
        <a:xfrm>
          <a:off x="0" y="0"/>
          <a:ext cx="0" cy="0"/>
          <a:chOff x="0" y="0"/>
          <a:chExt cx="0" cy="0"/>
        </a:xfrm>
      </p:grpSpPr>
      <p:sp>
        <p:nvSpPr>
          <p:cNvPr id="1441" name="Google Shape;144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5" name="Shape 1565"/>
        <p:cNvGrpSpPr/>
        <p:nvPr/>
      </p:nvGrpSpPr>
      <p:grpSpPr>
        <a:xfrm>
          <a:off x="0" y="0"/>
          <a:ext cx="0" cy="0"/>
          <a:chOff x="0" y="0"/>
          <a:chExt cx="0" cy="0"/>
        </a:xfrm>
      </p:grpSpPr>
      <p:sp>
        <p:nvSpPr>
          <p:cNvPr id="1566" name="Google Shape;156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0" name="Shape 1590"/>
        <p:cNvGrpSpPr/>
        <p:nvPr/>
      </p:nvGrpSpPr>
      <p:grpSpPr>
        <a:xfrm>
          <a:off x="0" y="0"/>
          <a:ext cx="0" cy="0"/>
          <a:chOff x="0" y="0"/>
          <a:chExt cx="0" cy="0"/>
        </a:xfrm>
      </p:grpSpPr>
      <p:sp>
        <p:nvSpPr>
          <p:cNvPr id="1591" name="Google Shape;159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3" name="Shape 1613"/>
        <p:cNvGrpSpPr/>
        <p:nvPr/>
      </p:nvGrpSpPr>
      <p:grpSpPr>
        <a:xfrm>
          <a:off x="0" y="0"/>
          <a:ext cx="0" cy="0"/>
          <a:chOff x="0" y="0"/>
          <a:chExt cx="0" cy="0"/>
        </a:xfrm>
      </p:grpSpPr>
      <p:sp>
        <p:nvSpPr>
          <p:cNvPr id="1614" name="Google Shape;161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8" name="Shape 1758"/>
        <p:cNvGrpSpPr/>
        <p:nvPr/>
      </p:nvGrpSpPr>
      <p:grpSpPr>
        <a:xfrm>
          <a:off x="0" y="0"/>
          <a:ext cx="0" cy="0"/>
          <a:chOff x="0" y="0"/>
          <a:chExt cx="0" cy="0"/>
        </a:xfrm>
      </p:grpSpPr>
      <p:sp>
        <p:nvSpPr>
          <p:cNvPr id="1759" name="Google Shape;175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5" name="Shape 1795"/>
        <p:cNvGrpSpPr/>
        <p:nvPr/>
      </p:nvGrpSpPr>
      <p:grpSpPr>
        <a:xfrm>
          <a:off x="0" y="0"/>
          <a:ext cx="0" cy="0"/>
          <a:chOff x="0" y="0"/>
          <a:chExt cx="0" cy="0"/>
        </a:xfrm>
      </p:grpSpPr>
      <p:sp>
        <p:nvSpPr>
          <p:cNvPr id="1796" name="Google Shape;179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3" name="Shape 1823"/>
        <p:cNvGrpSpPr/>
        <p:nvPr/>
      </p:nvGrpSpPr>
      <p:grpSpPr>
        <a:xfrm>
          <a:off x="0" y="0"/>
          <a:ext cx="0" cy="0"/>
          <a:chOff x="0" y="0"/>
          <a:chExt cx="0" cy="0"/>
        </a:xfrm>
      </p:grpSpPr>
      <p:sp>
        <p:nvSpPr>
          <p:cNvPr id="1824" name="Google Shape;182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6" name="Shape 2026"/>
        <p:cNvGrpSpPr/>
        <p:nvPr/>
      </p:nvGrpSpPr>
      <p:grpSpPr>
        <a:xfrm>
          <a:off x="0" y="0"/>
          <a:ext cx="0" cy="0"/>
          <a:chOff x="0" y="0"/>
          <a:chExt cx="0" cy="0"/>
        </a:xfrm>
      </p:grpSpPr>
      <p:sp>
        <p:nvSpPr>
          <p:cNvPr id="2027" name="Google Shape;202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0" name="Shape 2050"/>
        <p:cNvGrpSpPr/>
        <p:nvPr/>
      </p:nvGrpSpPr>
      <p:grpSpPr>
        <a:xfrm>
          <a:off x="0" y="0"/>
          <a:ext cx="0" cy="0"/>
          <a:chOff x="0" y="0"/>
          <a:chExt cx="0" cy="0"/>
        </a:xfrm>
      </p:grpSpPr>
      <p:sp>
        <p:nvSpPr>
          <p:cNvPr id="2051" name="Google Shape;2051;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5" name="Shape 2285"/>
        <p:cNvGrpSpPr/>
        <p:nvPr/>
      </p:nvGrpSpPr>
      <p:grpSpPr>
        <a:xfrm>
          <a:off x="0" y="0"/>
          <a:ext cx="0" cy="0"/>
          <a:chOff x="0" y="0"/>
          <a:chExt cx="0" cy="0"/>
        </a:xfrm>
      </p:grpSpPr>
      <p:sp>
        <p:nvSpPr>
          <p:cNvPr id="2286" name="Google Shape;2286;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2" name="Shape 2422"/>
        <p:cNvGrpSpPr/>
        <p:nvPr/>
      </p:nvGrpSpPr>
      <p:grpSpPr>
        <a:xfrm>
          <a:off x="0" y="0"/>
          <a:ext cx="0" cy="0"/>
          <a:chOff x="0" y="0"/>
          <a:chExt cx="0" cy="0"/>
        </a:xfrm>
      </p:grpSpPr>
      <p:sp>
        <p:nvSpPr>
          <p:cNvPr id="2423" name="Google Shape;2423;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4" name="Google Shape;2424;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7.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1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 name="Shape 1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3"/>
          <p:cNvSpPr txBox="1"/>
          <p:nvPr>
            <p:ph type="ctrTitle"/>
          </p:nvPr>
        </p:nvSpPr>
        <p:spPr>
          <a:xfrm>
            <a:off x="5170225" y="1474175"/>
            <a:ext cx="77724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3"/>
          <p:cNvSpPr txBox="1"/>
          <p:nvPr>
            <p:ph idx="1" type="subTitle"/>
          </p:nvPr>
        </p:nvSpPr>
        <p:spPr>
          <a:xfrm>
            <a:off x="5750300" y="2640988"/>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4" name="Google Shape;14;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grpSp>
        <p:nvGrpSpPr>
          <p:cNvPr id="15" name="Google Shape;15;p3"/>
          <p:cNvGrpSpPr/>
          <p:nvPr/>
        </p:nvGrpSpPr>
        <p:grpSpPr>
          <a:xfrm>
            <a:off x="427742" y="803549"/>
            <a:ext cx="17432545" cy="484266"/>
            <a:chOff x="0" y="0"/>
            <a:chExt cx="23243393" cy="645688"/>
          </a:xfrm>
        </p:grpSpPr>
        <p:grpSp>
          <p:nvGrpSpPr>
            <p:cNvPr id="16" name="Google Shape;16;p3"/>
            <p:cNvGrpSpPr/>
            <p:nvPr/>
          </p:nvGrpSpPr>
          <p:grpSpPr>
            <a:xfrm>
              <a:off x="0" y="0"/>
              <a:ext cx="645688" cy="645688"/>
              <a:chOff x="0" y="0"/>
              <a:chExt cx="812800" cy="812800"/>
            </a:xfrm>
          </p:grpSpPr>
          <p:sp>
            <p:nvSpPr>
              <p:cNvPr id="17" name="Google Shape;17;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8" name="Google Shape;18;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 name="Google Shape;19;p3"/>
            <p:cNvGrpSpPr/>
            <p:nvPr/>
          </p:nvGrpSpPr>
          <p:grpSpPr>
            <a:xfrm>
              <a:off x="645649" y="0"/>
              <a:ext cx="645688" cy="645688"/>
              <a:chOff x="0" y="0"/>
              <a:chExt cx="812800" cy="812800"/>
            </a:xfrm>
          </p:grpSpPr>
          <p:sp>
            <p:nvSpPr>
              <p:cNvPr id="20" name="Google Shape;20;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1" name="Google Shape;21;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 name="Google Shape;22;p3"/>
            <p:cNvGrpSpPr/>
            <p:nvPr/>
          </p:nvGrpSpPr>
          <p:grpSpPr>
            <a:xfrm>
              <a:off x="1291297" y="0"/>
              <a:ext cx="645688" cy="645688"/>
              <a:chOff x="0" y="0"/>
              <a:chExt cx="812800" cy="812800"/>
            </a:xfrm>
          </p:grpSpPr>
          <p:sp>
            <p:nvSpPr>
              <p:cNvPr id="23" name="Google Shape;23;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4" name="Google Shape;24;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 name="Google Shape;25;p3"/>
            <p:cNvGrpSpPr/>
            <p:nvPr/>
          </p:nvGrpSpPr>
          <p:grpSpPr>
            <a:xfrm>
              <a:off x="1936946" y="0"/>
              <a:ext cx="645688" cy="645688"/>
              <a:chOff x="0" y="0"/>
              <a:chExt cx="812800" cy="812800"/>
            </a:xfrm>
          </p:grpSpPr>
          <p:sp>
            <p:nvSpPr>
              <p:cNvPr id="26" name="Google Shape;26;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7" name="Google Shape;27;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 name="Google Shape;28;p3"/>
            <p:cNvGrpSpPr/>
            <p:nvPr/>
          </p:nvGrpSpPr>
          <p:grpSpPr>
            <a:xfrm>
              <a:off x="2582595" y="0"/>
              <a:ext cx="645688" cy="645688"/>
              <a:chOff x="0" y="0"/>
              <a:chExt cx="812800" cy="812800"/>
            </a:xfrm>
          </p:grpSpPr>
          <p:sp>
            <p:nvSpPr>
              <p:cNvPr id="29" name="Google Shape;29;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30" name="Google Shape;30;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 name="Google Shape;31;p3"/>
            <p:cNvGrpSpPr/>
            <p:nvPr/>
          </p:nvGrpSpPr>
          <p:grpSpPr>
            <a:xfrm>
              <a:off x="3228244" y="0"/>
              <a:ext cx="645688" cy="645688"/>
              <a:chOff x="0" y="0"/>
              <a:chExt cx="812800" cy="812800"/>
            </a:xfrm>
          </p:grpSpPr>
          <p:sp>
            <p:nvSpPr>
              <p:cNvPr id="32" name="Google Shape;32;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33" name="Google Shape;33;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 name="Google Shape;34;p3"/>
            <p:cNvGrpSpPr/>
            <p:nvPr/>
          </p:nvGrpSpPr>
          <p:grpSpPr>
            <a:xfrm>
              <a:off x="3873892" y="0"/>
              <a:ext cx="645688" cy="645688"/>
              <a:chOff x="0" y="0"/>
              <a:chExt cx="812800" cy="812800"/>
            </a:xfrm>
          </p:grpSpPr>
          <p:sp>
            <p:nvSpPr>
              <p:cNvPr id="35" name="Google Shape;35;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36" name="Google Shape;36;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 name="Google Shape;37;p3"/>
            <p:cNvGrpSpPr/>
            <p:nvPr/>
          </p:nvGrpSpPr>
          <p:grpSpPr>
            <a:xfrm>
              <a:off x="4519541" y="0"/>
              <a:ext cx="645688" cy="645688"/>
              <a:chOff x="0" y="0"/>
              <a:chExt cx="812800" cy="812800"/>
            </a:xfrm>
          </p:grpSpPr>
          <p:sp>
            <p:nvSpPr>
              <p:cNvPr id="38" name="Google Shape;38;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39" name="Google Shape;39;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 name="Google Shape;40;p3"/>
            <p:cNvGrpSpPr/>
            <p:nvPr/>
          </p:nvGrpSpPr>
          <p:grpSpPr>
            <a:xfrm>
              <a:off x="5165190" y="0"/>
              <a:ext cx="645688" cy="645688"/>
              <a:chOff x="0" y="0"/>
              <a:chExt cx="812800" cy="812800"/>
            </a:xfrm>
          </p:grpSpPr>
          <p:sp>
            <p:nvSpPr>
              <p:cNvPr id="41" name="Google Shape;41;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42" name="Google Shape;42;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 name="Google Shape;43;p3"/>
            <p:cNvGrpSpPr/>
            <p:nvPr/>
          </p:nvGrpSpPr>
          <p:grpSpPr>
            <a:xfrm>
              <a:off x="5810838" y="0"/>
              <a:ext cx="645688" cy="645688"/>
              <a:chOff x="0" y="0"/>
              <a:chExt cx="812800" cy="812800"/>
            </a:xfrm>
          </p:grpSpPr>
          <p:sp>
            <p:nvSpPr>
              <p:cNvPr id="44" name="Google Shape;44;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45" name="Google Shape;45;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 name="Google Shape;46;p3"/>
            <p:cNvGrpSpPr/>
            <p:nvPr/>
          </p:nvGrpSpPr>
          <p:grpSpPr>
            <a:xfrm>
              <a:off x="6456487" y="0"/>
              <a:ext cx="645688" cy="645688"/>
              <a:chOff x="0" y="0"/>
              <a:chExt cx="812800" cy="812800"/>
            </a:xfrm>
          </p:grpSpPr>
          <p:sp>
            <p:nvSpPr>
              <p:cNvPr id="47" name="Google Shape;47;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48" name="Google Shape;48;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 name="Google Shape;49;p3"/>
            <p:cNvGrpSpPr/>
            <p:nvPr/>
          </p:nvGrpSpPr>
          <p:grpSpPr>
            <a:xfrm>
              <a:off x="7102136" y="0"/>
              <a:ext cx="645688" cy="645688"/>
              <a:chOff x="0" y="0"/>
              <a:chExt cx="812800" cy="812800"/>
            </a:xfrm>
          </p:grpSpPr>
          <p:sp>
            <p:nvSpPr>
              <p:cNvPr id="50" name="Google Shape;50;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51" name="Google Shape;51;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 name="Google Shape;52;p3"/>
            <p:cNvGrpSpPr/>
            <p:nvPr/>
          </p:nvGrpSpPr>
          <p:grpSpPr>
            <a:xfrm>
              <a:off x="7747785" y="0"/>
              <a:ext cx="645688" cy="645688"/>
              <a:chOff x="0" y="0"/>
              <a:chExt cx="812800" cy="812800"/>
            </a:xfrm>
          </p:grpSpPr>
          <p:sp>
            <p:nvSpPr>
              <p:cNvPr id="53" name="Google Shape;53;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54" name="Google Shape;54;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 name="Google Shape;55;p3"/>
            <p:cNvGrpSpPr/>
            <p:nvPr/>
          </p:nvGrpSpPr>
          <p:grpSpPr>
            <a:xfrm>
              <a:off x="8393433" y="0"/>
              <a:ext cx="645688" cy="645688"/>
              <a:chOff x="0" y="0"/>
              <a:chExt cx="812800" cy="812800"/>
            </a:xfrm>
          </p:grpSpPr>
          <p:sp>
            <p:nvSpPr>
              <p:cNvPr id="56" name="Google Shape;56;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57" name="Google Shape;57;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 name="Google Shape;58;p3"/>
            <p:cNvGrpSpPr/>
            <p:nvPr/>
          </p:nvGrpSpPr>
          <p:grpSpPr>
            <a:xfrm>
              <a:off x="9039082" y="0"/>
              <a:ext cx="645688" cy="645688"/>
              <a:chOff x="0" y="0"/>
              <a:chExt cx="812800" cy="812800"/>
            </a:xfrm>
          </p:grpSpPr>
          <p:sp>
            <p:nvSpPr>
              <p:cNvPr id="59" name="Google Shape;59;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60" name="Google Shape;60;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 name="Google Shape;61;p3"/>
            <p:cNvGrpSpPr/>
            <p:nvPr/>
          </p:nvGrpSpPr>
          <p:grpSpPr>
            <a:xfrm>
              <a:off x="9684731" y="0"/>
              <a:ext cx="645688" cy="645688"/>
              <a:chOff x="0" y="0"/>
              <a:chExt cx="812800" cy="812800"/>
            </a:xfrm>
          </p:grpSpPr>
          <p:sp>
            <p:nvSpPr>
              <p:cNvPr id="62" name="Google Shape;62;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63" name="Google Shape;63;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 name="Google Shape;64;p3"/>
            <p:cNvGrpSpPr/>
            <p:nvPr/>
          </p:nvGrpSpPr>
          <p:grpSpPr>
            <a:xfrm>
              <a:off x="10330380" y="0"/>
              <a:ext cx="645688" cy="645688"/>
              <a:chOff x="0" y="0"/>
              <a:chExt cx="812800" cy="812800"/>
            </a:xfrm>
          </p:grpSpPr>
          <p:sp>
            <p:nvSpPr>
              <p:cNvPr id="65" name="Google Shape;65;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66" name="Google Shape;66;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 name="Google Shape;67;p3"/>
            <p:cNvGrpSpPr/>
            <p:nvPr/>
          </p:nvGrpSpPr>
          <p:grpSpPr>
            <a:xfrm>
              <a:off x="10976028" y="0"/>
              <a:ext cx="645688" cy="645688"/>
              <a:chOff x="0" y="0"/>
              <a:chExt cx="812800" cy="812800"/>
            </a:xfrm>
          </p:grpSpPr>
          <p:sp>
            <p:nvSpPr>
              <p:cNvPr id="68" name="Google Shape;68;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69" name="Google Shape;69;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 name="Google Shape;70;p3"/>
            <p:cNvGrpSpPr/>
            <p:nvPr/>
          </p:nvGrpSpPr>
          <p:grpSpPr>
            <a:xfrm>
              <a:off x="11621677" y="0"/>
              <a:ext cx="645688" cy="645688"/>
              <a:chOff x="0" y="0"/>
              <a:chExt cx="812800" cy="812800"/>
            </a:xfrm>
          </p:grpSpPr>
          <p:sp>
            <p:nvSpPr>
              <p:cNvPr id="71" name="Google Shape;71;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72" name="Google Shape;72;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 name="Google Shape;73;p3"/>
            <p:cNvGrpSpPr/>
            <p:nvPr/>
          </p:nvGrpSpPr>
          <p:grpSpPr>
            <a:xfrm>
              <a:off x="12267326" y="0"/>
              <a:ext cx="645688" cy="645688"/>
              <a:chOff x="0" y="0"/>
              <a:chExt cx="812800" cy="812800"/>
            </a:xfrm>
          </p:grpSpPr>
          <p:sp>
            <p:nvSpPr>
              <p:cNvPr id="74" name="Google Shape;74;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75" name="Google Shape;75;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 name="Google Shape;76;p3"/>
            <p:cNvGrpSpPr/>
            <p:nvPr/>
          </p:nvGrpSpPr>
          <p:grpSpPr>
            <a:xfrm>
              <a:off x="12912974" y="0"/>
              <a:ext cx="645688" cy="645688"/>
              <a:chOff x="0" y="0"/>
              <a:chExt cx="812800" cy="812800"/>
            </a:xfrm>
          </p:grpSpPr>
          <p:sp>
            <p:nvSpPr>
              <p:cNvPr id="77" name="Google Shape;77;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78" name="Google Shape;78;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 name="Google Shape;79;p3"/>
            <p:cNvGrpSpPr/>
            <p:nvPr/>
          </p:nvGrpSpPr>
          <p:grpSpPr>
            <a:xfrm>
              <a:off x="13558623" y="0"/>
              <a:ext cx="645688" cy="645688"/>
              <a:chOff x="0" y="0"/>
              <a:chExt cx="812800" cy="812800"/>
            </a:xfrm>
          </p:grpSpPr>
          <p:sp>
            <p:nvSpPr>
              <p:cNvPr id="80" name="Google Shape;80;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81" name="Google Shape;81;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 name="Google Shape;82;p3"/>
            <p:cNvGrpSpPr/>
            <p:nvPr/>
          </p:nvGrpSpPr>
          <p:grpSpPr>
            <a:xfrm>
              <a:off x="14204272" y="0"/>
              <a:ext cx="645688" cy="645688"/>
              <a:chOff x="0" y="0"/>
              <a:chExt cx="812800" cy="812800"/>
            </a:xfrm>
          </p:grpSpPr>
          <p:sp>
            <p:nvSpPr>
              <p:cNvPr id="83" name="Google Shape;83;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84" name="Google Shape;84;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 name="Google Shape;85;p3"/>
            <p:cNvGrpSpPr/>
            <p:nvPr/>
          </p:nvGrpSpPr>
          <p:grpSpPr>
            <a:xfrm>
              <a:off x="14849921" y="0"/>
              <a:ext cx="645688" cy="645688"/>
              <a:chOff x="0" y="0"/>
              <a:chExt cx="812800" cy="812800"/>
            </a:xfrm>
          </p:grpSpPr>
          <p:sp>
            <p:nvSpPr>
              <p:cNvPr id="86" name="Google Shape;86;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87" name="Google Shape;87;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 name="Google Shape;88;p3"/>
            <p:cNvGrpSpPr/>
            <p:nvPr/>
          </p:nvGrpSpPr>
          <p:grpSpPr>
            <a:xfrm>
              <a:off x="15495569" y="0"/>
              <a:ext cx="645688" cy="645688"/>
              <a:chOff x="0" y="0"/>
              <a:chExt cx="812800" cy="812800"/>
            </a:xfrm>
          </p:grpSpPr>
          <p:sp>
            <p:nvSpPr>
              <p:cNvPr id="89" name="Google Shape;89;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90" name="Google Shape;90;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 name="Google Shape;91;p3"/>
            <p:cNvGrpSpPr/>
            <p:nvPr/>
          </p:nvGrpSpPr>
          <p:grpSpPr>
            <a:xfrm>
              <a:off x="16141218" y="0"/>
              <a:ext cx="645688" cy="645688"/>
              <a:chOff x="0" y="0"/>
              <a:chExt cx="812800" cy="812800"/>
            </a:xfrm>
          </p:grpSpPr>
          <p:sp>
            <p:nvSpPr>
              <p:cNvPr id="92" name="Google Shape;92;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93" name="Google Shape;93;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 name="Google Shape;94;p3"/>
            <p:cNvGrpSpPr/>
            <p:nvPr/>
          </p:nvGrpSpPr>
          <p:grpSpPr>
            <a:xfrm>
              <a:off x="16786867" y="0"/>
              <a:ext cx="645688" cy="645688"/>
              <a:chOff x="0" y="0"/>
              <a:chExt cx="812800" cy="812800"/>
            </a:xfrm>
          </p:grpSpPr>
          <p:sp>
            <p:nvSpPr>
              <p:cNvPr id="95" name="Google Shape;95;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96" name="Google Shape;96;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 name="Google Shape;97;p3"/>
            <p:cNvGrpSpPr/>
            <p:nvPr/>
          </p:nvGrpSpPr>
          <p:grpSpPr>
            <a:xfrm>
              <a:off x="17432515" y="0"/>
              <a:ext cx="645688" cy="645688"/>
              <a:chOff x="0" y="0"/>
              <a:chExt cx="812800" cy="812800"/>
            </a:xfrm>
          </p:grpSpPr>
          <p:sp>
            <p:nvSpPr>
              <p:cNvPr id="98" name="Google Shape;98;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99" name="Google Shape;99;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 name="Google Shape;100;p3"/>
            <p:cNvGrpSpPr/>
            <p:nvPr/>
          </p:nvGrpSpPr>
          <p:grpSpPr>
            <a:xfrm>
              <a:off x="18078164" y="0"/>
              <a:ext cx="645688" cy="645688"/>
              <a:chOff x="0" y="0"/>
              <a:chExt cx="812800" cy="812800"/>
            </a:xfrm>
          </p:grpSpPr>
          <p:sp>
            <p:nvSpPr>
              <p:cNvPr id="101" name="Google Shape;101;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02" name="Google Shape;102;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 name="Google Shape;103;p3"/>
            <p:cNvGrpSpPr/>
            <p:nvPr/>
          </p:nvGrpSpPr>
          <p:grpSpPr>
            <a:xfrm>
              <a:off x="18723813" y="0"/>
              <a:ext cx="645688" cy="645688"/>
              <a:chOff x="0" y="0"/>
              <a:chExt cx="812800" cy="812800"/>
            </a:xfrm>
          </p:grpSpPr>
          <p:sp>
            <p:nvSpPr>
              <p:cNvPr id="104" name="Google Shape;104;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05" name="Google Shape;105;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 name="Google Shape;106;p3"/>
            <p:cNvGrpSpPr/>
            <p:nvPr/>
          </p:nvGrpSpPr>
          <p:grpSpPr>
            <a:xfrm>
              <a:off x="19369462" y="0"/>
              <a:ext cx="645688" cy="645688"/>
              <a:chOff x="0" y="0"/>
              <a:chExt cx="812800" cy="812800"/>
            </a:xfrm>
          </p:grpSpPr>
          <p:sp>
            <p:nvSpPr>
              <p:cNvPr id="107" name="Google Shape;107;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08" name="Google Shape;108;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 name="Google Shape;109;p3"/>
            <p:cNvGrpSpPr/>
            <p:nvPr/>
          </p:nvGrpSpPr>
          <p:grpSpPr>
            <a:xfrm>
              <a:off x="20015110" y="0"/>
              <a:ext cx="645688" cy="645688"/>
              <a:chOff x="0" y="0"/>
              <a:chExt cx="812800" cy="812800"/>
            </a:xfrm>
          </p:grpSpPr>
          <p:sp>
            <p:nvSpPr>
              <p:cNvPr id="110" name="Google Shape;110;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11" name="Google Shape;111;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 name="Google Shape;112;p3"/>
            <p:cNvGrpSpPr/>
            <p:nvPr/>
          </p:nvGrpSpPr>
          <p:grpSpPr>
            <a:xfrm>
              <a:off x="20660759" y="0"/>
              <a:ext cx="645688" cy="645688"/>
              <a:chOff x="0" y="0"/>
              <a:chExt cx="812800" cy="812800"/>
            </a:xfrm>
          </p:grpSpPr>
          <p:sp>
            <p:nvSpPr>
              <p:cNvPr id="113" name="Google Shape;113;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14" name="Google Shape;114;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 name="Google Shape;115;p3"/>
            <p:cNvGrpSpPr/>
            <p:nvPr/>
          </p:nvGrpSpPr>
          <p:grpSpPr>
            <a:xfrm>
              <a:off x="21306408" y="0"/>
              <a:ext cx="645688" cy="645688"/>
              <a:chOff x="0" y="0"/>
              <a:chExt cx="812800" cy="812800"/>
            </a:xfrm>
          </p:grpSpPr>
          <p:sp>
            <p:nvSpPr>
              <p:cNvPr id="116" name="Google Shape;116;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17" name="Google Shape;117;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 name="Google Shape;118;p3"/>
            <p:cNvGrpSpPr/>
            <p:nvPr/>
          </p:nvGrpSpPr>
          <p:grpSpPr>
            <a:xfrm>
              <a:off x="21952056" y="0"/>
              <a:ext cx="645688" cy="645688"/>
              <a:chOff x="0" y="0"/>
              <a:chExt cx="812800" cy="812800"/>
            </a:xfrm>
          </p:grpSpPr>
          <p:sp>
            <p:nvSpPr>
              <p:cNvPr id="119" name="Google Shape;119;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20" name="Google Shape;120;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 name="Google Shape;121;p3"/>
            <p:cNvGrpSpPr/>
            <p:nvPr/>
          </p:nvGrpSpPr>
          <p:grpSpPr>
            <a:xfrm>
              <a:off x="22597705" y="0"/>
              <a:ext cx="645688" cy="645688"/>
              <a:chOff x="0" y="0"/>
              <a:chExt cx="812800" cy="812800"/>
            </a:xfrm>
          </p:grpSpPr>
          <p:sp>
            <p:nvSpPr>
              <p:cNvPr id="122" name="Google Shape;122;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23" name="Google Shape;123;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24" name="Google Shape;124;p3"/>
          <p:cNvGrpSpPr/>
          <p:nvPr/>
        </p:nvGrpSpPr>
        <p:grpSpPr>
          <a:xfrm>
            <a:off x="427742" y="9120104"/>
            <a:ext cx="17432545" cy="484266"/>
            <a:chOff x="0" y="0"/>
            <a:chExt cx="23243393" cy="645688"/>
          </a:xfrm>
        </p:grpSpPr>
        <p:grpSp>
          <p:nvGrpSpPr>
            <p:cNvPr id="125" name="Google Shape;125;p3"/>
            <p:cNvGrpSpPr/>
            <p:nvPr/>
          </p:nvGrpSpPr>
          <p:grpSpPr>
            <a:xfrm>
              <a:off x="0" y="0"/>
              <a:ext cx="645688" cy="645688"/>
              <a:chOff x="0" y="0"/>
              <a:chExt cx="812800" cy="812800"/>
            </a:xfrm>
          </p:grpSpPr>
          <p:sp>
            <p:nvSpPr>
              <p:cNvPr id="126" name="Google Shape;126;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27" name="Google Shape;127;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 name="Google Shape;128;p3"/>
            <p:cNvGrpSpPr/>
            <p:nvPr/>
          </p:nvGrpSpPr>
          <p:grpSpPr>
            <a:xfrm>
              <a:off x="645649" y="0"/>
              <a:ext cx="645688" cy="645688"/>
              <a:chOff x="0" y="0"/>
              <a:chExt cx="812800" cy="812800"/>
            </a:xfrm>
          </p:grpSpPr>
          <p:sp>
            <p:nvSpPr>
              <p:cNvPr id="129" name="Google Shape;129;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30" name="Google Shape;130;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 name="Google Shape;131;p3"/>
            <p:cNvGrpSpPr/>
            <p:nvPr/>
          </p:nvGrpSpPr>
          <p:grpSpPr>
            <a:xfrm>
              <a:off x="1291297" y="0"/>
              <a:ext cx="645688" cy="645688"/>
              <a:chOff x="0" y="0"/>
              <a:chExt cx="812800" cy="812800"/>
            </a:xfrm>
          </p:grpSpPr>
          <p:sp>
            <p:nvSpPr>
              <p:cNvPr id="132" name="Google Shape;132;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33" name="Google Shape;133;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 name="Google Shape;134;p3"/>
            <p:cNvGrpSpPr/>
            <p:nvPr/>
          </p:nvGrpSpPr>
          <p:grpSpPr>
            <a:xfrm>
              <a:off x="1936946" y="0"/>
              <a:ext cx="645688" cy="645688"/>
              <a:chOff x="0" y="0"/>
              <a:chExt cx="812800" cy="812800"/>
            </a:xfrm>
          </p:grpSpPr>
          <p:sp>
            <p:nvSpPr>
              <p:cNvPr id="135" name="Google Shape;135;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36" name="Google Shape;136;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 name="Google Shape;137;p3"/>
            <p:cNvGrpSpPr/>
            <p:nvPr/>
          </p:nvGrpSpPr>
          <p:grpSpPr>
            <a:xfrm>
              <a:off x="2582595" y="0"/>
              <a:ext cx="645688" cy="645688"/>
              <a:chOff x="0" y="0"/>
              <a:chExt cx="812800" cy="812800"/>
            </a:xfrm>
          </p:grpSpPr>
          <p:sp>
            <p:nvSpPr>
              <p:cNvPr id="138" name="Google Shape;138;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39" name="Google Shape;139;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 name="Google Shape;140;p3"/>
            <p:cNvGrpSpPr/>
            <p:nvPr/>
          </p:nvGrpSpPr>
          <p:grpSpPr>
            <a:xfrm>
              <a:off x="3228244" y="0"/>
              <a:ext cx="645688" cy="645688"/>
              <a:chOff x="0" y="0"/>
              <a:chExt cx="812800" cy="812800"/>
            </a:xfrm>
          </p:grpSpPr>
          <p:sp>
            <p:nvSpPr>
              <p:cNvPr id="141" name="Google Shape;141;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42" name="Google Shape;142;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 name="Google Shape;143;p3"/>
            <p:cNvGrpSpPr/>
            <p:nvPr/>
          </p:nvGrpSpPr>
          <p:grpSpPr>
            <a:xfrm>
              <a:off x="3873892" y="0"/>
              <a:ext cx="645688" cy="645688"/>
              <a:chOff x="0" y="0"/>
              <a:chExt cx="812800" cy="812800"/>
            </a:xfrm>
          </p:grpSpPr>
          <p:sp>
            <p:nvSpPr>
              <p:cNvPr id="144" name="Google Shape;144;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45" name="Google Shape;145;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 name="Google Shape;146;p3"/>
            <p:cNvGrpSpPr/>
            <p:nvPr/>
          </p:nvGrpSpPr>
          <p:grpSpPr>
            <a:xfrm>
              <a:off x="4519541" y="0"/>
              <a:ext cx="645688" cy="645688"/>
              <a:chOff x="0" y="0"/>
              <a:chExt cx="812800" cy="812800"/>
            </a:xfrm>
          </p:grpSpPr>
          <p:sp>
            <p:nvSpPr>
              <p:cNvPr id="147" name="Google Shape;147;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48" name="Google Shape;148;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 name="Google Shape;149;p3"/>
            <p:cNvGrpSpPr/>
            <p:nvPr/>
          </p:nvGrpSpPr>
          <p:grpSpPr>
            <a:xfrm>
              <a:off x="5165190" y="0"/>
              <a:ext cx="645688" cy="645688"/>
              <a:chOff x="0" y="0"/>
              <a:chExt cx="812800" cy="812800"/>
            </a:xfrm>
          </p:grpSpPr>
          <p:sp>
            <p:nvSpPr>
              <p:cNvPr id="150" name="Google Shape;150;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51" name="Google Shape;151;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 name="Google Shape;152;p3"/>
            <p:cNvGrpSpPr/>
            <p:nvPr/>
          </p:nvGrpSpPr>
          <p:grpSpPr>
            <a:xfrm>
              <a:off x="5810838" y="0"/>
              <a:ext cx="645688" cy="645688"/>
              <a:chOff x="0" y="0"/>
              <a:chExt cx="812800" cy="812800"/>
            </a:xfrm>
          </p:grpSpPr>
          <p:sp>
            <p:nvSpPr>
              <p:cNvPr id="153" name="Google Shape;153;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54" name="Google Shape;154;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 name="Google Shape;155;p3"/>
            <p:cNvGrpSpPr/>
            <p:nvPr/>
          </p:nvGrpSpPr>
          <p:grpSpPr>
            <a:xfrm>
              <a:off x="6456487" y="0"/>
              <a:ext cx="645688" cy="645688"/>
              <a:chOff x="0" y="0"/>
              <a:chExt cx="812800" cy="812800"/>
            </a:xfrm>
          </p:grpSpPr>
          <p:sp>
            <p:nvSpPr>
              <p:cNvPr id="156" name="Google Shape;156;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57" name="Google Shape;157;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 name="Google Shape;158;p3"/>
            <p:cNvGrpSpPr/>
            <p:nvPr/>
          </p:nvGrpSpPr>
          <p:grpSpPr>
            <a:xfrm>
              <a:off x="7102136" y="0"/>
              <a:ext cx="645688" cy="645688"/>
              <a:chOff x="0" y="0"/>
              <a:chExt cx="812800" cy="812800"/>
            </a:xfrm>
          </p:grpSpPr>
          <p:sp>
            <p:nvSpPr>
              <p:cNvPr id="159" name="Google Shape;159;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60" name="Google Shape;160;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1" name="Google Shape;161;p3"/>
            <p:cNvGrpSpPr/>
            <p:nvPr/>
          </p:nvGrpSpPr>
          <p:grpSpPr>
            <a:xfrm>
              <a:off x="7747785" y="0"/>
              <a:ext cx="645688" cy="645688"/>
              <a:chOff x="0" y="0"/>
              <a:chExt cx="812800" cy="812800"/>
            </a:xfrm>
          </p:grpSpPr>
          <p:sp>
            <p:nvSpPr>
              <p:cNvPr id="162" name="Google Shape;162;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63" name="Google Shape;163;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 name="Google Shape;164;p3"/>
            <p:cNvGrpSpPr/>
            <p:nvPr/>
          </p:nvGrpSpPr>
          <p:grpSpPr>
            <a:xfrm>
              <a:off x="8393433" y="0"/>
              <a:ext cx="645688" cy="645688"/>
              <a:chOff x="0" y="0"/>
              <a:chExt cx="812800" cy="812800"/>
            </a:xfrm>
          </p:grpSpPr>
          <p:sp>
            <p:nvSpPr>
              <p:cNvPr id="165" name="Google Shape;165;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66" name="Google Shape;166;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 name="Google Shape;167;p3"/>
            <p:cNvGrpSpPr/>
            <p:nvPr/>
          </p:nvGrpSpPr>
          <p:grpSpPr>
            <a:xfrm>
              <a:off x="9039082" y="0"/>
              <a:ext cx="645688" cy="645688"/>
              <a:chOff x="0" y="0"/>
              <a:chExt cx="812800" cy="812800"/>
            </a:xfrm>
          </p:grpSpPr>
          <p:sp>
            <p:nvSpPr>
              <p:cNvPr id="168" name="Google Shape;168;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69" name="Google Shape;169;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 name="Google Shape;170;p3"/>
            <p:cNvGrpSpPr/>
            <p:nvPr/>
          </p:nvGrpSpPr>
          <p:grpSpPr>
            <a:xfrm>
              <a:off x="9684731" y="0"/>
              <a:ext cx="645688" cy="645688"/>
              <a:chOff x="0" y="0"/>
              <a:chExt cx="812800" cy="812800"/>
            </a:xfrm>
          </p:grpSpPr>
          <p:sp>
            <p:nvSpPr>
              <p:cNvPr id="171" name="Google Shape;171;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72" name="Google Shape;172;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 name="Google Shape;173;p3"/>
            <p:cNvGrpSpPr/>
            <p:nvPr/>
          </p:nvGrpSpPr>
          <p:grpSpPr>
            <a:xfrm>
              <a:off x="10330380" y="0"/>
              <a:ext cx="645688" cy="645688"/>
              <a:chOff x="0" y="0"/>
              <a:chExt cx="812800" cy="812800"/>
            </a:xfrm>
          </p:grpSpPr>
          <p:sp>
            <p:nvSpPr>
              <p:cNvPr id="174" name="Google Shape;174;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75" name="Google Shape;175;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 name="Google Shape;176;p3"/>
            <p:cNvGrpSpPr/>
            <p:nvPr/>
          </p:nvGrpSpPr>
          <p:grpSpPr>
            <a:xfrm>
              <a:off x="10976028" y="0"/>
              <a:ext cx="645688" cy="645688"/>
              <a:chOff x="0" y="0"/>
              <a:chExt cx="812800" cy="812800"/>
            </a:xfrm>
          </p:grpSpPr>
          <p:sp>
            <p:nvSpPr>
              <p:cNvPr id="177" name="Google Shape;177;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78" name="Google Shape;178;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 name="Google Shape;179;p3"/>
            <p:cNvGrpSpPr/>
            <p:nvPr/>
          </p:nvGrpSpPr>
          <p:grpSpPr>
            <a:xfrm>
              <a:off x="11621677" y="0"/>
              <a:ext cx="645688" cy="645688"/>
              <a:chOff x="0" y="0"/>
              <a:chExt cx="812800" cy="812800"/>
            </a:xfrm>
          </p:grpSpPr>
          <p:sp>
            <p:nvSpPr>
              <p:cNvPr id="180" name="Google Shape;180;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81" name="Google Shape;181;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 name="Google Shape;182;p3"/>
            <p:cNvGrpSpPr/>
            <p:nvPr/>
          </p:nvGrpSpPr>
          <p:grpSpPr>
            <a:xfrm>
              <a:off x="12267326" y="0"/>
              <a:ext cx="645688" cy="645688"/>
              <a:chOff x="0" y="0"/>
              <a:chExt cx="812800" cy="812800"/>
            </a:xfrm>
          </p:grpSpPr>
          <p:sp>
            <p:nvSpPr>
              <p:cNvPr id="183" name="Google Shape;183;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84" name="Google Shape;184;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 name="Google Shape;185;p3"/>
            <p:cNvGrpSpPr/>
            <p:nvPr/>
          </p:nvGrpSpPr>
          <p:grpSpPr>
            <a:xfrm>
              <a:off x="12912974" y="0"/>
              <a:ext cx="645688" cy="645688"/>
              <a:chOff x="0" y="0"/>
              <a:chExt cx="812800" cy="812800"/>
            </a:xfrm>
          </p:grpSpPr>
          <p:sp>
            <p:nvSpPr>
              <p:cNvPr id="186" name="Google Shape;186;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87" name="Google Shape;187;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 name="Google Shape;188;p3"/>
            <p:cNvGrpSpPr/>
            <p:nvPr/>
          </p:nvGrpSpPr>
          <p:grpSpPr>
            <a:xfrm>
              <a:off x="13558623" y="0"/>
              <a:ext cx="645688" cy="645688"/>
              <a:chOff x="0" y="0"/>
              <a:chExt cx="812800" cy="812800"/>
            </a:xfrm>
          </p:grpSpPr>
          <p:sp>
            <p:nvSpPr>
              <p:cNvPr id="189" name="Google Shape;189;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90" name="Google Shape;190;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 name="Google Shape;191;p3"/>
            <p:cNvGrpSpPr/>
            <p:nvPr/>
          </p:nvGrpSpPr>
          <p:grpSpPr>
            <a:xfrm>
              <a:off x="14204272" y="0"/>
              <a:ext cx="645688" cy="645688"/>
              <a:chOff x="0" y="0"/>
              <a:chExt cx="812800" cy="812800"/>
            </a:xfrm>
          </p:grpSpPr>
          <p:sp>
            <p:nvSpPr>
              <p:cNvPr id="192" name="Google Shape;192;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93" name="Google Shape;193;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 name="Google Shape;194;p3"/>
            <p:cNvGrpSpPr/>
            <p:nvPr/>
          </p:nvGrpSpPr>
          <p:grpSpPr>
            <a:xfrm>
              <a:off x="14849921" y="0"/>
              <a:ext cx="645688" cy="645688"/>
              <a:chOff x="0" y="0"/>
              <a:chExt cx="812800" cy="812800"/>
            </a:xfrm>
          </p:grpSpPr>
          <p:sp>
            <p:nvSpPr>
              <p:cNvPr id="195" name="Google Shape;195;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96" name="Google Shape;196;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 name="Google Shape;197;p3"/>
            <p:cNvGrpSpPr/>
            <p:nvPr/>
          </p:nvGrpSpPr>
          <p:grpSpPr>
            <a:xfrm>
              <a:off x="15495569" y="0"/>
              <a:ext cx="645688" cy="645688"/>
              <a:chOff x="0" y="0"/>
              <a:chExt cx="812800" cy="812800"/>
            </a:xfrm>
          </p:grpSpPr>
          <p:sp>
            <p:nvSpPr>
              <p:cNvPr id="198" name="Google Shape;198;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99" name="Google Shape;199;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 name="Google Shape;200;p3"/>
            <p:cNvGrpSpPr/>
            <p:nvPr/>
          </p:nvGrpSpPr>
          <p:grpSpPr>
            <a:xfrm>
              <a:off x="16141218" y="0"/>
              <a:ext cx="645688" cy="645688"/>
              <a:chOff x="0" y="0"/>
              <a:chExt cx="812800" cy="812800"/>
            </a:xfrm>
          </p:grpSpPr>
          <p:sp>
            <p:nvSpPr>
              <p:cNvPr id="201" name="Google Shape;201;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02" name="Google Shape;202;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 name="Google Shape;203;p3"/>
            <p:cNvGrpSpPr/>
            <p:nvPr/>
          </p:nvGrpSpPr>
          <p:grpSpPr>
            <a:xfrm>
              <a:off x="16786867" y="0"/>
              <a:ext cx="645688" cy="645688"/>
              <a:chOff x="0" y="0"/>
              <a:chExt cx="812800" cy="812800"/>
            </a:xfrm>
          </p:grpSpPr>
          <p:sp>
            <p:nvSpPr>
              <p:cNvPr id="204" name="Google Shape;204;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05" name="Google Shape;205;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 name="Google Shape;206;p3"/>
            <p:cNvGrpSpPr/>
            <p:nvPr/>
          </p:nvGrpSpPr>
          <p:grpSpPr>
            <a:xfrm>
              <a:off x="17432515" y="0"/>
              <a:ext cx="645688" cy="645688"/>
              <a:chOff x="0" y="0"/>
              <a:chExt cx="812800" cy="812800"/>
            </a:xfrm>
          </p:grpSpPr>
          <p:sp>
            <p:nvSpPr>
              <p:cNvPr id="207" name="Google Shape;207;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08" name="Google Shape;208;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9" name="Google Shape;209;p3"/>
            <p:cNvGrpSpPr/>
            <p:nvPr/>
          </p:nvGrpSpPr>
          <p:grpSpPr>
            <a:xfrm>
              <a:off x="18078164" y="0"/>
              <a:ext cx="645688" cy="645688"/>
              <a:chOff x="0" y="0"/>
              <a:chExt cx="812800" cy="812800"/>
            </a:xfrm>
          </p:grpSpPr>
          <p:sp>
            <p:nvSpPr>
              <p:cNvPr id="210" name="Google Shape;210;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11" name="Google Shape;211;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 name="Google Shape;212;p3"/>
            <p:cNvGrpSpPr/>
            <p:nvPr/>
          </p:nvGrpSpPr>
          <p:grpSpPr>
            <a:xfrm>
              <a:off x="18723813" y="0"/>
              <a:ext cx="645688" cy="645688"/>
              <a:chOff x="0" y="0"/>
              <a:chExt cx="812800" cy="812800"/>
            </a:xfrm>
          </p:grpSpPr>
          <p:sp>
            <p:nvSpPr>
              <p:cNvPr id="213" name="Google Shape;213;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14" name="Google Shape;214;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 name="Google Shape;215;p3"/>
            <p:cNvGrpSpPr/>
            <p:nvPr/>
          </p:nvGrpSpPr>
          <p:grpSpPr>
            <a:xfrm>
              <a:off x="19369462" y="0"/>
              <a:ext cx="645688" cy="645688"/>
              <a:chOff x="0" y="0"/>
              <a:chExt cx="812800" cy="812800"/>
            </a:xfrm>
          </p:grpSpPr>
          <p:sp>
            <p:nvSpPr>
              <p:cNvPr id="216" name="Google Shape;216;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17" name="Google Shape;217;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 name="Google Shape;218;p3"/>
            <p:cNvGrpSpPr/>
            <p:nvPr/>
          </p:nvGrpSpPr>
          <p:grpSpPr>
            <a:xfrm>
              <a:off x="20015110" y="0"/>
              <a:ext cx="645688" cy="645688"/>
              <a:chOff x="0" y="0"/>
              <a:chExt cx="812800" cy="812800"/>
            </a:xfrm>
          </p:grpSpPr>
          <p:sp>
            <p:nvSpPr>
              <p:cNvPr id="219" name="Google Shape;219;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20" name="Google Shape;220;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 name="Google Shape;221;p3"/>
            <p:cNvGrpSpPr/>
            <p:nvPr/>
          </p:nvGrpSpPr>
          <p:grpSpPr>
            <a:xfrm>
              <a:off x="20660759" y="0"/>
              <a:ext cx="645688" cy="645688"/>
              <a:chOff x="0" y="0"/>
              <a:chExt cx="812800" cy="812800"/>
            </a:xfrm>
          </p:grpSpPr>
          <p:sp>
            <p:nvSpPr>
              <p:cNvPr id="222" name="Google Shape;222;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23" name="Google Shape;223;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 name="Google Shape;224;p3"/>
            <p:cNvGrpSpPr/>
            <p:nvPr/>
          </p:nvGrpSpPr>
          <p:grpSpPr>
            <a:xfrm>
              <a:off x="21306408" y="0"/>
              <a:ext cx="645688" cy="645688"/>
              <a:chOff x="0" y="0"/>
              <a:chExt cx="812800" cy="812800"/>
            </a:xfrm>
          </p:grpSpPr>
          <p:sp>
            <p:nvSpPr>
              <p:cNvPr id="225" name="Google Shape;225;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26" name="Google Shape;226;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 name="Google Shape;227;p3"/>
            <p:cNvGrpSpPr/>
            <p:nvPr/>
          </p:nvGrpSpPr>
          <p:grpSpPr>
            <a:xfrm>
              <a:off x="21952056" y="0"/>
              <a:ext cx="645688" cy="645688"/>
              <a:chOff x="0" y="0"/>
              <a:chExt cx="812800" cy="812800"/>
            </a:xfrm>
          </p:grpSpPr>
          <p:sp>
            <p:nvSpPr>
              <p:cNvPr id="228" name="Google Shape;228;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29" name="Google Shape;229;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 name="Google Shape;230;p3"/>
            <p:cNvGrpSpPr/>
            <p:nvPr/>
          </p:nvGrpSpPr>
          <p:grpSpPr>
            <a:xfrm>
              <a:off x="22597705" y="0"/>
              <a:ext cx="645688" cy="645688"/>
              <a:chOff x="0" y="0"/>
              <a:chExt cx="812800" cy="812800"/>
            </a:xfrm>
          </p:grpSpPr>
          <p:sp>
            <p:nvSpPr>
              <p:cNvPr id="231" name="Google Shape;231;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32" name="Google Shape;232;p3"/>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3" name="Shape 233"/>
        <p:cNvGrpSpPr/>
        <p:nvPr/>
      </p:nvGrpSpPr>
      <p:grpSpPr>
        <a:xfrm>
          <a:off x="0" y="0"/>
          <a:ext cx="0" cy="0"/>
          <a:chOff x="0" y="0"/>
          <a:chExt cx="0" cy="0"/>
        </a:xfrm>
      </p:grpSpPr>
      <p:sp>
        <p:nvSpPr>
          <p:cNvPr id="234" name="Google Shape;234;p4"/>
          <p:cNvSpPr txBox="1"/>
          <p:nvPr>
            <p:ph type="title"/>
          </p:nvPr>
        </p:nvSpPr>
        <p:spPr>
          <a:xfrm>
            <a:off x="4325825" y="1277163"/>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5" name="Google Shape;235;p4"/>
          <p:cNvSpPr txBox="1"/>
          <p:nvPr>
            <p:ph idx="1" type="body"/>
          </p:nvPr>
        </p:nvSpPr>
        <p:spPr>
          <a:xfrm>
            <a:off x="5796150" y="288045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36" name="Google Shape;23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37" name="Google Shape;237;p4"/>
          <p:cNvSpPr/>
          <p:nvPr/>
        </p:nvSpPr>
        <p:spPr>
          <a:xfrm rot="-8100000">
            <a:off x="16612635" y="-1603180"/>
            <a:ext cx="2569735" cy="4726937"/>
          </a:xfrm>
          <a:custGeom>
            <a:rect b="b" l="l" r="r" t="t"/>
            <a:pathLst>
              <a:path extrusionOk="0" h="4724310" w="2568307">
                <a:moveTo>
                  <a:pt x="0" y="0"/>
                </a:moveTo>
                <a:lnTo>
                  <a:pt x="2568307" y="0"/>
                </a:lnTo>
                <a:lnTo>
                  <a:pt x="2568307" y="4724310"/>
                </a:lnTo>
                <a:lnTo>
                  <a:pt x="0" y="4724310"/>
                </a:lnTo>
                <a:lnTo>
                  <a:pt x="0" y="0"/>
                </a:lnTo>
                <a:close/>
              </a:path>
            </a:pathLst>
          </a:custGeom>
          <a:blipFill rotWithShape="1">
            <a:blip r:embed="rId2">
              <a:alphaModFix/>
            </a:blip>
            <a:stretch>
              <a:fillRect b="0" l="0" r="0" t="0"/>
            </a:stretch>
          </a:blipFill>
          <a:ln>
            <a:noFill/>
          </a:ln>
        </p:spPr>
      </p:sp>
      <p:sp>
        <p:nvSpPr>
          <p:cNvPr id="238" name="Google Shape;238;p4"/>
          <p:cNvSpPr/>
          <p:nvPr/>
        </p:nvSpPr>
        <p:spPr>
          <a:xfrm rot="-6119078">
            <a:off x="15418031" y="-2050569"/>
            <a:ext cx="2500269" cy="4599158"/>
          </a:xfrm>
          <a:custGeom>
            <a:rect b="b" l="l" r="r" t="t"/>
            <a:pathLst>
              <a:path extrusionOk="0" h="4602467" w="2502068">
                <a:moveTo>
                  <a:pt x="0" y="0"/>
                </a:moveTo>
                <a:lnTo>
                  <a:pt x="2502068" y="0"/>
                </a:lnTo>
                <a:lnTo>
                  <a:pt x="2502068" y="4602466"/>
                </a:lnTo>
                <a:lnTo>
                  <a:pt x="0" y="4602466"/>
                </a:lnTo>
                <a:lnTo>
                  <a:pt x="0" y="0"/>
                </a:lnTo>
                <a:close/>
              </a:path>
            </a:pathLst>
          </a:custGeom>
          <a:blipFill rotWithShape="1">
            <a:blip r:embed="rId3">
              <a:alphaModFix/>
            </a:blip>
            <a:stretch>
              <a:fillRect b="0" l="0" r="0" t="0"/>
            </a:stretch>
          </a:blipFill>
          <a:ln>
            <a:noFill/>
          </a:ln>
        </p:spPr>
      </p:sp>
      <p:sp>
        <p:nvSpPr>
          <p:cNvPr id="239" name="Google Shape;239;p4"/>
          <p:cNvSpPr/>
          <p:nvPr/>
        </p:nvSpPr>
        <p:spPr>
          <a:xfrm rot="-2040450">
            <a:off x="16783011" y="8164170"/>
            <a:ext cx="999495" cy="3233661"/>
          </a:xfrm>
          <a:custGeom>
            <a:rect b="b" l="l" r="r" t="t"/>
            <a:pathLst>
              <a:path extrusionOk="0" h="3229626" w="998248">
                <a:moveTo>
                  <a:pt x="0" y="0"/>
                </a:moveTo>
                <a:lnTo>
                  <a:pt x="998248" y="0"/>
                </a:lnTo>
                <a:lnTo>
                  <a:pt x="998248" y="3229625"/>
                </a:lnTo>
                <a:lnTo>
                  <a:pt x="0" y="3229625"/>
                </a:lnTo>
                <a:lnTo>
                  <a:pt x="0" y="0"/>
                </a:lnTo>
                <a:close/>
              </a:path>
            </a:pathLst>
          </a:custGeom>
          <a:blipFill rotWithShape="1">
            <a:blip r:embed="rId4">
              <a:alphaModFix/>
            </a:blip>
            <a:stretch>
              <a:fillRect b="0" l="0" r="0" t="0"/>
            </a:stretch>
          </a:blipFill>
          <a:ln>
            <a:noFill/>
          </a:ln>
        </p:spPr>
      </p:sp>
      <p:sp>
        <p:nvSpPr>
          <p:cNvPr id="240" name="Google Shape;240;p4"/>
          <p:cNvSpPr/>
          <p:nvPr/>
        </p:nvSpPr>
        <p:spPr>
          <a:xfrm rot="-2286057">
            <a:off x="196768" y="-723107"/>
            <a:ext cx="1668500" cy="4261690"/>
          </a:xfrm>
          <a:custGeom>
            <a:rect b="b" l="l" r="r" t="t"/>
            <a:pathLst>
              <a:path extrusionOk="0" h="4258577" w="1667281">
                <a:moveTo>
                  <a:pt x="0" y="0"/>
                </a:moveTo>
                <a:lnTo>
                  <a:pt x="1667280" y="0"/>
                </a:lnTo>
                <a:lnTo>
                  <a:pt x="1667280" y="4258578"/>
                </a:lnTo>
                <a:lnTo>
                  <a:pt x="0" y="4258578"/>
                </a:lnTo>
                <a:lnTo>
                  <a:pt x="0" y="0"/>
                </a:lnTo>
                <a:close/>
              </a:path>
            </a:pathLst>
          </a:custGeom>
          <a:blipFill rotWithShape="1">
            <a:blip r:embed="rId4">
              <a:alphaModFix/>
            </a:blip>
            <a:stretch>
              <a:fillRect b="0" l="0" r="0" t="-26659"/>
            </a:stretch>
          </a:blipFill>
          <a:ln>
            <a:noFill/>
          </a:ln>
        </p:spPr>
      </p:sp>
      <p:sp>
        <p:nvSpPr>
          <p:cNvPr id="241" name="Google Shape;241;p4"/>
          <p:cNvSpPr/>
          <p:nvPr/>
        </p:nvSpPr>
        <p:spPr>
          <a:xfrm rot="2827716">
            <a:off x="-888651" y="6896749"/>
            <a:ext cx="2566966" cy="4721844"/>
          </a:xfrm>
          <a:custGeom>
            <a:rect b="b" l="l" r="r" t="t"/>
            <a:pathLst>
              <a:path extrusionOk="0" h="4724310" w="2568307">
                <a:moveTo>
                  <a:pt x="0" y="0"/>
                </a:moveTo>
                <a:lnTo>
                  <a:pt x="2568307" y="0"/>
                </a:lnTo>
                <a:lnTo>
                  <a:pt x="2568307" y="4724310"/>
                </a:lnTo>
                <a:lnTo>
                  <a:pt x="0" y="4724310"/>
                </a:lnTo>
                <a:lnTo>
                  <a:pt x="0" y="0"/>
                </a:lnTo>
                <a:close/>
              </a:path>
            </a:pathLst>
          </a:custGeom>
          <a:blipFill rotWithShape="1">
            <a:blip r:embed="rId2">
              <a:alphaModFix/>
            </a:blip>
            <a:stretch>
              <a:fillRect b="0" l="0" r="0" t="0"/>
            </a:stretch>
          </a:blipFill>
          <a:ln>
            <a:noFill/>
          </a:ln>
        </p:spPr>
      </p:sp>
      <p:sp>
        <p:nvSpPr>
          <p:cNvPr id="242" name="Google Shape;242;p4"/>
          <p:cNvSpPr/>
          <p:nvPr/>
        </p:nvSpPr>
        <p:spPr>
          <a:xfrm rot="4743300">
            <a:off x="136607" y="7626213"/>
            <a:ext cx="2503827" cy="4605702"/>
          </a:xfrm>
          <a:custGeom>
            <a:rect b="b" l="l" r="r" t="t"/>
            <a:pathLst>
              <a:path extrusionOk="0" h="4602467" w="2502068">
                <a:moveTo>
                  <a:pt x="0" y="0"/>
                </a:moveTo>
                <a:lnTo>
                  <a:pt x="2502068" y="0"/>
                </a:lnTo>
                <a:lnTo>
                  <a:pt x="2502068" y="4602466"/>
                </a:lnTo>
                <a:lnTo>
                  <a:pt x="0" y="4602466"/>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3" name="Shape 243"/>
        <p:cNvGrpSpPr/>
        <p:nvPr/>
      </p:nvGrpSpPr>
      <p:grpSpPr>
        <a:xfrm>
          <a:off x="0" y="0"/>
          <a:ext cx="0" cy="0"/>
          <a:chOff x="0" y="0"/>
          <a:chExt cx="0" cy="0"/>
        </a:xfrm>
      </p:grpSpPr>
      <p:sp>
        <p:nvSpPr>
          <p:cNvPr id="244" name="Google Shape;244;p5"/>
          <p:cNvSpPr txBox="1"/>
          <p:nvPr>
            <p:ph type="title"/>
          </p:nvPr>
        </p:nvSpPr>
        <p:spPr>
          <a:xfrm>
            <a:off x="5178963" y="1483300"/>
            <a:ext cx="77724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5" name="Google Shape;245;p5"/>
          <p:cNvSpPr txBox="1"/>
          <p:nvPr>
            <p:ph idx="1" type="body"/>
          </p:nvPr>
        </p:nvSpPr>
        <p:spPr>
          <a:xfrm>
            <a:off x="5178963" y="364318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000"/>
              <a:buNone/>
              <a:defRPr sz="2000"/>
            </a:lvl1pPr>
            <a:lvl2pPr indent="-228600" lvl="1" marL="914400" algn="l">
              <a:spcBef>
                <a:spcPts val="360"/>
              </a:spcBef>
              <a:spcAft>
                <a:spcPts val="0"/>
              </a:spcAft>
              <a:buSzPts val="1800"/>
              <a:buNone/>
              <a:defRPr sz="1800"/>
            </a:lvl2pPr>
            <a:lvl3pPr indent="-228600" lvl="2" marL="1371600" algn="l">
              <a:spcBef>
                <a:spcPts val="320"/>
              </a:spcBef>
              <a:spcAft>
                <a:spcPts val="0"/>
              </a:spcAft>
              <a:buSzPts val="1600"/>
              <a:buNone/>
              <a:defRPr sz="1600"/>
            </a:lvl3pPr>
            <a:lvl4pPr indent="-228600" lvl="3" marL="1828800" algn="l">
              <a:spcBef>
                <a:spcPts val="280"/>
              </a:spcBef>
              <a:spcAft>
                <a:spcPts val="0"/>
              </a:spcAft>
              <a:buSzPts val="1400"/>
              <a:buNone/>
              <a:defRPr sz="1400"/>
            </a:lvl4pPr>
            <a:lvl5pPr indent="-228600" lvl="4" marL="2286000" algn="l">
              <a:spcBef>
                <a:spcPts val="280"/>
              </a:spcBef>
              <a:spcAft>
                <a:spcPts val="0"/>
              </a:spcAft>
              <a:buSzPts val="1400"/>
              <a:buNone/>
              <a:defRPr sz="1400"/>
            </a:lvl5pPr>
            <a:lvl6pPr indent="-228600" lvl="5" marL="2743200" algn="l">
              <a:spcBef>
                <a:spcPts val="280"/>
              </a:spcBef>
              <a:spcAft>
                <a:spcPts val="0"/>
              </a:spcAft>
              <a:buSzPts val="1400"/>
              <a:buNone/>
              <a:defRPr sz="1400"/>
            </a:lvl6pPr>
            <a:lvl7pPr indent="-228600" lvl="6" marL="3200400" algn="l">
              <a:spcBef>
                <a:spcPts val="280"/>
              </a:spcBef>
              <a:spcAft>
                <a:spcPts val="0"/>
              </a:spcAft>
              <a:buSzPts val="1400"/>
              <a:buNone/>
              <a:defRPr sz="1400"/>
            </a:lvl7pPr>
            <a:lvl8pPr indent="-228600" lvl="7" marL="3657600" algn="l">
              <a:spcBef>
                <a:spcPts val="280"/>
              </a:spcBef>
              <a:spcAft>
                <a:spcPts val="0"/>
              </a:spcAft>
              <a:buSzPts val="1400"/>
              <a:buNone/>
              <a:defRPr sz="1400"/>
            </a:lvl8pPr>
            <a:lvl9pPr indent="-228600" lvl="8" marL="4114800" algn="l">
              <a:spcBef>
                <a:spcPts val="280"/>
              </a:spcBef>
              <a:spcAft>
                <a:spcPts val="0"/>
              </a:spcAft>
              <a:buSzPts val="1400"/>
              <a:buNone/>
              <a:defRPr sz="1400"/>
            </a:lvl9pPr>
          </a:lstStyle>
          <a:p/>
        </p:txBody>
      </p:sp>
      <p:sp>
        <p:nvSpPr>
          <p:cNvPr id="246" name="Google Shape;246;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47" name="Google Shape;247;p5"/>
          <p:cNvSpPr/>
          <p:nvPr/>
        </p:nvSpPr>
        <p:spPr>
          <a:xfrm rot="-8100000">
            <a:off x="16612635" y="-1603180"/>
            <a:ext cx="2569735" cy="4726937"/>
          </a:xfrm>
          <a:custGeom>
            <a:rect b="b" l="l" r="r" t="t"/>
            <a:pathLst>
              <a:path extrusionOk="0" h="4724310" w="2568307">
                <a:moveTo>
                  <a:pt x="0" y="0"/>
                </a:moveTo>
                <a:lnTo>
                  <a:pt x="2568307" y="0"/>
                </a:lnTo>
                <a:lnTo>
                  <a:pt x="2568307" y="4724310"/>
                </a:lnTo>
                <a:lnTo>
                  <a:pt x="0" y="4724310"/>
                </a:lnTo>
                <a:lnTo>
                  <a:pt x="0" y="0"/>
                </a:lnTo>
                <a:close/>
              </a:path>
            </a:pathLst>
          </a:custGeom>
          <a:blipFill rotWithShape="1">
            <a:blip r:embed="rId2">
              <a:alphaModFix/>
            </a:blip>
            <a:stretch>
              <a:fillRect b="0" l="0" r="0" t="0"/>
            </a:stretch>
          </a:blipFill>
          <a:ln>
            <a:noFill/>
          </a:ln>
        </p:spPr>
      </p:sp>
      <p:sp>
        <p:nvSpPr>
          <p:cNvPr id="248" name="Google Shape;248;p5"/>
          <p:cNvSpPr/>
          <p:nvPr/>
        </p:nvSpPr>
        <p:spPr>
          <a:xfrm rot="-6119078">
            <a:off x="15418031" y="-2050569"/>
            <a:ext cx="2500269" cy="4599158"/>
          </a:xfrm>
          <a:custGeom>
            <a:rect b="b" l="l" r="r" t="t"/>
            <a:pathLst>
              <a:path extrusionOk="0" h="4602467" w="2502068">
                <a:moveTo>
                  <a:pt x="0" y="0"/>
                </a:moveTo>
                <a:lnTo>
                  <a:pt x="2502068" y="0"/>
                </a:lnTo>
                <a:lnTo>
                  <a:pt x="2502068" y="4602466"/>
                </a:lnTo>
                <a:lnTo>
                  <a:pt x="0" y="4602466"/>
                </a:lnTo>
                <a:lnTo>
                  <a:pt x="0" y="0"/>
                </a:lnTo>
                <a:close/>
              </a:path>
            </a:pathLst>
          </a:custGeom>
          <a:blipFill rotWithShape="1">
            <a:blip r:embed="rId3">
              <a:alphaModFix/>
            </a:blip>
            <a:stretch>
              <a:fillRect b="0" l="0" r="0" t="0"/>
            </a:stretch>
          </a:blipFill>
          <a:ln>
            <a:noFill/>
          </a:ln>
        </p:spPr>
      </p:sp>
      <p:sp>
        <p:nvSpPr>
          <p:cNvPr id="249" name="Google Shape;249;p5"/>
          <p:cNvSpPr/>
          <p:nvPr/>
        </p:nvSpPr>
        <p:spPr>
          <a:xfrm rot="-7550259">
            <a:off x="-1982591" y="-1069542"/>
            <a:ext cx="4743054" cy="5412198"/>
          </a:xfrm>
          <a:custGeom>
            <a:rect b="b" l="l" r="r" t="t"/>
            <a:pathLst>
              <a:path extrusionOk="0" h="5416736" w="4747031">
                <a:moveTo>
                  <a:pt x="0" y="0"/>
                </a:moveTo>
                <a:lnTo>
                  <a:pt x="4747031" y="0"/>
                </a:lnTo>
                <a:lnTo>
                  <a:pt x="4747031" y="5416737"/>
                </a:lnTo>
                <a:lnTo>
                  <a:pt x="0" y="5416737"/>
                </a:lnTo>
                <a:lnTo>
                  <a:pt x="0" y="0"/>
                </a:lnTo>
                <a:close/>
              </a:path>
            </a:pathLst>
          </a:custGeom>
          <a:blipFill rotWithShape="1">
            <a:blip r:embed="rId4">
              <a:alphaModFix/>
            </a:blip>
            <a:stretch>
              <a:fillRect b="0" l="0" r="0" t="0"/>
            </a:stretch>
          </a:blipFill>
          <a:ln>
            <a:noFill/>
          </a:ln>
        </p:spPr>
      </p:sp>
      <p:sp>
        <p:nvSpPr>
          <p:cNvPr id="250" name="Google Shape;250;p5"/>
          <p:cNvSpPr/>
          <p:nvPr/>
        </p:nvSpPr>
        <p:spPr>
          <a:xfrm rot="2827716">
            <a:off x="-888651" y="6896749"/>
            <a:ext cx="2566966" cy="4721844"/>
          </a:xfrm>
          <a:custGeom>
            <a:rect b="b" l="l" r="r" t="t"/>
            <a:pathLst>
              <a:path extrusionOk="0" h="4724310" w="2568307">
                <a:moveTo>
                  <a:pt x="0" y="0"/>
                </a:moveTo>
                <a:lnTo>
                  <a:pt x="2568307" y="0"/>
                </a:lnTo>
                <a:lnTo>
                  <a:pt x="2568307" y="4724310"/>
                </a:lnTo>
                <a:lnTo>
                  <a:pt x="0" y="4724310"/>
                </a:lnTo>
                <a:lnTo>
                  <a:pt x="0" y="0"/>
                </a:lnTo>
                <a:close/>
              </a:path>
            </a:pathLst>
          </a:custGeom>
          <a:blipFill rotWithShape="1">
            <a:blip r:embed="rId2">
              <a:alphaModFix/>
            </a:blip>
            <a:stretch>
              <a:fillRect b="0" l="0" r="0" t="0"/>
            </a:stretch>
          </a:blipFill>
          <a:ln>
            <a:noFill/>
          </a:ln>
        </p:spPr>
      </p:sp>
      <p:sp>
        <p:nvSpPr>
          <p:cNvPr id="251" name="Google Shape;251;p5"/>
          <p:cNvSpPr/>
          <p:nvPr/>
        </p:nvSpPr>
        <p:spPr>
          <a:xfrm rot="4743300">
            <a:off x="136607" y="7626213"/>
            <a:ext cx="2503827" cy="4605702"/>
          </a:xfrm>
          <a:custGeom>
            <a:rect b="b" l="l" r="r" t="t"/>
            <a:pathLst>
              <a:path extrusionOk="0" h="4602467" w="2502068">
                <a:moveTo>
                  <a:pt x="0" y="0"/>
                </a:moveTo>
                <a:lnTo>
                  <a:pt x="2502068" y="0"/>
                </a:lnTo>
                <a:lnTo>
                  <a:pt x="2502068" y="4602466"/>
                </a:lnTo>
                <a:lnTo>
                  <a:pt x="0" y="4602466"/>
                </a:lnTo>
                <a:lnTo>
                  <a:pt x="0" y="0"/>
                </a:lnTo>
                <a:close/>
              </a:path>
            </a:pathLst>
          </a:custGeom>
          <a:blipFill rotWithShape="1">
            <a:blip r:embed="rId3">
              <a:alphaModFix/>
            </a:blip>
            <a:stretch>
              <a:fillRect b="0" l="0" r="0" t="0"/>
            </a:stretch>
          </a:blipFill>
          <a:ln>
            <a:noFill/>
          </a:ln>
        </p:spPr>
      </p:sp>
      <p:sp>
        <p:nvSpPr>
          <p:cNvPr id="252" name="Google Shape;252;p5"/>
          <p:cNvSpPr/>
          <p:nvPr/>
        </p:nvSpPr>
        <p:spPr>
          <a:xfrm rot="6484339">
            <a:off x="16464050" y="7397042"/>
            <a:ext cx="4062455" cy="4635583"/>
          </a:xfrm>
          <a:custGeom>
            <a:rect b="b" l="l" r="r" t="t"/>
            <a:pathLst>
              <a:path extrusionOk="0" h="4638831" w="4065302">
                <a:moveTo>
                  <a:pt x="0" y="0"/>
                </a:moveTo>
                <a:lnTo>
                  <a:pt x="4065302" y="0"/>
                </a:lnTo>
                <a:lnTo>
                  <a:pt x="4065302" y="4638831"/>
                </a:lnTo>
                <a:lnTo>
                  <a:pt x="0" y="4638831"/>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53" name="Shape 253"/>
        <p:cNvGrpSpPr/>
        <p:nvPr/>
      </p:nvGrpSpPr>
      <p:grpSpPr>
        <a:xfrm>
          <a:off x="0" y="0"/>
          <a:ext cx="0" cy="0"/>
          <a:chOff x="0" y="0"/>
          <a:chExt cx="0" cy="0"/>
        </a:xfrm>
      </p:grpSpPr>
      <p:sp>
        <p:nvSpPr>
          <p:cNvPr id="254" name="Google Shape;254;p6"/>
          <p:cNvSpPr txBox="1"/>
          <p:nvPr>
            <p:ph type="title"/>
          </p:nvPr>
        </p:nvSpPr>
        <p:spPr>
          <a:xfrm>
            <a:off x="4792288" y="1629213"/>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5" name="Google Shape;255;p6"/>
          <p:cNvSpPr txBox="1"/>
          <p:nvPr>
            <p:ph idx="1" type="body"/>
          </p:nvPr>
        </p:nvSpPr>
        <p:spPr>
          <a:xfrm>
            <a:off x="5483538" y="3255325"/>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56" name="Google Shape;256;p6"/>
          <p:cNvSpPr txBox="1"/>
          <p:nvPr>
            <p:ph idx="2" type="body"/>
          </p:nvPr>
        </p:nvSpPr>
        <p:spPr>
          <a:xfrm>
            <a:off x="9674538" y="3255325"/>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57" name="Google Shape;257;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58" name="Google Shape;258;p6"/>
          <p:cNvSpPr/>
          <p:nvPr/>
        </p:nvSpPr>
        <p:spPr>
          <a:xfrm rot="-7691367">
            <a:off x="16426887" y="-1164043"/>
            <a:ext cx="2565135" cy="4718475"/>
          </a:xfrm>
          <a:custGeom>
            <a:rect b="b" l="l" r="r" t="t"/>
            <a:pathLst>
              <a:path extrusionOk="0" h="4724310" w="2568307">
                <a:moveTo>
                  <a:pt x="0" y="0"/>
                </a:moveTo>
                <a:lnTo>
                  <a:pt x="2568307" y="0"/>
                </a:lnTo>
                <a:lnTo>
                  <a:pt x="2568307" y="4724310"/>
                </a:lnTo>
                <a:lnTo>
                  <a:pt x="0" y="4724310"/>
                </a:lnTo>
                <a:lnTo>
                  <a:pt x="0" y="0"/>
                </a:lnTo>
                <a:close/>
              </a:path>
            </a:pathLst>
          </a:custGeom>
          <a:blipFill rotWithShape="1">
            <a:blip r:embed="rId2">
              <a:alphaModFix/>
            </a:blip>
            <a:stretch>
              <a:fillRect b="0" l="0" r="0" t="0"/>
            </a:stretch>
          </a:blipFill>
          <a:ln>
            <a:noFill/>
          </a:ln>
        </p:spPr>
      </p:sp>
      <p:sp>
        <p:nvSpPr>
          <p:cNvPr id="259" name="Google Shape;259;p6"/>
          <p:cNvSpPr/>
          <p:nvPr/>
        </p:nvSpPr>
        <p:spPr>
          <a:xfrm rot="-5787046">
            <a:off x="15515984" y="-1866316"/>
            <a:ext cx="2505420" cy="4608633"/>
          </a:xfrm>
          <a:custGeom>
            <a:rect b="b" l="l" r="r" t="t"/>
            <a:pathLst>
              <a:path extrusionOk="0" h="4602467" w="2502068">
                <a:moveTo>
                  <a:pt x="0" y="0"/>
                </a:moveTo>
                <a:lnTo>
                  <a:pt x="2502068" y="0"/>
                </a:lnTo>
                <a:lnTo>
                  <a:pt x="2502068" y="4602467"/>
                </a:lnTo>
                <a:lnTo>
                  <a:pt x="0" y="4602467"/>
                </a:lnTo>
                <a:lnTo>
                  <a:pt x="0" y="0"/>
                </a:lnTo>
                <a:close/>
              </a:path>
            </a:pathLst>
          </a:custGeom>
          <a:blipFill rotWithShape="1">
            <a:blip r:embed="rId3">
              <a:alphaModFix/>
            </a:blip>
            <a:stretch>
              <a:fillRect b="0" l="0" r="0" t="0"/>
            </a:stretch>
          </a:blipFill>
          <a:ln>
            <a:noFill/>
          </a:ln>
        </p:spPr>
      </p:sp>
      <p:sp>
        <p:nvSpPr>
          <p:cNvPr id="260" name="Google Shape;260;p6"/>
          <p:cNvSpPr/>
          <p:nvPr/>
        </p:nvSpPr>
        <p:spPr>
          <a:xfrm flipH="1" rot="7581239">
            <a:off x="-746175" y="-1115027"/>
            <a:ext cx="2567127" cy="4722139"/>
          </a:xfrm>
          <a:custGeom>
            <a:rect b="b" l="l" r="r" t="t"/>
            <a:pathLst>
              <a:path extrusionOk="0" h="4724310" w="2568307">
                <a:moveTo>
                  <a:pt x="0" y="4724310"/>
                </a:moveTo>
                <a:lnTo>
                  <a:pt x="2568307" y="4724310"/>
                </a:lnTo>
                <a:lnTo>
                  <a:pt x="2568307" y="0"/>
                </a:lnTo>
                <a:lnTo>
                  <a:pt x="0" y="0"/>
                </a:lnTo>
                <a:lnTo>
                  <a:pt x="0" y="4724310"/>
                </a:lnTo>
                <a:close/>
              </a:path>
            </a:pathLst>
          </a:custGeom>
          <a:blipFill rotWithShape="1">
            <a:blip r:embed="rId2">
              <a:alphaModFix/>
            </a:blip>
            <a:stretch>
              <a:fillRect b="0" l="0" r="0" t="0"/>
            </a:stretch>
          </a:blipFill>
          <a:ln>
            <a:noFill/>
          </a:ln>
        </p:spPr>
      </p:sp>
      <p:sp>
        <p:nvSpPr>
          <p:cNvPr id="261" name="Google Shape;261;p6"/>
          <p:cNvSpPr/>
          <p:nvPr/>
        </p:nvSpPr>
        <p:spPr>
          <a:xfrm flipH="1" rot="6585018">
            <a:off x="332336" y="-2107505"/>
            <a:ext cx="2498946" cy="4596725"/>
          </a:xfrm>
          <a:custGeom>
            <a:rect b="b" l="l" r="r" t="t"/>
            <a:pathLst>
              <a:path extrusionOk="0" h="4602467" w="2502068">
                <a:moveTo>
                  <a:pt x="0" y="4602467"/>
                </a:moveTo>
                <a:lnTo>
                  <a:pt x="2502068" y="4602467"/>
                </a:lnTo>
                <a:lnTo>
                  <a:pt x="2502068" y="0"/>
                </a:lnTo>
                <a:lnTo>
                  <a:pt x="0" y="0"/>
                </a:lnTo>
                <a:lnTo>
                  <a:pt x="0" y="4602467"/>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2" name="Shape 262"/>
        <p:cNvGrpSpPr/>
        <p:nvPr/>
      </p:nvGrpSpPr>
      <p:grpSpPr>
        <a:xfrm>
          <a:off x="0" y="0"/>
          <a:ext cx="0" cy="0"/>
          <a:chOff x="0" y="0"/>
          <a:chExt cx="0" cy="0"/>
        </a:xfrm>
      </p:grpSpPr>
      <p:sp>
        <p:nvSpPr>
          <p:cNvPr id="263" name="Google Shape;263;p7"/>
          <p:cNvSpPr txBox="1"/>
          <p:nvPr>
            <p:ph type="title"/>
          </p:nvPr>
        </p:nvSpPr>
        <p:spPr>
          <a:xfrm>
            <a:off x="4834225" y="1420613"/>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4" name="Google Shape;264;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65" name="Google Shape;265;p7"/>
          <p:cNvSpPr/>
          <p:nvPr/>
        </p:nvSpPr>
        <p:spPr>
          <a:xfrm rot="-7691367">
            <a:off x="16426887" y="-1164043"/>
            <a:ext cx="2565135" cy="4718475"/>
          </a:xfrm>
          <a:custGeom>
            <a:rect b="b" l="l" r="r" t="t"/>
            <a:pathLst>
              <a:path extrusionOk="0" h="4724310" w="2568307">
                <a:moveTo>
                  <a:pt x="0" y="0"/>
                </a:moveTo>
                <a:lnTo>
                  <a:pt x="2568307" y="0"/>
                </a:lnTo>
                <a:lnTo>
                  <a:pt x="2568307" y="4724310"/>
                </a:lnTo>
                <a:lnTo>
                  <a:pt x="0" y="4724310"/>
                </a:lnTo>
                <a:lnTo>
                  <a:pt x="0" y="0"/>
                </a:lnTo>
                <a:close/>
              </a:path>
            </a:pathLst>
          </a:custGeom>
          <a:blipFill rotWithShape="1">
            <a:blip r:embed="rId2">
              <a:alphaModFix/>
            </a:blip>
            <a:stretch>
              <a:fillRect b="0" l="0" r="0" t="0"/>
            </a:stretch>
          </a:blipFill>
          <a:ln>
            <a:noFill/>
          </a:ln>
        </p:spPr>
      </p:sp>
      <p:sp>
        <p:nvSpPr>
          <p:cNvPr id="266" name="Google Shape;266;p7"/>
          <p:cNvSpPr/>
          <p:nvPr/>
        </p:nvSpPr>
        <p:spPr>
          <a:xfrm rot="-5787046">
            <a:off x="15515984" y="-1866316"/>
            <a:ext cx="2505420" cy="4608633"/>
          </a:xfrm>
          <a:custGeom>
            <a:rect b="b" l="l" r="r" t="t"/>
            <a:pathLst>
              <a:path extrusionOk="0" h="4602467" w="2502068">
                <a:moveTo>
                  <a:pt x="0" y="0"/>
                </a:moveTo>
                <a:lnTo>
                  <a:pt x="2502068" y="0"/>
                </a:lnTo>
                <a:lnTo>
                  <a:pt x="2502068" y="4602467"/>
                </a:lnTo>
                <a:lnTo>
                  <a:pt x="0" y="4602467"/>
                </a:lnTo>
                <a:lnTo>
                  <a:pt x="0" y="0"/>
                </a:lnTo>
                <a:close/>
              </a:path>
            </a:pathLst>
          </a:custGeom>
          <a:blipFill rotWithShape="1">
            <a:blip r:embed="rId3">
              <a:alphaModFix/>
            </a:blip>
            <a:stretch>
              <a:fillRect b="0" l="0" r="0" t="0"/>
            </a:stretch>
          </a:blipFill>
          <a:ln>
            <a:noFill/>
          </a:ln>
        </p:spPr>
      </p:sp>
      <p:grpSp>
        <p:nvGrpSpPr>
          <p:cNvPr id="267" name="Google Shape;267;p7"/>
          <p:cNvGrpSpPr/>
          <p:nvPr/>
        </p:nvGrpSpPr>
        <p:grpSpPr>
          <a:xfrm>
            <a:off x="427742" y="9120104"/>
            <a:ext cx="17432545" cy="484266"/>
            <a:chOff x="0" y="0"/>
            <a:chExt cx="23243393" cy="645688"/>
          </a:xfrm>
        </p:grpSpPr>
        <p:grpSp>
          <p:nvGrpSpPr>
            <p:cNvPr id="268" name="Google Shape;268;p7"/>
            <p:cNvGrpSpPr/>
            <p:nvPr/>
          </p:nvGrpSpPr>
          <p:grpSpPr>
            <a:xfrm>
              <a:off x="0" y="0"/>
              <a:ext cx="645688" cy="645688"/>
              <a:chOff x="0" y="0"/>
              <a:chExt cx="812800" cy="812800"/>
            </a:xfrm>
          </p:grpSpPr>
          <p:sp>
            <p:nvSpPr>
              <p:cNvPr id="269" name="Google Shape;269;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70" name="Google Shape;270;p7"/>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1" name="Google Shape;271;p7"/>
            <p:cNvGrpSpPr/>
            <p:nvPr/>
          </p:nvGrpSpPr>
          <p:grpSpPr>
            <a:xfrm>
              <a:off x="645649" y="0"/>
              <a:ext cx="645688" cy="645688"/>
              <a:chOff x="0" y="0"/>
              <a:chExt cx="812800" cy="812800"/>
            </a:xfrm>
          </p:grpSpPr>
          <p:sp>
            <p:nvSpPr>
              <p:cNvPr id="272" name="Google Shape;272;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73" name="Google Shape;273;p7"/>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 name="Google Shape;274;p7"/>
            <p:cNvGrpSpPr/>
            <p:nvPr/>
          </p:nvGrpSpPr>
          <p:grpSpPr>
            <a:xfrm>
              <a:off x="1291297" y="0"/>
              <a:ext cx="645688" cy="645688"/>
              <a:chOff x="0" y="0"/>
              <a:chExt cx="812800" cy="812800"/>
            </a:xfrm>
          </p:grpSpPr>
          <p:sp>
            <p:nvSpPr>
              <p:cNvPr id="275" name="Google Shape;275;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76" name="Google Shape;276;p7"/>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 name="Google Shape;277;p7"/>
            <p:cNvGrpSpPr/>
            <p:nvPr/>
          </p:nvGrpSpPr>
          <p:grpSpPr>
            <a:xfrm>
              <a:off x="1936946" y="0"/>
              <a:ext cx="645688" cy="645688"/>
              <a:chOff x="0" y="0"/>
              <a:chExt cx="812800" cy="812800"/>
            </a:xfrm>
          </p:grpSpPr>
          <p:sp>
            <p:nvSpPr>
              <p:cNvPr id="278" name="Google Shape;278;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79" name="Google Shape;279;p7"/>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0" name="Google Shape;280;p7"/>
            <p:cNvGrpSpPr/>
            <p:nvPr/>
          </p:nvGrpSpPr>
          <p:grpSpPr>
            <a:xfrm>
              <a:off x="2582595" y="0"/>
              <a:ext cx="645688" cy="645688"/>
              <a:chOff x="0" y="0"/>
              <a:chExt cx="812800" cy="812800"/>
            </a:xfrm>
          </p:grpSpPr>
          <p:sp>
            <p:nvSpPr>
              <p:cNvPr id="281" name="Google Shape;281;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82" name="Google Shape;282;p7"/>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 name="Google Shape;283;p7"/>
            <p:cNvGrpSpPr/>
            <p:nvPr/>
          </p:nvGrpSpPr>
          <p:grpSpPr>
            <a:xfrm>
              <a:off x="3228244" y="0"/>
              <a:ext cx="645688" cy="645688"/>
              <a:chOff x="0" y="0"/>
              <a:chExt cx="812800" cy="812800"/>
            </a:xfrm>
          </p:grpSpPr>
          <p:sp>
            <p:nvSpPr>
              <p:cNvPr id="284" name="Google Shape;284;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85" name="Google Shape;285;p7"/>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 name="Google Shape;286;p7"/>
            <p:cNvGrpSpPr/>
            <p:nvPr/>
          </p:nvGrpSpPr>
          <p:grpSpPr>
            <a:xfrm>
              <a:off x="3873892" y="0"/>
              <a:ext cx="645688" cy="645688"/>
              <a:chOff x="0" y="0"/>
              <a:chExt cx="812800" cy="812800"/>
            </a:xfrm>
          </p:grpSpPr>
          <p:sp>
            <p:nvSpPr>
              <p:cNvPr id="287" name="Google Shape;287;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88" name="Google Shape;288;p7"/>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 name="Google Shape;289;p7"/>
            <p:cNvGrpSpPr/>
            <p:nvPr/>
          </p:nvGrpSpPr>
          <p:grpSpPr>
            <a:xfrm>
              <a:off x="4519541" y="0"/>
              <a:ext cx="645688" cy="645688"/>
              <a:chOff x="0" y="0"/>
              <a:chExt cx="812800" cy="812800"/>
            </a:xfrm>
          </p:grpSpPr>
          <p:sp>
            <p:nvSpPr>
              <p:cNvPr id="290" name="Google Shape;290;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91" name="Google Shape;291;p7"/>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2" name="Google Shape;292;p7"/>
            <p:cNvGrpSpPr/>
            <p:nvPr/>
          </p:nvGrpSpPr>
          <p:grpSpPr>
            <a:xfrm>
              <a:off x="5165190" y="0"/>
              <a:ext cx="645688" cy="645688"/>
              <a:chOff x="0" y="0"/>
              <a:chExt cx="812800" cy="812800"/>
            </a:xfrm>
          </p:grpSpPr>
          <p:sp>
            <p:nvSpPr>
              <p:cNvPr id="293" name="Google Shape;293;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94" name="Google Shape;294;p7"/>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5" name="Google Shape;295;p7"/>
            <p:cNvGrpSpPr/>
            <p:nvPr/>
          </p:nvGrpSpPr>
          <p:grpSpPr>
            <a:xfrm>
              <a:off x="5810838" y="0"/>
              <a:ext cx="645688" cy="645688"/>
              <a:chOff x="0" y="0"/>
              <a:chExt cx="812800" cy="812800"/>
            </a:xfrm>
          </p:grpSpPr>
          <p:sp>
            <p:nvSpPr>
              <p:cNvPr id="296" name="Google Shape;296;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97" name="Google Shape;297;p7"/>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8" name="Google Shape;298;p7"/>
            <p:cNvGrpSpPr/>
            <p:nvPr/>
          </p:nvGrpSpPr>
          <p:grpSpPr>
            <a:xfrm>
              <a:off x="6456487" y="0"/>
              <a:ext cx="645688" cy="645688"/>
              <a:chOff x="0" y="0"/>
              <a:chExt cx="812800" cy="812800"/>
            </a:xfrm>
          </p:grpSpPr>
          <p:sp>
            <p:nvSpPr>
              <p:cNvPr id="299" name="Google Shape;299;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300" name="Google Shape;300;p7"/>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1" name="Google Shape;301;p7"/>
            <p:cNvGrpSpPr/>
            <p:nvPr/>
          </p:nvGrpSpPr>
          <p:grpSpPr>
            <a:xfrm>
              <a:off x="7102136" y="0"/>
              <a:ext cx="645688" cy="645688"/>
              <a:chOff x="0" y="0"/>
              <a:chExt cx="812800" cy="812800"/>
            </a:xfrm>
          </p:grpSpPr>
          <p:sp>
            <p:nvSpPr>
              <p:cNvPr id="302" name="Google Shape;302;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303" name="Google Shape;303;p7"/>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4" name="Google Shape;304;p7"/>
            <p:cNvGrpSpPr/>
            <p:nvPr/>
          </p:nvGrpSpPr>
          <p:grpSpPr>
            <a:xfrm>
              <a:off x="7747785" y="0"/>
              <a:ext cx="645688" cy="645688"/>
              <a:chOff x="0" y="0"/>
              <a:chExt cx="812800" cy="812800"/>
            </a:xfrm>
          </p:grpSpPr>
          <p:sp>
            <p:nvSpPr>
              <p:cNvPr id="305" name="Google Shape;305;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306" name="Google Shape;306;p7"/>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7" name="Google Shape;307;p7"/>
            <p:cNvGrpSpPr/>
            <p:nvPr/>
          </p:nvGrpSpPr>
          <p:grpSpPr>
            <a:xfrm>
              <a:off x="8393433" y="0"/>
              <a:ext cx="645688" cy="645688"/>
              <a:chOff x="0" y="0"/>
              <a:chExt cx="812800" cy="812800"/>
            </a:xfrm>
          </p:grpSpPr>
          <p:sp>
            <p:nvSpPr>
              <p:cNvPr id="308" name="Google Shape;308;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309" name="Google Shape;309;p7"/>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0" name="Google Shape;310;p7"/>
            <p:cNvGrpSpPr/>
            <p:nvPr/>
          </p:nvGrpSpPr>
          <p:grpSpPr>
            <a:xfrm>
              <a:off x="9039082" y="0"/>
              <a:ext cx="645688" cy="645688"/>
              <a:chOff x="0" y="0"/>
              <a:chExt cx="812800" cy="812800"/>
            </a:xfrm>
          </p:grpSpPr>
          <p:sp>
            <p:nvSpPr>
              <p:cNvPr id="311" name="Google Shape;311;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312" name="Google Shape;312;p7"/>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3" name="Google Shape;313;p7"/>
            <p:cNvGrpSpPr/>
            <p:nvPr/>
          </p:nvGrpSpPr>
          <p:grpSpPr>
            <a:xfrm>
              <a:off x="9684731" y="0"/>
              <a:ext cx="645688" cy="645688"/>
              <a:chOff x="0" y="0"/>
              <a:chExt cx="812800" cy="812800"/>
            </a:xfrm>
          </p:grpSpPr>
          <p:sp>
            <p:nvSpPr>
              <p:cNvPr id="314" name="Google Shape;314;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315" name="Google Shape;315;p7"/>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6" name="Google Shape;316;p7"/>
            <p:cNvGrpSpPr/>
            <p:nvPr/>
          </p:nvGrpSpPr>
          <p:grpSpPr>
            <a:xfrm>
              <a:off x="10330380" y="0"/>
              <a:ext cx="645688" cy="645688"/>
              <a:chOff x="0" y="0"/>
              <a:chExt cx="812800" cy="812800"/>
            </a:xfrm>
          </p:grpSpPr>
          <p:sp>
            <p:nvSpPr>
              <p:cNvPr id="317" name="Google Shape;317;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318" name="Google Shape;318;p7"/>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9" name="Google Shape;319;p7"/>
            <p:cNvGrpSpPr/>
            <p:nvPr/>
          </p:nvGrpSpPr>
          <p:grpSpPr>
            <a:xfrm>
              <a:off x="10976028" y="0"/>
              <a:ext cx="645688" cy="645688"/>
              <a:chOff x="0" y="0"/>
              <a:chExt cx="812800" cy="812800"/>
            </a:xfrm>
          </p:grpSpPr>
          <p:sp>
            <p:nvSpPr>
              <p:cNvPr id="320" name="Google Shape;320;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321" name="Google Shape;321;p7"/>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2" name="Google Shape;322;p7"/>
            <p:cNvGrpSpPr/>
            <p:nvPr/>
          </p:nvGrpSpPr>
          <p:grpSpPr>
            <a:xfrm>
              <a:off x="11621677" y="0"/>
              <a:ext cx="645688" cy="645688"/>
              <a:chOff x="0" y="0"/>
              <a:chExt cx="812800" cy="812800"/>
            </a:xfrm>
          </p:grpSpPr>
          <p:sp>
            <p:nvSpPr>
              <p:cNvPr id="323" name="Google Shape;323;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324" name="Google Shape;324;p7"/>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5" name="Google Shape;325;p7"/>
            <p:cNvGrpSpPr/>
            <p:nvPr/>
          </p:nvGrpSpPr>
          <p:grpSpPr>
            <a:xfrm>
              <a:off x="12267326" y="0"/>
              <a:ext cx="645688" cy="645688"/>
              <a:chOff x="0" y="0"/>
              <a:chExt cx="812800" cy="812800"/>
            </a:xfrm>
          </p:grpSpPr>
          <p:sp>
            <p:nvSpPr>
              <p:cNvPr id="326" name="Google Shape;326;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327" name="Google Shape;327;p7"/>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8" name="Google Shape;328;p7"/>
            <p:cNvGrpSpPr/>
            <p:nvPr/>
          </p:nvGrpSpPr>
          <p:grpSpPr>
            <a:xfrm>
              <a:off x="12912974" y="0"/>
              <a:ext cx="645688" cy="645688"/>
              <a:chOff x="0" y="0"/>
              <a:chExt cx="812800" cy="812800"/>
            </a:xfrm>
          </p:grpSpPr>
          <p:sp>
            <p:nvSpPr>
              <p:cNvPr id="329" name="Google Shape;329;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330" name="Google Shape;330;p7"/>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1" name="Google Shape;331;p7"/>
            <p:cNvGrpSpPr/>
            <p:nvPr/>
          </p:nvGrpSpPr>
          <p:grpSpPr>
            <a:xfrm>
              <a:off x="13558623" y="0"/>
              <a:ext cx="645688" cy="645688"/>
              <a:chOff x="0" y="0"/>
              <a:chExt cx="812800" cy="812800"/>
            </a:xfrm>
          </p:grpSpPr>
          <p:sp>
            <p:nvSpPr>
              <p:cNvPr id="332" name="Google Shape;332;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333" name="Google Shape;333;p7"/>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4" name="Google Shape;334;p7"/>
            <p:cNvGrpSpPr/>
            <p:nvPr/>
          </p:nvGrpSpPr>
          <p:grpSpPr>
            <a:xfrm>
              <a:off x="14204272" y="0"/>
              <a:ext cx="645688" cy="645688"/>
              <a:chOff x="0" y="0"/>
              <a:chExt cx="812800" cy="812800"/>
            </a:xfrm>
          </p:grpSpPr>
          <p:sp>
            <p:nvSpPr>
              <p:cNvPr id="335" name="Google Shape;335;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336" name="Google Shape;336;p7"/>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7" name="Google Shape;337;p7"/>
            <p:cNvGrpSpPr/>
            <p:nvPr/>
          </p:nvGrpSpPr>
          <p:grpSpPr>
            <a:xfrm>
              <a:off x="14849921" y="0"/>
              <a:ext cx="645688" cy="645688"/>
              <a:chOff x="0" y="0"/>
              <a:chExt cx="812800" cy="812800"/>
            </a:xfrm>
          </p:grpSpPr>
          <p:sp>
            <p:nvSpPr>
              <p:cNvPr id="338" name="Google Shape;338;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339" name="Google Shape;339;p7"/>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0" name="Google Shape;340;p7"/>
            <p:cNvGrpSpPr/>
            <p:nvPr/>
          </p:nvGrpSpPr>
          <p:grpSpPr>
            <a:xfrm>
              <a:off x="15495569" y="0"/>
              <a:ext cx="645688" cy="645688"/>
              <a:chOff x="0" y="0"/>
              <a:chExt cx="812800" cy="812800"/>
            </a:xfrm>
          </p:grpSpPr>
          <p:sp>
            <p:nvSpPr>
              <p:cNvPr id="341" name="Google Shape;341;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342" name="Google Shape;342;p7"/>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3" name="Google Shape;343;p7"/>
            <p:cNvGrpSpPr/>
            <p:nvPr/>
          </p:nvGrpSpPr>
          <p:grpSpPr>
            <a:xfrm>
              <a:off x="16141218" y="0"/>
              <a:ext cx="645688" cy="645688"/>
              <a:chOff x="0" y="0"/>
              <a:chExt cx="812800" cy="812800"/>
            </a:xfrm>
          </p:grpSpPr>
          <p:sp>
            <p:nvSpPr>
              <p:cNvPr id="344" name="Google Shape;344;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345" name="Google Shape;345;p7"/>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6" name="Google Shape;346;p7"/>
            <p:cNvGrpSpPr/>
            <p:nvPr/>
          </p:nvGrpSpPr>
          <p:grpSpPr>
            <a:xfrm>
              <a:off x="16786867" y="0"/>
              <a:ext cx="645688" cy="645688"/>
              <a:chOff x="0" y="0"/>
              <a:chExt cx="812800" cy="812800"/>
            </a:xfrm>
          </p:grpSpPr>
          <p:sp>
            <p:nvSpPr>
              <p:cNvPr id="347" name="Google Shape;347;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348" name="Google Shape;348;p7"/>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9" name="Google Shape;349;p7"/>
            <p:cNvGrpSpPr/>
            <p:nvPr/>
          </p:nvGrpSpPr>
          <p:grpSpPr>
            <a:xfrm>
              <a:off x="17432515" y="0"/>
              <a:ext cx="645688" cy="645688"/>
              <a:chOff x="0" y="0"/>
              <a:chExt cx="812800" cy="812800"/>
            </a:xfrm>
          </p:grpSpPr>
          <p:sp>
            <p:nvSpPr>
              <p:cNvPr id="350" name="Google Shape;350;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351" name="Google Shape;351;p7"/>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2" name="Google Shape;352;p7"/>
            <p:cNvGrpSpPr/>
            <p:nvPr/>
          </p:nvGrpSpPr>
          <p:grpSpPr>
            <a:xfrm>
              <a:off x="18078164" y="0"/>
              <a:ext cx="645688" cy="645688"/>
              <a:chOff x="0" y="0"/>
              <a:chExt cx="812800" cy="812800"/>
            </a:xfrm>
          </p:grpSpPr>
          <p:sp>
            <p:nvSpPr>
              <p:cNvPr id="353" name="Google Shape;353;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354" name="Google Shape;354;p7"/>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5" name="Google Shape;355;p7"/>
            <p:cNvGrpSpPr/>
            <p:nvPr/>
          </p:nvGrpSpPr>
          <p:grpSpPr>
            <a:xfrm>
              <a:off x="18723813" y="0"/>
              <a:ext cx="645688" cy="645688"/>
              <a:chOff x="0" y="0"/>
              <a:chExt cx="812800" cy="812800"/>
            </a:xfrm>
          </p:grpSpPr>
          <p:sp>
            <p:nvSpPr>
              <p:cNvPr id="356" name="Google Shape;356;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357" name="Google Shape;357;p7"/>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8" name="Google Shape;358;p7"/>
            <p:cNvGrpSpPr/>
            <p:nvPr/>
          </p:nvGrpSpPr>
          <p:grpSpPr>
            <a:xfrm>
              <a:off x="19369462" y="0"/>
              <a:ext cx="645688" cy="645688"/>
              <a:chOff x="0" y="0"/>
              <a:chExt cx="812800" cy="812800"/>
            </a:xfrm>
          </p:grpSpPr>
          <p:sp>
            <p:nvSpPr>
              <p:cNvPr id="359" name="Google Shape;359;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360" name="Google Shape;360;p7"/>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1" name="Google Shape;361;p7"/>
            <p:cNvGrpSpPr/>
            <p:nvPr/>
          </p:nvGrpSpPr>
          <p:grpSpPr>
            <a:xfrm>
              <a:off x="20015110" y="0"/>
              <a:ext cx="645688" cy="645688"/>
              <a:chOff x="0" y="0"/>
              <a:chExt cx="812800" cy="812800"/>
            </a:xfrm>
          </p:grpSpPr>
          <p:sp>
            <p:nvSpPr>
              <p:cNvPr id="362" name="Google Shape;362;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363" name="Google Shape;363;p7"/>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4" name="Google Shape;364;p7"/>
            <p:cNvGrpSpPr/>
            <p:nvPr/>
          </p:nvGrpSpPr>
          <p:grpSpPr>
            <a:xfrm>
              <a:off x="20660759" y="0"/>
              <a:ext cx="645688" cy="645688"/>
              <a:chOff x="0" y="0"/>
              <a:chExt cx="812800" cy="812800"/>
            </a:xfrm>
          </p:grpSpPr>
          <p:sp>
            <p:nvSpPr>
              <p:cNvPr id="365" name="Google Shape;365;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366" name="Google Shape;366;p7"/>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7" name="Google Shape;367;p7"/>
            <p:cNvGrpSpPr/>
            <p:nvPr/>
          </p:nvGrpSpPr>
          <p:grpSpPr>
            <a:xfrm>
              <a:off x="21306408" y="0"/>
              <a:ext cx="645688" cy="645688"/>
              <a:chOff x="0" y="0"/>
              <a:chExt cx="812800" cy="812800"/>
            </a:xfrm>
          </p:grpSpPr>
          <p:sp>
            <p:nvSpPr>
              <p:cNvPr id="368" name="Google Shape;368;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369" name="Google Shape;369;p7"/>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0" name="Google Shape;370;p7"/>
            <p:cNvGrpSpPr/>
            <p:nvPr/>
          </p:nvGrpSpPr>
          <p:grpSpPr>
            <a:xfrm>
              <a:off x="21952056" y="0"/>
              <a:ext cx="645688" cy="645688"/>
              <a:chOff x="0" y="0"/>
              <a:chExt cx="812800" cy="812800"/>
            </a:xfrm>
          </p:grpSpPr>
          <p:sp>
            <p:nvSpPr>
              <p:cNvPr id="371" name="Google Shape;371;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372" name="Google Shape;372;p7"/>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3" name="Google Shape;373;p7"/>
            <p:cNvGrpSpPr/>
            <p:nvPr/>
          </p:nvGrpSpPr>
          <p:grpSpPr>
            <a:xfrm>
              <a:off x="22597705" y="0"/>
              <a:ext cx="645688" cy="645688"/>
              <a:chOff x="0" y="0"/>
              <a:chExt cx="812800" cy="812800"/>
            </a:xfrm>
          </p:grpSpPr>
          <p:sp>
            <p:nvSpPr>
              <p:cNvPr id="374" name="Google Shape;374;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375" name="Google Shape;375;p7"/>
              <p:cNvSpPr txBox="1"/>
              <p:nvPr/>
            </p:nvSpPr>
            <p:spPr>
              <a:xfrm>
                <a:off x="139700" y="82550"/>
                <a:ext cx="533400" cy="590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76" name="Google Shape;376;p7"/>
          <p:cNvSpPr/>
          <p:nvPr/>
        </p:nvSpPr>
        <p:spPr>
          <a:xfrm flipH="1" rot="7581239">
            <a:off x="-746175" y="-1115027"/>
            <a:ext cx="2567127" cy="4722139"/>
          </a:xfrm>
          <a:custGeom>
            <a:rect b="b" l="l" r="r" t="t"/>
            <a:pathLst>
              <a:path extrusionOk="0" h="4724310" w="2568307">
                <a:moveTo>
                  <a:pt x="0" y="4724310"/>
                </a:moveTo>
                <a:lnTo>
                  <a:pt x="2568307" y="4724310"/>
                </a:lnTo>
                <a:lnTo>
                  <a:pt x="2568307" y="0"/>
                </a:lnTo>
                <a:lnTo>
                  <a:pt x="0" y="0"/>
                </a:lnTo>
                <a:lnTo>
                  <a:pt x="0" y="4724310"/>
                </a:lnTo>
                <a:close/>
              </a:path>
            </a:pathLst>
          </a:custGeom>
          <a:blipFill rotWithShape="1">
            <a:blip r:embed="rId2">
              <a:alphaModFix/>
            </a:blip>
            <a:stretch>
              <a:fillRect b="0" l="0" r="0" t="0"/>
            </a:stretch>
          </a:blipFill>
          <a:ln>
            <a:noFill/>
          </a:ln>
        </p:spPr>
      </p:sp>
      <p:sp>
        <p:nvSpPr>
          <p:cNvPr id="377" name="Google Shape;377;p7"/>
          <p:cNvSpPr/>
          <p:nvPr/>
        </p:nvSpPr>
        <p:spPr>
          <a:xfrm flipH="1" rot="6585018">
            <a:off x="332336" y="-2107505"/>
            <a:ext cx="2498946" cy="4596725"/>
          </a:xfrm>
          <a:custGeom>
            <a:rect b="b" l="l" r="r" t="t"/>
            <a:pathLst>
              <a:path extrusionOk="0" h="4602467" w="2502068">
                <a:moveTo>
                  <a:pt x="0" y="4602467"/>
                </a:moveTo>
                <a:lnTo>
                  <a:pt x="2502068" y="4602467"/>
                </a:lnTo>
                <a:lnTo>
                  <a:pt x="2502068" y="0"/>
                </a:lnTo>
                <a:lnTo>
                  <a:pt x="0" y="0"/>
                </a:lnTo>
                <a:lnTo>
                  <a:pt x="0" y="4602467"/>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78" name="Shape 378"/>
        <p:cNvGrpSpPr/>
        <p:nvPr/>
      </p:nvGrpSpPr>
      <p:grpSpPr>
        <a:xfrm>
          <a:off x="0" y="0"/>
          <a:ext cx="0" cy="0"/>
          <a:chOff x="0" y="0"/>
          <a:chExt cx="0" cy="0"/>
        </a:xfrm>
      </p:grpSpPr>
      <p:sp>
        <p:nvSpPr>
          <p:cNvPr id="379" name="Google Shape;379;p8"/>
          <p:cNvSpPr txBox="1"/>
          <p:nvPr>
            <p:ph type="title"/>
          </p:nvPr>
        </p:nvSpPr>
        <p:spPr>
          <a:xfrm>
            <a:off x="935783" y="1668325"/>
            <a:ext cx="93519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44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0" name="Google Shape;380;p8"/>
          <p:cNvSpPr/>
          <p:nvPr>
            <p:ph idx="2" type="pic"/>
          </p:nvPr>
        </p:nvSpPr>
        <p:spPr>
          <a:xfrm>
            <a:off x="9252381" y="2375425"/>
            <a:ext cx="8014200" cy="6010800"/>
          </a:xfrm>
          <a:prstGeom prst="rect">
            <a:avLst/>
          </a:prstGeom>
          <a:noFill/>
          <a:ln>
            <a:noFill/>
          </a:ln>
        </p:spPr>
      </p:sp>
      <p:sp>
        <p:nvSpPr>
          <p:cNvPr id="381" name="Google Shape;381;p8"/>
          <p:cNvSpPr txBox="1"/>
          <p:nvPr>
            <p:ph idx="1" type="body"/>
          </p:nvPr>
        </p:nvSpPr>
        <p:spPr>
          <a:xfrm>
            <a:off x="935763" y="321846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sz="2400"/>
            </a:lvl1pPr>
            <a:lvl2pPr indent="-228600" lvl="1" marL="914400" algn="l">
              <a:spcBef>
                <a:spcPts val="240"/>
              </a:spcBef>
              <a:spcAft>
                <a:spcPts val="0"/>
              </a:spcAft>
              <a:buClr>
                <a:schemeClr val="dk1"/>
              </a:buClr>
              <a:buSzPts val="2400"/>
              <a:buNone/>
              <a:defRPr sz="2400"/>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sz="2400"/>
            </a:lvl4pPr>
            <a:lvl5pPr indent="-228600" lvl="4" marL="2286000" algn="l">
              <a:spcBef>
                <a:spcPts val="180"/>
              </a:spcBef>
              <a:spcAft>
                <a:spcPts val="0"/>
              </a:spcAft>
              <a:buClr>
                <a:schemeClr val="dk1"/>
              </a:buClr>
              <a:buSzPts val="2400"/>
              <a:buNone/>
              <a:defRPr sz="2400"/>
            </a:lvl5pPr>
            <a:lvl6pPr indent="-228600" lvl="5" marL="2743200" algn="l">
              <a:spcBef>
                <a:spcPts val="180"/>
              </a:spcBef>
              <a:spcAft>
                <a:spcPts val="0"/>
              </a:spcAft>
              <a:buClr>
                <a:schemeClr val="dk1"/>
              </a:buClr>
              <a:buSzPts val="2400"/>
              <a:buNone/>
              <a:defRPr sz="2400"/>
            </a:lvl6pPr>
            <a:lvl7pPr indent="-228600" lvl="6" marL="3200400" algn="l">
              <a:spcBef>
                <a:spcPts val="180"/>
              </a:spcBef>
              <a:spcAft>
                <a:spcPts val="0"/>
              </a:spcAft>
              <a:buClr>
                <a:schemeClr val="dk1"/>
              </a:buClr>
              <a:buSzPts val="2400"/>
              <a:buNone/>
              <a:defRPr sz="2400"/>
            </a:lvl7pPr>
            <a:lvl8pPr indent="-228600" lvl="7" marL="3657600" algn="l">
              <a:spcBef>
                <a:spcPts val="180"/>
              </a:spcBef>
              <a:spcAft>
                <a:spcPts val="0"/>
              </a:spcAft>
              <a:buClr>
                <a:schemeClr val="dk1"/>
              </a:buClr>
              <a:buSzPts val="2400"/>
              <a:buNone/>
              <a:defRPr sz="2400"/>
            </a:lvl8pPr>
            <a:lvl9pPr indent="-228600" lvl="8" marL="4114800" algn="l">
              <a:spcBef>
                <a:spcPts val="180"/>
              </a:spcBef>
              <a:spcAft>
                <a:spcPts val="0"/>
              </a:spcAft>
              <a:buClr>
                <a:schemeClr val="dk1"/>
              </a:buClr>
              <a:buSzPts val="2400"/>
              <a:buNone/>
              <a:defRPr sz="2400"/>
            </a:lvl9pPr>
          </a:lstStyle>
          <a:p/>
        </p:txBody>
      </p:sp>
      <p:sp>
        <p:nvSpPr>
          <p:cNvPr id="382" name="Google Shape;382;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83" name="Google Shape;383;p8"/>
          <p:cNvSpPr/>
          <p:nvPr/>
        </p:nvSpPr>
        <p:spPr>
          <a:xfrm rot="2827716">
            <a:off x="-888651" y="6896749"/>
            <a:ext cx="2566966" cy="4721844"/>
          </a:xfrm>
          <a:custGeom>
            <a:rect b="b" l="l" r="r" t="t"/>
            <a:pathLst>
              <a:path extrusionOk="0" h="4724310" w="2568307">
                <a:moveTo>
                  <a:pt x="0" y="0"/>
                </a:moveTo>
                <a:lnTo>
                  <a:pt x="2568307" y="0"/>
                </a:lnTo>
                <a:lnTo>
                  <a:pt x="2568307" y="4724310"/>
                </a:lnTo>
                <a:lnTo>
                  <a:pt x="0" y="4724310"/>
                </a:lnTo>
                <a:lnTo>
                  <a:pt x="0" y="0"/>
                </a:lnTo>
                <a:close/>
              </a:path>
            </a:pathLst>
          </a:custGeom>
          <a:blipFill rotWithShape="1">
            <a:blip r:embed="rId2">
              <a:alphaModFix/>
            </a:blip>
            <a:stretch>
              <a:fillRect b="0" l="0" r="0" t="0"/>
            </a:stretch>
          </a:blipFill>
          <a:ln>
            <a:noFill/>
          </a:ln>
        </p:spPr>
      </p:sp>
      <p:sp>
        <p:nvSpPr>
          <p:cNvPr id="384" name="Google Shape;384;p8"/>
          <p:cNvSpPr/>
          <p:nvPr/>
        </p:nvSpPr>
        <p:spPr>
          <a:xfrm rot="4743300">
            <a:off x="136607" y="7626213"/>
            <a:ext cx="2503827" cy="4605702"/>
          </a:xfrm>
          <a:custGeom>
            <a:rect b="b" l="l" r="r" t="t"/>
            <a:pathLst>
              <a:path extrusionOk="0" h="4602467" w="2502068">
                <a:moveTo>
                  <a:pt x="0" y="0"/>
                </a:moveTo>
                <a:lnTo>
                  <a:pt x="2502068" y="0"/>
                </a:lnTo>
                <a:lnTo>
                  <a:pt x="2502068" y="4602466"/>
                </a:lnTo>
                <a:lnTo>
                  <a:pt x="0" y="4602466"/>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68.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7" name="Google Shape;7;p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1">
              <a:alphaModFix/>
            </a:blip>
            <a:stretch>
              <a:fillRect b="-38877" l="0" r="0" t="-38887"/>
            </a:stretch>
          </a:blipFill>
          <a:ln>
            <a:noFill/>
          </a:ln>
        </p:spPr>
      </p:sp>
      <p:sp>
        <p:nvSpPr>
          <p:cNvPr id="8" name="Google Shape;8;p1"/>
          <p:cNvSpPr txBox="1"/>
          <p:nvPr>
            <p:ph type="title"/>
          </p:nvPr>
        </p:nvSpPr>
        <p:spPr>
          <a:xfrm>
            <a:off x="1187925" y="1269213"/>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2"/>
              </a:buClr>
              <a:buSzPts val="4400"/>
              <a:buFont typeface="Calibri"/>
              <a:buNone/>
              <a:defRPr b="0" i="0" sz="4400" u="none" cap="none" strike="noStrike">
                <a:solidFill>
                  <a:schemeClr val="dk2"/>
                </a:solidFill>
                <a:latin typeface="Calibri"/>
                <a:ea typeface="Calibri"/>
                <a:cs typeface="Calibri"/>
                <a:sym typeface="Calibri"/>
              </a:defRPr>
            </a:lvl1pPr>
            <a:lvl2pPr lvl="1">
              <a:spcBef>
                <a:spcPts val="0"/>
              </a:spcBef>
              <a:spcAft>
                <a:spcPts val="0"/>
              </a:spcAft>
              <a:buClr>
                <a:schemeClr val="dk2"/>
              </a:buClr>
              <a:buSzPts val="1400"/>
              <a:buNone/>
              <a:defRPr sz="1800">
                <a:solidFill>
                  <a:schemeClr val="dk2"/>
                </a:solidFill>
              </a:defRPr>
            </a:lvl2pPr>
            <a:lvl3pPr lvl="2">
              <a:spcBef>
                <a:spcPts val="0"/>
              </a:spcBef>
              <a:spcAft>
                <a:spcPts val="0"/>
              </a:spcAft>
              <a:buClr>
                <a:schemeClr val="dk2"/>
              </a:buClr>
              <a:buSzPts val="1400"/>
              <a:buNone/>
              <a:defRPr sz="1800">
                <a:solidFill>
                  <a:schemeClr val="dk2"/>
                </a:solidFill>
              </a:defRPr>
            </a:lvl3pPr>
            <a:lvl4pPr lvl="3">
              <a:spcBef>
                <a:spcPts val="0"/>
              </a:spcBef>
              <a:spcAft>
                <a:spcPts val="0"/>
              </a:spcAft>
              <a:buClr>
                <a:schemeClr val="dk2"/>
              </a:buClr>
              <a:buSzPts val="1400"/>
              <a:buNone/>
              <a:defRPr sz="1800">
                <a:solidFill>
                  <a:schemeClr val="dk2"/>
                </a:solidFill>
              </a:defRPr>
            </a:lvl4pPr>
            <a:lvl5pPr lvl="4">
              <a:spcBef>
                <a:spcPts val="0"/>
              </a:spcBef>
              <a:spcAft>
                <a:spcPts val="0"/>
              </a:spcAft>
              <a:buClr>
                <a:schemeClr val="dk2"/>
              </a:buClr>
              <a:buSzPts val="1400"/>
              <a:buNone/>
              <a:defRPr sz="1800">
                <a:solidFill>
                  <a:schemeClr val="dk2"/>
                </a:solidFill>
              </a:defRPr>
            </a:lvl5pPr>
            <a:lvl6pPr lvl="5">
              <a:spcBef>
                <a:spcPts val="0"/>
              </a:spcBef>
              <a:spcAft>
                <a:spcPts val="0"/>
              </a:spcAft>
              <a:buClr>
                <a:schemeClr val="dk2"/>
              </a:buClr>
              <a:buSzPts val="1400"/>
              <a:buNone/>
              <a:defRPr sz="1800">
                <a:solidFill>
                  <a:schemeClr val="dk2"/>
                </a:solidFill>
              </a:defRPr>
            </a:lvl6pPr>
            <a:lvl7pPr lvl="6">
              <a:spcBef>
                <a:spcPts val="0"/>
              </a:spcBef>
              <a:spcAft>
                <a:spcPts val="0"/>
              </a:spcAft>
              <a:buClr>
                <a:schemeClr val="dk2"/>
              </a:buClr>
              <a:buSzPts val="1400"/>
              <a:buNone/>
              <a:defRPr sz="1800">
                <a:solidFill>
                  <a:schemeClr val="dk2"/>
                </a:solidFill>
              </a:defRPr>
            </a:lvl7pPr>
            <a:lvl8pPr lvl="7">
              <a:spcBef>
                <a:spcPts val="0"/>
              </a:spcBef>
              <a:spcAft>
                <a:spcPts val="0"/>
              </a:spcAft>
              <a:buClr>
                <a:schemeClr val="dk2"/>
              </a:buClr>
              <a:buSzPts val="1400"/>
              <a:buNone/>
              <a:defRPr sz="1800">
                <a:solidFill>
                  <a:schemeClr val="dk2"/>
                </a:solidFill>
              </a:defRPr>
            </a:lvl8pPr>
            <a:lvl9pPr lvl="8">
              <a:spcBef>
                <a:spcPts val="0"/>
              </a:spcBef>
              <a:spcAft>
                <a:spcPts val="0"/>
              </a:spcAft>
              <a:buClr>
                <a:schemeClr val="dk2"/>
              </a:buClr>
              <a:buSzPts val="1400"/>
              <a:buNone/>
              <a:defRPr sz="1800">
                <a:solidFill>
                  <a:schemeClr val="dk2"/>
                </a:solidFill>
              </a:defRPr>
            </a:lvl9pPr>
          </a:lstStyle>
          <a:p/>
        </p:txBody>
      </p:sp>
      <p:sp>
        <p:nvSpPr>
          <p:cNvPr id="9" name="Google Shape;9;p1"/>
          <p:cNvSpPr txBox="1"/>
          <p:nvPr>
            <p:ph idx="1" type="body"/>
          </p:nvPr>
        </p:nvSpPr>
        <p:spPr>
          <a:xfrm>
            <a:off x="1959925" y="2802375"/>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8.pn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26.png"/><Relationship Id="rId7" Type="http://schemas.openxmlformats.org/officeDocument/2006/relationships/image" Target="../media/image6.png"/><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1" Type="http://schemas.openxmlformats.org/officeDocument/2006/relationships/image" Target="../media/image45.png"/><Relationship Id="rId10" Type="http://schemas.openxmlformats.org/officeDocument/2006/relationships/image" Target="../media/image54.png"/><Relationship Id="rId13" Type="http://schemas.openxmlformats.org/officeDocument/2006/relationships/image" Target="../media/image44.png"/><Relationship Id="rId12"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8.png"/><Relationship Id="rId4" Type="http://schemas.openxmlformats.org/officeDocument/2006/relationships/image" Target="../media/image13.png"/><Relationship Id="rId9" Type="http://schemas.openxmlformats.org/officeDocument/2006/relationships/image" Target="../media/image47.png"/><Relationship Id="rId5" Type="http://schemas.openxmlformats.org/officeDocument/2006/relationships/image" Target="../media/image3.png"/><Relationship Id="rId6" Type="http://schemas.openxmlformats.org/officeDocument/2006/relationships/image" Target="../media/image7.png"/><Relationship Id="rId7" Type="http://schemas.openxmlformats.org/officeDocument/2006/relationships/image" Target="../media/image1.png"/><Relationship Id="rId8"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8.png"/><Relationship Id="rId4" Type="http://schemas.openxmlformats.org/officeDocument/2006/relationships/image" Target="../media/image49.png"/><Relationship Id="rId9" Type="http://schemas.openxmlformats.org/officeDocument/2006/relationships/image" Target="../media/image7.png"/><Relationship Id="rId5" Type="http://schemas.openxmlformats.org/officeDocument/2006/relationships/image" Target="../media/image46.png"/><Relationship Id="rId6" Type="http://schemas.openxmlformats.org/officeDocument/2006/relationships/image" Target="../media/image13.png"/><Relationship Id="rId7" Type="http://schemas.openxmlformats.org/officeDocument/2006/relationships/image" Target="../media/image50.png"/><Relationship Id="rId8" Type="http://schemas.openxmlformats.org/officeDocument/2006/relationships/image" Target="../media/image3.png"/></Relationships>
</file>

<file path=ppt/slides/_rels/slide12.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8.png"/><Relationship Id="rId13" Type="http://schemas.openxmlformats.org/officeDocument/2006/relationships/image" Target="../media/image4.png"/><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8.png"/><Relationship Id="rId4" Type="http://schemas.openxmlformats.org/officeDocument/2006/relationships/image" Target="../media/image52.png"/><Relationship Id="rId9" Type="http://schemas.openxmlformats.org/officeDocument/2006/relationships/image" Target="../media/image18.png"/><Relationship Id="rId15" Type="http://schemas.openxmlformats.org/officeDocument/2006/relationships/image" Target="../media/image20.png"/><Relationship Id="rId14" Type="http://schemas.openxmlformats.org/officeDocument/2006/relationships/image" Target="../media/image10.png"/><Relationship Id="rId16" Type="http://schemas.openxmlformats.org/officeDocument/2006/relationships/image" Target="../media/image19.png"/><Relationship Id="rId5" Type="http://schemas.openxmlformats.org/officeDocument/2006/relationships/image" Target="../media/image51.png"/><Relationship Id="rId6" Type="http://schemas.openxmlformats.org/officeDocument/2006/relationships/image" Target="../media/image53.png"/><Relationship Id="rId7" Type="http://schemas.openxmlformats.org/officeDocument/2006/relationships/image" Target="../media/image59.png"/><Relationship Id="rId8"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8.png"/><Relationship Id="rId4" Type="http://schemas.openxmlformats.org/officeDocument/2006/relationships/image" Target="../media/image13.png"/><Relationship Id="rId5" Type="http://schemas.openxmlformats.org/officeDocument/2006/relationships/image" Target="../media/image8.png"/><Relationship Id="rId6" Type="http://schemas.openxmlformats.org/officeDocument/2006/relationships/image" Target="../media/image1.png"/><Relationship Id="rId7" Type="http://schemas.openxmlformats.org/officeDocument/2006/relationships/image" Target="../media/image66.png"/></Relationships>
</file>

<file path=ppt/slides/_rels/slide14.xml.rels><?xml version="1.0" encoding="UTF-8" standalone="yes"?><Relationships xmlns="http://schemas.openxmlformats.org/package/2006/relationships"><Relationship Id="rId11" Type="http://schemas.openxmlformats.org/officeDocument/2006/relationships/image" Target="../media/image64.png"/><Relationship Id="rId10" Type="http://schemas.openxmlformats.org/officeDocument/2006/relationships/image" Target="../media/image61.png"/><Relationship Id="rId13" Type="http://schemas.openxmlformats.org/officeDocument/2006/relationships/image" Target="../media/image7.png"/><Relationship Id="rId12"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8.png"/><Relationship Id="rId4" Type="http://schemas.openxmlformats.org/officeDocument/2006/relationships/image" Target="../media/image13.png"/><Relationship Id="rId9" Type="http://schemas.openxmlformats.org/officeDocument/2006/relationships/image" Target="../media/image63.png"/><Relationship Id="rId15" Type="http://schemas.openxmlformats.org/officeDocument/2006/relationships/image" Target="../media/image1.png"/><Relationship Id="rId14" Type="http://schemas.openxmlformats.org/officeDocument/2006/relationships/image" Target="../media/image8.png"/><Relationship Id="rId16" Type="http://schemas.openxmlformats.org/officeDocument/2006/relationships/image" Target="../media/image6.png"/><Relationship Id="rId5" Type="http://schemas.openxmlformats.org/officeDocument/2006/relationships/image" Target="../media/image58.png"/><Relationship Id="rId6" Type="http://schemas.openxmlformats.org/officeDocument/2006/relationships/image" Target="../media/image32.png"/><Relationship Id="rId7" Type="http://schemas.openxmlformats.org/officeDocument/2006/relationships/image" Target="../media/image60.png"/><Relationship Id="rId8"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8.png"/><Relationship Id="rId4" Type="http://schemas.openxmlformats.org/officeDocument/2006/relationships/image" Target="../media/image13.png"/><Relationship Id="rId9"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8.png"/><Relationship Id="rId4" Type="http://schemas.openxmlformats.org/officeDocument/2006/relationships/image" Target="../media/image13.png"/><Relationship Id="rId9"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8.png"/><Relationship Id="rId4" Type="http://schemas.openxmlformats.org/officeDocument/2006/relationships/image" Target="../media/image13.png"/><Relationship Id="rId5" Type="http://schemas.openxmlformats.org/officeDocument/2006/relationships/image" Target="../media/image65.png"/><Relationship Id="rId6" Type="http://schemas.openxmlformats.org/officeDocument/2006/relationships/image" Target="../media/image3.png"/><Relationship Id="rId7" Type="http://schemas.openxmlformats.org/officeDocument/2006/relationships/image" Target="../media/image7.png"/><Relationship Id="rId8" Type="http://schemas.openxmlformats.org/officeDocument/2006/relationships/image" Target="../media/image67.jpg"/></Relationships>
</file>

<file path=ppt/slides/_rels/slide18.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8.png"/><Relationship Id="rId4" Type="http://schemas.openxmlformats.org/officeDocument/2006/relationships/image" Target="../media/image13.png"/><Relationship Id="rId9"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7.png"/><Relationship Id="rId7" Type="http://schemas.openxmlformats.org/officeDocument/2006/relationships/image" Target="../media/image4.png"/><Relationship Id="rId8"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8.png"/><Relationship Id="rId4" Type="http://schemas.openxmlformats.org/officeDocument/2006/relationships/image" Target="../media/image13.png"/><Relationship Id="rId5" Type="http://schemas.openxmlformats.org/officeDocument/2006/relationships/image" Target="../media/image73.png"/><Relationship Id="rId6" Type="http://schemas.openxmlformats.org/officeDocument/2006/relationships/image" Target="../media/image8.png"/><Relationship Id="rId7" Type="http://schemas.openxmlformats.org/officeDocument/2006/relationships/image" Target="../media/image1.png"/><Relationship Id="rId8"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8.png"/><Relationship Id="rId4" Type="http://schemas.openxmlformats.org/officeDocument/2006/relationships/image" Target="../media/image3.png"/><Relationship Id="rId11" Type="http://schemas.openxmlformats.org/officeDocument/2006/relationships/image" Target="../media/image10.png"/><Relationship Id="rId10" Type="http://schemas.openxmlformats.org/officeDocument/2006/relationships/image" Target="../media/image1.png"/><Relationship Id="rId9" Type="http://schemas.openxmlformats.org/officeDocument/2006/relationships/image" Target="../media/image6.png"/><Relationship Id="rId5" Type="http://schemas.openxmlformats.org/officeDocument/2006/relationships/image" Target="../media/image13.png"/><Relationship Id="rId6" Type="http://schemas.openxmlformats.org/officeDocument/2006/relationships/image" Target="../media/image7.png"/><Relationship Id="rId7" Type="http://schemas.openxmlformats.org/officeDocument/2006/relationships/image" Target="../media/image21.png"/><Relationship Id="rId8" Type="http://schemas.openxmlformats.org/officeDocument/2006/relationships/image" Target="../media/image8.png"/></Relationships>
</file>

<file path=ppt/slides/_rels/slide20.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8.png"/><Relationship Id="rId13" Type="http://schemas.openxmlformats.org/officeDocument/2006/relationships/image" Target="../media/image1.png"/><Relationship Id="rId12" Type="http://schemas.openxmlformats.org/officeDocument/2006/relationships/image" Target="../media/image91.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8.png"/><Relationship Id="rId4" Type="http://schemas.openxmlformats.org/officeDocument/2006/relationships/image" Target="../media/image81.png"/><Relationship Id="rId9"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13.png"/><Relationship Id="rId7" Type="http://schemas.openxmlformats.org/officeDocument/2006/relationships/image" Target="../media/image69.png"/><Relationship Id="rId8" Type="http://schemas.openxmlformats.org/officeDocument/2006/relationships/image" Target="../media/image7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8.png"/><Relationship Id="rId4" Type="http://schemas.openxmlformats.org/officeDocument/2006/relationships/image" Target="../media/image13.png"/><Relationship Id="rId5" Type="http://schemas.openxmlformats.org/officeDocument/2006/relationships/image" Target="../media/image71.png"/><Relationship Id="rId6" Type="http://schemas.openxmlformats.org/officeDocument/2006/relationships/image" Target="../media/image8.png"/><Relationship Id="rId7" Type="http://schemas.openxmlformats.org/officeDocument/2006/relationships/image" Target="../media/image1.png"/><Relationship Id="rId8" Type="http://schemas.openxmlformats.org/officeDocument/2006/relationships/image" Target="../media/image6.png"/></Relationships>
</file>

<file path=ppt/slides/_rels/slide22.xml.rels><?xml version="1.0" encoding="UTF-8" standalone="yes"?><Relationships xmlns="http://schemas.openxmlformats.org/package/2006/relationships"><Relationship Id="rId20" Type="http://schemas.openxmlformats.org/officeDocument/2006/relationships/image" Target="../media/image6.png"/><Relationship Id="rId11" Type="http://schemas.openxmlformats.org/officeDocument/2006/relationships/image" Target="../media/image63.png"/><Relationship Id="rId10" Type="http://schemas.openxmlformats.org/officeDocument/2006/relationships/image" Target="../media/image73.png"/><Relationship Id="rId21" Type="http://schemas.openxmlformats.org/officeDocument/2006/relationships/image" Target="../media/image1.png"/><Relationship Id="rId13" Type="http://schemas.openxmlformats.org/officeDocument/2006/relationships/image" Target="../media/image74.png"/><Relationship Id="rId12" Type="http://schemas.openxmlformats.org/officeDocument/2006/relationships/image" Target="../media/image88.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8.png"/><Relationship Id="rId4" Type="http://schemas.openxmlformats.org/officeDocument/2006/relationships/image" Target="../media/image13.png"/><Relationship Id="rId9" Type="http://schemas.openxmlformats.org/officeDocument/2006/relationships/image" Target="../media/image30.png"/><Relationship Id="rId15" Type="http://schemas.openxmlformats.org/officeDocument/2006/relationships/image" Target="../media/image71.png"/><Relationship Id="rId14" Type="http://schemas.openxmlformats.org/officeDocument/2006/relationships/image" Target="../media/image27.png"/><Relationship Id="rId17" Type="http://schemas.openxmlformats.org/officeDocument/2006/relationships/image" Target="../media/image48.png"/><Relationship Id="rId16" Type="http://schemas.openxmlformats.org/officeDocument/2006/relationships/image" Target="../media/image90.png"/><Relationship Id="rId5" Type="http://schemas.openxmlformats.org/officeDocument/2006/relationships/image" Target="../media/image85.png"/><Relationship Id="rId19" Type="http://schemas.openxmlformats.org/officeDocument/2006/relationships/image" Target="../media/image8.png"/><Relationship Id="rId6" Type="http://schemas.openxmlformats.org/officeDocument/2006/relationships/image" Target="../media/image76.png"/><Relationship Id="rId18" Type="http://schemas.openxmlformats.org/officeDocument/2006/relationships/image" Target="../media/image86.png"/><Relationship Id="rId7" Type="http://schemas.openxmlformats.org/officeDocument/2006/relationships/image" Target="../media/image40.png"/><Relationship Id="rId8"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68.png"/><Relationship Id="rId4" Type="http://schemas.openxmlformats.org/officeDocument/2006/relationships/image" Target="../media/image13.png"/><Relationship Id="rId5" Type="http://schemas.openxmlformats.org/officeDocument/2006/relationships/image" Target="../media/image8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8.png"/><Relationship Id="rId4" Type="http://schemas.openxmlformats.org/officeDocument/2006/relationships/image" Target="../media/image13.png"/><Relationship Id="rId11" Type="http://schemas.openxmlformats.org/officeDocument/2006/relationships/image" Target="../media/image19.png"/><Relationship Id="rId10" Type="http://schemas.openxmlformats.org/officeDocument/2006/relationships/image" Target="../media/image20.png"/><Relationship Id="rId9" Type="http://schemas.openxmlformats.org/officeDocument/2006/relationships/image" Target="../media/image1.png"/><Relationship Id="rId5" Type="http://schemas.openxmlformats.org/officeDocument/2006/relationships/image" Target="../media/image17.png"/><Relationship Id="rId6" Type="http://schemas.openxmlformats.org/officeDocument/2006/relationships/image" Target="../media/image8.png"/><Relationship Id="rId7" Type="http://schemas.openxmlformats.org/officeDocument/2006/relationships/image" Target="../media/image6.png"/><Relationship Id="rId8"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8.png"/><Relationship Id="rId4" Type="http://schemas.openxmlformats.org/officeDocument/2006/relationships/image" Target="../media/image13.png"/><Relationship Id="rId11" Type="http://schemas.openxmlformats.org/officeDocument/2006/relationships/image" Target="../media/image1.png"/><Relationship Id="rId10" Type="http://schemas.openxmlformats.org/officeDocument/2006/relationships/image" Target="../media/image6.png"/><Relationship Id="rId9" Type="http://schemas.openxmlformats.org/officeDocument/2006/relationships/image" Target="../media/image8.png"/><Relationship Id="rId5" Type="http://schemas.openxmlformats.org/officeDocument/2006/relationships/image" Target="../media/image24.png"/><Relationship Id="rId6" Type="http://schemas.openxmlformats.org/officeDocument/2006/relationships/image" Target="../media/image35.png"/><Relationship Id="rId7" Type="http://schemas.openxmlformats.org/officeDocument/2006/relationships/image" Target="../media/image21.png"/><Relationship Id="rId8"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8.png"/><Relationship Id="rId4" Type="http://schemas.openxmlformats.org/officeDocument/2006/relationships/image" Target="../media/image13.png"/><Relationship Id="rId5" Type="http://schemas.openxmlformats.org/officeDocument/2006/relationships/image" Target="../media/image4.png"/><Relationship Id="rId6" Type="http://schemas.openxmlformats.org/officeDocument/2006/relationships/image" Target="../media/image18.png"/><Relationship Id="rId7" Type="http://schemas.openxmlformats.org/officeDocument/2006/relationships/image" Target="../media/image30.png"/></Relationships>
</file>

<file path=ppt/slides/_rels/slide6.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image" Target="../media/image41.png"/><Relationship Id="rId13" Type="http://schemas.openxmlformats.org/officeDocument/2006/relationships/image" Target="../media/image34.png"/><Relationship Id="rId12"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8.png"/><Relationship Id="rId4" Type="http://schemas.openxmlformats.org/officeDocument/2006/relationships/image" Target="../media/image28.png"/><Relationship Id="rId9" Type="http://schemas.openxmlformats.org/officeDocument/2006/relationships/image" Target="../media/image8.png"/><Relationship Id="rId5" Type="http://schemas.openxmlformats.org/officeDocument/2006/relationships/image" Target="../media/image13.png"/><Relationship Id="rId6" Type="http://schemas.openxmlformats.org/officeDocument/2006/relationships/image" Target="../media/image35.png"/><Relationship Id="rId7" Type="http://schemas.openxmlformats.org/officeDocument/2006/relationships/image" Target="../media/image32.png"/><Relationship Id="rId8" Type="http://schemas.openxmlformats.org/officeDocument/2006/relationships/image" Target="../media/image6.png"/></Relationships>
</file>

<file path=ppt/slides/_rels/slide7.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8.png"/><Relationship Id="rId4" Type="http://schemas.openxmlformats.org/officeDocument/2006/relationships/image" Target="../media/image13.png"/><Relationship Id="rId9" Type="http://schemas.openxmlformats.org/officeDocument/2006/relationships/image" Target="../media/image48.png"/><Relationship Id="rId5" Type="http://schemas.openxmlformats.org/officeDocument/2006/relationships/image" Target="../media/image3.png"/><Relationship Id="rId6" Type="http://schemas.openxmlformats.org/officeDocument/2006/relationships/image" Target="../media/image7.png"/><Relationship Id="rId7" Type="http://schemas.openxmlformats.org/officeDocument/2006/relationships/image" Target="../media/image4.png"/><Relationship Id="rId8" Type="http://schemas.openxmlformats.org/officeDocument/2006/relationships/image" Target="../media/image18.png"/></Relationships>
</file>

<file path=ppt/slides/_rels/slide8.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image" Target="../media/image4.png"/><Relationship Id="rId13" Type="http://schemas.openxmlformats.org/officeDocument/2006/relationships/image" Target="../media/image6.png"/><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8.png"/><Relationship Id="rId4" Type="http://schemas.openxmlformats.org/officeDocument/2006/relationships/image" Target="../media/image13.png"/><Relationship Id="rId9" Type="http://schemas.openxmlformats.org/officeDocument/2006/relationships/image" Target="../media/image7.png"/><Relationship Id="rId5" Type="http://schemas.openxmlformats.org/officeDocument/2006/relationships/image" Target="../media/image37.png"/><Relationship Id="rId6" Type="http://schemas.openxmlformats.org/officeDocument/2006/relationships/image" Target="../media/image21.png"/><Relationship Id="rId7" Type="http://schemas.openxmlformats.org/officeDocument/2006/relationships/image" Target="../media/image18.png"/><Relationship Id="rId8" Type="http://schemas.openxmlformats.org/officeDocument/2006/relationships/image" Target="../media/image3.png"/></Relationships>
</file>

<file path=ppt/slides/_rels/slide9.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8.png"/><Relationship Id="rId4" Type="http://schemas.openxmlformats.org/officeDocument/2006/relationships/image" Target="../media/image13.png"/><Relationship Id="rId9" Type="http://schemas.openxmlformats.org/officeDocument/2006/relationships/image" Target="../media/image43.png"/><Relationship Id="rId5" Type="http://schemas.openxmlformats.org/officeDocument/2006/relationships/image" Target="../media/image42.png"/><Relationship Id="rId6" Type="http://schemas.openxmlformats.org/officeDocument/2006/relationships/image" Target="../media/image36.png"/><Relationship Id="rId7" Type="http://schemas.openxmlformats.org/officeDocument/2006/relationships/image" Target="../media/image39.png"/><Relationship Id="rId8"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grpSp>
        <p:nvGrpSpPr>
          <p:cNvPr id="390" name="Google Shape;390;p9"/>
          <p:cNvGrpSpPr/>
          <p:nvPr/>
        </p:nvGrpSpPr>
        <p:grpSpPr>
          <a:xfrm>
            <a:off x="427742" y="803549"/>
            <a:ext cx="17432515" cy="484237"/>
            <a:chOff x="0" y="0"/>
            <a:chExt cx="23243354" cy="645649"/>
          </a:xfrm>
        </p:grpSpPr>
        <p:grpSp>
          <p:nvGrpSpPr>
            <p:cNvPr id="391" name="Google Shape;391;p9"/>
            <p:cNvGrpSpPr/>
            <p:nvPr/>
          </p:nvGrpSpPr>
          <p:grpSpPr>
            <a:xfrm>
              <a:off x="0" y="0"/>
              <a:ext cx="645649" cy="645649"/>
              <a:chOff x="0" y="0"/>
              <a:chExt cx="812800" cy="812800"/>
            </a:xfrm>
          </p:grpSpPr>
          <p:sp>
            <p:nvSpPr>
              <p:cNvPr id="392" name="Google Shape;392;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393" name="Google Shape;393;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4" name="Google Shape;394;p9"/>
            <p:cNvGrpSpPr/>
            <p:nvPr/>
          </p:nvGrpSpPr>
          <p:grpSpPr>
            <a:xfrm>
              <a:off x="645649" y="0"/>
              <a:ext cx="645649" cy="645649"/>
              <a:chOff x="0" y="0"/>
              <a:chExt cx="812800" cy="812800"/>
            </a:xfrm>
          </p:grpSpPr>
          <p:sp>
            <p:nvSpPr>
              <p:cNvPr id="395" name="Google Shape;395;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396" name="Google Shape;396;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7" name="Google Shape;397;p9"/>
            <p:cNvGrpSpPr/>
            <p:nvPr/>
          </p:nvGrpSpPr>
          <p:grpSpPr>
            <a:xfrm>
              <a:off x="1291297" y="0"/>
              <a:ext cx="645649" cy="645649"/>
              <a:chOff x="0" y="0"/>
              <a:chExt cx="812800" cy="812800"/>
            </a:xfrm>
          </p:grpSpPr>
          <p:sp>
            <p:nvSpPr>
              <p:cNvPr id="398" name="Google Shape;398;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399" name="Google Shape;399;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0" name="Google Shape;400;p9"/>
            <p:cNvGrpSpPr/>
            <p:nvPr/>
          </p:nvGrpSpPr>
          <p:grpSpPr>
            <a:xfrm>
              <a:off x="1936946" y="0"/>
              <a:ext cx="645649" cy="645649"/>
              <a:chOff x="0" y="0"/>
              <a:chExt cx="812800" cy="812800"/>
            </a:xfrm>
          </p:grpSpPr>
          <p:sp>
            <p:nvSpPr>
              <p:cNvPr id="401" name="Google Shape;401;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402" name="Google Shape;402;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3" name="Google Shape;403;p9"/>
            <p:cNvGrpSpPr/>
            <p:nvPr/>
          </p:nvGrpSpPr>
          <p:grpSpPr>
            <a:xfrm>
              <a:off x="2582595" y="0"/>
              <a:ext cx="645649" cy="645649"/>
              <a:chOff x="0" y="0"/>
              <a:chExt cx="812800" cy="812800"/>
            </a:xfrm>
          </p:grpSpPr>
          <p:sp>
            <p:nvSpPr>
              <p:cNvPr id="404" name="Google Shape;404;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405" name="Google Shape;405;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6" name="Google Shape;406;p9"/>
            <p:cNvGrpSpPr/>
            <p:nvPr/>
          </p:nvGrpSpPr>
          <p:grpSpPr>
            <a:xfrm>
              <a:off x="3228244" y="0"/>
              <a:ext cx="645649" cy="645649"/>
              <a:chOff x="0" y="0"/>
              <a:chExt cx="812800" cy="812800"/>
            </a:xfrm>
          </p:grpSpPr>
          <p:sp>
            <p:nvSpPr>
              <p:cNvPr id="407" name="Google Shape;407;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408" name="Google Shape;408;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9" name="Google Shape;409;p9"/>
            <p:cNvGrpSpPr/>
            <p:nvPr/>
          </p:nvGrpSpPr>
          <p:grpSpPr>
            <a:xfrm>
              <a:off x="3873892" y="0"/>
              <a:ext cx="645649" cy="645649"/>
              <a:chOff x="0" y="0"/>
              <a:chExt cx="812800" cy="812800"/>
            </a:xfrm>
          </p:grpSpPr>
          <p:sp>
            <p:nvSpPr>
              <p:cNvPr id="410" name="Google Shape;410;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411" name="Google Shape;411;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2" name="Google Shape;412;p9"/>
            <p:cNvGrpSpPr/>
            <p:nvPr/>
          </p:nvGrpSpPr>
          <p:grpSpPr>
            <a:xfrm>
              <a:off x="4519541" y="0"/>
              <a:ext cx="645649" cy="645649"/>
              <a:chOff x="0" y="0"/>
              <a:chExt cx="812800" cy="812800"/>
            </a:xfrm>
          </p:grpSpPr>
          <p:sp>
            <p:nvSpPr>
              <p:cNvPr id="413" name="Google Shape;413;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414" name="Google Shape;414;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5" name="Google Shape;415;p9"/>
            <p:cNvGrpSpPr/>
            <p:nvPr/>
          </p:nvGrpSpPr>
          <p:grpSpPr>
            <a:xfrm>
              <a:off x="5165190" y="0"/>
              <a:ext cx="645649" cy="645649"/>
              <a:chOff x="0" y="0"/>
              <a:chExt cx="812800" cy="812800"/>
            </a:xfrm>
          </p:grpSpPr>
          <p:sp>
            <p:nvSpPr>
              <p:cNvPr id="416" name="Google Shape;416;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417" name="Google Shape;417;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8" name="Google Shape;418;p9"/>
            <p:cNvGrpSpPr/>
            <p:nvPr/>
          </p:nvGrpSpPr>
          <p:grpSpPr>
            <a:xfrm>
              <a:off x="5810838" y="0"/>
              <a:ext cx="645649" cy="645649"/>
              <a:chOff x="0" y="0"/>
              <a:chExt cx="812800" cy="812800"/>
            </a:xfrm>
          </p:grpSpPr>
          <p:sp>
            <p:nvSpPr>
              <p:cNvPr id="419" name="Google Shape;419;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420" name="Google Shape;420;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1" name="Google Shape;421;p9"/>
            <p:cNvGrpSpPr/>
            <p:nvPr/>
          </p:nvGrpSpPr>
          <p:grpSpPr>
            <a:xfrm>
              <a:off x="6456487" y="0"/>
              <a:ext cx="645649" cy="645649"/>
              <a:chOff x="0" y="0"/>
              <a:chExt cx="812800" cy="812800"/>
            </a:xfrm>
          </p:grpSpPr>
          <p:sp>
            <p:nvSpPr>
              <p:cNvPr id="422" name="Google Shape;422;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423" name="Google Shape;423;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4" name="Google Shape;424;p9"/>
            <p:cNvGrpSpPr/>
            <p:nvPr/>
          </p:nvGrpSpPr>
          <p:grpSpPr>
            <a:xfrm>
              <a:off x="7102136" y="0"/>
              <a:ext cx="645649" cy="645649"/>
              <a:chOff x="0" y="0"/>
              <a:chExt cx="812800" cy="812800"/>
            </a:xfrm>
          </p:grpSpPr>
          <p:sp>
            <p:nvSpPr>
              <p:cNvPr id="425" name="Google Shape;425;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426" name="Google Shape;426;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7" name="Google Shape;427;p9"/>
            <p:cNvGrpSpPr/>
            <p:nvPr/>
          </p:nvGrpSpPr>
          <p:grpSpPr>
            <a:xfrm>
              <a:off x="7747785" y="0"/>
              <a:ext cx="645649" cy="645649"/>
              <a:chOff x="0" y="0"/>
              <a:chExt cx="812800" cy="812800"/>
            </a:xfrm>
          </p:grpSpPr>
          <p:sp>
            <p:nvSpPr>
              <p:cNvPr id="428" name="Google Shape;428;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429" name="Google Shape;429;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0" name="Google Shape;430;p9"/>
            <p:cNvGrpSpPr/>
            <p:nvPr/>
          </p:nvGrpSpPr>
          <p:grpSpPr>
            <a:xfrm>
              <a:off x="8393433" y="0"/>
              <a:ext cx="645649" cy="645649"/>
              <a:chOff x="0" y="0"/>
              <a:chExt cx="812800" cy="812800"/>
            </a:xfrm>
          </p:grpSpPr>
          <p:sp>
            <p:nvSpPr>
              <p:cNvPr id="431" name="Google Shape;431;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432" name="Google Shape;432;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3" name="Google Shape;433;p9"/>
            <p:cNvGrpSpPr/>
            <p:nvPr/>
          </p:nvGrpSpPr>
          <p:grpSpPr>
            <a:xfrm>
              <a:off x="9039082" y="0"/>
              <a:ext cx="645649" cy="645649"/>
              <a:chOff x="0" y="0"/>
              <a:chExt cx="812800" cy="812800"/>
            </a:xfrm>
          </p:grpSpPr>
          <p:sp>
            <p:nvSpPr>
              <p:cNvPr id="434" name="Google Shape;434;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435" name="Google Shape;435;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6" name="Google Shape;436;p9"/>
            <p:cNvGrpSpPr/>
            <p:nvPr/>
          </p:nvGrpSpPr>
          <p:grpSpPr>
            <a:xfrm>
              <a:off x="9684731" y="0"/>
              <a:ext cx="645649" cy="645649"/>
              <a:chOff x="0" y="0"/>
              <a:chExt cx="812800" cy="812800"/>
            </a:xfrm>
          </p:grpSpPr>
          <p:sp>
            <p:nvSpPr>
              <p:cNvPr id="437" name="Google Shape;437;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438" name="Google Shape;438;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9" name="Google Shape;439;p9"/>
            <p:cNvGrpSpPr/>
            <p:nvPr/>
          </p:nvGrpSpPr>
          <p:grpSpPr>
            <a:xfrm>
              <a:off x="10330380" y="0"/>
              <a:ext cx="645649" cy="645649"/>
              <a:chOff x="0" y="0"/>
              <a:chExt cx="812800" cy="812800"/>
            </a:xfrm>
          </p:grpSpPr>
          <p:sp>
            <p:nvSpPr>
              <p:cNvPr id="440" name="Google Shape;440;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441" name="Google Shape;441;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2" name="Google Shape;442;p9"/>
            <p:cNvGrpSpPr/>
            <p:nvPr/>
          </p:nvGrpSpPr>
          <p:grpSpPr>
            <a:xfrm>
              <a:off x="10976028" y="0"/>
              <a:ext cx="645649" cy="645649"/>
              <a:chOff x="0" y="0"/>
              <a:chExt cx="812800" cy="812800"/>
            </a:xfrm>
          </p:grpSpPr>
          <p:sp>
            <p:nvSpPr>
              <p:cNvPr id="443" name="Google Shape;443;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444" name="Google Shape;444;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5" name="Google Shape;445;p9"/>
            <p:cNvGrpSpPr/>
            <p:nvPr/>
          </p:nvGrpSpPr>
          <p:grpSpPr>
            <a:xfrm>
              <a:off x="11621677" y="0"/>
              <a:ext cx="645649" cy="645649"/>
              <a:chOff x="0" y="0"/>
              <a:chExt cx="812800" cy="812800"/>
            </a:xfrm>
          </p:grpSpPr>
          <p:sp>
            <p:nvSpPr>
              <p:cNvPr id="446" name="Google Shape;446;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447" name="Google Shape;447;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8" name="Google Shape;448;p9"/>
            <p:cNvGrpSpPr/>
            <p:nvPr/>
          </p:nvGrpSpPr>
          <p:grpSpPr>
            <a:xfrm>
              <a:off x="12267326" y="0"/>
              <a:ext cx="645649" cy="645649"/>
              <a:chOff x="0" y="0"/>
              <a:chExt cx="812800" cy="812800"/>
            </a:xfrm>
          </p:grpSpPr>
          <p:sp>
            <p:nvSpPr>
              <p:cNvPr id="449" name="Google Shape;449;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450" name="Google Shape;450;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1" name="Google Shape;451;p9"/>
            <p:cNvGrpSpPr/>
            <p:nvPr/>
          </p:nvGrpSpPr>
          <p:grpSpPr>
            <a:xfrm>
              <a:off x="12912974" y="0"/>
              <a:ext cx="645649" cy="645649"/>
              <a:chOff x="0" y="0"/>
              <a:chExt cx="812800" cy="812800"/>
            </a:xfrm>
          </p:grpSpPr>
          <p:sp>
            <p:nvSpPr>
              <p:cNvPr id="452" name="Google Shape;452;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453" name="Google Shape;453;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4" name="Google Shape;454;p9"/>
            <p:cNvGrpSpPr/>
            <p:nvPr/>
          </p:nvGrpSpPr>
          <p:grpSpPr>
            <a:xfrm>
              <a:off x="13558623" y="0"/>
              <a:ext cx="645649" cy="645649"/>
              <a:chOff x="0" y="0"/>
              <a:chExt cx="812800" cy="812800"/>
            </a:xfrm>
          </p:grpSpPr>
          <p:sp>
            <p:nvSpPr>
              <p:cNvPr id="455" name="Google Shape;455;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456" name="Google Shape;456;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7" name="Google Shape;457;p9"/>
            <p:cNvGrpSpPr/>
            <p:nvPr/>
          </p:nvGrpSpPr>
          <p:grpSpPr>
            <a:xfrm>
              <a:off x="14204272" y="0"/>
              <a:ext cx="645649" cy="645649"/>
              <a:chOff x="0" y="0"/>
              <a:chExt cx="812800" cy="812800"/>
            </a:xfrm>
          </p:grpSpPr>
          <p:sp>
            <p:nvSpPr>
              <p:cNvPr id="458" name="Google Shape;458;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459" name="Google Shape;459;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0" name="Google Shape;460;p9"/>
            <p:cNvGrpSpPr/>
            <p:nvPr/>
          </p:nvGrpSpPr>
          <p:grpSpPr>
            <a:xfrm>
              <a:off x="14849921" y="0"/>
              <a:ext cx="645649" cy="645649"/>
              <a:chOff x="0" y="0"/>
              <a:chExt cx="812800" cy="812800"/>
            </a:xfrm>
          </p:grpSpPr>
          <p:sp>
            <p:nvSpPr>
              <p:cNvPr id="461" name="Google Shape;461;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462" name="Google Shape;462;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3" name="Google Shape;463;p9"/>
            <p:cNvGrpSpPr/>
            <p:nvPr/>
          </p:nvGrpSpPr>
          <p:grpSpPr>
            <a:xfrm>
              <a:off x="15495569" y="0"/>
              <a:ext cx="645649" cy="645649"/>
              <a:chOff x="0" y="0"/>
              <a:chExt cx="812800" cy="812800"/>
            </a:xfrm>
          </p:grpSpPr>
          <p:sp>
            <p:nvSpPr>
              <p:cNvPr id="464" name="Google Shape;464;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465" name="Google Shape;465;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6" name="Google Shape;466;p9"/>
            <p:cNvGrpSpPr/>
            <p:nvPr/>
          </p:nvGrpSpPr>
          <p:grpSpPr>
            <a:xfrm>
              <a:off x="16141218" y="0"/>
              <a:ext cx="645649" cy="645649"/>
              <a:chOff x="0" y="0"/>
              <a:chExt cx="812800" cy="812800"/>
            </a:xfrm>
          </p:grpSpPr>
          <p:sp>
            <p:nvSpPr>
              <p:cNvPr id="467" name="Google Shape;467;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468" name="Google Shape;468;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9" name="Google Shape;469;p9"/>
            <p:cNvGrpSpPr/>
            <p:nvPr/>
          </p:nvGrpSpPr>
          <p:grpSpPr>
            <a:xfrm>
              <a:off x="16786867" y="0"/>
              <a:ext cx="645649" cy="645649"/>
              <a:chOff x="0" y="0"/>
              <a:chExt cx="812800" cy="812800"/>
            </a:xfrm>
          </p:grpSpPr>
          <p:sp>
            <p:nvSpPr>
              <p:cNvPr id="470" name="Google Shape;470;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471" name="Google Shape;471;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2" name="Google Shape;472;p9"/>
            <p:cNvGrpSpPr/>
            <p:nvPr/>
          </p:nvGrpSpPr>
          <p:grpSpPr>
            <a:xfrm>
              <a:off x="17432515" y="0"/>
              <a:ext cx="645649" cy="645649"/>
              <a:chOff x="0" y="0"/>
              <a:chExt cx="812800" cy="812800"/>
            </a:xfrm>
          </p:grpSpPr>
          <p:sp>
            <p:nvSpPr>
              <p:cNvPr id="473" name="Google Shape;473;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474" name="Google Shape;474;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5" name="Google Shape;475;p9"/>
            <p:cNvGrpSpPr/>
            <p:nvPr/>
          </p:nvGrpSpPr>
          <p:grpSpPr>
            <a:xfrm>
              <a:off x="18078164" y="0"/>
              <a:ext cx="645649" cy="645649"/>
              <a:chOff x="0" y="0"/>
              <a:chExt cx="812800" cy="812800"/>
            </a:xfrm>
          </p:grpSpPr>
          <p:sp>
            <p:nvSpPr>
              <p:cNvPr id="476" name="Google Shape;476;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477" name="Google Shape;477;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8" name="Google Shape;478;p9"/>
            <p:cNvGrpSpPr/>
            <p:nvPr/>
          </p:nvGrpSpPr>
          <p:grpSpPr>
            <a:xfrm>
              <a:off x="18723813" y="0"/>
              <a:ext cx="645649" cy="645649"/>
              <a:chOff x="0" y="0"/>
              <a:chExt cx="812800" cy="812800"/>
            </a:xfrm>
          </p:grpSpPr>
          <p:sp>
            <p:nvSpPr>
              <p:cNvPr id="479" name="Google Shape;479;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480" name="Google Shape;480;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1" name="Google Shape;481;p9"/>
            <p:cNvGrpSpPr/>
            <p:nvPr/>
          </p:nvGrpSpPr>
          <p:grpSpPr>
            <a:xfrm>
              <a:off x="19369462" y="0"/>
              <a:ext cx="645649" cy="645649"/>
              <a:chOff x="0" y="0"/>
              <a:chExt cx="812800" cy="812800"/>
            </a:xfrm>
          </p:grpSpPr>
          <p:sp>
            <p:nvSpPr>
              <p:cNvPr id="482" name="Google Shape;482;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483" name="Google Shape;483;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4" name="Google Shape;484;p9"/>
            <p:cNvGrpSpPr/>
            <p:nvPr/>
          </p:nvGrpSpPr>
          <p:grpSpPr>
            <a:xfrm>
              <a:off x="20015110" y="0"/>
              <a:ext cx="645649" cy="645649"/>
              <a:chOff x="0" y="0"/>
              <a:chExt cx="812800" cy="812800"/>
            </a:xfrm>
          </p:grpSpPr>
          <p:sp>
            <p:nvSpPr>
              <p:cNvPr id="485" name="Google Shape;485;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486" name="Google Shape;486;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7" name="Google Shape;487;p9"/>
            <p:cNvGrpSpPr/>
            <p:nvPr/>
          </p:nvGrpSpPr>
          <p:grpSpPr>
            <a:xfrm>
              <a:off x="20660759" y="0"/>
              <a:ext cx="645649" cy="645649"/>
              <a:chOff x="0" y="0"/>
              <a:chExt cx="812800" cy="812800"/>
            </a:xfrm>
          </p:grpSpPr>
          <p:sp>
            <p:nvSpPr>
              <p:cNvPr id="488" name="Google Shape;488;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489" name="Google Shape;489;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0" name="Google Shape;490;p9"/>
            <p:cNvGrpSpPr/>
            <p:nvPr/>
          </p:nvGrpSpPr>
          <p:grpSpPr>
            <a:xfrm>
              <a:off x="21306408" y="0"/>
              <a:ext cx="645649" cy="645649"/>
              <a:chOff x="0" y="0"/>
              <a:chExt cx="812800" cy="812800"/>
            </a:xfrm>
          </p:grpSpPr>
          <p:sp>
            <p:nvSpPr>
              <p:cNvPr id="491" name="Google Shape;491;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492" name="Google Shape;492;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3" name="Google Shape;493;p9"/>
            <p:cNvGrpSpPr/>
            <p:nvPr/>
          </p:nvGrpSpPr>
          <p:grpSpPr>
            <a:xfrm>
              <a:off x="21952056" y="0"/>
              <a:ext cx="645649" cy="645649"/>
              <a:chOff x="0" y="0"/>
              <a:chExt cx="812800" cy="812800"/>
            </a:xfrm>
          </p:grpSpPr>
          <p:sp>
            <p:nvSpPr>
              <p:cNvPr id="494" name="Google Shape;494;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495" name="Google Shape;495;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6" name="Google Shape;496;p9"/>
            <p:cNvGrpSpPr/>
            <p:nvPr/>
          </p:nvGrpSpPr>
          <p:grpSpPr>
            <a:xfrm>
              <a:off x="22597705" y="0"/>
              <a:ext cx="645649" cy="645649"/>
              <a:chOff x="0" y="0"/>
              <a:chExt cx="812800" cy="812800"/>
            </a:xfrm>
          </p:grpSpPr>
          <p:sp>
            <p:nvSpPr>
              <p:cNvPr id="497" name="Google Shape;497;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498" name="Google Shape;498;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99" name="Google Shape;499;p9"/>
          <p:cNvGrpSpPr/>
          <p:nvPr/>
        </p:nvGrpSpPr>
        <p:grpSpPr>
          <a:xfrm>
            <a:off x="427742" y="9120104"/>
            <a:ext cx="17432515" cy="484237"/>
            <a:chOff x="0" y="0"/>
            <a:chExt cx="23243354" cy="645649"/>
          </a:xfrm>
        </p:grpSpPr>
        <p:grpSp>
          <p:nvGrpSpPr>
            <p:cNvPr id="500" name="Google Shape;500;p9"/>
            <p:cNvGrpSpPr/>
            <p:nvPr/>
          </p:nvGrpSpPr>
          <p:grpSpPr>
            <a:xfrm>
              <a:off x="0" y="0"/>
              <a:ext cx="645649" cy="645649"/>
              <a:chOff x="0" y="0"/>
              <a:chExt cx="812800" cy="812800"/>
            </a:xfrm>
          </p:grpSpPr>
          <p:sp>
            <p:nvSpPr>
              <p:cNvPr id="501" name="Google Shape;501;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502" name="Google Shape;502;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3" name="Google Shape;503;p9"/>
            <p:cNvGrpSpPr/>
            <p:nvPr/>
          </p:nvGrpSpPr>
          <p:grpSpPr>
            <a:xfrm>
              <a:off x="645649" y="0"/>
              <a:ext cx="645649" cy="645649"/>
              <a:chOff x="0" y="0"/>
              <a:chExt cx="812800" cy="812800"/>
            </a:xfrm>
          </p:grpSpPr>
          <p:sp>
            <p:nvSpPr>
              <p:cNvPr id="504" name="Google Shape;504;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505" name="Google Shape;505;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6" name="Google Shape;506;p9"/>
            <p:cNvGrpSpPr/>
            <p:nvPr/>
          </p:nvGrpSpPr>
          <p:grpSpPr>
            <a:xfrm>
              <a:off x="1291297" y="0"/>
              <a:ext cx="645649" cy="645649"/>
              <a:chOff x="0" y="0"/>
              <a:chExt cx="812800" cy="812800"/>
            </a:xfrm>
          </p:grpSpPr>
          <p:sp>
            <p:nvSpPr>
              <p:cNvPr id="507" name="Google Shape;507;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508" name="Google Shape;508;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9" name="Google Shape;509;p9"/>
            <p:cNvGrpSpPr/>
            <p:nvPr/>
          </p:nvGrpSpPr>
          <p:grpSpPr>
            <a:xfrm>
              <a:off x="1936946" y="0"/>
              <a:ext cx="645649" cy="645649"/>
              <a:chOff x="0" y="0"/>
              <a:chExt cx="812800" cy="812800"/>
            </a:xfrm>
          </p:grpSpPr>
          <p:sp>
            <p:nvSpPr>
              <p:cNvPr id="510" name="Google Shape;510;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511" name="Google Shape;511;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2" name="Google Shape;512;p9"/>
            <p:cNvGrpSpPr/>
            <p:nvPr/>
          </p:nvGrpSpPr>
          <p:grpSpPr>
            <a:xfrm>
              <a:off x="2582595" y="0"/>
              <a:ext cx="645649" cy="645649"/>
              <a:chOff x="0" y="0"/>
              <a:chExt cx="812800" cy="812800"/>
            </a:xfrm>
          </p:grpSpPr>
          <p:sp>
            <p:nvSpPr>
              <p:cNvPr id="513" name="Google Shape;513;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514" name="Google Shape;514;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5" name="Google Shape;515;p9"/>
            <p:cNvGrpSpPr/>
            <p:nvPr/>
          </p:nvGrpSpPr>
          <p:grpSpPr>
            <a:xfrm>
              <a:off x="3228244" y="0"/>
              <a:ext cx="645649" cy="645649"/>
              <a:chOff x="0" y="0"/>
              <a:chExt cx="812800" cy="812800"/>
            </a:xfrm>
          </p:grpSpPr>
          <p:sp>
            <p:nvSpPr>
              <p:cNvPr id="516" name="Google Shape;516;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517" name="Google Shape;517;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8" name="Google Shape;518;p9"/>
            <p:cNvGrpSpPr/>
            <p:nvPr/>
          </p:nvGrpSpPr>
          <p:grpSpPr>
            <a:xfrm>
              <a:off x="3873892" y="0"/>
              <a:ext cx="645649" cy="645649"/>
              <a:chOff x="0" y="0"/>
              <a:chExt cx="812800" cy="812800"/>
            </a:xfrm>
          </p:grpSpPr>
          <p:sp>
            <p:nvSpPr>
              <p:cNvPr id="519" name="Google Shape;519;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520" name="Google Shape;520;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1" name="Google Shape;521;p9"/>
            <p:cNvGrpSpPr/>
            <p:nvPr/>
          </p:nvGrpSpPr>
          <p:grpSpPr>
            <a:xfrm>
              <a:off x="4519541" y="0"/>
              <a:ext cx="645649" cy="645649"/>
              <a:chOff x="0" y="0"/>
              <a:chExt cx="812800" cy="812800"/>
            </a:xfrm>
          </p:grpSpPr>
          <p:sp>
            <p:nvSpPr>
              <p:cNvPr id="522" name="Google Shape;522;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523" name="Google Shape;523;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4" name="Google Shape;524;p9"/>
            <p:cNvGrpSpPr/>
            <p:nvPr/>
          </p:nvGrpSpPr>
          <p:grpSpPr>
            <a:xfrm>
              <a:off x="5165190" y="0"/>
              <a:ext cx="645649" cy="645649"/>
              <a:chOff x="0" y="0"/>
              <a:chExt cx="812800" cy="812800"/>
            </a:xfrm>
          </p:grpSpPr>
          <p:sp>
            <p:nvSpPr>
              <p:cNvPr id="525" name="Google Shape;525;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526" name="Google Shape;526;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7" name="Google Shape;527;p9"/>
            <p:cNvGrpSpPr/>
            <p:nvPr/>
          </p:nvGrpSpPr>
          <p:grpSpPr>
            <a:xfrm>
              <a:off x="5810838" y="0"/>
              <a:ext cx="645649" cy="645649"/>
              <a:chOff x="0" y="0"/>
              <a:chExt cx="812800" cy="812800"/>
            </a:xfrm>
          </p:grpSpPr>
          <p:sp>
            <p:nvSpPr>
              <p:cNvPr id="528" name="Google Shape;528;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529" name="Google Shape;529;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0" name="Google Shape;530;p9"/>
            <p:cNvGrpSpPr/>
            <p:nvPr/>
          </p:nvGrpSpPr>
          <p:grpSpPr>
            <a:xfrm>
              <a:off x="6456487" y="0"/>
              <a:ext cx="645649" cy="645649"/>
              <a:chOff x="0" y="0"/>
              <a:chExt cx="812800" cy="812800"/>
            </a:xfrm>
          </p:grpSpPr>
          <p:sp>
            <p:nvSpPr>
              <p:cNvPr id="531" name="Google Shape;531;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532" name="Google Shape;532;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3" name="Google Shape;533;p9"/>
            <p:cNvGrpSpPr/>
            <p:nvPr/>
          </p:nvGrpSpPr>
          <p:grpSpPr>
            <a:xfrm>
              <a:off x="7102136" y="0"/>
              <a:ext cx="645649" cy="645649"/>
              <a:chOff x="0" y="0"/>
              <a:chExt cx="812800" cy="812800"/>
            </a:xfrm>
          </p:grpSpPr>
          <p:sp>
            <p:nvSpPr>
              <p:cNvPr id="534" name="Google Shape;534;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535" name="Google Shape;535;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6" name="Google Shape;536;p9"/>
            <p:cNvGrpSpPr/>
            <p:nvPr/>
          </p:nvGrpSpPr>
          <p:grpSpPr>
            <a:xfrm>
              <a:off x="7747785" y="0"/>
              <a:ext cx="645649" cy="645649"/>
              <a:chOff x="0" y="0"/>
              <a:chExt cx="812800" cy="812800"/>
            </a:xfrm>
          </p:grpSpPr>
          <p:sp>
            <p:nvSpPr>
              <p:cNvPr id="537" name="Google Shape;537;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538" name="Google Shape;538;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9" name="Google Shape;539;p9"/>
            <p:cNvGrpSpPr/>
            <p:nvPr/>
          </p:nvGrpSpPr>
          <p:grpSpPr>
            <a:xfrm>
              <a:off x="8393433" y="0"/>
              <a:ext cx="645649" cy="645649"/>
              <a:chOff x="0" y="0"/>
              <a:chExt cx="812800" cy="812800"/>
            </a:xfrm>
          </p:grpSpPr>
          <p:sp>
            <p:nvSpPr>
              <p:cNvPr id="540" name="Google Shape;540;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541" name="Google Shape;541;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2" name="Google Shape;542;p9"/>
            <p:cNvGrpSpPr/>
            <p:nvPr/>
          </p:nvGrpSpPr>
          <p:grpSpPr>
            <a:xfrm>
              <a:off x="9039082" y="0"/>
              <a:ext cx="645649" cy="645649"/>
              <a:chOff x="0" y="0"/>
              <a:chExt cx="812800" cy="812800"/>
            </a:xfrm>
          </p:grpSpPr>
          <p:sp>
            <p:nvSpPr>
              <p:cNvPr id="543" name="Google Shape;543;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544" name="Google Shape;544;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5" name="Google Shape;545;p9"/>
            <p:cNvGrpSpPr/>
            <p:nvPr/>
          </p:nvGrpSpPr>
          <p:grpSpPr>
            <a:xfrm>
              <a:off x="9684731" y="0"/>
              <a:ext cx="645649" cy="645649"/>
              <a:chOff x="0" y="0"/>
              <a:chExt cx="812800" cy="812800"/>
            </a:xfrm>
          </p:grpSpPr>
          <p:sp>
            <p:nvSpPr>
              <p:cNvPr id="546" name="Google Shape;546;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547" name="Google Shape;547;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8" name="Google Shape;548;p9"/>
            <p:cNvGrpSpPr/>
            <p:nvPr/>
          </p:nvGrpSpPr>
          <p:grpSpPr>
            <a:xfrm>
              <a:off x="10330380" y="0"/>
              <a:ext cx="645649" cy="645649"/>
              <a:chOff x="0" y="0"/>
              <a:chExt cx="812800" cy="812800"/>
            </a:xfrm>
          </p:grpSpPr>
          <p:sp>
            <p:nvSpPr>
              <p:cNvPr id="549" name="Google Shape;549;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550" name="Google Shape;550;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1" name="Google Shape;551;p9"/>
            <p:cNvGrpSpPr/>
            <p:nvPr/>
          </p:nvGrpSpPr>
          <p:grpSpPr>
            <a:xfrm>
              <a:off x="10976028" y="0"/>
              <a:ext cx="645649" cy="645649"/>
              <a:chOff x="0" y="0"/>
              <a:chExt cx="812800" cy="812800"/>
            </a:xfrm>
          </p:grpSpPr>
          <p:sp>
            <p:nvSpPr>
              <p:cNvPr id="552" name="Google Shape;552;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553" name="Google Shape;553;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4" name="Google Shape;554;p9"/>
            <p:cNvGrpSpPr/>
            <p:nvPr/>
          </p:nvGrpSpPr>
          <p:grpSpPr>
            <a:xfrm>
              <a:off x="11621677" y="0"/>
              <a:ext cx="645649" cy="645649"/>
              <a:chOff x="0" y="0"/>
              <a:chExt cx="812800" cy="812800"/>
            </a:xfrm>
          </p:grpSpPr>
          <p:sp>
            <p:nvSpPr>
              <p:cNvPr id="555" name="Google Shape;555;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556" name="Google Shape;556;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7" name="Google Shape;557;p9"/>
            <p:cNvGrpSpPr/>
            <p:nvPr/>
          </p:nvGrpSpPr>
          <p:grpSpPr>
            <a:xfrm>
              <a:off x="12267326" y="0"/>
              <a:ext cx="645649" cy="645649"/>
              <a:chOff x="0" y="0"/>
              <a:chExt cx="812800" cy="812800"/>
            </a:xfrm>
          </p:grpSpPr>
          <p:sp>
            <p:nvSpPr>
              <p:cNvPr id="558" name="Google Shape;558;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559" name="Google Shape;559;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0" name="Google Shape;560;p9"/>
            <p:cNvGrpSpPr/>
            <p:nvPr/>
          </p:nvGrpSpPr>
          <p:grpSpPr>
            <a:xfrm>
              <a:off x="12912974" y="0"/>
              <a:ext cx="645649" cy="645649"/>
              <a:chOff x="0" y="0"/>
              <a:chExt cx="812800" cy="812800"/>
            </a:xfrm>
          </p:grpSpPr>
          <p:sp>
            <p:nvSpPr>
              <p:cNvPr id="561" name="Google Shape;561;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562" name="Google Shape;562;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3" name="Google Shape;563;p9"/>
            <p:cNvGrpSpPr/>
            <p:nvPr/>
          </p:nvGrpSpPr>
          <p:grpSpPr>
            <a:xfrm>
              <a:off x="13558623" y="0"/>
              <a:ext cx="645649" cy="645649"/>
              <a:chOff x="0" y="0"/>
              <a:chExt cx="812800" cy="812800"/>
            </a:xfrm>
          </p:grpSpPr>
          <p:sp>
            <p:nvSpPr>
              <p:cNvPr id="564" name="Google Shape;564;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565" name="Google Shape;565;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6" name="Google Shape;566;p9"/>
            <p:cNvGrpSpPr/>
            <p:nvPr/>
          </p:nvGrpSpPr>
          <p:grpSpPr>
            <a:xfrm>
              <a:off x="14204272" y="0"/>
              <a:ext cx="645649" cy="645649"/>
              <a:chOff x="0" y="0"/>
              <a:chExt cx="812800" cy="812800"/>
            </a:xfrm>
          </p:grpSpPr>
          <p:sp>
            <p:nvSpPr>
              <p:cNvPr id="567" name="Google Shape;567;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568" name="Google Shape;568;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9" name="Google Shape;569;p9"/>
            <p:cNvGrpSpPr/>
            <p:nvPr/>
          </p:nvGrpSpPr>
          <p:grpSpPr>
            <a:xfrm>
              <a:off x="14849921" y="0"/>
              <a:ext cx="645649" cy="645649"/>
              <a:chOff x="0" y="0"/>
              <a:chExt cx="812800" cy="812800"/>
            </a:xfrm>
          </p:grpSpPr>
          <p:sp>
            <p:nvSpPr>
              <p:cNvPr id="570" name="Google Shape;570;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571" name="Google Shape;571;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2" name="Google Shape;572;p9"/>
            <p:cNvGrpSpPr/>
            <p:nvPr/>
          </p:nvGrpSpPr>
          <p:grpSpPr>
            <a:xfrm>
              <a:off x="15495569" y="0"/>
              <a:ext cx="645649" cy="645649"/>
              <a:chOff x="0" y="0"/>
              <a:chExt cx="812800" cy="812800"/>
            </a:xfrm>
          </p:grpSpPr>
          <p:sp>
            <p:nvSpPr>
              <p:cNvPr id="573" name="Google Shape;573;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574" name="Google Shape;574;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5" name="Google Shape;575;p9"/>
            <p:cNvGrpSpPr/>
            <p:nvPr/>
          </p:nvGrpSpPr>
          <p:grpSpPr>
            <a:xfrm>
              <a:off x="16141218" y="0"/>
              <a:ext cx="645649" cy="645649"/>
              <a:chOff x="0" y="0"/>
              <a:chExt cx="812800" cy="812800"/>
            </a:xfrm>
          </p:grpSpPr>
          <p:sp>
            <p:nvSpPr>
              <p:cNvPr id="576" name="Google Shape;576;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577" name="Google Shape;577;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8" name="Google Shape;578;p9"/>
            <p:cNvGrpSpPr/>
            <p:nvPr/>
          </p:nvGrpSpPr>
          <p:grpSpPr>
            <a:xfrm>
              <a:off x="16786867" y="0"/>
              <a:ext cx="645649" cy="645649"/>
              <a:chOff x="0" y="0"/>
              <a:chExt cx="812800" cy="812800"/>
            </a:xfrm>
          </p:grpSpPr>
          <p:sp>
            <p:nvSpPr>
              <p:cNvPr id="579" name="Google Shape;579;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580" name="Google Shape;580;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1" name="Google Shape;581;p9"/>
            <p:cNvGrpSpPr/>
            <p:nvPr/>
          </p:nvGrpSpPr>
          <p:grpSpPr>
            <a:xfrm>
              <a:off x="17432515" y="0"/>
              <a:ext cx="645649" cy="645649"/>
              <a:chOff x="0" y="0"/>
              <a:chExt cx="812800" cy="812800"/>
            </a:xfrm>
          </p:grpSpPr>
          <p:sp>
            <p:nvSpPr>
              <p:cNvPr id="582" name="Google Shape;582;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583" name="Google Shape;583;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4" name="Google Shape;584;p9"/>
            <p:cNvGrpSpPr/>
            <p:nvPr/>
          </p:nvGrpSpPr>
          <p:grpSpPr>
            <a:xfrm>
              <a:off x="18078164" y="0"/>
              <a:ext cx="645649" cy="645649"/>
              <a:chOff x="0" y="0"/>
              <a:chExt cx="812800" cy="812800"/>
            </a:xfrm>
          </p:grpSpPr>
          <p:sp>
            <p:nvSpPr>
              <p:cNvPr id="585" name="Google Shape;585;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586" name="Google Shape;586;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7" name="Google Shape;587;p9"/>
            <p:cNvGrpSpPr/>
            <p:nvPr/>
          </p:nvGrpSpPr>
          <p:grpSpPr>
            <a:xfrm>
              <a:off x="18723813" y="0"/>
              <a:ext cx="645649" cy="645649"/>
              <a:chOff x="0" y="0"/>
              <a:chExt cx="812800" cy="812800"/>
            </a:xfrm>
          </p:grpSpPr>
          <p:sp>
            <p:nvSpPr>
              <p:cNvPr id="588" name="Google Shape;588;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589" name="Google Shape;589;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0" name="Google Shape;590;p9"/>
            <p:cNvGrpSpPr/>
            <p:nvPr/>
          </p:nvGrpSpPr>
          <p:grpSpPr>
            <a:xfrm>
              <a:off x="19369462" y="0"/>
              <a:ext cx="645649" cy="645649"/>
              <a:chOff x="0" y="0"/>
              <a:chExt cx="812800" cy="812800"/>
            </a:xfrm>
          </p:grpSpPr>
          <p:sp>
            <p:nvSpPr>
              <p:cNvPr id="591" name="Google Shape;591;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592" name="Google Shape;592;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3" name="Google Shape;593;p9"/>
            <p:cNvGrpSpPr/>
            <p:nvPr/>
          </p:nvGrpSpPr>
          <p:grpSpPr>
            <a:xfrm>
              <a:off x="20015110" y="0"/>
              <a:ext cx="645649" cy="645649"/>
              <a:chOff x="0" y="0"/>
              <a:chExt cx="812800" cy="812800"/>
            </a:xfrm>
          </p:grpSpPr>
          <p:sp>
            <p:nvSpPr>
              <p:cNvPr id="594" name="Google Shape;594;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595" name="Google Shape;595;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6" name="Google Shape;596;p9"/>
            <p:cNvGrpSpPr/>
            <p:nvPr/>
          </p:nvGrpSpPr>
          <p:grpSpPr>
            <a:xfrm>
              <a:off x="20660759" y="0"/>
              <a:ext cx="645649" cy="645649"/>
              <a:chOff x="0" y="0"/>
              <a:chExt cx="812800" cy="812800"/>
            </a:xfrm>
          </p:grpSpPr>
          <p:sp>
            <p:nvSpPr>
              <p:cNvPr id="597" name="Google Shape;597;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598" name="Google Shape;598;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9" name="Google Shape;599;p9"/>
            <p:cNvGrpSpPr/>
            <p:nvPr/>
          </p:nvGrpSpPr>
          <p:grpSpPr>
            <a:xfrm>
              <a:off x="21306408" y="0"/>
              <a:ext cx="645649" cy="645649"/>
              <a:chOff x="0" y="0"/>
              <a:chExt cx="812800" cy="812800"/>
            </a:xfrm>
          </p:grpSpPr>
          <p:sp>
            <p:nvSpPr>
              <p:cNvPr id="600" name="Google Shape;600;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601" name="Google Shape;601;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2" name="Google Shape;602;p9"/>
            <p:cNvGrpSpPr/>
            <p:nvPr/>
          </p:nvGrpSpPr>
          <p:grpSpPr>
            <a:xfrm>
              <a:off x="21952056" y="0"/>
              <a:ext cx="645649" cy="645649"/>
              <a:chOff x="0" y="0"/>
              <a:chExt cx="812800" cy="812800"/>
            </a:xfrm>
          </p:grpSpPr>
          <p:sp>
            <p:nvSpPr>
              <p:cNvPr id="603" name="Google Shape;603;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604" name="Google Shape;604;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5" name="Google Shape;605;p9"/>
            <p:cNvGrpSpPr/>
            <p:nvPr/>
          </p:nvGrpSpPr>
          <p:grpSpPr>
            <a:xfrm>
              <a:off x="22597705" y="0"/>
              <a:ext cx="645649" cy="645649"/>
              <a:chOff x="0" y="0"/>
              <a:chExt cx="812800" cy="812800"/>
            </a:xfrm>
          </p:grpSpPr>
          <p:sp>
            <p:nvSpPr>
              <p:cNvPr id="606" name="Google Shape;606;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607" name="Google Shape;607;p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08" name="Google Shape;608;p9"/>
          <p:cNvSpPr/>
          <p:nvPr/>
        </p:nvSpPr>
        <p:spPr>
          <a:xfrm rot="-2126141">
            <a:off x="7808932" y="7169030"/>
            <a:ext cx="337870" cy="1093110"/>
          </a:xfrm>
          <a:custGeom>
            <a:rect b="b" l="l" r="r" t="t"/>
            <a:pathLst>
              <a:path extrusionOk="0" h="1093110" w="337870">
                <a:moveTo>
                  <a:pt x="0" y="0"/>
                </a:moveTo>
                <a:lnTo>
                  <a:pt x="337871" y="0"/>
                </a:lnTo>
                <a:lnTo>
                  <a:pt x="337871" y="1093110"/>
                </a:lnTo>
                <a:lnTo>
                  <a:pt x="0" y="1093110"/>
                </a:lnTo>
                <a:lnTo>
                  <a:pt x="0" y="0"/>
                </a:lnTo>
                <a:close/>
              </a:path>
            </a:pathLst>
          </a:custGeom>
          <a:blipFill rotWithShape="1">
            <a:blip r:embed="rId4">
              <a:alphaModFix/>
            </a:blip>
            <a:stretch>
              <a:fillRect b="0" l="0" r="0" t="0"/>
            </a:stretch>
          </a:blipFill>
          <a:ln>
            <a:noFill/>
          </a:ln>
        </p:spPr>
      </p:sp>
      <p:sp>
        <p:nvSpPr>
          <p:cNvPr id="609" name="Google Shape;609;p9"/>
          <p:cNvSpPr/>
          <p:nvPr/>
        </p:nvSpPr>
        <p:spPr>
          <a:xfrm>
            <a:off x="15653198" y="2277751"/>
            <a:ext cx="455251" cy="406415"/>
          </a:xfrm>
          <a:custGeom>
            <a:rect b="b" l="l" r="r" t="t"/>
            <a:pathLst>
              <a:path extrusionOk="0" h="406415" w="455251">
                <a:moveTo>
                  <a:pt x="0" y="0"/>
                </a:moveTo>
                <a:lnTo>
                  <a:pt x="455251" y="0"/>
                </a:lnTo>
                <a:lnTo>
                  <a:pt x="455251" y="406415"/>
                </a:lnTo>
                <a:lnTo>
                  <a:pt x="0" y="406415"/>
                </a:lnTo>
                <a:lnTo>
                  <a:pt x="0" y="0"/>
                </a:lnTo>
                <a:close/>
              </a:path>
            </a:pathLst>
          </a:custGeom>
          <a:blipFill rotWithShape="1">
            <a:blip r:embed="rId5">
              <a:alphaModFix/>
            </a:blip>
            <a:stretch>
              <a:fillRect b="0" l="0" r="0" t="0"/>
            </a:stretch>
          </a:blipFill>
          <a:ln>
            <a:noFill/>
          </a:ln>
        </p:spPr>
      </p:sp>
      <p:sp>
        <p:nvSpPr>
          <p:cNvPr id="610" name="Google Shape;610;p9"/>
          <p:cNvSpPr/>
          <p:nvPr/>
        </p:nvSpPr>
        <p:spPr>
          <a:xfrm rot="305000">
            <a:off x="8770190" y="98925"/>
            <a:ext cx="7817098" cy="8830425"/>
          </a:xfrm>
          <a:custGeom>
            <a:rect b="b" l="l" r="r" t="t"/>
            <a:pathLst>
              <a:path extrusionOk="0" h="8830425" w="7817098">
                <a:moveTo>
                  <a:pt x="0" y="0"/>
                </a:moveTo>
                <a:lnTo>
                  <a:pt x="7817098" y="0"/>
                </a:lnTo>
                <a:lnTo>
                  <a:pt x="7817098" y="8830425"/>
                </a:lnTo>
                <a:lnTo>
                  <a:pt x="0" y="8830425"/>
                </a:lnTo>
                <a:lnTo>
                  <a:pt x="0" y="0"/>
                </a:lnTo>
                <a:close/>
              </a:path>
            </a:pathLst>
          </a:custGeom>
          <a:blipFill rotWithShape="1">
            <a:blip r:embed="rId6">
              <a:alphaModFix/>
            </a:blip>
            <a:stretch>
              <a:fillRect b="0" l="0" r="0" t="0"/>
            </a:stretch>
          </a:blipFill>
          <a:ln>
            <a:noFill/>
          </a:ln>
        </p:spPr>
      </p:sp>
      <p:sp>
        <p:nvSpPr>
          <p:cNvPr id="611" name="Google Shape;611;p9"/>
          <p:cNvSpPr/>
          <p:nvPr/>
        </p:nvSpPr>
        <p:spPr>
          <a:xfrm rot="-1965488">
            <a:off x="16677822" y="4885291"/>
            <a:ext cx="570602" cy="1846065"/>
          </a:xfrm>
          <a:custGeom>
            <a:rect b="b" l="l" r="r" t="t"/>
            <a:pathLst>
              <a:path extrusionOk="0" h="1846065" w="570602">
                <a:moveTo>
                  <a:pt x="0" y="0"/>
                </a:moveTo>
                <a:lnTo>
                  <a:pt x="570602" y="0"/>
                </a:lnTo>
                <a:lnTo>
                  <a:pt x="570602" y="1846065"/>
                </a:lnTo>
                <a:lnTo>
                  <a:pt x="0" y="1846065"/>
                </a:lnTo>
                <a:lnTo>
                  <a:pt x="0" y="0"/>
                </a:lnTo>
                <a:close/>
              </a:path>
            </a:pathLst>
          </a:custGeom>
          <a:blipFill rotWithShape="1">
            <a:blip r:embed="rId7">
              <a:alphaModFix/>
            </a:blip>
            <a:stretch>
              <a:fillRect b="0" l="0" r="0" t="0"/>
            </a:stretch>
          </a:blipFill>
          <a:ln>
            <a:noFill/>
          </a:ln>
        </p:spPr>
      </p:sp>
      <p:sp>
        <p:nvSpPr>
          <p:cNvPr id="612" name="Google Shape;612;p9"/>
          <p:cNvSpPr/>
          <p:nvPr/>
        </p:nvSpPr>
        <p:spPr>
          <a:xfrm rot="-1279745">
            <a:off x="16075467" y="-569146"/>
            <a:ext cx="998248" cy="3229626"/>
          </a:xfrm>
          <a:custGeom>
            <a:rect b="b" l="l" r="r" t="t"/>
            <a:pathLst>
              <a:path extrusionOk="0" h="3229626" w="998248">
                <a:moveTo>
                  <a:pt x="0" y="0"/>
                </a:moveTo>
                <a:lnTo>
                  <a:pt x="998248" y="0"/>
                </a:lnTo>
                <a:lnTo>
                  <a:pt x="998248" y="3229626"/>
                </a:lnTo>
                <a:lnTo>
                  <a:pt x="0" y="3229626"/>
                </a:lnTo>
                <a:lnTo>
                  <a:pt x="0" y="0"/>
                </a:lnTo>
                <a:close/>
              </a:path>
            </a:pathLst>
          </a:custGeom>
          <a:blipFill rotWithShape="1">
            <a:blip r:embed="rId8">
              <a:alphaModFix/>
            </a:blip>
            <a:stretch>
              <a:fillRect b="0" l="0" r="0" t="0"/>
            </a:stretch>
          </a:blipFill>
          <a:ln>
            <a:noFill/>
          </a:ln>
        </p:spPr>
      </p:sp>
      <p:sp>
        <p:nvSpPr>
          <p:cNvPr id="613" name="Google Shape;613;p9"/>
          <p:cNvSpPr/>
          <p:nvPr/>
        </p:nvSpPr>
        <p:spPr>
          <a:xfrm rot="-5996743">
            <a:off x="16838162" y="7515517"/>
            <a:ext cx="508183" cy="453669"/>
          </a:xfrm>
          <a:custGeom>
            <a:rect b="b" l="l" r="r" t="t"/>
            <a:pathLst>
              <a:path extrusionOk="0" h="453669" w="508183">
                <a:moveTo>
                  <a:pt x="0" y="0"/>
                </a:moveTo>
                <a:lnTo>
                  <a:pt x="508182" y="0"/>
                </a:lnTo>
                <a:lnTo>
                  <a:pt x="508182" y="453669"/>
                </a:lnTo>
                <a:lnTo>
                  <a:pt x="0" y="453669"/>
                </a:lnTo>
                <a:lnTo>
                  <a:pt x="0" y="0"/>
                </a:lnTo>
                <a:close/>
              </a:path>
            </a:pathLst>
          </a:custGeom>
          <a:blipFill rotWithShape="1">
            <a:blip r:embed="rId5">
              <a:alphaModFix/>
            </a:blip>
            <a:stretch>
              <a:fillRect b="0" l="0" r="0" t="0"/>
            </a:stretch>
          </a:blipFill>
          <a:ln>
            <a:noFill/>
          </a:ln>
        </p:spPr>
      </p:sp>
      <p:sp>
        <p:nvSpPr>
          <p:cNvPr id="614" name="Google Shape;614;p9"/>
          <p:cNvSpPr txBox="1"/>
          <p:nvPr/>
        </p:nvSpPr>
        <p:spPr>
          <a:xfrm>
            <a:off x="2583800" y="3102638"/>
            <a:ext cx="5769600" cy="3792600"/>
          </a:xfrm>
          <a:prstGeom prst="rect">
            <a:avLst/>
          </a:prstGeom>
          <a:noFill/>
          <a:ln>
            <a:noFill/>
          </a:ln>
        </p:spPr>
        <p:txBody>
          <a:bodyPr anchorCtr="0" anchor="t" bIns="0" lIns="0" spcFirstLastPara="1" rIns="0" wrap="square" tIns="0">
            <a:spAutoFit/>
          </a:bodyPr>
          <a:lstStyle/>
          <a:p>
            <a:pPr indent="0" lvl="0" marL="0" marR="0" rtl="0" algn="l">
              <a:lnSpc>
                <a:spcPct val="76997"/>
              </a:lnSpc>
              <a:spcBef>
                <a:spcPts val="0"/>
              </a:spcBef>
              <a:spcAft>
                <a:spcPts val="0"/>
              </a:spcAft>
              <a:buNone/>
            </a:pPr>
            <a:r>
              <a:rPr b="0" i="0" lang="en-US" sz="16000" u="none" cap="none" strike="noStrike">
                <a:solidFill>
                  <a:srgbClr val="FEFC48"/>
                </a:solidFill>
                <a:latin typeface="Arial"/>
                <a:ea typeface="Arial"/>
                <a:cs typeface="Arial"/>
                <a:sym typeface="Arial"/>
              </a:rPr>
              <a:t>Mardi</a:t>
            </a:r>
            <a:endParaRPr sz="16000"/>
          </a:p>
          <a:p>
            <a:pPr indent="0" lvl="0" marL="0" marR="0" rtl="0" algn="l">
              <a:lnSpc>
                <a:spcPct val="76997"/>
              </a:lnSpc>
              <a:spcBef>
                <a:spcPts val="0"/>
              </a:spcBef>
              <a:spcAft>
                <a:spcPts val="0"/>
              </a:spcAft>
              <a:buNone/>
            </a:pPr>
            <a:r>
              <a:rPr b="0" i="0" lang="en-US" sz="16000" u="none" cap="none" strike="noStrike">
                <a:solidFill>
                  <a:srgbClr val="FEFC48"/>
                </a:solidFill>
                <a:latin typeface="Arial"/>
                <a:ea typeface="Arial"/>
                <a:cs typeface="Arial"/>
                <a:sym typeface="Arial"/>
              </a:rPr>
              <a:t>Gras</a:t>
            </a:r>
            <a:endParaRPr sz="16000"/>
          </a:p>
        </p:txBody>
      </p:sp>
      <p:sp>
        <p:nvSpPr>
          <p:cNvPr id="615" name="Google Shape;615;p9"/>
          <p:cNvSpPr/>
          <p:nvPr/>
        </p:nvSpPr>
        <p:spPr>
          <a:xfrm rot="-1058626">
            <a:off x="936678" y="7802548"/>
            <a:ext cx="461090" cy="411627"/>
          </a:xfrm>
          <a:custGeom>
            <a:rect b="b" l="l" r="r" t="t"/>
            <a:pathLst>
              <a:path extrusionOk="0" h="411627" w="461090">
                <a:moveTo>
                  <a:pt x="0" y="0"/>
                </a:moveTo>
                <a:lnTo>
                  <a:pt x="461090" y="0"/>
                </a:lnTo>
                <a:lnTo>
                  <a:pt x="461090" y="411627"/>
                </a:lnTo>
                <a:lnTo>
                  <a:pt x="0" y="411627"/>
                </a:lnTo>
                <a:lnTo>
                  <a:pt x="0" y="0"/>
                </a:lnTo>
                <a:close/>
              </a:path>
            </a:pathLst>
          </a:custGeom>
          <a:blipFill rotWithShape="1">
            <a:blip r:embed="rId5">
              <a:alphaModFix/>
            </a:blip>
            <a:stretch>
              <a:fillRect b="0" l="0" r="0" t="0"/>
            </a:stretch>
          </a:blipFill>
          <a:ln>
            <a:noFill/>
          </a:ln>
        </p:spPr>
      </p:sp>
      <p:sp>
        <p:nvSpPr>
          <p:cNvPr id="616" name="Google Shape;616;p9"/>
          <p:cNvSpPr/>
          <p:nvPr/>
        </p:nvSpPr>
        <p:spPr>
          <a:xfrm rot="-1279745">
            <a:off x="-114945" y="1688353"/>
            <a:ext cx="1667281" cy="4258577"/>
          </a:xfrm>
          <a:custGeom>
            <a:rect b="b" l="l" r="r" t="t"/>
            <a:pathLst>
              <a:path extrusionOk="0" h="4258577" w="1667281">
                <a:moveTo>
                  <a:pt x="0" y="0"/>
                </a:moveTo>
                <a:lnTo>
                  <a:pt x="1667281" y="0"/>
                </a:lnTo>
                <a:lnTo>
                  <a:pt x="1667281" y="4258577"/>
                </a:lnTo>
                <a:lnTo>
                  <a:pt x="0" y="4258577"/>
                </a:lnTo>
                <a:lnTo>
                  <a:pt x="0" y="0"/>
                </a:lnTo>
                <a:close/>
              </a:path>
            </a:pathLst>
          </a:custGeom>
          <a:blipFill rotWithShape="1">
            <a:blip r:embed="rId8">
              <a:alphaModFix/>
            </a:blip>
            <a:stretch>
              <a:fillRect b="0" l="0" r="0" t="-26662"/>
            </a:stretch>
          </a:blipFill>
          <a:ln>
            <a:noFill/>
          </a:ln>
        </p:spPr>
      </p:sp>
      <p:sp>
        <p:nvSpPr>
          <p:cNvPr id="617" name="Google Shape;617;p9"/>
          <p:cNvSpPr txBox="1"/>
          <p:nvPr/>
        </p:nvSpPr>
        <p:spPr>
          <a:xfrm>
            <a:off x="2692381" y="2081968"/>
            <a:ext cx="3607881"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FFFFFF"/>
                </a:solidFill>
                <a:latin typeface="Arial"/>
                <a:ea typeface="Arial"/>
                <a:cs typeface="Arial"/>
                <a:sym typeface="Arial"/>
              </a:rPr>
              <a:t>Let's Celebrate</a:t>
            </a:r>
            <a:endParaRPr/>
          </a:p>
        </p:txBody>
      </p:sp>
      <p:grpSp>
        <p:nvGrpSpPr>
          <p:cNvPr id="618" name="Google Shape;618;p9"/>
          <p:cNvGrpSpPr/>
          <p:nvPr/>
        </p:nvGrpSpPr>
        <p:grpSpPr>
          <a:xfrm>
            <a:off x="2583810" y="7350759"/>
            <a:ext cx="3096520" cy="828488"/>
            <a:chOff x="0" y="-136190"/>
            <a:chExt cx="4128693" cy="1104651"/>
          </a:xfrm>
        </p:grpSpPr>
        <p:grpSp>
          <p:nvGrpSpPr>
            <p:cNvPr id="619" name="Google Shape;619;p9"/>
            <p:cNvGrpSpPr/>
            <p:nvPr/>
          </p:nvGrpSpPr>
          <p:grpSpPr>
            <a:xfrm>
              <a:off x="0" y="-136190"/>
              <a:ext cx="4128693" cy="1104651"/>
              <a:chOff x="0" y="-57150"/>
              <a:chExt cx="1732544" cy="463550"/>
            </a:xfrm>
          </p:grpSpPr>
          <p:sp>
            <p:nvSpPr>
              <p:cNvPr id="620" name="Google Shape;620;p9"/>
              <p:cNvSpPr/>
              <p:nvPr/>
            </p:nvSpPr>
            <p:spPr>
              <a:xfrm>
                <a:off x="0" y="0"/>
                <a:ext cx="1732544" cy="406400"/>
              </a:xfrm>
              <a:custGeom>
                <a:rect b="b" l="l" r="r" t="t"/>
                <a:pathLst>
                  <a:path extrusionOk="0" h="406400" w="1732544">
                    <a:moveTo>
                      <a:pt x="1529344" y="0"/>
                    </a:moveTo>
                    <a:cubicBezTo>
                      <a:pt x="1641568" y="0"/>
                      <a:pt x="1732544" y="90976"/>
                      <a:pt x="1732544" y="203200"/>
                    </a:cubicBezTo>
                    <a:cubicBezTo>
                      <a:pt x="1732544" y="315424"/>
                      <a:pt x="1641568" y="406400"/>
                      <a:pt x="1529344" y="406400"/>
                    </a:cubicBezTo>
                    <a:lnTo>
                      <a:pt x="203200" y="406400"/>
                    </a:lnTo>
                    <a:cubicBezTo>
                      <a:pt x="90976" y="406400"/>
                      <a:pt x="0" y="315424"/>
                      <a:pt x="0" y="203200"/>
                    </a:cubicBezTo>
                    <a:cubicBezTo>
                      <a:pt x="0" y="90976"/>
                      <a:pt x="90976" y="0"/>
                      <a:pt x="203200" y="0"/>
                    </a:cubicBezTo>
                    <a:lnTo>
                      <a:pt x="1529344" y="0"/>
                    </a:lnTo>
                  </a:path>
                </a:pathLst>
              </a:custGeom>
              <a:solidFill>
                <a:srgbClr val="000000">
                  <a:alpha val="0"/>
                </a:srgbClr>
              </a:solidFill>
              <a:ln cap="flat" cmpd="sng" w="38100">
                <a:solidFill>
                  <a:srgbClr val="E6D8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9"/>
              <p:cNvSpPr txBox="1"/>
              <p:nvPr/>
            </p:nvSpPr>
            <p:spPr>
              <a:xfrm>
                <a:off x="0" y="-57150"/>
                <a:ext cx="812800"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2" name="Google Shape;622;p9"/>
            <p:cNvSpPr txBox="1"/>
            <p:nvPr/>
          </p:nvSpPr>
          <p:spPr>
            <a:xfrm>
              <a:off x="400526" y="75714"/>
              <a:ext cx="3454640" cy="75988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FFFFFF"/>
                  </a:solidFill>
                  <a:latin typeface="Arimo"/>
                  <a:ea typeface="Arimo"/>
                  <a:cs typeface="Arimo"/>
                  <a:sym typeface="Arimo"/>
                </a:rPr>
                <a:t>Presentation</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sp>
        <p:nvSpPr>
          <p:cNvPr id="1238" name="Google Shape;1238;p1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1239" name="Google Shape;1239;p18"/>
          <p:cNvSpPr txBox="1"/>
          <p:nvPr/>
        </p:nvSpPr>
        <p:spPr>
          <a:xfrm>
            <a:off x="4245421" y="1216825"/>
            <a:ext cx="8092500" cy="13854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9000" u="none" cap="none" strike="noStrike">
                <a:solidFill>
                  <a:srgbClr val="FEFC48"/>
                </a:solidFill>
                <a:latin typeface="Arial"/>
                <a:ea typeface="Arial"/>
                <a:cs typeface="Arial"/>
                <a:sym typeface="Arial"/>
              </a:rPr>
              <a:t>Gallery Image</a:t>
            </a:r>
            <a:endParaRPr/>
          </a:p>
        </p:txBody>
      </p:sp>
      <p:sp>
        <p:nvSpPr>
          <p:cNvPr id="1240" name="Google Shape;1240;p18"/>
          <p:cNvSpPr txBox="1"/>
          <p:nvPr/>
        </p:nvSpPr>
        <p:spPr>
          <a:xfrm>
            <a:off x="2515867" y="2675971"/>
            <a:ext cx="13054200" cy="492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FFFFFF"/>
                </a:solidFill>
                <a:latin typeface="Arimo"/>
                <a:ea typeface="Arimo"/>
                <a:cs typeface="Arimo"/>
                <a:sym typeface="Arimo"/>
              </a:rPr>
              <a:t>What can you say about your projects? Share it here!</a:t>
            </a:r>
            <a:endParaRPr/>
          </a:p>
        </p:txBody>
      </p:sp>
      <p:sp>
        <p:nvSpPr>
          <p:cNvPr id="1241" name="Google Shape;1241;p18"/>
          <p:cNvSpPr/>
          <p:nvPr/>
        </p:nvSpPr>
        <p:spPr>
          <a:xfrm rot="257467">
            <a:off x="-317273" y="-132477"/>
            <a:ext cx="3084532" cy="3084532"/>
          </a:xfrm>
          <a:custGeom>
            <a:rect b="b" l="l" r="r" t="t"/>
            <a:pathLst>
              <a:path extrusionOk="0" h="3084532" w="3084532">
                <a:moveTo>
                  <a:pt x="0" y="0"/>
                </a:moveTo>
                <a:lnTo>
                  <a:pt x="3084532" y="0"/>
                </a:lnTo>
                <a:lnTo>
                  <a:pt x="3084532" y="3084532"/>
                </a:lnTo>
                <a:lnTo>
                  <a:pt x="0" y="3084532"/>
                </a:lnTo>
                <a:lnTo>
                  <a:pt x="0" y="0"/>
                </a:lnTo>
                <a:close/>
              </a:path>
            </a:pathLst>
          </a:custGeom>
          <a:blipFill rotWithShape="1">
            <a:blip r:embed="rId4">
              <a:alphaModFix amt="15000"/>
            </a:blip>
            <a:stretch>
              <a:fillRect b="0" l="0" r="0" t="0"/>
            </a:stretch>
          </a:blipFill>
          <a:ln>
            <a:noFill/>
          </a:ln>
        </p:spPr>
      </p:sp>
      <p:sp>
        <p:nvSpPr>
          <p:cNvPr id="1242" name="Google Shape;1242;p18"/>
          <p:cNvSpPr/>
          <p:nvPr/>
        </p:nvSpPr>
        <p:spPr>
          <a:xfrm rot="257467">
            <a:off x="15162313" y="1875548"/>
            <a:ext cx="1852986" cy="1852986"/>
          </a:xfrm>
          <a:custGeom>
            <a:rect b="b" l="l" r="r" t="t"/>
            <a:pathLst>
              <a:path extrusionOk="0" h="1852986" w="1852986">
                <a:moveTo>
                  <a:pt x="0" y="0"/>
                </a:moveTo>
                <a:lnTo>
                  <a:pt x="1852986" y="0"/>
                </a:lnTo>
                <a:lnTo>
                  <a:pt x="1852986" y="1852986"/>
                </a:lnTo>
                <a:lnTo>
                  <a:pt x="0" y="1852986"/>
                </a:lnTo>
                <a:lnTo>
                  <a:pt x="0" y="0"/>
                </a:lnTo>
                <a:close/>
              </a:path>
            </a:pathLst>
          </a:custGeom>
          <a:blipFill rotWithShape="1">
            <a:blip r:embed="rId4">
              <a:alphaModFix amt="15000"/>
            </a:blip>
            <a:stretch>
              <a:fillRect b="0" l="0" r="0" t="0"/>
            </a:stretch>
          </a:blipFill>
          <a:ln>
            <a:noFill/>
          </a:ln>
        </p:spPr>
      </p:sp>
      <p:sp>
        <p:nvSpPr>
          <p:cNvPr id="1243" name="Google Shape;1243;p18"/>
          <p:cNvSpPr/>
          <p:nvPr/>
        </p:nvSpPr>
        <p:spPr>
          <a:xfrm rot="257992">
            <a:off x="2945208" y="-1002636"/>
            <a:ext cx="1853571" cy="1853571"/>
          </a:xfrm>
          <a:custGeom>
            <a:rect b="b" l="l" r="r" t="t"/>
            <a:pathLst>
              <a:path extrusionOk="0" h="1852986" w="1852986">
                <a:moveTo>
                  <a:pt x="0" y="0"/>
                </a:moveTo>
                <a:lnTo>
                  <a:pt x="1852986" y="0"/>
                </a:lnTo>
                <a:lnTo>
                  <a:pt x="1852986" y="1852986"/>
                </a:lnTo>
                <a:lnTo>
                  <a:pt x="0" y="1852986"/>
                </a:lnTo>
                <a:lnTo>
                  <a:pt x="0" y="0"/>
                </a:lnTo>
                <a:close/>
              </a:path>
            </a:pathLst>
          </a:custGeom>
          <a:blipFill rotWithShape="1">
            <a:blip r:embed="rId4">
              <a:alphaModFix amt="15000"/>
            </a:blip>
            <a:stretch>
              <a:fillRect b="0" l="0" r="0" t="0"/>
            </a:stretch>
          </a:blipFill>
          <a:ln>
            <a:noFill/>
          </a:ln>
        </p:spPr>
      </p:sp>
      <p:grpSp>
        <p:nvGrpSpPr>
          <p:cNvPr id="1244" name="Google Shape;1244;p18"/>
          <p:cNvGrpSpPr/>
          <p:nvPr/>
        </p:nvGrpSpPr>
        <p:grpSpPr>
          <a:xfrm>
            <a:off x="14158067" y="-1816608"/>
            <a:ext cx="6317340" cy="5156659"/>
            <a:chOff x="0" y="1"/>
            <a:chExt cx="8423120" cy="6875546"/>
          </a:xfrm>
        </p:grpSpPr>
        <p:sp>
          <p:nvSpPr>
            <p:cNvPr id="1245" name="Google Shape;1245;p18"/>
            <p:cNvSpPr/>
            <p:nvPr/>
          </p:nvSpPr>
          <p:spPr>
            <a:xfrm rot="-8100000">
              <a:off x="3273143" y="288233"/>
              <a:ext cx="3424409" cy="6299081"/>
            </a:xfrm>
            <a:custGeom>
              <a:rect b="b" l="l" r="r" t="t"/>
              <a:pathLst>
                <a:path extrusionOk="0" h="6299081" w="3424409">
                  <a:moveTo>
                    <a:pt x="0" y="0"/>
                  </a:moveTo>
                  <a:lnTo>
                    <a:pt x="3424410" y="0"/>
                  </a:lnTo>
                  <a:lnTo>
                    <a:pt x="3424410" y="6299080"/>
                  </a:lnTo>
                  <a:lnTo>
                    <a:pt x="0" y="6299080"/>
                  </a:lnTo>
                  <a:lnTo>
                    <a:pt x="0" y="0"/>
                  </a:lnTo>
                  <a:close/>
                </a:path>
              </a:pathLst>
            </a:custGeom>
            <a:blipFill rotWithShape="1">
              <a:blip r:embed="rId5">
                <a:alphaModFix/>
              </a:blip>
              <a:stretch>
                <a:fillRect b="0" l="0" r="0" t="0"/>
              </a:stretch>
            </a:blipFill>
            <a:ln>
              <a:noFill/>
            </a:ln>
          </p:spPr>
        </p:sp>
        <p:sp>
          <p:nvSpPr>
            <p:cNvPr id="1246" name="Google Shape;1246;p18"/>
            <p:cNvSpPr/>
            <p:nvPr/>
          </p:nvSpPr>
          <p:spPr>
            <a:xfrm rot="-6120032">
              <a:off x="1680031" y="-316523"/>
              <a:ext cx="3336091" cy="6136622"/>
            </a:xfrm>
            <a:custGeom>
              <a:rect b="b" l="l" r="r" t="t"/>
              <a:pathLst>
                <a:path extrusionOk="0" h="6136622" w="3336091">
                  <a:moveTo>
                    <a:pt x="0" y="0"/>
                  </a:moveTo>
                  <a:lnTo>
                    <a:pt x="3336091" y="0"/>
                  </a:lnTo>
                  <a:lnTo>
                    <a:pt x="3336091" y="6136622"/>
                  </a:lnTo>
                  <a:lnTo>
                    <a:pt x="0" y="6136622"/>
                  </a:lnTo>
                  <a:lnTo>
                    <a:pt x="0" y="0"/>
                  </a:lnTo>
                  <a:close/>
                </a:path>
              </a:pathLst>
            </a:custGeom>
            <a:blipFill rotWithShape="1">
              <a:blip r:embed="rId6">
                <a:alphaModFix/>
              </a:blip>
              <a:stretch>
                <a:fillRect b="0" l="0" r="0" t="0"/>
              </a:stretch>
            </a:blipFill>
            <a:ln>
              <a:noFill/>
            </a:ln>
          </p:spPr>
        </p:sp>
      </p:grpSp>
      <p:sp>
        <p:nvSpPr>
          <p:cNvPr id="1247" name="Google Shape;1247;p18"/>
          <p:cNvSpPr/>
          <p:nvPr/>
        </p:nvSpPr>
        <p:spPr>
          <a:xfrm rot="-1279745">
            <a:off x="12644121" y="-1351164"/>
            <a:ext cx="998248" cy="3229626"/>
          </a:xfrm>
          <a:custGeom>
            <a:rect b="b" l="l" r="r" t="t"/>
            <a:pathLst>
              <a:path extrusionOk="0" h="3229626" w="998248">
                <a:moveTo>
                  <a:pt x="0" y="0"/>
                </a:moveTo>
                <a:lnTo>
                  <a:pt x="998248" y="0"/>
                </a:lnTo>
                <a:lnTo>
                  <a:pt x="998248" y="3229626"/>
                </a:lnTo>
                <a:lnTo>
                  <a:pt x="0" y="3229626"/>
                </a:lnTo>
                <a:lnTo>
                  <a:pt x="0" y="0"/>
                </a:lnTo>
                <a:close/>
              </a:path>
            </a:pathLst>
          </a:custGeom>
          <a:blipFill rotWithShape="1">
            <a:blip r:embed="rId7">
              <a:alphaModFix/>
            </a:blip>
            <a:stretch>
              <a:fillRect b="0" l="0" r="0" t="0"/>
            </a:stretch>
          </a:blipFill>
          <a:ln>
            <a:noFill/>
          </a:ln>
        </p:spPr>
      </p:sp>
      <p:sp>
        <p:nvSpPr>
          <p:cNvPr id="1248" name="Google Shape;1248;p18"/>
          <p:cNvSpPr/>
          <p:nvPr/>
        </p:nvSpPr>
        <p:spPr>
          <a:xfrm rot="-5995998">
            <a:off x="15158045" y="3635857"/>
            <a:ext cx="508178" cy="453665"/>
          </a:xfrm>
          <a:custGeom>
            <a:rect b="b" l="l" r="r" t="t"/>
            <a:pathLst>
              <a:path extrusionOk="0" h="453669" w="508183">
                <a:moveTo>
                  <a:pt x="0" y="0"/>
                </a:moveTo>
                <a:lnTo>
                  <a:pt x="508182" y="0"/>
                </a:lnTo>
                <a:lnTo>
                  <a:pt x="508182" y="453669"/>
                </a:lnTo>
                <a:lnTo>
                  <a:pt x="0" y="453669"/>
                </a:lnTo>
                <a:lnTo>
                  <a:pt x="0" y="0"/>
                </a:lnTo>
                <a:close/>
              </a:path>
            </a:pathLst>
          </a:custGeom>
          <a:blipFill rotWithShape="1">
            <a:blip r:embed="rId8">
              <a:alphaModFix/>
            </a:blip>
            <a:stretch>
              <a:fillRect b="0" l="0" r="0" t="0"/>
            </a:stretch>
          </a:blipFill>
          <a:ln>
            <a:noFill/>
          </a:ln>
        </p:spPr>
      </p:sp>
      <p:sp>
        <p:nvSpPr>
          <p:cNvPr id="1249" name="Google Shape;1249;p18"/>
          <p:cNvSpPr/>
          <p:nvPr/>
        </p:nvSpPr>
        <p:spPr>
          <a:xfrm flipH="1" rot="7578072">
            <a:off x="-749532" y="-1116178"/>
            <a:ext cx="2568307" cy="4724310"/>
          </a:xfrm>
          <a:custGeom>
            <a:rect b="b" l="l" r="r" t="t"/>
            <a:pathLst>
              <a:path extrusionOk="0" h="4724310" w="2568307">
                <a:moveTo>
                  <a:pt x="0" y="4724310"/>
                </a:moveTo>
                <a:lnTo>
                  <a:pt x="2568307" y="4724310"/>
                </a:lnTo>
                <a:lnTo>
                  <a:pt x="2568307" y="0"/>
                </a:lnTo>
                <a:lnTo>
                  <a:pt x="0" y="0"/>
                </a:lnTo>
                <a:lnTo>
                  <a:pt x="0" y="4724310"/>
                </a:lnTo>
                <a:close/>
              </a:path>
            </a:pathLst>
          </a:custGeom>
          <a:blipFill rotWithShape="1">
            <a:blip r:embed="rId5">
              <a:alphaModFix/>
            </a:blip>
            <a:stretch>
              <a:fillRect b="0" l="0" r="0" t="0"/>
            </a:stretch>
          </a:blipFill>
          <a:ln>
            <a:noFill/>
          </a:ln>
        </p:spPr>
      </p:sp>
      <p:sp>
        <p:nvSpPr>
          <p:cNvPr id="1250" name="Google Shape;1250;p18"/>
          <p:cNvSpPr/>
          <p:nvPr/>
        </p:nvSpPr>
        <p:spPr>
          <a:xfrm flipH="1" rot="6586438">
            <a:off x="329408" y="-2113535"/>
            <a:ext cx="2502068" cy="4602467"/>
          </a:xfrm>
          <a:custGeom>
            <a:rect b="b" l="l" r="r" t="t"/>
            <a:pathLst>
              <a:path extrusionOk="0" h="4602467" w="2502068">
                <a:moveTo>
                  <a:pt x="0" y="4602467"/>
                </a:moveTo>
                <a:lnTo>
                  <a:pt x="2502068" y="4602467"/>
                </a:lnTo>
                <a:lnTo>
                  <a:pt x="2502068" y="0"/>
                </a:lnTo>
                <a:lnTo>
                  <a:pt x="0" y="0"/>
                </a:lnTo>
                <a:lnTo>
                  <a:pt x="0" y="4602467"/>
                </a:lnTo>
                <a:close/>
              </a:path>
            </a:pathLst>
          </a:custGeom>
          <a:blipFill rotWithShape="1">
            <a:blip r:embed="rId6">
              <a:alphaModFix/>
            </a:blip>
            <a:stretch>
              <a:fillRect b="0" l="0" r="0" t="0"/>
            </a:stretch>
          </a:blipFill>
          <a:ln>
            <a:noFill/>
          </a:ln>
        </p:spPr>
      </p:sp>
      <p:pic>
        <p:nvPicPr>
          <p:cNvPr id="1251" name="Google Shape;1251;p18"/>
          <p:cNvPicPr preferRelativeResize="0"/>
          <p:nvPr/>
        </p:nvPicPr>
        <p:blipFill>
          <a:blip r:embed="rId9">
            <a:alphaModFix/>
          </a:blip>
          <a:stretch>
            <a:fillRect/>
          </a:stretch>
        </p:blipFill>
        <p:spPr>
          <a:xfrm>
            <a:off x="0" y="4753394"/>
            <a:ext cx="6178956" cy="5306355"/>
          </a:xfrm>
          <a:prstGeom prst="rect">
            <a:avLst/>
          </a:prstGeom>
          <a:noFill/>
          <a:ln>
            <a:noFill/>
          </a:ln>
        </p:spPr>
      </p:pic>
      <p:pic>
        <p:nvPicPr>
          <p:cNvPr id="1252" name="Google Shape;1252;p18"/>
          <p:cNvPicPr preferRelativeResize="0"/>
          <p:nvPr/>
        </p:nvPicPr>
        <p:blipFill>
          <a:blip r:embed="rId10">
            <a:alphaModFix/>
          </a:blip>
          <a:stretch>
            <a:fillRect/>
          </a:stretch>
        </p:blipFill>
        <p:spPr>
          <a:xfrm>
            <a:off x="6308049" y="4753397"/>
            <a:ext cx="6579877" cy="5306348"/>
          </a:xfrm>
          <a:prstGeom prst="rect">
            <a:avLst/>
          </a:prstGeom>
          <a:noFill/>
          <a:ln>
            <a:noFill/>
          </a:ln>
        </p:spPr>
      </p:pic>
      <p:pic>
        <p:nvPicPr>
          <p:cNvPr id="1253" name="Google Shape;1253;p18"/>
          <p:cNvPicPr preferRelativeResize="0"/>
          <p:nvPr/>
        </p:nvPicPr>
        <p:blipFill>
          <a:blip r:embed="rId11">
            <a:alphaModFix/>
          </a:blip>
          <a:stretch>
            <a:fillRect/>
          </a:stretch>
        </p:blipFill>
        <p:spPr>
          <a:xfrm>
            <a:off x="13017022" y="4753401"/>
            <a:ext cx="5270977" cy="5306348"/>
          </a:xfrm>
          <a:prstGeom prst="rect">
            <a:avLst/>
          </a:prstGeom>
          <a:noFill/>
          <a:ln>
            <a:noFill/>
          </a:ln>
        </p:spPr>
      </p:pic>
      <p:sp>
        <p:nvSpPr>
          <p:cNvPr id="1254" name="Google Shape;1254;p18"/>
          <p:cNvSpPr/>
          <p:nvPr/>
        </p:nvSpPr>
        <p:spPr>
          <a:xfrm rot="-1751628">
            <a:off x="3059654" y="3369055"/>
            <a:ext cx="749490" cy="2424820"/>
          </a:xfrm>
          <a:custGeom>
            <a:rect b="b" l="l" r="r" t="t"/>
            <a:pathLst>
              <a:path extrusionOk="0" h="2426140" w="749898">
                <a:moveTo>
                  <a:pt x="0" y="0"/>
                </a:moveTo>
                <a:lnTo>
                  <a:pt x="749898" y="0"/>
                </a:lnTo>
                <a:lnTo>
                  <a:pt x="749898" y="2426140"/>
                </a:lnTo>
                <a:lnTo>
                  <a:pt x="0" y="2426140"/>
                </a:lnTo>
                <a:lnTo>
                  <a:pt x="0" y="0"/>
                </a:lnTo>
                <a:close/>
              </a:path>
            </a:pathLst>
          </a:custGeom>
          <a:blipFill rotWithShape="1">
            <a:blip r:embed="rId12">
              <a:alphaModFix/>
            </a:blip>
            <a:stretch>
              <a:fillRect b="0" l="0" r="0" t="0"/>
            </a:stretch>
          </a:blipFill>
          <a:ln>
            <a:noFill/>
          </a:ln>
        </p:spPr>
      </p:sp>
      <p:sp>
        <p:nvSpPr>
          <p:cNvPr id="1255" name="Google Shape;1255;p18"/>
          <p:cNvSpPr/>
          <p:nvPr/>
        </p:nvSpPr>
        <p:spPr>
          <a:xfrm rot="257467">
            <a:off x="3721384" y="4083166"/>
            <a:ext cx="1852986" cy="1852986"/>
          </a:xfrm>
          <a:custGeom>
            <a:rect b="b" l="l" r="r" t="t"/>
            <a:pathLst>
              <a:path extrusionOk="0" h="1852986" w="1852986">
                <a:moveTo>
                  <a:pt x="0" y="0"/>
                </a:moveTo>
                <a:lnTo>
                  <a:pt x="1852986" y="0"/>
                </a:lnTo>
                <a:lnTo>
                  <a:pt x="1852986" y="1852985"/>
                </a:lnTo>
                <a:lnTo>
                  <a:pt x="0" y="1852985"/>
                </a:lnTo>
                <a:lnTo>
                  <a:pt x="0" y="0"/>
                </a:lnTo>
                <a:close/>
              </a:path>
            </a:pathLst>
          </a:custGeom>
          <a:blipFill rotWithShape="1">
            <a:blip r:embed="rId4">
              <a:alphaModFix amt="15000"/>
            </a:blip>
            <a:stretch>
              <a:fillRect b="0" l="0" r="0" t="0"/>
            </a:stretch>
          </a:blipFill>
          <a:ln>
            <a:noFill/>
          </a:ln>
        </p:spPr>
      </p:sp>
      <p:sp>
        <p:nvSpPr>
          <p:cNvPr id="1256" name="Google Shape;1256;p18"/>
          <p:cNvSpPr/>
          <p:nvPr/>
        </p:nvSpPr>
        <p:spPr>
          <a:xfrm rot="-5996743">
            <a:off x="17910298" y="5596930"/>
            <a:ext cx="508183" cy="453669"/>
          </a:xfrm>
          <a:custGeom>
            <a:rect b="b" l="l" r="r" t="t"/>
            <a:pathLst>
              <a:path extrusionOk="0" h="453669" w="508183">
                <a:moveTo>
                  <a:pt x="0" y="0"/>
                </a:moveTo>
                <a:lnTo>
                  <a:pt x="508183" y="0"/>
                </a:lnTo>
                <a:lnTo>
                  <a:pt x="508183" y="453669"/>
                </a:lnTo>
                <a:lnTo>
                  <a:pt x="0" y="453669"/>
                </a:lnTo>
                <a:lnTo>
                  <a:pt x="0" y="0"/>
                </a:lnTo>
                <a:close/>
              </a:path>
            </a:pathLst>
          </a:custGeom>
          <a:blipFill rotWithShape="1">
            <a:blip r:embed="rId13">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0" name="Shape 1260"/>
        <p:cNvGrpSpPr/>
        <p:nvPr/>
      </p:nvGrpSpPr>
      <p:grpSpPr>
        <a:xfrm>
          <a:off x="0" y="0"/>
          <a:ext cx="0" cy="0"/>
          <a:chOff x="0" y="0"/>
          <a:chExt cx="0" cy="0"/>
        </a:xfrm>
      </p:grpSpPr>
      <p:sp>
        <p:nvSpPr>
          <p:cNvPr id="1261" name="Google Shape;1261;p1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cxnSp>
        <p:nvCxnSpPr>
          <p:cNvPr id="1262" name="Google Shape;1262;p19"/>
          <p:cNvCxnSpPr/>
          <p:nvPr/>
        </p:nvCxnSpPr>
        <p:spPr>
          <a:xfrm>
            <a:off x="-12492861" y="4967214"/>
            <a:ext cx="31686316" cy="64864"/>
          </a:xfrm>
          <a:prstGeom prst="straightConnector1">
            <a:avLst/>
          </a:prstGeom>
          <a:noFill/>
          <a:ln cap="flat" cmpd="sng" w="47625">
            <a:solidFill>
              <a:srgbClr val="FEFC48"/>
            </a:solidFill>
            <a:prstDash val="solid"/>
            <a:round/>
            <a:headEnd len="sm" w="sm" type="none"/>
            <a:tailEnd len="sm" w="sm" type="none"/>
          </a:ln>
        </p:spPr>
      </p:cxnSp>
      <p:grpSp>
        <p:nvGrpSpPr>
          <p:cNvPr id="1263" name="Google Shape;1263;p19"/>
          <p:cNvGrpSpPr/>
          <p:nvPr/>
        </p:nvGrpSpPr>
        <p:grpSpPr>
          <a:xfrm>
            <a:off x="2712985" y="3767360"/>
            <a:ext cx="2203927" cy="2203927"/>
            <a:chOff x="0" y="0"/>
            <a:chExt cx="812800" cy="812800"/>
          </a:xfrm>
        </p:grpSpPr>
        <p:sp>
          <p:nvSpPr>
            <p:cNvPr id="1264" name="Google Shape;126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4EB0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19"/>
            <p:cNvSpPr txBox="1"/>
            <p:nvPr/>
          </p:nvSpPr>
          <p:spPr>
            <a:xfrm>
              <a:off x="76200" y="66675"/>
              <a:ext cx="660400" cy="669925"/>
            </a:xfrm>
            <a:prstGeom prst="rect">
              <a:avLst/>
            </a:prstGeom>
            <a:noFill/>
            <a:ln>
              <a:noFill/>
            </a:ln>
          </p:spPr>
          <p:txBody>
            <a:bodyPr anchorCtr="0" anchor="ctr" bIns="52525" lIns="52525" spcFirstLastPara="1" rIns="52525" wrap="square" tIns="52525">
              <a:noAutofit/>
            </a:bodyPr>
            <a:lstStyle/>
            <a:p>
              <a:pPr indent="0" lvl="0" marL="0" marR="0" rtl="0" algn="ctr">
                <a:lnSpc>
                  <a:spcPct val="43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66" name="Google Shape;1266;p19"/>
          <p:cNvSpPr/>
          <p:nvPr/>
        </p:nvSpPr>
        <p:spPr>
          <a:xfrm>
            <a:off x="2871021" y="3713203"/>
            <a:ext cx="1887855" cy="2572885"/>
          </a:xfrm>
          <a:custGeom>
            <a:rect b="b" l="l" r="r" t="t"/>
            <a:pathLst>
              <a:path extrusionOk="0" h="2572885" w="1887855">
                <a:moveTo>
                  <a:pt x="0" y="0"/>
                </a:moveTo>
                <a:lnTo>
                  <a:pt x="1887854" y="0"/>
                </a:lnTo>
                <a:lnTo>
                  <a:pt x="1887854" y="2572885"/>
                </a:lnTo>
                <a:lnTo>
                  <a:pt x="0" y="2572885"/>
                </a:lnTo>
                <a:lnTo>
                  <a:pt x="0" y="0"/>
                </a:lnTo>
                <a:close/>
              </a:path>
            </a:pathLst>
          </a:custGeom>
          <a:blipFill rotWithShape="1">
            <a:blip r:embed="rId4">
              <a:alphaModFix/>
            </a:blip>
            <a:stretch>
              <a:fillRect b="0" l="0" r="0" t="0"/>
            </a:stretch>
          </a:blipFill>
          <a:ln>
            <a:noFill/>
          </a:ln>
        </p:spPr>
      </p:sp>
      <p:grpSp>
        <p:nvGrpSpPr>
          <p:cNvPr id="1267" name="Google Shape;1267;p19"/>
          <p:cNvGrpSpPr/>
          <p:nvPr/>
        </p:nvGrpSpPr>
        <p:grpSpPr>
          <a:xfrm>
            <a:off x="7923047" y="3926315"/>
            <a:ext cx="2288723" cy="2288723"/>
            <a:chOff x="0" y="0"/>
            <a:chExt cx="812800" cy="812800"/>
          </a:xfrm>
        </p:grpSpPr>
        <p:sp>
          <p:nvSpPr>
            <p:cNvPr id="1268" name="Google Shape;126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4EB0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19"/>
            <p:cNvSpPr txBox="1"/>
            <p:nvPr/>
          </p:nvSpPr>
          <p:spPr>
            <a:xfrm>
              <a:off x="76200" y="66675"/>
              <a:ext cx="660400" cy="669925"/>
            </a:xfrm>
            <a:prstGeom prst="rect">
              <a:avLst/>
            </a:prstGeom>
            <a:noFill/>
            <a:ln>
              <a:noFill/>
            </a:ln>
          </p:spPr>
          <p:txBody>
            <a:bodyPr anchorCtr="0" anchor="ctr" bIns="54550" lIns="54550" spcFirstLastPara="1" rIns="54550" wrap="square" tIns="54550">
              <a:noAutofit/>
            </a:bodyPr>
            <a:lstStyle/>
            <a:p>
              <a:pPr indent="0" lvl="0" marL="0" marR="0" rtl="0" algn="ctr">
                <a:lnSpc>
                  <a:spcPct val="43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70" name="Google Shape;1270;p19"/>
          <p:cNvSpPr/>
          <p:nvPr/>
        </p:nvSpPr>
        <p:spPr>
          <a:xfrm>
            <a:off x="8060934" y="4019960"/>
            <a:ext cx="2012951" cy="1846882"/>
          </a:xfrm>
          <a:custGeom>
            <a:rect b="b" l="l" r="r" t="t"/>
            <a:pathLst>
              <a:path extrusionOk="0" h="1846882" w="2012951">
                <a:moveTo>
                  <a:pt x="0" y="0"/>
                </a:moveTo>
                <a:lnTo>
                  <a:pt x="2012950" y="0"/>
                </a:lnTo>
                <a:lnTo>
                  <a:pt x="2012950" y="1846882"/>
                </a:lnTo>
                <a:lnTo>
                  <a:pt x="0" y="1846882"/>
                </a:lnTo>
                <a:lnTo>
                  <a:pt x="0" y="0"/>
                </a:lnTo>
                <a:close/>
              </a:path>
            </a:pathLst>
          </a:custGeom>
          <a:blipFill rotWithShape="1">
            <a:blip r:embed="rId5">
              <a:alphaModFix/>
            </a:blip>
            <a:stretch>
              <a:fillRect b="0" l="0" r="0" t="0"/>
            </a:stretch>
          </a:blipFill>
          <a:ln>
            <a:noFill/>
          </a:ln>
        </p:spPr>
      </p:sp>
      <p:sp>
        <p:nvSpPr>
          <p:cNvPr id="1271" name="Google Shape;1271;p19"/>
          <p:cNvSpPr txBox="1"/>
          <p:nvPr/>
        </p:nvSpPr>
        <p:spPr>
          <a:xfrm>
            <a:off x="1028700" y="923925"/>
            <a:ext cx="16230600" cy="14763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EFC48"/>
                </a:solidFill>
                <a:latin typeface="Arial"/>
                <a:ea typeface="Arial"/>
                <a:cs typeface="Arial"/>
                <a:sym typeface="Arial"/>
              </a:rPr>
              <a:t>Add a Timeline Page</a:t>
            </a:r>
            <a:endParaRPr/>
          </a:p>
        </p:txBody>
      </p:sp>
      <p:sp>
        <p:nvSpPr>
          <p:cNvPr id="1272" name="Google Shape;1272;p19"/>
          <p:cNvSpPr/>
          <p:nvPr/>
        </p:nvSpPr>
        <p:spPr>
          <a:xfrm rot="257467">
            <a:off x="16050234" y="8240097"/>
            <a:ext cx="2418133" cy="2418133"/>
          </a:xfrm>
          <a:custGeom>
            <a:rect b="b" l="l" r="r" t="t"/>
            <a:pathLst>
              <a:path extrusionOk="0" h="2418133" w="2418133">
                <a:moveTo>
                  <a:pt x="0" y="0"/>
                </a:moveTo>
                <a:lnTo>
                  <a:pt x="2418132" y="0"/>
                </a:lnTo>
                <a:lnTo>
                  <a:pt x="2418132" y="2418133"/>
                </a:lnTo>
                <a:lnTo>
                  <a:pt x="0" y="2418133"/>
                </a:lnTo>
                <a:lnTo>
                  <a:pt x="0" y="0"/>
                </a:lnTo>
                <a:close/>
              </a:path>
            </a:pathLst>
          </a:custGeom>
          <a:blipFill rotWithShape="1">
            <a:blip r:embed="rId6">
              <a:alphaModFix amt="15000"/>
            </a:blip>
            <a:stretch>
              <a:fillRect b="0" l="0" r="0" t="0"/>
            </a:stretch>
          </a:blipFill>
          <a:ln>
            <a:noFill/>
          </a:ln>
        </p:spPr>
      </p:sp>
      <p:sp>
        <p:nvSpPr>
          <p:cNvPr id="1273" name="Google Shape;1273;p19"/>
          <p:cNvSpPr/>
          <p:nvPr/>
        </p:nvSpPr>
        <p:spPr>
          <a:xfrm rot="257467">
            <a:off x="-167467" y="-946132"/>
            <a:ext cx="3099353" cy="3099353"/>
          </a:xfrm>
          <a:custGeom>
            <a:rect b="b" l="l" r="r" t="t"/>
            <a:pathLst>
              <a:path extrusionOk="0" h="3099353" w="3099353">
                <a:moveTo>
                  <a:pt x="0" y="0"/>
                </a:moveTo>
                <a:lnTo>
                  <a:pt x="3099353" y="0"/>
                </a:lnTo>
                <a:lnTo>
                  <a:pt x="3099353" y="3099353"/>
                </a:lnTo>
                <a:lnTo>
                  <a:pt x="0" y="3099353"/>
                </a:lnTo>
                <a:lnTo>
                  <a:pt x="0" y="0"/>
                </a:lnTo>
                <a:close/>
              </a:path>
            </a:pathLst>
          </a:custGeom>
          <a:blipFill rotWithShape="1">
            <a:blip r:embed="rId6">
              <a:alphaModFix amt="15000"/>
            </a:blip>
            <a:stretch>
              <a:fillRect b="0" l="0" r="0" t="0"/>
            </a:stretch>
          </a:blipFill>
          <a:ln>
            <a:noFill/>
          </a:ln>
        </p:spPr>
      </p:sp>
      <p:sp>
        <p:nvSpPr>
          <p:cNvPr id="1274" name="Google Shape;1274;p19"/>
          <p:cNvSpPr/>
          <p:nvPr/>
        </p:nvSpPr>
        <p:spPr>
          <a:xfrm rot="257467">
            <a:off x="4516178" y="9029952"/>
            <a:ext cx="1604609" cy="1604609"/>
          </a:xfrm>
          <a:custGeom>
            <a:rect b="b" l="l" r="r" t="t"/>
            <a:pathLst>
              <a:path extrusionOk="0" h="1604609" w="1604609">
                <a:moveTo>
                  <a:pt x="0" y="0"/>
                </a:moveTo>
                <a:lnTo>
                  <a:pt x="1604609" y="0"/>
                </a:lnTo>
                <a:lnTo>
                  <a:pt x="1604609" y="1604609"/>
                </a:lnTo>
                <a:lnTo>
                  <a:pt x="0" y="1604609"/>
                </a:lnTo>
                <a:lnTo>
                  <a:pt x="0" y="0"/>
                </a:lnTo>
                <a:close/>
              </a:path>
            </a:pathLst>
          </a:custGeom>
          <a:blipFill rotWithShape="1">
            <a:blip r:embed="rId6">
              <a:alphaModFix amt="15000"/>
            </a:blip>
            <a:stretch>
              <a:fillRect b="0" l="0" r="0" t="0"/>
            </a:stretch>
          </a:blipFill>
          <a:ln>
            <a:noFill/>
          </a:ln>
        </p:spPr>
      </p:sp>
      <p:sp>
        <p:nvSpPr>
          <p:cNvPr id="1275" name="Google Shape;1275;p19"/>
          <p:cNvSpPr/>
          <p:nvPr/>
        </p:nvSpPr>
        <p:spPr>
          <a:xfrm rot="257467">
            <a:off x="7057504" y="2458083"/>
            <a:ext cx="1604609" cy="1604609"/>
          </a:xfrm>
          <a:custGeom>
            <a:rect b="b" l="l" r="r" t="t"/>
            <a:pathLst>
              <a:path extrusionOk="0" h="1604609" w="1604609">
                <a:moveTo>
                  <a:pt x="0" y="0"/>
                </a:moveTo>
                <a:lnTo>
                  <a:pt x="1604609" y="0"/>
                </a:lnTo>
                <a:lnTo>
                  <a:pt x="1604609" y="1604609"/>
                </a:lnTo>
                <a:lnTo>
                  <a:pt x="0" y="1604609"/>
                </a:lnTo>
                <a:lnTo>
                  <a:pt x="0" y="0"/>
                </a:lnTo>
                <a:close/>
              </a:path>
            </a:pathLst>
          </a:custGeom>
          <a:blipFill rotWithShape="1">
            <a:blip r:embed="rId6">
              <a:alphaModFix amt="15000"/>
            </a:blip>
            <a:stretch>
              <a:fillRect b="0" l="0" r="0" t="0"/>
            </a:stretch>
          </a:blipFill>
          <a:ln>
            <a:noFill/>
          </a:ln>
        </p:spPr>
      </p:sp>
      <p:sp>
        <p:nvSpPr>
          <p:cNvPr id="1276" name="Google Shape;1276;p19"/>
          <p:cNvSpPr/>
          <p:nvPr/>
        </p:nvSpPr>
        <p:spPr>
          <a:xfrm rot="257467">
            <a:off x="17287899" y="3832163"/>
            <a:ext cx="1604609" cy="1604609"/>
          </a:xfrm>
          <a:custGeom>
            <a:rect b="b" l="l" r="r" t="t"/>
            <a:pathLst>
              <a:path extrusionOk="0" h="1604609" w="1604609">
                <a:moveTo>
                  <a:pt x="0" y="0"/>
                </a:moveTo>
                <a:lnTo>
                  <a:pt x="1604609" y="0"/>
                </a:lnTo>
                <a:lnTo>
                  <a:pt x="1604609" y="1604609"/>
                </a:lnTo>
                <a:lnTo>
                  <a:pt x="0" y="1604609"/>
                </a:lnTo>
                <a:lnTo>
                  <a:pt x="0" y="0"/>
                </a:lnTo>
                <a:close/>
              </a:path>
            </a:pathLst>
          </a:custGeom>
          <a:blipFill rotWithShape="1">
            <a:blip r:embed="rId6">
              <a:alphaModFix amt="15000"/>
            </a:blip>
            <a:stretch>
              <a:fillRect b="0" l="0" r="0" t="0"/>
            </a:stretch>
          </a:blipFill>
          <a:ln>
            <a:noFill/>
          </a:ln>
        </p:spPr>
      </p:sp>
      <p:grpSp>
        <p:nvGrpSpPr>
          <p:cNvPr id="1277" name="Google Shape;1277;p19"/>
          <p:cNvGrpSpPr/>
          <p:nvPr/>
        </p:nvGrpSpPr>
        <p:grpSpPr>
          <a:xfrm>
            <a:off x="13225216" y="3743792"/>
            <a:ext cx="2251063" cy="2251063"/>
            <a:chOff x="0" y="0"/>
            <a:chExt cx="812800" cy="812800"/>
          </a:xfrm>
        </p:grpSpPr>
        <p:sp>
          <p:nvSpPr>
            <p:cNvPr id="1278" name="Google Shape;127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4EB0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19"/>
            <p:cNvSpPr txBox="1"/>
            <p:nvPr/>
          </p:nvSpPr>
          <p:spPr>
            <a:xfrm>
              <a:off x="76200" y="66675"/>
              <a:ext cx="660400" cy="669925"/>
            </a:xfrm>
            <a:prstGeom prst="rect">
              <a:avLst/>
            </a:prstGeom>
            <a:noFill/>
            <a:ln>
              <a:noFill/>
            </a:ln>
          </p:spPr>
          <p:txBody>
            <a:bodyPr anchorCtr="0" anchor="ctr" bIns="53650" lIns="53650" spcFirstLastPara="1" rIns="53650" wrap="square" tIns="53650">
              <a:noAutofit/>
            </a:bodyPr>
            <a:lstStyle/>
            <a:p>
              <a:pPr indent="0" lvl="0" marL="0" marR="0" rtl="0" algn="ctr">
                <a:lnSpc>
                  <a:spcPct val="43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80" name="Google Shape;1280;p19"/>
          <p:cNvSpPr/>
          <p:nvPr/>
        </p:nvSpPr>
        <p:spPr>
          <a:xfrm>
            <a:off x="13355020" y="4076121"/>
            <a:ext cx="2178411" cy="1734560"/>
          </a:xfrm>
          <a:custGeom>
            <a:rect b="b" l="l" r="r" t="t"/>
            <a:pathLst>
              <a:path extrusionOk="0" h="1734560" w="2178411">
                <a:moveTo>
                  <a:pt x="0" y="0"/>
                </a:moveTo>
                <a:lnTo>
                  <a:pt x="2178412" y="0"/>
                </a:lnTo>
                <a:lnTo>
                  <a:pt x="2178412" y="1734560"/>
                </a:lnTo>
                <a:lnTo>
                  <a:pt x="0" y="1734560"/>
                </a:lnTo>
                <a:lnTo>
                  <a:pt x="0" y="0"/>
                </a:lnTo>
                <a:close/>
              </a:path>
            </a:pathLst>
          </a:custGeom>
          <a:blipFill rotWithShape="1">
            <a:blip r:embed="rId7">
              <a:alphaModFix/>
            </a:blip>
            <a:stretch>
              <a:fillRect b="0" l="0" r="0" t="0"/>
            </a:stretch>
          </a:blipFill>
          <a:ln>
            <a:noFill/>
          </a:ln>
        </p:spPr>
      </p:sp>
      <p:grpSp>
        <p:nvGrpSpPr>
          <p:cNvPr id="1281" name="Google Shape;1281;p19"/>
          <p:cNvGrpSpPr/>
          <p:nvPr/>
        </p:nvGrpSpPr>
        <p:grpSpPr>
          <a:xfrm>
            <a:off x="2416681" y="6760845"/>
            <a:ext cx="3364925" cy="1277874"/>
            <a:chOff x="0" y="0"/>
            <a:chExt cx="4486566" cy="1703832"/>
          </a:xfrm>
        </p:grpSpPr>
        <p:sp>
          <p:nvSpPr>
            <p:cNvPr id="1282" name="Google Shape;1282;p19"/>
            <p:cNvSpPr txBox="1"/>
            <p:nvPr/>
          </p:nvSpPr>
          <p:spPr>
            <a:xfrm>
              <a:off x="0" y="0"/>
              <a:ext cx="4486566" cy="4953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EFC48"/>
                  </a:solidFill>
                  <a:latin typeface="Arial"/>
                  <a:ea typeface="Arial"/>
                  <a:cs typeface="Arial"/>
                  <a:sym typeface="Arial"/>
                </a:rPr>
                <a:t>Add a main point</a:t>
              </a:r>
              <a:endParaRPr/>
            </a:p>
          </p:txBody>
        </p:sp>
        <p:sp>
          <p:nvSpPr>
            <p:cNvPr id="1283" name="Google Shape;1283;p19"/>
            <p:cNvSpPr txBox="1"/>
            <p:nvPr/>
          </p:nvSpPr>
          <p:spPr>
            <a:xfrm>
              <a:off x="0" y="610362"/>
              <a:ext cx="3999384" cy="109347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FFFFFF"/>
                  </a:solidFill>
                  <a:latin typeface="Arimo"/>
                  <a:ea typeface="Arimo"/>
                  <a:cs typeface="Arimo"/>
                  <a:sym typeface="Arimo"/>
                </a:rPr>
                <a:t>Elaborate on what you want to discuss. </a:t>
              </a:r>
              <a:endParaRPr/>
            </a:p>
          </p:txBody>
        </p:sp>
      </p:grpSp>
      <p:sp>
        <p:nvSpPr>
          <p:cNvPr id="1284" name="Google Shape;1284;p19"/>
          <p:cNvSpPr/>
          <p:nvPr/>
        </p:nvSpPr>
        <p:spPr>
          <a:xfrm rot="-7693358">
            <a:off x="16425183" y="-1170626"/>
            <a:ext cx="2568307" cy="4724310"/>
          </a:xfrm>
          <a:custGeom>
            <a:rect b="b" l="l" r="r" t="t"/>
            <a:pathLst>
              <a:path extrusionOk="0" h="4724310" w="2568307">
                <a:moveTo>
                  <a:pt x="0" y="0"/>
                </a:moveTo>
                <a:lnTo>
                  <a:pt x="2568307" y="0"/>
                </a:lnTo>
                <a:lnTo>
                  <a:pt x="2568307" y="4724310"/>
                </a:lnTo>
                <a:lnTo>
                  <a:pt x="0" y="4724310"/>
                </a:lnTo>
                <a:lnTo>
                  <a:pt x="0" y="0"/>
                </a:lnTo>
                <a:close/>
              </a:path>
            </a:pathLst>
          </a:custGeom>
          <a:blipFill rotWithShape="1">
            <a:blip r:embed="rId8">
              <a:alphaModFix/>
            </a:blip>
            <a:stretch>
              <a:fillRect b="0" l="0" r="0" t="0"/>
            </a:stretch>
          </a:blipFill>
          <a:ln>
            <a:noFill/>
          </a:ln>
        </p:spPr>
      </p:sp>
      <p:sp>
        <p:nvSpPr>
          <p:cNvPr id="1285" name="Google Shape;1285;p19"/>
          <p:cNvSpPr/>
          <p:nvPr/>
        </p:nvSpPr>
        <p:spPr>
          <a:xfrm rot="-5783921">
            <a:off x="15516149" y="-1859270"/>
            <a:ext cx="2502068" cy="4602467"/>
          </a:xfrm>
          <a:custGeom>
            <a:rect b="b" l="l" r="r" t="t"/>
            <a:pathLst>
              <a:path extrusionOk="0" h="4602467" w="2502068">
                <a:moveTo>
                  <a:pt x="0" y="0"/>
                </a:moveTo>
                <a:lnTo>
                  <a:pt x="2502068" y="0"/>
                </a:lnTo>
                <a:lnTo>
                  <a:pt x="2502068" y="4602467"/>
                </a:lnTo>
                <a:lnTo>
                  <a:pt x="0" y="4602467"/>
                </a:lnTo>
                <a:lnTo>
                  <a:pt x="0" y="0"/>
                </a:lnTo>
                <a:close/>
              </a:path>
            </a:pathLst>
          </a:custGeom>
          <a:blipFill rotWithShape="1">
            <a:blip r:embed="rId9">
              <a:alphaModFix/>
            </a:blip>
            <a:stretch>
              <a:fillRect b="0" l="0" r="0" t="0"/>
            </a:stretch>
          </a:blipFill>
          <a:ln>
            <a:noFill/>
          </a:ln>
        </p:spPr>
      </p:sp>
      <p:grpSp>
        <p:nvGrpSpPr>
          <p:cNvPr id="1286" name="Google Shape;1286;p19"/>
          <p:cNvGrpSpPr/>
          <p:nvPr/>
        </p:nvGrpSpPr>
        <p:grpSpPr>
          <a:xfrm>
            <a:off x="427742" y="9120104"/>
            <a:ext cx="17432515" cy="484237"/>
            <a:chOff x="0" y="0"/>
            <a:chExt cx="23243354" cy="645649"/>
          </a:xfrm>
        </p:grpSpPr>
        <p:grpSp>
          <p:nvGrpSpPr>
            <p:cNvPr id="1287" name="Google Shape;1287;p19"/>
            <p:cNvGrpSpPr/>
            <p:nvPr/>
          </p:nvGrpSpPr>
          <p:grpSpPr>
            <a:xfrm>
              <a:off x="0" y="0"/>
              <a:ext cx="645649" cy="645649"/>
              <a:chOff x="0" y="0"/>
              <a:chExt cx="812800" cy="812800"/>
            </a:xfrm>
          </p:grpSpPr>
          <p:sp>
            <p:nvSpPr>
              <p:cNvPr id="1288" name="Google Shape;1288;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289" name="Google Shape;1289;p1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0" name="Google Shape;1290;p19"/>
            <p:cNvGrpSpPr/>
            <p:nvPr/>
          </p:nvGrpSpPr>
          <p:grpSpPr>
            <a:xfrm>
              <a:off x="645649" y="0"/>
              <a:ext cx="645649" cy="645649"/>
              <a:chOff x="0" y="0"/>
              <a:chExt cx="812800" cy="812800"/>
            </a:xfrm>
          </p:grpSpPr>
          <p:sp>
            <p:nvSpPr>
              <p:cNvPr id="1291" name="Google Shape;1291;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292" name="Google Shape;1292;p1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3" name="Google Shape;1293;p19"/>
            <p:cNvGrpSpPr/>
            <p:nvPr/>
          </p:nvGrpSpPr>
          <p:grpSpPr>
            <a:xfrm>
              <a:off x="1291297" y="0"/>
              <a:ext cx="645649" cy="645649"/>
              <a:chOff x="0" y="0"/>
              <a:chExt cx="812800" cy="812800"/>
            </a:xfrm>
          </p:grpSpPr>
          <p:sp>
            <p:nvSpPr>
              <p:cNvPr id="1294" name="Google Shape;1294;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295" name="Google Shape;1295;p1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6" name="Google Shape;1296;p19"/>
            <p:cNvGrpSpPr/>
            <p:nvPr/>
          </p:nvGrpSpPr>
          <p:grpSpPr>
            <a:xfrm>
              <a:off x="1936946" y="0"/>
              <a:ext cx="645649" cy="645649"/>
              <a:chOff x="0" y="0"/>
              <a:chExt cx="812800" cy="812800"/>
            </a:xfrm>
          </p:grpSpPr>
          <p:sp>
            <p:nvSpPr>
              <p:cNvPr id="1297" name="Google Shape;1297;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298" name="Google Shape;1298;p1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9" name="Google Shape;1299;p19"/>
            <p:cNvGrpSpPr/>
            <p:nvPr/>
          </p:nvGrpSpPr>
          <p:grpSpPr>
            <a:xfrm>
              <a:off x="2582595" y="0"/>
              <a:ext cx="645649" cy="645649"/>
              <a:chOff x="0" y="0"/>
              <a:chExt cx="812800" cy="812800"/>
            </a:xfrm>
          </p:grpSpPr>
          <p:sp>
            <p:nvSpPr>
              <p:cNvPr id="1300" name="Google Shape;1300;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301" name="Google Shape;1301;p1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2" name="Google Shape;1302;p19"/>
            <p:cNvGrpSpPr/>
            <p:nvPr/>
          </p:nvGrpSpPr>
          <p:grpSpPr>
            <a:xfrm>
              <a:off x="3228244" y="0"/>
              <a:ext cx="645649" cy="645649"/>
              <a:chOff x="0" y="0"/>
              <a:chExt cx="812800" cy="812800"/>
            </a:xfrm>
          </p:grpSpPr>
          <p:sp>
            <p:nvSpPr>
              <p:cNvPr id="1303" name="Google Shape;1303;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304" name="Google Shape;1304;p1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5" name="Google Shape;1305;p19"/>
            <p:cNvGrpSpPr/>
            <p:nvPr/>
          </p:nvGrpSpPr>
          <p:grpSpPr>
            <a:xfrm>
              <a:off x="3873892" y="0"/>
              <a:ext cx="645649" cy="645649"/>
              <a:chOff x="0" y="0"/>
              <a:chExt cx="812800" cy="812800"/>
            </a:xfrm>
          </p:grpSpPr>
          <p:sp>
            <p:nvSpPr>
              <p:cNvPr id="1306" name="Google Shape;1306;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307" name="Google Shape;1307;p1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8" name="Google Shape;1308;p19"/>
            <p:cNvGrpSpPr/>
            <p:nvPr/>
          </p:nvGrpSpPr>
          <p:grpSpPr>
            <a:xfrm>
              <a:off x="4519541" y="0"/>
              <a:ext cx="645649" cy="645649"/>
              <a:chOff x="0" y="0"/>
              <a:chExt cx="812800" cy="812800"/>
            </a:xfrm>
          </p:grpSpPr>
          <p:sp>
            <p:nvSpPr>
              <p:cNvPr id="1309" name="Google Shape;1309;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310" name="Google Shape;1310;p1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1" name="Google Shape;1311;p19"/>
            <p:cNvGrpSpPr/>
            <p:nvPr/>
          </p:nvGrpSpPr>
          <p:grpSpPr>
            <a:xfrm>
              <a:off x="5165190" y="0"/>
              <a:ext cx="645649" cy="645649"/>
              <a:chOff x="0" y="0"/>
              <a:chExt cx="812800" cy="812800"/>
            </a:xfrm>
          </p:grpSpPr>
          <p:sp>
            <p:nvSpPr>
              <p:cNvPr id="1312" name="Google Shape;1312;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313" name="Google Shape;1313;p1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4" name="Google Shape;1314;p19"/>
            <p:cNvGrpSpPr/>
            <p:nvPr/>
          </p:nvGrpSpPr>
          <p:grpSpPr>
            <a:xfrm>
              <a:off x="5810838" y="0"/>
              <a:ext cx="645649" cy="645649"/>
              <a:chOff x="0" y="0"/>
              <a:chExt cx="812800" cy="812800"/>
            </a:xfrm>
          </p:grpSpPr>
          <p:sp>
            <p:nvSpPr>
              <p:cNvPr id="1315" name="Google Shape;1315;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316" name="Google Shape;1316;p1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7" name="Google Shape;1317;p19"/>
            <p:cNvGrpSpPr/>
            <p:nvPr/>
          </p:nvGrpSpPr>
          <p:grpSpPr>
            <a:xfrm>
              <a:off x="6456487" y="0"/>
              <a:ext cx="645649" cy="645649"/>
              <a:chOff x="0" y="0"/>
              <a:chExt cx="812800" cy="812800"/>
            </a:xfrm>
          </p:grpSpPr>
          <p:sp>
            <p:nvSpPr>
              <p:cNvPr id="1318" name="Google Shape;1318;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319" name="Google Shape;1319;p1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0" name="Google Shape;1320;p19"/>
            <p:cNvGrpSpPr/>
            <p:nvPr/>
          </p:nvGrpSpPr>
          <p:grpSpPr>
            <a:xfrm>
              <a:off x="7102136" y="0"/>
              <a:ext cx="645649" cy="645649"/>
              <a:chOff x="0" y="0"/>
              <a:chExt cx="812800" cy="812800"/>
            </a:xfrm>
          </p:grpSpPr>
          <p:sp>
            <p:nvSpPr>
              <p:cNvPr id="1321" name="Google Shape;1321;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322" name="Google Shape;1322;p1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3" name="Google Shape;1323;p19"/>
            <p:cNvGrpSpPr/>
            <p:nvPr/>
          </p:nvGrpSpPr>
          <p:grpSpPr>
            <a:xfrm>
              <a:off x="7747785" y="0"/>
              <a:ext cx="645649" cy="645649"/>
              <a:chOff x="0" y="0"/>
              <a:chExt cx="812800" cy="812800"/>
            </a:xfrm>
          </p:grpSpPr>
          <p:sp>
            <p:nvSpPr>
              <p:cNvPr id="1324" name="Google Shape;1324;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325" name="Google Shape;1325;p1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6" name="Google Shape;1326;p19"/>
            <p:cNvGrpSpPr/>
            <p:nvPr/>
          </p:nvGrpSpPr>
          <p:grpSpPr>
            <a:xfrm>
              <a:off x="8393433" y="0"/>
              <a:ext cx="645649" cy="645649"/>
              <a:chOff x="0" y="0"/>
              <a:chExt cx="812800" cy="812800"/>
            </a:xfrm>
          </p:grpSpPr>
          <p:sp>
            <p:nvSpPr>
              <p:cNvPr id="1327" name="Google Shape;1327;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328" name="Google Shape;1328;p1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9" name="Google Shape;1329;p19"/>
            <p:cNvGrpSpPr/>
            <p:nvPr/>
          </p:nvGrpSpPr>
          <p:grpSpPr>
            <a:xfrm>
              <a:off x="9039082" y="0"/>
              <a:ext cx="645649" cy="645649"/>
              <a:chOff x="0" y="0"/>
              <a:chExt cx="812800" cy="812800"/>
            </a:xfrm>
          </p:grpSpPr>
          <p:sp>
            <p:nvSpPr>
              <p:cNvPr id="1330" name="Google Shape;1330;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331" name="Google Shape;1331;p1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2" name="Google Shape;1332;p19"/>
            <p:cNvGrpSpPr/>
            <p:nvPr/>
          </p:nvGrpSpPr>
          <p:grpSpPr>
            <a:xfrm>
              <a:off x="9684731" y="0"/>
              <a:ext cx="645649" cy="645649"/>
              <a:chOff x="0" y="0"/>
              <a:chExt cx="812800" cy="812800"/>
            </a:xfrm>
          </p:grpSpPr>
          <p:sp>
            <p:nvSpPr>
              <p:cNvPr id="1333" name="Google Shape;1333;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334" name="Google Shape;1334;p1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5" name="Google Shape;1335;p19"/>
            <p:cNvGrpSpPr/>
            <p:nvPr/>
          </p:nvGrpSpPr>
          <p:grpSpPr>
            <a:xfrm>
              <a:off x="10330380" y="0"/>
              <a:ext cx="645649" cy="645649"/>
              <a:chOff x="0" y="0"/>
              <a:chExt cx="812800" cy="812800"/>
            </a:xfrm>
          </p:grpSpPr>
          <p:sp>
            <p:nvSpPr>
              <p:cNvPr id="1336" name="Google Shape;1336;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337" name="Google Shape;1337;p1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8" name="Google Shape;1338;p19"/>
            <p:cNvGrpSpPr/>
            <p:nvPr/>
          </p:nvGrpSpPr>
          <p:grpSpPr>
            <a:xfrm>
              <a:off x="10976028" y="0"/>
              <a:ext cx="645649" cy="645649"/>
              <a:chOff x="0" y="0"/>
              <a:chExt cx="812800" cy="812800"/>
            </a:xfrm>
          </p:grpSpPr>
          <p:sp>
            <p:nvSpPr>
              <p:cNvPr id="1339" name="Google Shape;1339;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340" name="Google Shape;1340;p1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1" name="Google Shape;1341;p19"/>
            <p:cNvGrpSpPr/>
            <p:nvPr/>
          </p:nvGrpSpPr>
          <p:grpSpPr>
            <a:xfrm>
              <a:off x="11621677" y="0"/>
              <a:ext cx="645649" cy="645649"/>
              <a:chOff x="0" y="0"/>
              <a:chExt cx="812800" cy="812800"/>
            </a:xfrm>
          </p:grpSpPr>
          <p:sp>
            <p:nvSpPr>
              <p:cNvPr id="1342" name="Google Shape;1342;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343" name="Google Shape;1343;p1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4" name="Google Shape;1344;p19"/>
            <p:cNvGrpSpPr/>
            <p:nvPr/>
          </p:nvGrpSpPr>
          <p:grpSpPr>
            <a:xfrm>
              <a:off x="12267326" y="0"/>
              <a:ext cx="645649" cy="645649"/>
              <a:chOff x="0" y="0"/>
              <a:chExt cx="812800" cy="812800"/>
            </a:xfrm>
          </p:grpSpPr>
          <p:sp>
            <p:nvSpPr>
              <p:cNvPr id="1345" name="Google Shape;1345;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346" name="Google Shape;1346;p1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7" name="Google Shape;1347;p19"/>
            <p:cNvGrpSpPr/>
            <p:nvPr/>
          </p:nvGrpSpPr>
          <p:grpSpPr>
            <a:xfrm>
              <a:off x="12912974" y="0"/>
              <a:ext cx="645649" cy="645649"/>
              <a:chOff x="0" y="0"/>
              <a:chExt cx="812800" cy="812800"/>
            </a:xfrm>
          </p:grpSpPr>
          <p:sp>
            <p:nvSpPr>
              <p:cNvPr id="1348" name="Google Shape;1348;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349" name="Google Shape;1349;p1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0" name="Google Shape;1350;p19"/>
            <p:cNvGrpSpPr/>
            <p:nvPr/>
          </p:nvGrpSpPr>
          <p:grpSpPr>
            <a:xfrm>
              <a:off x="13558623" y="0"/>
              <a:ext cx="645649" cy="645649"/>
              <a:chOff x="0" y="0"/>
              <a:chExt cx="812800" cy="812800"/>
            </a:xfrm>
          </p:grpSpPr>
          <p:sp>
            <p:nvSpPr>
              <p:cNvPr id="1351" name="Google Shape;1351;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352" name="Google Shape;1352;p1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3" name="Google Shape;1353;p19"/>
            <p:cNvGrpSpPr/>
            <p:nvPr/>
          </p:nvGrpSpPr>
          <p:grpSpPr>
            <a:xfrm>
              <a:off x="14204272" y="0"/>
              <a:ext cx="645649" cy="645649"/>
              <a:chOff x="0" y="0"/>
              <a:chExt cx="812800" cy="812800"/>
            </a:xfrm>
          </p:grpSpPr>
          <p:sp>
            <p:nvSpPr>
              <p:cNvPr id="1354" name="Google Shape;1354;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355" name="Google Shape;1355;p1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6" name="Google Shape;1356;p19"/>
            <p:cNvGrpSpPr/>
            <p:nvPr/>
          </p:nvGrpSpPr>
          <p:grpSpPr>
            <a:xfrm>
              <a:off x="14849921" y="0"/>
              <a:ext cx="645649" cy="645649"/>
              <a:chOff x="0" y="0"/>
              <a:chExt cx="812800" cy="812800"/>
            </a:xfrm>
          </p:grpSpPr>
          <p:sp>
            <p:nvSpPr>
              <p:cNvPr id="1357" name="Google Shape;1357;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358" name="Google Shape;1358;p1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9" name="Google Shape;1359;p19"/>
            <p:cNvGrpSpPr/>
            <p:nvPr/>
          </p:nvGrpSpPr>
          <p:grpSpPr>
            <a:xfrm>
              <a:off x="15495569" y="0"/>
              <a:ext cx="645649" cy="645649"/>
              <a:chOff x="0" y="0"/>
              <a:chExt cx="812800" cy="812800"/>
            </a:xfrm>
          </p:grpSpPr>
          <p:sp>
            <p:nvSpPr>
              <p:cNvPr id="1360" name="Google Shape;1360;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361" name="Google Shape;1361;p1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2" name="Google Shape;1362;p19"/>
            <p:cNvGrpSpPr/>
            <p:nvPr/>
          </p:nvGrpSpPr>
          <p:grpSpPr>
            <a:xfrm>
              <a:off x="16141218" y="0"/>
              <a:ext cx="645649" cy="645649"/>
              <a:chOff x="0" y="0"/>
              <a:chExt cx="812800" cy="812800"/>
            </a:xfrm>
          </p:grpSpPr>
          <p:sp>
            <p:nvSpPr>
              <p:cNvPr id="1363" name="Google Shape;1363;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364" name="Google Shape;1364;p1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5" name="Google Shape;1365;p19"/>
            <p:cNvGrpSpPr/>
            <p:nvPr/>
          </p:nvGrpSpPr>
          <p:grpSpPr>
            <a:xfrm>
              <a:off x="16786867" y="0"/>
              <a:ext cx="645649" cy="645649"/>
              <a:chOff x="0" y="0"/>
              <a:chExt cx="812800" cy="812800"/>
            </a:xfrm>
          </p:grpSpPr>
          <p:sp>
            <p:nvSpPr>
              <p:cNvPr id="1366" name="Google Shape;1366;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367" name="Google Shape;1367;p1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8" name="Google Shape;1368;p19"/>
            <p:cNvGrpSpPr/>
            <p:nvPr/>
          </p:nvGrpSpPr>
          <p:grpSpPr>
            <a:xfrm>
              <a:off x="17432515" y="0"/>
              <a:ext cx="645649" cy="645649"/>
              <a:chOff x="0" y="0"/>
              <a:chExt cx="812800" cy="812800"/>
            </a:xfrm>
          </p:grpSpPr>
          <p:sp>
            <p:nvSpPr>
              <p:cNvPr id="1369" name="Google Shape;1369;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370" name="Google Shape;1370;p1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1" name="Google Shape;1371;p19"/>
            <p:cNvGrpSpPr/>
            <p:nvPr/>
          </p:nvGrpSpPr>
          <p:grpSpPr>
            <a:xfrm>
              <a:off x="18078164" y="0"/>
              <a:ext cx="645649" cy="645649"/>
              <a:chOff x="0" y="0"/>
              <a:chExt cx="812800" cy="812800"/>
            </a:xfrm>
          </p:grpSpPr>
          <p:sp>
            <p:nvSpPr>
              <p:cNvPr id="1372" name="Google Shape;1372;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373" name="Google Shape;1373;p1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4" name="Google Shape;1374;p19"/>
            <p:cNvGrpSpPr/>
            <p:nvPr/>
          </p:nvGrpSpPr>
          <p:grpSpPr>
            <a:xfrm>
              <a:off x="18723813" y="0"/>
              <a:ext cx="645649" cy="645649"/>
              <a:chOff x="0" y="0"/>
              <a:chExt cx="812800" cy="812800"/>
            </a:xfrm>
          </p:grpSpPr>
          <p:sp>
            <p:nvSpPr>
              <p:cNvPr id="1375" name="Google Shape;1375;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376" name="Google Shape;1376;p1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7" name="Google Shape;1377;p19"/>
            <p:cNvGrpSpPr/>
            <p:nvPr/>
          </p:nvGrpSpPr>
          <p:grpSpPr>
            <a:xfrm>
              <a:off x="19369462" y="0"/>
              <a:ext cx="645649" cy="645649"/>
              <a:chOff x="0" y="0"/>
              <a:chExt cx="812800" cy="812800"/>
            </a:xfrm>
          </p:grpSpPr>
          <p:sp>
            <p:nvSpPr>
              <p:cNvPr id="1378" name="Google Shape;1378;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379" name="Google Shape;1379;p1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0" name="Google Shape;1380;p19"/>
            <p:cNvGrpSpPr/>
            <p:nvPr/>
          </p:nvGrpSpPr>
          <p:grpSpPr>
            <a:xfrm>
              <a:off x="20015110" y="0"/>
              <a:ext cx="645649" cy="645649"/>
              <a:chOff x="0" y="0"/>
              <a:chExt cx="812800" cy="812800"/>
            </a:xfrm>
          </p:grpSpPr>
          <p:sp>
            <p:nvSpPr>
              <p:cNvPr id="1381" name="Google Shape;1381;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382" name="Google Shape;1382;p1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3" name="Google Shape;1383;p19"/>
            <p:cNvGrpSpPr/>
            <p:nvPr/>
          </p:nvGrpSpPr>
          <p:grpSpPr>
            <a:xfrm>
              <a:off x="20660759" y="0"/>
              <a:ext cx="645649" cy="645649"/>
              <a:chOff x="0" y="0"/>
              <a:chExt cx="812800" cy="812800"/>
            </a:xfrm>
          </p:grpSpPr>
          <p:sp>
            <p:nvSpPr>
              <p:cNvPr id="1384" name="Google Shape;1384;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385" name="Google Shape;1385;p1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6" name="Google Shape;1386;p19"/>
            <p:cNvGrpSpPr/>
            <p:nvPr/>
          </p:nvGrpSpPr>
          <p:grpSpPr>
            <a:xfrm>
              <a:off x="21306408" y="0"/>
              <a:ext cx="645649" cy="645649"/>
              <a:chOff x="0" y="0"/>
              <a:chExt cx="812800" cy="812800"/>
            </a:xfrm>
          </p:grpSpPr>
          <p:sp>
            <p:nvSpPr>
              <p:cNvPr id="1387" name="Google Shape;1387;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388" name="Google Shape;1388;p1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9" name="Google Shape;1389;p19"/>
            <p:cNvGrpSpPr/>
            <p:nvPr/>
          </p:nvGrpSpPr>
          <p:grpSpPr>
            <a:xfrm>
              <a:off x="21952056" y="0"/>
              <a:ext cx="645649" cy="645649"/>
              <a:chOff x="0" y="0"/>
              <a:chExt cx="812800" cy="812800"/>
            </a:xfrm>
          </p:grpSpPr>
          <p:sp>
            <p:nvSpPr>
              <p:cNvPr id="1390" name="Google Shape;1390;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391" name="Google Shape;1391;p1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92" name="Google Shape;1392;p19"/>
            <p:cNvGrpSpPr/>
            <p:nvPr/>
          </p:nvGrpSpPr>
          <p:grpSpPr>
            <a:xfrm>
              <a:off x="22597705" y="0"/>
              <a:ext cx="645649" cy="645649"/>
              <a:chOff x="0" y="0"/>
              <a:chExt cx="812800" cy="812800"/>
            </a:xfrm>
          </p:grpSpPr>
          <p:sp>
            <p:nvSpPr>
              <p:cNvPr id="1393" name="Google Shape;1393;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394" name="Google Shape;1394;p1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395" name="Google Shape;1395;p19"/>
          <p:cNvGrpSpPr/>
          <p:nvPr/>
        </p:nvGrpSpPr>
        <p:grpSpPr>
          <a:xfrm>
            <a:off x="7636078" y="6760845"/>
            <a:ext cx="3364925" cy="1277874"/>
            <a:chOff x="0" y="0"/>
            <a:chExt cx="4486566" cy="1703832"/>
          </a:xfrm>
        </p:grpSpPr>
        <p:sp>
          <p:nvSpPr>
            <p:cNvPr id="1396" name="Google Shape;1396;p19"/>
            <p:cNvSpPr txBox="1"/>
            <p:nvPr/>
          </p:nvSpPr>
          <p:spPr>
            <a:xfrm>
              <a:off x="0" y="0"/>
              <a:ext cx="4486566" cy="4953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EFC48"/>
                  </a:solidFill>
                  <a:latin typeface="Arial"/>
                  <a:ea typeface="Arial"/>
                  <a:cs typeface="Arial"/>
                  <a:sym typeface="Arial"/>
                </a:rPr>
                <a:t>Add a main point</a:t>
              </a:r>
              <a:endParaRPr/>
            </a:p>
          </p:txBody>
        </p:sp>
        <p:sp>
          <p:nvSpPr>
            <p:cNvPr id="1397" name="Google Shape;1397;p19"/>
            <p:cNvSpPr txBox="1"/>
            <p:nvPr/>
          </p:nvSpPr>
          <p:spPr>
            <a:xfrm>
              <a:off x="0" y="610362"/>
              <a:ext cx="3999384" cy="109347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FFFFFF"/>
                  </a:solidFill>
                  <a:latin typeface="Arimo"/>
                  <a:ea typeface="Arimo"/>
                  <a:cs typeface="Arimo"/>
                  <a:sym typeface="Arimo"/>
                </a:rPr>
                <a:t>Elaborate on what you want to discuss. </a:t>
              </a:r>
              <a:endParaRPr/>
            </a:p>
          </p:txBody>
        </p:sp>
      </p:grpSp>
      <p:grpSp>
        <p:nvGrpSpPr>
          <p:cNvPr id="1398" name="Google Shape;1398;p19"/>
          <p:cNvGrpSpPr/>
          <p:nvPr/>
        </p:nvGrpSpPr>
        <p:grpSpPr>
          <a:xfrm>
            <a:off x="12954305" y="6760845"/>
            <a:ext cx="3364925" cy="1277874"/>
            <a:chOff x="0" y="0"/>
            <a:chExt cx="4486566" cy="1703832"/>
          </a:xfrm>
        </p:grpSpPr>
        <p:sp>
          <p:nvSpPr>
            <p:cNvPr id="1399" name="Google Shape;1399;p19"/>
            <p:cNvSpPr txBox="1"/>
            <p:nvPr/>
          </p:nvSpPr>
          <p:spPr>
            <a:xfrm>
              <a:off x="0" y="0"/>
              <a:ext cx="4486566" cy="4953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2499" u="none" cap="none" strike="noStrike">
                  <a:solidFill>
                    <a:srgbClr val="FEFC48"/>
                  </a:solidFill>
                  <a:latin typeface="Arial"/>
                  <a:ea typeface="Arial"/>
                  <a:cs typeface="Arial"/>
                  <a:sym typeface="Arial"/>
                </a:rPr>
                <a:t>Add a main point</a:t>
              </a:r>
              <a:endParaRPr/>
            </a:p>
          </p:txBody>
        </p:sp>
        <p:sp>
          <p:nvSpPr>
            <p:cNvPr id="1400" name="Google Shape;1400;p19"/>
            <p:cNvSpPr txBox="1"/>
            <p:nvPr/>
          </p:nvSpPr>
          <p:spPr>
            <a:xfrm>
              <a:off x="0" y="610362"/>
              <a:ext cx="3999384" cy="109347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FFFFFF"/>
                  </a:solidFill>
                  <a:latin typeface="Arimo"/>
                  <a:ea typeface="Arimo"/>
                  <a:cs typeface="Arimo"/>
                  <a:sym typeface="Arimo"/>
                </a:rPr>
                <a:t>Elaborate on what you want to discuss. </a:t>
              </a:r>
              <a:endParaRPr/>
            </a:p>
          </p:txBody>
        </p:sp>
      </p:grpSp>
      <p:sp>
        <p:nvSpPr>
          <p:cNvPr id="1401" name="Google Shape;1401;p19"/>
          <p:cNvSpPr/>
          <p:nvPr/>
        </p:nvSpPr>
        <p:spPr>
          <a:xfrm rot="257467">
            <a:off x="-317273" y="-132477"/>
            <a:ext cx="3084532" cy="3084532"/>
          </a:xfrm>
          <a:custGeom>
            <a:rect b="b" l="l" r="r" t="t"/>
            <a:pathLst>
              <a:path extrusionOk="0" h="3084532" w="3084532">
                <a:moveTo>
                  <a:pt x="0" y="0"/>
                </a:moveTo>
                <a:lnTo>
                  <a:pt x="3084532" y="0"/>
                </a:lnTo>
                <a:lnTo>
                  <a:pt x="3084532" y="3084532"/>
                </a:lnTo>
                <a:lnTo>
                  <a:pt x="0" y="3084532"/>
                </a:lnTo>
                <a:lnTo>
                  <a:pt x="0" y="0"/>
                </a:lnTo>
                <a:close/>
              </a:path>
            </a:pathLst>
          </a:custGeom>
          <a:blipFill rotWithShape="1">
            <a:blip r:embed="rId6">
              <a:alphaModFix amt="15000"/>
            </a:blip>
            <a:stretch>
              <a:fillRect b="0" l="0" r="0" t="0"/>
            </a:stretch>
          </a:blipFill>
          <a:ln>
            <a:noFill/>
          </a:ln>
        </p:spPr>
      </p:sp>
      <p:sp>
        <p:nvSpPr>
          <p:cNvPr id="1402" name="Google Shape;1402;p19"/>
          <p:cNvSpPr/>
          <p:nvPr/>
        </p:nvSpPr>
        <p:spPr>
          <a:xfrm flipH="1" rot="7578072">
            <a:off x="-749532" y="-1116178"/>
            <a:ext cx="2568307" cy="4724310"/>
          </a:xfrm>
          <a:custGeom>
            <a:rect b="b" l="l" r="r" t="t"/>
            <a:pathLst>
              <a:path extrusionOk="0" h="4724310" w="2568307">
                <a:moveTo>
                  <a:pt x="0" y="4724310"/>
                </a:moveTo>
                <a:lnTo>
                  <a:pt x="2568307" y="4724310"/>
                </a:lnTo>
                <a:lnTo>
                  <a:pt x="2568307" y="0"/>
                </a:lnTo>
                <a:lnTo>
                  <a:pt x="0" y="0"/>
                </a:lnTo>
                <a:lnTo>
                  <a:pt x="0" y="4724310"/>
                </a:lnTo>
                <a:close/>
              </a:path>
            </a:pathLst>
          </a:custGeom>
          <a:blipFill rotWithShape="1">
            <a:blip r:embed="rId8">
              <a:alphaModFix/>
            </a:blip>
            <a:stretch>
              <a:fillRect b="0" l="0" r="0" t="0"/>
            </a:stretch>
          </a:blipFill>
          <a:ln>
            <a:noFill/>
          </a:ln>
        </p:spPr>
      </p:sp>
      <p:sp>
        <p:nvSpPr>
          <p:cNvPr id="1403" name="Google Shape;1403;p19"/>
          <p:cNvSpPr/>
          <p:nvPr/>
        </p:nvSpPr>
        <p:spPr>
          <a:xfrm flipH="1" rot="6586438">
            <a:off x="329408" y="-2113535"/>
            <a:ext cx="2502068" cy="4602467"/>
          </a:xfrm>
          <a:custGeom>
            <a:rect b="b" l="l" r="r" t="t"/>
            <a:pathLst>
              <a:path extrusionOk="0" h="4602467" w="2502068">
                <a:moveTo>
                  <a:pt x="0" y="4602467"/>
                </a:moveTo>
                <a:lnTo>
                  <a:pt x="2502068" y="4602467"/>
                </a:lnTo>
                <a:lnTo>
                  <a:pt x="2502068" y="0"/>
                </a:lnTo>
                <a:lnTo>
                  <a:pt x="0" y="0"/>
                </a:lnTo>
                <a:lnTo>
                  <a:pt x="0" y="4602467"/>
                </a:lnTo>
                <a:close/>
              </a:path>
            </a:pathLst>
          </a:custGeom>
          <a:blipFill rotWithShape="1">
            <a:blip r:embed="rId9">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7" name="Shape 1407"/>
        <p:cNvGrpSpPr/>
        <p:nvPr/>
      </p:nvGrpSpPr>
      <p:grpSpPr>
        <a:xfrm>
          <a:off x="0" y="0"/>
          <a:ext cx="0" cy="0"/>
          <a:chOff x="0" y="0"/>
          <a:chExt cx="0" cy="0"/>
        </a:xfrm>
      </p:grpSpPr>
      <p:sp>
        <p:nvSpPr>
          <p:cNvPr id="1408" name="Google Shape;1408;p2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pic>
        <p:nvPicPr>
          <p:cNvPr id="1409" name="Google Shape;1409;p20"/>
          <p:cNvPicPr preferRelativeResize="0"/>
          <p:nvPr/>
        </p:nvPicPr>
        <p:blipFill>
          <a:blip r:embed="rId4">
            <a:alphaModFix/>
          </a:blip>
          <a:stretch>
            <a:fillRect/>
          </a:stretch>
        </p:blipFill>
        <p:spPr>
          <a:xfrm>
            <a:off x="1400925" y="3897286"/>
            <a:ext cx="3032100" cy="2816100"/>
          </a:xfrm>
          <a:prstGeom prst="ellipse">
            <a:avLst/>
          </a:prstGeom>
          <a:noFill/>
          <a:ln>
            <a:noFill/>
          </a:ln>
        </p:spPr>
      </p:pic>
      <p:pic>
        <p:nvPicPr>
          <p:cNvPr id="1410" name="Google Shape;1410;p20"/>
          <p:cNvPicPr preferRelativeResize="0"/>
          <p:nvPr/>
        </p:nvPicPr>
        <p:blipFill>
          <a:blip r:embed="rId5">
            <a:alphaModFix/>
          </a:blip>
          <a:stretch>
            <a:fillRect/>
          </a:stretch>
        </p:blipFill>
        <p:spPr>
          <a:xfrm>
            <a:off x="5393009" y="3979876"/>
            <a:ext cx="3032100" cy="2816100"/>
          </a:xfrm>
          <a:prstGeom prst="ellipse">
            <a:avLst/>
          </a:prstGeom>
          <a:noFill/>
          <a:ln>
            <a:noFill/>
          </a:ln>
        </p:spPr>
      </p:pic>
      <p:pic>
        <p:nvPicPr>
          <p:cNvPr id="1411" name="Google Shape;1411;p20"/>
          <p:cNvPicPr preferRelativeResize="0"/>
          <p:nvPr/>
        </p:nvPicPr>
        <p:blipFill>
          <a:blip r:embed="rId6">
            <a:alphaModFix/>
          </a:blip>
          <a:stretch>
            <a:fillRect/>
          </a:stretch>
        </p:blipFill>
        <p:spPr>
          <a:xfrm>
            <a:off x="9659356" y="3867566"/>
            <a:ext cx="3091800" cy="2864100"/>
          </a:xfrm>
          <a:prstGeom prst="ellipse">
            <a:avLst/>
          </a:prstGeom>
          <a:noFill/>
          <a:ln>
            <a:noFill/>
          </a:ln>
        </p:spPr>
      </p:pic>
      <p:pic>
        <p:nvPicPr>
          <p:cNvPr id="1412" name="Google Shape;1412;p20"/>
          <p:cNvPicPr preferRelativeResize="0"/>
          <p:nvPr/>
        </p:nvPicPr>
        <p:blipFill>
          <a:blip r:embed="rId7">
            <a:alphaModFix/>
          </a:blip>
          <a:stretch>
            <a:fillRect/>
          </a:stretch>
        </p:blipFill>
        <p:spPr>
          <a:xfrm>
            <a:off x="13530560" y="3958854"/>
            <a:ext cx="3032100" cy="2816100"/>
          </a:xfrm>
          <a:prstGeom prst="ellipse">
            <a:avLst/>
          </a:prstGeom>
          <a:noFill/>
          <a:ln>
            <a:noFill/>
          </a:ln>
        </p:spPr>
      </p:pic>
      <p:sp>
        <p:nvSpPr>
          <p:cNvPr id="1413" name="Google Shape;1413;p20"/>
          <p:cNvSpPr txBox="1"/>
          <p:nvPr/>
        </p:nvSpPr>
        <p:spPr>
          <a:xfrm>
            <a:off x="2411290" y="923925"/>
            <a:ext cx="139446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EFC48"/>
                </a:solidFill>
                <a:latin typeface="Arial"/>
                <a:ea typeface="Arial"/>
                <a:cs typeface="Arial"/>
                <a:sym typeface="Arial"/>
              </a:rPr>
              <a:t>Team Members Page</a:t>
            </a:r>
            <a:endParaRPr/>
          </a:p>
        </p:txBody>
      </p:sp>
      <p:sp>
        <p:nvSpPr>
          <p:cNvPr id="1414" name="Google Shape;1414;p20"/>
          <p:cNvSpPr txBox="1"/>
          <p:nvPr/>
        </p:nvSpPr>
        <p:spPr>
          <a:xfrm>
            <a:off x="3222404" y="2465424"/>
            <a:ext cx="12322500" cy="538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Arimo"/>
                <a:ea typeface="Arimo"/>
                <a:cs typeface="Arimo"/>
                <a:sym typeface="Arimo"/>
              </a:rPr>
              <a:t>Elaborate on what you want to discuss. </a:t>
            </a:r>
            <a:endParaRPr/>
          </a:p>
        </p:txBody>
      </p:sp>
      <p:sp>
        <p:nvSpPr>
          <p:cNvPr id="1415" name="Google Shape;1415;p20"/>
          <p:cNvSpPr/>
          <p:nvPr/>
        </p:nvSpPr>
        <p:spPr>
          <a:xfrm rot="257467">
            <a:off x="727501" y="-759664"/>
            <a:ext cx="3576727" cy="3576727"/>
          </a:xfrm>
          <a:custGeom>
            <a:rect b="b" l="l" r="r" t="t"/>
            <a:pathLst>
              <a:path extrusionOk="0" h="3576727" w="3576727">
                <a:moveTo>
                  <a:pt x="0" y="0"/>
                </a:moveTo>
                <a:lnTo>
                  <a:pt x="3576727" y="0"/>
                </a:lnTo>
                <a:lnTo>
                  <a:pt x="3576727" y="3576728"/>
                </a:lnTo>
                <a:lnTo>
                  <a:pt x="0" y="3576728"/>
                </a:lnTo>
                <a:lnTo>
                  <a:pt x="0" y="0"/>
                </a:lnTo>
                <a:close/>
              </a:path>
            </a:pathLst>
          </a:custGeom>
          <a:blipFill rotWithShape="1">
            <a:blip r:embed="rId8">
              <a:alphaModFix amt="15000"/>
            </a:blip>
            <a:stretch>
              <a:fillRect b="0" l="0" r="0" t="0"/>
            </a:stretch>
          </a:blipFill>
          <a:ln>
            <a:noFill/>
          </a:ln>
        </p:spPr>
      </p:sp>
      <p:sp>
        <p:nvSpPr>
          <p:cNvPr id="1416" name="Google Shape;1416;p20"/>
          <p:cNvSpPr/>
          <p:nvPr/>
        </p:nvSpPr>
        <p:spPr>
          <a:xfrm rot="257467">
            <a:off x="7566596" y="8553611"/>
            <a:ext cx="2418133" cy="2418133"/>
          </a:xfrm>
          <a:custGeom>
            <a:rect b="b" l="l" r="r" t="t"/>
            <a:pathLst>
              <a:path extrusionOk="0" h="2418133" w="2418133">
                <a:moveTo>
                  <a:pt x="0" y="0"/>
                </a:moveTo>
                <a:lnTo>
                  <a:pt x="2418133" y="0"/>
                </a:lnTo>
                <a:lnTo>
                  <a:pt x="2418133" y="2418133"/>
                </a:lnTo>
                <a:lnTo>
                  <a:pt x="0" y="2418133"/>
                </a:lnTo>
                <a:lnTo>
                  <a:pt x="0" y="0"/>
                </a:lnTo>
                <a:close/>
              </a:path>
            </a:pathLst>
          </a:custGeom>
          <a:blipFill rotWithShape="1">
            <a:blip r:embed="rId8">
              <a:alphaModFix amt="15000"/>
            </a:blip>
            <a:stretch>
              <a:fillRect b="0" l="0" r="0" t="0"/>
            </a:stretch>
          </a:blipFill>
          <a:ln>
            <a:noFill/>
          </a:ln>
        </p:spPr>
      </p:sp>
      <p:sp>
        <p:nvSpPr>
          <p:cNvPr id="1417" name="Google Shape;1417;p20"/>
          <p:cNvSpPr/>
          <p:nvPr/>
        </p:nvSpPr>
        <p:spPr>
          <a:xfrm rot="257467">
            <a:off x="139824" y="6804141"/>
            <a:ext cx="1604609" cy="1604609"/>
          </a:xfrm>
          <a:custGeom>
            <a:rect b="b" l="l" r="r" t="t"/>
            <a:pathLst>
              <a:path extrusionOk="0" h="1604609" w="1604609">
                <a:moveTo>
                  <a:pt x="0" y="0"/>
                </a:moveTo>
                <a:lnTo>
                  <a:pt x="1604609" y="0"/>
                </a:lnTo>
                <a:lnTo>
                  <a:pt x="1604609" y="1604609"/>
                </a:lnTo>
                <a:lnTo>
                  <a:pt x="0" y="1604609"/>
                </a:lnTo>
                <a:lnTo>
                  <a:pt x="0" y="0"/>
                </a:lnTo>
                <a:close/>
              </a:path>
            </a:pathLst>
          </a:custGeom>
          <a:blipFill rotWithShape="1">
            <a:blip r:embed="rId8">
              <a:alphaModFix amt="15000"/>
            </a:blip>
            <a:stretch>
              <a:fillRect b="0" l="0" r="0" t="0"/>
            </a:stretch>
          </a:blipFill>
          <a:ln>
            <a:noFill/>
          </a:ln>
        </p:spPr>
      </p:sp>
      <p:sp>
        <p:nvSpPr>
          <p:cNvPr id="1418" name="Google Shape;1418;p20"/>
          <p:cNvSpPr/>
          <p:nvPr/>
        </p:nvSpPr>
        <p:spPr>
          <a:xfrm rot="257467">
            <a:off x="13157780" y="-488901"/>
            <a:ext cx="1604609" cy="1604609"/>
          </a:xfrm>
          <a:custGeom>
            <a:rect b="b" l="l" r="r" t="t"/>
            <a:pathLst>
              <a:path extrusionOk="0" h="1604609" w="1604609">
                <a:moveTo>
                  <a:pt x="0" y="0"/>
                </a:moveTo>
                <a:lnTo>
                  <a:pt x="1604609" y="0"/>
                </a:lnTo>
                <a:lnTo>
                  <a:pt x="1604609" y="1604609"/>
                </a:lnTo>
                <a:lnTo>
                  <a:pt x="0" y="1604609"/>
                </a:lnTo>
                <a:lnTo>
                  <a:pt x="0" y="0"/>
                </a:lnTo>
                <a:close/>
              </a:path>
            </a:pathLst>
          </a:custGeom>
          <a:blipFill rotWithShape="1">
            <a:blip r:embed="rId8">
              <a:alphaModFix amt="15000"/>
            </a:blip>
            <a:stretch>
              <a:fillRect b="0" l="0" r="0" t="0"/>
            </a:stretch>
          </a:blipFill>
          <a:ln>
            <a:noFill/>
          </a:ln>
        </p:spPr>
      </p:sp>
      <p:sp>
        <p:nvSpPr>
          <p:cNvPr id="1419" name="Google Shape;1419;p20"/>
          <p:cNvSpPr txBox="1"/>
          <p:nvPr/>
        </p:nvSpPr>
        <p:spPr>
          <a:xfrm>
            <a:off x="1926942" y="7205928"/>
            <a:ext cx="2271900" cy="34530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b="1" i="0" lang="en-US" sz="2243" u="none" cap="none" strike="noStrike">
                <a:solidFill>
                  <a:srgbClr val="FFFFFF"/>
                </a:solidFill>
                <a:latin typeface="Arimo"/>
                <a:ea typeface="Arimo"/>
                <a:cs typeface="Arimo"/>
                <a:sym typeface="Arimo"/>
              </a:rPr>
              <a:t> Name</a:t>
            </a:r>
            <a:endParaRPr/>
          </a:p>
        </p:txBody>
      </p:sp>
      <p:sp>
        <p:nvSpPr>
          <p:cNvPr id="1420" name="Google Shape;1420;p20"/>
          <p:cNvSpPr txBox="1"/>
          <p:nvPr/>
        </p:nvSpPr>
        <p:spPr>
          <a:xfrm>
            <a:off x="1926942" y="7729602"/>
            <a:ext cx="2271900" cy="34530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b="0" i="0" lang="en-US" sz="2243" u="none" cap="none" strike="noStrike">
                <a:solidFill>
                  <a:srgbClr val="FFFFFF"/>
                </a:solidFill>
                <a:latin typeface="Arimo"/>
                <a:ea typeface="Arimo"/>
                <a:cs typeface="Arimo"/>
                <a:sym typeface="Arimo"/>
              </a:rPr>
              <a:t>Title or Position</a:t>
            </a:r>
            <a:endParaRPr/>
          </a:p>
        </p:txBody>
      </p:sp>
      <p:sp>
        <p:nvSpPr>
          <p:cNvPr id="1421" name="Google Shape;1421;p20"/>
          <p:cNvSpPr txBox="1"/>
          <p:nvPr/>
        </p:nvSpPr>
        <p:spPr>
          <a:xfrm>
            <a:off x="10069288" y="7071329"/>
            <a:ext cx="2271900" cy="34530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b="1" i="0" lang="en-US" sz="2243" u="none" cap="none" strike="noStrike">
                <a:solidFill>
                  <a:srgbClr val="FFFFFF"/>
                </a:solidFill>
                <a:latin typeface="Arimo"/>
                <a:ea typeface="Arimo"/>
                <a:cs typeface="Arimo"/>
                <a:sym typeface="Arimo"/>
              </a:rPr>
              <a:t> Name</a:t>
            </a:r>
            <a:endParaRPr/>
          </a:p>
        </p:txBody>
      </p:sp>
      <p:sp>
        <p:nvSpPr>
          <p:cNvPr id="1422" name="Google Shape;1422;p20"/>
          <p:cNvSpPr txBox="1"/>
          <p:nvPr/>
        </p:nvSpPr>
        <p:spPr>
          <a:xfrm>
            <a:off x="10069288" y="7595004"/>
            <a:ext cx="2271900" cy="34530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b="0" i="0" lang="en-US" sz="2243" u="none" cap="none" strike="noStrike">
                <a:solidFill>
                  <a:srgbClr val="FFFFFF"/>
                </a:solidFill>
                <a:latin typeface="Arimo"/>
                <a:ea typeface="Arimo"/>
                <a:cs typeface="Arimo"/>
                <a:sym typeface="Arimo"/>
              </a:rPr>
              <a:t>Title or Position</a:t>
            </a:r>
            <a:endParaRPr/>
          </a:p>
        </p:txBody>
      </p:sp>
      <p:sp>
        <p:nvSpPr>
          <p:cNvPr id="1423" name="Google Shape;1423;p20"/>
          <p:cNvSpPr txBox="1"/>
          <p:nvPr/>
        </p:nvSpPr>
        <p:spPr>
          <a:xfrm>
            <a:off x="5771686" y="7071329"/>
            <a:ext cx="2271900" cy="34530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b="1" i="0" lang="en-US" sz="2243" u="none" cap="none" strike="noStrike">
                <a:solidFill>
                  <a:srgbClr val="FFFFFF"/>
                </a:solidFill>
                <a:latin typeface="Arimo"/>
                <a:ea typeface="Arimo"/>
                <a:cs typeface="Arimo"/>
                <a:sym typeface="Arimo"/>
              </a:rPr>
              <a:t> Name</a:t>
            </a:r>
            <a:endParaRPr/>
          </a:p>
        </p:txBody>
      </p:sp>
      <p:sp>
        <p:nvSpPr>
          <p:cNvPr id="1424" name="Google Shape;1424;p20"/>
          <p:cNvSpPr txBox="1"/>
          <p:nvPr/>
        </p:nvSpPr>
        <p:spPr>
          <a:xfrm>
            <a:off x="5771686" y="7595004"/>
            <a:ext cx="2271900" cy="34530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b="0" i="0" lang="en-US" sz="2243" u="none" cap="none" strike="noStrike">
                <a:solidFill>
                  <a:srgbClr val="FFFFFF"/>
                </a:solidFill>
                <a:latin typeface="Arimo"/>
                <a:ea typeface="Arimo"/>
                <a:cs typeface="Arimo"/>
                <a:sym typeface="Arimo"/>
              </a:rPr>
              <a:t>Title or Position</a:t>
            </a:r>
            <a:endParaRPr/>
          </a:p>
        </p:txBody>
      </p:sp>
      <p:sp>
        <p:nvSpPr>
          <p:cNvPr id="1425" name="Google Shape;1425;p20"/>
          <p:cNvSpPr txBox="1"/>
          <p:nvPr/>
        </p:nvSpPr>
        <p:spPr>
          <a:xfrm>
            <a:off x="13981453" y="7205929"/>
            <a:ext cx="2271900" cy="34530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b="1" i="0" lang="en-US" sz="2243" u="none" cap="none" strike="noStrike">
                <a:solidFill>
                  <a:srgbClr val="FFFFFF"/>
                </a:solidFill>
                <a:latin typeface="Arimo"/>
                <a:ea typeface="Arimo"/>
                <a:cs typeface="Arimo"/>
                <a:sym typeface="Arimo"/>
              </a:rPr>
              <a:t> Name</a:t>
            </a:r>
            <a:endParaRPr/>
          </a:p>
        </p:txBody>
      </p:sp>
      <p:sp>
        <p:nvSpPr>
          <p:cNvPr id="1426" name="Google Shape;1426;p20"/>
          <p:cNvSpPr txBox="1"/>
          <p:nvPr/>
        </p:nvSpPr>
        <p:spPr>
          <a:xfrm>
            <a:off x="13981453" y="7729603"/>
            <a:ext cx="2271900" cy="345300"/>
          </a:xfrm>
          <a:prstGeom prst="rect">
            <a:avLst/>
          </a:prstGeom>
          <a:noFill/>
          <a:ln>
            <a:noFill/>
          </a:ln>
        </p:spPr>
        <p:txBody>
          <a:bodyPr anchorCtr="0" anchor="t" bIns="0" lIns="0" spcFirstLastPara="1" rIns="0" wrap="square" tIns="0">
            <a:spAutoFit/>
          </a:bodyPr>
          <a:lstStyle/>
          <a:p>
            <a:pPr indent="0" lvl="0" marL="0" marR="0" rtl="0" algn="ctr">
              <a:lnSpc>
                <a:spcPct val="120017"/>
              </a:lnSpc>
              <a:spcBef>
                <a:spcPts val="0"/>
              </a:spcBef>
              <a:spcAft>
                <a:spcPts val="0"/>
              </a:spcAft>
              <a:buNone/>
            </a:pPr>
            <a:r>
              <a:rPr b="0" i="0" lang="en-US" sz="2243" u="none" cap="none" strike="noStrike">
                <a:solidFill>
                  <a:srgbClr val="FFFFFF"/>
                </a:solidFill>
                <a:latin typeface="Arimo"/>
                <a:ea typeface="Arimo"/>
                <a:cs typeface="Arimo"/>
                <a:sym typeface="Arimo"/>
              </a:rPr>
              <a:t>Title or Position</a:t>
            </a:r>
            <a:endParaRPr/>
          </a:p>
        </p:txBody>
      </p:sp>
      <p:sp>
        <p:nvSpPr>
          <p:cNvPr id="1427" name="Google Shape;1427;p20"/>
          <p:cNvSpPr/>
          <p:nvPr/>
        </p:nvSpPr>
        <p:spPr>
          <a:xfrm rot="2447004">
            <a:off x="17200931" y="-1208084"/>
            <a:ext cx="3362960" cy="3837402"/>
          </a:xfrm>
          <a:custGeom>
            <a:rect b="b" l="l" r="r" t="t"/>
            <a:pathLst>
              <a:path extrusionOk="0" h="3837402" w="3362960">
                <a:moveTo>
                  <a:pt x="0" y="0"/>
                </a:moveTo>
                <a:lnTo>
                  <a:pt x="3362960" y="0"/>
                </a:lnTo>
                <a:lnTo>
                  <a:pt x="3362960" y="3837402"/>
                </a:lnTo>
                <a:lnTo>
                  <a:pt x="0" y="3837402"/>
                </a:lnTo>
                <a:lnTo>
                  <a:pt x="0" y="0"/>
                </a:lnTo>
                <a:close/>
              </a:path>
            </a:pathLst>
          </a:custGeom>
          <a:blipFill rotWithShape="1">
            <a:blip r:embed="rId9">
              <a:alphaModFix/>
            </a:blip>
            <a:stretch>
              <a:fillRect b="0" l="0" r="0" t="0"/>
            </a:stretch>
          </a:blipFill>
          <a:ln>
            <a:noFill/>
          </a:ln>
        </p:spPr>
      </p:sp>
      <p:sp>
        <p:nvSpPr>
          <p:cNvPr id="1428" name="Google Shape;1428;p20"/>
          <p:cNvSpPr/>
          <p:nvPr/>
        </p:nvSpPr>
        <p:spPr>
          <a:xfrm rot="-2126141">
            <a:off x="12252034" y="3812727"/>
            <a:ext cx="337870" cy="1093110"/>
          </a:xfrm>
          <a:custGeom>
            <a:rect b="b" l="l" r="r" t="t"/>
            <a:pathLst>
              <a:path extrusionOk="0" h="1093110" w="337870">
                <a:moveTo>
                  <a:pt x="0" y="0"/>
                </a:moveTo>
                <a:lnTo>
                  <a:pt x="337870" y="0"/>
                </a:lnTo>
                <a:lnTo>
                  <a:pt x="337870" y="1093111"/>
                </a:lnTo>
                <a:lnTo>
                  <a:pt x="0" y="1093111"/>
                </a:lnTo>
                <a:lnTo>
                  <a:pt x="0" y="0"/>
                </a:lnTo>
                <a:close/>
              </a:path>
            </a:pathLst>
          </a:custGeom>
          <a:blipFill rotWithShape="1">
            <a:blip r:embed="rId10">
              <a:alphaModFix/>
            </a:blip>
            <a:stretch>
              <a:fillRect b="0" l="0" r="0" t="0"/>
            </a:stretch>
          </a:blipFill>
          <a:ln>
            <a:noFill/>
          </a:ln>
        </p:spPr>
      </p:sp>
      <p:sp>
        <p:nvSpPr>
          <p:cNvPr id="1429" name="Google Shape;1429;p20"/>
          <p:cNvSpPr/>
          <p:nvPr/>
        </p:nvSpPr>
        <p:spPr>
          <a:xfrm rot="-1965488">
            <a:off x="7871431" y="5151078"/>
            <a:ext cx="570602" cy="1846065"/>
          </a:xfrm>
          <a:custGeom>
            <a:rect b="b" l="l" r="r" t="t"/>
            <a:pathLst>
              <a:path extrusionOk="0" h="1846065" w="570602">
                <a:moveTo>
                  <a:pt x="0" y="0"/>
                </a:moveTo>
                <a:lnTo>
                  <a:pt x="570602" y="0"/>
                </a:lnTo>
                <a:lnTo>
                  <a:pt x="570602" y="1846064"/>
                </a:lnTo>
                <a:lnTo>
                  <a:pt x="0" y="1846064"/>
                </a:lnTo>
                <a:lnTo>
                  <a:pt x="0" y="0"/>
                </a:lnTo>
                <a:close/>
              </a:path>
            </a:pathLst>
          </a:custGeom>
          <a:blipFill rotWithShape="1">
            <a:blip r:embed="rId11">
              <a:alphaModFix/>
            </a:blip>
            <a:stretch>
              <a:fillRect b="0" l="0" r="0" t="0"/>
            </a:stretch>
          </a:blipFill>
          <a:ln>
            <a:noFill/>
          </a:ln>
        </p:spPr>
      </p:sp>
      <p:sp>
        <p:nvSpPr>
          <p:cNvPr id="1430" name="Google Shape;1430;p20"/>
          <p:cNvSpPr/>
          <p:nvPr/>
        </p:nvSpPr>
        <p:spPr>
          <a:xfrm rot="-2041626">
            <a:off x="1530854" y="4654034"/>
            <a:ext cx="718311" cy="2323946"/>
          </a:xfrm>
          <a:custGeom>
            <a:rect b="b" l="l" r="r" t="t"/>
            <a:pathLst>
              <a:path extrusionOk="0" h="2323946" w="718311">
                <a:moveTo>
                  <a:pt x="0" y="0"/>
                </a:moveTo>
                <a:lnTo>
                  <a:pt x="718310" y="0"/>
                </a:lnTo>
                <a:lnTo>
                  <a:pt x="718310" y="2323946"/>
                </a:lnTo>
                <a:lnTo>
                  <a:pt x="0" y="2323946"/>
                </a:lnTo>
                <a:lnTo>
                  <a:pt x="0" y="0"/>
                </a:lnTo>
                <a:close/>
              </a:path>
            </a:pathLst>
          </a:custGeom>
          <a:blipFill rotWithShape="1">
            <a:blip r:embed="rId12">
              <a:alphaModFix/>
            </a:blip>
            <a:stretch>
              <a:fillRect b="0" l="0" r="0" t="0"/>
            </a:stretch>
          </a:blipFill>
          <a:ln>
            <a:noFill/>
          </a:ln>
        </p:spPr>
      </p:sp>
      <p:sp>
        <p:nvSpPr>
          <p:cNvPr id="1431" name="Google Shape;1431;p20"/>
          <p:cNvSpPr/>
          <p:nvPr/>
        </p:nvSpPr>
        <p:spPr>
          <a:xfrm rot="-2041626">
            <a:off x="16171604" y="5247593"/>
            <a:ext cx="462853" cy="1497466"/>
          </a:xfrm>
          <a:custGeom>
            <a:rect b="b" l="l" r="r" t="t"/>
            <a:pathLst>
              <a:path extrusionOk="0" h="1497466" w="462853">
                <a:moveTo>
                  <a:pt x="0" y="0"/>
                </a:moveTo>
                <a:lnTo>
                  <a:pt x="462853" y="0"/>
                </a:lnTo>
                <a:lnTo>
                  <a:pt x="462853" y="1497466"/>
                </a:lnTo>
                <a:lnTo>
                  <a:pt x="0" y="1497466"/>
                </a:lnTo>
                <a:lnTo>
                  <a:pt x="0" y="0"/>
                </a:lnTo>
                <a:close/>
              </a:path>
            </a:pathLst>
          </a:custGeom>
          <a:blipFill rotWithShape="1">
            <a:blip r:embed="rId12">
              <a:alphaModFix/>
            </a:blip>
            <a:stretch>
              <a:fillRect b="0" l="0" r="0" t="0"/>
            </a:stretch>
          </a:blipFill>
          <a:ln>
            <a:noFill/>
          </a:ln>
        </p:spPr>
      </p:sp>
      <p:sp>
        <p:nvSpPr>
          <p:cNvPr id="1432" name="Google Shape;1432;p20"/>
          <p:cNvSpPr/>
          <p:nvPr/>
        </p:nvSpPr>
        <p:spPr>
          <a:xfrm rot="-7547622">
            <a:off x="-1740537" y="-1195059"/>
            <a:ext cx="3825853" cy="4365600"/>
          </a:xfrm>
          <a:custGeom>
            <a:rect b="b" l="l" r="r" t="t"/>
            <a:pathLst>
              <a:path extrusionOk="0" h="4365600" w="3825853">
                <a:moveTo>
                  <a:pt x="0" y="0"/>
                </a:moveTo>
                <a:lnTo>
                  <a:pt x="3825853" y="0"/>
                </a:lnTo>
                <a:lnTo>
                  <a:pt x="3825853" y="4365600"/>
                </a:lnTo>
                <a:lnTo>
                  <a:pt x="0" y="4365600"/>
                </a:lnTo>
                <a:lnTo>
                  <a:pt x="0" y="0"/>
                </a:lnTo>
                <a:close/>
              </a:path>
            </a:pathLst>
          </a:custGeom>
          <a:blipFill rotWithShape="1">
            <a:blip r:embed="rId13">
              <a:alphaModFix/>
            </a:blip>
            <a:stretch>
              <a:fillRect b="0" l="0" r="0" t="0"/>
            </a:stretch>
          </a:blipFill>
          <a:ln>
            <a:noFill/>
          </a:ln>
        </p:spPr>
      </p:sp>
      <p:sp>
        <p:nvSpPr>
          <p:cNvPr id="1433" name="Google Shape;1433;p20"/>
          <p:cNvSpPr/>
          <p:nvPr/>
        </p:nvSpPr>
        <p:spPr>
          <a:xfrm rot="7960932">
            <a:off x="-739352" y="8224590"/>
            <a:ext cx="3362960" cy="3837402"/>
          </a:xfrm>
          <a:custGeom>
            <a:rect b="b" l="l" r="r" t="t"/>
            <a:pathLst>
              <a:path extrusionOk="0" h="3837402" w="3362960">
                <a:moveTo>
                  <a:pt x="0" y="0"/>
                </a:moveTo>
                <a:lnTo>
                  <a:pt x="3362960" y="0"/>
                </a:lnTo>
                <a:lnTo>
                  <a:pt x="3362960" y="3837403"/>
                </a:lnTo>
                <a:lnTo>
                  <a:pt x="0" y="3837403"/>
                </a:lnTo>
                <a:lnTo>
                  <a:pt x="0" y="0"/>
                </a:lnTo>
                <a:close/>
              </a:path>
            </a:pathLst>
          </a:custGeom>
          <a:blipFill rotWithShape="1">
            <a:blip r:embed="rId9">
              <a:alphaModFix/>
            </a:blip>
            <a:stretch>
              <a:fillRect b="0" l="0" r="0" t="0"/>
            </a:stretch>
          </a:blipFill>
          <a:ln>
            <a:noFill/>
          </a:ln>
        </p:spPr>
      </p:sp>
      <p:sp>
        <p:nvSpPr>
          <p:cNvPr id="1434" name="Google Shape;1434;p20"/>
          <p:cNvSpPr/>
          <p:nvPr/>
        </p:nvSpPr>
        <p:spPr>
          <a:xfrm rot="3005340">
            <a:off x="17391731" y="6548595"/>
            <a:ext cx="3825853" cy="4365600"/>
          </a:xfrm>
          <a:custGeom>
            <a:rect b="b" l="l" r="r" t="t"/>
            <a:pathLst>
              <a:path extrusionOk="0" h="4365600" w="3825853">
                <a:moveTo>
                  <a:pt x="0" y="0"/>
                </a:moveTo>
                <a:lnTo>
                  <a:pt x="3825854" y="0"/>
                </a:lnTo>
                <a:lnTo>
                  <a:pt x="3825854" y="4365600"/>
                </a:lnTo>
                <a:lnTo>
                  <a:pt x="0" y="4365600"/>
                </a:lnTo>
                <a:lnTo>
                  <a:pt x="0" y="0"/>
                </a:lnTo>
                <a:close/>
              </a:path>
            </a:pathLst>
          </a:custGeom>
          <a:blipFill rotWithShape="1">
            <a:blip r:embed="rId13">
              <a:alphaModFix/>
            </a:blip>
            <a:stretch>
              <a:fillRect b="0" l="0" r="0" t="0"/>
            </a:stretch>
          </a:blipFill>
          <a:ln>
            <a:noFill/>
          </a:ln>
        </p:spPr>
      </p:sp>
      <p:sp>
        <p:nvSpPr>
          <p:cNvPr id="1435" name="Google Shape;1435;p20"/>
          <p:cNvSpPr/>
          <p:nvPr/>
        </p:nvSpPr>
        <p:spPr>
          <a:xfrm rot="4643789">
            <a:off x="16375073" y="8759366"/>
            <a:ext cx="3825853" cy="4365600"/>
          </a:xfrm>
          <a:custGeom>
            <a:rect b="b" l="l" r="r" t="t"/>
            <a:pathLst>
              <a:path extrusionOk="0" h="4365600" w="3825853">
                <a:moveTo>
                  <a:pt x="0" y="0"/>
                </a:moveTo>
                <a:lnTo>
                  <a:pt x="3825854" y="0"/>
                </a:lnTo>
                <a:lnTo>
                  <a:pt x="3825854" y="4365600"/>
                </a:lnTo>
                <a:lnTo>
                  <a:pt x="0" y="4365600"/>
                </a:lnTo>
                <a:lnTo>
                  <a:pt x="0" y="0"/>
                </a:lnTo>
                <a:close/>
              </a:path>
            </a:pathLst>
          </a:custGeom>
          <a:blipFill rotWithShape="1">
            <a:blip r:embed="rId13">
              <a:alphaModFix/>
            </a:blip>
            <a:stretch>
              <a:fillRect b="0" l="0" r="0" t="0"/>
            </a:stretch>
          </a:blipFill>
          <a:ln>
            <a:noFill/>
          </a:ln>
        </p:spPr>
      </p:sp>
      <p:sp>
        <p:nvSpPr>
          <p:cNvPr id="1436" name="Google Shape;1436;p20"/>
          <p:cNvSpPr/>
          <p:nvPr/>
        </p:nvSpPr>
        <p:spPr>
          <a:xfrm rot="-1058626">
            <a:off x="4190870" y="4153469"/>
            <a:ext cx="461090" cy="411627"/>
          </a:xfrm>
          <a:custGeom>
            <a:rect b="b" l="l" r="r" t="t"/>
            <a:pathLst>
              <a:path extrusionOk="0" h="411627" w="461090">
                <a:moveTo>
                  <a:pt x="0" y="0"/>
                </a:moveTo>
                <a:lnTo>
                  <a:pt x="461090" y="0"/>
                </a:lnTo>
                <a:lnTo>
                  <a:pt x="461090" y="411627"/>
                </a:lnTo>
                <a:lnTo>
                  <a:pt x="0" y="411627"/>
                </a:lnTo>
                <a:lnTo>
                  <a:pt x="0" y="0"/>
                </a:lnTo>
                <a:close/>
              </a:path>
            </a:pathLst>
          </a:custGeom>
          <a:blipFill rotWithShape="1">
            <a:blip r:embed="rId14">
              <a:alphaModFix/>
            </a:blip>
            <a:stretch>
              <a:fillRect b="0" l="0" r="0" t="0"/>
            </a:stretch>
          </a:blipFill>
          <a:ln>
            <a:noFill/>
          </a:ln>
        </p:spPr>
      </p:sp>
      <p:sp>
        <p:nvSpPr>
          <p:cNvPr id="1437" name="Google Shape;1437;p20"/>
          <p:cNvSpPr/>
          <p:nvPr/>
        </p:nvSpPr>
        <p:spPr>
          <a:xfrm rot="-1058626">
            <a:off x="14103330" y="6274535"/>
            <a:ext cx="461090" cy="411627"/>
          </a:xfrm>
          <a:custGeom>
            <a:rect b="b" l="l" r="r" t="t"/>
            <a:pathLst>
              <a:path extrusionOk="0" h="411627" w="461090">
                <a:moveTo>
                  <a:pt x="0" y="0"/>
                </a:moveTo>
                <a:lnTo>
                  <a:pt x="461090" y="0"/>
                </a:lnTo>
                <a:lnTo>
                  <a:pt x="461090" y="411627"/>
                </a:lnTo>
                <a:lnTo>
                  <a:pt x="0" y="411627"/>
                </a:lnTo>
                <a:lnTo>
                  <a:pt x="0" y="0"/>
                </a:lnTo>
                <a:close/>
              </a:path>
            </a:pathLst>
          </a:custGeom>
          <a:blipFill rotWithShape="1">
            <a:blip r:embed="rId14">
              <a:alphaModFix/>
            </a:blip>
            <a:stretch>
              <a:fillRect b="0" l="0" r="0" t="0"/>
            </a:stretch>
          </a:blipFill>
          <a:ln>
            <a:noFill/>
          </a:ln>
        </p:spPr>
      </p:sp>
      <p:sp>
        <p:nvSpPr>
          <p:cNvPr id="1438" name="Google Shape;1438;p20"/>
          <p:cNvSpPr/>
          <p:nvPr/>
        </p:nvSpPr>
        <p:spPr>
          <a:xfrm rot="-1058626">
            <a:off x="5733156" y="6134306"/>
            <a:ext cx="461090" cy="411627"/>
          </a:xfrm>
          <a:custGeom>
            <a:rect b="b" l="l" r="r" t="t"/>
            <a:pathLst>
              <a:path extrusionOk="0" h="411627" w="461090">
                <a:moveTo>
                  <a:pt x="0" y="0"/>
                </a:moveTo>
                <a:lnTo>
                  <a:pt x="461090" y="0"/>
                </a:lnTo>
                <a:lnTo>
                  <a:pt x="461090" y="411627"/>
                </a:lnTo>
                <a:lnTo>
                  <a:pt x="0" y="411627"/>
                </a:lnTo>
                <a:lnTo>
                  <a:pt x="0" y="0"/>
                </a:lnTo>
                <a:close/>
              </a:path>
            </a:pathLst>
          </a:custGeom>
          <a:blipFill rotWithShape="1">
            <a:blip r:embed="rId15">
              <a:alphaModFix/>
            </a:blip>
            <a:stretch>
              <a:fillRect b="0" l="0" r="0" t="0"/>
            </a:stretch>
          </a:blipFill>
          <a:ln>
            <a:noFill/>
          </a:ln>
        </p:spPr>
      </p:sp>
      <p:sp>
        <p:nvSpPr>
          <p:cNvPr id="1439" name="Google Shape;1439;p20"/>
          <p:cNvSpPr/>
          <p:nvPr/>
        </p:nvSpPr>
        <p:spPr>
          <a:xfrm rot="-1058626">
            <a:off x="12113634" y="4962740"/>
            <a:ext cx="461090" cy="411627"/>
          </a:xfrm>
          <a:custGeom>
            <a:rect b="b" l="l" r="r" t="t"/>
            <a:pathLst>
              <a:path extrusionOk="0" h="411627" w="461090">
                <a:moveTo>
                  <a:pt x="0" y="0"/>
                </a:moveTo>
                <a:lnTo>
                  <a:pt x="461089" y="0"/>
                </a:lnTo>
                <a:lnTo>
                  <a:pt x="461089" y="411628"/>
                </a:lnTo>
                <a:lnTo>
                  <a:pt x="0" y="411628"/>
                </a:lnTo>
                <a:lnTo>
                  <a:pt x="0" y="0"/>
                </a:lnTo>
                <a:close/>
              </a:path>
            </a:pathLst>
          </a:custGeom>
          <a:blipFill rotWithShape="1">
            <a:blip r:embed="rId16">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3" name="Shape 1443"/>
        <p:cNvGrpSpPr/>
        <p:nvPr/>
      </p:nvGrpSpPr>
      <p:grpSpPr>
        <a:xfrm>
          <a:off x="0" y="0"/>
          <a:ext cx="0" cy="0"/>
          <a:chOff x="0" y="0"/>
          <a:chExt cx="0" cy="0"/>
        </a:xfrm>
      </p:grpSpPr>
      <p:sp>
        <p:nvSpPr>
          <p:cNvPr id="1444" name="Google Shape;1444;p2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1445" name="Google Shape;1445;p21"/>
          <p:cNvSpPr/>
          <p:nvPr/>
        </p:nvSpPr>
        <p:spPr>
          <a:xfrm rot="257467">
            <a:off x="11972833" y="-1290341"/>
            <a:ext cx="3099353" cy="3099353"/>
          </a:xfrm>
          <a:custGeom>
            <a:rect b="b" l="l" r="r" t="t"/>
            <a:pathLst>
              <a:path extrusionOk="0" h="3099353" w="3099353">
                <a:moveTo>
                  <a:pt x="0" y="0"/>
                </a:moveTo>
                <a:lnTo>
                  <a:pt x="3099353" y="0"/>
                </a:lnTo>
                <a:lnTo>
                  <a:pt x="3099353" y="3099353"/>
                </a:lnTo>
                <a:lnTo>
                  <a:pt x="0" y="3099353"/>
                </a:lnTo>
                <a:lnTo>
                  <a:pt x="0" y="0"/>
                </a:lnTo>
                <a:close/>
              </a:path>
            </a:pathLst>
          </a:custGeom>
          <a:blipFill rotWithShape="1">
            <a:blip r:embed="rId4">
              <a:alphaModFix amt="15000"/>
            </a:blip>
            <a:stretch>
              <a:fillRect b="0" l="0" r="0" t="0"/>
            </a:stretch>
          </a:blipFill>
          <a:ln>
            <a:noFill/>
          </a:ln>
        </p:spPr>
      </p:sp>
      <p:sp>
        <p:nvSpPr>
          <p:cNvPr id="1446" name="Google Shape;1446;p21"/>
          <p:cNvSpPr/>
          <p:nvPr/>
        </p:nvSpPr>
        <p:spPr>
          <a:xfrm rot="257467">
            <a:off x="4516178" y="9029952"/>
            <a:ext cx="1604609" cy="1604609"/>
          </a:xfrm>
          <a:custGeom>
            <a:rect b="b" l="l" r="r" t="t"/>
            <a:pathLst>
              <a:path extrusionOk="0" h="1604609" w="1604609">
                <a:moveTo>
                  <a:pt x="0" y="0"/>
                </a:moveTo>
                <a:lnTo>
                  <a:pt x="1604609" y="0"/>
                </a:lnTo>
                <a:lnTo>
                  <a:pt x="1604609" y="1604609"/>
                </a:lnTo>
                <a:lnTo>
                  <a:pt x="0" y="1604609"/>
                </a:lnTo>
                <a:lnTo>
                  <a:pt x="0" y="0"/>
                </a:lnTo>
                <a:close/>
              </a:path>
            </a:pathLst>
          </a:custGeom>
          <a:blipFill rotWithShape="1">
            <a:blip r:embed="rId4">
              <a:alphaModFix amt="15000"/>
            </a:blip>
            <a:stretch>
              <a:fillRect b="0" l="0" r="0" t="0"/>
            </a:stretch>
          </a:blipFill>
          <a:ln>
            <a:noFill/>
          </a:ln>
        </p:spPr>
      </p:sp>
      <p:sp>
        <p:nvSpPr>
          <p:cNvPr id="1447" name="Google Shape;1447;p21"/>
          <p:cNvSpPr/>
          <p:nvPr/>
        </p:nvSpPr>
        <p:spPr>
          <a:xfrm rot="257467">
            <a:off x="5884906" y="5923886"/>
            <a:ext cx="1604609" cy="1604609"/>
          </a:xfrm>
          <a:custGeom>
            <a:rect b="b" l="l" r="r" t="t"/>
            <a:pathLst>
              <a:path extrusionOk="0" h="1604609" w="1604609">
                <a:moveTo>
                  <a:pt x="0" y="0"/>
                </a:moveTo>
                <a:lnTo>
                  <a:pt x="1604609" y="0"/>
                </a:lnTo>
                <a:lnTo>
                  <a:pt x="1604609" y="1604609"/>
                </a:lnTo>
                <a:lnTo>
                  <a:pt x="0" y="1604609"/>
                </a:lnTo>
                <a:lnTo>
                  <a:pt x="0" y="0"/>
                </a:lnTo>
                <a:close/>
              </a:path>
            </a:pathLst>
          </a:custGeom>
          <a:blipFill rotWithShape="1">
            <a:blip r:embed="rId4">
              <a:alphaModFix amt="15000"/>
            </a:blip>
            <a:stretch>
              <a:fillRect b="0" l="0" r="0" t="0"/>
            </a:stretch>
          </a:blipFill>
          <a:ln>
            <a:noFill/>
          </a:ln>
        </p:spPr>
      </p:sp>
      <p:sp>
        <p:nvSpPr>
          <p:cNvPr id="1448" name="Google Shape;1448;p21"/>
          <p:cNvSpPr/>
          <p:nvPr/>
        </p:nvSpPr>
        <p:spPr>
          <a:xfrm rot="257467">
            <a:off x="17287899" y="3832163"/>
            <a:ext cx="1604609" cy="1604609"/>
          </a:xfrm>
          <a:custGeom>
            <a:rect b="b" l="l" r="r" t="t"/>
            <a:pathLst>
              <a:path extrusionOk="0" h="1604609" w="1604609">
                <a:moveTo>
                  <a:pt x="0" y="0"/>
                </a:moveTo>
                <a:lnTo>
                  <a:pt x="1604609" y="0"/>
                </a:lnTo>
                <a:lnTo>
                  <a:pt x="1604609" y="1604609"/>
                </a:lnTo>
                <a:lnTo>
                  <a:pt x="0" y="1604609"/>
                </a:lnTo>
                <a:lnTo>
                  <a:pt x="0" y="0"/>
                </a:lnTo>
                <a:close/>
              </a:path>
            </a:pathLst>
          </a:custGeom>
          <a:blipFill rotWithShape="1">
            <a:blip r:embed="rId4">
              <a:alphaModFix amt="15000"/>
            </a:blip>
            <a:stretch>
              <a:fillRect b="0" l="0" r="0" t="0"/>
            </a:stretch>
          </a:blipFill>
          <a:ln>
            <a:noFill/>
          </a:ln>
        </p:spPr>
      </p:sp>
      <p:sp>
        <p:nvSpPr>
          <p:cNvPr id="1449" name="Google Shape;1449;p21"/>
          <p:cNvSpPr/>
          <p:nvPr/>
        </p:nvSpPr>
        <p:spPr>
          <a:xfrm rot="-2126141">
            <a:off x="14560331" y="7414345"/>
            <a:ext cx="337870" cy="1093110"/>
          </a:xfrm>
          <a:custGeom>
            <a:rect b="b" l="l" r="r" t="t"/>
            <a:pathLst>
              <a:path extrusionOk="0" h="1093110" w="337870">
                <a:moveTo>
                  <a:pt x="0" y="0"/>
                </a:moveTo>
                <a:lnTo>
                  <a:pt x="337871" y="0"/>
                </a:lnTo>
                <a:lnTo>
                  <a:pt x="337871" y="1093110"/>
                </a:lnTo>
                <a:lnTo>
                  <a:pt x="0" y="1093110"/>
                </a:lnTo>
                <a:lnTo>
                  <a:pt x="0" y="0"/>
                </a:lnTo>
                <a:close/>
              </a:path>
            </a:pathLst>
          </a:custGeom>
          <a:blipFill rotWithShape="1">
            <a:blip r:embed="rId5">
              <a:alphaModFix/>
            </a:blip>
            <a:stretch>
              <a:fillRect b="0" l="0" r="0" t="0"/>
            </a:stretch>
          </a:blipFill>
          <a:ln>
            <a:noFill/>
          </a:ln>
        </p:spPr>
      </p:sp>
      <p:sp>
        <p:nvSpPr>
          <p:cNvPr id="1450" name="Google Shape;1450;p21"/>
          <p:cNvSpPr/>
          <p:nvPr/>
        </p:nvSpPr>
        <p:spPr>
          <a:xfrm rot="-2384009">
            <a:off x="1581896" y="6389469"/>
            <a:ext cx="739846" cy="2393619"/>
          </a:xfrm>
          <a:custGeom>
            <a:rect b="b" l="l" r="r" t="t"/>
            <a:pathLst>
              <a:path extrusionOk="0" h="2393619" w="739846">
                <a:moveTo>
                  <a:pt x="0" y="0"/>
                </a:moveTo>
                <a:lnTo>
                  <a:pt x="739846" y="0"/>
                </a:lnTo>
                <a:lnTo>
                  <a:pt x="739846" y="2393619"/>
                </a:lnTo>
                <a:lnTo>
                  <a:pt x="0" y="2393619"/>
                </a:lnTo>
                <a:lnTo>
                  <a:pt x="0" y="0"/>
                </a:lnTo>
                <a:close/>
              </a:path>
            </a:pathLst>
          </a:custGeom>
          <a:blipFill rotWithShape="1">
            <a:blip r:embed="rId6">
              <a:alphaModFix/>
            </a:blip>
            <a:stretch>
              <a:fillRect b="0" l="0" r="0" t="0"/>
            </a:stretch>
          </a:blipFill>
          <a:ln>
            <a:noFill/>
          </a:ln>
        </p:spPr>
      </p:sp>
      <p:sp>
        <p:nvSpPr>
          <p:cNvPr id="1451" name="Google Shape;1451;p21"/>
          <p:cNvSpPr/>
          <p:nvPr/>
        </p:nvSpPr>
        <p:spPr>
          <a:xfrm rot="-1731429">
            <a:off x="1952837" y="-1509270"/>
            <a:ext cx="1667281" cy="4258577"/>
          </a:xfrm>
          <a:custGeom>
            <a:rect b="b" l="l" r="r" t="t"/>
            <a:pathLst>
              <a:path extrusionOk="0" h="4258577" w="1667281">
                <a:moveTo>
                  <a:pt x="0" y="0"/>
                </a:moveTo>
                <a:lnTo>
                  <a:pt x="1667280" y="0"/>
                </a:lnTo>
                <a:lnTo>
                  <a:pt x="1667280" y="4258578"/>
                </a:lnTo>
                <a:lnTo>
                  <a:pt x="0" y="4258578"/>
                </a:lnTo>
                <a:lnTo>
                  <a:pt x="0" y="0"/>
                </a:lnTo>
                <a:close/>
              </a:path>
            </a:pathLst>
          </a:custGeom>
          <a:blipFill rotWithShape="1">
            <a:blip r:embed="rId6">
              <a:alphaModFix/>
            </a:blip>
            <a:stretch>
              <a:fillRect b="0" l="0" r="0" t="-26662"/>
            </a:stretch>
          </a:blipFill>
          <a:ln>
            <a:noFill/>
          </a:ln>
        </p:spPr>
      </p:sp>
      <p:sp>
        <p:nvSpPr>
          <p:cNvPr id="1452" name="Google Shape;1452;p21"/>
          <p:cNvSpPr/>
          <p:nvPr/>
        </p:nvSpPr>
        <p:spPr>
          <a:xfrm rot="-2126141">
            <a:off x="6438497" y="1762165"/>
            <a:ext cx="497426" cy="1609319"/>
          </a:xfrm>
          <a:custGeom>
            <a:rect b="b" l="l" r="r" t="t"/>
            <a:pathLst>
              <a:path extrusionOk="0" h="1609319" w="497426">
                <a:moveTo>
                  <a:pt x="0" y="0"/>
                </a:moveTo>
                <a:lnTo>
                  <a:pt x="497426" y="0"/>
                </a:lnTo>
                <a:lnTo>
                  <a:pt x="497426" y="1609319"/>
                </a:lnTo>
                <a:lnTo>
                  <a:pt x="0" y="1609319"/>
                </a:lnTo>
                <a:lnTo>
                  <a:pt x="0" y="0"/>
                </a:lnTo>
                <a:close/>
              </a:path>
            </a:pathLst>
          </a:custGeom>
          <a:blipFill rotWithShape="1">
            <a:blip r:embed="rId5">
              <a:alphaModFix/>
            </a:blip>
            <a:stretch>
              <a:fillRect b="0" l="0" r="0" t="0"/>
            </a:stretch>
          </a:blipFill>
          <a:ln>
            <a:noFill/>
          </a:ln>
        </p:spPr>
      </p:sp>
      <p:sp>
        <p:nvSpPr>
          <p:cNvPr id="1453" name="Google Shape;1453;p21"/>
          <p:cNvSpPr/>
          <p:nvPr/>
        </p:nvSpPr>
        <p:spPr>
          <a:xfrm rot="257467">
            <a:off x="116072" y="435018"/>
            <a:ext cx="3223290" cy="3223290"/>
          </a:xfrm>
          <a:custGeom>
            <a:rect b="b" l="l" r="r" t="t"/>
            <a:pathLst>
              <a:path extrusionOk="0" h="3223290" w="3223290">
                <a:moveTo>
                  <a:pt x="0" y="0"/>
                </a:moveTo>
                <a:lnTo>
                  <a:pt x="3223290" y="0"/>
                </a:lnTo>
                <a:lnTo>
                  <a:pt x="3223290" y="3223290"/>
                </a:lnTo>
                <a:lnTo>
                  <a:pt x="0" y="3223290"/>
                </a:lnTo>
                <a:lnTo>
                  <a:pt x="0" y="0"/>
                </a:lnTo>
                <a:close/>
              </a:path>
            </a:pathLst>
          </a:custGeom>
          <a:blipFill rotWithShape="1">
            <a:blip r:embed="rId4">
              <a:alphaModFix amt="15000"/>
            </a:blip>
            <a:stretch>
              <a:fillRect b="0" l="0" r="0" t="0"/>
            </a:stretch>
          </a:blipFill>
          <a:ln>
            <a:noFill/>
          </a:ln>
        </p:spPr>
      </p:sp>
      <p:sp>
        <p:nvSpPr>
          <p:cNvPr id="1454" name="Google Shape;1454;p21"/>
          <p:cNvSpPr txBox="1"/>
          <p:nvPr/>
        </p:nvSpPr>
        <p:spPr>
          <a:xfrm>
            <a:off x="1597770" y="3616206"/>
            <a:ext cx="5412300" cy="2325300"/>
          </a:xfrm>
          <a:prstGeom prst="rect">
            <a:avLst/>
          </a:prstGeom>
          <a:noFill/>
          <a:ln>
            <a:noFill/>
          </a:ln>
        </p:spPr>
        <p:txBody>
          <a:bodyPr anchorCtr="0" anchor="t" bIns="0" lIns="0" spcFirstLastPara="1" rIns="0" wrap="square" tIns="0">
            <a:spAutoFit/>
          </a:bodyPr>
          <a:lstStyle/>
          <a:p>
            <a:pPr indent="0" lvl="0" marL="0" marR="0" rtl="0" algn="ctr">
              <a:lnSpc>
                <a:spcPct val="83000"/>
              </a:lnSpc>
              <a:spcBef>
                <a:spcPts val="0"/>
              </a:spcBef>
              <a:spcAft>
                <a:spcPts val="0"/>
              </a:spcAft>
              <a:buNone/>
            </a:pPr>
            <a:r>
              <a:rPr b="0" i="0" lang="en-US" sz="9100" u="none" cap="none" strike="noStrike">
                <a:solidFill>
                  <a:srgbClr val="FEFC48"/>
                </a:solidFill>
                <a:latin typeface="Arial"/>
                <a:ea typeface="Arial"/>
                <a:cs typeface="Arial"/>
                <a:sym typeface="Arial"/>
              </a:rPr>
              <a:t>Let’s </a:t>
            </a:r>
            <a:endParaRPr sz="9100"/>
          </a:p>
          <a:p>
            <a:pPr indent="0" lvl="0" marL="0" marR="0" rtl="0" algn="ctr">
              <a:lnSpc>
                <a:spcPct val="83000"/>
              </a:lnSpc>
              <a:spcBef>
                <a:spcPts val="0"/>
              </a:spcBef>
              <a:spcAft>
                <a:spcPts val="0"/>
              </a:spcAft>
              <a:buNone/>
            </a:pPr>
            <a:r>
              <a:rPr b="0" i="0" lang="en-US" sz="9100" u="none" cap="none" strike="noStrike">
                <a:solidFill>
                  <a:srgbClr val="FEFC48"/>
                </a:solidFill>
                <a:latin typeface="Arial"/>
                <a:ea typeface="Arial"/>
                <a:cs typeface="Arial"/>
                <a:sym typeface="Arial"/>
              </a:rPr>
              <a:t>Celebrate</a:t>
            </a:r>
            <a:endParaRPr sz="9100"/>
          </a:p>
        </p:txBody>
      </p:sp>
      <p:pic>
        <p:nvPicPr>
          <p:cNvPr id="1455" name="Google Shape;1455;p21"/>
          <p:cNvPicPr preferRelativeResize="0"/>
          <p:nvPr/>
        </p:nvPicPr>
        <p:blipFill rotWithShape="1">
          <a:blip r:embed="rId7">
            <a:alphaModFix/>
          </a:blip>
          <a:srcRect b="0" l="0" r="14821" t="0"/>
          <a:stretch/>
        </p:blipFill>
        <p:spPr>
          <a:xfrm>
            <a:off x="8238075" y="0"/>
            <a:ext cx="10049927" cy="10287000"/>
          </a:xfrm>
          <a:prstGeom prst="rect">
            <a:avLst/>
          </a:prstGeom>
          <a:noFill/>
          <a:ln>
            <a:noFill/>
          </a:ln>
        </p:spPr>
      </p:pic>
      <p:grpSp>
        <p:nvGrpSpPr>
          <p:cNvPr id="1456" name="Google Shape;1456;p21"/>
          <p:cNvGrpSpPr/>
          <p:nvPr/>
        </p:nvGrpSpPr>
        <p:grpSpPr>
          <a:xfrm>
            <a:off x="427742" y="9120104"/>
            <a:ext cx="17432515" cy="484237"/>
            <a:chOff x="0" y="0"/>
            <a:chExt cx="23243354" cy="645649"/>
          </a:xfrm>
        </p:grpSpPr>
        <p:grpSp>
          <p:nvGrpSpPr>
            <p:cNvPr id="1457" name="Google Shape;1457;p21"/>
            <p:cNvGrpSpPr/>
            <p:nvPr/>
          </p:nvGrpSpPr>
          <p:grpSpPr>
            <a:xfrm>
              <a:off x="0" y="0"/>
              <a:ext cx="645649" cy="645649"/>
              <a:chOff x="0" y="0"/>
              <a:chExt cx="812800" cy="812800"/>
            </a:xfrm>
          </p:grpSpPr>
          <p:sp>
            <p:nvSpPr>
              <p:cNvPr id="1458" name="Google Shape;1458;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459" name="Google Shape;1459;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0" name="Google Shape;1460;p21"/>
            <p:cNvGrpSpPr/>
            <p:nvPr/>
          </p:nvGrpSpPr>
          <p:grpSpPr>
            <a:xfrm>
              <a:off x="645649" y="0"/>
              <a:ext cx="645649" cy="645649"/>
              <a:chOff x="0" y="0"/>
              <a:chExt cx="812800" cy="812800"/>
            </a:xfrm>
          </p:grpSpPr>
          <p:sp>
            <p:nvSpPr>
              <p:cNvPr id="1461" name="Google Shape;1461;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462" name="Google Shape;1462;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3" name="Google Shape;1463;p21"/>
            <p:cNvGrpSpPr/>
            <p:nvPr/>
          </p:nvGrpSpPr>
          <p:grpSpPr>
            <a:xfrm>
              <a:off x="1291297" y="0"/>
              <a:ext cx="645649" cy="645649"/>
              <a:chOff x="0" y="0"/>
              <a:chExt cx="812800" cy="812800"/>
            </a:xfrm>
          </p:grpSpPr>
          <p:sp>
            <p:nvSpPr>
              <p:cNvPr id="1464" name="Google Shape;1464;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465" name="Google Shape;1465;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6" name="Google Shape;1466;p21"/>
            <p:cNvGrpSpPr/>
            <p:nvPr/>
          </p:nvGrpSpPr>
          <p:grpSpPr>
            <a:xfrm>
              <a:off x="1936946" y="0"/>
              <a:ext cx="645649" cy="645649"/>
              <a:chOff x="0" y="0"/>
              <a:chExt cx="812800" cy="812800"/>
            </a:xfrm>
          </p:grpSpPr>
          <p:sp>
            <p:nvSpPr>
              <p:cNvPr id="1467" name="Google Shape;1467;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468" name="Google Shape;1468;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9" name="Google Shape;1469;p21"/>
            <p:cNvGrpSpPr/>
            <p:nvPr/>
          </p:nvGrpSpPr>
          <p:grpSpPr>
            <a:xfrm>
              <a:off x="2582595" y="0"/>
              <a:ext cx="645649" cy="645649"/>
              <a:chOff x="0" y="0"/>
              <a:chExt cx="812800" cy="812800"/>
            </a:xfrm>
          </p:grpSpPr>
          <p:sp>
            <p:nvSpPr>
              <p:cNvPr id="1470" name="Google Shape;1470;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471" name="Google Shape;1471;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2" name="Google Shape;1472;p21"/>
            <p:cNvGrpSpPr/>
            <p:nvPr/>
          </p:nvGrpSpPr>
          <p:grpSpPr>
            <a:xfrm>
              <a:off x="3228244" y="0"/>
              <a:ext cx="645649" cy="645649"/>
              <a:chOff x="0" y="0"/>
              <a:chExt cx="812800" cy="812800"/>
            </a:xfrm>
          </p:grpSpPr>
          <p:sp>
            <p:nvSpPr>
              <p:cNvPr id="1473" name="Google Shape;1473;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474" name="Google Shape;1474;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5" name="Google Shape;1475;p21"/>
            <p:cNvGrpSpPr/>
            <p:nvPr/>
          </p:nvGrpSpPr>
          <p:grpSpPr>
            <a:xfrm>
              <a:off x="3873892" y="0"/>
              <a:ext cx="645649" cy="645649"/>
              <a:chOff x="0" y="0"/>
              <a:chExt cx="812800" cy="812800"/>
            </a:xfrm>
          </p:grpSpPr>
          <p:sp>
            <p:nvSpPr>
              <p:cNvPr id="1476" name="Google Shape;1476;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477" name="Google Shape;1477;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8" name="Google Shape;1478;p21"/>
            <p:cNvGrpSpPr/>
            <p:nvPr/>
          </p:nvGrpSpPr>
          <p:grpSpPr>
            <a:xfrm>
              <a:off x="4519541" y="0"/>
              <a:ext cx="645649" cy="645649"/>
              <a:chOff x="0" y="0"/>
              <a:chExt cx="812800" cy="812800"/>
            </a:xfrm>
          </p:grpSpPr>
          <p:sp>
            <p:nvSpPr>
              <p:cNvPr id="1479" name="Google Shape;1479;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480" name="Google Shape;1480;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1" name="Google Shape;1481;p21"/>
            <p:cNvGrpSpPr/>
            <p:nvPr/>
          </p:nvGrpSpPr>
          <p:grpSpPr>
            <a:xfrm>
              <a:off x="5165190" y="0"/>
              <a:ext cx="645649" cy="645649"/>
              <a:chOff x="0" y="0"/>
              <a:chExt cx="812800" cy="812800"/>
            </a:xfrm>
          </p:grpSpPr>
          <p:sp>
            <p:nvSpPr>
              <p:cNvPr id="1482" name="Google Shape;1482;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483" name="Google Shape;1483;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4" name="Google Shape;1484;p21"/>
            <p:cNvGrpSpPr/>
            <p:nvPr/>
          </p:nvGrpSpPr>
          <p:grpSpPr>
            <a:xfrm>
              <a:off x="5810838" y="0"/>
              <a:ext cx="645649" cy="645649"/>
              <a:chOff x="0" y="0"/>
              <a:chExt cx="812800" cy="812800"/>
            </a:xfrm>
          </p:grpSpPr>
          <p:sp>
            <p:nvSpPr>
              <p:cNvPr id="1485" name="Google Shape;1485;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486" name="Google Shape;1486;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7" name="Google Shape;1487;p21"/>
            <p:cNvGrpSpPr/>
            <p:nvPr/>
          </p:nvGrpSpPr>
          <p:grpSpPr>
            <a:xfrm>
              <a:off x="6456487" y="0"/>
              <a:ext cx="645649" cy="645649"/>
              <a:chOff x="0" y="0"/>
              <a:chExt cx="812800" cy="812800"/>
            </a:xfrm>
          </p:grpSpPr>
          <p:sp>
            <p:nvSpPr>
              <p:cNvPr id="1488" name="Google Shape;1488;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489" name="Google Shape;1489;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0" name="Google Shape;1490;p21"/>
            <p:cNvGrpSpPr/>
            <p:nvPr/>
          </p:nvGrpSpPr>
          <p:grpSpPr>
            <a:xfrm>
              <a:off x="7102136" y="0"/>
              <a:ext cx="645649" cy="645649"/>
              <a:chOff x="0" y="0"/>
              <a:chExt cx="812800" cy="812800"/>
            </a:xfrm>
          </p:grpSpPr>
          <p:sp>
            <p:nvSpPr>
              <p:cNvPr id="1491" name="Google Shape;1491;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492" name="Google Shape;1492;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3" name="Google Shape;1493;p21"/>
            <p:cNvGrpSpPr/>
            <p:nvPr/>
          </p:nvGrpSpPr>
          <p:grpSpPr>
            <a:xfrm>
              <a:off x="7747785" y="0"/>
              <a:ext cx="645649" cy="645649"/>
              <a:chOff x="0" y="0"/>
              <a:chExt cx="812800" cy="812800"/>
            </a:xfrm>
          </p:grpSpPr>
          <p:sp>
            <p:nvSpPr>
              <p:cNvPr id="1494" name="Google Shape;1494;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495" name="Google Shape;1495;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6" name="Google Shape;1496;p21"/>
            <p:cNvGrpSpPr/>
            <p:nvPr/>
          </p:nvGrpSpPr>
          <p:grpSpPr>
            <a:xfrm>
              <a:off x="8393433" y="0"/>
              <a:ext cx="645649" cy="645649"/>
              <a:chOff x="0" y="0"/>
              <a:chExt cx="812800" cy="812800"/>
            </a:xfrm>
          </p:grpSpPr>
          <p:sp>
            <p:nvSpPr>
              <p:cNvPr id="1497" name="Google Shape;1497;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498" name="Google Shape;1498;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9" name="Google Shape;1499;p21"/>
            <p:cNvGrpSpPr/>
            <p:nvPr/>
          </p:nvGrpSpPr>
          <p:grpSpPr>
            <a:xfrm>
              <a:off x="9039082" y="0"/>
              <a:ext cx="645649" cy="645649"/>
              <a:chOff x="0" y="0"/>
              <a:chExt cx="812800" cy="812800"/>
            </a:xfrm>
          </p:grpSpPr>
          <p:sp>
            <p:nvSpPr>
              <p:cNvPr id="1500" name="Google Shape;1500;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501" name="Google Shape;1501;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2" name="Google Shape;1502;p21"/>
            <p:cNvGrpSpPr/>
            <p:nvPr/>
          </p:nvGrpSpPr>
          <p:grpSpPr>
            <a:xfrm>
              <a:off x="9684731" y="0"/>
              <a:ext cx="645649" cy="645649"/>
              <a:chOff x="0" y="0"/>
              <a:chExt cx="812800" cy="812800"/>
            </a:xfrm>
          </p:grpSpPr>
          <p:sp>
            <p:nvSpPr>
              <p:cNvPr id="1503" name="Google Shape;1503;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504" name="Google Shape;1504;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5" name="Google Shape;1505;p21"/>
            <p:cNvGrpSpPr/>
            <p:nvPr/>
          </p:nvGrpSpPr>
          <p:grpSpPr>
            <a:xfrm>
              <a:off x="10330380" y="0"/>
              <a:ext cx="645649" cy="645649"/>
              <a:chOff x="0" y="0"/>
              <a:chExt cx="812800" cy="812800"/>
            </a:xfrm>
          </p:grpSpPr>
          <p:sp>
            <p:nvSpPr>
              <p:cNvPr id="1506" name="Google Shape;1506;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507" name="Google Shape;1507;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8" name="Google Shape;1508;p21"/>
            <p:cNvGrpSpPr/>
            <p:nvPr/>
          </p:nvGrpSpPr>
          <p:grpSpPr>
            <a:xfrm>
              <a:off x="10976028" y="0"/>
              <a:ext cx="645649" cy="645649"/>
              <a:chOff x="0" y="0"/>
              <a:chExt cx="812800" cy="812800"/>
            </a:xfrm>
          </p:grpSpPr>
          <p:sp>
            <p:nvSpPr>
              <p:cNvPr id="1509" name="Google Shape;1509;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510" name="Google Shape;1510;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1" name="Google Shape;1511;p21"/>
            <p:cNvGrpSpPr/>
            <p:nvPr/>
          </p:nvGrpSpPr>
          <p:grpSpPr>
            <a:xfrm>
              <a:off x="11621677" y="0"/>
              <a:ext cx="645649" cy="645649"/>
              <a:chOff x="0" y="0"/>
              <a:chExt cx="812800" cy="812800"/>
            </a:xfrm>
          </p:grpSpPr>
          <p:sp>
            <p:nvSpPr>
              <p:cNvPr id="1512" name="Google Shape;1512;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513" name="Google Shape;1513;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4" name="Google Shape;1514;p21"/>
            <p:cNvGrpSpPr/>
            <p:nvPr/>
          </p:nvGrpSpPr>
          <p:grpSpPr>
            <a:xfrm>
              <a:off x="12267326" y="0"/>
              <a:ext cx="645649" cy="645649"/>
              <a:chOff x="0" y="0"/>
              <a:chExt cx="812800" cy="812800"/>
            </a:xfrm>
          </p:grpSpPr>
          <p:sp>
            <p:nvSpPr>
              <p:cNvPr id="1515" name="Google Shape;1515;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516" name="Google Shape;1516;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7" name="Google Shape;1517;p21"/>
            <p:cNvGrpSpPr/>
            <p:nvPr/>
          </p:nvGrpSpPr>
          <p:grpSpPr>
            <a:xfrm>
              <a:off x="12912974" y="0"/>
              <a:ext cx="645649" cy="645649"/>
              <a:chOff x="0" y="0"/>
              <a:chExt cx="812800" cy="812800"/>
            </a:xfrm>
          </p:grpSpPr>
          <p:sp>
            <p:nvSpPr>
              <p:cNvPr id="1518" name="Google Shape;1518;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519" name="Google Shape;1519;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0" name="Google Shape;1520;p21"/>
            <p:cNvGrpSpPr/>
            <p:nvPr/>
          </p:nvGrpSpPr>
          <p:grpSpPr>
            <a:xfrm>
              <a:off x="13558623" y="0"/>
              <a:ext cx="645649" cy="645649"/>
              <a:chOff x="0" y="0"/>
              <a:chExt cx="812800" cy="812800"/>
            </a:xfrm>
          </p:grpSpPr>
          <p:sp>
            <p:nvSpPr>
              <p:cNvPr id="1521" name="Google Shape;1521;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522" name="Google Shape;1522;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3" name="Google Shape;1523;p21"/>
            <p:cNvGrpSpPr/>
            <p:nvPr/>
          </p:nvGrpSpPr>
          <p:grpSpPr>
            <a:xfrm>
              <a:off x="14204272" y="0"/>
              <a:ext cx="645649" cy="645649"/>
              <a:chOff x="0" y="0"/>
              <a:chExt cx="812800" cy="812800"/>
            </a:xfrm>
          </p:grpSpPr>
          <p:sp>
            <p:nvSpPr>
              <p:cNvPr id="1524" name="Google Shape;1524;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525" name="Google Shape;1525;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6" name="Google Shape;1526;p21"/>
            <p:cNvGrpSpPr/>
            <p:nvPr/>
          </p:nvGrpSpPr>
          <p:grpSpPr>
            <a:xfrm>
              <a:off x="14849921" y="0"/>
              <a:ext cx="645649" cy="645649"/>
              <a:chOff x="0" y="0"/>
              <a:chExt cx="812800" cy="812800"/>
            </a:xfrm>
          </p:grpSpPr>
          <p:sp>
            <p:nvSpPr>
              <p:cNvPr id="1527" name="Google Shape;1527;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528" name="Google Shape;1528;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9" name="Google Shape;1529;p21"/>
            <p:cNvGrpSpPr/>
            <p:nvPr/>
          </p:nvGrpSpPr>
          <p:grpSpPr>
            <a:xfrm>
              <a:off x="15495569" y="0"/>
              <a:ext cx="645649" cy="645649"/>
              <a:chOff x="0" y="0"/>
              <a:chExt cx="812800" cy="812800"/>
            </a:xfrm>
          </p:grpSpPr>
          <p:sp>
            <p:nvSpPr>
              <p:cNvPr id="1530" name="Google Shape;1530;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531" name="Google Shape;1531;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2" name="Google Shape;1532;p21"/>
            <p:cNvGrpSpPr/>
            <p:nvPr/>
          </p:nvGrpSpPr>
          <p:grpSpPr>
            <a:xfrm>
              <a:off x="16141218" y="0"/>
              <a:ext cx="645649" cy="645649"/>
              <a:chOff x="0" y="0"/>
              <a:chExt cx="812800" cy="812800"/>
            </a:xfrm>
          </p:grpSpPr>
          <p:sp>
            <p:nvSpPr>
              <p:cNvPr id="1533" name="Google Shape;1533;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534" name="Google Shape;1534;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5" name="Google Shape;1535;p21"/>
            <p:cNvGrpSpPr/>
            <p:nvPr/>
          </p:nvGrpSpPr>
          <p:grpSpPr>
            <a:xfrm>
              <a:off x="16786867" y="0"/>
              <a:ext cx="645649" cy="645649"/>
              <a:chOff x="0" y="0"/>
              <a:chExt cx="812800" cy="812800"/>
            </a:xfrm>
          </p:grpSpPr>
          <p:sp>
            <p:nvSpPr>
              <p:cNvPr id="1536" name="Google Shape;1536;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537" name="Google Shape;1537;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8" name="Google Shape;1538;p21"/>
            <p:cNvGrpSpPr/>
            <p:nvPr/>
          </p:nvGrpSpPr>
          <p:grpSpPr>
            <a:xfrm>
              <a:off x="17432515" y="0"/>
              <a:ext cx="645649" cy="645649"/>
              <a:chOff x="0" y="0"/>
              <a:chExt cx="812800" cy="812800"/>
            </a:xfrm>
          </p:grpSpPr>
          <p:sp>
            <p:nvSpPr>
              <p:cNvPr id="1539" name="Google Shape;1539;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540" name="Google Shape;1540;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1" name="Google Shape;1541;p21"/>
            <p:cNvGrpSpPr/>
            <p:nvPr/>
          </p:nvGrpSpPr>
          <p:grpSpPr>
            <a:xfrm>
              <a:off x="18078164" y="0"/>
              <a:ext cx="645649" cy="645649"/>
              <a:chOff x="0" y="0"/>
              <a:chExt cx="812800" cy="812800"/>
            </a:xfrm>
          </p:grpSpPr>
          <p:sp>
            <p:nvSpPr>
              <p:cNvPr id="1542" name="Google Shape;1542;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543" name="Google Shape;1543;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4" name="Google Shape;1544;p21"/>
            <p:cNvGrpSpPr/>
            <p:nvPr/>
          </p:nvGrpSpPr>
          <p:grpSpPr>
            <a:xfrm>
              <a:off x="18723813" y="0"/>
              <a:ext cx="645649" cy="645649"/>
              <a:chOff x="0" y="0"/>
              <a:chExt cx="812800" cy="812800"/>
            </a:xfrm>
          </p:grpSpPr>
          <p:sp>
            <p:nvSpPr>
              <p:cNvPr id="1545" name="Google Shape;1545;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546" name="Google Shape;1546;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7" name="Google Shape;1547;p21"/>
            <p:cNvGrpSpPr/>
            <p:nvPr/>
          </p:nvGrpSpPr>
          <p:grpSpPr>
            <a:xfrm>
              <a:off x="19369462" y="0"/>
              <a:ext cx="645649" cy="645649"/>
              <a:chOff x="0" y="0"/>
              <a:chExt cx="812800" cy="812800"/>
            </a:xfrm>
          </p:grpSpPr>
          <p:sp>
            <p:nvSpPr>
              <p:cNvPr id="1548" name="Google Shape;1548;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549" name="Google Shape;1549;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0" name="Google Shape;1550;p21"/>
            <p:cNvGrpSpPr/>
            <p:nvPr/>
          </p:nvGrpSpPr>
          <p:grpSpPr>
            <a:xfrm>
              <a:off x="20015110" y="0"/>
              <a:ext cx="645649" cy="645649"/>
              <a:chOff x="0" y="0"/>
              <a:chExt cx="812800" cy="812800"/>
            </a:xfrm>
          </p:grpSpPr>
          <p:sp>
            <p:nvSpPr>
              <p:cNvPr id="1551" name="Google Shape;1551;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552" name="Google Shape;1552;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3" name="Google Shape;1553;p21"/>
            <p:cNvGrpSpPr/>
            <p:nvPr/>
          </p:nvGrpSpPr>
          <p:grpSpPr>
            <a:xfrm>
              <a:off x="20660759" y="0"/>
              <a:ext cx="645649" cy="645649"/>
              <a:chOff x="0" y="0"/>
              <a:chExt cx="812800" cy="812800"/>
            </a:xfrm>
          </p:grpSpPr>
          <p:sp>
            <p:nvSpPr>
              <p:cNvPr id="1554" name="Google Shape;1554;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555" name="Google Shape;1555;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6" name="Google Shape;1556;p21"/>
            <p:cNvGrpSpPr/>
            <p:nvPr/>
          </p:nvGrpSpPr>
          <p:grpSpPr>
            <a:xfrm>
              <a:off x="21306408" y="0"/>
              <a:ext cx="645649" cy="645649"/>
              <a:chOff x="0" y="0"/>
              <a:chExt cx="812800" cy="812800"/>
            </a:xfrm>
          </p:grpSpPr>
          <p:sp>
            <p:nvSpPr>
              <p:cNvPr id="1557" name="Google Shape;1557;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558" name="Google Shape;1558;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9" name="Google Shape;1559;p21"/>
            <p:cNvGrpSpPr/>
            <p:nvPr/>
          </p:nvGrpSpPr>
          <p:grpSpPr>
            <a:xfrm>
              <a:off x="21952056" y="0"/>
              <a:ext cx="645649" cy="645649"/>
              <a:chOff x="0" y="0"/>
              <a:chExt cx="812800" cy="812800"/>
            </a:xfrm>
          </p:grpSpPr>
          <p:sp>
            <p:nvSpPr>
              <p:cNvPr id="1560" name="Google Shape;1560;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561" name="Google Shape;1561;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2" name="Google Shape;1562;p21"/>
            <p:cNvGrpSpPr/>
            <p:nvPr/>
          </p:nvGrpSpPr>
          <p:grpSpPr>
            <a:xfrm>
              <a:off x="22597705" y="0"/>
              <a:ext cx="645649" cy="645649"/>
              <a:chOff x="0" y="0"/>
              <a:chExt cx="812800" cy="812800"/>
            </a:xfrm>
          </p:grpSpPr>
          <p:sp>
            <p:nvSpPr>
              <p:cNvPr id="1563" name="Google Shape;1563;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564" name="Google Shape;1564;p2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8" name="Shape 1568"/>
        <p:cNvGrpSpPr/>
        <p:nvPr/>
      </p:nvGrpSpPr>
      <p:grpSpPr>
        <a:xfrm>
          <a:off x="0" y="0"/>
          <a:ext cx="0" cy="0"/>
          <a:chOff x="0" y="0"/>
          <a:chExt cx="0" cy="0"/>
        </a:xfrm>
      </p:grpSpPr>
      <p:sp>
        <p:nvSpPr>
          <p:cNvPr id="1569" name="Google Shape;1569;p2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1570" name="Google Shape;1570;p22"/>
          <p:cNvSpPr txBox="1"/>
          <p:nvPr/>
        </p:nvSpPr>
        <p:spPr>
          <a:xfrm>
            <a:off x="3493741" y="2894877"/>
            <a:ext cx="6970429" cy="14763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EFC48"/>
                </a:solidFill>
                <a:latin typeface="Arial"/>
                <a:ea typeface="Arial"/>
                <a:cs typeface="Arial"/>
                <a:sym typeface="Arial"/>
              </a:rPr>
              <a:t>Our Projects </a:t>
            </a:r>
            <a:endParaRPr/>
          </a:p>
        </p:txBody>
      </p:sp>
      <p:sp>
        <p:nvSpPr>
          <p:cNvPr id="1571" name="Google Shape;1571;p22"/>
          <p:cNvSpPr/>
          <p:nvPr/>
        </p:nvSpPr>
        <p:spPr>
          <a:xfrm>
            <a:off x="12072877" y="8440534"/>
            <a:ext cx="2418133" cy="2418133"/>
          </a:xfrm>
          <a:custGeom>
            <a:rect b="b" l="l" r="r" t="t"/>
            <a:pathLst>
              <a:path extrusionOk="0" h="2418133" w="2418133">
                <a:moveTo>
                  <a:pt x="0" y="0"/>
                </a:moveTo>
                <a:lnTo>
                  <a:pt x="2418132" y="0"/>
                </a:lnTo>
                <a:lnTo>
                  <a:pt x="2418132" y="2418132"/>
                </a:lnTo>
                <a:lnTo>
                  <a:pt x="0" y="2418132"/>
                </a:lnTo>
                <a:lnTo>
                  <a:pt x="0" y="0"/>
                </a:lnTo>
                <a:close/>
              </a:path>
            </a:pathLst>
          </a:custGeom>
          <a:blipFill rotWithShape="1">
            <a:blip r:embed="rId4">
              <a:alphaModFix amt="15000"/>
            </a:blip>
            <a:stretch>
              <a:fillRect b="0" l="0" r="0" t="0"/>
            </a:stretch>
          </a:blipFill>
          <a:ln>
            <a:noFill/>
          </a:ln>
        </p:spPr>
      </p:sp>
      <p:sp>
        <p:nvSpPr>
          <p:cNvPr id="1572" name="Google Shape;1572;p22"/>
          <p:cNvSpPr/>
          <p:nvPr/>
        </p:nvSpPr>
        <p:spPr>
          <a:xfrm rot="257467">
            <a:off x="3571080" y="8847295"/>
            <a:ext cx="1604609" cy="1604609"/>
          </a:xfrm>
          <a:custGeom>
            <a:rect b="b" l="l" r="r" t="t"/>
            <a:pathLst>
              <a:path extrusionOk="0" h="1604609" w="1604609">
                <a:moveTo>
                  <a:pt x="0" y="0"/>
                </a:moveTo>
                <a:lnTo>
                  <a:pt x="1604609" y="0"/>
                </a:lnTo>
                <a:lnTo>
                  <a:pt x="1604609" y="1604610"/>
                </a:lnTo>
                <a:lnTo>
                  <a:pt x="0" y="1604610"/>
                </a:lnTo>
                <a:lnTo>
                  <a:pt x="0" y="0"/>
                </a:lnTo>
                <a:close/>
              </a:path>
            </a:pathLst>
          </a:custGeom>
          <a:blipFill rotWithShape="1">
            <a:blip r:embed="rId4">
              <a:alphaModFix amt="15000"/>
            </a:blip>
            <a:stretch>
              <a:fillRect b="0" l="0" r="0" t="0"/>
            </a:stretch>
          </a:blipFill>
          <a:ln>
            <a:noFill/>
          </a:ln>
        </p:spPr>
      </p:sp>
      <p:sp>
        <p:nvSpPr>
          <p:cNvPr id="1573" name="Google Shape;1573;p22"/>
          <p:cNvSpPr/>
          <p:nvPr/>
        </p:nvSpPr>
        <p:spPr>
          <a:xfrm rot="1770127">
            <a:off x="-568402" y="6030434"/>
            <a:ext cx="2620436" cy="4820200"/>
          </a:xfrm>
          <a:custGeom>
            <a:rect b="b" l="l" r="r" t="t"/>
            <a:pathLst>
              <a:path extrusionOk="0" h="4820200" w="2620436">
                <a:moveTo>
                  <a:pt x="0" y="0"/>
                </a:moveTo>
                <a:lnTo>
                  <a:pt x="2620436" y="0"/>
                </a:lnTo>
                <a:lnTo>
                  <a:pt x="2620436" y="4820200"/>
                </a:lnTo>
                <a:lnTo>
                  <a:pt x="0" y="4820200"/>
                </a:lnTo>
                <a:lnTo>
                  <a:pt x="0" y="0"/>
                </a:lnTo>
                <a:close/>
              </a:path>
            </a:pathLst>
          </a:custGeom>
          <a:blipFill rotWithShape="1">
            <a:blip r:embed="rId5">
              <a:alphaModFix/>
            </a:blip>
            <a:stretch>
              <a:fillRect b="0" l="0" r="0" t="0"/>
            </a:stretch>
          </a:blipFill>
          <a:ln>
            <a:noFill/>
          </a:ln>
        </p:spPr>
      </p:sp>
      <p:sp>
        <p:nvSpPr>
          <p:cNvPr id="1574" name="Google Shape;1574;p22"/>
          <p:cNvSpPr/>
          <p:nvPr/>
        </p:nvSpPr>
        <p:spPr>
          <a:xfrm rot="4932536">
            <a:off x="876156" y="8074159"/>
            <a:ext cx="2364553" cy="4349513"/>
          </a:xfrm>
          <a:custGeom>
            <a:rect b="b" l="l" r="r" t="t"/>
            <a:pathLst>
              <a:path extrusionOk="0" h="4349513" w="2364553">
                <a:moveTo>
                  <a:pt x="0" y="0"/>
                </a:moveTo>
                <a:lnTo>
                  <a:pt x="2364553" y="0"/>
                </a:lnTo>
                <a:lnTo>
                  <a:pt x="2364553" y="4349513"/>
                </a:lnTo>
                <a:lnTo>
                  <a:pt x="0" y="4349513"/>
                </a:lnTo>
                <a:lnTo>
                  <a:pt x="0" y="0"/>
                </a:lnTo>
                <a:close/>
              </a:path>
            </a:pathLst>
          </a:custGeom>
          <a:blipFill rotWithShape="1">
            <a:blip r:embed="rId6">
              <a:alphaModFix/>
            </a:blip>
            <a:stretch>
              <a:fillRect b="0" l="0" r="0" t="0"/>
            </a:stretch>
          </a:blipFill>
          <a:ln>
            <a:noFill/>
          </a:ln>
        </p:spPr>
      </p:sp>
      <p:sp>
        <p:nvSpPr>
          <p:cNvPr id="1575" name="Google Shape;1575;p22"/>
          <p:cNvSpPr/>
          <p:nvPr/>
        </p:nvSpPr>
        <p:spPr>
          <a:xfrm rot="3033450">
            <a:off x="661812" y="7187983"/>
            <a:ext cx="2364553" cy="4349513"/>
          </a:xfrm>
          <a:custGeom>
            <a:rect b="b" l="l" r="r" t="t"/>
            <a:pathLst>
              <a:path extrusionOk="0" h="4349513" w="2364553">
                <a:moveTo>
                  <a:pt x="0" y="0"/>
                </a:moveTo>
                <a:lnTo>
                  <a:pt x="2364553" y="0"/>
                </a:lnTo>
                <a:lnTo>
                  <a:pt x="2364553" y="4349512"/>
                </a:lnTo>
                <a:lnTo>
                  <a:pt x="0" y="4349512"/>
                </a:lnTo>
                <a:lnTo>
                  <a:pt x="0" y="0"/>
                </a:lnTo>
                <a:close/>
              </a:path>
            </a:pathLst>
          </a:custGeom>
          <a:blipFill rotWithShape="1">
            <a:blip r:embed="rId7">
              <a:alphaModFix/>
            </a:blip>
            <a:stretch>
              <a:fillRect b="0" l="0" r="0" t="0"/>
            </a:stretch>
          </a:blipFill>
          <a:ln>
            <a:noFill/>
          </a:ln>
        </p:spPr>
      </p:sp>
      <p:grpSp>
        <p:nvGrpSpPr>
          <p:cNvPr id="1576" name="Google Shape;1576;p22"/>
          <p:cNvGrpSpPr/>
          <p:nvPr/>
        </p:nvGrpSpPr>
        <p:grpSpPr>
          <a:xfrm>
            <a:off x="1574559" y="2921071"/>
            <a:ext cx="1728682" cy="1603564"/>
            <a:chOff x="0" y="-104775"/>
            <a:chExt cx="2304909" cy="2138085"/>
          </a:xfrm>
        </p:grpSpPr>
        <p:sp>
          <p:nvSpPr>
            <p:cNvPr id="1577" name="Google Shape;1577;p22"/>
            <p:cNvSpPr/>
            <p:nvPr/>
          </p:nvSpPr>
          <p:spPr>
            <a:xfrm>
              <a:off x="0" y="0"/>
              <a:ext cx="1974159" cy="2033310"/>
            </a:xfrm>
            <a:custGeom>
              <a:rect b="b" l="l" r="r" t="t"/>
              <a:pathLst>
                <a:path extrusionOk="0" h="2033310" w="1974159">
                  <a:moveTo>
                    <a:pt x="0" y="0"/>
                  </a:moveTo>
                  <a:lnTo>
                    <a:pt x="1974159" y="0"/>
                  </a:lnTo>
                  <a:lnTo>
                    <a:pt x="1974159" y="2033310"/>
                  </a:lnTo>
                  <a:lnTo>
                    <a:pt x="0" y="2033310"/>
                  </a:lnTo>
                  <a:lnTo>
                    <a:pt x="0" y="0"/>
                  </a:lnTo>
                  <a:close/>
                </a:path>
              </a:pathLst>
            </a:custGeom>
            <a:blipFill rotWithShape="1">
              <a:blip r:embed="rId8">
                <a:alphaModFix/>
              </a:blip>
              <a:stretch>
                <a:fillRect b="0" l="0" r="0" t="0"/>
              </a:stretch>
            </a:blipFill>
            <a:ln>
              <a:noFill/>
            </a:ln>
          </p:spPr>
        </p:sp>
        <p:sp>
          <p:nvSpPr>
            <p:cNvPr id="1578" name="Google Shape;1578;p22"/>
            <p:cNvSpPr txBox="1"/>
            <p:nvPr/>
          </p:nvSpPr>
          <p:spPr>
            <a:xfrm>
              <a:off x="532032" y="-104775"/>
              <a:ext cx="1772877" cy="192759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6B2D6D"/>
                  </a:solidFill>
                  <a:latin typeface="Arial"/>
                  <a:ea typeface="Arial"/>
                  <a:cs typeface="Arial"/>
                  <a:sym typeface="Arial"/>
                </a:rPr>
                <a:t>3</a:t>
              </a:r>
              <a:endParaRPr/>
            </a:p>
          </p:txBody>
        </p:sp>
      </p:grpSp>
      <p:sp>
        <p:nvSpPr>
          <p:cNvPr id="1579" name="Google Shape;1579;p22"/>
          <p:cNvSpPr/>
          <p:nvPr/>
        </p:nvSpPr>
        <p:spPr>
          <a:xfrm rot="-285441">
            <a:off x="7967478" y="1935391"/>
            <a:ext cx="8210799" cy="7024426"/>
          </a:xfrm>
          <a:custGeom>
            <a:rect b="b" l="l" r="r" t="t"/>
            <a:pathLst>
              <a:path extrusionOk="0" h="7024426" w="8210799">
                <a:moveTo>
                  <a:pt x="0" y="0"/>
                </a:moveTo>
                <a:lnTo>
                  <a:pt x="8210798" y="0"/>
                </a:lnTo>
                <a:lnTo>
                  <a:pt x="8210798" y="7024426"/>
                </a:lnTo>
                <a:lnTo>
                  <a:pt x="0" y="7024426"/>
                </a:lnTo>
                <a:lnTo>
                  <a:pt x="0" y="0"/>
                </a:lnTo>
                <a:close/>
              </a:path>
            </a:pathLst>
          </a:custGeom>
          <a:blipFill rotWithShape="1">
            <a:blip r:embed="rId9">
              <a:alphaModFix/>
            </a:blip>
            <a:stretch>
              <a:fillRect b="0" l="0" r="0" t="0"/>
            </a:stretch>
          </a:blipFill>
          <a:ln>
            <a:noFill/>
          </a:ln>
        </p:spPr>
      </p:sp>
      <p:sp>
        <p:nvSpPr>
          <p:cNvPr id="1580" name="Google Shape;1580;p22"/>
          <p:cNvSpPr/>
          <p:nvPr/>
        </p:nvSpPr>
        <p:spPr>
          <a:xfrm rot="8100000">
            <a:off x="15113400" y="8519149"/>
            <a:ext cx="4667162" cy="5325599"/>
          </a:xfrm>
          <a:custGeom>
            <a:rect b="b" l="l" r="r" t="t"/>
            <a:pathLst>
              <a:path extrusionOk="0" h="5325599" w="4667162">
                <a:moveTo>
                  <a:pt x="0" y="0"/>
                </a:moveTo>
                <a:lnTo>
                  <a:pt x="4667161" y="0"/>
                </a:lnTo>
                <a:lnTo>
                  <a:pt x="4667161" y="5325599"/>
                </a:lnTo>
                <a:lnTo>
                  <a:pt x="0" y="5325599"/>
                </a:lnTo>
                <a:lnTo>
                  <a:pt x="0" y="0"/>
                </a:lnTo>
                <a:close/>
              </a:path>
            </a:pathLst>
          </a:custGeom>
          <a:blipFill rotWithShape="1">
            <a:blip r:embed="rId10">
              <a:alphaModFix/>
            </a:blip>
            <a:stretch>
              <a:fillRect b="0" l="0" r="0" t="0"/>
            </a:stretch>
          </a:blipFill>
          <a:ln>
            <a:noFill/>
          </a:ln>
        </p:spPr>
      </p:sp>
      <p:sp>
        <p:nvSpPr>
          <p:cNvPr id="1581" name="Google Shape;1581;p22"/>
          <p:cNvSpPr/>
          <p:nvPr/>
        </p:nvSpPr>
        <p:spPr>
          <a:xfrm>
            <a:off x="16776967" y="4149125"/>
            <a:ext cx="6399001" cy="7301764"/>
          </a:xfrm>
          <a:custGeom>
            <a:rect b="b" l="l" r="r" t="t"/>
            <a:pathLst>
              <a:path extrusionOk="0" h="7301764" w="6399001">
                <a:moveTo>
                  <a:pt x="0" y="0"/>
                </a:moveTo>
                <a:lnTo>
                  <a:pt x="6399000" y="0"/>
                </a:lnTo>
                <a:lnTo>
                  <a:pt x="6399000" y="7301765"/>
                </a:lnTo>
                <a:lnTo>
                  <a:pt x="0" y="7301765"/>
                </a:lnTo>
                <a:lnTo>
                  <a:pt x="0" y="0"/>
                </a:lnTo>
                <a:close/>
              </a:path>
            </a:pathLst>
          </a:custGeom>
          <a:blipFill rotWithShape="1">
            <a:blip r:embed="rId11">
              <a:alphaModFix/>
            </a:blip>
            <a:stretch>
              <a:fillRect b="0" l="0" r="0" t="0"/>
            </a:stretch>
          </a:blipFill>
          <a:ln>
            <a:noFill/>
          </a:ln>
        </p:spPr>
      </p:sp>
      <p:sp>
        <p:nvSpPr>
          <p:cNvPr id="1582" name="Google Shape;1582;p22"/>
          <p:cNvSpPr/>
          <p:nvPr/>
        </p:nvSpPr>
        <p:spPr>
          <a:xfrm rot="-8744578">
            <a:off x="16518839" y="-1655176"/>
            <a:ext cx="2568307" cy="4724310"/>
          </a:xfrm>
          <a:custGeom>
            <a:rect b="b" l="l" r="r" t="t"/>
            <a:pathLst>
              <a:path extrusionOk="0" h="4724310" w="2568307">
                <a:moveTo>
                  <a:pt x="0" y="0"/>
                </a:moveTo>
                <a:lnTo>
                  <a:pt x="2568307" y="0"/>
                </a:lnTo>
                <a:lnTo>
                  <a:pt x="2568307" y="4724310"/>
                </a:lnTo>
                <a:lnTo>
                  <a:pt x="0" y="4724310"/>
                </a:lnTo>
                <a:lnTo>
                  <a:pt x="0" y="0"/>
                </a:lnTo>
                <a:close/>
              </a:path>
            </a:pathLst>
          </a:custGeom>
          <a:blipFill rotWithShape="1">
            <a:blip r:embed="rId12">
              <a:alphaModFix/>
            </a:blip>
            <a:stretch>
              <a:fillRect b="0" l="0" r="0" t="0"/>
            </a:stretch>
          </a:blipFill>
          <a:ln>
            <a:noFill/>
          </a:ln>
        </p:spPr>
      </p:sp>
      <p:sp>
        <p:nvSpPr>
          <p:cNvPr id="1583" name="Google Shape;1583;p22"/>
          <p:cNvSpPr/>
          <p:nvPr/>
        </p:nvSpPr>
        <p:spPr>
          <a:xfrm rot="-7549866">
            <a:off x="15404190" y="-2174756"/>
            <a:ext cx="2364553" cy="4349513"/>
          </a:xfrm>
          <a:custGeom>
            <a:rect b="b" l="l" r="r" t="t"/>
            <a:pathLst>
              <a:path extrusionOk="0" h="4349513" w="2364553">
                <a:moveTo>
                  <a:pt x="0" y="0"/>
                </a:moveTo>
                <a:lnTo>
                  <a:pt x="2364553" y="0"/>
                </a:lnTo>
                <a:lnTo>
                  <a:pt x="2364553" y="4349512"/>
                </a:lnTo>
                <a:lnTo>
                  <a:pt x="0" y="4349512"/>
                </a:lnTo>
                <a:lnTo>
                  <a:pt x="0" y="0"/>
                </a:lnTo>
                <a:close/>
              </a:path>
            </a:pathLst>
          </a:custGeom>
          <a:blipFill rotWithShape="1">
            <a:blip r:embed="rId13">
              <a:alphaModFix/>
            </a:blip>
            <a:stretch>
              <a:fillRect b="0" l="0" r="0" t="0"/>
            </a:stretch>
          </a:blipFill>
          <a:ln>
            <a:noFill/>
          </a:ln>
        </p:spPr>
      </p:sp>
      <p:sp>
        <p:nvSpPr>
          <p:cNvPr id="1584" name="Google Shape;1584;p22"/>
          <p:cNvSpPr txBox="1"/>
          <p:nvPr/>
        </p:nvSpPr>
        <p:spPr>
          <a:xfrm>
            <a:off x="3541872" y="4557724"/>
            <a:ext cx="5320741" cy="11557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FFFFFF"/>
                </a:solidFill>
                <a:latin typeface="Arimo"/>
                <a:ea typeface="Arimo"/>
                <a:cs typeface="Arimo"/>
                <a:sym typeface="Arimo"/>
              </a:rPr>
              <a:t>Elaborate on what you want to discuss. </a:t>
            </a:r>
            <a:endParaRPr/>
          </a:p>
        </p:txBody>
      </p:sp>
      <p:sp>
        <p:nvSpPr>
          <p:cNvPr id="1585" name="Google Shape;1585;p22"/>
          <p:cNvSpPr/>
          <p:nvPr/>
        </p:nvSpPr>
        <p:spPr>
          <a:xfrm>
            <a:off x="247439" y="221364"/>
            <a:ext cx="2418133" cy="2418133"/>
          </a:xfrm>
          <a:custGeom>
            <a:rect b="b" l="l" r="r" t="t"/>
            <a:pathLst>
              <a:path extrusionOk="0" h="2418133" w="2418133">
                <a:moveTo>
                  <a:pt x="0" y="0"/>
                </a:moveTo>
                <a:lnTo>
                  <a:pt x="2418133" y="0"/>
                </a:lnTo>
                <a:lnTo>
                  <a:pt x="2418133" y="2418133"/>
                </a:lnTo>
                <a:lnTo>
                  <a:pt x="0" y="2418133"/>
                </a:lnTo>
                <a:lnTo>
                  <a:pt x="0" y="0"/>
                </a:lnTo>
                <a:close/>
              </a:path>
            </a:pathLst>
          </a:custGeom>
          <a:blipFill rotWithShape="1">
            <a:blip r:embed="rId4">
              <a:alphaModFix amt="15000"/>
            </a:blip>
            <a:stretch>
              <a:fillRect b="0" l="0" r="0" t="0"/>
            </a:stretch>
          </a:blipFill>
          <a:ln>
            <a:noFill/>
          </a:ln>
        </p:spPr>
      </p:sp>
      <p:sp>
        <p:nvSpPr>
          <p:cNvPr id="1586" name="Google Shape;1586;p22"/>
          <p:cNvSpPr/>
          <p:nvPr/>
        </p:nvSpPr>
        <p:spPr>
          <a:xfrm>
            <a:off x="10863811" y="-1209066"/>
            <a:ext cx="2418133" cy="2418133"/>
          </a:xfrm>
          <a:custGeom>
            <a:rect b="b" l="l" r="r" t="t"/>
            <a:pathLst>
              <a:path extrusionOk="0" h="2418133" w="2418133">
                <a:moveTo>
                  <a:pt x="0" y="0"/>
                </a:moveTo>
                <a:lnTo>
                  <a:pt x="2418132" y="0"/>
                </a:lnTo>
                <a:lnTo>
                  <a:pt x="2418132" y="2418132"/>
                </a:lnTo>
                <a:lnTo>
                  <a:pt x="0" y="2418132"/>
                </a:lnTo>
                <a:lnTo>
                  <a:pt x="0" y="0"/>
                </a:lnTo>
                <a:close/>
              </a:path>
            </a:pathLst>
          </a:custGeom>
          <a:blipFill rotWithShape="1">
            <a:blip r:embed="rId4">
              <a:alphaModFix amt="15000"/>
            </a:blip>
            <a:stretch>
              <a:fillRect b="0" l="0" r="0" t="0"/>
            </a:stretch>
          </a:blipFill>
          <a:ln>
            <a:noFill/>
          </a:ln>
        </p:spPr>
      </p:sp>
      <p:sp>
        <p:nvSpPr>
          <p:cNvPr id="1587" name="Google Shape;1587;p22"/>
          <p:cNvSpPr/>
          <p:nvPr/>
        </p:nvSpPr>
        <p:spPr>
          <a:xfrm rot="-2248255">
            <a:off x="16955351" y="4165496"/>
            <a:ext cx="426468" cy="1379748"/>
          </a:xfrm>
          <a:custGeom>
            <a:rect b="b" l="l" r="r" t="t"/>
            <a:pathLst>
              <a:path extrusionOk="0" h="1379748" w="426468">
                <a:moveTo>
                  <a:pt x="0" y="0"/>
                </a:moveTo>
                <a:lnTo>
                  <a:pt x="426468" y="0"/>
                </a:lnTo>
                <a:lnTo>
                  <a:pt x="426468" y="1379749"/>
                </a:lnTo>
                <a:lnTo>
                  <a:pt x="0" y="1379749"/>
                </a:lnTo>
                <a:lnTo>
                  <a:pt x="0" y="0"/>
                </a:lnTo>
                <a:close/>
              </a:path>
            </a:pathLst>
          </a:custGeom>
          <a:blipFill rotWithShape="1">
            <a:blip r:embed="rId14">
              <a:alphaModFix/>
            </a:blip>
            <a:stretch>
              <a:fillRect b="0" l="0" r="0" t="0"/>
            </a:stretch>
          </a:blipFill>
          <a:ln>
            <a:noFill/>
          </a:ln>
        </p:spPr>
      </p:sp>
      <p:sp>
        <p:nvSpPr>
          <p:cNvPr id="1588" name="Google Shape;1588;p22"/>
          <p:cNvSpPr/>
          <p:nvPr/>
        </p:nvSpPr>
        <p:spPr>
          <a:xfrm rot="-2039166">
            <a:off x="9323736" y="708604"/>
            <a:ext cx="846735" cy="2739438"/>
          </a:xfrm>
          <a:custGeom>
            <a:rect b="b" l="l" r="r" t="t"/>
            <a:pathLst>
              <a:path extrusionOk="0" h="2739438" w="846735">
                <a:moveTo>
                  <a:pt x="0" y="0"/>
                </a:moveTo>
                <a:lnTo>
                  <a:pt x="846735" y="0"/>
                </a:lnTo>
                <a:lnTo>
                  <a:pt x="846735" y="2739439"/>
                </a:lnTo>
                <a:lnTo>
                  <a:pt x="0" y="2739439"/>
                </a:lnTo>
                <a:lnTo>
                  <a:pt x="0" y="0"/>
                </a:lnTo>
                <a:close/>
              </a:path>
            </a:pathLst>
          </a:custGeom>
          <a:blipFill rotWithShape="1">
            <a:blip r:embed="rId15">
              <a:alphaModFix/>
            </a:blip>
            <a:stretch>
              <a:fillRect b="0" l="0" r="0" t="0"/>
            </a:stretch>
          </a:blipFill>
          <a:ln>
            <a:noFill/>
          </a:ln>
        </p:spPr>
      </p:sp>
      <p:sp>
        <p:nvSpPr>
          <p:cNvPr id="1589" name="Google Shape;1589;p22"/>
          <p:cNvSpPr/>
          <p:nvPr/>
        </p:nvSpPr>
        <p:spPr>
          <a:xfrm rot="-1965488">
            <a:off x="5868811" y="7075658"/>
            <a:ext cx="570602" cy="1846065"/>
          </a:xfrm>
          <a:custGeom>
            <a:rect b="b" l="l" r="r" t="t"/>
            <a:pathLst>
              <a:path extrusionOk="0" h="1846065" w="570602">
                <a:moveTo>
                  <a:pt x="0" y="0"/>
                </a:moveTo>
                <a:lnTo>
                  <a:pt x="570602" y="0"/>
                </a:lnTo>
                <a:lnTo>
                  <a:pt x="570602" y="1846065"/>
                </a:lnTo>
                <a:lnTo>
                  <a:pt x="0" y="1846065"/>
                </a:lnTo>
                <a:lnTo>
                  <a:pt x="0" y="0"/>
                </a:lnTo>
                <a:close/>
              </a:path>
            </a:pathLst>
          </a:custGeom>
          <a:blipFill rotWithShape="1">
            <a:blip r:embed="rId16">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3" name="Shape 1593"/>
        <p:cNvGrpSpPr/>
        <p:nvPr/>
      </p:nvGrpSpPr>
      <p:grpSpPr>
        <a:xfrm>
          <a:off x="0" y="0"/>
          <a:ext cx="0" cy="0"/>
          <a:chOff x="0" y="0"/>
          <a:chExt cx="0" cy="0"/>
        </a:xfrm>
      </p:grpSpPr>
      <p:sp>
        <p:nvSpPr>
          <p:cNvPr id="1594" name="Google Shape;1594;p2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1595" name="Google Shape;1595;p23"/>
          <p:cNvSpPr txBox="1"/>
          <p:nvPr/>
        </p:nvSpPr>
        <p:spPr>
          <a:xfrm>
            <a:off x="5298567" y="923925"/>
            <a:ext cx="10552168" cy="14763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EFC48"/>
                </a:solidFill>
                <a:latin typeface="Arial"/>
                <a:ea typeface="Arial"/>
                <a:cs typeface="Arial"/>
                <a:sym typeface="Arial"/>
              </a:rPr>
              <a:t>Write Your Topic</a:t>
            </a:r>
            <a:endParaRPr/>
          </a:p>
        </p:txBody>
      </p:sp>
      <p:graphicFrame>
        <p:nvGraphicFramePr>
          <p:cNvPr id="1596" name="Google Shape;1596;p23"/>
          <p:cNvGraphicFramePr/>
          <p:nvPr/>
        </p:nvGraphicFramePr>
        <p:xfrm>
          <a:off x="1028700" y="3578173"/>
          <a:ext cx="3000000" cy="3000000"/>
        </p:xfrm>
        <a:graphic>
          <a:graphicData uri="http://schemas.openxmlformats.org/drawingml/2006/table">
            <a:tbl>
              <a:tblPr>
                <a:noFill/>
                <a:tableStyleId>{58AE8786-B295-4C6C-91F9-C15D8E580094}</a:tableStyleId>
              </a:tblPr>
              <a:tblGrid>
                <a:gridCol w="5425150"/>
                <a:gridCol w="5425150"/>
                <a:gridCol w="5425150"/>
              </a:tblGrid>
              <a:tr h="2652050">
                <a:tc>
                  <a:txBody>
                    <a:bodyPr/>
                    <a:lstStyle/>
                    <a:p>
                      <a:pPr indent="0" lvl="0" marL="0" marR="0" rtl="0" algn="ctr">
                        <a:lnSpc>
                          <a:spcPct val="140013"/>
                        </a:lnSpc>
                        <a:spcBef>
                          <a:spcPts val="0"/>
                        </a:spcBef>
                        <a:spcAft>
                          <a:spcPts val="0"/>
                        </a:spcAft>
                        <a:buNone/>
                      </a:pPr>
                      <a:r>
                        <a:rPr lang="en-US" sz="2999" u="none" cap="none" strike="noStrike">
                          <a:solidFill>
                            <a:srgbClr val="F1E659"/>
                          </a:solidFill>
                          <a:latin typeface="Arial"/>
                          <a:ea typeface="Arial"/>
                          <a:cs typeface="Arial"/>
                          <a:sym typeface="Arial"/>
                        </a:rPr>
                        <a:t>Add a main point</a:t>
                      </a:r>
                      <a:endParaRPr sz="1100" u="none" cap="none" strike="noStrike"/>
                    </a:p>
                    <a:p>
                      <a:pPr indent="0" lvl="0" marL="0" marR="0" rtl="0" algn="ctr">
                        <a:lnSpc>
                          <a:spcPct val="139958"/>
                        </a:lnSpc>
                        <a:spcBef>
                          <a:spcPts val="0"/>
                        </a:spcBef>
                        <a:spcAft>
                          <a:spcPts val="0"/>
                        </a:spcAft>
                        <a:buNone/>
                      </a:pPr>
                      <a:r>
                        <a:rPr lang="en-US" sz="2400" u="none" cap="none" strike="noStrike">
                          <a:solidFill>
                            <a:srgbClr val="FFFFFF"/>
                          </a:solidFill>
                          <a:latin typeface="Arimo"/>
                          <a:ea typeface="Arimo"/>
                          <a:cs typeface="Arimo"/>
                          <a:sym typeface="Arimo"/>
                        </a:rPr>
                        <a:t>Elaborate on what you want to discuss.</a:t>
                      </a:r>
                      <a:endParaRPr/>
                    </a:p>
                  </a:txBody>
                  <a:tcPr marT="190500" marB="190500" marR="190500" marL="19050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lang="en-US" sz="2999" u="none" cap="none" strike="noStrike">
                          <a:solidFill>
                            <a:srgbClr val="F1E659"/>
                          </a:solidFill>
                          <a:latin typeface="Arial"/>
                          <a:ea typeface="Arial"/>
                          <a:cs typeface="Arial"/>
                          <a:sym typeface="Arial"/>
                        </a:rPr>
                        <a:t>Add a main point</a:t>
                      </a:r>
                      <a:endParaRPr sz="1100" u="none" cap="none" strike="noStrike"/>
                    </a:p>
                    <a:p>
                      <a:pPr indent="0" lvl="0" marL="0" marR="0" rtl="0" algn="ctr">
                        <a:lnSpc>
                          <a:spcPct val="139958"/>
                        </a:lnSpc>
                        <a:spcBef>
                          <a:spcPts val="0"/>
                        </a:spcBef>
                        <a:spcAft>
                          <a:spcPts val="0"/>
                        </a:spcAft>
                        <a:buNone/>
                      </a:pPr>
                      <a:r>
                        <a:rPr lang="en-US" sz="2400" u="none" cap="none" strike="noStrike">
                          <a:solidFill>
                            <a:srgbClr val="FFFFFF"/>
                          </a:solidFill>
                          <a:latin typeface="Arimo"/>
                          <a:ea typeface="Arimo"/>
                          <a:cs typeface="Arimo"/>
                          <a:sym typeface="Arimo"/>
                        </a:rPr>
                        <a:t>Elaborate on what you want to discuss.</a:t>
                      </a:r>
                      <a:endParaRPr/>
                    </a:p>
                  </a:txBody>
                  <a:tcPr marT="190500" marB="190500" marR="190500" marL="19050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lang="en-US" sz="2999" u="none" cap="none" strike="noStrike">
                          <a:solidFill>
                            <a:srgbClr val="F1E659"/>
                          </a:solidFill>
                          <a:latin typeface="Arial"/>
                          <a:ea typeface="Arial"/>
                          <a:cs typeface="Arial"/>
                          <a:sym typeface="Arial"/>
                        </a:rPr>
                        <a:t>Add a main point</a:t>
                      </a:r>
                      <a:endParaRPr sz="1100" u="none" cap="none" strike="noStrike"/>
                    </a:p>
                    <a:p>
                      <a:pPr indent="0" lvl="0" marL="0" marR="0" rtl="0" algn="ctr">
                        <a:lnSpc>
                          <a:spcPct val="139958"/>
                        </a:lnSpc>
                        <a:spcBef>
                          <a:spcPts val="0"/>
                        </a:spcBef>
                        <a:spcAft>
                          <a:spcPts val="0"/>
                        </a:spcAft>
                        <a:buNone/>
                      </a:pPr>
                      <a:r>
                        <a:rPr lang="en-US" sz="2400" u="none" cap="none" strike="noStrike">
                          <a:solidFill>
                            <a:srgbClr val="FFFFFF"/>
                          </a:solidFill>
                          <a:latin typeface="Arimo"/>
                          <a:ea typeface="Arimo"/>
                          <a:cs typeface="Arimo"/>
                          <a:sym typeface="Arimo"/>
                        </a:rPr>
                        <a:t>Elaborate on what you want to discuss.</a:t>
                      </a:r>
                      <a:endParaRPr/>
                    </a:p>
                  </a:txBody>
                  <a:tcPr marT="190500" marB="190500" marR="190500" marL="19050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r>
              <a:tr h="2448325">
                <a:tc>
                  <a:txBody>
                    <a:bodyPr/>
                    <a:lstStyle/>
                    <a:p>
                      <a:pPr indent="0" lvl="0" marL="0" marR="0" rtl="0" algn="ctr">
                        <a:lnSpc>
                          <a:spcPct val="140013"/>
                        </a:lnSpc>
                        <a:spcBef>
                          <a:spcPts val="0"/>
                        </a:spcBef>
                        <a:spcAft>
                          <a:spcPts val="0"/>
                        </a:spcAft>
                        <a:buNone/>
                      </a:pPr>
                      <a:r>
                        <a:rPr lang="en-US" sz="2999" u="none" cap="none" strike="noStrike">
                          <a:solidFill>
                            <a:srgbClr val="F1E659"/>
                          </a:solidFill>
                          <a:latin typeface="Arial"/>
                          <a:ea typeface="Arial"/>
                          <a:cs typeface="Arial"/>
                          <a:sym typeface="Arial"/>
                        </a:rPr>
                        <a:t>Add a main point</a:t>
                      </a:r>
                      <a:endParaRPr sz="1100" u="none" cap="none" strike="noStrike"/>
                    </a:p>
                    <a:p>
                      <a:pPr indent="0" lvl="0" marL="0" marR="0" rtl="0" algn="ctr">
                        <a:lnSpc>
                          <a:spcPct val="139958"/>
                        </a:lnSpc>
                        <a:spcBef>
                          <a:spcPts val="0"/>
                        </a:spcBef>
                        <a:spcAft>
                          <a:spcPts val="0"/>
                        </a:spcAft>
                        <a:buNone/>
                      </a:pPr>
                      <a:r>
                        <a:rPr lang="en-US" sz="2400" u="none" cap="none" strike="noStrike">
                          <a:solidFill>
                            <a:srgbClr val="FFFFFF"/>
                          </a:solidFill>
                          <a:latin typeface="Arimo"/>
                          <a:ea typeface="Arimo"/>
                          <a:cs typeface="Arimo"/>
                          <a:sym typeface="Arimo"/>
                        </a:rPr>
                        <a:t>Elaborate on what you want to discuss.</a:t>
                      </a:r>
                      <a:endParaRPr/>
                    </a:p>
                  </a:txBody>
                  <a:tcPr marT="190500" marB="190500" marR="190500" marL="19050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lang="en-US" sz="2999" u="none" cap="none" strike="noStrike">
                          <a:solidFill>
                            <a:srgbClr val="F1E659"/>
                          </a:solidFill>
                          <a:latin typeface="Arial"/>
                          <a:ea typeface="Arial"/>
                          <a:cs typeface="Arial"/>
                          <a:sym typeface="Arial"/>
                        </a:rPr>
                        <a:t>Add a main point</a:t>
                      </a:r>
                      <a:endParaRPr sz="1100" u="none" cap="none" strike="noStrike"/>
                    </a:p>
                    <a:p>
                      <a:pPr indent="0" lvl="0" marL="0" marR="0" rtl="0" algn="ctr">
                        <a:lnSpc>
                          <a:spcPct val="139958"/>
                        </a:lnSpc>
                        <a:spcBef>
                          <a:spcPts val="0"/>
                        </a:spcBef>
                        <a:spcAft>
                          <a:spcPts val="0"/>
                        </a:spcAft>
                        <a:buNone/>
                      </a:pPr>
                      <a:r>
                        <a:rPr lang="en-US" sz="2400" u="none" cap="none" strike="noStrike">
                          <a:solidFill>
                            <a:srgbClr val="FFFFFF"/>
                          </a:solidFill>
                          <a:latin typeface="Arimo"/>
                          <a:ea typeface="Arimo"/>
                          <a:cs typeface="Arimo"/>
                          <a:sym typeface="Arimo"/>
                        </a:rPr>
                        <a:t>Elaborate on what you want to discuss.</a:t>
                      </a:r>
                      <a:endParaRPr/>
                    </a:p>
                  </a:txBody>
                  <a:tcPr marT="190500" marB="190500" marR="190500" marL="19050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lang="en-US" sz="2999" u="none" cap="none" strike="noStrike">
                          <a:solidFill>
                            <a:srgbClr val="F1E659"/>
                          </a:solidFill>
                          <a:latin typeface="Arial"/>
                          <a:ea typeface="Arial"/>
                          <a:cs typeface="Arial"/>
                          <a:sym typeface="Arial"/>
                        </a:rPr>
                        <a:t>Add a main point</a:t>
                      </a:r>
                      <a:endParaRPr sz="1100" u="none" cap="none" strike="noStrike"/>
                    </a:p>
                    <a:p>
                      <a:pPr indent="0" lvl="0" marL="0" marR="0" rtl="0" algn="ctr">
                        <a:lnSpc>
                          <a:spcPct val="139958"/>
                        </a:lnSpc>
                        <a:spcBef>
                          <a:spcPts val="0"/>
                        </a:spcBef>
                        <a:spcAft>
                          <a:spcPts val="0"/>
                        </a:spcAft>
                        <a:buNone/>
                      </a:pPr>
                      <a:r>
                        <a:rPr lang="en-US" sz="2400" u="none" cap="none" strike="noStrike">
                          <a:solidFill>
                            <a:srgbClr val="FFFFFF"/>
                          </a:solidFill>
                          <a:latin typeface="Arimo"/>
                          <a:ea typeface="Arimo"/>
                          <a:cs typeface="Arimo"/>
                          <a:sym typeface="Arimo"/>
                        </a:rPr>
                        <a:t>Elaborate on what you want to discuss.</a:t>
                      </a:r>
                      <a:endParaRPr/>
                    </a:p>
                  </a:txBody>
                  <a:tcPr marT="190500" marB="190500" marR="190500" marL="19050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r>
            </a:tbl>
          </a:graphicData>
        </a:graphic>
      </p:graphicFrame>
      <p:sp>
        <p:nvSpPr>
          <p:cNvPr id="1597" name="Google Shape;1597;p23"/>
          <p:cNvSpPr/>
          <p:nvPr/>
        </p:nvSpPr>
        <p:spPr>
          <a:xfrm rot="257467">
            <a:off x="5496673" y="-212425"/>
            <a:ext cx="1197985" cy="1197985"/>
          </a:xfrm>
          <a:custGeom>
            <a:rect b="b" l="l" r="r" t="t"/>
            <a:pathLst>
              <a:path extrusionOk="0" h="1197985" w="1197985">
                <a:moveTo>
                  <a:pt x="0" y="0"/>
                </a:moveTo>
                <a:lnTo>
                  <a:pt x="1197985" y="0"/>
                </a:lnTo>
                <a:lnTo>
                  <a:pt x="1197985" y="1197985"/>
                </a:lnTo>
                <a:lnTo>
                  <a:pt x="0" y="1197985"/>
                </a:lnTo>
                <a:lnTo>
                  <a:pt x="0" y="0"/>
                </a:lnTo>
                <a:close/>
              </a:path>
            </a:pathLst>
          </a:custGeom>
          <a:blipFill rotWithShape="1">
            <a:blip r:embed="rId4">
              <a:alphaModFix amt="15000"/>
            </a:blip>
            <a:stretch>
              <a:fillRect b="0" l="0" r="0" t="0"/>
            </a:stretch>
          </a:blipFill>
          <a:ln>
            <a:noFill/>
          </a:ln>
        </p:spPr>
      </p:sp>
      <p:sp>
        <p:nvSpPr>
          <p:cNvPr id="1598" name="Google Shape;1598;p23"/>
          <p:cNvSpPr/>
          <p:nvPr/>
        </p:nvSpPr>
        <p:spPr>
          <a:xfrm>
            <a:off x="12072877" y="8440534"/>
            <a:ext cx="2418133" cy="2418133"/>
          </a:xfrm>
          <a:custGeom>
            <a:rect b="b" l="l" r="r" t="t"/>
            <a:pathLst>
              <a:path extrusionOk="0" h="2418133" w="2418133">
                <a:moveTo>
                  <a:pt x="0" y="0"/>
                </a:moveTo>
                <a:lnTo>
                  <a:pt x="2418132" y="0"/>
                </a:lnTo>
                <a:lnTo>
                  <a:pt x="2418132" y="2418132"/>
                </a:lnTo>
                <a:lnTo>
                  <a:pt x="0" y="2418132"/>
                </a:lnTo>
                <a:lnTo>
                  <a:pt x="0" y="0"/>
                </a:lnTo>
                <a:close/>
              </a:path>
            </a:pathLst>
          </a:custGeom>
          <a:blipFill rotWithShape="1">
            <a:blip r:embed="rId4">
              <a:alphaModFix amt="15000"/>
            </a:blip>
            <a:stretch>
              <a:fillRect b="0" l="0" r="0" t="0"/>
            </a:stretch>
          </a:blipFill>
          <a:ln>
            <a:noFill/>
          </a:ln>
        </p:spPr>
      </p:sp>
      <p:sp>
        <p:nvSpPr>
          <p:cNvPr id="1599" name="Google Shape;1599;p23"/>
          <p:cNvSpPr/>
          <p:nvPr/>
        </p:nvSpPr>
        <p:spPr>
          <a:xfrm rot="257467">
            <a:off x="-1549677" y="652496"/>
            <a:ext cx="3099353" cy="3099353"/>
          </a:xfrm>
          <a:custGeom>
            <a:rect b="b" l="l" r="r" t="t"/>
            <a:pathLst>
              <a:path extrusionOk="0" h="3099353" w="3099353">
                <a:moveTo>
                  <a:pt x="0" y="0"/>
                </a:moveTo>
                <a:lnTo>
                  <a:pt x="3099354" y="0"/>
                </a:lnTo>
                <a:lnTo>
                  <a:pt x="3099354" y="3099353"/>
                </a:lnTo>
                <a:lnTo>
                  <a:pt x="0" y="3099353"/>
                </a:lnTo>
                <a:lnTo>
                  <a:pt x="0" y="0"/>
                </a:lnTo>
                <a:close/>
              </a:path>
            </a:pathLst>
          </a:custGeom>
          <a:blipFill rotWithShape="1">
            <a:blip r:embed="rId4">
              <a:alphaModFix amt="15000"/>
            </a:blip>
            <a:stretch>
              <a:fillRect b="0" l="0" r="0" t="0"/>
            </a:stretch>
          </a:blipFill>
          <a:ln>
            <a:noFill/>
          </a:ln>
        </p:spPr>
      </p:sp>
      <p:sp>
        <p:nvSpPr>
          <p:cNvPr id="1600" name="Google Shape;1600;p23"/>
          <p:cNvSpPr/>
          <p:nvPr/>
        </p:nvSpPr>
        <p:spPr>
          <a:xfrm rot="257467">
            <a:off x="9753296" y="2289407"/>
            <a:ext cx="1604609" cy="1604609"/>
          </a:xfrm>
          <a:custGeom>
            <a:rect b="b" l="l" r="r" t="t"/>
            <a:pathLst>
              <a:path extrusionOk="0" h="1604609" w="1604609">
                <a:moveTo>
                  <a:pt x="0" y="0"/>
                </a:moveTo>
                <a:lnTo>
                  <a:pt x="1604610" y="0"/>
                </a:lnTo>
                <a:lnTo>
                  <a:pt x="1604610" y="1604609"/>
                </a:lnTo>
                <a:lnTo>
                  <a:pt x="0" y="1604609"/>
                </a:lnTo>
                <a:lnTo>
                  <a:pt x="0" y="0"/>
                </a:lnTo>
                <a:close/>
              </a:path>
            </a:pathLst>
          </a:custGeom>
          <a:blipFill rotWithShape="1">
            <a:blip r:embed="rId4">
              <a:alphaModFix amt="15000"/>
            </a:blip>
            <a:stretch>
              <a:fillRect b="0" l="0" r="0" t="0"/>
            </a:stretch>
          </a:blipFill>
          <a:ln>
            <a:noFill/>
          </a:ln>
        </p:spPr>
      </p:sp>
      <p:sp>
        <p:nvSpPr>
          <p:cNvPr id="1601" name="Google Shape;1601;p23"/>
          <p:cNvSpPr/>
          <p:nvPr/>
        </p:nvSpPr>
        <p:spPr>
          <a:xfrm rot="257467">
            <a:off x="-199247" y="8847295"/>
            <a:ext cx="1604609" cy="1604609"/>
          </a:xfrm>
          <a:custGeom>
            <a:rect b="b" l="l" r="r" t="t"/>
            <a:pathLst>
              <a:path extrusionOk="0" h="1604609" w="1604609">
                <a:moveTo>
                  <a:pt x="0" y="0"/>
                </a:moveTo>
                <a:lnTo>
                  <a:pt x="1604609" y="0"/>
                </a:lnTo>
                <a:lnTo>
                  <a:pt x="1604609" y="1604610"/>
                </a:lnTo>
                <a:lnTo>
                  <a:pt x="0" y="1604610"/>
                </a:lnTo>
                <a:lnTo>
                  <a:pt x="0" y="0"/>
                </a:lnTo>
                <a:close/>
              </a:path>
            </a:pathLst>
          </a:custGeom>
          <a:blipFill rotWithShape="1">
            <a:blip r:embed="rId4">
              <a:alphaModFix amt="15000"/>
            </a:blip>
            <a:stretch>
              <a:fillRect b="0" l="0" r="0" t="0"/>
            </a:stretch>
          </a:blipFill>
          <a:ln>
            <a:noFill/>
          </a:ln>
        </p:spPr>
      </p:sp>
      <p:sp>
        <p:nvSpPr>
          <p:cNvPr id="1602" name="Google Shape;1602;p23"/>
          <p:cNvSpPr/>
          <p:nvPr/>
        </p:nvSpPr>
        <p:spPr>
          <a:xfrm rot="257467">
            <a:off x="-167467" y="-946132"/>
            <a:ext cx="3099353" cy="3099353"/>
          </a:xfrm>
          <a:custGeom>
            <a:rect b="b" l="l" r="r" t="t"/>
            <a:pathLst>
              <a:path extrusionOk="0" h="3099353" w="3099353">
                <a:moveTo>
                  <a:pt x="0" y="0"/>
                </a:moveTo>
                <a:lnTo>
                  <a:pt x="3099353" y="0"/>
                </a:lnTo>
                <a:lnTo>
                  <a:pt x="3099353" y="3099353"/>
                </a:lnTo>
                <a:lnTo>
                  <a:pt x="0" y="3099353"/>
                </a:lnTo>
                <a:lnTo>
                  <a:pt x="0" y="0"/>
                </a:lnTo>
                <a:close/>
              </a:path>
            </a:pathLst>
          </a:custGeom>
          <a:blipFill rotWithShape="1">
            <a:blip r:embed="rId4">
              <a:alphaModFix amt="15000"/>
            </a:blip>
            <a:stretch>
              <a:fillRect b="0" l="0" r="0" t="0"/>
            </a:stretch>
          </a:blipFill>
          <a:ln>
            <a:noFill/>
          </a:ln>
        </p:spPr>
      </p:sp>
      <p:sp>
        <p:nvSpPr>
          <p:cNvPr id="1603" name="Google Shape;1603;p23"/>
          <p:cNvSpPr/>
          <p:nvPr/>
        </p:nvSpPr>
        <p:spPr>
          <a:xfrm rot="257467">
            <a:off x="-317273" y="-132477"/>
            <a:ext cx="3084532" cy="3084532"/>
          </a:xfrm>
          <a:custGeom>
            <a:rect b="b" l="l" r="r" t="t"/>
            <a:pathLst>
              <a:path extrusionOk="0" h="3084532" w="3084532">
                <a:moveTo>
                  <a:pt x="0" y="0"/>
                </a:moveTo>
                <a:lnTo>
                  <a:pt x="3084532" y="0"/>
                </a:lnTo>
                <a:lnTo>
                  <a:pt x="3084532" y="3084532"/>
                </a:lnTo>
                <a:lnTo>
                  <a:pt x="0" y="3084532"/>
                </a:lnTo>
                <a:lnTo>
                  <a:pt x="0" y="0"/>
                </a:lnTo>
                <a:close/>
              </a:path>
            </a:pathLst>
          </a:custGeom>
          <a:blipFill rotWithShape="1">
            <a:blip r:embed="rId4">
              <a:alphaModFix amt="15000"/>
            </a:blip>
            <a:stretch>
              <a:fillRect b="0" l="0" r="0" t="0"/>
            </a:stretch>
          </a:blipFill>
          <a:ln>
            <a:noFill/>
          </a:ln>
        </p:spPr>
      </p:sp>
      <p:sp>
        <p:nvSpPr>
          <p:cNvPr id="1604" name="Google Shape;1604;p23"/>
          <p:cNvSpPr/>
          <p:nvPr/>
        </p:nvSpPr>
        <p:spPr>
          <a:xfrm flipH="1" rot="7578072">
            <a:off x="-897470" y="-1696867"/>
            <a:ext cx="2568307" cy="4724310"/>
          </a:xfrm>
          <a:custGeom>
            <a:rect b="b" l="l" r="r" t="t"/>
            <a:pathLst>
              <a:path extrusionOk="0" h="4724310" w="2568307">
                <a:moveTo>
                  <a:pt x="0" y="4724310"/>
                </a:moveTo>
                <a:lnTo>
                  <a:pt x="2568307" y="4724310"/>
                </a:lnTo>
                <a:lnTo>
                  <a:pt x="2568307" y="0"/>
                </a:lnTo>
                <a:lnTo>
                  <a:pt x="0" y="0"/>
                </a:lnTo>
                <a:lnTo>
                  <a:pt x="0" y="4724310"/>
                </a:lnTo>
                <a:close/>
              </a:path>
            </a:pathLst>
          </a:custGeom>
          <a:blipFill rotWithShape="1">
            <a:blip r:embed="rId5">
              <a:alphaModFix/>
            </a:blip>
            <a:stretch>
              <a:fillRect b="0" l="0" r="0" t="0"/>
            </a:stretch>
          </a:blipFill>
          <a:ln>
            <a:noFill/>
          </a:ln>
        </p:spPr>
      </p:sp>
      <p:sp>
        <p:nvSpPr>
          <p:cNvPr id="1605" name="Google Shape;1605;p23"/>
          <p:cNvSpPr/>
          <p:nvPr/>
        </p:nvSpPr>
        <p:spPr>
          <a:xfrm flipH="1" rot="6586438">
            <a:off x="329408" y="-2113535"/>
            <a:ext cx="2502068" cy="4602467"/>
          </a:xfrm>
          <a:custGeom>
            <a:rect b="b" l="l" r="r" t="t"/>
            <a:pathLst>
              <a:path extrusionOk="0" h="4602467" w="2502068">
                <a:moveTo>
                  <a:pt x="0" y="4602467"/>
                </a:moveTo>
                <a:lnTo>
                  <a:pt x="2502068" y="4602467"/>
                </a:lnTo>
                <a:lnTo>
                  <a:pt x="2502068" y="0"/>
                </a:lnTo>
                <a:lnTo>
                  <a:pt x="0" y="0"/>
                </a:lnTo>
                <a:lnTo>
                  <a:pt x="0" y="4602467"/>
                </a:lnTo>
                <a:close/>
              </a:path>
            </a:pathLst>
          </a:custGeom>
          <a:blipFill rotWithShape="1">
            <a:blip r:embed="rId6">
              <a:alphaModFix/>
            </a:blip>
            <a:stretch>
              <a:fillRect b="0" l="0" r="0" t="0"/>
            </a:stretch>
          </a:blipFill>
          <a:ln>
            <a:noFill/>
          </a:ln>
        </p:spPr>
      </p:sp>
      <p:sp>
        <p:nvSpPr>
          <p:cNvPr id="1606" name="Google Shape;1606;p23"/>
          <p:cNvSpPr/>
          <p:nvPr/>
        </p:nvSpPr>
        <p:spPr>
          <a:xfrm rot="-2126141">
            <a:off x="4005668" y="2140203"/>
            <a:ext cx="337870" cy="1093110"/>
          </a:xfrm>
          <a:custGeom>
            <a:rect b="b" l="l" r="r" t="t"/>
            <a:pathLst>
              <a:path extrusionOk="0" h="1093110" w="337870">
                <a:moveTo>
                  <a:pt x="0" y="0"/>
                </a:moveTo>
                <a:lnTo>
                  <a:pt x="337870" y="0"/>
                </a:lnTo>
                <a:lnTo>
                  <a:pt x="337870" y="1093110"/>
                </a:lnTo>
                <a:lnTo>
                  <a:pt x="0" y="1093110"/>
                </a:lnTo>
                <a:lnTo>
                  <a:pt x="0" y="0"/>
                </a:lnTo>
                <a:close/>
              </a:path>
            </a:pathLst>
          </a:custGeom>
          <a:blipFill rotWithShape="1">
            <a:blip r:embed="rId7">
              <a:alphaModFix/>
            </a:blip>
            <a:stretch>
              <a:fillRect b="0" l="0" r="0" t="0"/>
            </a:stretch>
          </a:blipFill>
          <a:ln>
            <a:noFill/>
          </a:ln>
        </p:spPr>
      </p:sp>
      <p:sp>
        <p:nvSpPr>
          <p:cNvPr id="1607" name="Google Shape;1607;p23"/>
          <p:cNvSpPr/>
          <p:nvPr/>
        </p:nvSpPr>
        <p:spPr>
          <a:xfrm rot="-1965488">
            <a:off x="18002699" y="9265878"/>
            <a:ext cx="570602" cy="1846065"/>
          </a:xfrm>
          <a:custGeom>
            <a:rect b="b" l="l" r="r" t="t"/>
            <a:pathLst>
              <a:path extrusionOk="0" h="1846065" w="570602">
                <a:moveTo>
                  <a:pt x="0" y="0"/>
                </a:moveTo>
                <a:lnTo>
                  <a:pt x="570602" y="0"/>
                </a:lnTo>
                <a:lnTo>
                  <a:pt x="570602" y="1846064"/>
                </a:lnTo>
                <a:lnTo>
                  <a:pt x="0" y="1846064"/>
                </a:lnTo>
                <a:lnTo>
                  <a:pt x="0" y="0"/>
                </a:lnTo>
                <a:close/>
              </a:path>
            </a:pathLst>
          </a:custGeom>
          <a:blipFill rotWithShape="1">
            <a:blip r:embed="rId8">
              <a:alphaModFix/>
            </a:blip>
            <a:stretch>
              <a:fillRect b="0" l="0" r="0" t="0"/>
            </a:stretch>
          </a:blipFill>
          <a:ln>
            <a:noFill/>
          </a:ln>
        </p:spPr>
      </p:sp>
      <p:sp>
        <p:nvSpPr>
          <p:cNvPr id="1608" name="Google Shape;1608;p23"/>
          <p:cNvSpPr/>
          <p:nvPr/>
        </p:nvSpPr>
        <p:spPr>
          <a:xfrm rot="-2041626">
            <a:off x="13214899" y="792203"/>
            <a:ext cx="701315" cy="2268959"/>
          </a:xfrm>
          <a:custGeom>
            <a:rect b="b" l="l" r="r" t="t"/>
            <a:pathLst>
              <a:path extrusionOk="0" h="2268959" w="701315">
                <a:moveTo>
                  <a:pt x="0" y="0"/>
                </a:moveTo>
                <a:lnTo>
                  <a:pt x="701315" y="0"/>
                </a:lnTo>
                <a:lnTo>
                  <a:pt x="701315" y="2268959"/>
                </a:lnTo>
                <a:lnTo>
                  <a:pt x="0" y="2268959"/>
                </a:lnTo>
                <a:lnTo>
                  <a:pt x="0" y="0"/>
                </a:lnTo>
                <a:close/>
              </a:path>
            </a:pathLst>
          </a:custGeom>
          <a:blipFill rotWithShape="1">
            <a:blip r:embed="rId9">
              <a:alphaModFix/>
            </a:blip>
            <a:stretch>
              <a:fillRect b="0" l="0" r="0" t="0"/>
            </a:stretch>
          </a:blipFill>
          <a:ln>
            <a:noFill/>
          </a:ln>
        </p:spPr>
      </p:sp>
      <p:grpSp>
        <p:nvGrpSpPr>
          <p:cNvPr id="1609" name="Google Shape;1609;p23"/>
          <p:cNvGrpSpPr/>
          <p:nvPr/>
        </p:nvGrpSpPr>
        <p:grpSpPr>
          <a:xfrm>
            <a:off x="14158067" y="-1816608"/>
            <a:ext cx="6317340" cy="5156659"/>
            <a:chOff x="0" y="1"/>
            <a:chExt cx="8423120" cy="6875546"/>
          </a:xfrm>
        </p:grpSpPr>
        <p:sp>
          <p:nvSpPr>
            <p:cNvPr id="1610" name="Google Shape;1610;p23"/>
            <p:cNvSpPr/>
            <p:nvPr/>
          </p:nvSpPr>
          <p:spPr>
            <a:xfrm rot="-8100000">
              <a:off x="3273143" y="288233"/>
              <a:ext cx="3424409" cy="6299081"/>
            </a:xfrm>
            <a:custGeom>
              <a:rect b="b" l="l" r="r" t="t"/>
              <a:pathLst>
                <a:path extrusionOk="0" h="6299081" w="3424409">
                  <a:moveTo>
                    <a:pt x="0" y="0"/>
                  </a:moveTo>
                  <a:lnTo>
                    <a:pt x="3424410" y="0"/>
                  </a:lnTo>
                  <a:lnTo>
                    <a:pt x="3424410" y="6299080"/>
                  </a:lnTo>
                  <a:lnTo>
                    <a:pt x="0" y="6299080"/>
                  </a:lnTo>
                  <a:lnTo>
                    <a:pt x="0" y="0"/>
                  </a:lnTo>
                  <a:close/>
                </a:path>
              </a:pathLst>
            </a:custGeom>
            <a:blipFill rotWithShape="1">
              <a:blip r:embed="rId5">
                <a:alphaModFix/>
              </a:blip>
              <a:stretch>
                <a:fillRect b="0" l="0" r="0" t="0"/>
              </a:stretch>
            </a:blipFill>
            <a:ln>
              <a:noFill/>
            </a:ln>
          </p:spPr>
        </p:sp>
        <p:sp>
          <p:nvSpPr>
            <p:cNvPr id="1611" name="Google Shape;1611;p23"/>
            <p:cNvSpPr/>
            <p:nvPr/>
          </p:nvSpPr>
          <p:spPr>
            <a:xfrm rot="-6120032">
              <a:off x="1680031" y="-316523"/>
              <a:ext cx="3336091" cy="6136622"/>
            </a:xfrm>
            <a:custGeom>
              <a:rect b="b" l="l" r="r" t="t"/>
              <a:pathLst>
                <a:path extrusionOk="0" h="6136622" w="3336091">
                  <a:moveTo>
                    <a:pt x="0" y="0"/>
                  </a:moveTo>
                  <a:lnTo>
                    <a:pt x="3336091" y="0"/>
                  </a:lnTo>
                  <a:lnTo>
                    <a:pt x="3336091" y="6136622"/>
                  </a:lnTo>
                  <a:lnTo>
                    <a:pt x="0" y="6136622"/>
                  </a:lnTo>
                  <a:lnTo>
                    <a:pt x="0" y="0"/>
                  </a:lnTo>
                  <a:close/>
                </a:path>
              </a:pathLst>
            </a:custGeom>
            <a:blipFill rotWithShape="1">
              <a:blip r:embed="rId6">
                <a:alphaModFix/>
              </a:blip>
              <a:stretch>
                <a:fillRect b="0" l="0" r="0" t="0"/>
              </a:stretch>
            </a:blipFill>
            <a:ln>
              <a:noFill/>
            </a:ln>
          </p:spPr>
        </p:sp>
      </p:grpSp>
      <p:sp>
        <p:nvSpPr>
          <p:cNvPr id="1612" name="Google Shape;1612;p23"/>
          <p:cNvSpPr txBox="1"/>
          <p:nvPr/>
        </p:nvSpPr>
        <p:spPr>
          <a:xfrm>
            <a:off x="2614466" y="2334474"/>
            <a:ext cx="12322393" cy="584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Arimo"/>
                <a:ea typeface="Arimo"/>
                <a:cs typeface="Arimo"/>
                <a:sym typeface="Arimo"/>
              </a:rPr>
              <a:t>Elaborate on what you want to discuss.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6" name="Shape 1616"/>
        <p:cNvGrpSpPr/>
        <p:nvPr/>
      </p:nvGrpSpPr>
      <p:grpSpPr>
        <a:xfrm>
          <a:off x="0" y="0"/>
          <a:ext cx="0" cy="0"/>
          <a:chOff x="0" y="0"/>
          <a:chExt cx="0" cy="0"/>
        </a:xfrm>
      </p:grpSpPr>
      <p:sp>
        <p:nvSpPr>
          <p:cNvPr id="1617" name="Google Shape;1617;p2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1618" name="Google Shape;1618;p24"/>
          <p:cNvSpPr txBox="1"/>
          <p:nvPr/>
        </p:nvSpPr>
        <p:spPr>
          <a:xfrm>
            <a:off x="1397283" y="7052285"/>
            <a:ext cx="3538878"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the featured statistic.</a:t>
            </a:r>
            <a:endParaRPr/>
          </a:p>
        </p:txBody>
      </p:sp>
      <p:sp>
        <p:nvSpPr>
          <p:cNvPr id="1619" name="Google Shape;1619;p24"/>
          <p:cNvSpPr txBox="1"/>
          <p:nvPr/>
        </p:nvSpPr>
        <p:spPr>
          <a:xfrm>
            <a:off x="12577438" y="7052285"/>
            <a:ext cx="3538878"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the featured statistic.</a:t>
            </a:r>
            <a:endParaRPr/>
          </a:p>
        </p:txBody>
      </p:sp>
      <p:sp>
        <p:nvSpPr>
          <p:cNvPr id="1620" name="Google Shape;1620;p24"/>
          <p:cNvSpPr txBox="1"/>
          <p:nvPr/>
        </p:nvSpPr>
        <p:spPr>
          <a:xfrm>
            <a:off x="7104345" y="7052285"/>
            <a:ext cx="3538878"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the featured statistic.</a:t>
            </a:r>
            <a:endParaRPr/>
          </a:p>
        </p:txBody>
      </p:sp>
      <p:sp>
        <p:nvSpPr>
          <p:cNvPr id="1621" name="Google Shape;1621;p24"/>
          <p:cNvSpPr txBox="1"/>
          <p:nvPr/>
        </p:nvSpPr>
        <p:spPr>
          <a:xfrm>
            <a:off x="2171684" y="923925"/>
            <a:ext cx="13944632" cy="14763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EFC48"/>
                </a:solidFill>
                <a:latin typeface="Arial"/>
                <a:ea typeface="Arial"/>
                <a:cs typeface="Arial"/>
                <a:sym typeface="Arial"/>
              </a:rPr>
              <a:t>Market Research</a:t>
            </a:r>
            <a:endParaRPr/>
          </a:p>
        </p:txBody>
      </p:sp>
      <p:grpSp>
        <p:nvGrpSpPr>
          <p:cNvPr id="1622" name="Google Shape;1622;p24"/>
          <p:cNvGrpSpPr/>
          <p:nvPr/>
        </p:nvGrpSpPr>
        <p:grpSpPr>
          <a:xfrm>
            <a:off x="711274" y="4893593"/>
            <a:ext cx="4589369" cy="502908"/>
            <a:chOff x="-3450" y="-112"/>
            <a:chExt cx="1276900" cy="139924"/>
          </a:xfrm>
        </p:grpSpPr>
        <p:sp>
          <p:nvSpPr>
            <p:cNvPr id="1623" name="Google Shape;1623;p24"/>
            <p:cNvSpPr/>
            <p:nvPr/>
          </p:nvSpPr>
          <p:spPr>
            <a:xfrm>
              <a:off x="-3450" y="-112"/>
              <a:ext cx="1276900" cy="139924"/>
            </a:xfrm>
            <a:custGeom>
              <a:rect b="b" l="l" r="r" t="t"/>
              <a:pathLst>
                <a:path extrusionOk="0" h="139924" w="1276900">
                  <a:moveTo>
                    <a:pt x="73300" y="112"/>
                  </a:moveTo>
                  <a:lnTo>
                    <a:pt x="1203600" y="112"/>
                  </a:lnTo>
                  <a:cubicBezTo>
                    <a:pt x="1228629" y="0"/>
                    <a:pt x="1251806" y="13289"/>
                    <a:pt x="1264353" y="34947"/>
                  </a:cubicBezTo>
                  <a:cubicBezTo>
                    <a:pt x="1276900" y="56604"/>
                    <a:pt x="1276900" y="83320"/>
                    <a:pt x="1264353" y="104977"/>
                  </a:cubicBezTo>
                  <a:cubicBezTo>
                    <a:pt x="1251806" y="126635"/>
                    <a:pt x="1228629" y="139924"/>
                    <a:pt x="1203600" y="139812"/>
                  </a:cubicBezTo>
                  <a:lnTo>
                    <a:pt x="73300" y="139812"/>
                  </a:lnTo>
                  <a:cubicBezTo>
                    <a:pt x="48271" y="139924"/>
                    <a:pt x="25094" y="126635"/>
                    <a:pt x="12547" y="104977"/>
                  </a:cubicBezTo>
                  <a:cubicBezTo>
                    <a:pt x="0" y="83320"/>
                    <a:pt x="0" y="56604"/>
                    <a:pt x="12547" y="34947"/>
                  </a:cubicBezTo>
                  <a:cubicBezTo>
                    <a:pt x="25094" y="13289"/>
                    <a:pt x="48271" y="0"/>
                    <a:pt x="73300" y="112"/>
                  </a:cubicBezTo>
                  <a:close/>
                </a:path>
              </a:pathLst>
            </a:custGeom>
            <a:solidFill>
              <a:srgbClr val="C01D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24"/>
            <p:cNvSpPr/>
            <p:nvPr/>
          </p:nvSpPr>
          <p:spPr>
            <a:xfrm>
              <a:off x="-3450" y="-112"/>
              <a:ext cx="667300" cy="139924"/>
            </a:xfrm>
            <a:custGeom>
              <a:rect b="b" l="l" r="r" t="t"/>
              <a:pathLst>
                <a:path extrusionOk="0" h="139924" w="667300">
                  <a:moveTo>
                    <a:pt x="73300" y="112"/>
                  </a:moveTo>
                  <a:lnTo>
                    <a:pt x="594000" y="112"/>
                  </a:lnTo>
                  <a:cubicBezTo>
                    <a:pt x="619029" y="0"/>
                    <a:pt x="642206" y="13289"/>
                    <a:pt x="654753" y="34947"/>
                  </a:cubicBezTo>
                  <a:cubicBezTo>
                    <a:pt x="667300" y="56604"/>
                    <a:pt x="667300" y="83320"/>
                    <a:pt x="654753" y="104977"/>
                  </a:cubicBezTo>
                  <a:cubicBezTo>
                    <a:pt x="642206" y="126635"/>
                    <a:pt x="619029" y="139924"/>
                    <a:pt x="594000" y="139812"/>
                  </a:cubicBezTo>
                  <a:lnTo>
                    <a:pt x="73300" y="139812"/>
                  </a:lnTo>
                  <a:cubicBezTo>
                    <a:pt x="48271" y="139924"/>
                    <a:pt x="25094" y="126635"/>
                    <a:pt x="12547" y="104977"/>
                  </a:cubicBezTo>
                  <a:cubicBezTo>
                    <a:pt x="0" y="83320"/>
                    <a:pt x="0" y="56604"/>
                    <a:pt x="12547" y="34947"/>
                  </a:cubicBezTo>
                  <a:cubicBezTo>
                    <a:pt x="25094" y="13289"/>
                    <a:pt x="48271" y="0"/>
                    <a:pt x="73300" y="112"/>
                  </a:cubicBezTo>
                  <a:close/>
                </a:path>
              </a:pathLst>
            </a:custGeom>
            <a:solidFill>
              <a:srgbClr val="E6D8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25" name="Google Shape;1625;p24"/>
          <p:cNvSpPr txBox="1"/>
          <p:nvPr/>
        </p:nvSpPr>
        <p:spPr>
          <a:xfrm>
            <a:off x="2163445" y="5756600"/>
            <a:ext cx="2301300" cy="10773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6999" u="none" cap="none" strike="noStrike">
                <a:solidFill>
                  <a:srgbClr val="FFFFFF"/>
                </a:solidFill>
                <a:latin typeface="Arial"/>
                <a:ea typeface="Arial"/>
                <a:cs typeface="Arial"/>
                <a:sym typeface="Arial"/>
              </a:rPr>
              <a:t>43%</a:t>
            </a:r>
            <a:endParaRPr/>
          </a:p>
        </p:txBody>
      </p:sp>
      <p:sp>
        <p:nvSpPr>
          <p:cNvPr id="1626" name="Google Shape;1626;p24"/>
          <p:cNvSpPr txBox="1"/>
          <p:nvPr/>
        </p:nvSpPr>
        <p:spPr>
          <a:xfrm>
            <a:off x="7845379" y="5626075"/>
            <a:ext cx="2177100" cy="10773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6999" u="none" cap="none" strike="noStrike">
                <a:solidFill>
                  <a:srgbClr val="FFFFFF"/>
                </a:solidFill>
                <a:latin typeface="Arial"/>
                <a:ea typeface="Arial"/>
                <a:cs typeface="Arial"/>
                <a:sym typeface="Arial"/>
              </a:rPr>
              <a:t>60%</a:t>
            </a:r>
            <a:endParaRPr/>
          </a:p>
        </p:txBody>
      </p:sp>
      <p:sp>
        <p:nvSpPr>
          <p:cNvPr id="1627" name="Google Shape;1627;p24"/>
          <p:cNvSpPr txBox="1"/>
          <p:nvPr/>
        </p:nvSpPr>
        <p:spPr>
          <a:xfrm>
            <a:off x="13580599" y="5616550"/>
            <a:ext cx="2043900" cy="10773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6999" u="none" cap="none" strike="noStrike">
                <a:solidFill>
                  <a:srgbClr val="FFFFFF"/>
                </a:solidFill>
                <a:latin typeface="Arial"/>
                <a:ea typeface="Arial"/>
                <a:cs typeface="Arial"/>
                <a:sym typeface="Arial"/>
              </a:rPr>
              <a:t>35%</a:t>
            </a:r>
            <a:endParaRPr/>
          </a:p>
        </p:txBody>
      </p:sp>
      <p:sp>
        <p:nvSpPr>
          <p:cNvPr id="1628" name="Google Shape;1628;p24"/>
          <p:cNvSpPr/>
          <p:nvPr/>
        </p:nvSpPr>
        <p:spPr>
          <a:xfrm rot="257467">
            <a:off x="11833423" y="-1072680"/>
            <a:ext cx="3223290" cy="3223290"/>
          </a:xfrm>
          <a:custGeom>
            <a:rect b="b" l="l" r="r" t="t"/>
            <a:pathLst>
              <a:path extrusionOk="0" h="3223290" w="3223290">
                <a:moveTo>
                  <a:pt x="0" y="0"/>
                </a:moveTo>
                <a:lnTo>
                  <a:pt x="3223290" y="0"/>
                </a:lnTo>
                <a:lnTo>
                  <a:pt x="3223290" y="3223290"/>
                </a:lnTo>
                <a:lnTo>
                  <a:pt x="0" y="3223290"/>
                </a:lnTo>
                <a:lnTo>
                  <a:pt x="0" y="0"/>
                </a:lnTo>
                <a:close/>
              </a:path>
            </a:pathLst>
          </a:custGeom>
          <a:blipFill rotWithShape="1">
            <a:blip r:embed="rId4">
              <a:alphaModFix amt="15000"/>
            </a:blip>
            <a:stretch>
              <a:fillRect b="0" l="0" r="0" t="0"/>
            </a:stretch>
          </a:blipFill>
          <a:ln>
            <a:noFill/>
          </a:ln>
        </p:spPr>
      </p:sp>
      <p:sp>
        <p:nvSpPr>
          <p:cNvPr id="1629" name="Google Shape;1629;p24"/>
          <p:cNvSpPr/>
          <p:nvPr/>
        </p:nvSpPr>
        <p:spPr>
          <a:xfrm>
            <a:off x="1609462" y="709422"/>
            <a:ext cx="1557260" cy="1557260"/>
          </a:xfrm>
          <a:custGeom>
            <a:rect b="b" l="l" r="r" t="t"/>
            <a:pathLst>
              <a:path extrusionOk="0" h="1557260" w="1557260">
                <a:moveTo>
                  <a:pt x="0" y="0"/>
                </a:moveTo>
                <a:lnTo>
                  <a:pt x="1557260" y="0"/>
                </a:lnTo>
                <a:lnTo>
                  <a:pt x="1557260" y="1557260"/>
                </a:lnTo>
                <a:lnTo>
                  <a:pt x="0" y="1557260"/>
                </a:lnTo>
                <a:lnTo>
                  <a:pt x="0" y="0"/>
                </a:lnTo>
                <a:close/>
              </a:path>
            </a:pathLst>
          </a:custGeom>
          <a:blipFill rotWithShape="1">
            <a:blip r:embed="rId4">
              <a:alphaModFix amt="15000"/>
            </a:blip>
            <a:stretch>
              <a:fillRect b="0" l="0" r="0" t="0"/>
            </a:stretch>
          </a:blipFill>
          <a:ln>
            <a:noFill/>
          </a:ln>
        </p:spPr>
      </p:sp>
      <p:sp>
        <p:nvSpPr>
          <p:cNvPr id="1630" name="Google Shape;1630;p24"/>
          <p:cNvSpPr/>
          <p:nvPr/>
        </p:nvSpPr>
        <p:spPr>
          <a:xfrm rot="257467">
            <a:off x="17019637" y="2635137"/>
            <a:ext cx="2146713" cy="2146713"/>
          </a:xfrm>
          <a:custGeom>
            <a:rect b="b" l="l" r="r" t="t"/>
            <a:pathLst>
              <a:path extrusionOk="0" h="2146713" w="2146713">
                <a:moveTo>
                  <a:pt x="0" y="0"/>
                </a:moveTo>
                <a:lnTo>
                  <a:pt x="2146713" y="0"/>
                </a:lnTo>
                <a:lnTo>
                  <a:pt x="2146713" y="2146713"/>
                </a:lnTo>
                <a:lnTo>
                  <a:pt x="0" y="2146713"/>
                </a:lnTo>
                <a:lnTo>
                  <a:pt x="0" y="0"/>
                </a:lnTo>
                <a:close/>
              </a:path>
            </a:pathLst>
          </a:custGeom>
          <a:blipFill rotWithShape="1">
            <a:blip r:embed="rId4">
              <a:alphaModFix amt="15000"/>
            </a:blip>
            <a:stretch>
              <a:fillRect b="0" l="0" r="0" t="0"/>
            </a:stretch>
          </a:blipFill>
          <a:ln>
            <a:noFill/>
          </a:ln>
        </p:spPr>
      </p:sp>
      <p:sp>
        <p:nvSpPr>
          <p:cNvPr id="1631" name="Google Shape;1631;p24"/>
          <p:cNvSpPr/>
          <p:nvPr/>
        </p:nvSpPr>
        <p:spPr>
          <a:xfrm rot="257467">
            <a:off x="-374562" y="7457712"/>
            <a:ext cx="1604609" cy="1604609"/>
          </a:xfrm>
          <a:custGeom>
            <a:rect b="b" l="l" r="r" t="t"/>
            <a:pathLst>
              <a:path extrusionOk="0" h="1604609" w="1604609">
                <a:moveTo>
                  <a:pt x="0" y="0"/>
                </a:moveTo>
                <a:lnTo>
                  <a:pt x="1604609" y="0"/>
                </a:lnTo>
                <a:lnTo>
                  <a:pt x="1604609" y="1604609"/>
                </a:lnTo>
                <a:lnTo>
                  <a:pt x="0" y="1604609"/>
                </a:lnTo>
                <a:lnTo>
                  <a:pt x="0" y="0"/>
                </a:lnTo>
                <a:close/>
              </a:path>
            </a:pathLst>
          </a:custGeom>
          <a:blipFill rotWithShape="1">
            <a:blip r:embed="rId4">
              <a:alphaModFix amt="15000"/>
            </a:blip>
            <a:stretch>
              <a:fillRect b="0" l="0" r="0" t="0"/>
            </a:stretch>
          </a:blipFill>
          <a:ln>
            <a:noFill/>
          </a:ln>
        </p:spPr>
      </p:sp>
      <p:sp>
        <p:nvSpPr>
          <p:cNvPr id="1632" name="Google Shape;1632;p24"/>
          <p:cNvSpPr/>
          <p:nvPr/>
        </p:nvSpPr>
        <p:spPr>
          <a:xfrm rot="257467">
            <a:off x="10915046" y="8455995"/>
            <a:ext cx="1604609" cy="1604609"/>
          </a:xfrm>
          <a:custGeom>
            <a:rect b="b" l="l" r="r" t="t"/>
            <a:pathLst>
              <a:path extrusionOk="0" h="1604609" w="1604609">
                <a:moveTo>
                  <a:pt x="0" y="0"/>
                </a:moveTo>
                <a:lnTo>
                  <a:pt x="1604609" y="0"/>
                </a:lnTo>
                <a:lnTo>
                  <a:pt x="1604609" y="1604610"/>
                </a:lnTo>
                <a:lnTo>
                  <a:pt x="0" y="1604610"/>
                </a:lnTo>
                <a:lnTo>
                  <a:pt x="0" y="0"/>
                </a:lnTo>
                <a:close/>
              </a:path>
            </a:pathLst>
          </a:custGeom>
          <a:blipFill rotWithShape="1">
            <a:blip r:embed="rId4">
              <a:alphaModFix amt="15000"/>
            </a:blip>
            <a:stretch>
              <a:fillRect b="0" l="0" r="0" t="0"/>
            </a:stretch>
          </a:blipFill>
          <a:ln>
            <a:noFill/>
          </a:ln>
        </p:spPr>
      </p:sp>
      <p:grpSp>
        <p:nvGrpSpPr>
          <p:cNvPr id="1633" name="Google Shape;1633;p24"/>
          <p:cNvGrpSpPr/>
          <p:nvPr/>
        </p:nvGrpSpPr>
        <p:grpSpPr>
          <a:xfrm>
            <a:off x="6379948" y="4940281"/>
            <a:ext cx="4589369" cy="502908"/>
            <a:chOff x="-3450" y="-112"/>
            <a:chExt cx="1276900" cy="139924"/>
          </a:xfrm>
        </p:grpSpPr>
        <p:sp>
          <p:nvSpPr>
            <p:cNvPr id="1634" name="Google Shape;1634;p24"/>
            <p:cNvSpPr/>
            <p:nvPr/>
          </p:nvSpPr>
          <p:spPr>
            <a:xfrm>
              <a:off x="-3450" y="-112"/>
              <a:ext cx="1276900" cy="139924"/>
            </a:xfrm>
            <a:custGeom>
              <a:rect b="b" l="l" r="r" t="t"/>
              <a:pathLst>
                <a:path extrusionOk="0" h="139924" w="1276900">
                  <a:moveTo>
                    <a:pt x="73300" y="112"/>
                  </a:moveTo>
                  <a:lnTo>
                    <a:pt x="1203600" y="112"/>
                  </a:lnTo>
                  <a:cubicBezTo>
                    <a:pt x="1228629" y="0"/>
                    <a:pt x="1251806" y="13289"/>
                    <a:pt x="1264353" y="34947"/>
                  </a:cubicBezTo>
                  <a:cubicBezTo>
                    <a:pt x="1276900" y="56604"/>
                    <a:pt x="1276900" y="83320"/>
                    <a:pt x="1264353" y="104977"/>
                  </a:cubicBezTo>
                  <a:cubicBezTo>
                    <a:pt x="1251806" y="126635"/>
                    <a:pt x="1228629" y="139924"/>
                    <a:pt x="1203600" y="139812"/>
                  </a:cubicBezTo>
                  <a:lnTo>
                    <a:pt x="73300" y="139812"/>
                  </a:lnTo>
                  <a:cubicBezTo>
                    <a:pt x="48271" y="139924"/>
                    <a:pt x="25094" y="126635"/>
                    <a:pt x="12547" y="104977"/>
                  </a:cubicBezTo>
                  <a:cubicBezTo>
                    <a:pt x="0" y="83320"/>
                    <a:pt x="0" y="56604"/>
                    <a:pt x="12547" y="34947"/>
                  </a:cubicBezTo>
                  <a:cubicBezTo>
                    <a:pt x="25094" y="13289"/>
                    <a:pt x="48271" y="0"/>
                    <a:pt x="73300" y="112"/>
                  </a:cubicBezTo>
                  <a:close/>
                </a:path>
              </a:pathLst>
            </a:custGeom>
            <a:solidFill>
              <a:srgbClr val="C01D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24"/>
            <p:cNvSpPr/>
            <p:nvPr/>
          </p:nvSpPr>
          <p:spPr>
            <a:xfrm>
              <a:off x="-3450" y="-112"/>
              <a:ext cx="667300" cy="139924"/>
            </a:xfrm>
            <a:custGeom>
              <a:rect b="b" l="l" r="r" t="t"/>
              <a:pathLst>
                <a:path extrusionOk="0" h="139924" w="667300">
                  <a:moveTo>
                    <a:pt x="73300" y="112"/>
                  </a:moveTo>
                  <a:lnTo>
                    <a:pt x="594000" y="112"/>
                  </a:lnTo>
                  <a:cubicBezTo>
                    <a:pt x="619029" y="0"/>
                    <a:pt x="642206" y="13289"/>
                    <a:pt x="654753" y="34947"/>
                  </a:cubicBezTo>
                  <a:cubicBezTo>
                    <a:pt x="667300" y="56604"/>
                    <a:pt x="667300" y="83320"/>
                    <a:pt x="654753" y="104977"/>
                  </a:cubicBezTo>
                  <a:cubicBezTo>
                    <a:pt x="642206" y="126635"/>
                    <a:pt x="619029" y="139924"/>
                    <a:pt x="594000" y="139812"/>
                  </a:cubicBezTo>
                  <a:lnTo>
                    <a:pt x="73300" y="139812"/>
                  </a:lnTo>
                  <a:cubicBezTo>
                    <a:pt x="48271" y="139924"/>
                    <a:pt x="25094" y="126635"/>
                    <a:pt x="12547" y="104977"/>
                  </a:cubicBezTo>
                  <a:cubicBezTo>
                    <a:pt x="0" y="83320"/>
                    <a:pt x="0" y="56604"/>
                    <a:pt x="12547" y="34947"/>
                  </a:cubicBezTo>
                  <a:cubicBezTo>
                    <a:pt x="25094" y="13289"/>
                    <a:pt x="48271" y="0"/>
                    <a:pt x="73300" y="112"/>
                  </a:cubicBezTo>
                  <a:close/>
                </a:path>
              </a:pathLst>
            </a:custGeom>
            <a:solidFill>
              <a:srgbClr val="26C4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6" name="Google Shape;1636;p24"/>
          <p:cNvGrpSpPr/>
          <p:nvPr/>
        </p:nvGrpSpPr>
        <p:grpSpPr>
          <a:xfrm>
            <a:off x="12049418" y="4940281"/>
            <a:ext cx="4589369" cy="502908"/>
            <a:chOff x="-3450" y="-112"/>
            <a:chExt cx="1276900" cy="139924"/>
          </a:xfrm>
        </p:grpSpPr>
        <p:sp>
          <p:nvSpPr>
            <p:cNvPr id="1637" name="Google Shape;1637;p24"/>
            <p:cNvSpPr/>
            <p:nvPr/>
          </p:nvSpPr>
          <p:spPr>
            <a:xfrm>
              <a:off x="-3450" y="-112"/>
              <a:ext cx="1276900" cy="139924"/>
            </a:xfrm>
            <a:custGeom>
              <a:rect b="b" l="l" r="r" t="t"/>
              <a:pathLst>
                <a:path extrusionOk="0" h="139924" w="1276900">
                  <a:moveTo>
                    <a:pt x="73300" y="112"/>
                  </a:moveTo>
                  <a:lnTo>
                    <a:pt x="1203600" y="112"/>
                  </a:lnTo>
                  <a:cubicBezTo>
                    <a:pt x="1228629" y="0"/>
                    <a:pt x="1251806" y="13289"/>
                    <a:pt x="1264353" y="34947"/>
                  </a:cubicBezTo>
                  <a:cubicBezTo>
                    <a:pt x="1276900" y="56604"/>
                    <a:pt x="1276900" y="83320"/>
                    <a:pt x="1264353" y="104977"/>
                  </a:cubicBezTo>
                  <a:cubicBezTo>
                    <a:pt x="1251806" y="126635"/>
                    <a:pt x="1228629" y="139924"/>
                    <a:pt x="1203600" y="139812"/>
                  </a:cubicBezTo>
                  <a:lnTo>
                    <a:pt x="73300" y="139812"/>
                  </a:lnTo>
                  <a:cubicBezTo>
                    <a:pt x="48271" y="139924"/>
                    <a:pt x="25094" y="126635"/>
                    <a:pt x="12547" y="104977"/>
                  </a:cubicBezTo>
                  <a:cubicBezTo>
                    <a:pt x="0" y="83320"/>
                    <a:pt x="0" y="56604"/>
                    <a:pt x="12547" y="34947"/>
                  </a:cubicBezTo>
                  <a:cubicBezTo>
                    <a:pt x="25094" y="13289"/>
                    <a:pt x="48271" y="0"/>
                    <a:pt x="73300" y="112"/>
                  </a:cubicBezTo>
                  <a:close/>
                </a:path>
              </a:pathLst>
            </a:custGeom>
            <a:solidFill>
              <a:srgbClr val="C01D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24"/>
            <p:cNvSpPr/>
            <p:nvPr/>
          </p:nvSpPr>
          <p:spPr>
            <a:xfrm>
              <a:off x="-3450" y="-112"/>
              <a:ext cx="667300" cy="139924"/>
            </a:xfrm>
            <a:custGeom>
              <a:rect b="b" l="l" r="r" t="t"/>
              <a:pathLst>
                <a:path extrusionOk="0" h="139924" w="667300">
                  <a:moveTo>
                    <a:pt x="73300" y="112"/>
                  </a:moveTo>
                  <a:lnTo>
                    <a:pt x="594000" y="112"/>
                  </a:lnTo>
                  <a:cubicBezTo>
                    <a:pt x="619029" y="0"/>
                    <a:pt x="642206" y="13289"/>
                    <a:pt x="654753" y="34947"/>
                  </a:cubicBezTo>
                  <a:cubicBezTo>
                    <a:pt x="667300" y="56604"/>
                    <a:pt x="667300" y="83320"/>
                    <a:pt x="654753" y="104977"/>
                  </a:cubicBezTo>
                  <a:cubicBezTo>
                    <a:pt x="642206" y="126635"/>
                    <a:pt x="619029" y="139924"/>
                    <a:pt x="594000" y="139812"/>
                  </a:cubicBezTo>
                  <a:lnTo>
                    <a:pt x="73300" y="139812"/>
                  </a:lnTo>
                  <a:cubicBezTo>
                    <a:pt x="48271" y="139924"/>
                    <a:pt x="25094" y="126635"/>
                    <a:pt x="12547" y="104977"/>
                  </a:cubicBezTo>
                  <a:cubicBezTo>
                    <a:pt x="0" y="83320"/>
                    <a:pt x="0" y="56604"/>
                    <a:pt x="12547" y="34947"/>
                  </a:cubicBezTo>
                  <a:cubicBezTo>
                    <a:pt x="25094" y="13289"/>
                    <a:pt x="48271" y="0"/>
                    <a:pt x="73300" y="112"/>
                  </a:cubicBezTo>
                  <a:close/>
                </a:path>
              </a:pathLst>
            </a:custGeom>
            <a:solidFill>
              <a:srgbClr val="E6D8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9" name="Google Shape;1639;p24"/>
          <p:cNvGrpSpPr/>
          <p:nvPr/>
        </p:nvGrpSpPr>
        <p:grpSpPr>
          <a:xfrm>
            <a:off x="427742" y="9120104"/>
            <a:ext cx="17432515" cy="484237"/>
            <a:chOff x="0" y="0"/>
            <a:chExt cx="23243354" cy="645649"/>
          </a:xfrm>
        </p:grpSpPr>
        <p:grpSp>
          <p:nvGrpSpPr>
            <p:cNvPr id="1640" name="Google Shape;1640;p24"/>
            <p:cNvGrpSpPr/>
            <p:nvPr/>
          </p:nvGrpSpPr>
          <p:grpSpPr>
            <a:xfrm>
              <a:off x="0" y="0"/>
              <a:ext cx="645649" cy="645649"/>
              <a:chOff x="0" y="0"/>
              <a:chExt cx="812800" cy="812800"/>
            </a:xfrm>
          </p:grpSpPr>
          <p:sp>
            <p:nvSpPr>
              <p:cNvPr id="1641" name="Google Shape;1641;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642" name="Google Shape;1642;p24"/>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3" name="Google Shape;1643;p24"/>
            <p:cNvGrpSpPr/>
            <p:nvPr/>
          </p:nvGrpSpPr>
          <p:grpSpPr>
            <a:xfrm>
              <a:off x="645649" y="0"/>
              <a:ext cx="645649" cy="645649"/>
              <a:chOff x="0" y="0"/>
              <a:chExt cx="812800" cy="812800"/>
            </a:xfrm>
          </p:grpSpPr>
          <p:sp>
            <p:nvSpPr>
              <p:cNvPr id="1644" name="Google Shape;1644;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645" name="Google Shape;1645;p24"/>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6" name="Google Shape;1646;p24"/>
            <p:cNvGrpSpPr/>
            <p:nvPr/>
          </p:nvGrpSpPr>
          <p:grpSpPr>
            <a:xfrm>
              <a:off x="1291297" y="0"/>
              <a:ext cx="645649" cy="645649"/>
              <a:chOff x="0" y="0"/>
              <a:chExt cx="812800" cy="812800"/>
            </a:xfrm>
          </p:grpSpPr>
          <p:sp>
            <p:nvSpPr>
              <p:cNvPr id="1647" name="Google Shape;1647;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648" name="Google Shape;1648;p24"/>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9" name="Google Shape;1649;p24"/>
            <p:cNvGrpSpPr/>
            <p:nvPr/>
          </p:nvGrpSpPr>
          <p:grpSpPr>
            <a:xfrm>
              <a:off x="1936946" y="0"/>
              <a:ext cx="645649" cy="645649"/>
              <a:chOff x="0" y="0"/>
              <a:chExt cx="812800" cy="812800"/>
            </a:xfrm>
          </p:grpSpPr>
          <p:sp>
            <p:nvSpPr>
              <p:cNvPr id="1650" name="Google Shape;1650;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651" name="Google Shape;1651;p24"/>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2" name="Google Shape;1652;p24"/>
            <p:cNvGrpSpPr/>
            <p:nvPr/>
          </p:nvGrpSpPr>
          <p:grpSpPr>
            <a:xfrm>
              <a:off x="2582595" y="0"/>
              <a:ext cx="645649" cy="645649"/>
              <a:chOff x="0" y="0"/>
              <a:chExt cx="812800" cy="812800"/>
            </a:xfrm>
          </p:grpSpPr>
          <p:sp>
            <p:nvSpPr>
              <p:cNvPr id="1653" name="Google Shape;1653;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654" name="Google Shape;1654;p24"/>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5" name="Google Shape;1655;p24"/>
            <p:cNvGrpSpPr/>
            <p:nvPr/>
          </p:nvGrpSpPr>
          <p:grpSpPr>
            <a:xfrm>
              <a:off x="3228244" y="0"/>
              <a:ext cx="645649" cy="645649"/>
              <a:chOff x="0" y="0"/>
              <a:chExt cx="812800" cy="812800"/>
            </a:xfrm>
          </p:grpSpPr>
          <p:sp>
            <p:nvSpPr>
              <p:cNvPr id="1656" name="Google Shape;1656;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657" name="Google Shape;1657;p24"/>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8" name="Google Shape;1658;p24"/>
            <p:cNvGrpSpPr/>
            <p:nvPr/>
          </p:nvGrpSpPr>
          <p:grpSpPr>
            <a:xfrm>
              <a:off x="3873892" y="0"/>
              <a:ext cx="645649" cy="645649"/>
              <a:chOff x="0" y="0"/>
              <a:chExt cx="812800" cy="812800"/>
            </a:xfrm>
          </p:grpSpPr>
          <p:sp>
            <p:nvSpPr>
              <p:cNvPr id="1659" name="Google Shape;1659;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660" name="Google Shape;1660;p24"/>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1" name="Google Shape;1661;p24"/>
            <p:cNvGrpSpPr/>
            <p:nvPr/>
          </p:nvGrpSpPr>
          <p:grpSpPr>
            <a:xfrm>
              <a:off x="4519541" y="0"/>
              <a:ext cx="645649" cy="645649"/>
              <a:chOff x="0" y="0"/>
              <a:chExt cx="812800" cy="812800"/>
            </a:xfrm>
          </p:grpSpPr>
          <p:sp>
            <p:nvSpPr>
              <p:cNvPr id="1662" name="Google Shape;1662;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663" name="Google Shape;1663;p24"/>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4" name="Google Shape;1664;p24"/>
            <p:cNvGrpSpPr/>
            <p:nvPr/>
          </p:nvGrpSpPr>
          <p:grpSpPr>
            <a:xfrm>
              <a:off x="5165190" y="0"/>
              <a:ext cx="645649" cy="645649"/>
              <a:chOff x="0" y="0"/>
              <a:chExt cx="812800" cy="812800"/>
            </a:xfrm>
          </p:grpSpPr>
          <p:sp>
            <p:nvSpPr>
              <p:cNvPr id="1665" name="Google Shape;1665;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666" name="Google Shape;1666;p24"/>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7" name="Google Shape;1667;p24"/>
            <p:cNvGrpSpPr/>
            <p:nvPr/>
          </p:nvGrpSpPr>
          <p:grpSpPr>
            <a:xfrm>
              <a:off x="5810838" y="0"/>
              <a:ext cx="645649" cy="645649"/>
              <a:chOff x="0" y="0"/>
              <a:chExt cx="812800" cy="812800"/>
            </a:xfrm>
          </p:grpSpPr>
          <p:sp>
            <p:nvSpPr>
              <p:cNvPr id="1668" name="Google Shape;1668;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669" name="Google Shape;1669;p24"/>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0" name="Google Shape;1670;p24"/>
            <p:cNvGrpSpPr/>
            <p:nvPr/>
          </p:nvGrpSpPr>
          <p:grpSpPr>
            <a:xfrm>
              <a:off x="6456487" y="0"/>
              <a:ext cx="645649" cy="645649"/>
              <a:chOff x="0" y="0"/>
              <a:chExt cx="812800" cy="812800"/>
            </a:xfrm>
          </p:grpSpPr>
          <p:sp>
            <p:nvSpPr>
              <p:cNvPr id="1671" name="Google Shape;1671;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672" name="Google Shape;1672;p24"/>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3" name="Google Shape;1673;p24"/>
            <p:cNvGrpSpPr/>
            <p:nvPr/>
          </p:nvGrpSpPr>
          <p:grpSpPr>
            <a:xfrm>
              <a:off x="7102136" y="0"/>
              <a:ext cx="645649" cy="645649"/>
              <a:chOff x="0" y="0"/>
              <a:chExt cx="812800" cy="812800"/>
            </a:xfrm>
          </p:grpSpPr>
          <p:sp>
            <p:nvSpPr>
              <p:cNvPr id="1674" name="Google Shape;1674;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675" name="Google Shape;1675;p24"/>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6" name="Google Shape;1676;p24"/>
            <p:cNvGrpSpPr/>
            <p:nvPr/>
          </p:nvGrpSpPr>
          <p:grpSpPr>
            <a:xfrm>
              <a:off x="7747785" y="0"/>
              <a:ext cx="645649" cy="645649"/>
              <a:chOff x="0" y="0"/>
              <a:chExt cx="812800" cy="812800"/>
            </a:xfrm>
          </p:grpSpPr>
          <p:sp>
            <p:nvSpPr>
              <p:cNvPr id="1677" name="Google Shape;1677;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678" name="Google Shape;1678;p24"/>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9" name="Google Shape;1679;p24"/>
            <p:cNvGrpSpPr/>
            <p:nvPr/>
          </p:nvGrpSpPr>
          <p:grpSpPr>
            <a:xfrm>
              <a:off x="8393433" y="0"/>
              <a:ext cx="645649" cy="645649"/>
              <a:chOff x="0" y="0"/>
              <a:chExt cx="812800" cy="812800"/>
            </a:xfrm>
          </p:grpSpPr>
          <p:sp>
            <p:nvSpPr>
              <p:cNvPr id="1680" name="Google Shape;1680;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681" name="Google Shape;1681;p24"/>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2" name="Google Shape;1682;p24"/>
            <p:cNvGrpSpPr/>
            <p:nvPr/>
          </p:nvGrpSpPr>
          <p:grpSpPr>
            <a:xfrm>
              <a:off x="9039082" y="0"/>
              <a:ext cx="645649" cy="645649"/>
              <a:chOff x="0" y="0"/>
              <a:chExt cx="812800" cy="812800"/>
            </a:xfrm>
          </p:grpSpPr>
          <p:sp>
            <p:nvSpPr>
              <p:cNvPr id="1683" name="Google Shape;1683;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684" name="Google Shape;1684;p24"/>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5" name="Google Shape;1685;p24"/>
            <p:cNvGrpSpPr/>
            <p:nvPr/>
          </p:nvGrpSpPr>
          <p:grpSpPr>
            <a:xfrm>
              <a:off x="9684731" y="0"/>
              <a:ext cx="645649" cy="645649"/>
              <a:chOff x="0" y="0"/>
              <a:chExt cx="812800" cy="812800"/>
            </a:xfrm>
          </p:grpSpPr>
          <p:sp>
            <p:nvSpPr>
              <p:cNvPr id="1686" name="Google Shape;1686;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687" name="Google Shape;1687;p24"/>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8" name="Google Shape;1688;p24"/>
            <p:cNvGrpSpPr/>
            <p:nvPr/>
          </p:nvGrpSpPr>
          <p:grpSpPr>
            <a:xfrm>
              <a:off x="10330380" y="0"/>
              <a:ext cx="645649" cy="645649"/>
              <a:chOff x="0" y="0"/>
              <a:chExt cx="812800" cy="812800"/>
            </a:xfrm>
          </p:grpSpPr>
          <p:sp>
            <p:nvSpPr>
              <p:cNvPr id="1689" name="Google Shape;1689;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690" name="Google Shape;1690;p24"/>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1" name="Google Shape;1691;p24"/>
            <p:cNvGrpSpPr/>
            <p:nvPr/>
          </p:nvGrpSpPr>
          <p:grpSpPr>
            <a:xfrm>
              <a:off x="10976028" y="0"/>
              <a:ext cx="645649" cy="645649"/>
              <a:chOff x="0" y="0"/>
              <a:chExt cx="812800" cy="812800"/>
            </a:xfrm>
          </p:grpSpPr>
          <p:sp>
            <p:nvSpPr>
              <p:cNvPr id="1692" name="Google Shape;1692;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693" name="Google Shape;1693;p24"/>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4" name="Google Shape;1694;p24"/>
            <p:cNvGrpSpPr/>
            <p:nvPr/>
          </p:nvGrpSpPr>
          <p:grpSpPr>
            <a:xfrm>
              <a:off x="11621677" y="0"/>
              <a:ext cx="645649" cy="645649"/>
              <a:chOff x="0" y="0"/>
              <a:chExt cx="812800" cy="812800"/>
            </a:xfrm>
          </p:grpSpPr>
          <p:sp>
            <p:nvSpPr>
              <p:cNvPr id="1695" name="Google Shape;1695;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696" name="Google Shape;1696;p24"/>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7" name="Google Shape;1697;p24"/>
            <p:cNvGrpSpPr/>
            <p:nvPr/>
          </p:nvGrpSpPr>
          <p:grpSpPr>
            <a:xfrm>
              <a:off x="12267326" y="0"/>
              <a:ext cx="645649" cy="645649"/>
              <a:chOff x="0" y="0"/>
              <a:chExt cx="812800" cy="812800"/>
            </a:xfrm>
          </p:grpSpPr>
          <p:sp>
            <p:nvSpPr>
              <p:cNvPr id="1698" name="Google Shape;1698;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699" name="Google Shape;1699;p24"/>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0" name="Google Shape;1700;p24"/>
            <p:cNvGrpSpPr/>
            <p:nvPr/>
          </p:nvGrpSpPr>
          <p:grpSpPr>
            <a:xfrm>
              <a:off x="12912974" y="0"/>
              <a:ext cx="645649" cy="645649"/>
              <a:chOff x="0" y="0"/>
              <a:chExt cx="812800" cy="812800"/>
            </a:xfrm>
          </p:grpSpPr>
          <p:sp>
            <p:nvSpPr>
              <p:cNvPr id="1701" name="Google Shape;1701;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702" name="Google Shape;1702;p24"/>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3" name="Google Shape;1703;p24"/>
            <p:cNvGrpSpPr/>
            <p:nvPr/>
          </p:nvGrpSpPr>
          <p:grpSpPr>
            <a:xfrm>
              <a:off x="13558623" y="0"/>
              <a:ext cx="645649" cy="645649"/>
              <a:chOff x="0" y="0"/>
              <a:chExt cx="812800" cy="812800"/>
            </a:xfrm>
          </p:grpSpPr>
          <p:sp>
            <p:nvSpPr>
              <p:cNvPr id="1704" name="Google Shape;1704;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705" name="Google Shape;1705;p24"/>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6" name="Google Shape;1706;p24"/>
            <p:cNvGrpSpPr/>
            <p:nvPr/>
          </p:nvGrpSpPr>
          <p:grpSpPr>
            <a:xfrm>
              <a:off x="14204272" y="0"/>
              <a:ext cx="645649" cy="645649"/>
              <a:chOff x="0" y="0"/>
              <a:chExt cx="812800" cy="812800"/>
            </a:xfrm>
          </p:grpSpPr>
          <p:sp>
            <p:nvSpPr>
              <p:cNvPr id="1707" name="Google Shape;1707;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708" name="Google Shape;1708;p24"/>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9" name="Google Shape;1709;p24"/>
            <p:cNvGrpSpPr/>
            <p:nvPr/>
          </p:nvGrpSpPr>
          <p:grpSpPr>
            <a:xfrm>
              <a:off x="14849921" y="0"/>
              <a:ext cx="645649" cy="645649"/>
              <a:chOff x="0" y="0"/>
              <a:chExt cx="812800" cy="812800"/>
            </a:xfrm>
          </p:grpSpPr>
          <p:sp>
            <p:nvSpPr>
              <p:cNvPr id="1710" name="Google Shape;1710;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711" name="Google Shape;1711;p24"/>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2" name="Google Shape;1712;p24"/>
            <p:cNvGrpSpPr/>
            <p:nvPr/>
          </p:nvGrpSpPr>
          <p:grpSpPr>
            <a:xfrm>
              <a:off x="15495569" y="0"/>
              <a:ext cx="645649" cy="645649"/>
              <a:chOff x="0" y="0"/>
              <a:chExt cx="812800" cy="812800"/>
            </a:xfrm>
          </p:grpSpPr>
          <p:sp>
            <p:nvSpPr>
              <p:cNvPr id="1713" name="Google Shape;1713;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714" name="Google Shape;1714;p24"/>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5" name="Google Shape;1715;p24"/>
            <p:cNvGrpSpPr/>
            <p:nvPr/>
          </p:nvGrpSpPr>
          <p:grpSpPr>
            <a:xfrm>
              <a:off x="16141218" y="0"/>
              <a:ext cx="645649" cy="645649"/>
              <a:chOff x="0" y="0"/>
              <a:chExt cx="812800" cy="812800"/>
            </a:xfrm>
          </p:grpSpPr>
          <p:sp>
            <p:nvSpPr>
              <p:cNvPr id="1716" name="Google Shape;1716;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717" name="Google Shape;1717;p24"/>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8" name="Google Shape;1718;p24"/>
            <p:cNvGrpSpPr/>
            <p:nvPr/>
          </p:nvGrpSpPr>
          <p:grpSpPr>
            <a:xfrm>
              <a:off x="16786867" y="0"/>
              <a:ext cx="645649" cy="645649"/>
              <a:chOff x="0" y="0"/>
              <a:chExt cx="812800" cy="812800"/>
            </a:xfrm>
          </p:grpSpPr>
          <p:sp>
            <p:nvSpPr>
              <p:cNvPr id="1719" name="Google Shape;1719;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720" name="Google Shape;1720;p24"/>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1" name="Google Shape;1721;p24"/>
            <p:cNvGrpSpPr/>
            <p:nvPr/>
          </p:nvGrpSpPr>
          <p:grpSpPr>
            <a:xfrm>
              <a:off x="17432515" y="0"/>
              <a:ext cx="645649" cy="645649"/>
              <a:chOff x="0" y="0"/>
              <a:chExt cx="812800" cy="812800"/>
            </a:xfrm>
          </p:grpSpPr>
          <p:sp>
            <p:nvSpPr>
              <p:cNvPr id="1722" name="Google Shape;1722;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723" name="Google Shape;1723;p24"/>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4" name="Google Shape;1724;p24"/>
            <p:cNvGrpSpPr/>
            <p:nvPr/>
          </p:nvGrpSpPr>
          <p:grpSpPr>
            <a:xfrm>
              <a:off x="18078164" y="0"/>
              <a:ext cx="645649" cy="645649"/>
              <a:chOff x="0" y="0"/>
              <a:chExt cx="812800" cy="812800"/>
            </a:xfrm>
          </p:grpSpPr>
          <p:sp>
            <p:nvSpPr>
              <p:cNvPr id="1725" name="Google Shape;1725;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726" name="Google Shape;1726;p24"/>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7" name="Google Shape;1727;p24"/>
            <p:cNvGrpSpPr/>
            <p:nvPr/>
          </p:nvGrpSpPr>
          <p:grpSpPr>
            <a:xfrm>
              <a:off x="18723813" y="0"/>
              <a:ext cx="645649" cy="645649"/>
              <a:chOff x="0" y="0"/>
              <a:chExt cx="812800" cy="812800"/>
            </a:xfrm>
          </p:grpSpPr>
          <p:sp>
            <p:nvSpPr>
              <p:cNvPr id="1728" name="Google Shape;1728;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729" name="Google Shape;1729;p24"/>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0" name="Google Shape;1730;p24"/>
            <p:cNvGrpSpPr/>
            <p:nvPr/>
          </p:nvGrpSpPr>
          <p:grpSpPr>
            <a:xfrm>
              <a:off x="19369462" y="0"/>
              <a:ext cx="645649" cy="645649"/>
              <a:chOff x="0" y="0"/>
              <a:chExt cx="812800" cy="812800"/>
            </a:xfrm>
          </p:grpSpPr>
          <p:sp>
            <p:nvSpPr>
              <p:cNvPr id="1731" name="Google Shape;1731;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732" name="Google Shape;1732;p24"/>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3" name="Google Shape;1733;p24"/>
            <p:cNvGrpSpPr/>
            <p:nvPr/>
          </p:nvGrpSpPr>
          <p:grpSpPr>
            <a:xfrm>
              <a:off x="20015110" y="0"/>
              <a:ext cx="645649" cy="645649"/>
              <a:chOff x="0" y="0"/>
              <a:chExt cx="812800" cy="812800"/>
            </a:xfrm>
          </p:grpSpPr>
          <p:sp>
            <p:nvSpPr>
              <p:cNvPr id="1734" name="Google Shape;1734;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735" name="Google Shape;1735;p24"/>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6" name="Google Shape;1736;p24"/>
            <p:cNvGrpSpPr/>
            <p:nvPr/>
          </p:nvGrpSpPr>
          <p:grpSpPr>
            <a:xfrm>
              <a:off x="20660759" y="0"/>
              <a:ext cx="645649" cy="645649"/>
              <a:chOff x="0" y="0"/>
              <a:chExt cx="812800" cy="812800"/>
            </a:xfrm>
          </p:grpSpPr>
          <p:sp>
            <p:nvSpPr>
              <p:cNvPr id="1737" name="Google Shape;1737;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738" name="Google Shape;1738;p24"/>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9" name="Google Shape;1739;p24"/>
            <p:cNvGrpSpPr/>
            <p:nvPr/>
          </p:nvGrpSpPr>
          <p:grpSpPr>
            <a:xfrm>
              <a:off x="21306408" y="0"/>
              <a:ext cx="645649" cy="645649"/>
              <a:chOff x="0" y="0"/>
              <a:chExt cx="812800" cy="812800"/>
            </a:xfrm>
          </p:grpSpPr>
          <p:sp>
            <p:nvSpPr>
              <p:cNvPr id="1740" name="Google Shape;1740;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741" name="Google Shape;1741;p24"/>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2" name="Google Shape;1742;p24"/>
            <p:cNvGrpSpPr/>
            <p:nvPr/>
          </p:nvGrpSpPr>
          <p:grpSpPr>
            <a:xfrm>
              <a:off x="21952056" y="0"/>
              <a:ext cx="645649" cy="645649"/>
              <a:chOff x="0" y="0"/>
              <a:chExt cx="812800" cy="812800"/>
            </a:xfrm>
          </p:grpSpPr>
          <p:sp>
            <p:nvSpPr>
              <p:cNvPr id="1743" name="Google Shape;1743;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744" name="Google Shape;1744;p24"/>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5" name="Google Shape;1745;p24"/>
            <p:cNvGrpSpPr/>
            <p:nvPr/>
          </p:nvGrpSpPr>
          <p:grpSpPr>
            <a:xfrm>
              <a:off x="22597705" y="0"/>
              <a:ext cx="645649" cy="645649"/>
              <a:chOff x="0" y="0"/>
              <a:chExt cx="812800" cy="812800"/>
            </a:xfrm>
          </p:grpSpPr>
          <p:sp>
            <p:nvSpPr>
              <p:cNvPr id="1746" name="Google Shape;1746;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747" name="Google Shape;1747;p24"/>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748" name="Google Shape;1748;p24"/>
          <p:cNvSpPr txBox="1"/>
          <p:nvPr/>
        </p:nvSpPr>
        <p:spPr>
          <a:xfrm>
            <a:off x="3166722" y="2343150"/>
            <a:ext cx="12322393" cy="584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Arimo"/>
                <a:ea typeface="Arimo"/>
                <a:cs typeface="Arimo"/>
                <a:sym typeface="Arimo"/>
              </a:rPr>
              <a:t>Elaborate on what you want to discuss. </a:t>
            </a:r>
            <a:endParaRPr/>
          </a:p>
        </p:txBody>
      </p:sp>
      <p:sp>
        <p:nvSpPr>
          <p:cNvPr id="1749" name="Google Shape;1749;p24"/>
          <p:cNvSpPr/>
          <p:nvPr/>
        </p:nvSpPr>
        <p:spPr>
          <a:xfrm rot="257467">
            <a:off x="-167467" y="-946132"/>
            <a:ext cx="3099353" cy="3099353"/>
          </a:xfrm>
          <a:custGeom>
            <a:rect b="b" l="l" r="r" t="t"/>
            <a:pathLst>
              <a:path extrusionOk="0" h="3099353" w="3099353">
                <a:moveTo>
                  <a:pt x="0" y="0"/>
                </a:moveTo>
                <a:lnTo>
                  <a:pt x="3099353" y="0"/>
                </a:lnTo>
                <a:lnTo>
                  <a:pt x="3099353" y="3099353"/>
                </a:lnTo>
                <a:lnTo>
                  <a:pt x="0" y="3099353"/>
                </a:lnTo>
                <a:lnTo>
                  <a:pt x="0" y="0"/>
                </a:lnTo>
                <a:close/>
              </a:path>
            </a:pathLst>
          </a:custGeom>
          <a:blipFill rotWithShape="1">
            <a:blip r:embed="rId4">
              <a:alphaModFix amt="15000"/>
            </a:blip>
            <a:stretch>
              <a:fillRect b="0" l="0" r="0" t="0"/>
            </a:stretch>
          </a:blipFill>
          <a:ln>
            <a:noFill/>
          </a:ln>
        </p:spPr>
      </p:sp>
      <p:sp>
        <p:nvSpPr>
          <p:cNvPr id="1750" name="Google Shape;1750;p24"/>
          <p:cNvSpPr/>
          <p:nvPr/>
        </p:nvSpPr>
        <p:spPr>
          <a:xfrm flipH="1" rot="7578072">
            <a:off x="-897470" y="-1696867"/>
            <a:ext cx="2568307" cy="4724310"/>
          </a:xfrm>
          <a:custGeom>
            <a:rect b="b" l="l" r="r" t="t"/>
            <a:pathLst>
              <a:path extrusionOk="0" h="4724310" w="2568307">
                <a:moveTo>
                  <a:pt x="0" y="4724310"/>
                </a:moveTo>
                <a:lnTo>
                  <a:pt x="2568307" y="4724310"/>
                </a:lnTo>
                <a:lnTo>
                  <a:pt x="2568307" y="0"/>
                </a:lnTo>
                <a:lnTo>
                  <a:pt x="0" y="0"/>
                </a:lnTo>
                <a:lnTo>
                  <a:pt x="0" y="4724310"/>
                </a:lnTo>
                <a:close/>
              </a:path>
            </a:pathLst>
          </a:custGeom>
          <a:blipFill rotWithShape="1">
            <a:blip r:embed="rId5">
              <a:alphaModFix/>
            </a:blip>
            <a:stretch>
              <a:fillRect b="0" l="0" r="0" t="0"/>
            </a:stretch>
          </a:blipFill>
          <a:ln>
            <a:noFill/>
          </a:ln>
        </p:spPr>
      </p:sp>
      <p:sp>
        <p:nvSpPr>
          <p:cNvPr id="1751" name="Google Shape;1751;p24"/>
          <p:cNvSpPr/>
          <p:nvPr/>
        </p:nvSpPr>
        <p:spPr>
          <a:xfrm flipH="1" rot="6586438">
            <a:off x="329408" y="-2113535"/>
            <a:ext cx="2502068" cy="4602467"/>
          </a:xfrm>
          <a:custGeom>
            <a:rect b="b" l="l" r="r" t="t"/>
            <a:pathLst>
              <a:path extrusionOk="0" h="4602467" w="2502068">
                <a:moveTo>
                  <a:pt x="0" y="4602467"/>
                </a:moveTo>
                <a:lnTo>
                  <a:pt x="2502068" y="4602467"/>
                </a:lnTo>
                <a:lnTo>
                  <a:pt x="2502068" y="0"/>
                </a:lnTo>
                <a:lnTo>
                  <a:pt x="0" y="0"/>
                </a:lnTo>
                <a:lnTo>
                  <a:pt x="0" y="4602467"/>
                </a:lnTo>
                <a:close/>
              </a:path>
            </a:pathLst>
          </a:custGeom>
          <a:blipFill rotWithShape="1">
            <a:blip r:embed="rId6">
              <a:alphaModFix/>
            </a:blip>
            <a:stretch>
              <a:fillRect b="0" l="0" r="0" t="0"/>
            </a:stretch>
          </a:blipFill>
          <a:ln>
            <a:noFill/>
          </a:ln>
        </p:spPr>
      </p:sp>
      <p:grpSp>
        <p:nvGrpSpPr>
          <p:cNvPr id="1752" name="Google Shape;1752;p24"/>
          <p:cNvGrpSpPr/>
          <p:nvPr/>
        </p:nvGrpSpPr>
        <p:grpSpPr>
          <a:xfrm>
            <a:off x="14158067" y="-1816608"/>
            <a:ext cx="6317340" cy="5156659"/>
            <a:chOff x="0" y="1"/>
            <a:chExt cx="8423120" cy="6875546"/>
          </a:xfrm>
        </p:grpSpPr>
        <p:sp>
          <p:nvSpPr>
            <p:cNvPr id="1753" name="Google Shape;1753;p24"/>
            <p:cNvSpPr/>
            <p:nvPr/>
          </p:nvSpPr>
          <p:spPr>
            <a:xfrm rot="-8100000">
              <a:off x="3273143" y="288233"/>
              <a:ext cx="3424409" cy="6299081"/>
            </a:xfrm>
            <a:custGeom>
              <a:rect b="b" l="l" r="r" t="t"/>
              <a:pathLst>
                <a:path extrusionOk="0" h="6299081" w="3424409">
                  <a:moveTo>
                    <a:pt x="0" y="0"/>
                  </a:moveTo>
                  <a:lnTo>
                    <a:pt x="3424410" y="0"/>
                  </a:lnTo>
                  <a:lnTo>
                    <a:pt x="3424410" y="6299080"/>
                  </a:lnTo>
                  <a:lnTo>
                    <a:pt x="0" y="6299080"/>
                  </a:lnTo>
                  <a:lnTo>
                    <a:pt x="0" y="0"/>
                  </a:lnTo>
                  <a:close/>
                </a:path>
              </a:pathLst>
            </a:custGeom>
            <a:blipFill rotWithShape="1">
              <a:blip r:embed="rId5">
                <a:alphaModFix/>
              </a:blip>
              <a:stretch>
                <a:fillRect b="0" l="0" r="0" t="0"/>
              </a:stretch>
            </a:blipFill>
            <a:ln>
              <a:noFill/>
            </a:ln>
          </p:spPr>
        </p:sp>
        <p:sp>
          <p:nvSpPr>
            <p:cNvPr id="1754" name="Google Shape;1754;p24"/>
            <p:cNvSpPr/>
            <p:nvPr/>
          </p:nvSpPr>
          <p:spPr>
            <a:xfrm rot="-6120032">
              <a:off x="1680031" y="-316523"/>
              <a:ext cx="3336091" cy="6136622"/>
            </a:xfrm>
            <a:custGeom>
              <a:rect b="b" l="l" r="r" t="t"/>
              <a:pathLst>
                <a:path extrusionOk="0" h="6136622" w="3336091">
                  <a:moveTo>
                    <a:pt x="0" y="0"/>
                  </a:moveTo>
                  <a:lnTo>
                    <a:pt x="3336091" y="0"/>
                  </a:lnTo>
                  <a:lnTo>
                    <a:pt x="3336091" y="6136622"/>
                  </a:lnTo>
                  <a:lnTo>
                    <a:pt x="0" y="6136622"/>
                  </a:lnTo>
                  <a:lnTo>
                    <a:pt x="0" y="0"/>
                  </a:lnTo>
                  <a:close/>
                </a:path>
              </a:pathLst>
            </a:custGeom>
            <a:blipFill rotWithShape="1">
              <a:blip r:embed="rId6">
                <a:alphaModFix/>
              </a:blip>
              <a:stretch>
                <a:fillRect b="0" l="0" r="0" t="0"/>
              </a:stretch>
            </a:blipFill>
            <a:ln>
              <a:noFill/>
            </a:ln>
          </p:spPr>
        </p:sp>
      </p:grpSp>
      <p:sp>
        <p:nvSpPr>
          <p:cNvPr id="1755" name="Google Shape;1755;p24"/>
          <p:cNvSpPr/>
          <p:nvPr/>
        </p:nvSpPr>
        <p:spPr>
          <a:xfrm rot="-2248255">
            <a:off x="14722570" y="2650177"/>
            <a:ext cx="426468" cy="1379748"/>
          </a:xfrm>
          <a:custGeom>
            <a:rect b="b" l="l" r="r" t="t"/>
            <a:pathLst>
              <a:path extrusionOk="0" h="1379748" w="426468">
                <a:moveTo>
                  <a:pt x="0" y="0"/>
                </a:moveTo>
                <a:lnTo>
                  <a:pt x="426467" y="0"/>
                </a:lnTo>
                <a:lnTo>
                  <a:pt x="426467" y="1379748"/>
                </a:lnTo>
                <a:lnTo>
                  <a:pt x="0" y="1379748"/>
                </a:lnTo>
                <a:lnTo>
                  <a:pt x="0" y="0"/>
                </a:lnTo>
                <a:close/>
              </a:path>
            </a:pathLst>
          </a:custGeom>
          <a:blipFill rotWithShape="1">
            <a:blip r:embed="rId7">
              <a:alphaModFix/>
            </a:blip>
            <a:stretch>
              <a:fillRect b="0" l="0" r="0" t="0"/>
            </a:stretch>
          </a:blipFill>
          <a:ln>
            <a:noFill/>
          </a:ln>
        </p:spPr>
      </p:sp>
      <p:sp>
        <p:nvSpPr>
          <p:cNvPr id="1756" name="Google Shape;1756;p24"/>
          <p:cNvSpPr/>
          <p:nvPr/>
        </p:nvSpPr>
        <p:spPr>
          <a:xfrm rot="-2039166">
            <a:off x="3863102" y="2266764"/>
            <a:ext cx="612236" cy="1980762"/>
          </a:xfrm>
          <a:custGeom>
            <a:rect b="b" l="l" r="r" t="t"/>
            <a:pathLst>
              <a:path extrusionOk="0" h="1980762" w="612236">
                <a:moveTo>
                  <a:pt x="0" y="0"/>
                </a:moveTo>
                <a:lnTo>
                  <a:pt x="612236" y="0"/>
                </a:lnTo>
                <a:lnTo>
                  <a:pt x="612236" y="1980763"/>
                </a:lnTo>
                <a:lnTo>
                  <a:pt x="0" y="1980763"/>
                </a:lnTo>
                <a:lnTo>
                  <a:pt x="0" y="0"/>
                </a:lnTo>
                <a:close/>
              </a:path>
            </a:pathLst>
          </a:custGeom>
          <a:blipFill rotWithShape="1">
            <a:blip r:embed="rId8">
              <a:alphaModFix/>
            </a:blip>
            <a:stretch>
              <a:fillRect b="0" l="0" r="0" t="0"/>
            </a:stretch>
          </a:blipFill>
          <a:ln>
            <a:noFill/>
          </a:ln>
        </p:spPr>
      </p:sp>
      <p:sp>
        <p:nvSpPr>
          <p:cNvPr id="1757" name="Google Shape;1757;p24"/>
          <p:cNvSpPr/>
          <p:nvPr/>
        </p:nvSpPr>
        <p:spPr>
          <a:xfrm rot="-1965488">
            <a:off x="11551410" y="7456969"/>
            <a:ext cx="331880" cy="1073730"/>
          </a:xfrm>
          <a:custGeom>
            <a:rect b="b" l="l" r="r" t="t"/>
            <a:pathLst>
              <a:path extrusionOk="0" h="1073730" w="331880">
                <a:moveTo>
                  <a:pt x="0" y="0"/>
                </a:moveTo>
                <a:lnTo>
                  <a:pt x="331881" y="0"/>
                </a:lnTo>
                <a:lnTo>
                  <a:pt x="331881" y="1073730"/>
                </a:lnTo>
                <a:lnTo>
                  <a:pt x="0" y="1073730"/>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1" name="Shape 1761"/>
        <p:cNvGrpSpPr/>
        <p:nvPr/>
      </p:nvGrpSpPr>
      <p:grpSpPr>
        <a:xfrm>
          <a:off x="0" y="0"/>
          <a:ext cx="0" cy="0"/>
          <a:chOff x="0" y="0"/>
          <a:chExt cx="0" cy="0"/>
        </a:xfrm>
      </p:grpSpPr>
      <p:sp>
        <p:nvSpPr>
          <p:cNvPr id="1762" name="Google Shape;1762;p2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1763" name="Google Shape;1763;p25"/>
          <p:cNvSpPr txBox="1"/>
          <p:nvPr/>
        </p:nvSpPr>
        <p:spPr>
          <a:xfrm>
            <a:off x="776234" y="7445874"/>
            <a:ext cx="3976233" cy="5429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3500" u="none" cap="none" strike="noStrike">
                <a:solidFill>
                  <a:srgbClr val="FEFC48"/>
                </a:solidFill>
                <a:latin typeface="Arial"/>
                <a:ea typeface="Arial"/>
                <a:cs typeface="Arial"/>
                <a:sym typeface="Arial"/>
              </a:rPr>
              <a:t>Example</a:t>
            </a:r>
            <a:endParaRPr/>
          </a:p>
        </p:txBody>
      </p:sp>
      <p:sp>
        <p:nvSpPr>
          <p:cNvPr id="1764" name="Google Shape;1764;p25"/>
          <p:cNvSpPr txBox="1"/>
          <p:nvPr/>
        </p:nvSpPr>
        <p:spPr>
          <a:xfrm>
            <a:off x="975310" y="7974796"/>
            <a:ext cx="3777157" cy="78867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2400" u="none" cap="none" strike="noStrike">
                <a:solidFill>
                  <a:srgbClr val="FFFFFF"/>
                </a:solidFill>
                <a:latin typeface="Arimo"/>
                <a:ea typeface="Arimo"/>
                <a:cs typeface="Arimo"/>
                <a:sym typeface="Arimo"/>
              </a:rPr>
              <a:t>Presentations are</a:t>
            </a:r>
            <a:endParaRPr/>
          </a:p>
          <a:p>
            <a:pPr indent="0" lvl="0" marL="0" marR="0" rtl="0" algn="r">
              <a:lnSpc>
                <a:spcPct val="130000"/>
              </a:lnSpc>
              <a:spcBef>
                <a:spcPts val="0"/>
              </a:spcBef>
              <a:spcAft>
                <a:spcPts val="0"/>
              </a:spcAft>
              <a:buNone/>
            </a:pPr>
            <a:r>
              <a:rPr b="0" i="0" lang="en-US" sz="2400" u="none" cap="none" strike="noStrike">
                <a:solidFill>
                  <a:srgbClr val="FFFFFF"/>
                </a:solidFill>
                <a:latin typeface="Arimo"/>
                <a:ea typeface="Arimo"/>
                <a:cs typeface="Arimo"/>
                <a:sym typeface="Arimo"/>
              </a:rPr>
              <a:t>communication tools</a:t>
            </a:r>
            <a:endParaRPr/>
          </a:p>
        </p:txBody>
      </p:sp>
      <p:sp>
        <p:nvSpPr>
          <p:cNvPr id="1765" name="Google Shape;1765;p25"/>
          <p:cNvSpPr txBox="1"/>
          <p:nvPr/>
        </p:nvSpPr>
        <p:spPr>
          <a:xfrm>
            <a:off x="2171684" y="923925"/>
            <a:ext cx="13944632" cy="14763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EFC48"/>
                </a:solidFill>
                <a:latin typeface="Arial"/>
                <a:ea typeface="Arial"/>
                <a:cs typeface="Arial"/>
                <a:sym typeface="Arial"/>
              </a:rPr>
              <a:t>Market Research</a:t>
            </a:r>
            <a:endParaRPr/>
          </a:p>
        </p:txBody>
      </p:sp>
      <p:sp>
        <p:nvSpPr>
          <p:cNvPr id="1766" name="Google Shape;1766;p25"/>
          <p:cNvSpPr/>
          <p:nvPr/>
        </p:nvSpPr>
        <p:spPr>
          <a:xfrm rot="257467">
            <a:off x="10673286" y="9067421"/>
            <a:ext cx="1604609" cy="1604609"/>
          </a:xfrm>
          <a:custGeom>
            <a:rect b="b" l="l" r="r" t="t"/>
            <a:pathLst>
              <a:path extrusionOk="0" h="1604609" w="1604609">
                <a:moveTo>
                  <a:pt x="0" y="0"/>
                </a:moveTo>
                <a:lnTo>
                  <a:pt x="1604609" y="0"/>
                </a:lnTo>
                <a:lnTo>
                  <a:pt x="1604609" y="1604609"/>
                </a:lnTo>
                <a:lnTo>
                  <a:pt x="0" y="1604609"/>
                </a:lnTo>
                <a:lnTo>
                  <a:pt x="0" y="0"/>
                </a:lnTo>
                <a:close/>
              </a:path>
            </a:pathLst>
          </a:custGeom>
          <a:blipFill rotWithShape="1">
            <a:blip r:embed="rId4">
              <a:alphaModFix amt="15000"/>
            </a:blip>
            <a:stretch>
              <a:fillRect b="0" l="0" r="0" t="0"/>
            </a:stretch>
          </a:blipFill>
          <a:ln>
            <a:noFill/>
          </a:ln>
        </p:spPr>
      </p:sp>
      <p:sp>
        <p:nvSpPr>
          <p:cNvPr id="1767" name="Google Shape;1767;p25"/>
          <p:cNvSpPr/>
          <p:nvPr/>
        </p:nvSpPr>
        <p:spPr>
          <a:xfrm rot="257467">
            <a:off x="272524" y="7961162"/>
            <a:ext cx="1604609" cy="1604609"/>
          </a:xfrm>
          <a:custGeom>
            <a:rect b="b" l="l" r="r" t="t"/>
            <a:pathLst>
              <a:path extrusionOk="0" h="1604609" w="1604609">
                <a:moveTo>
                  <a:pt x="0" y="0"/>
                </a:moveTo>
                <a:lnTo>
                  <a:pt x="1604609" y="0"/>
                </a:lnTo>
                <a:lnTo>
                  <a:pt x="1604609" y="1604609"/>
                </a:lnTo>
                <a:lnTo>
                  <a:pt x="0" y="1604609"/>
                </a:lnTo>
                <a:lnTo>
                  <a:pt x="0" y="0"/>
                </a:lnTo>
                <a:close/>
              </a:path>
            </a:pathLst>
          </a:custGeom>
          <a:blipFill rotWithShape="1">
            <a:blip r:embed="rId4">
              <a:alphaModFix amt="15000"/>
            </a:blip>
            <a:stretch>
              <a:fillRect b="0" l="0" r="0" t="0"/>
            </a:stretch>
          </a:blipFill>
          <a:ln>
            <a:noFill/>
          </a:ln>
        </p:spPr>
      </p:sp>
      <p:sp>
        <p:nvSpPr>
          <p:cNvPr id="1768" name="Google Shape;1768;p25"/>
          <p:cNvSpPr/>
          <p:nvPr/>
        </p:nvSpPr>
        <p:spPr>
          <a:xfrm>
            <a:off x="5926022" y="4061963"/>
            <a:ext cx="6383356" cy="4875288"/>
          </a:xfrm>
          <a:custGeom>
            <a:rect b="b" l="l" r="r" t="t"/>
            <a:pathLst>
              <a:path extrusionOk="0" h="4875288" w="6383356">
                <a:moveTo>
                  <a:pt x="0" y="0"/>
                </a:moveTo>
                <a:lnTo>
                  <a:pt x="6383356" y="0"/>
                </a:lnTo>
                <a:lnTo>
                  <a:pt x="6383356" y="4875288"/>
                </a:lnTo>
                <a:lnTo>
                  <a:pt x="0" y="4875288"/>
                </a:lnTo>
                <a:lnTo>
                  <a:pt x="0" y="0"/>
                </a:lnTo>
                <a:close/>
              </a:path>
            </a:pathLst>
          </a:custGeom>
          <a:blipFill rotWithShape="1">
            <a:blip r:embed="rId5">
              <a:alphaModFix/>
            </a:blip>
            <a:stretch>
              <a:fillRect b="0" l="0" r="0" t="0"/>
            </a:stretch>
          </a:blipFill>
          <a:ln>
            <a:noFill/>
          </a:ln>
        </p:spPr>
      </p:sp>
      <p:sp>
        <p:nvSpPr>
          <p:cNvPr id="1769" name="Google Shape;1769;p25"/>
          <p:cNvSpPr txBox="1"/>
          <p:nvPr/>
        </p:nvSpPr>
        <p:spPr>
          <a:xfrm>
            <a:off x="2614466" y="2334474"/>
            <a:ext cx="12322393" cy="584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Arimo"/>
                <a:ea typeface="Arimo"/>
                <a:cs typeface="Arimo"/>
                <a:sym typeface="Arimo"/>
              </a:rPr>
              <a:t>Elaborate on what you want to discuss. </a:t>
            </a:r>
            <a:endParaRPr/>
          </a:p>
        </p:txBody>
      </p:sp>
      <p:sp>
        <p:nvSpPr>
          <p:cNvPr id="1770" name="Google Shape;1770;p25"/>
          <p:cNvSpPr/>
          <p:nvPr/>
        </p:nvSpPr>
        <p:spPr>
          <a:xfrm rot="257467">
            <a:off x="-167467" y="-946132"/>
            <a:ext cx="3099353" cy="3099353"/>
          </a:xfrm>
          <a:custGeom>
            <a:rect b="b" l="l" r="r" t="t"/>
            <a:pathLst>
              <a:path extrusionOk="0" h="3099353" w="3099353">
                <a:moveTo>
                  <a:pt x="0" y="0"/>
                </a:moveTo>
                <a:lnTo>
                  <a:pt x="3099353" y="0"/>
                </a:lnTo>
                <a:lnTo>
                  <a:pt x="3099353" y="3099353"/>
                </a:lnTo>
                <a:lnTo>
                  <a:pt x="0" y="3099353"/>
                </a:lnTo>
                <a:lnTo>
                  <a:pt x="0" y="0"/>
                </a:lnTo>
                <a:close/>
              </a:path>
            </a:pathLst>
          </a:custGeom>
          <a:blipFill rotWithShape="1">
            <a:blip r:embed="rId4">
              <a:alphaModFix amt="15000"/>
            </a:blip>
            <a:stretch>
              <a:fillRect b="0" l="0" r="0" t="0"/>
            </a:stretch>
          </a:blipFill>
          <a:ln>
            <a:noFill/>
          </a:ln>
        </p:spPr>
      </p:sp>
      <p:sp>
        <p:nvSpPr>
          <p:cNvPr id="1771" name="Google Shape;1771;p25"/>
          <p:cNvSpPr/>
          <p:nvPr/>
        </p:nvSpPr>
        <p:spPr>
          <a:xfrm rot="-7693358">
            <a:off x="16425183" y="-1170626"/>
            <a:ext cx="2568307" cy="4724310"/>
          </a:xfrm>
          <a:custGeom>
            <a:rect b="b" l="l" r="r" t="t"/>
            <a:pathLst>
              <a:path extrusionOk="0" h="4724310" w="2568307">
                <a:moveTo>
                  <a:pt x="0" y="0"/>
                </a:moveTo>
                <a:lnTo>
                  <a:pt x="2568307" y="0"/>
                </a:lnTo>
                <a:lnTo>
                  <a:pt x="2568307" y="4724310"/>
                </a:lnTo>
                <a:lnTo>
                  <a:pt x="0" y="4724310"/>
                </a:lnTo>
                <a:lnTo>
                  <a:pt x="0" y="0"/>
                </a:lnTo>
                <a:close/>
              </a:path>
            </a:pathLst>
          </a:custGeom>
          <a:blipFill rotWithShape="1">
            <a:blip r:embed="rId6">
              <a:alphaModFix/>
            </a:blip>
            <a:stretch>
              <a:fillRect b="0" l="0" r="0" t="0"/>
            </a:stretch>
          </a:blipFill>
          <a:ln>
            <a:noFill/>
          </a:ln>
        </p:spPr>
      </p:sp>
      <p:sp>
        <p:nvSpPr>
          <p:cNvPr id="1772" name="Google Shape;1772;p25"/>
          <p:cNvSpPr/>
          <p:nvPr/>
        </p:nvSpPr>
        <p:spPr>
          <a:xfrm rot="-5783921">
            <a:off x="15516149" y="-1859270"/>
            <a:ext cx="2502068" cy="4602467"/>
          </a:xfrm>
          <a:custGeom>
            <a:rect b="b" l="l" r="r" t="t"/>
            <a:pathLst>
              <a:path extrusionOk="0" h="4602467" w="2502068">
                <a:moveTo>
                  <a:pt x="0" y="0"/>
                </a:moveTo>
                <a:lnTo>
                  <a:pt x="2502068" y="0"/>
                </a:lnTo>
                <a:lnTo>
                  <a:pt x="2502068" y="4602467"/>
                </a:lnTo>
                <a:lnTo>
                  <a:pt x="0" y="4602467"/>
                </a:lnTo>
                <a:lnTo>
                  <a:pt x="0" y="0"/>
                </a:lnTo>
                <a:close/>
              </a:path>
            </a:pathLst>
          </a:custGeom>
          <a:blipFill rotWithShape="1">
            <a:blip r:embed="rId7">
              <a:alphaModFix/>
            </a:blip>
            <a:stretch>
              <a:fillRect b="0" l="0" r="0" t="0"/>
            </a:stretch>
          </a:blipFill>
          <a:ln>
            <a:noFill/>
          </a:ln>
        </p:spPr>
      </p:sp>
      <p:sp>
        <p:nvSpPr>
          <p:cNvPr id="1773" name="Google Shape;1773;p25"/>
          <p:cNvSpPr/>
          <p:nvPr/>
        </p:nvSpPr>
        <p:spPr>
          <a:xfrm rot="257467">
            <a:off x="-317273" y="-132477"/>
            <a:ext cx="3084532" cy="3084532"/>
          </a:xfrm>
          <a:custGeom>
            <a:rect b="b" l="l" r="r" t="t"/>
            <a:pathLst>
              <a:path extrusionOk="0" h="3084532" w="3084532">
                <a:moveTo>
                  <a:pt x="0" y="0"/>
                </a:moveTo>
                <a:lnTo>
                  <a:pt x="3084532" y="0"/>
                </a:lnTo>
                <a:lnTo>
                  <a:pt x="3084532" y="3084532"/>
                </a:lnTo>
                <a:lnTo>
                  <a:pt x="0" y="3084532"/>
                </a:lnTo>
                <a:lnTo>
                  <a:pt x="0" y="0"/>
                </a:lnTo>
                <a:close/>
              </a:path>
            </a:pathLst>
          </a:custGeom>
          <a:blipFill rotWithShape="1">
            <a:blip r:embed="rId4">
              <a:alphaModFix amt="15000"/>
            </a:blip>
            <a:stretch>
              <a:fillRect b="0" l="0" r="0" t="0"/>
            </a:stretch>
          </a:blipFill>
          <a:ln>
            <a:noFill/>
          </a:ln>
        </p:spPr>
      </p:sp>
      <p:sp>
        <p:nvSpPr>
          <p:cNvPr id="1774" name="Google Shape;1774;p25"/>
          <p:cNvSpPr/>
          <p:nvPr/>
        </p:nvSpPr>
        <p:spPr>
          <a:xfrm flipH="1" rot="7578072">
            <a:off x="-749532" y="-1116178"/>
            <a:ext cx="2568307" cy="4724310"/>
          </a:xfrm>
          <a:custGeom>
            <a:rect b="b" l="l" r="r" t="t"/>
            <a:pathLst>
              <a:path extrusionOk="0" h="4724310" w="2568307">
                <a:moveTo>
                  <a:pt x="0" y="4724310"/>
                </a:moveTo>
                <a:lnTo>
                  <a:pt x="2568307" y="4724310"/>
                </a:lnTo>
                <a:lnTo>
                  <a:pt x="2568307" y="0"/>
                </a:lnTo>
                <a:lnTo>
                  <a:pt x="0" y="0"/>
                </a:lnTo>
                <a:lnTo>
                  <a:pt x="0" y="4724310"/>
                </a:lnTo>
                <a:close/>
              </a:path>
            </a:pathLst>
          </a:custGeom>
          <a:blipFill rotWithShape="1">
            <a:blip r:embed="rId6">
              <a:alphaModFix/>
            </a:blip>
            <a:stretch>
              <a:fillRect b="0" l="0" r="0" t="0"/>
            </a:stretch>
          </a:blipFill>
          <a:ln>
            <a:noFill/>
          </a:ln>
        </p:spPr>
      </p:sp>
      <p:sp>
        <p:nvSpPr>
          <p:cNvPr id="1775" name="Google Shape;1775;p25"/>
          <p:cNvSpPr/>
          <p:nvPr/>
        </p:nvSpPr>
        <p:spPr>
          <a:xfrm flipH="1" rot="6586438">
            <a:off x="329408" y="-2113535"/>
            <a:ext cx="2502068" cy="4602467"/>
          </a:xfrm>
          <a:custGeom>
            <a:rect b="b" l="l" r="r" t="t"/>
            <a:pathLst>
              <a:path extrusionOk="0" h="4602467" w="2502068">
                <a:moveTo>
                  <a:pt x="0" y="4602467"/>
                </a:moveTo>
                <a:lnTo>
                  <a:pt x="2502068" y="4602467"/>
                </a:lnTo>
                <a:lnTo>
                  <a:pt x="2502068" y="0"/>
                </a:lnTo>
                <a:lnTo>
                  <a:pt x="0" y="0"/>
                </a:lnTo>
                <a:lnTo>
                  <a:pt x="0" y="4602467"/>
                </a:lnTo>
                <a:close/>
              </a:path>
            </a:pathLst>
          </a:custGeom>
          <a:blipFill rotWithShape="1">
            <a:blip r:embed="rId7">
              <a:alphaModFix/>
            </a:blip>
            <a:stretch>
              <a:fillRect b="0" l="0" r="0" t="0"/>
            </a:stretch>
          </a:blipFill>
          <a:ln>
            <a:noFill/>
          </a:ln>
        </p:spPr>
      </p:sp>
      <p:grpSp>
        <p:nvGrpSpPr>
          <p:cNvPr id="1776" name="Google Shape;1776;p25"/>
          <p:cNvGrpSpPr/>
          <p:nvPr/>
        </p:nvGrpSpPr>
        <p:grpSpPr>
          <a:xfrm>
            <a:off x="4958260" y="4048625"/>
            <a:ext cx="484237" cy="484237"/>
            <a:chOff x="0" y="0"/>
            <a:chExt cx="812800" cy="812800"/>
          </a:xfrm>
        </p:grpSpPr>
        <p:sp>
          <p:nvSpPr>
            <p:cNvPr id="1777" name="Google Shape;1777;p25"/>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778" name="Google Shape;1778;p25"/>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9" name="Google Shape;1779;p25"/>
          <p:cNvGrpSpPr/>
          <p:nvPr/>
        </p:nvGrpSpPr>
        <p:grpSpPr>
          <a:xfrm>
            <a:off x="4958260" y="7479981"/>
            <a:ext cx="484237" cy="484237"/>
            <a:chOff x="0" y="0"/>
            <a:chExt cx="812800" cy="812800"/>
          </a:xfrm>
        </p:grpSpPr>
        <p:sp>
          <p:nvSpPr>
            <p:cNvPr id="1780" name="Google Shape;1780;p25"/>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781" name="Google Shape;1781;p25"/>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2" name="Google Shape;1782;p25"/>
          <p:cNvGrpSpPr/>
          <p:nvPr/>
        </p:nvGrpSpPr>
        <p:grpSpPr>
          <a:xfrm>
            <a:off x="12792878" y="4048625"/>
            <a:ext cx="484237" cy="484237"/>
            <a:chOff x="0" y="0"/>
            <a:chExt cx="812800" cy="812800"/>
          </a:xfrm>
        </p:grpSpPr>
        <p:sp>
          <p:nvSpPr>
            <p:cNvPr id="1783" name="Google Shape;1783;p25"/>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784" name="Google Shape;1784;p25"/>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5" name="Google Shape;1785;p25"/>
          <p:cNvGrpSpPr/>
          <p:nvPr/>
        </p:nvGrpSpPr>
        <p:grpSpPr>
          <a:xfrm>
            <a:off x="12792878" y="7479981"/>
            <a:ext cx="484237" cy="484237"/>
            <a:chOff x="0" y="0"/>
            <a:chExt cx="812800" cy="812800"/>
          </a:xfrm>
        </p:grpSpPr>
        <p:sp>
          <p:nvSpPr>
            <p:cNvPr id="1786" name="Google Shape;1786;p25"/>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787" name="Google Shape;1787;p25"/>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88" name="Google Shape;1788;p25"/>
          <p:cNvSpPr txBox="1"/>
          <p:nvPr/>
        </p:nvSpPr>
        <p:spPr>
          <a:xfrm>
            <a:off x="13535533" y="7445874"/>
            <a:ext cx="3976233" cy="54292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3500" u="none" cap="none" strike="noStrike">
                <a:solidFill>
                  <a:srgbClr val="FEFC48"/>
                </a:solidFill>
                <a:latin typeface="Arial"/>
                <a:ea typeface="Arial"/>
                <a:cs typeface="Arial"/>
                <a:sym typeface="Arial"/>
              </a:rPr>
              <a:t>Example</a:t>
            </a:r>
            <a:endParaRPr/>
          </a:p>
        </p:txBody>
      </p:sp>
      <p:sp>
        <p:nvSpPr>
          <p:cNvPr id="1789" name="Google Shape;1789;p25"/>
          <p:cNvSpPr txBox="1"/>
          <p:nvPr/>
        </p:nvSpPr>
        <p:spPr>
          <a:xfrm>
            <a:off x="776234" y="4039100"/>
            <a:ext cx="3976233" cy="5429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3500" u="none" cap="none" strike="noStrike">
                <a:solidFill>
                  <a:srgbClr val="FEFC48"/>
                </a:solidFill>
                <a:latin typeface="Arial"/>
                <a:ea typeface="Arial"/>
                <a:cs typeface="Arial"/>
                <a:sym typeface="Arial"/>
              </a:rPr>
              <a:t>Example</a:t>
            </a:r>
            <a:endParaRPr/>
          </a:p>
        </p:txBody>
      </p:sp>
      <p:sp>
        <p:nvSpPr>
          <p:cNvPr id="1790" name="Google Shape;1790;p25"/>
          <p:cNvSpPr txBox="1"/>
          <p:nvPr/>
        </p:nvSpPr>
        <p:spPr>
          <a:xfrm>
            <a:off x="13535533" y="4039100"/>
            <a:ext cx="3976233" cy="54292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3500" u="none" cap="none" strike="noStrike">
                <a:solidFill>
                  <a:srgbClr val="FEFC48"/>
                </a:solidFill>
                <a:latin typeface="Arial"/>
                <a:ea typeface="Arial"/>
                <a:cs typeface="Arial"/>
                <a:sym typeface="Arial"/>
              </a:rPr>
              <a:t>Example</a:t>
            </a:r>
            <a:endParaRPr/>
          </a:p>
        </p:txBody>
      </p:sp>
      <p:sp>
        <p:nvSpPr>
          <p:cNvPr id="1791" name="Google Shape;1791;p25"/>
          <p:cNvSpPr txBox="1"/>
          <p:nvPr/>
        </p:nvSpPr>
        <p:spPr>
          <a:xfrm>
            <a:off x="13535533" y="7974796"/>
            <a:ext cx="3777157" cy="788670"/>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b="0" i="0" lang="en-US" sz="2400" u="none" cap="none" strike="noStrike">
                <a:solidFill>
                  <a:srgbClr val="FFFFFF"/>
                </a:solidFill>
                <a:latin typeface="Arimo"/>
                <a:ea typeface="Arimo"/>
                <a:cs typeface="Arimo"/>
                <a:sym typeface="Arimo"/>
              </a:rPr>
              <a:t>Presentations are</a:t>
            </a:r>
            <a:endParaRPr/>
          </a:p>
          <a:p>
            <a:pPr indent="0" lvl="0" marL="0" marR="0" rtl="0" algn="just">
              <a:lnSpc>
                <a:spcPct val="130000"/>
              </a:lnSpc>
              <a:spcBef>
                <a:spcPts val="0"/>
              </a:spcBef>
              <a:spcAft>
                <a:spcPts val="0"/>
              </a:spcAft>
              <a:buNone/>
            </a:pPr>
            <a:r>
              <a:rPr b="0" i="0" lang="en-US" sz="2400" u="none" cap="none" strike="noStrike">
                <a:solidFill>
                  <a:srgbClr val="FFFFFF"/>
                </a:solidFill>
                <a:latin typeface="Arimo"/>
                <a:ea typeface="Arimo"/>
                <a:cs typeface="Arimo"/>
                <a:sym typeface="Arimo"/>
              </a:rPr>
              <a:t>communication tools</a:t>
            </a:r>
            <a:endParaRPr/>
          </a:p>
        </p:txBody>
      </p:sp>
      <p:sp>
        <p:nvSpPr>
          <p:cNvPr id="1792" name="Google Shape;1792;p25"/>
          <p:cNvSpPr txBox="1"/>
          <p:nvPr/>
        </p:nvSpPr>
        <p:spPr>
          <a:xfrm>
            <a:off x="486905" y="4568022"/>
            <a:ext cx="4265562" cy="78867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2400" u="none" cap="none" strike="noStrike">
                <a:solidFill>
                  <a:srgbClr val="FFFFFF"/>
                </a:solidFill>
                <a:latin typeface="Arimo"/>
                <a:ea typeface="Arimo"/>
                <a:cs typeface="Arimo"/>
                <a:sym typeface="Arimo"/>
              </a:rPr>
              <a:t>Presentations are</a:t>
            </a:r>
            <a:endParaRPr/>
          </a:p>
          <a:p>
            <a:pPr indent="0" lvl="0" marL="0" marR="0" rtl="0" algn="r">
              <a:lnSpc>
                <a:spcPct val="130000"/>
              </a:lnSpc>
              <a:spcBef>
                <a:spcPts val="0"/>
              </a:spcBef>
              <a:spcAft>
                <a:spcPts val="0"/>
              </a:spcAft>
              <a:buNone/>
            </a:pPr>
            <a:r>
              <a:rPr b="0" i="0" lang="en-US" sz="2400" u="none" cap="none" strike="noStrike">
                <a:solidFill>
                  <a:srgbClr val="FFFFFF"/>
                </a:solidFill>
                <a:latin typeface="Arimo"/>
                <a:ea typeface="Arimo"/>
                <a:cs typeface="Arimo"/>
                <a:sym typeface="Arimo"/>
              </a:rPr>
              <a:t>communication tools</a:t>
            </a:r>
            <a:endParaRPr/>
          </a:p>
        </p:txBody>
      </p:sp>
      <p:sp>
        <p:nvSpPr>
          <p:cNvPr id="1793" name="Google Shape;1793;p25"/>
          <p:cNvSpPr txBox="1"/>
          <p:nvPr/>
        </p:nvSpPr>
        <p:spPr>
          <a:xfrm>
            <a:off x="13535533" y="4568022"/>
            <a:ext cx="3777157" cy="788670"/>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b="0" i="0" lang="en-US" sz="2400" u="none" cap="none" strike="noStrike">
                <a:solidFill>
                  <a:srgbClr val="FFFFFF"/>
                </a:solidFill>
                <a:latin typeface="Arimo"/>
                <a:ea typeface="Arimo"/>
                <a:cs typeface="Arimo"/>
                <a:sym typeface="Arimo"/>
              </a:rPr>
              <a:t>Presentations are</a:t>
            </a:r>
            <a:endParaRPr/>
          </a:p>
          <a:p>
            <a:pPr indent="0" lvl="0" marL="0" marR="0" rtl="0" algn="just">
              <a:lnSpc>
                <a:spcPct val="130000"/>
              </a:lnSpc>
              <a:spcBef>
                <a:spcPts val="0"/>
              </a:spcBef>
              <a:spcAft>
                <a:spcPts val="0"/>
              </a:spcAft>
              <a:buNone/>
            </a:pPr>
            <a:r>
              <a:rPr b="0" i="0" lang="en-US" sz="2400" u="none" cap="none" strike="noStrike">
                <a:solidFill>
                  <a:srgbClr val="FFFFFF"/>
                </a:solidFill>
                <a:latin typeface="Arimo"/>
                <a:ea typeface="Arimo"/>
                <a:cs typeface="Arimo"/>
                <a:sym typeface="Arimo"/>
              </a:rPr>
              <a:t>communication tools</a:t>
            </a:r>
            <a:endParaRPr/>
          </a:p>
        </p:txBody>
      </p:sp>
      <p:pic>
        <p:nvPicPr>
          <p:cNvPr id="1794" name="Google Shape;1794;p25"/>
          <p:cNvPicPr preferRelativeResize="0"/>
          <p:nvPr/>
        </p:nvPicPr>
        <p:blipFill rotWithShape="1">
          <a:blip r:embed="rId8">
            <a:alphaModFix/>
          </a:blip>
          <a:srcRect b="0" l="1224" r="0" t="5997"/>
          <a:stretch/>
        </p:blipFill>
        <p:spPr>
          <a:xfrm>
            <a:off x="6076750" y="4231950"/>
            <a:ext cx="6067500" cy="32480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8" name="Shape 1798"/>
        <p:cNvGrpSpPr/>
        <p:nvPr/>
      </p:nvGrpSpPr>
      <p:grpSpPr>
        <a:xfrm>
          <a:off x="0" y="0"/>
          <a:ext cx="0" cy="0"/>
          <a:chOff x="0" y="0"/>
          <a:chExt cx="0" cy="0"/>
        </a:xfrm>
      </p:grpSpPr>
      <p:sp>
        <p:nvSpPr>
          <p:cNvPr id="1799" name="Google Shape;1799;p2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1800" name="Google Shape;1800;p26"/>
          <p:cNvSpPr txBox="1"/>
          <p:nvPr/>
        </p:nvSpPr>
        <p:spPr>
          <a:xfrm>
            <a:off x="4854591" y="5261244"/>
            <a:ext cx="8427352"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FFFFFF"/>
                </a:solidFill>
                <a:latin typeface="Arimo"/>
                <a:ea typeface="Arimo"/>
                <a:cs typeface="Arimo"/>
                <a:sym typeface="Arimo"/>
              </a:rPr>
              <a:t>Elaborate on the featured statistic.</a:t>
            </a:r>
            <a:endParaRPr/>
          </a:p>
        </p:txBody>
      </p:sp>
      <p:sp>
        <p:nvSpPr>
          <p:cNvPr id="1801" name="Google Shape;1801;p26"/>
          <p:cNvSpPr/>
          <p:nvPr/>
        </p:nvSpPr>
        <p:spPr>
          <a:xfrm rot="257467">
            <a:off x="14918007" y="2468470"/>
            <a:ext cx="1842008" cy="1842008"/>
          </a:xfrm>
          <a:custGeom>
            <a:rect b="b" l="l" r="r" t="t"/>
            <a:pathLst>
              <a:path extrusionOk="0" h="1842008" w="1842008">
                <a:moveTo>
                  <a:pt x="0" y="0"/>
                </a:moveTo>
                <a:lnTo>
                  <a:pt x="1842007" y="0"/>
                </a:lnTo>
                <a:lnTo>
                  <a:pt x="1842007" y="1842007"/>
                </a:lnTo>
                <a:lnTo>
                  <a:pt x="0" y="1842007"/>
                </a:lnTo>
                <a:lnTo>
                  <a:pt x="0" y="0"/>
                </a:lnTo>
                <a:close/>
              </a:path>
            </a:pathLst>
          </a:custGeom>
          <a:blipFill rotWithShape="1">
            <a:blip r:embed="rId4">
              <a:alphaModFix amt="15000"/>
            </a:blip>
            <a:stretch>
              <a:fillRect b="0" l="0" r="0" t="0"/>
            </a:stretch>
          </a:blipFill>
          <a:ln>
            <a:noFill/>
          </a:ln>
        </p:spPr>
      </p:sp>
      <p:sp>
        <p:nvSpPr>
          <p:cNvPr id="1802" name="Google Shape;1802;p26"/>
          <p:cNvSpPr/>
          <p:nvPr/>
        </p:nvSpPr>
        <p:spPr>
          <a:xfrm rot="257467">
            <a:off x="7234284" y="226395"/>
            <a:ext cx="1604609" cy="1604609"/>
          </a:xfrm>
          <a:custGeom>
            <a:rect b="b" l="l" r="r" t="t"/>
            <a:pathLst>
              <a:path extrusionOk="0" h="1604609" w="1604609">
                <a:moveTo>
                  <a:pt x="0" y="0"/>
                </a:moveTo>
                <a:lnTo>
                  <a:pt x="1604609" y="0"/>
                </a:lnTo>
                <a:lnTo>
                  <a:pt x="1604609" y="1604610"/>
                </a:lnTo>
                <a:lnTo>
                  <a:pt x="0" y="1604610"/>
                </a:lnTo>
                <a:lnTo>
                  <a:pt x="0" y="0"/>
                </a:lnTo>
                <a:close/>
              </a:path>
            </a:pathLst>
          </a:custGeom>
          <a:blipFill rotWithShape="1">
            <a:blip r:embed="rId4">
              <a:alphaModFix amt="15000"/>
            </a:blip>
            <a:stretch>
              <a:fillRect b="0" l="0" r="0" t="0"/>
            </a:stretch>
          </a:blipFill>
          <a:ln>
            <a:noFill/>
          </a:ln>
        </p:spPr>
      </p:sp>
      <p:sp>
        <p:nvSpPr>
          <p:cNvPr id="1803" name="Google Shape;1803;p26"/>
          <p:cNvSpPr/>
          <p:nvPr/>
        </p:nvSpPr>
        <p:spPr>
          <a:xfrm rot="-8100000">
            <a:off x="16612925" y="-1600433"/>
            <a:ext cx="2568307" cy="4724310"/>
          </a:xfrm>
          <a:custGeom>
            <a:rect b="b" l="l" r="r" t="t"/>
            <a:pathLst>
              <a:path extrusionOk="0" h="4724310" w="2568307">
                <a:moveTo>
                  <a:pt x="0" y="0"/>
                </a:moveTo>
                <a:lnTo>
                  <a:pt x="2568307" y="0"/>
                </a:lnTo>
                <a:lnTo>
                  <a:pt x="2568307" y="4724310"/>
                </a:lnTo>
                <a:lnTo>
                  <a:pt x="0" y="4724310"/>
                </a:lnTo>
                <a:lnTo>
                  <a:pt x="0" y="0"/>
                </a:lnTo>
                <a:close/>
              </a:path>
            </a:pathLst>
          </a:custGeom>
          <a:blipFill rotWithShape="1">
            <a:blip r:embed="rId5">
              <a:alphaModFix/>
            </a:blip>
            <a:stretch>
              <a:fillRect b="0" l="0" r="0" t="0"/>
            </a:stretch>
          </a:blipFill>
          <a:ln>
            <a:noFill/>
          </a:ln>
        </p:spPr>
      </p:sp>
      <p:sp>
        <p:nvSpPr>
          <p:cNvPr id="1804" name="Google Shape;1804;p26"/>
          <p:cNvSpPr/>
          <p:nvPr/>
        </p:nvSpPr>
        <p:spPr>
          <a:xfrm rot="-6120032">
            <a:off x="15418091" y="-2054000"/>
            <a:ext cx="2502068" cy="4602467"/>
          </a:xfrm>
          <a:custGeom>
            <a:rect b="b" l="l" r="r" t="t"/>
            <a:pathLst>
              <a:path extrusionOk="0" h="4602467" w="2502068">
                <a:moveTo>
                  <a:pt x="0" y="0"/>
                </a:moveTo>
                <a:lnTo>
                  <a:pt x="2502068" y="0"/>
                </a:lnTo>
                <a:lnTo>
                  <a:pt x="2502068" y="4602466"/>
                </a:lnTo>
                <a:lnTo>
                  <a:pt x="0" y="4602466"/>
                </a:lnTo>
                <a:lnTo>
                  <a:pt x="0" y="0"/>
                </a:lnTo>
                <a:close/>
              </a:path>
            </a:pathLst>
          </a:custGeom>
          <a:blipFill rotWithShape="1">
            <a:blip r:embed="rId6">
              <a:alphaModFix/>
            </a:blip>
            <a:stretch>
              <a:fillRect b="0" l="0" r="0" t="0"/>
            </a:stretch>
          </a:blipFill>
          <a:ln>
            <a:noFill/>
          </a:ln>
        </p:spPr>
      </p:sp>
      <p:sp>
        <p:nvSpPr>
          <p:cNvPr id="1805" name="Google Shape;1805;p26"/>
          <p:cNvSpPr/>
          <p:nvPr/>
        </p:nvSpPr>
        <p:spPr>
          <a:xfrm rot="-7547622">
            <a:off x="-1981212" y="-1074133"/>
            <a:ext cx="4747031" cy="5416736"/>
          </a:xfrm>
          <a:custGeom>
            <a:rect b="b" l="l" r="r" t="t"/>
            <a:pathLst>
              <a:path extrusionOk="0" h="5416736" w="4747031">
                <a:moveTo>
                  <a:pt x="0" y="0"/>
                </a:moveTo>
                <a:lnTo>
                  <a:pt x="4747031" y="0"/>
                </a:lnTo>
                <a:lnTo>
                  <a:pt x="4747031" y="5416737"/>
                </a:lnTo>
                <a:lnTo>
                  <a:pt x="0" y="5416737"/>
                </a:lnTo>
                <a:lnTo>
                  <a:pt x="0" y="0"/>
                </a:lnTo>
                <a:close/>
              </a:path>
            </a:pathLst>
          </a:custGeom>
          <a:blipFill rotWithShape="1">
            <a:blip r:embed="rId7">
              <a:alphaModFix/>
            </a:blip>
            <a:stretch>
              <a:fillRect b="0" l="0" r="0" t="0"/>
            </a:stretch>
          </a:blipFill>
          <a:ln>
            <a:noFill/>
          </a:ln>
        </p:spPr>
      </p:sp>
      <p:sp>
        <p:nvSpPr>
          <p:cNvPr id="1806" name="Google Shape;1806;p26"/>
          <p:cNvSpPr/>
          <p:nvPr/>
        </p:nvSpPr>
        <p:spPr>
          <a:xfrm rot="2830524">
            <a:off x="-891850" y="6896145"/>
            <a:ext cx="2568307" cy="4724310"/>
          </a:xfrm>
          <a:custGeom>
            <a:rect b="b" l="l" r="r" t="t"/>
            <a:pathLst>
              <a:path extrusionOk="0" h="4724310" w="2568307">
                <a:moveTo>
                  <a:pt x="0" y="0"/>
                </a:moveTo>
                <a:lnTo>
                  <a:pt x="2568307" y="0"/>
                </a:lnTo>
                <a:lnTo>
                  <a:pt x="2568307" y="4724310"/>
                </a:lnTo>
                <a:lnTo>
                  <a:pt x="0" y="4724310"/>
                </a:lnTo>
                <a:lnTo>
                  <a:pt x="0" y="0"/>
                </a:lnTo>
                <a:close/>
              </a:path>
            </a:pathLst>
          </a:custGeom>
          <a:blipFill rotWithShape="1">
            <a:blip r:embed="rId5">
              <a:alphaModFix/>
            </a:blip>
            <a:stretch>
              <a:fillRect b="0" l="0" r="0" t="0"/>
            </a:stretch>
          </a:blipFill>
          <a:ln>
            <a:noFill/>
          </a:ln>
        </p:spPr>
      </p:sp>
      <p:sp>
        <p:nvSpPr>
          <p:cNvPr id="1807" name="Google Shape;1807;p26"/>
          <p:cNvSpPr/>
          <p:nvPr/>
        </p:nvSpPr>
        <p:spPr>
          <a:xfrm rot="4739960">
            <a:off x="140526" y="7628624"/>
            <a:ext cx="2502068" cy="4602467"/>
          </a:xfrm>
          <a:custGeom>
            <a:rect b="b" l="l" r="r" t="t"/>
            <a:pathLst>
              <a:path extrusionOk="0" h="4602467" w="2502068">
                <a:moveTo>
                  <a:pt x="0" y="0"/>
                </a:moveTo>
                <a:lnTo>
                  <a:pt x="2502068" y="0"/>
                </a:lnTo>
                <a:lnTo>
                  <a:pt x="2502068" y="4602466"/>
                </a:lnTo>
                <a:lnTo>
                  <a:pt x="0" y="4602466"/>
                </a:lnTo>
                <a:lnTo>
                  <a:pt x="0" y="0"/>
                </a:lnTo>
                <a:close/>
              </a:path>
            </a:pathLst>
          </a:custGeom>
          <a:blipFill rotWithShape="1">
            <a:blip r:embed="rId6">
              <a:alphaModFix/>
            </a:blip>
            <a:stretch>
              <a:fillRect b="0" l="0" r="0" t="0"/>
            </a:stretch>
          </a:blipFill>
          <a:ln>
            <a:noFill/>
          </a:ln>
        </p:spPr>
      </p:sp>
      <p:sp>
        <p:nvSpPr>
          <p:cNvPr id="1808" name="Google Shape;1808;p26"/>
          <p:cNvSpPr/>
          <p:nvPr/>
        </p:nvSpPr>
        <p:spPr>
          <a:xfrm rot="6485625">
            <a:off x="16460188" y="7395207"/>
            <a:ext cx="4065302" cy="4638831"/>
          </a:xfrm>
          <a:custGeom>
            <a:rect b="b" l="l" r="r" t="t"/>
            <a:pathLst>
              <a:path extrusionOk="0" h="4638831" w="4065302">
                <a:moveTo>
                  <a:pt x="0" y="0"/>
                </a:moveTo>
                <a:lnTo>
                  <a:pt x="4065302" y="0"/>
                </a:lnTo>
                <a:lnTo>
                  <a:pt x="4065302" y="4638831"/>
                </a:lnTo>
                <a:lnTo>
                  <a:pt x="0" y="4638831"/>
                </a:lnTo>
                <a:lnTo>
                  <a:pt x="0" y="0"/>
                </a:lnTo>
                <a:close/>
              </a:path>
            </a:pathLst>
          </a:custGeom>
          <a:blipFill rotWithShape="1">
            <a:blip r:embed="rId8">
              <a:alphaModFix/>
            </a:blip>
            <a:stretch>
              <a:fillRect b="0" l="0" r="0" t="0"/>
            </a:stretch>
          </a:blipFill>
          <a:ln>
            <a:noFill/>
          </a:ln>
        </p:spPr>
      </p:sp>
      <p:sp>
        <p:nvSpPr>
          <p:cNvPr id="1809" name="Google Shape;1809;p26"/>
          <p:cNvSpPr/>
          <p:nvPr/>
        </p:nvSpPr>
        <p:spPr>
          <a:xfrm rot="-1915437">
            <a:off x="13307307" y="7750765"/>
            <a:ext cx="603331" cy="1951954"/>
          </a:xfrm>
          <a:custGeom>
            <a:rect b="b" l="l" r="r" t="t"/>
            <a:pathLst>
              <a:path extrusionOk="0" h="1951954" w="603331">
                <a:moveTo>
                  <a:pt x="0" y="0"/>
                </a:moveTo>
                <a:lnTo>
                  <a:pt x="603331" y="0"/>
                </a:lnTo>
                <a:lnTo>
                  <a:pt x="603331" y="1951954"/>
                </a:lnTo>
                <a:lnTo>
                  <a:pt x="0" y="1951954"/>
                </a:lnTo>
                <a:lnTo>
                  <a:pt x="0" y="0"/>
                </a:lnTo>
                <a:close/>
              </a:path>
            </a:pathLst>
          </a:custGeom>
          <a:blipFill rotWithShape="1">
            <a:blip r:embed="rId9">
              <a:alphaModFix/>
            </a:blip>
            <a:stretch>
              <a:fillRect b="0" l="0" r="0" t="0"/>
            </a:stretch>
          </a:blipFill>
          <a:ln>
            <a:noFill/>
          </a:ln>
        </p:spPr>
      </p:sp>
      <p:sp>
        <p:nvSpPr>
          <p:cNvPr id="1810" name="Google Shape;1810;p26"/>
          <p:cNvSpPr/>
          <p:nvPr/>
        </p:nvSpPr>
        <p:spPr>
          <a:xfrm rot="-2052374">
            <a:off x="14659603" y="1546530"/>
            <a:ext cx="998828" cy="3231503"/>
          </a:xfrm>
          <a:custGeom>
            <a:rect b="b" l="l" r="r" t="t"/>
            <a:pathLst>
              <a:path extrusionOk="0" h="3229626" w="998248">
                <a:moveTo>
                  <a:pt x="0" y="0"/>
                </a:moveTo>
                <a:lnTo>
                  <a:pt x="998248" y="0"/>
                </a:lnTo>
                <a:lnTo>
                  <a:pt x="998248" y="3229625"/>
                </a:lnTo>
                <a:lnTo>
                  <a:pt x="0" y="3229625"/>
                </a:lnTo>
                <a:lnTo>
                  <a:pt x="0" y="0"/>
                </a:lnTo>
                <a:close/>
              </a:path>
            </a:pathLst>
          </a:custGeom>
          <a:blipFill rotWithShape="1">
            <a:blip r:embed="rId10">
              <a:alphaModFix/>
            </a:blip>
            <a:stretch>
              <a:fillRect b="0" l="0" r="0" t="0"/>
            </a:stretch>
          </a:blipFill>
          <a:ln>
            <a:noFill/>
          </a:ln>
        </p:spPr>
      </p:sp>
      <p:sp>
        <p:nvSpPr>
          <p:cNvPr id="1811" name="Google Shape;1811;p26"/>
          <p:cNvSpPr txBox="1"/>
          <p:nvPr/>
        </p:nvSpPr>
        <p:spPr>
          <a:xfrm>
            <a:off x="3710576" y="2703675"/>
            <a:ext cx="10715400" cy="2308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0" u="none" cap="none" strike="noStrike">
                <a:solidFill>
                  <a:srgbClr val="FEFC48"/>
                </a:solidFill>
                <a:latin typeface="Arial"/>
                <a:ea typeface="Arial"/>
                <a:cs typeface="Arial"/>
                <a:sym typeface="Arial"/>
              </a:rPr>
              <a:t>123,456,789</a:t>
            </a:r>
            <a:endParaRPr/>
          </a:p>
        </p:txBody>
      </p:sp>
      <p:sp>
        <p:nvSpPr>
          <p:cNvPr id="1812" name="Google Shape;1812;p26"/>
          <p:cNvSpPr/>
          <p:nvPr/>
        </p:nvSpPr>
        <p:spPr>
          <a:xfrm rot="-1965488">
            <a:off x="3576317" y="6415170"/>
            <a:ext cx="570602" cy="1846065"/>
          </a:xfrm>
          <a:custGeom>
            <a:rect b="b" l="l" r="r" t="t"/>
            <a:pathLst>
              <a:path extrusionOk="0" h="1846065" w="570602">
                <a:moveTo>
                  <a:pt x="0" y="0"/>
                </a:moveTo>
                <a:lnTo>
                  <a:pt x="570601" y="0"/>
                </a:lnTo>
                <a:lnTo>
                  <a:pt x="570601" y="1846065"/>
                </a:lnTo>
                <a:lnTo>
                  <a:pt x="0" y="1846065"/>
                </a:lnTo>
                <a:lnTo>
                  <a:pt x="0" y="0"/>
                </a:lnTo>
                <a:close/>
              </a:path>
            </a:pathLst>
          </a:custGeom>
          <a:blipFill rotWithShape="1">
            <a:blip r:embed="rId11">
              <a:alphaModFix/>
            </a:blip>
            <a:stretch>
              <a:fillRect b="0" l="0" r="0" t="0"/>
            </a:stretch>
          </a:blipFill>
          <a:ln>
            <a:noFill/>
          </a:ln>
        </p:spPr>
      </p:sp>
      <p:grpSp>
        <p:nvGrpSpPr>
          <p:cNvPr id="1813" name="Google Shape;1813;p26"/>
          <p:cNvGrpSpPr/>
          <p:nvPr/>
        </p:nvGrpSpPr>
        <p:grpSpPr>
          <a:xfrm>
            <a:off x="7448967" y="6168847"/>
            <a:ext cx="2758984" cy="919661"/>
            <a:chOff x="0" y="0"/>
            <a:chExt cx="3678645" cy="1226215"/>
          </a:xfrm>
        </p:grpSpPr>
        <p:grpSp>
          <p:nvGrpSpPr>
            <p:cNvPr id="1814" name="Google Shape;1814;p26"/>
            <p:cNvGrpSpPr/>
            <p:nvPr/>
          </p:nvGrpSpPr>
          <p:grpSpPr>
            <a:xfrm>
              <a:off x="0" y="0"/>
              <a:ext cx="1226215" cy="1226215"/>
              <a:chOff x="0" y="0"/>
              <a:chExt cx="812800" cy="812800"/>
            </a:xfrm>
          </p:grpSpPr>
          <p:sp>
            <p:nvSpPr>
              <p:cNvPr id="1815" name="Google Shape;1815;p26"/>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816" name="Google Shape;1816;p26"/>
              <p:cNvSpPr txBox="1"/>
              <p:nvPr/>
            </p:nvSpPr>
            <p:spPr>
              <a:xfrm>
                <a:off x="139700" y="82550"/>
                <a:ext cx="533400" cy="590550"/>
              </a:xfrm>
              <a:prstGeom prst="rect">
                <a:avLst/>
              </a:prstGeom>
              <a:noFill/>
              <a:ln>
                <a:noFill/>
              </a:ln>
            </p:spPr>
            <p:txBody>
              <a:bodyPr anchorCtr="0" anchor="ctr" bIns="28375" lIns="28375" spcFirstLastPara="1" rIns="28375" wrap="square" tIns="283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7" name="Google Shape;1817;p26"/>
            <p:cNvGrpSpPr/>
            <p:nvPr/>
          </p:nvGrpSpPr>
          <p:grpSpPr>
            <a:xfrm>
              <a:off x="1226215" y="0"/>
              <a:ext cx="1226215" cy="1226215"/>
              <a:chOff x="0" y="0"/>
              <a:chExt cx="812800" cy="812800"/>
            </a:xfrm>
          </p:grpSpPr>
          <p:sp>
            <p:nvSpPr>
              <p:cNvPr id="1818" name="Google Shape;1818;p26"/>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819" name="Google Shape;1819;p26"/>
              <p:cNvSpPr txBox="1"/>
              <p:nvPr/>
            </p:nvSpPr>
            <p:spPr>
              <a:xfrm>
                <a:off x="139700" y="82550"/>
                <a:ext cx="533400" cy="590550"/>
              </a:xfrm>
              <a:prstGeom prst="rect">
                <a:avLst/>
              </a:prstGeom>
              <a:noFill/>
              <a:ln>
                <a:noFill/>
              </a:ln>
            </p:spPr>
            <p:txBody>
              <a:bodyPr anchorCtr="0" anchor="ctr" bIns="28375" lIns="28375" spcFirstLastPara="1" rIns="28375" wrap="square" tIns="283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0" name="Google Shape;1820;p26"/>
            <p:cNvGrpSpPr/>
            <p:nvPr/>
          </p:nvGrpSpPr>
          <p:grpSpPr>
            <a:xfrm>
              <a:off x="2452430" y="0"/>
              <a:ext cx="1226215" cy="1226215"/>
              <a:chOff x="0" y="0"/>
              <a:chExt cx="812800" cy="812800"/>
            </a:xfrm>
          </p:grpSpPr>
          <p:sp>
            <p:nvSpPr>
              <p:cNvPr id="1821" name="Google Shape;1821;p26"/>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822" name="Google Shape;1822;p26"/>
              <p:cNvSpPr txBox="1"/>
              <p:nvPr/>
            </p:nvSpPr>
            <p:spPr>
              <a:xfrm>
                <a:off x="139700" y="82550"/>
                <a:ext cx="533400" cy="590550"/>
              </a:xfrm>
              <a:prstGeom prst="rect">
                <a:avLst/>
              </a:prstGeom>
              <a:noFill/>
              <a:ln>
                <a:noFill/>
              </a:ln>
            </p:spPr>
            <p:txBody>
              <a:bodyPr anchorCtr="0" anchor="ctr" bIns="28375" lIns="28375" spcFirstLastPara="1" rIns="28375" wrap="square" tIns="283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6" name="Shape 1826"/>
        <p:cNvGrpSpPr/>
        <p:nvPr/>
      </p:nvGrpSpPr>
      <p:grpSpPr>
        <a:xfrm>
          <a:off x="0" y="0"/>
          <a:ext cx="0" cy="0"/>
          <a:chOff x="0" y="0"/>
          <a:chExt cx="0" cy="0"/>
        </a:xfrm>
      </p:grpSpPr>
      <p:sp>
        <p:nvSpPr>
          <p:cNvPr id="1827" name="Google Shape;1827;p2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1828" name="Google Shape;1828;p27"/>
          <p:cNvSpPr txBox="1"/>
          <p:nvPr/>
        </p:nvSpPr>
        <p:spPr>
          <a:xfrm>
            <a:off x="3333194" y="5301162"/>
            <a:ext cx="11085900" cy="22950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7100" u="none" cap="none" strike="noStrike">
                <a:solidFill>
                  <a:srgbClr val="FEFC48"/>
                </a:solidFill>
                <a:latin typeface="Arial"/>
                <a:ea typeface="Arial"/>
                <a:cs typeface="Arial"/>
                <a:sym typeface="Arial"/>
              </a:rPr>
              <a:t>Write an original statement or inspiring quote</a:t>
            </a:r>
            <a:endParaRPr sz="100"/>
          </a:p>
        </p:txBody>
      </p:sp>
      <p:sp>
        <p:nvSpPr>
          <p:cNvPr id="1829" name="Google Shape;1829;p27"/>
          <p:cNvSpPr/>
          <p:nvPr/>
        </p:nvSpPr>
        <p:spPr>
          <a:xfrm rot="257467">
            <a:off x="-41043" y="6292498"/>
            <a:ext cx="1481449" cy="1481449"/>
          </a:xfrm>
          <a:custGeom>
            <a:rect b="b" l="l" r="r" t="t"/>
            <a:pathLst>
              <a:path extrusionOk="0" h="1481449" w="1481449">
                <a:moveTo>
                  <a:pt x="0" y="0"/>
                </a:moveTo>
                <a:lnTo>
                  <a:pt x="1481449" y="0"/>
                </a:lnTo>
                <a:lnTo>
                  <a:pt x="1481449" y="1481449"/>
                </a:lnTo>
                <a:lnTo>
                  <a:pt x="0" y="1481449"/>
                </a:lnTo>
                <a:lnTo>
                  <a:pt x="0" y="0"/>
                </a:lnTo>
                <a:close/>
              </a:path>
            </a:pathLst>
          </a:custGeom>
          <a:blipFill rotWithShape="1">
            <a:blip r:embed="rId4">
              <a:alphaModFix amt="15000"/>
            </a:blip>
            <a:stretch>
              <a:fillRect b="0" l="0" r="0" t="0"/>
            </a:stretch>
          </a:blipFill>
          <a:ln>
            <a:noFill/>
          </a:ln>
        </p:spPr>
      </p:sp>
      <p:sp>
        <p:nvSpPr>
          <p:cNvPr id="1830" name="Google Shape;1830;p27"/>
          <p:cNvSpPr/>
          <p:nvPr/>
        </p:nvSpPr>
        <p:spPr>
          <a:xfrm>
            <a:off x="15869867" y="6366257"/>
            <a:ext cx="2418133" cy="2418133"/>
          </a:xfrm>
          <a:custGeom>
            <a:rect b="b" l="l" r="r" t="t"/>
            <a:pathLst>
              <a:path extrusionOk="0" h="2418133" w="2418133">
                <a:moveTo>
                  <a:pt x="0" y="0"/>
                </a:moveTo>
                <a:lnTo>
                  <a:pt x="2418133" y="0"/>
                </a:lnTo>
                <a:lnTo>
                  <a:pt x="2418133" y="2418133"/>
                </a:lnTo>
                <a:lnTo>
                  <a:pt x="0" y="2418133"/>
                </a:lnTo>
                <a:lnTo>
                  <a:pt x="0" y="0"/>
                </a:lnTo>
                <a:close/>
              </a:path>
            </a:pathLst>
          </a:custGeom>
          <a:blipFill rotWithShape="1">
            <a:blip r:embed="rId4">
              <a:alphaModFix amt="15000"/>
            </a:blip>
            <a:stretch>
              <a:fillRect b="0" l="0" r="0" t="0"/>
            </a:stretch>
          </a:blipFill>
          <a:ln>
            <a:noFill/>
          </a:ln>
        </p:spPr>
      </p:sp>
      <p:sp>
        <p:nvSpPr>
          <p:cNvPr id="1831" name="Google Shape;1831;p27"/>
          <p:cNvSpPr/>
          <p:nvPr/>
        </p:nvSpPr>
        <p:spPr>
          <a:xfrm rot="257467">
            <a:off x="10836688" y="-572382"/>
            <a:ext cx="2299597" cy="2299597"/>
          </a:xfrm>
          <a:custGeom>
            <a:rect b="b" l="l" r="r" t="t"/>
            <a:pathLst>
              <a:path extrusionOk="0" h="2299597" w="2299597">
                <a:moveTo>
                  <a:pt x="0" y="0"/>
                </a:moveTo>
                <a:lnTo>
                  <a:pt x="2299596" y="0"/>
                </a:lnTo>
                <a:lnTo>
                  <a:pt x="2299596" y="2299597"/>
                </a:lnTo>
                <a:lnTo>
                  <a:pt x="0" y="2299597"/>
                </a:lnTo>
                <a:lnTo>
                  <a:pt x="0" y="0"/>
                </a:lnTo>
                <a:close/>
              </a:path>
            </a:pathLst>
          </a:custGeom>
          <a:blipFill rotWithShape="1">
            <a:blip r:embed="rId4">
              <a:alphaModFix amt="15000"/>
            </a:blip>
            <a:stretch>
              <a:fillRect b="0" l="0" r="0" t="0"/>
            </a:stretch>
          </a:blipFill>
          <a:ln>
            <a:noFill/>
          </a:ln>
        </p:spPr>
      </p:sp>
      <p:sp>
        <p:nvSpPr>
          <p:cNvPr id="1832" name="Google Shape;1832;p27"/>
          <p:cNvSpPr/>
          <p:nvPr/>
        </p:nvSpPr>
        <p:spPr>
          <a:xfrm rot="257467">
            <a:off x="6503663" y="1086483"/>
            <a:ext cx="1604609" cy="1604609"/>
          </a:xfrm>
          <a:custGeom>
            <a:rect b="b" l="l" r="r" t="t"/>
            <a:pathLst>
              <a:path extrusionOk="0" h="1604609" w="1604609">
                <a:moveTo>
                  <a:pt x="0" y="0"/>
                </a:moveTo>
                <a:lnTo>
                  <a:pt x="1604609" y="0"/>
                </a:lnTo>
                <a:lnTo>
                  <a:pt x="1604609" y="1604609"/>
                </a:lnTo>
                <a:lnTo>
                  <a:pt x="0" y="1604609"/>
                </a:lnTo>
                <a:lnTo>
                  <a:pt x="0" y="0"/>
                </a:lnTo>
                <a:close/>
              </a:path>
            </a:pathLst>
          </a:custGeom>
          <a:blipFill rotWithShape="1">
            <a:blip r:embed="rId4">
              <a:alphaModFix amt="15000"/>
            </a:blip>
            <a:stretch>
              <a:fillRect b="0" l="0" r="0" t="0"/>
            </a:stretch>
          </a:blipFill>
          <a:ln>
            <a:noFill/>
          </a:ln>
        </p:spPr>
      </p:sp>
      <p:sp>
        <p:nvSpPr>
          <p:cNvPr id="1833" name="Google Shape;1833;p27"/>
          <p:cNvSpPr txBox="1"/>
          <p:nvPr/>
        </p:nvSpPr>
        <p:spPr>
          <a:xfrm>
            <a:off x="2279429" y="7732044"/>
            <a:ext cx="12804764" cy="6419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600" u="none" cap="none" strike="noStrike">
                <a:solidFill>
                  <a:srgbClr val="FFFFFF"/>
                </a:solidFill>
                <a:latin typeface="Arimo"/>
                <a:ea typeface="Arimo"/>
                <a:cs typeface="Arimo"/>
                <a:sym typeface="Arimo"/>
              </a:rPr>
              <a:t>— Include a credit, citation, or supporting message</a:t>
            </a:r>
            <a:endParaRPr/>
          </a:p>
        </p:txBody>
      </p:sp>
      <p:grpSp>
        <p:nvGrpSpPr>
          <p:cNvPr id="1834" name="Google Shape;1834;p27"/>
          <p:cNvGrpSpPr/>
          <p:nvPr/>
        </p:nvGrpSpPr>
        <p:grpSpPr>
          <a:xfrm>
            <a:off x="427742" y="9120104"/>
            <a:ext cx="17432515" cy="484237"/>
            <a:chOff x="0" y="0"/>
            <a:chExt cx="23243354" cy="645649"/>
          </a:xfrm>
        </p:grpSpPr>
        <p:grpSp>
          <p:nvGrpSpPr>
            <p:cNvPr id="1835" name="Google Shape;1835;p27"/>
            <p:cNvGrpSpPr/>
            <p:nvPr/>
          </p:nvGrpSpPr>
          <p:grpSpPr>
            <a:xfrm>
              <a:off x="0" y="0"/>
              <a:ext cx="645649" cy="645649"/>
              <a:chOff x="0" y="0"/>
              <a:chExt cx="812800" cy="812800"/>
            </a:xfrm>
          </p:grpSpPr>
          <p:sp>
            <p:nvSpPr>
              <p:cNvPr id="1836" name="Google Shape;1836;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837" name="Google Shape;1837;p27"/>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8" name="Google Shape;1838;p27"/>
            <p:cNvGrpSpPr/>
            <p:nvPr/>
          </p:nvGrpSpPr>
          <p:grpSpPr>
            <a:xfrm>
              <a:off x="645649" y="0"/>
              <a:ext cx="645649" cy="645649"/>
              <a:chOff x="0" y="0"/>
              <a:chExt cx="812800" cy="812800"/>
            </a:xfrm>
          </p:grpSpPr>
          <p:sp>
            <p:nvSpPr>
              <p:cNvPr id="1839" name="Google Shape;1839;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840" name="Google Shape;1840;p27"/>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1" name="Google Shape;1841;p27"/>
            <p:cNvGrpSpPr/>
            <p:nvPr/>
          </p:nvGrpSpPr>
          <p:grpSpPr>
            <a:xfrm>
              <a:off x="1291297" y="0"/>
              <a:ext cx="645649" cy="645649"/>
              <a:chOff x="0" y="0"/>
              <a:chExt cx="812800" cy="812800"/>
            </a:xfrm>
          </p:grpSpPr>
          <p:sp>
            <p:nvSpPr>
              <p:cNvPr id="1842" name="Google Shape;1842;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843" name="Google Shape;1843;p27"/>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4" name="Google Shape;1844;p27"/>
            <p:cNvGrpSpPr/>
            <p:nvPr/>
          </p:nvGrpSpPr>
          <p:grpSpPr>
            <a:xfrm>
              <a:off x="1936946" y="0"/>
              <a:ext cx="645649" cy="645649"/>
              <a:chOff x="0" y="0"/>
              <a:chExt cx="812800" cy="812800"/>
            </a:xfrm>
          </p:grpSpPr>
          <p:sp>
            <p:nvSpPr>
              <p:cNvPr id="1845" name="Google Shape;1845;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846" name="Google Shape;1846;p27"/>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7" name="Google Shape;1847;p27"/>
            <p:cNvGrpSpPr/>
            <p:nvPr/>
          </p:nvGrpSpPr>
          <p:grpSpPr>
            <a:xfrm>
              <a:off x="2582595" y="0"/>
              <a:ext cx="645649" cy="645649"/>
              <a:chOff x="0" y="0"/>
              <a:chExt cx="812800" cy="812800"/>
            </a:xfrm>
          </p:grpSpPr>
          <p:sp>
            <p:nvSpPr>
              <p:cNvPr id="1848" name="Google Shape;1848;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849" name="Google Shape;1849;p27"/>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0" name="Google Shape;1850;p27"/>
            <p:cNvGrpSpPr/>
            <p:nvPr/>
          </p:nvGrpSpPr>
          <p:grpSpPr>
            <a:xfrm>
              <a:off x="3228244" y="0"/>
              <a:ext cx="645649" cy="645649"/>
              <a:chOff x="0" y="0"/>
              <a:chExt cx="812800" cy="812800"/>
            </a:xfrm>
          </p:grpSpPr>
          <p:sp>
            <p:nvSpPr>
              <p:cNvPr id="1851" name="Google Shape;1851;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852" name="Google Shape;1852;p27"/>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3" name="Google Shape;1853;p27"/>
            <p:cNvGrpSpPr/>
            <p:nvPr/>
          </p:nvGrpSpPr>
          <p:grpSpPr>
            <a:xfrm>
              <a:off x="3873892" y="0"/>
              <a:ext cx="645649" cy="645649"/>
              <a:chOff x="0" y="0"/>
              <a:chExt cx="812800" cy="812800"/>
            </a:xfrm>
          </p:grpSpPr>
          <p:sp>
            <p:nvSpPr>
              <p:cNvPr id="1854" name="Google Shape;1854;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855" name="Google Shape;1855;p27"/>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6" name="Google Shape;1856;p27"/>
            <p:cNvGrpSpPr/>
            <p:nvPr/>
          </p:nvGrpSpPr>
          <p:grpSpPr>
            <a:xfrm>
              <a:off x="4519541" y="0"/>
              <a:ext cx="645649" cy="645649"/>
              <a:chOff x="0" y="0"/>
              <a:chExt cx="812800" cy="812800"/>
            </a:xfrm>
          </p:grpSpPr>
          <p:sp>
            <p:nvSpPr>
              <p:cNvPr id="1857" name="Google Shape;1857;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858" name="Google Shape;1858;p27"/>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9" name="Google Shape;1859;p27"/>
            <p:cNvGrpSpPr/>
            <p:nvPr/>
          </p:nvGrpSpPr>
          <p:grpSpPr>
            <a:xfrm>
              <a:off x="5165190" y="0"/>
              <a:ext cx="645649" cy="645649"/>
              <a:chOff x="0" y="0"/>
              <a:chExt cx="812800" cy="812800"/>
            </a:xfrm>
          </p:grpSpPr>
          <p:sp>
            <p:nvSpPr>
              <p:cNvPr id="1860" name="Google Shape;1860;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861" name="Google Shape;1861;p27"/>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2" name="Google Shape;1862;p27"/>
            <p:cNvGrpSpPr/>
            <p:nvPr/>
          </p:nvGrpSpPr>
          <p:grpSpPr>
            <a:xfrm>
              <a:off x="5810838" y="0"/>
              <a:ext cx="645649" cy="645649"/>
              <a:chOff x="0" y="0"/>
              <a:chExt cx="812800" cy="812800"/>
            </a:xfrm>
          </p:grpSpPr>
          <p:sp>
            <p:nvSpPr>
              <p:cNvPr id="1863" name="Google Shape;1863;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864" name="Google Shape;1864;p27"/>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5" name="Google Shape;1865;p27"/>
            <p:cNvGrpSpPr/>
            <p:nvPr/>
          </p:nvGrpSpPr>
          <p:grpSpPr>
            <a:xfrm>
              <a:off x="6456487" y="0"/>
              <a:ext cx="645649" cy="645649"/>
              <a:chOff x="0" y="0"/>
              <a:chExt cx="812800" cy="812800"/>
            </a:xfrm>
          </p:grpSpPr>
          <p:sp>
            <p:nvSpPr>
              <p:cNvPr id="1866" name="Google Shape;1866;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867" name="Google Shape;1867;p27"/>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8" name="Google Shape;1868;p27"/>
            <p:cNvGrpSpPr/>
            <p:nvPr/>
          </p:nvGrpSpPr>
          <p:grpSpPr>
            <a:xfrm>
              <a:off x="7102136" y="0"/>
              <a:ext cx="645649" cy="645649"/>
              <a:chOff x="0" y="0"/>
              <a:chExt cx="812800" cy="812800"/>
            </a:xfrm>
          </p:grpSpPr>
          <p:sp>
            <p:nvSpPr>
              <p:cNvPr id="1869" name="Google Shape;1869;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870" name="Google Shape;1870;p27"/>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71" name="Google Shape;1871;p27"/>
            <p:cNvGrpSpPr/>
            <p:nvPr/>
          </p:nvGrpSpPr>
          <p:grpSpPr>
            <a:xfrm>
              <a:off x="7747785" y="0"/>
              <a:ext cx="645649" cy="645649"/>
              <a:chOff x="0" y="0"/>
              <a:chExt cx="812800" cy="812800"/>
            </a:xfrm>
          </p:grpSpPr>
          <p:sp>
            <p:nvSpPr>
              <p:cNvPr id="1872" name="Google Shape;1872;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873" name="Google Shape;1873;p27"/>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74" name="Google Shape;1874;p27"/>
            <p:cNvGrpSpPr/>
            <p:nvPr/>
          </p:nvGrpSpPr>
          <p:grpSpPr>
            <a:xfrm>
              <a:off x="8393433" y="0"/>
              <a:ext cx="645649" cy="645649"/>
              <a:chOff x="0" y="0"/>
              <a:chExt cx="812800" cy="812800"/>
            </a:xfrm>
          </p:grpSpPr>
          <p:sp>
            <p:nvSpPr>
              <p:cNvPr id="1875" name="Google Shape;1875;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876" name="Google Shape;1876;p27"/>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77" name="Google Shape;1877;p27"/>
            <p:cNvGrpSpPr/>
            <p:nvPr/>
          </p:nvGrpSpPr>
          <p:grpSpPr>
            <a:xfrm>
              <a:off x="9039082" y="0"/>
              <a:ext cx="645649" cy="645649"/>
              <a:chOff x="0" y="0"/>
              <a:chExt cx="812800" cy="812800"/>
            </a:xfrm>
          </p:grpSpPr>
          <p:sp>
            <p:nvSpPr>
              <p:cNvPr id="1878" name="Google Shape;1878;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879" name="Google Shape;1879;p27"/>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0" name="Google Shape;1880;p27"/>
            <p:cNvGrpSpPr/>
            <p:nvPr/>
          </p:nvGrpSpPr>
          <p:grpSpPr>
            <a:xfrm>
              <a:off x="9684731" y="0"/>
              <a:ext cx="645649" cy="645649"/>
              <a:chOff x="0" y="0"/>
              <a:chExt cx="812800" cy="812800"/>
            </a:xfrm>
          </p:grpSpPr>
          <p:sp>
            <p:nvSpPr>
              <p:cNvPr id="1881" name="Google Shape;1881;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882" name="Google Shape;1882;p27"/>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3" name="Google Shape;1883;p27"/>
            <p:cNvGrpSpPr/>
            <p:nvPr/>
          </p:nvGrpSpPr>
          <p:grpSpPr>
            <a:xfrm>
              <a:off x="10330380" y="0"/>
              <a:ext cx="645649" cy="645649"/>
              <a:chOff x="0" y="0"/>
              <a:chExt cx="812800" cy="812800"/>
            </a:xfrm>
          </p:grpSpPr>
          <p:sp>
            <p:nvSpPr>
              <p:cNvPr id="1884" name="Google Shape;1884;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885" name="Google Shape;1885;p27"/>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6" name="Google Shape;1886;p27"/>
            <p:cNvGrpSpPr/>
            <p:nvPr/>
          </p:nvGrpSpPr>
          <p:grpSpPr>
            <a:xfrm>
              <a:off x="10976028" y="0"/>
              <a:ext cx="645649" cy="645649"/>
              <a:chOff x="0" y="0"/>
              <a:chExt cx="812800" cy="812800"/>
            </a:xfrm>
          </p:grpSpPr>
          <p:sp>
            <p:nvSpPr>
              <p:cNvPr id="1887" name="Google Shape;1887;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888" name="Google Shape;1888;p27"/>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9" name="Google Shape;1889;p27"/>
            <p:cNvGrpSpPr/>
            <p:nvPr/>
          </p:nvGrpSpPr>
          <p:grpSpPr>
            <a:xfrm>
              <a:off x="11621677" y="0"/>
              <a:ext cx="645649" cy="645649"/>
              <a:chOff x="0" y="0"/>
              <a:chExt cx="812800" cy="812800"/>
            </a:xfrm>
          </p:grpSpPr>
          <p:sp>
            <p:nvSpPr>
              <p:cNvPr id="1890" name="Google Shape;1890;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891" name="Google Shape;1891;p27"/>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2" name="Google Shape;1892;p27"/>
            <p:cNvGrpSpPr/>
            <p:nvPr/>
          </p:nvGrpSpPr>
          <p:grpSpPr>
            <a:xfrm>
              <a:off x="12267326" y="0"/>
              <a:ext cx="645649" cy="645649"/>
              <a:chOff x="0" y="0"/>
              <a:chExt cx="812800" cy="812800"/>
            </a:xfrm>
          </p:grpSpPr>
          <p:sp>
            <p:nvSpPr>
              <p:cNvPr id="1893" name="Google Shape;1893;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894" name="Google Shape;1894;p27"/>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5" name="Google Shape;1895;p27"/>
            <p:cNvGrpSpPr/>
            <p:nvPr/>
          </p:nvGrpSpPr>
          <p:grpSpPr>
            <a:xfrm>
              <a:off x="12912974" y="0"/>
              <a:ext cx="645649" cy="645649"/>
              <a:chOff x="0" y="0"/>
              <a:chExt cx="812800" cy="812800"/>
            </a:xfrm>
          </p:grpSpPr>
          <p:sp>
            <p:nvSpPr>
              <p:cNvPr id="1896" name="Google Shape;1896;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897" name="Google Shape;1897;p27"/>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8" name="Google Shape;1898;p27"/>
            <p:cNvGrpSpPr/>
            <p:nvPr/>
          </p:nvGrpSpPr>
          <p:grpSpPr>
            <a:xfrm>
              <a:off x="13558623" y="0"/>
              <a:ext cx="645649" cy="645649"/>
              <a:chOff x="0" y="0"/>
              <a:chExt cx="812800" cy="812800"/>
            </a:xfrm>
          </p:grpSpPr>
          <p:sp>
            <p:nvSpPr>
              <p:cNvPr id="1899" name="Google Shape;1899;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900" name="Google Shape;1900;p27"/>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1" name="Google Shape;1901;p27"/>
            <p:cNvGrpSpPr/>
            <p:nvPr/>
          </p:nvGrpSpPr>
          <p:grpSpPr>
            <a:xfrm>
              <a:off x="14204272" y="0"/>
              <a:ext cx="645649" cy="645649"/>
              <a:chOff x="0" y="0"/>
              <a:chExt cx="812800" cy="812800"/>
            </a:xfrm>
          </p:grpSpPr>
          <p:sp>
            <p:nvSpPr>
              <p:cNvPr id="1902" name="Google Shape;1902;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903" name="Google Shape;1903;p27"/>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4" name="Google Shape;1904;p27"/>
            <p:cNvGrpSpPr/>
            <p:nvPr/>
          </p:nvGrpSpPr>
          <p:grpSpPr>
            <a:xfrm>
              <a:off x="14849921" y="0"/>
              <a:ext cx="645649" cy="645649"/>
              <a:chOff x="0" y="0"/>
              <a:chExt cx="812800" cy="812800"/>
            </a:xfrm>
          </p:grpSpPr>
          <p:sp>
            <p:nvSpPr>
              <p:cNvPr id="1905" name="Google Shape;1905;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906" name="Google Shape;1906;p27"/>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7" name="Google Shape;1907;p27"/>
            <p:cNvGrpSpPr/>
            <p:nvPr/>
          </p:nvGrpSpPr>
          <p:grpSpPr>
            <a:xfrm>
              <a:off x="15495569" y="0"/>
              <a:ext cx="645649" cy="645649"/>
              <a:chOff x="0" y="0"/>
              <a:chExt cx="812800" cy="812800"/>
            </a:xfrm>
          </p:grpSpPr>
          <p:sp>
            <p:nvSpPr>
              <p:cNvPr id="1908" name="Google Shape;1908;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909" name="Google Shape;1909;p27"/>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0" name="Google Shape;1910;p27"/>
            <p:cNvGrpSpPr/>
            <p:nvPr/>
          </p:nvGrpSpPr>
          <p:grpSpPr>
            <a:xfrm>
              <a:off x="16141218" y="0"/>
              <a:ext cx="645649" cy="645649"/>
              <a:chOff x="0" y="0"/>
              <a:chExt cx="812800" cy="812800"/>
            </a:xfrm>
          </p:grpSpPr>
          <p:sp>
            <p:nvSpPr>
              <p:cNvPr id="1911" name="Google Shape;1911;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912" name="Google Shape;1912;p27"/>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3" name="Google Shape;1913;p27"/>
            <p:cNvGrpSpPr/>
            <p:nvPr/>
          </p:nvGrpSpPr>
          <p:grpSpPr>
            <a:xfrm>
              <a:off x="16786867" y="0"/>
              <a:ext cx="645649" cy="645649"/>
              <a:chOff x="0" y="0"/>
              <a:chExt cx="812800" cy="812800"/>
            </a:xfrm>
          </p:grpSpPr>
          <p:sp>
            <p:nvSpPr>
              <p:cNvPr id="1914" name="Google Shape;1914;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915" name="Google Shape;1915;p27"/>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6" name="Google Shape;1916;p27"/>
            <p:cNvGrpSpPr/>
            <p:nvPr/>
          </p:nvGrpSpPr>
          <p:grpSpPr>
            <a:xfrm>
              <a:off x="17432515" y="0"/>
              <a:ext cx="645649" cy="645649"/>
              <a:chOff x="0" y="0"/>
              <a:chExt cx="812800" cy="812800"/>
            </a:xfrm>
          </p:grpSpPr>
          <p:sp>
            <p:nvSpPr>
              <p:cNvPr id="1917" name="Google Shape;1917;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918" name="Google Shape;1918;p27"/>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9" name="Google Shape;1919;p27"/>
            <p:cNvGrpSpPr/>
            <p:nvPr/>
          </p:nvGrpSpPr>
          <p:grpSpPr>
            <a:xfrm>
              <a:off x="18078164" y="0"/>
              <a:ext cx="645649" cy="645649"/>
              <a:chOff x="0" y="0"/>
              <a:chExt cx="812800" cy="812800"/>
            </a:xfrm>
          </p:grpSpPr>
          <p:sp>
            <p:nvSpPr>
              <p:cNvPr id="1920" name="Google Shape;1920;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921" name="Google Shape;1921;p27"/>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2" name="Google Shape;1922;p27"/>
            <p:cNvGrpSpPr/>
            <p:nvPr/>
          </p:nvGrpSpPr>
          <p:grpSpPr>
            <a:xfrm>
              <a:off x="18723813" y="0"/>
              <a:ext cx="645649" cy="645649"/>
              <a:chOff x="0" y="0"/>
              <a:chExt cx="812800" cy="812800"/>
            </a:xfrm>
          </p:grpSpPr>
          <p:sp>
            <p:nvSpPr>
              <p:cNvPr id="1923" name="Google Shape;1923;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924" name="Google Shape;1924;p27"/>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5" name="Google Shape;1925;p27"/>
            <p:cNvGrpSpPr/>
            <p:nvPr/>
          </p:nvGrpSpPr>
          <p:grpSpPr>
            <a:xfrm>
              <a:off x="19369462" y="0"/>
              <a:ext cx="645649" cy="645649"/>
              <a:chOff x="0" y="0"/>
              <a:chExt cx="812800" cy="812800"/>
            </a:xfrm>
          </p:grpSpPr>
          <p:sp>
            <p:nvSpPr>
              <p:cNvPr id="1926" name="Google Shape;1926;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927" name="Google Shape;1927;p27"/>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8" name="Google Shape;1928;p27"/>
            <p:cNvGrpSpPr/>
            <p:nvPr/>
          </p:nvGrpSpPr>
          <p:grpSpPr>
            <a:xfrm>
              <a:off x="20015110" y="0"/>
              <a:ext cx="645649" cy="645649"/>
              <a:chOff x="0" y="0"/>
              <a:chExt cx="812800" cy="812800"/>
            </a:xfrm>
          </p:grpSpPr>
          <p:sp>
            <p:nvSpPr>
              <p:cNvPr id="1929" name="Google Shape;1929;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930" name="Google Shape;1930;p27"/>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1" name="Google Shape;1931;p27"/>
            <p:cNvGrpSpPr/>
            <p:nvPr/>
          </p:nvGrpSpPr>
          <p:grpSpPr>
            <a:xfrm>
              <a:off x="20660759" y="0"/>
              <a:ext cx="645649" cy="645649"/>
              <a:chOff x="0" y="0"/>
              <a:chExt cx="812800" cy="812800"/>
            </a:xfrm>
          </p:grpSpPr>
          <p:sp>
            <p:nvSpPr>
              <p:cNvPr id="1932" name="Google Shape;1932;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933" name="Google Shape;1933;p27"/>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4" name="Google Shape;1934;p27"/>
            <p:cNvGrpSpPr/>
            <p:nvPr/>
          </p:nvGrpSpPr>
          <p:grpSpPr>
            <a:xfrm>
              <a:off x="21306408" y="0"/>
              <a:ext cx="645649" cy="645649"/>
              <a:chOff x="0" y="0"/>
              <a:chExt cx="812800" cy="812800"/>
            </a:xfrm>
          </p:grpSpPr>
          <p:sp>
            <p:nvSpPr>
              <p:cNvPr id="1935" name="Google Shape;1935;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936" name="Google Shape;1936;p27"/>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7" name="Google Shape;1937;p27"/>
            <p:cNvGrpSpPr/>
            <p:nvPr/>
          </p:nvGrpSpPr>
          <p:grpSpPr>
            <a:xfrm>
              <a:off x="21952056" y="0"/>
              <a:ext cx="645649" cy="645649"/>
              <a:chOff x="0" y="0"/>
              <a:chExt cx="812800" cy="812800"/>
            </a:xfrm>
          </p:grpSpPr>
          <p:sp>
            <p:nvSpPr>
              <p:cNvPr id="1938" name="Google Shape;1938;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939" name="Google Shape;1939;p27"/>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0" name="Google Shape;1940;p27"/>
            <p:cNvGrpSpPr/>
            <p:nvPr/>
          </p:nvGrpSpPr>
          <p:grpSpPr>
            <a:xfrm>
              <a:off x="22597705" y="0"/>
              <a:ext cx="645649" cy="645649"/>
              <a:chOff x="0" y="0"/>
              <a:chExt cx="812800" cy="812800"/>
            </a:xfrm>
          </p:grpSpPr>
          <p:sp>
            <p:nvSpPr>
              <p:cNvPr id="1941" name="Google Shape;1941;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942" name="Google Shape;1942;p27"/>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943" name="Google Shape;1943;p27"/>
          <p:cNvSpPr/>
          <p:nvPr/>
        </p:nvSpPr>
        <p:spPr>
          <a:xfrm>
            <a:off x="1585469" y="695779"/>
            <a:ext cx="1557260" cy="1557260"/>
          </a:xfrm>
          <a:custGeom>
            <a:rect b="b" l="l" r="r" t="t"/>
            <a:pathLst>
              <a:path extrusionOk="0" h="1557260" w="1557260">
                <a:moveTo>
                  <a:pt x="0" y="0"/>
                </a:moveTo>
                <a:lnTo>
                  <a:pt x="1557260" y="0"/>
                </a:lnTo>
                <a:lnTo>
                  <a:pt x="1557260" y="1557260"/>
                </a:lnTo>
                <a:lnTo>
                  <a:pt x="0" y="1557260"/>
                </a:lnTo>
                <a:lnTo>
                  <a:pt x="0" y="0"/>
                </a:lnTo>
                <a:close/>
              </a:path>
            </a:pathLst>
          </a:custGeom>
          <a:blipFill rotWithShape="1">
            <a:blip r:embed="rId4">
              <a:alphaModFix amt="15000"/>
            </a:blip>
            <a:stretch>
              <a:fillRect b="0" l="0" r="0" t="0"/>
            </a:stretch>
          </a:blipFill>
          <a:ln>
            <a:noFill/>
          </a:ln>
        </p:spPr>
      </p:sp>
      <p:sp>
        <p:nvSpPr>
          <p:cNvPr id="1944" name="Google Shape;1944;p27"/>
          <p:cNvSpPr/>
          <p:nvPr/>
        </p:nvSpPr>
        <p:spPr>
          <a:xfrm>
            <a:off x="6289148" y="934698"/>
            <a:ext cx="4983374" cy="4134915"/>
          </a:xfrm>
          <a:custGeom>
            <a:rect b="b" l="l" r="r" t="t"/>
            <a:pathLst>
              <a:path extrusionOk="0" h="4134915" w="4983374">
                <a:moveTo>
                  <a:pt x="0" y="0"/>
                </a:moveTo>
                <a:lnTo>
                  <a:pt x="4983374" y="0"/>
                </a:lnTo>
                <a:lnTo>
                  <a:pt x="4983374" y="4134914"/>
                </a:lnTo>
                <a:lnTo>
                  <a:pt x="0" y="4134914"/>
                </a:lnTo>
                <a:lnTo>
                  <a:pt x="0" y="0"/>
                </a:lnTo>
                <a:close/>
              </a:path>
            </a:pathLst>
          </a:custGeom>
          <a:blipFill rotWithShape="1">
            <a:blip r:embed="rId5">
              <a:alphaModFix/>
            </a:blip>
            <a:stretch>
              <a:fillRect b="0" l="-2135" r="-2134" t="0"/>
            </a:stretch>
          </a:blipFill>
          <a:ln>
            <a:noFill/>
          </a:ln>
        </p:spPr>
      </p:sp>
      <p:grpSp>
        <p:nvGrpSpPr>
          <p:cNvPr id="1945" name="Google Shape;1945;p27"/>
          <p:cNvGrpSpPr/>
          <p:nvPr/>
        </p:nvGrpSpPr>
        <p:grpSpPr>
          <a:xfrm>
            <a:off x="427742" y="803549"/>
            <a:ext cx="484237" cy="484237"/>
            <a:chOff x="0" y="0"/>
            <a:chExt cx="812800" cy="812800"/>
          </a:xfrm>
        </p:grpSpPr>
        <p:sp>
          <p:nvSpPr>
            <p:cNvPr id="1946" name="Google Shape;1946;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947" name="Google Shape;1947;p2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8" name="Google Shape;1948;p27"/>
          <p:cNvGrpSpPr/>
          <p:nvPr/>
        </p:nvGrpSpPr>
        <p:grpSpPr>
          <a:xfrm>
            <a:off x="911979" y="803549"/>
            <a:ext cx="484237" cy="484237"/>
            <a:chOff x="0" y="0"/>
            <a:chExt cx="812800" cy="812800"/>
          </a:xfrm>
        </p:grpSpPr>
        <p:sp>
          <p:nvSpPr>
            <p:cNvPr id="1949" name="Google Shape;1949;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950" name="Google Shape;1950;p2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1" name="Google Shape;1951;p27"/>
          <p:cNvGrpSpPr/>
          <p:nvPr/>
        </p:nvGrpSpPr>
        <p:grpSpPr>
          <a:xfrm>
            <a:off x="1396215" y="803549"/>
            <a:ext cx="484237" cy="484237"/>
            <a:chOff x="0" y="0"/>
            <a:chExt cx="812800" cy="812800"/>
          </a:xfrm>
        </p:grpSpPr>
        <p:sp>
          <p:nvSpPr>
            <p:cNvPr id="1952" name="Google Shape;1952;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953" name="Google Shape;1953;p2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4" name="Google Shape;1954;p27"/>
          <p:cNvGrpSpPr/>
          <p:nvPr/>
        </p:nvGrpSpPr>
        <p:grpSpPr>
          <a:xfrm>
            <a:off x="1880452" y="803549"/>
            <a:ext cx="484237" cy="484237"/>
            <a:chOff x="0" y="0"/>
            <a:chExt cx="812800" cy="812800"/>
          </a:xfrm>
        </p:grpSpPr>
        <p:sp>
          <p:nvSpPr>
            <p:cNvPr id="1955" name="Google Shape;1955;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956" name="Google Shape;1956;p2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7" name="Google Shape;1957;p27"/>
          <p:cNvGrpSpPr/>
          <p:nvPr/>
        </p:nvGrpSpPr>
        <p:grpSpPr>
          <a:xfrm>
            <a:off x="2364688" y="803549"/>
            <a:ext cx="484237" cy="484237"/>
            <a:chOff x="0" y="0"/>
            <a:chExt cx="812800" cy="812800"/>
          </a:xfrm>
        </p:grpSpPr>
        <p:sp>
          <p:nvSpPr>
            <p:cNvPr id="1958" name="Google Shape;1958;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959" name="Google Shape;1959;p2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60" name="Google Shape;1960;p27"/>
          <p:cNvGrpSpPr/>
          <p:nvPr/>
        </p:nvGrpSpPr>
        <p:grpSpPr>
          <a:xfrm>
            <a:off x="2848925" y="803549"/>
            <a:ext cx="484237" cy="484237"/>
            <a:chOff x="0" y="0"/>
            <a:chExt cx="812800" cy="812800"/>
          </a:xfrm>
        </p:grpSpPr>
        <p:sp>
          <p:nvSpPr>
            <p:cNvPr id="1961" name="Google Shape;1961;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962" name="Google Shape;1962;p2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63" name="Google Shape;1963;p27"/>
          <p:cNvGrpSpPr/>
          <p:nvPr/>
        </p:nvGrpSpPr>
        <p:grpSpPr>
          <a:xfrm>
            <a:off x="3333162" y="803549"/>
            <a:ext cx="484237" cy="484237"/>
            <a:chOff x="0" y="0"/>
            <a:chExt cx="812800" cy="812800"/>
          </a:xfrm>
        </p:grpSpPr>
        <p:sp>
          <p:nvSpPr>
            <p:cNvPr id="1964" name="Google Shape;1964;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965" name="Google Shape;1965;p2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66" name="Google Shape;1966;p27"/>
          <p:cNvGrpSpPr/>
          <p:nvPr/>
        </p:nvGrpSpPr>
        <p:grpSpPr>
          <a:xfrm>
            <a:off x="3817398" y="803549"/>
            <a:ext cx="484237" cy="484237"/>
            <a:chOff x="0" y="0"/>
            <a:chExt cx="812800" cy="812800"/>
          </a:xfrm>
        </p:grpSpPr>
        <p:sp>
          <p:nvSpPr>
            <p:cNvPr id="1967" name="Google Shape;1967;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968" name="Google Shape;1968;p2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69" name="Google Shape;1969;p27"/>
          <p:cNvGrpSpPr/>
          <p:nvPr/>
        </p:nvGrpSpPr>
        <p:grpSpPr>
          <a:xfrm>
            <a:off x="4301635" y="803549"/>
            <a:ext cx="484237" cy="484237"/>
            <a:chOff x="0" y="0"/>
            <a:chExt cx="812800" cy="812800"/>
          </a:xfrm>
        </p:grpSpPr>
        <p:sp>
          <p:nvSpPr>
            <p:cNvPr id="1970" name="Google Shape;1970;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971" name="Google Shape;1971;p2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2" name="Google Shape;1972;p27"/>
          <p:cNvGrpSpPr/>
          <p:nvPr/>
        </p:nvGrpSpPr>
        <p:grpSpPr>
          <a:xfrm>
            <a:off x="4785871" y="803549"/>
            <a:ext cx="484237" cy="484237"/>
            <a:chOff x="0" y="0"/>
            <a:chExt cx="812800" cy="812800"/>
          </a:xfrm>
        </p:grpSpPr>
        <p:sp>
          <p:nvSpPr>
            <p:cNvPr id="1973" name="Google Shape;1973;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974" name="Google Shape;1974;p2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5" name="Google Shape;1975;p27"/>
          <p:cNvGrpSpPr/>
          <p:nvPr/>
        </p:nvGrpSpPr>
        <p:grpSpPr>
          <a:xfrm>
            <a:off x="5270108" y="803549"/>
            <a:ext cx="484237" cy="484237"/>
            <a:chOff x="0" y="0"/>
            <a:chExt cx="812800" cy="812800"/>
          </a:xfrm>
        </p:grpSpPr>
        <p:sp>
          <p:nvSpPr>
            <p:cNvPr id="1976" name="Google Shape;1976;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977" name="Google Shape;1977;p2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8" name="Google Shape;1978;p27"/>
          <p:cNvGrpSpPr/>
          <p:nvPr/>
        </p:nvGrpSpPr>
        <p:grpSpPr>
          <a:xfrm>
            <a:off x="5754344" y="803549"/>
            <a:ext cx="484237" cy="484237"/>
            <a:chOff x="0" y="0"/>
            <a:chExt cx="812800" cy="812800"/>
          </a:xfrm>
        </p:grpSpPr>
        <p:sp>
          <p:nvSpPr>
            <p:cNvPr id="1979" name="Google Shape;1979;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980" name="Google Shape;1980;p2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1" name="Google Shape;1981;p27"/>
          <p:cNvGrpSpPr/>
          <p:nvPr/>
        </p:nvGrpSpPr>
        <p:grpSpPr>
          <a:xfrm>
            <a:off x="11080946" y="803549"/>
            <a:ext cx="484237" cy="484237"/>
            <a:chOff x="0" y="0"/>
            <a:chExt cx="812800" cy="812800"/>
          </a:xfrm>
        </p:grpSpPr>
        <p:sp>
          <p:nvSpPr>
            <p:cNvPr id="1982" name="Google Shape;1982;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983" name="Google Shape;1983;p2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4" name="Google Shape;1984;p27"/>
          <p:cNvGrpSpPr/>
          <p:nvPr/>
        </p:nvGrpSpPr>
        <p:grpSpPr>
          <a:xfrm>
            <a:off x="11565183" y="803549"/>
            <a:ext cx="484237" cy="484237"/>
            <a:chOff x="0" y="0"/>
            <a:chExt cx="812800" cy="812800"/>
          </a:xfrm>
        </p:grpSpPr>
        <p:sp>
          <p:nvSpPr>
            <p:cNvPr id="1985" name="Google Shape;1985;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986" name="Google Shape;1986;p2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7" name="Google Shape;1987;p27"/>
          <p:cNvGrpSpPr/>
          <p:nvPr/>
        </p:nvGrpSpPr>
        <p:grpSpPr>
          <a:xfrm>
            <a:off x="12049419" y="803549"/>
            <a:ext cx="484237" cy="484237"/>
            <a:chOff x="0" y="0"/>
            <a:chExt cx="812800" cy="812800"/>
          </a:xfrm>
        </p:grpSpPr>
        <p:sp>
          <p:nvSpPr>
            <p:cNvPr id="1988" name="Google Shape;1988;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989" name="Google Shape;1989;p2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0" name="Google Shape;1990;p27"/>
          <p:cNvGrpSpPr/>
          <p:nvPr/>
        </p:nvGrpSpPr>
        <p:grpSpPr>
          <a:xfrm>
            <a:off x="12533656" y="803549"/>
            <a:ext cx="484237" cy="484237"/>
            <a:chOff x="0" y="0"/>
            <a:chExt cx="812800" cy="812800"/>
          </a:xfrm>
        </p:grpSpPr>
        <p:sp>
          <p:nvSpPr>
            <p:cNvPr id="1991" name="Google Shape;1991;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992" name="Google Shape;1992;p2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3" name="Google Shape;1993;p27"/>
          <p:cNvGrpSpPr/>
          <p:nvPr/>
        </p:nvGrpSpPr>
        <p:grpSpPr>
          <a:xfrm>
            <a:off x="13017892" y="803549"/>
            <a:ext cx="484237" cy="484237"/>
            <a:chOff x="0" y="0"/>
            <a:chExt cx="812800" cy="812800"/>
          </a:xfrm>
        </p:grpSpPr>
        <p:sp>
          <p:nvSpPr>
            <p:cNvPr id="1994" name="Google Shape;1994;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995" name="Google Shape;1995;p2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6" name="Google Shape;1996;p27"/>
          <p:cNvGrpSpPr/>
          <p:nvPr/>
        </p:nvGrpSpPr>
        <p:grpSpPr>
          <a:xfrm>
            <a:off x="13502129" y="803549"/>
            <a:ext cx="484237" cy="484237"/>
            <a:chOff x="0" y="0"/>
            <a:chExt cx="812800" cy="812800"/>
          </a:xfrm>
        </p:grpSpPr>
        <p:sp>
          <p:nvSpPr>
            <p:cNvPr id="1997" name="Google Shape;1997;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998" name="Google Shape;1998;p2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9" name="Google Shape;1999;p27"/>
          <p:cNvGrpSpPr/>
          <p:nvPr/>
        </p:nvGrpSpPr>
        <p:grpSpPr>
          <a:xfrm>
            <a:off x="13986365" y="803549"/>
            <a:ext cx="484237" cy="484237"/>
            <a:chOff x="0" y="0"/>
            <a:chExt cx="812800" cy="812800"/>
          </a:xfrm>
        </p:grpSpPr>
        <p:sp>
          <p:nvSpPr>
            <p:cNvPr id="2000" name="Google Shape;2000;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001" name="Google Shape;2001;p2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2" name="Google Shape;2002;p27"/>
          <p:cNvGrpSpPr/>
          <p:nvPr/>
        </p:nvGrpSpPr>
        <p:grpSpPr>
          <a:xfrm>
            <a:off x="14470602" y="803549"/>
            <a:ext cx="484237" cy="484237"/>
            <a:chOff x="0" y="0"/>
            <a:chExt cx="812800" cy="812800"/>
          </a:xfrm>
        </p:grpSpPr>
        <p:sp>
          <p:nvSpPr>
            <p:cNvPr id="2003" name="Google Shape;2003;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004" name="Google Shape;2004;p2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5" name="Google Shape;2005;p27"/>
          <p:cNvGrpSpPr/>
          <p:nvPr/>
        </p:nvGrpSpPr>
        <p:grpSpPr>
          <a:xfrm>
            <a:off x="14954838" y="803549"/>
            <a:ext cx="484237" cy="484237"/>
            <a:chOff x="0" y="0"/>
            <a:chExt cx="812800" cy="812800"/>
          </a:xfrm>
        </p:grpSpPr>
        <p:sp>
          <p:nvSpPr>
            <p:cNvPr id="2006" name="Google Shape;2006;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007" name="Google Shape;2007;p2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8" name="Google Shape;2008;p27"/>
          <p:cNvGrpSpPr/>
          <p:nvPr/>
        </p:nvGrpSpPr>
        <p:grpSpPr>
          <a:xfrm>
            <a:off x="15439075" y="803549"/>
            <a:ext cx="484237" cy="484237"/>
            <a:chOff x="0" y="0"/>
            <a:chExt cx="812800" cy="812800"/>
          </a:xfrm>
        </p:grpSpPr>
        <p:sp>
          <p:nvSpPr>
            <p:cNvPr id="2009" name="Google Shape;2009;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010" name="Google Shape;2010;p2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1" name="Google Shape;2011;p27"/>
          <p:cNvGrpSpPr/>
          <p:nvPr/>
        </p:nvGrpSpPr>
        <p:grpSpPr>
          <a:xfrm>
            <a:off x="15923312" y="803549"/>
            <a:ext cx="484237" cy="484237"/>
            <a:chOff x="0" y="0"/>
            <a:chExt cx="812800" cy="812800"/>
          </a:xfrm>
        </p:grpSpPr>
        <p:sp>
          <p:nvSpPr>
            <p:cNvPr id="2012" name="Google Shape;2012;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013" name="Google Shape;2013;p2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4" name="Google Shape;2014;p27"/>
          <p:cNvGrpSpPr/>
          <p:nvPr/>
        </p:nvGrpSpPr>
        <p:grpSpPr>
          <a:xfrm>
            <a:off x="16407548" y="803549"/>
            <a:ext cx="484237" cy="484237"/>
            <a:chOff x="0" y="0"/>
            <a:chExt cx="812800" cy="812800"/>
          </a:xfrm>
        </p:grpSpPr>
        <p:sp>
          <p:nvSpPr>
            <p:cNvPr id="2015" name="Google Shape;2015;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016" name="Google Shape;2016;p2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7" name="Google Shape;2017;p27"/>
          <p:cNvGrpSpPr/>
          <p:nvPr/>
        </p:nvGrpSpPr>
        <p:grpSpPr>
          <a:xfrm>
            <a:off x="16891785" y="803549"/>
            <a:ext cx="484237" cy="484237"/>
            <a:chOff x="0" y="0"/>
            <a:chExt cx="812800" cy="812800"/>
          </a:xfrm>
        </p:grpSpPr>
        <p:sp>
          <p:nvSpPr>
            <p:cNvPr id="2018" name="Google Shape;2018;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019" name="Google Shape;2019;p2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0" name="Google Shape;2020;p27"/>
          <p:cNvGrpSpPr/>
          <p:nvPr/>
        </p:nvGrpSpPr>
        <p:grpSpPr>
          <a:xfrm>
            <a:off x="17376021" y="803549"/>
            <a:ext cx="484237" cy="484237"/>
            <a:chOff x="0" y="0"/>
            <a:chExt cx="812800" cy="812800"/>
          </a:xfrm>
        </p:grpSpPr>
        <p:sp>
          <p:nvSpPr>
            <p:cNvPr id="2021" name="Google Shape;2021;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022" name="Google Shape;2022;p2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23" name="Google Shape;2023;p27"/>
          <p:cNvSpPr/>
          <p:nvPr/>
        </p:nvSpPr>
        <p:spPr>
          <a:xfrm rot="-2248255">
            <a:off x="15000754" y="3355567"/>
            <a:ext cx="876642" cy="2836196"/>
          </a:xfrm>
          <a:custGeom>
            <a:rect b="b" l="l" r="r" t="t"/>
            <a:pathLst>
              <a:path extrusionOk="0" h="2836196" w="876642">
                <a:moveTo>
                  <a:pt x="0" y="0"/>
                </a:moveTo>
                <a:lnTo>
                  <a:pt x="876642" y="0"/>
                </a:lnTo>
                <a:lnTo>
                  <a:pt x="876642" y="2836196"/>
                </a:lnTo>
                <a:lnTo>
                  <a:pt x="0" y="2836196"/>
                </a:lnTo>
                <a:lnTo>
                  <a:pt x="0" y="0"/>
                </a:lnTo>
                <a:close/>
              </a:path>
            </a:pathLst>
          </a:custGeom>
          <a:blipFill rotWithShape="1">
            <a:blip r:embed="rId6">
              <a:alphaModFix/>
            </a:blip>
            <a:stretch>
              <a:fillRect b="0" l="0" r="0" t="0"/>
            </a:stretch>
          </a:blipFill>
          <a:ln>
            <a:noFill/>
          </a:ln>
        </p:spPr>
      </p:sp>
      <p:sp>
        <p:nvSpPr>
          <p:cNvPr id="2024" name="Google Shape;2024;p27"/>
          <p:cNvSpPr/>
          <p:nvPr/>
        </p:nvSpPr>
        <p:spPr>
          <a:xfrm rot="-2039166">
            <a:off x="3617184" y="2255069"/>
            <a:ext cx="642546" cy="2078825"/>
          </a:xfrm>
          <a:custGeom>
            <a:rect b="b" l="l" r="r" t="t"/>
            <a:pathLst>
              <a:path extrusionOk="0" h="2078825" w="642546">
                <a:moveTo>
                  <a:pt x="0" y="0"/>
                </a:moveTo>
                <a:lnTo>
                  <a:pt x="642546" y="0"/>
                </a:lnTo>
                <a:lnTo>
                  <a:pt x="642546" y="2078824"/>
                </a:lnTo>
                <a:lnTo>
                  <a:pt x="0" y="2078824"/>
                </a:lnTo>
                <a:lnTo>
                  <a:pt x="0" y="0"/>
                </a:lnTo>
                <a:close/>
              </a:path>
            </a:pathLst>
          </a:custGeom>
          <a:blipFill rotWithShape="1">
            <a:blip r:embed="rId7">
              <a:alphaModFix/>
            </a:blip>
            <a:stretch>
              <a:fillRect b="0" l="0" r="0" t="0"/>
            </a:stretch>
          </a:blipFill>
          <a:ln>
            <a:noFill/>
          </a:ln>
        </p:spPr>
      </p:sp>
      <p:sp>
        <p:nvSpPr>
          <p:cNvPr id="2025" name="Google Shape;2025;p27"/>
          <p:cNvSpPr/>
          <p:nvPr/>
        </p:nvSpPr>
        <p:spPr>
          <a:xfrm rot="-1965488">
            <a:off x="1947827" y="6373835"/>
            <a:ext cx="570602" cy="1846065"/>
          </a:xfrm>
          <a:custGeom>
            <a:rect b="b" l="l" r="r" t="t"/>
            <a:pathLst>
              <a:path extrusionOk="0" h="1846065" w="570602">
                <a:moveTo>
                  <a:pt x="0" y="0"/>
                </a:moveTo>
                <a:lnTo>
                  <a:pt x="570602" y="0"/>
                </a:lnTo>
                <a:lnTo>
                  <a:pt x="570602" y="1846064"/>
                </a:lnTo>
                <a:lnTo>
                  <a:pt x="0" y="1846064"/>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1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628" name="Google Shape;628;p10"/>
          <p:cNvSpPr/>
          <p:nvPr/>
        </p:nvSpPr>
        <p:spPr>
          <a:xfrm rot="-8100000">
            <a:off x="16612925" y="-1600433"/>
            <a:ext cx="2568307" cy="4724310"/>
          </a:xfrm>
          <a:custGeom>
            <a:rect b="b" l="l" r="r" t="t"/>
            <a:pathLst>
              <a:path extrusionOk="0" h="4724310" w="2568307">
                <a:moveTo>
                  <a:pt x="0" y="0"/>
                </a:moveTo>
                <a:lnTo>
                  <a:pt x="2568307" y="0"/>
                </a:lnTo>
                <a:lnTo>
                  <a:pt x="2568307" y="4724310"/>
                </a:lnTo>
                <a:lnTo>
                  <a:pt x="0" y="4724310"/>
                </a:lnTo>
                <a:lnTo>
                  <a:pt x="0" y="0"/>
                </a:lnTo>
                <a:close/>
              </a:path>
            </a:pathLst>
          </a:custGeom>
          <a:blipFill rotWithShape="1">
            <a:blip r:embed="rId4">
              <a:alphaModFix/>
            </a:blip>
            <a:stretch>
              <a:fillRect b="0" l="0" r="0" t="0"/>
            </a:stretch>
          </a:blipFill>
          <a:ln>
            <a:noFill/>
          </a:ln>
        </p:spPr>
      </p:sp>
      <p:sp>
        <p:nvSpPr>
          <p:cNvPr id="629" name="Google Shape;629;p10"/>
          <p:cNvSpPr txBox="1"/>
          <p:nvPr/>
        </p:nvSpPr>
        <p:spPr>
          <a:xfrm>
            <a:off x="3930450" y="1113075"/>
            <a:ext cx="99189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EFC48"/>
                </a:solidFill>
                <a:latin typeface="Arial"/>
                <a:ea typeface="Arial"/>
                <a:cs typeface="Arial"/>
                <a:sym typeface="Arial"/>
              </a:rPr>
              <a:t>Table Of Contents</a:t>
            </a:r>
            <a:endParaRPr/>
          </a:p>
        </p:txBody>
      </p:sp>
      <p:sp>
        <p:nvSpPr>
          <p:cNvPr id="630" name="Google Shape;630;p10"/>
          <p:cNvSpPr/>
          <p:nvPr/>
        </p:nvSpPr>
        <p:spPr>
          <a:xfrm rot="257467">
            <a:off x="-191259" y="8670884"/>
            <a:ext cx="1741833" cy="1741833"/>
          </a:xfrm>
          <a:custGeom>
            <a:rect b="b" l="l" r="r" t="t"/>
            <a:pathLst>
              <a:path extrusionOk="0" h="1741833" w="1741833">
                <a:moveTo>
                  <a:pt x="0" y="0"/>
                </a:moveTo>
                <a:lnTo>
                  <a:pt x="1741833" y="0"/>
                </a:lnTo>
                <a:lnTo>
                  <a:pt x="1741833" y="1741833"/>
                </a:lnTo>
                <a:lnTo>
                  <a:pt x="0" y="1741833"/>
                </a:lnTo>
                <a:lnTo>
                  <a:pt x="0" y="0"/>
                </a:lnTo>
                <a:close/>
              </a:path>
            </a:pathLst>
          </a:custGeom>
          <a:blipFill rotWithShape="1">
            <a:blip r:embed="rId5">
              <a:alphaModFix amt="15000"/>
            </a:blip>
            <a:stretch>
              <a:fillRect b="0" l="0" r="0" t="0"/>
            </a:stretch>
          </a:blipFill>
          <a:ln>
            <a:noFill/>
          </a:ln>
        </p:spPr>
      </p:sp>
      <p:sp>
        <p:nvSpPr>
          <p:cNvPr id="631" name="Google Shape;631;p10"/>
          <p:cNvSpPr/>
          <p:nvPr/>
        </p:nvSpPr>
        <p:spPr>
          <a:xfrm rot="257467">
            <a:off x="4995723" y="-801933"/>
            <a:ext cx="2120224" cy="2120224"/>
          </a:xfrm>
          <a:custGeom>
            <a:rect b="b" l="l" r="r" t="t"/>
            <a:pathLst>
              <a:path extrusionOk="0" h="2120224" w="2120224">
                <a:moveTo>
                  <a:pt x="0" y="0"/>
                </a:moveTo>
                <a:lnTo>
                  <a:pt x="2120224" y="0"/>
                </a:lnTo>
                <a:lnTo>
                  <a:pt x="2120224" y="2120223"/>
                </a:lnTo>
                <a:lnTo>
                  <a:pt x="0" y="2120223"/>
                </a:lnTo>
                <a:lnTo>
                  <a:pt x="0" y="0"/>
                </a:lnTo>
                <a:close/>
              </a:path>
            </a:pathLst>
          </a:custGeom>
          <a:blipFill rotWithShape="1">
            <a:blip r:embed="rId5">
              <a:alphaModFix amt="15000"/>
            </a:blip>
            <a:stretch>
              <a:fillRect b="0" l="0" r="0" t="0"/>
            </a:stretch>
          </a:blipFill>
          <a:ln>
            <a:noFill/>
          </a:ln>
        </p:spPr>
      </p:sp>
      <p:sp>
        <p:nvSpPr>
          <p:cNvPr id="632" name="Google Shape;632;p10"/>
          <p:cNvSpPr/>
          <p:nvPr/>
        </p:nvSpPr>
        <p:spPr>
          <a:xfrm rot="-1198221">
            <a:off x="16317315" y="8457097"/>
            <a:ext cx="2509742" cy="2509742"/>
          </a:xfrm>
          <a:custGeom>
            <a:rect b="b" l="l" r="r" t="t"/>
            <a:pathLst>
              <a:path extrusionOk="0" h="2509742" w="2509742">
                <a:moveTo>
                  <a:pt x="0" y="0"/>
                </a:moveTo>
                <a:lnTo>
                  <a:pt x="2509743" y="0"/>
                </a:lnTo>
                <a:lnTo>
                  <a:pt x="2509743" y="2509743"/>
                </a:lnTo>
                <a:lnTo>
                  <a:pt x="0" y="2509743"/>
                </a:lnTo>
                <a:lnTo>
                  <a:pt x="0" y="0"/>
                </a:lnTo>
                <a:close/>
              </a:path>
            </a:pathLst>
          </a:custGeom>
          <a:blipFill rotWithShape="1">
            <a:blip r:embed="rId5">
              <a:alphaModFix amt="15000"/>
            </a:blip>
            <a:stretch>
              <a:fillRect b="0" l="0" r="0" t="0"/>
            </a:stretch>
          </a:blipFill>
          <a:ln>
            <a:noFill/>
          </a:ln>
        </p:spPr>
      </p:sp>
      <p:sp>
        <p:nvSpPr>
          <p:cNvPr id="633" name="Google Shape;633;p10"/>
          <p:cNvSpPr/>
          <p:nvPr/>
        </p:nvSpPr>
        <p:spPr>
          <a:xfrm rot="-6120032">
            <a:off x="15418091" y="-2054000"/>
            <a:ext cx="2502068" cy="4602467"/>
          </a:xfrm>
          <a:custGeom>
            <a:rect b="b" l="l" r="r" t="t"/>
            <a:pathLst>
              <a:path extrusionOk="0" h="4602467" w="2502068">
                <a:moveTo>
                  <a:pt x="0" y="0"/>
                </a:moveTo>
                <a:lnTo>
                  <a:pt x="2502068" y="0"/>
                </a:lnTo>
                <a:lnTo>
                  <a:pt x="2502068" y="4602466"/>
                </a:lnTo>
                <a:lnTo>
                  <a:pt x="0" y="4602466"/>
                </a:lnTo>
                <a:lnTo>
                  <a:pt x="0" y="0"/>
                </a:lnTo>
                <a:close/>
              </a:path>
            </a:pathLst>
          </a:custGeom>
          <a:blipFill rotWithShape="1">
            <a:blip r:embed="rId6">
              <a:alphaModFix/>
            </a:blip>
            <a:stretch>
              <a:fillRect b="0" l="0" r="0" t="0"/>
            </a:stretch>
          </a:blipFill>
          <a:ln>
            <a:noFill/>
          </a:ln>
        </p:spPr>
      </p:sp>
      <p:sp>
        <p:nvSpPr>
          <p:cNvPr id="634" name="Google Shape;634;p10"/>
          <p:cNvSpPr txBox="1"/>
          <p:nvPr/>
        </p:nvSpPr>
        <p:spPr>
          <a:xfrm>
            <a:off x="2749836" y="7335008"/>
            <a:ext cx="3306000" cy="8865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sp>
        <p:nvSpPr>
          <p:cNvPr id="635" name="Google Shape;635;p10"/>
          <p:cNvSpPr/>
          <p:nvPr/>
        </p:nvSpPr>
        <p:spPr>
          <a:xfrm>
            <a:off x="3766873" y="4438646"/>
            <a:ext cx="1480619" cy="1524982"/>
          </a:xfrm>
          <a:custGeom>
            <a:rect b="b" l="l" r="r" t="t"/>
            <a:pathLst>
              <a:path extrusionOk="0" h="2033310" w="1974159">
                <a:moveTo>
                  <a:pt x="0" y="0"/>
                </a:moveTo>
                <a:lnTo>
                  <a:pt x="1974160" y="0"/>
                </a:lnTo>
                <a:lnTo>
                  <a:pt x="1974160" y="2033310"/>
                </a:lnTo>
                <a:lnTo>
                  <a:pt x="0" y="2033310"/>
                </a:lnTo>
                <a:lnTo>
                  <a:pt x="0" y="0"/>
                </a:lnTo>
                <a:close/>
              </a:path>
            </a:pathLst>
          </a:custGeom>
          <a:blipFill rotWithShape="1">
            <a:blip r:embed="rId7">
              <a:alphaModFix/>
            </a:blip>
            <a:stretch>
              <a:fillRect b="0" l="0" r="0" t="0"/>
            </a:stretch>
          </a:blipFill>
          <a:ln>
            <a:noFill/>
          </a:ln>
        </p:spPr>
      </p:sp>
      <p:sp>
        <p:nvSpPr>
          <p:cNvPr id="636" name="Google Shape;636;p10"/>
          <p:cNvSpPr txBox="1"/>
          <p:nvPr/>
        </p:nvSpPr>
        <p:spPr>
          <a:xfrm>
            <a:off x="4326594" y="4450797"/>
            <a:ext cx="3612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6B2D6D"/>
                </a:solidFill>
                <a:latin typeface="Arial"/>
                <a:ea typeface="Arial"/>
                <a:cs typeface="Arial"/>
                <a:sym typeface="Arial"/>
              </a:rPr>
              <a:t>1</a:t>
            </a:r>
            <a:endParaRPr/>
          </a:p>
        </p:txBody>
      </p:sp>
      <p:sp>
        <p:nvSpPr>
          <p:cNvPr id="637" name="Google Shape;637;p10"/>
          <p:cNvSpPr txBox="1"/>
          <p:nvPr/>
        </p:nvSpPr>
        <p:spPr>
          <a:xfrm>
            <a:off x="3123852" y="6440657"/>
            <a:ext cx="3318900" cy="5388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FFFFFF"/>
                </a:solidFill>
                <a:latin typeface="Arial"/>
                <a:ea typeface="Arial"/>
                <a:cs typeface="Arial"/>
                <a:sym typeface="Arial"/>
              </a:rPr>
              <a:t>Introduction</a:t>
            </a:r>
            <a:endParaRPr/>
          </a:p>
        </p:txBody>
      </p:sp>
      <p:grpSp>
        <p:nvGrpSpPr>
          <p:cNvPr id="638" name="Google Shape;638;p10"/>
          <p:cNvGrpSpPr/>
          <p:nvPr/>
        </p:nvGrpSpPr>
        <p:grpSpPr>
          <a:xfrm>
            <a:off x="7236863" y="4300187"/>
            <a:ext cx="3306074" cy="3921302"/>
            <a:chOff x="0" y="-104775"/>
            <a:chExt cx="4408098" cy="5228403"/>
          </a:xfrm>
        </p:grpSpPr>
        <p:sp>
          <p:nvSpPr>
            <p:cNvPr id="639" name="Google Shape;639;p10"/>
            <p:cNvSpPr txBox="1"/>
            <p:nvPr/>
          </p:nvSpPr>
          <p:spPr>
            <a:xfrm>
              <a:off x="0" y="4030158"/>
              <a:ext cx="4408098" cy="109347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sp>
          <p:nvSpPr>
            <p:cNvPr id="640" name="Google Shape;640;p10"/>
            <p:cNvSpPr/>
            <p:nvPr/>
          </p:nvSpPr>
          <p:spPr>
            <a:xfrm>
              <a:off x="1216969" y="2988"/>
              <a:ext cx="1974159" cy="2033310"/>
            </a:xfrm>
            <a:custGeom>
              <a:rect b="b" l="l" r="r" t="t"/>
              <a:pathLst>
                <a:path extrusionOk="0" h="2033310" w="1974159">
                  <a:moveTo>
                    <a:pt x="0" y="0"/>
                  </a:moveTo>
                  <a:lnTo>
                    <a:pt x="1974160" y="0"/>
                  </a:lnTo>
                  <a:lnTo>
                    <a:pt x="1974160" y="2033310"/>
                  </a:lnTo>
                  <a:lnTo>
                    <a:pt x="0" y="2033310"/>
                  </a:lnTo>
                  <a:lnTo>
                    <a:pt x="0" y="0"/>
                  </a:lnTo>
                  <a:close/>
                </a:path>
              </a:pathLst>
            </a:custGeom>
            <a:blipFill rotWithShape="1">
              <a:blip r:embed="rId7">
                <a:alphaModFix/>
              </a:blip>
              <a:stretch>
                <a:fillRect b="0" l="0" r="0" t="0"/>
              </a:stretch>
            </a:blipFill>
            <a:ln>
              <a:noFill/>
            </a:ln>
          </p:spPr>
        </p:sp>
        <p:sp>
          <p:nvSpPr>
            <p:cNvPr id="641" name="Google Shape;641;p10"/>
            <p:cNvSpPr txBox="1"/>
            <p:nvPr/>
          </p:nvSpPr>
          <p:spPr>
            <a:xfrm>
              <a:off x="1798161" y="-104775"/>
              <a:ext cx="481575" cy="19335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6B2D6D"/>
                  </a:solidFill>
                  <a:latin typeface="Arial"/>
                  <a:ea typeface="Arial"/>
                  <a:cs typeface="Arial"/>
                  <a:sym typeface="Arial"/>
                </a:rPr>
                <a:t>2</a:t>
              </a:r>
              <a:endParaRPr/>
            </a:p>
          </p:txBody>
        </p:sp>
        <p:sp>
          <p:nvSpPr>
            <p:cNvPr id="642" name="Google Shape;642;p10"/>
            <p:cNvSpPr txBox="1"/>
            <p:nvPr/>
          </p:nvSpPr>
          <p:spPr>
            <a:xfrm>
              <a:off x="660025" y="2808168"/>
              <a:ext cx="3239424" cy="74083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FFFFFF"/>
                  </a:solidFill>
                  <a:latin typeface="Arial"/>
                  <a:ea typeface="Arial"/>
                  <a:cs typeface="Arial"/>
                  <a:sym typeface="Arial"/>
                </a:rPr>
                <a:t>About Us </a:t>
              </a:r>
              <a:endParaRPr/>
            </a:p>
          </p:txBody>
        </p:sp>
      </p:grpSp>
      <p:grpSp>
        <p:nvGrpSpPr>
          <p:cNvPr id="643" name="Google Shape;643;p10"/>
          <p:cNvGrpSpPr/>
          <p:nvPr/>
        </p:nvGrpSpPr>
        <p:grpSpPr>
          <a:xfrm>
            <a:off x="11543062" y="4376878"/>
            <a:ext cx="3420369" cy="3921302"/>
            <a:chOff x="0" y="-2520"/>
            <a:chExt cx="4560492" cy="5228403"/>
          </a:xfrm>
        </p:grpSpPr>
        <p:sp>
          <p:nvSpPr>
            <p:cNvPr id="644" name="Google Shape;644;p10"/>
            <p:cNvSpPr txBox="1"/>
            <p:nvPr/>
          </p:nvSpPr>
          <p:spPr>
            <a:xfrm>
              <a:off x="0" y="4132413"/>
              <a:ext cx="4408098" cy="109347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sp>
          <p:nvSpPr>
            <p:cNvPr id="645" name="Google Shape;645;p10"/>
            <p:cNvSpPr/>
            <p:nvPr/>
          </p:nvSpPr>
          <p:spPr>
            <a:xfrm>
              <a:off x="1221643" y="0"/>
              <a:ext cx="1974159" cy="2033310"/>
            </a:xfrm>
            <a:custGeom>
              <a:rect b="b" l="l" r="r" t="t"/>
              <a:pathLst>
                <a:path extrusionOk="0" h="2033310" w="1974159">
                  <a:moveTo>
                    <a:pt x="0" y="0"/>
                  </a:moveTo>
                  <a:lnTo>
                    <a:pt x="1974159" y="0"/>
                  </a:lnTo>
                  <a:lnTo>
                    <a:pt x="1974159" y="2033310"/>
                  </a:lnTo>
                  <a:lnTo>
                    <a:pt x="0" y="2033310"/>
                  </a:lnTo>
                  <a:lnTo>
                    <a:pt x="0" y="0"/>
                  </a:lnTo>
                  <a:close/>
                </a:path>
              </a:pathLst>
            </a:custGeom>
            <a:blipFill rotWithShape="1">
              <a:blip r:embed="rId7">
                <a:alphaModFix/>
              </a:blip>
              <a:stretch>
                <a:fillRect b="0" l="0" r="0" t="0"/>
              </a:stretch>
            </a:blipFill>
            <a:ln>
              <a:noFill/>
            </a:ln>
          </p:spPr>
        </p:sp>
        <p:sp>
          <p:nvSpPr>
            <p:cNvPr id="646" name="Google Shape;646;p10"/>
            <p:cNvSpPr txBox="1"/>
            <p:nvPr/>
          </p:nvSpPr>
          <p:spPr>
            <a:xfrm>
              <a:off x="1866335" y="-2520"/>
              <a:ext cx="481575" cy="19335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6B2D6D"/>
                  </a:solidFill>
                  <a:latin typeface="Arial"/>
                  <a:ea typeface="Arial"/>
                  <a:cs typeface="Arial"/>
                  <a:sym typeface="Arial"/>
                </a:rPr>
                <a:t>3</a:t>
              </a:r>
              <a:endParaRPr/>
            </a:p>
          </p:txBody>
        </p:sp>
        <p:sp>
          <p:nvSpPr>
            <p:cNvPr id="647" name="Google Shape;647;p10"/>
            <p:cNvSpPr txBox="1"/>
            <p:nvPr/>
          </p:nvSpPr>
          <p:spPr>
            <a:xfrm>
              <a:off x="135327" y="2804183"/>
              <a:ext cx="4425165" cy="74083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FFFFFF"/>
                  </a:solidFill>
                  <a:latin typeface="Arial"/>
                  <a:ea typeface="Arial"/>
                  <a:cs typeface="Arial"/>
                  <a:sym typeface="Arial"/>
                </a:rPr>
                <a:t>Our Project</a:t>
              </a:r>
              <a:endParaRPr/>
            </a:p>
          </p:txBody>
        </p:sp>
      </p:grpSp>
      <p:sp>
        <p:nvSpPr>
          <p:cNvPr id="648" name="Google Shape;648;p10"/>
          <p:cNvSpPr/>
          <p:nvPr/>
        </p:nvSpPr>
        <p:spPr>
          <a:xfrm rot="-2126141">
            <a:off x="6341429" y="3348829"/>
            <a:ext cx="337870" cy="1093110"/>
          </a:xfrm>
          <a:custGeom>
            <a:rect b="b" l="l" r="r" t="t"/>
            <a:pathLst>
              <a:path extrusionOk="0" h="1093110" w="337870">
                <a:moveTo>
                  <a:pt x="0" y="0"/>
                </a:moveTo>
                <a:lnTo>
                  <a:pt x="337870" y="0"/>
                </a:lnTo>
                <a:lnTo>
                  <a:pt x="337870" y="1093111"/>
                </a:lnTo>
                <a:lnTo>
                  <a:pt x="0" y="1093111"/>
                </a:lnTo>
                <a:lnTo>
                  <a:pt x="0" y="0"/>
                </a:lnTo>
                <a:close/>
              </a:path>
            </a:pathLst>
          </a:custGeom>
          <a:blipFill rotWithShape="1">
            <a:blip r:embed="rId8">
              <a:alphaModFix/>
            </a:blip>
            <a:stretch>
              <a:fillRect b="0" l="0" r="0" t="0"/>
            </a:stretch>
          </a:blipFill>
          <a:ln>
            <a:noFill/>
          </a:ln>
        </p:spPr>
      </p:sp>
      <p:sp>
        <p:nvSpPr>
          <p:cNvPr id="649" name="Google Shape;649;p10"/>
          <p:cNvSpPr/>
          <p:nvPr/>
        </p:nvSpPr>
        <p:spPr>
          <a:xfrm rot="-1965488">
            <a:off x="14886164" y="2417019"/>
            <a:ext cx="570602" cy="1846065"/>
          </a:xfrm>
          <a:custGeom>
            <a:rect b="b" l="l" r="r" t="t"/>
            <a:pathLst>
              <a:path extrusionOk="0" h="1846065" w="570602">
                <a:moveTo>
                  <a:pt x="0" y="0"/>
                </a:moveTo>
                <a:lnTo>
                  <a:pt x="570602" y="0"/>
                </a:lnTo>
                <a:lnTo>
                  <a:pt x="570602" y="1846065"/>
                </a:lnTo>
                <a:lnTo>
                  <a:pt x="0" y="1846065"/>
                </a:lnTo>
                <a:lnTo>
                  <a:pt x="0" y="0"/>
                </a:lnTo>
                <a:close/>
              </a:path>
            </a:pathLst>
          </a:custGeom>
          <a:blipFill rotWithShape="1">
            <a:blip r:embed="rId9">
              <a:alphaModFix/>
            </a:blip>
            <a:stretch>
              <a:fillRect b="0" l="0" r="0" t="0"/>
            </a:stretch>
          </a:blipFill>
          <a:ln>
            <a:noFill/>
          </a:ln>
        </p:spPr>
      </p:sp>
      <p:sp>
        <p:nvSpPr>
          <p:cNvPr id="650" name="Google Shape;650;p10"/>
          <p:cNvSpPr/>
          <p:nvPr/>
        </p:nvSpPr>
        <p:spPr>
          <a:xfrm rot="-2041626">
            <a:off x="16782352" y="8164413"/>
            <a:ext cx="998248" cy="3229626"/>
          </a:xfrm>
          <a:custGeom>
            <a:rect b="b" l="l" r="r" t="t"/>
            <a:pathLst>
              <a:path extrusionOk="0" h="3229626" w="998248">
                <a:moveTo>
                  <a:pt x="0" y="0"/>
                </a:moveTo>
                <a:lnTo>
                  <a:pt x="998248" y="0"/>
                </a:lnTo>
                <a:lnTo>
                  <a:pt x="998248" y="3229625"/>
                </a:lnTo>
                <a:lnTo>
                  <a:pt x="0" y="3229625"/>
                </a:lnTo>
                <a:lnTo>
                  <a:pt x="0" y="0"/>
                </a:lnTo>
                <a:close/>
              </a:path>
            </a:pathLst>
          </a:custGeom>
          <a:blipFill rotWithShape="1">
            <a:blip r:embed="rId10">
              <a:alphaModFix/>
            </a:blip>
            <a:stretch>
              <a:fillRect b="0" l="0" r="0" t="0"/>
            </a:stretch>
          </a:blipFill>
          <a:ln>
            <a:noFill/>
          </a:ln>
        </p:spPr>
      </p:sp>
      <p:sp>
        <p:nvSpPr>
          <p:cNvPr id="651" name="Google Shape;651;p10"/>
          <p:cNvSpPr/>
          <p:nvPr/>
        </p:nvSpPr>
        <p:spPr>
          <a:xfrm rot="-5996743">
            <a:off x="16854303" y="5822189"/>
            <a:ext cx="508183" cy="453669"/>
          </a:xfrm>
          <a:custGeom>
            <a:rect b="b" l="l" r="r" t="t"/>
            <a:pathLst>
              <a:path extrusionOk="0" h="453669" w="508183">
                <a:moveTo>
                  <a:pt x="0" y="0"/>
                </a:moveTo>
                <a:lnTo>
                  <a:pt x="508183" y="0"/>
                </a:lnTo>
                <a:lnTo>
                  <a:pt x="508183" y="453669"/>
                </a:lnTo>
                <a:lnTo>
                  <a:pt x="0" y="453669"/>
                </a:lnTo>
                <a:lnTo>
                  <a:pt x="0" y="0"/>
                </a:lnTo>
                <a:close/>
              </a:path>
            </a:pathLst>
          </a:custGeom>
          <a:blipFill rotWithShape="1">
            <a:blip r:embed="rId11">
              <a:alphaModFix/>
            </a:blip>
            <a:stretch>
              <a:fillRect b="0" l="0" r="0" t="0"/>
            </a:stretch>
          </a:blipFill>
          <a:ln>
            <a:noFill/>
          </a:ln>
        </p:spPr>
      </p:sp>
      <p:sp>
        <p:nvSpPr>
          <p:cNvPr id="652" name="Google Shape;652;p10"/>
          <p:cNvSpPr/>
          <p:nvPr/>
        </p:nvSpPr>
        <p:spPr>
          <a:xfrm rot="-2283460">
            <a:off x="195060" y="-720911"/>
            <a:ext cx="1667281" cy="4258577"/>
          </a:xfrm>
          <a:custGeom>
            <a:rect b="b" l="l" r="r" t="t"/>
            <a:pathLst>
              <a:path extrusionOk="0" h="4258577" w="1667281">
                <a:moveTo>
                  <a:pt x="0" y="0"/>
                </a:moveTo>
                <a:lnTo>
                  <a:pt x="1667280" y="0"/>
                </a:lnTo>
                <a:lnTo>
                  <a:pt x="1667280" y="4258578"/>
                </a:lnTo>
                <a:lnTo>
                  <a:pt x="0" y="4258578"/>
                </a:lnTo>
                <a:lnTo>
                  <a:pt x="0" y="0"/>
                </a:lnTo>
                <a:close/>
              </a:path>
            </a:pathLst>
          </a:custGeom>
          <a:blipFill rotWithShape="1">
            <a:blip r:embed="rId10">
              <a:alphaModFix/>
            </a:blip>
            <a:stretch>
              <a:fillRect b="0" l="0" r="0" t="-26662"/>
            </a:stretch>
          </a:blipFill>
          <a:ln>
            <a:noFill/>
          </a:ln>
        </p:spPr>
      </p:sp>
      <p:sp>
        <p:nvSpPr>
          <p:cNvPr id="653" name="Google Shape;653;p10"/>
          <p:cNvSpPr/>
          <p:nvPr/>
        </p:nvSpPr>
        <p:spPr>
          <a:xfrm rot="2830524">
            <a:off x="-891850" y="6896145"/>
            <a:ext cx="2568307" cy="4724310"/>
          </a:xfrm>
          <a:custGeom>
            <a:rect b="b" l="l" r="r" t="t"/>
            <a:pathLst>
              <a:path extrusionOk="0" h="4724310" w="2568307">
                <a:moveTo>
                  <a:pt x="0" y="0"/>
                </a:moveTo>
                <a:lnTo>
                  <a:pt x="2568307" y="0"/>
                </a:lnTo>
                <a:lnTo>
                  <a:pt x="2568307" y="4724310"/>
                </a:lnTo>
                <a:lnTo>
                  <a:pt x="0" y="4724310"/>
                </a:lnTo>
                <a:lnTo>
                  <a:pt x="0" y="0"/>
                </a:lnTo>
                <a:close/>
              </a:path>
            </a:pathLst>
          </a:custGeom>
          <a:blipFill rotWithShape="1">
            <a:blip r:embed="rId4">
              <a:alphaModFix/>
            </a:blip>
            <a:stretch>
              <a:fillRect b="0" l="0" r="0" t="0"/>
            </a:stretch>
          </a:blipFill>
          <a:ln>
            <a:noFill/>
          </a:ln>
        </p:spPr>
      </p:sp>
      <p:sp>
        <p:nvSpPr>
          <p:cNvPr id="654" name="Google Shape;654;p10"/>
          <p:cNvSpPr/>
          <p:nvPr/>
        </p:nvSpPr>
        <p:spPr>
          <a:xfrm rot="4739960">
            <a:off x="140526" y="7628624"/>
            <a:ext cx="2502068" cy="4602467"/>
          </a:xfrm>
          <a:custGeom>
            <a:rect b="b" l="l" r="r" t="t"/>
            <a:pathLst>
              <a:path extrusionOk="0" h="4602467" w="2502068">
                <a:moveTo>
                  <a:pt x="0" y="0"/>
                </a:moveTo>
                <a:lnTo>
                  <a:pt x="2502068" y="0"/>
                </a:lnTo>
                <a:lnTo>
                  <a:pt x="2502068" y="4602466"/>
                </a:lnTo>
                <a:lnTo>
                  <a:pt x="0" y="4602466"/>
                </a:lnTo>
                <a:lnTo>
                  <a:pt x="0" y="0"/>
                </a:lnTo>
                <a:close/>
              </a:path>
            </a:pathLst>
          </a:custGeom>
          <a:blipFill rotWithShape="1">
            <a:blip r:embed="rId6">
              <a:alphaModFix/>
            </a:blip>
            <a:stretch>
              <a:fillRect b="0" l="0" r="0" t="0"/>
            </a:stretch>
          </a:blipFill>
          <a:ln>
            <a:noFill/>
          </a:ln>
        </p:spPr>
      </p:sp>
      <p:sp>
        <p:nvSpPr>
          <p:cNvPr id="655" name="Google Shape;655;p10"/>
          <p:cNvSpPr/>
          <p:nvPr/>
        </p:nvSpPr>
        <p:spPr>
          <a:xfrm rot="4133235">
            <a:off x="1440601" y="3754376"/>
            <a:ext cx="508183" cy="453669"/>
          </a:xfrm>
          <a:custGeom>
            <a:rect b="b" l="l" r="r" t="t"/>
            <a:pathLst>
              <a:path extrusionOk="0" h="453669" w="508183">
                <a:moveTo>
                  <a:pt x="0" y="0"/>
                </a:moveTo>
                <a:lnTo>
                  <a:pt x="508183" y="0"/>
                </a:lnTo>
                <a:lnTo>
                  <a:pt x="508183" y="453669"/>
                </a:lnTo>
                <a:lnTo>
                  <a:pt x="0" y="453669"/>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9" name="Shape 2029"/>
        <p:cNvGrpSpPr/>
        <p:nvPr/>
      </p:nvGrpSpPr>
      <p:grpSpPr>
        <a:xfrm>
          <a:off x="0" y="0"/>
          <a:ext cx="0" cy="0"/>
          <a:chOff x="0" y="0"/>
          <a:chExt cx="0" cy="0"/>
        </a:xfrm>
      </p:grpSpPr>
      <p:sp>
        <p:nvSpPr>
          <p:cNvPr id="2030" name="Google Shape;2030;p2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2031" name="Google Shape;2031;p28"/>
          <p:cNvSpPr txBox="1"/>
          <p:nvPr/>
        </p:nvSpPr>
        <p:spPr>
          <a:xfrm>
            <a:off x="1369423" y="1040650"/>
            <a:ext cx="67035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EFC48"/>
                </a:solidFill>
                <a:latin typeface="Arial"/>
                <a:ea typeface="Arial"/>
                <a:cs typeface="Arial"/>
                <a:sym typeface="Arial"/>
              </a:rPr>
              <a:t>Contact Us</a:t>
            </a:r>
            <a:endParaRPr/>
          </a:p>
        </p:txBody>
      </p:sp>
      <p:sp>
        <p:nvSpPr>
          <p:cNvPr id="2032" name="Google Shape;2032;p28"/>
          <p:cNvSpPr/>
          <p:nvPr/>
        </p:nvSpPr>
        <p:spPr>
          <a:xfrm>
            <a:off x="1418750" y="4012440"/>
            <a:ext cx="210121" cy="300173"/>
          </a:xfrm>
          <a:custGeom>
            <a:rect b="b" l="l" r="r" t="t"/>
            <a:pathLst>
              <a:path extrusionOk="0" h="300173" w="210121">
                <a:moveTo>
                  <a:pt x="0" y="0"/>
                </a:moveTo>
                <a:lnTo>
                  <a:pt x="210121" y="0"/>
                </a:lnTo>
                <a:lnTo>
                  <a:pt x="210121" y="300174"/>
                </a:lnTo>
                <a:lnTo>
                  <a:pt x="0" y="300174"/>
                </a:lnTo>
                <a:lnTo>
                  <a:pt x="0" y="0"/>
                </a:lnTo>
                <a:close/>
              </a:path>
            </a:pathLst>
          </a:custGeom>
          <a:blipFill rotWithShape="1">
            <a:blip r:embed="rId4">
              <a:alphaModFix/>
            </a:blip>
            <a:stretch>
              <a:fillRect b="0" l="0" r="0" t="0"/>
            </a:stretch>
          </a:blipFill>
          <a:ln>
            <a:noFill/>
          </a:ln>
        </p:spPr>
      </p:sp>
      <p:sp>
        <p:nvSpPr>
          <p:cNvPr id="2033" name="Google Shape;2033;p28"/>
          <p:cNvSpPr/>
          <p:nvPr/>
        </p:nvSpPr>
        <p:spPr>
          <a:xfrm>
            <a:off x="1369436" y="6750960"/>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5">
              <a:alphaModFix/>
            </a:blip>
            <a:stretch>
              <a:fillRect b="0" l="0" r="0" t="0"/>
            </a:stretch>
          </a:blipFill>
          <a:ln>
            <a:noFill/>
          </a:ln>
        </p:spPr>
      </p:sp>
      <p:sp>
        <p:nvSpPr>
          <p:cNvPr id="2034" name="Google Shape;2034;p28"/>
          <p:cNvSpPr/>
          <p:nvPr/>
        </p:nvSpPr>
        <p:spPr>
          <a:xfrm rot="257467">
            <a:off x="-490432" y="-329613"/>
            <a:ext cx="2093239" cy="2093239"/>
          </a:xfrm>
          <a:custGeom>
            <a:rect b="b" l="l" r="r" t="t"/>
            <a:pathLst>
              <a:path extrusionOk="0" h="2093239" w="2093239">
                <a:moveTo>
                  <a:pt x="0" y="0"/>
                </a:moveTo>
                <a:lnTo>
                  <a:pt x="2093239" y="0"/>
                </a:lnTo>
                <a:lnTo>
                  <a:pt x="2093239" y="2093238"/>
                </a:lnTo>
                <a:lnTo>
                  <a:pt x="0" y="2093238"/>
                </a:lnTo>
                <a:lnTo>
                  <a:pt x="0" y="0"/>
                </a:lnTo>
                <a:close/>
              </a:path>
            </a:pathLst>
          </a:custGeom>
          <a:blipFill rotWithShape="1">
            <a:blip r:embed="rId6">
              <a:alphaModFix amt="15000"/>
            </a:blip>
            <a:stretch>
              <a:fillRect b="0" l="0" r="0" t="0"/>
            </a:stretch>
          </a:blipFill>
          <a:ln>
            <a:noFill/>
          </a:ln>
        </p:spPr>
      </p:sp>
      <p:sp>
        <p:nvSpPr>
          <p:cNvPr id="2035" name="Google Shape;2035;p28"/>
          <p:cNvSpPr/>
          <p:nvPr/>
        </p:nvSpPr>
        <p:spPr>
          <a:xfrm>
            <a:off x="9800035" y="6406096"/>
            <a:ext cx="2418133" cy="2418133"/>
          </a:xfrm>
          <a:custGeom>
            <a:rect b="b" l="l" r="r" t="t"/>
            <a:pathLst>
              <a:path extrusionOk="0" h="2418133" w="2418133">
                <a:moveTo>
                  <a:pt x="0" y="0"/>
                </a:moveTo>
                <a:lnTo>
                  <a:pt x="2418133" y="0"/>
                </a:lnTo>
                <a:lnTo>
                  <a:pt x="2418133" y="2418132"/>
                </a:lnTo>
                <a:lnTo>
                  <a:pt x="0" y="2418132"/>
                </a:lnTo>
                <a:lnTo>
                  <a:pt x="0" y="0"/>
                </a:lnTo>
                <a:close/>
              </a:path>
            </a:pathLst>
          </a:custGeom>
          <a:blipFill rotWithShape="1">
            <a:blip r:embed="rId6">
              <a:alphaModFix amt="15000"/>
            </a:blip>
            <a:stretch>
              <a:fillRect b="0" l="0" r="0" t="0"/>
            </a:stretch>
          </a:blipFill>
          <a:ln>
            <a:noFill/>
          </a:ln>
        </p:spPr>
      </p:sp>
      <p:sp>
        <p:nvSpPr>
          <p:cNvPr id="2036" name="Google Shape;2036;p28"/>
          <p:cNvSpPr/>
          <p:nvPr/>
        </p:nvSpPr>
        <p:spPr>
          <a:xfrm rot="257467">
            <a:off x="2842920" y="8624608"/>
            <a:ext cx="1604609" cy="1604609"/>
          </a:xfrm>
          <a:custGeom>
            <a:rect b="b" l="l" r="r" t="t"/>
            <a:pathLst>
              <a:path extrusionOk="0" h="1604609" w="1604609">
                <a:moveTo>
                  <a:pt x="0" y="0"/>
                </a:moveTo>
                <a:lnTo>
                  <a:pt x="1604609" y="0"/>
                </a:lnTo>
                <a:lnTo>
                  <a:pt x="1604609" y="1604609"/>
                </a:lnTo>
                <a:lnTo>
                  <a:pt x="0" y="1604609"/>
                </a:lnTo>
                <a:lnTo>
                  <a:pt x="0" y="0"/>
                </a:lnTo>
                <a:close/>
              </a:path>
            </a:pathLst>
          </a:custGeom>
          <a:blipFill rotWithShape="1">
            <a:blip r:embed="rId6">
              <a:alphaModFix amt="15000"/>
            </a:blip>
            <a:stretch>
              <a:fillRect b="0" l="0" r="0" t="0"/>
            </a:stretch>
          </a:blipFill>
          <a:ln>
            <a:noFill/>
          </a:ln>
        </p:spPr>
      </p:sp>
      <p:sp>
        <p:nvSpPr>
          <p:cNvPr id="2037" name="Google Shape;2037;p28"/>
          <p:cNvSpPr/>
          <p:nvPr/>
        </p:nvSpPr>
        <p:spPr>
          <a:xfrm>
            <a:off x="1387293" y="7662787"/>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7">
              <a:alphaModFix/>
            </a:blip>
            <a:stretch>
              <a:fillRect b="0" l="0" r="0" t="0"/>
            </a:stretch>
          </a:blipFill>
          <a:ln>
            <a:noFill/>
          </a:ln>
        </p:spPr>
      </p:sp>
      <p:sp>
        <p:nvSpPr>
          <p:cNvPr id="2038" name="Google Shape;2038;p28"/>
          <p:cNvSpPr/>
          <p:nvPr/>
        </p:nvSpPr>
        <p:spPr>
          <a:xfrm>
            <a:off x="1400746" y="5927979"/>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8">
              <a:alphaModFix/>
            </a:blip>
            <a:stretch>
              <a:fillRect b="0" l="0" r="0" t="0"/>
            </a:stretch>
          </a:blipFill>
          <a:ln>
            <a:noFill/>
          </a:ln>
        </p:spPr>
      </p:sp>
      <p:sp>
        <p:nvSpPr>
          <p:cNvPr id="2039" name="Google Shape;2039;p28"/>
          <p:cNvSpPr/>
          <p:nvPr/>
        </p:nvSpPr>
        <p:spPr>
          <a:xfrm>
            <a:off x="1392127" y="4954253"/>
            <a:ext cx="263367" cy="263367"/>
          </a:xfrm>
          <a:custGeom>
            <a:rect b="b" l="l" r="r" t="t"/>
            <a:pathLst>
              <a:path extrusionOk="0" h="263367" w="263367">
                <a:moveTo>
                  <a:pt x="0" y="0"/>
                </a:moveTo>
                <a:lnTo>
                  <a:pt x="263367" y="0"/>
                </a:lnTo>
                <a:lnTo>
                  <a:pt x="263367" y="263368"/>
                </a:lnTo>
                <a:lnTo>
                  <a:pt x="0" y="263368"/>
                </a:lnTo>
                <a:lnTo>
                  <a:pt x="0" y="0"/>
                </a:lnTo>
                <a:close/>
              </a:path>
            </a:pathLst>
          </a:custGeom>
          <a:blipFill rotWithShape="1">
            <a:blip r:embed="rId9">
              <a:alphaModFix/>
            </a:blip>
            <a:stretch>
              <a:fillRect b="0" l="0" r="0" t="0"/>
            </a:stretch>
          </a:blipFill>
          <a:ln>
            <a:noFill/>
          </a:ln>
        </p:spPr>
      </p:sp>
      <p:sp>
        <p:nvSpPr>
          <p:cNvPr id="2040" name="Google Shape;2040;p28"/>
          <p:cNvSpPr txBox="1"/>
          <p:nvPr/>
        </p:nvSpPr>
        <p:spPr>
          <a:xfrm>
            <a:off x="2058835" y="3962184"/>
            <a:ext cx="5801458"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123 Anywhere St., Any City,ST 12345</a:t>
            </a:r>
            <a:endParaRPr/>
          </a:p>
        </p:txBody>
      </p:sp>
      <p:sp>
        <p:nvSpPr>
          <p:cNvPr id="2041" name="Google Shape;2041;p28"/>
          <p:cNvSpPr txBox="1"/>
          <p:nvPr/>
        </p:nvSpPr>
        <p:spPr>
          <a:xfrm>
            <a:off x="2058835" y="4887807"/>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123-456-7890</a:t>
            </a:r>
            <a:endParaRPr/>
          </a:p>
        </p:txBody>
      </p:sp>
      <p:sp>
        <p:nvSpPr>
          <p:cNvPr id="2042" name="Google Shape;2042;p28"/>
          <p:cNvSpPr txBox="1"/>
          <p:nvPr/>
        </p:nvSpPr>
        <p:spPr>
          <a:xfrm>
            <a:off x="2058835" y="5776366"/>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hello@reallygreatsite.com</a:t>
            </a:r>
            <a:endParaRPr/>
          </a:p>
        </p:txBody>
      </p:sp>
      <p:sp>
        <p:nvSpPr>
          <p:cNvPr id="2043" name="Google Shape;2043;p28"/>
          <p:cNvSpPr txBox="1"/>
          <p:nvPr/>
        </p:nvSpPr>
        <p:spPr>
          <a:xfrm>
            <a:off x="2058835" y="7558012"/>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reallygreatsite.com</a:t>
            </a:r>
            <a:endParaRPr/>
          </a:p>
        </p:txBody>
      </p:sp>
      <p:sp>
        <p:nvSpPr>
          <p:cNvPr id="2044" name="Google Shape;2044;p28"/>
          <p:cNvSpPr txBox="1"/>
          <p:nvPr/>
        </p:nvSpPr>
        <p:spPr>
          <a:xfrm>
            <a:off x="2058835" y="6653710"/>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@reallygreatsite</a:t>
            </a:r>
            <a:endParaRPr/>
          </a:p>
        </p:txBody>
      </p:sp>
      <p:sp>
        <p:nvSpPr>
          <p:cNvPr id="2045" name="Google Shape;2045;p28"/>
          <p:cNvSpPr/>
          <p:nvPr/>
        </p:nvSpPr>
        <p:spPr>
          <a:xfrm rot="257467">
            <a:off x="8423677" y="3985880"/>
            <a:ext cx="2093239" cy="2093239"/>
          </a:xfrm>
          <a:custGeom>
            <a:rect b="b" l="l" r="r" t="t"/>
            <a:pathLst>
              <a:path extrusionOk="0" h="2093239" w="2093239">
                <a:moveTo>
                  <a:pt x="0" y="0"/>
                </a:moveTo>
                <a:lnTo>
                  <a:pt x="2093238" y="0"/>
                </a:lnTo>
                <a:lnTo>
                  <a:pt x="2093238" y="2093238"/>
                </a:lnTo>
                <a:lnTo>
                  <a:pt x="0" y="2093238"/>
                </a:lnTo>
                <a:lnTo>
                  <a:pt x="0" y="0"/>
                </a:lnTo>
                <a:close/>
              </a:path>
            </a:pathLst>
          </a:custGeom>
          <a:blipFill rotWithShape="1">
            <a:blip r:embed="rId6">
              <a:alphaModFix amt="15000"/>
            </a:blip>
            <a:stretch>
              <a:fillRect b="0" l="0" r="0" t="0"/>
            </a:stretch>
          </a:blipFill>
          <a:ln>
            <a:noFill/>
          </a:ln>
        </p:spPr>
      </p:sp>
      <p:sp>
        <p:nvSpPr>
          <p:cNvPr id="2046" name="Google Shape;2046;p28"/>
          <p:cNvSpPr/>
          <p:nvPr/>
        </p:nvSpPr>
        <p:spPr>
          <a:xfrm rot="-2248255">
            <a:off x="16955351" y="4165496"/>
            <a:ext cx="426468" cy="1379748"/>
          </a:xfrm>
          <a:custGeom>
            <a:rect b="b" l="l" r="r" t="t"/>
            <a:pathLst>
              <a:path extrusionOk="0" h="1379748" w="426468">
                <a:moveTo>
                  <a:pt x="0" y="0"/>
                </a:moveTo>
                <a:lnTo>
                  <a:pt x="426468" y="0"/>
                </a:lnTo>
                <a:lnTo>
                  <a:pt x="426468" y="1379749"/>
                </a:lnTo>
                <a:lnTo>
                  <a:pt x="0" y="1379749"/>
                </a:lnTo>
                <a:lnTo>
                  <a:pt x="0" y="0"/>
                </a:lnTo>
                <a:close/>
              </a:path>
            </a:pathLst>
          </a:custGeom>
          <a:blipFill rotWithShape="1">
            <a:blip r:embed="rId10">
              <a:alphaModFix/>
            </a:blip>
            <a:stretch>
              <a:fillRect b="0" l="0" r="0" t="0"/>
            </a:stretch>
          </a:blipFill>
          <a:ln>
            <a:noFill/>
          </a:ln>
        </p:spPr>
      </p:sp>
      <p:sp>
        <p:nvSpPr>
          <p:cNvPr id="2047" name="Google Shape;2047;p28"/>
          <p:cNvSpPr/>
          <p:nvPr/>
        </p:nvSpPr>
        <p:spPr>
          <a:xfrm rot="-2076809">
            <a:off x="6103082" y="7267556"/>
            <a:ext cx="570602" cy="1846065"/>
          </a:xfrm>
          <a:custGeom>
            <a:rect b="b" l="l" r="r" t="t"/>
            <a:pathLst>
              <a:path extrusionOk="0" h="1846065" w="570602">
                <a:moveTo>
                  <a:pt x="0" y="0"/>
                </a:moveTo>
                <a:lnTo>
                  <a:pt x="570602" y="0"/>
                </a:lnTo>
                <a:lnTo>
                  <a:pt x="570602" y="1846064"/>
                </a:lnTo>
                <a:lnTo>
                  <a:pt x="0" y="1846064"/>
                </a:lnTo>
                <a:lnTo>
                  <a:pt x="0" y="0"/>
                </a:lnTo>
                <a:close/>
              </a:path>
            </a:pathLst>
          </a:custGeom>
          <a:blipFill rotWithShape="1">
            <a:blip r:embed="rId11">
              <a:alphaModFix/>
            </a:blip>
            <a:stretch>
              <a:fillRect b="0" l="0" r="0" t="0"/>
            </a:stretch>
          </a:blipFill>
          <a:ln>
            <a:noFill/>
          </a:ln>
        </p:spPr>
      </p:sp>
      <p:pic>
        <p:nvPicPr>
          <p:cNvPr id="2048" name="Google Shape;2048;p28"/>
          <p:cNvPicPr preferRelativeResize="0"/>
          <p:nvPr/>
        </p:nvPicPr>
        <p:blipFill>
          <a:blip r:embed="rId12">
            <a:alphaModFix/>
          </a:blip>
          <a:stretch>
            <a:fillRect/>
          </a:stretch>
        </p:blipFill>
        <p:spPr>
          <a:xfrm>
            <a:off x="9653390" y="0"/>
            <a:ext cx="8634621" cy="10287002"/>
          </a:xfrm>
          <a:prstGeom prst="rect">
            <a:avLst/>
          </a:prstGeom>
          <a:noFill/>
          <a:ln>
            <a:noFill/>
          </a:ln>
        </p:spPr>
      </p:pic>
      <p:sp>
        <p:nvSpPr>
          <p:cNvPr id="2049" name="Google Shape;2049;p28"/>
          <p:cNvSpPr/>
          <p:nvPr/>
        </p:nvSpPr>
        <p:spPr>
          <a:xfrm rot="-2039166">
            <a:off x="8669845" y="1668457"/>
            <a:ext cx="1286127" cy="4160998"/>
          </a:xfrm>
          <a:custGeom>
            <a:rect b="b" l="l" r="r" t="t"/>
            <a:pathLst>
              <a:path extrusionOk="0" h="4160998" w="1286127">
                <a:moveTo>
                  <a:pt x="0" y="0"/>
                </a:moveTo>
                <a:lnTo>
                  <a:pt x="1286127" y="0"/>
                </a:lnTo>
                <a:lnTo>
                  <a:pt x="1286127" y="4160997"/>
                </a:lnTo>
                <a:lnTo>
                  <a:pt x="0" y="4160997"/>
                </a:lnTo>
                <a:lnTo>
                  <a:pt x="0" y="0"/>
                </a:lnTo>
                <a:close/>
              </a:path>
            </a:pathLst>
          </a:custGeom>
          <a:blipFill rotWithShape="1">
            <a:blip r:embed="rId13">
              <a:alphaModFix/>
            </a:blip>
            <a:stretch>
              <a:fillRect b="0" l="0"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3" name="Shape 2053"/>
        <p:cNvGrpSpPr/>
        <p:nvPr/>
      </p:nvGrpSpPr>
      <p:grpSpPr>
        <a:xfrm>
          <a:off x="0" y="0"/>
          <a:ext cx="0" cy="0"/>
          <a:chOff x="0" y="0"/>
          <a:chExt cx="0" cy="0"/>
        </a:xfrm>
      </p:grpSpPr>
      <p:sp>
        <p:nvSpPr>
          <p:cNvPr id="2054" name="Google Shape;2054;p2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2055" name="Google Shape;2055;p29"/>
          <p:cNvSpPr/>
          <p:nvPr/>
        </p:nvSpPr>
        <p:spPr>
          <a:xfrm rot="257467">
            <a:off x="5910215" y="7204899"/>
            <a:ext cx="1808691" cy="1808691"/>
          </a:xfrm>
          <a:custGeom>
            <a:rect b="b" l="l" r="r" t="t"/>
            <a:pathLst>
              <a:path extrusionOk="0" h="1808691" w="1808691">
                <a:moveTo>
                  <a:pt x="0" y="0"/>
                </a:moveTo>
                <a:lnTo>
                  <a:pt x="1808691" y="0"/>
                </a:lnTo>
                <a:lnTo>
                  <a:pt x="1808691" y="1808691"/>
                </a:lnTo>
                <a:lnTo>
                  <a:pt x="0" y="1808691"/>
                </a:lnTo>
                <a:lnTo>
                  <a:pt x="0" y="0"/>
                </a:lnTo>
                <a:close/>
              </a:path>
            </a:pathLst>
          </a:custGeom>
          <a:blipFill rotWithShape="1">
            <a:blip r:embed="rId4">
              <a:alphaModFix amt="15000"/>
            </a:blip>
            <a:stretch>
              <a:fillRect b="0" l="0" r="0" t="0"/>
            </a:stretch>
          </a:blipFill>
          <a:ln>
            <a:noFill/>
          </a:ln>
        </p:spPr>
      </p:sp>
      <p:sp>
        <p:nvSpPr>
          <p:cNvPr id="2056" name="Google Shape;2056;p29"/>
          <p:cNvSpPr/>
          <p:nvPr/>
        </p:nvSpPr>
        <p:spPr>
          <a:xfrm rot="257467">
            <a:off x="1841708" y="4922620"/>
            <a:ext cx="1475139" cy="1475139"/>
          </a:xfrm>
          <a:custGeom>
            <a:rect b="b" l="l" r="r" t="t"/>
            <a:pathLst>
              <a:path extrusionOk="0" h="1475139" w="1475139">
                <a:moveTo>
                  <a:pt x="0" y="0"/>
                </a:moveTo>
                <a:lnTo>
                  <a:pt x="1475139" y="0"/>
                </a:lnTo>
                <a:lnTo>
                  <a:pt x="1475139" y="1475138"/>
                </a:lnTo>
                <a:lnTo>
                  <a:pt x="0" y="1475138"/>
                </a:lnTo>
                <a:lnTo>
                  <a:pt x="0" y="0"/>
                </a:lnTo>
                <a:close/>
              </a:path>
            </a:pathLst>
          </a:custGeom>
          <a:blipFill rotWithShape="1">
            <a:blip r:embed="rId4">
              <a:alphaModFix amt="15000"/>
            </a:blip>
            <a:stretch>
              <a:fillRect b="0" l="0" r="0" t="0"/>
            </a:stretch>
          </a:blipFill>
          <a:ln>
            <a:noFill/>
          </a:ln>
        </p:spPr>
      </p:sp>
      <p:grpSp>
        <p:nvGrpSpPr>
          <p:cNvPr id="2057" name="Google Shape;2057;p29"/>
          <p:cNvGrpSpPr/>
          <p:nvPr/>
        </p:nvGrpSpPr>
        <p:grpSpPr>
          <a:xfrm>
            <a:off x="427742" y="9120104"/>
            <a:ext cx="17432515" cy="484237"/>
            <a:chOff x="0" y="0"/>
            <a:chExt cx="23243354" cy="645649"/>
          </a:xfrm>
        </p:grpSpPr>
        <p:grpSp>
          <p:nvGrpSpPr>
            <p:cNvPr id="2058" name="Google Shape;2058;p29"/>
            <p:cNvGrpSpPr/>
            <p:nvPr/>
          </p:nvGrpSpPr>
          <p:grpSpPr>
            <a:xfrm>
              <a:off x="0" y="0"/>
              <a:ext cx="645649" cy="645649"/>
              <a:chOff x="0" y="0"/>
              <a:chExt cx="812800" cy="812800"/>
            </a:xfrm>
          </p:grpSpPr>
          <p:sp>
            <p:nvSpPr>
              <p:cNvPr id="2059" name="Google Shape;2059;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060" name="Google Shape;2060;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1" name="Google Shape;2061;p29"/>
            <p:cNvGrpSpPr/>
            <p:nvPr/>
          </p:nvGrpSpPr>
          <p:grpSpPr>
            <a:xfrm>
              <a:off x="645649" y="0"/>
              <a:ext cx="645649" cy="645649"/>
              <a:chOff x="0" y="0"/>
              <a:chExt cx="812800" cy="812800"/>
            </a:xfrm>
          </p:grpSpPr>
          <p:sp>
            <p:nvSpPr>
              <p:cNvPr id="2062" name="Google Shape;2062;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063" name="Google Shape;2063;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4" name="Google Shape;2064;p29"/>
            <p:cNvGrpSpPr/>
            <p:nvPr/>
          </p:nvGrpSpPr>
          <p:grpSpPr>
            <a:xfrm>
              <a:off x="1291297" y="0"/>
              <a:ext cx="645649" cy="645649"/>
              <a:chOff x="0" y="0"/>
              <a:chExt cx="812800" cy="812800"/>
            </a:xfrm>
          </p:grpSpPr>
          <p:sp>
            <p:nvSpPr>
              <p:cNvPr id="2065" name="Google Shape;2065;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066" name="Google Shape;2066;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7" name="Google Shape;2067;p29"/>
            <p:cNvGrpSpPr/>
            <p:nvPr/>
          </p:nvGrpSpPr>
          <p:grpSpPr>
            <a:xfrm>
              <a:off x="1936946" y="0"/>
              <a:ext cx="645649" cy="645649"/>
              <a:chOff x="0" y="0"/>
              <a:chExt cx="812800" cy="812800"/>
            </a:xfrm>
          </p:grpSpPr>
          <p:sp>
            <p:nvSpPr>
              <p:cNvPr id="2068" name="Google Shape;2068;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069" name="Google Shape;2069;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0" name="Google Shape;2070;p29"/>
            <p:cNvGrpSpPr/>
            <p:nvPr/>
          </p:nvGrpSpPr>
          <p:grpSpPr>
            <a:xfrm>
              <a:off x="2582595" y="0"/>
              <a:ext cx="645649" cy="645649"/>
              <a:chOff x="0" y="0"/>
              <a:chExt cx="812800" cy="812800"/>
            </a:xfrm>
          </p:grpSpPr>
          <p:sp>
            <p:nvSpPr>
              <p:cNvPr id="2071" name="Google Shape;2071;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072" name="Google Shape;2072;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3" name="Google Shape;2073;p29"/>
            <p:cNvGrpSpPr/>
            <p:nvPr/>
          </p:nvGrpSpPr>
          <p:grpSpPr>
            <a:xfrm>
              <a:off x="3228244" y="0"/>
              <a:ext cx="645649" cy="645649"/>
              <a:chOff x="0" y="0"/>
              <a:chExt cx="812800" cy="812800"/>
            </a:xfrm>
          </p:grpSpPr>
          <p:sp>
            <p:nvSpPr>
              <p:cNvPr id="2074" name="Google Shape;2074;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075" name="Google Shape;2075;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6" name="Google Shape;2076;p29"/>
            <p:cNvGrpSpPr/>
            <p:nvPr/>
          </p:nvGrpSpPr>
          <p:grpSpPr>
            <a:xfrm>
              <a:off x="3873892" y="0"/>
              <a:ext cx="645649" cy="645649"/>
              <a:chOff x="0" y="0"/>
              <a:chExt cx="812800" cy="812800"/>
            </a:xfrm>
          </p:grpSpPr>
          <p:sp>
            <p:nvSpPr>
              <p:cNvPr id="2077" name="Google Shape;2077;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078" name="Google Shape;2078;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9" name="Google Shape;2079;p29"/>
            <p:cNvGrpSpPr/>
            <p:nvPr/>
          </p:nvGrpSpPr>
          <p:grpSpPr>
            <a:xfrm>
              <a:off x="4519541" y="0"/>
              <a:ext cx="645649" cy="645649"/>
              <a:chOff x="0" y="0"/>
              <a:chExt cx="812800" cy="812800"/>
            </a:xfrm>
          </p:grpSpPr>
          <p:sp>
            <p:nvSpPr>
              <p:cNvPr id="2080" name="Google Shape;2080;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081" name="Google Shape;2081;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2" name="Google Shape;2082;p29"/>
            <p:cNvGrpSpPr/>
            <p:nvPr/>
          </p:nvGrpSpPr>
          <p:grpSpPr>
            <a:xfrm>
              <a:off x="5165190" y="0"/>
              <a:ext cx="645649" cy="645649"/>
              <a:chOff x="0" y="0"/>
              <a:chExt cx="812800" cy="812800"/>
            </a:xfrm>
          </p:grpSpPr>
          <p:sp>
            <p:nvSpPr>
              <p:cNvPr id="2083" name="Google Shape;2083;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084" name="Google Shape;2084;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5" name="Google Shape;2085;p29"/>
            <p:cNvGrpSpPr/>
            <p:nvPr/>
          </p:nvGrpSpPr>
          <p:grpSpPr>
            <a:xfrm>
              <a:off x="5810838" y="0"/>
              <a:ext cx="645649" cy="645649"/>
              <a:chOff x="0" y="0"/>
              <a:chExt cx="812800" cy="812800"/>
            </a:xfrm>
          </p:grpSpPr>
          <p:sp>
            <p:nvSpPr>
              <p:cNvPr id="2086" name="Google Shape;2086;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087" name="Google Shape;2087;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8" name="Google Shape;2088;p29"/>
            <p:cNvGrpSpPr/>
            <p:nvPr/>
          </p:nvGrpSpPr>
          <p:grpSpPr>
            <a:xfrm>
              <a:off x="6456487" y="0"/>
              <a:ext cx="645649" cy="645649"/>
              <a:chOff x="0" y="0"/>
              <a:chExt cx="812800" cy="812800"/>
            </a:xfrm>
          </p:grpSpPr>
          <p:sp>
            <p:nvSpPr>
              <p:cNvPr id="2089" name="Google Shape;2089;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090" name="Google Shape;2090;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91" name="Google Shape;2091;p29"/>
            <p:cNvGrpSpPr/>
            <p:nvPr/>
          </p:nvGrpSpPr>
          <p:grpSpPr>
            <a:xfrm>
              <a:off x="7102136" y="0"/>
              <a:ext cx="645649" cy="645649"/>
              <a:chOff x="0" y="0"/>
              <a:chExt cx="812800" cy="812800"/>
            </a:xfrm>
          </p:grpSpPr>
          <p:sp>
            <p:nvSpPr>
              <p:cNvPr id="2092" name="Google Shape;2092;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093" name="Google Shape;2093;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94" name="Google Shape;2094;p29"/>
            <p:cNvGrpSpPr/>
            <p:nvPr/>
          </p:nvGrpSpPr>
          <p:grpSpPr>
            <a:xfrm>
              <a:off x="7747785" y="0"/>
              <a:ext cx="645649" cy="645649"/>
              <a:chOff x="0" y="0"/>
              <a:chExt cx="812800" cy="812800"/>
            </a:xfrm>
          </p:grpSpPr>
          <p:sp>
            <p:nvSpPr>
              <p:cNvPr id="2095" name="Google Shape;2095;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096" name="Google Shape;2096;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97" name="Google Shape;2097;p29"/>
            <p:cNvGrpSpPr/>
            <p:nvPr/>
          </p:nvGrpSpPr>
          <p:grpSpPr>
            <a:xfrm>
              <a:off x="8393433" y="0"/>
              <a:ext cx="645649" cy="645649"/>
              <a:chOff x="0" y="0"/>
              <a:chExt cx="812800" cy="812800"/>
            </a:xfrm>
          </p:grpSpPr>
          <p:sp>
            <p:nvSpPr>
              <p:cNvPr id="2098" name="Google Shape;2098;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099" name="Google Shape;2099;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0" name="Google Shape;2100;p29"/>
            <p:cNvGrpSpPr/>
            <p:nvPr/>
          </p:nvGrpSpPr>
          <p:grpSpPr>
            <a:xfrm>
              <a:off x="9039082" y="0"/>
              <a:ext cx="645649" cy="645649"/>
              <a:chOff x="0" y="0"/>
              <a:chExt cx="812800" cy="812800"/>
            </a:xfrm>
          </p:grpSpPr>
          <p:sp>
            <p:nvSpPr>
              <p:cNvPr id="2101" name="Google Shape;2101;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102" name="Google Shape;2102;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3" name="Google Shape;2103;p29"/>
            <p:cNvGrpSpPr/>
            <p:nvPr/>
          </p:nvGrpSpPr>
          <p:grpSpPr>
            <a:xfrm>
              <a:off x="9684731" y="0"/>
              <a:ext cx="645649" cy="645649"/>
              <a:chOff x="0" y="0"/>
              <a:chExt cx="812800" cy="812800"/>
            </a:xfrm>
          </p:grpSpPr>
          <p:sp>
            <p:nvSpPr>
              <p:cNvPr id="2104" name="Google Shape;2104;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105" name="Google Shape;2105;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6" name="Google Shape;2106;p29"/>
            <p:cNvGrpSpPr/>
            <p:nvPr/>
          </p:nvGrpSpPr>
          <p:grpSpPr>
            <a:xfrm>
              <a:off x="10330380" y="0"/>
              <a:ext cx="645649" cy="645649"/>
              <a:chOff x="0" y="0"/>
              <a:chExt cx="812800" cy="812800"/>
            </a:xfrm>
          </p:grpSpPr>
          <p:sp>
            <p:nvSpPr>
              <p:cNvPr id="2107" name="Google Shape;2107;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108" name="Google Shape;2108;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9" name="Google Shape;2109;p29"/>
            <p:cNvGrpSpPr/>
            <p:nvPr/>
          </p:nvGrpSpPr>
          <p:grpSpPr>
            <a:xfrm>
              <a:off x="10976028" y="0"/>
              <a:ext cx="645649" cy="645649"/>
              <a:chOff x="0" y="0"/>
              <a:chExt cx="812800" cy="812800"/>
            </a:xfrm>
          </p:grpSpPr>
          <p:sp>
            <p:nvSpPr>
              <p:cNvPr id="2110" name="Google Shape;2110;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111" name="Google Shape;2111;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2" name="Google Shape;2112;p29"/>
            <p:cNvGrpSpPr/>
            <p:nvPr/>
          </p:nvGrpSpPr>
          <p:grpSpPr>
            <a:xfrm>
              <a:off x="11621677" y="0"/>
              <a:ext cx="645649" cy="645649"/>
              <a:chOff x="0" y="0"/>
              <a:chExt cx="812800" cy="812800"/>
            </a:xfrm>
          </p:grpSpPr>
          <p:sp>
            <p:nvSpPr>
              <p:cNvPr id="2113" name="Google Shape;2113;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114" name="Google Shape;2114;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5" name="Google Shape;2115;p29"/>
            <p:cNvGrpSpPr/>
            <p:nvPr/>
          </p:nvGrpSpPr>
          <p:grpSpPr>
            <a:xfrm>
              <a:off x="12267326" y="0"/>
              <a:ext cx="645649" cy="645649"/>
              <a:chOff x="0" y="0"/>
              <a:chExt cx="812800" cy="812800"/>
            </a:xfrm>
          </p:grpSpPr>
          <p:sp>
            <p:nvSpPr>
              <p:cNvPr id="2116" name="Google Shape;2116;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117" name="Google Shape;2117;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8" name="Google Shape;2118;p29"/>
            <p:cNvGrpSpPr/>
            <p:nvPr/>
          </p:nvGrpSpPr>
          <p:grpSpPr>
            <a:xfrm>
              <a:off x="12912974" y="0"/>
              <a:ext cx="645649" cy="645649"/>
              <a:chOff x="0" y="0"/>
              <a:chExt cx="812800" cy="812800"/>
            </a:xfrm>
          </p:grpSpPr>
          <p:sp>
            <p:nvSpPr>
              <p:cNvPr id="2119" name="Google Shape;2119;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120" name="Google Shape;2120;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1" name="Google Shape;2121;p29"/>
            <p:cNvGrpSpPr/>
            <p:nvPr/>
          </p:nvGrpSpPr>
          <p:grpSpPr>
            <a:xfrm>
              <a:off x="13558623" y="0"/>
              <a:ext cx="645649" cy="645649"/>
              <a:chOff x="0" y="0"/>
              <a:chExt cx="812800" cy="812800"/>
            </a:xfrm>
          </p:grpSpPr>
          <p:sp>
            <p:nvSpPr>
              <p:cNvPr id="2122" name="Google Shape;2122;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123" name="Google Shape;2123;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4" name="Google Shape;2124;p29"/>
            <p:cNvGrpSpPr/>
            <p:nvPr/>
          </p:nvGrpSpPr>
          <p:grpSpPr>
            <a:xfrm>
              <a:off x="14204272" y="0"/>
              <a:ext cx="645649" cy="645649"/>
              <a:chOff x="0" y="0"/>
              <a:chExt cx="812800" cy="812800"/>
            </a:xfrm>
          </p:grpSpPr>
          <p:sp>
            <p:nvSpPr>
              <p:cNvPr id="2125" name="Google Shape;2125;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126" name="Google Shape;2126;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7" name="Google Shape;2127;p29"/>
            <p:cNvGrpSpPr/>
            <p:nvPr/>
          </p:nvGrpSpPr>
          <p:grpSpPr>
            <a:xfrm>
              <a:off x="14849921" y="0"/>
              <a:ext cx="645649" cy="645649"/>
              <a:chOff x="0" y="0"/>
              <a:chExt cx="812800" cy="812800"/>
            </a:xfrm>
          </p:grpSpPr>
          <p:sp>
            <p:nvSpPr>
              <p:cNvPr id="2128" name="Google Shape;2128;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129" name="Google Shape;2129;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0" name="Google Shape;2130;p29"/>
            <p:cNvGrpSpPr/>
            <p:nvPr/>
          </p:nvGrpSpPr>
          <p:grpSpPr>
            <a:xfrm>
              <a:off x="15495569" y="0"/>
              <a:ext cx="645649" cy="645649"/>
              <a:chOff x="0" y="0"/>
              <a:chExt cx="812800" cy="812800"/>
            </a:xfrm>
          </p:grpSpPr>
          <p:sp>
            <p:nvSpPr>
              <p:cNvPr id="2131" name="Google Shape;2131;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132" name="Google Shape;2132;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3" name="Google Shape;2133;p29"/>
            <p:cNvGrpSpPr/>
            <p:nvPr/>
          </p:nvGrpSpPr>
          <p:grpSpPr>
            <a:xfrm>
              <a:off x="16141218" y="0"/>
              <a:ext cx="645649" cy="645649"/>
              <a:chOff x="0" y="0"/>
              <a:chExt cx="812800" cy="812800"/>
            </a:xfrm>
          </p:grpSpPr>
          <p:sp>
            <p:nvSpPr>
              <p:cNvPr id="2134" name="Google Shape;2134;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135" name="Google Shape;2135;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6" name="Google Shape;2136;p29"/>
            <p:cNvGrpSpPr/>
            <p:nvPr/>
          </p:nvGrpSpPr>
          <p:grpSpPr>
            <a:xfrm>
              <a:off x="16786867" y="0"/>
              <a:ext cx="645649" cy="645649"/>
              <a:chOff x="0" y="0"/>
              <a:chExt cx="812800" cy="812800"/>
            </a:xfrm>
          </p:grpSpPr>
          <p:sp>
            <p:nvSpPr>
              <p:cNvPr id="2137" name="Google Shape;2137;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138" name="Google Shape;2138;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9" name="Google Shape;2139;p29"/>
            <p:cNvGrpSpPr/>
            <p:nvPr/>
          </p:nvGrpSpPr>
          <p:grpSpPr>
            <a:xfrm>
              <a:off x="17432515" y="0"/>
              <a:ext cx="645649" cy="645649"/>
              <a:chOff x="0" y="0"/>
              <a:chExt cx="812800" cy="812800"/>
            </a:xfrm>
          </p:grpSpPr>
          <p:sp>
            <p:nvSpPr>
              <p:cNvPr id="2140" name="Google Shape;2140;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141" name="Google Shape;2141;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2" name="Google Shape;2142;p29"/>
            <p:cNvGrpSpPr/>
            <p:nvPr/>
          </p:nvGrpSpPr>
          <p:grpSpPr>
            <a:xfrm>
              <a:off x="18078164" y="0"/>
              <a:ext cx="645649" cy="645649"/>
              <a:chOff x="0" y="0"/>
              <a:chExt cx="812800" cy="812800"/>
            </a:xfrm>
          </p:grpSpPr>
          <p:sp>
            <p:nvSpPr>
              <p:cNvPr id="2143" name="Google Shape;2143;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144" name="Google Shape;2144;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5" name="Google Shape;2145;p29"/>
            <p:cNvGrpSpPr/>
            <p:nvPr/>
          </p:nvGrpSpPr>
          <p:grpSpPr>
            <a:xfrm>
              <a:off x="18723813" y="0"/>
              <a:ext cx="645649" cy="645649"/>
              <a:chOff x="0" y="0"/>
              <a:chExt cx="812800" cy="812800"/>
            </a:xfrm>
          </p:grpSpPr>
          <p:sp>
            <p:nvSpPr>
              <p:cNvPr id="2146" name="Google Shape;2146;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147" name="Google Shape;2147;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8" name="Google Shape;2148;p29"/>
            <p:cNvGrpSpPr/>
            <p:nvPr/>
          </p:nvGrpSpPr>
          <p:grpSpPr>
            <a:xfrm>
              <a:off x="19369462" y="0"/>
              <a:ext cx="645649" cy="645649"/>
              <a:chOff x="0" y="0"/>
              <a:chExt cx="812800" cy="812800"/>
            </a:xfrm>
          </p:grpSpPr>
          <p:sp>
            <p:nvSpPr>
              <p:cNvPr id="2149" name="Google Shape;2149;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150" name="Google Shape;2150;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1" name="Google Shape;2151;p29"/>
            <p:cNvGrpSpPr/>
            <p:nvPr/>
          </p:nvGrpSpPr>
          <p:grpSpPr>
            <a:xfrm>
              <a:off x="20015110" y="0"/>
              <a:ext cx="645649" cy="645649"/>
              <a:chOff x="0" y="0"/>
              <a:chExt cx="812800" cy="812800"/>
            </a:xfrm>
          </p:grpSpPr>
          <p:sp>
            <p:nvSpPr>
              <p:cNvPr id="2152" name="Google Shape;2152;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153" name="Google Shape;2153;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4" name="Google Shape;2154;p29"/>
            <p:cNvGrpSpPr/>
            <p:nvPr/>
          </p:nvGrpSpPr>
          <p:grpSpPr>
            <a:xfrm>
              <a:off x="20660759" y="0"/>
              <a:ext cx="645649" cy="645649"/>
              <a:chOff x="0" y="0"/>
              <a:chExt cx="812800" cy="812800"/>
            </a:xfrm>
          </p:grpSpPr>
          <p:sp>
            <p:nvSpPr>
              <p:cNvPr id="2155" name="Google Shape;2155;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156" name="Google Shape;2156;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7" name="Google Shape;2157;p29"/>
            <p:cNvGrpSpPr/>
            <p:nvPr/>
          </p:nvGrpSpPr>
          <p:grpSpPr>
            <a:xfrm>
              <a:off x="21306408" y="0"/>
              <a:ext cx="645649" cy="645649"/>
              <a:chOff x="0" y="0"/>
              <a:chExt cx="812800" cy="812800"/>
            </a:xfrm>
          </p:grpSpPr>
          <p:sp>
            <p:nvSpPr>
              <p:cNvPr id="2158" name="Google Shape;2158;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159" name="Google Shape;2159;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0" name="Google Shape;2160;p29"/>
            <p:cNvGrpSpPr/>
            <p:nvPr/>
          </p:nvGrpSpPr>
          <p:grpSpPr>
            <a:xfrm>
              <a:off x="21952056" y="0"/>
              <a:ext cx="645649" cy="645649"/>
              <a:chOff x="0" y="0"/>
              <a:chExt cx="812800" cy="812800"/>
            </a:xfrm>
          </p:grpSpPr>
          <p:sp>
            <p:nvSpPr>
              <p:cNvPr id="2161" name="Google Shape;2161;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162" name="Google Shape;2162;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3" name="Google Shape;2163;p29"/>
            <p:cNvGrpSpPr/>
            <p:nvPr/>
          </p:nvGrpSpPr>
          <p:grpSpPr>
            <a:xfrm>
              <a:off x="22597705" y="0"/>
              <a:ext cx="645649" cy="645649"/>
              <a:chOff x="0" y="0"/>
              <a:chExt cx="812800" cy="812800"/>
            </a:xfrm>
          </p:grpSpPr>
          <p:sp>
            <p:nvSpPr>
              <p:cNvPr id="2164" name="Google Shape;2164;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165" name="Google Shape;2165;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166" name="Google Shape;2166;p29"/>
          <p:cNvSpPr/>
          <p:nvPr/>
        </p:nvSpPr>
        <p:spPr>
          <a:xfrm rot="257467">
            <a:off x="15935365" y="7754787"/>
            <a:ext cx="2647871" cy="2647871"/>
          </a:xfrm>
          <a:custGeom>
            <a:rect b="b" l="l" r="r" t="t"/>
            <a:pathLst>
              <a:path extrusionOk="0" h="2647871" w="2647871">
                <a:moveTo>
                  <a:pt x="0" y="0"/>
                </a:moveTo>
                <a:lnTo>
                  <a:pt x="2647870" y="0"/>
                </a:lnTo>
                <a:lnTo>
                  <a:pt x="2647870" y="2647870"/>
                </a:lnTo>
                <a:lnTo>
                  <a:pt x="0" y="2647870"/>
                </a:lnTo>
                <a:lnTo>
                  <a:pt x="0" y="0"/>
                </a:lnTo>
                <a:close/>
              </a:path>
            </a:pathLst>
          </a:custGeom>
          <a:blipFill rotWithShape="1">
            <a:blip r:embed="rId4">
              <a:alphaModFix amt="15000"/>
            </a:blip>
            <a:stretch>
              <a:fillRect b="0" l="0" r="0" t="0"/>
            </a:stretch>
          </a:blipFill>
          <a:ln>
            <a:noFill/>
          </a:ln>
        </p:spPr>
      </p:sp>
      <p:sp>
        <p:nvSpPr>
          <p:cNvPr id="2167" name="Google Shape;2167;p29"/>
          <p:cNvSpPr/>
          <p:nvPr/>
        </p:nvSpPr>
        <p:spPr>
          <a:xfrm rot="257467">
            <a:off x="6579173" y="580782"/>
            <a:ext cx="1162985" cy="1162985"/>
          </a:xfrm>
          <a:custGeom>
            <a:rect b="b" l="l" r="r" t="t"/>
            <a:pathLst>
              <a:path extrusionOk="0" h="1162985" w="1162985">
                <a:moveTo>
                  <a:pt x="0" y="0"/>
                </a:moveTo>
                <a:lnTo>
                  <a:pt x="1162985" y="0"/>
                </a:lnTo>
                <a:lnTo>
                  <a:pt x="1162985" y="1162985"/>
                </a:lnTo>
                <a:lnTo>
                  <a:pt x="0" y="1162985"/>
                </a:lnTo>
                <a:lnTo>
                  <a:pt x="0" y="0"/>
                </a:lnTo>
                <a:close/>
              </a:path>
            </a:pathLst>
          </a:custGeom>
          <a:blipFill rotWithShape="1">
            <a:blip r:embed="rId4">
              <a:alphaModFix amt="15000"/>
            </a:blip>
            <a:stretch>
              <a:fillRect b="0" l="0" r="0" t="0"/>
            </a:stretch>
          </a:blipFill>
          <a:ln>
            <a:noFill/>
          </a:ln>
        </p:spPr>
      </p:sp>
      <p:sp>
        <p:nvSpPr>
          <p:cNvPr id="2168" name="Google Shape;2168;p29"/>
          <p:cNvSpPr txBox="1"/>
          <p:nvPr/>
        </p:nvSpPr>
        <p:spPr>
          <a:xfrm>
            <a:off x="4572000" y="2964625"/>
            <a:ext cx="9477000" cy="1847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2000" u="none" cap="none" strike="noStrike">
                <a:solidFill>
                  <a:srgbClr val="FEFC48"/>
                </a:solidFill>
                <a:latin typeface="Arial"/>
                <a:ea typeface="Arial"/>
                <a:cs typeface="Arial"/>
                <a:sym typeface="Arial"/>
              </a:rPr>
              <a:t>Thank you!</a:t>
            </a:r>
            <a:endParaRPr/>
          </a:p>
        </p:txBody>
      </p:sp>
      <p:sp>
        <p:nvSpPr>
          <p:cNvPr id="2169" name="Google Shape;2169;p29"/>
          <p:cNvSpPr txBox="1"/>
          <p:nvPr/>
        </p:nvSpPr>
        <p:spPr>
          <a:xfrm>
            <a:off x="6157391" y="5196524"/>
            <a:ext cx="5973218" cy="1155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Arimo"/>
                <a:ea typeface="Arimo"/>
                <a:cs typeface="Arimo"/>
                <a:sym typeface="Arimo"/>
              </a:rPr>
              <a:t>Write a closing statement or call-to-action here.</a:t>
            </a:r>
            <a:endParaRPr/>
          </a:p>
        </p:txBody>
      </p:sp>
      <p:sp>
        <p:nvSpPr>
          <p:cNvPr id="2170" name="Google Shape;2170;p29"/>
          <p:cNvSpPr/>
          <p:nvPr/>
        </p:nvSpPr>
        <p:spPr>
          <a:xfrm rot="257467">
            <a:off x="13190963" y="-759967"/>
            <a:ext cx="2248493" cy="2248493"/>
          </a:xfrm>
          <a:custGeom>
            <a:rect b="b" l="l" r="r" t="t"/>
            <a:pathLst>
              <a:path extrusionOk="0" h="2248493" w="2248493">
                <a:moveTo>
                  <a:pt x="0" y="0"/>
                </a:moveTo>
                <a:lnTo>
                  <a:pt x="2248493" y="0"/>
                </a:lnTo>
                <a:lnTo>
                  <a:pt x="2248493" y="2248493"/>
                </a:lnTo>
                <a:lnTo>
                  <a:pt x="0" y="2248493"/>
                </a:lnTo>
                <a:lnTo>
                  <a:pt x="0" y="0"/>
                </a:lnTo>
                <a:close/>
              </a:path>
            </a:pathLst>
          </a:custGeom>
          <a:blipFill rotWithShape="1">
            <a:blip r:embed="rId4">
              <a:alphaModFix amt="15000"/>
            </a:blip>
            <a:stretch>
              <a:fillRect b="0" l="0" r="0" t="0"/>
            </a:stretch>
          </a:blipFill>
          <a:ln>
            <a:noFill/>
          </a:ln>
        </p:spPr>
      </p:sp>
      <p:sp>
        <p:nvSpPr>
          <p:cNvPr id="2171" name="Google Shape;2171;p29"/>
          <p:cNvSpPr/>
          <p:nvPr/>
        </p:nvSpPr>
        <p:spPr>
          <a:xfrm rot="1655578">
            <a:off x="12820153" y="2495573"/>
            <a:ext cx="2515729" cy="5698454"/>
          </a:xfrm>
          <a:custGeom>
            <a:rect b="b" l="l" r="r" t="t"/>
            <a:pathLst>
              <a:path extrusionOk="0" h="5698454" w="2515729">
                <a:moveTo>
                  <a:pt x="0" y="0"/>
                </a:moveTo>
                <a:lnTo>
                  <a:pt x="2515729" y="0"/>
                </a:lnTo>
                <a:lnTo>
                  <a:pt x="2515729" y="5698454"/>
                </a:lnTo>
                <a:lnTo>
                  <a:pt x="0" y="5698454"/>
                </a:lnTo>
                <a:lnTo>
                  <a:pt x="0" y="0"/>
                </a:lnTo>
                <a:close/>
              </a:path>
            </a:pathLst>
          </a:custGeom>
          <a:blipFill rotWithShape="1">
            <a:blip r:embed="rId5">
              <a:alphaModFix/>
            </a:blip>
            <a:stretch>
              <a:fillRect b="-27472" l="0" r="-111868" t="0"/>
            </a:stretch>
          </a:blipFill>
          <a:ln>
            <a:noFill/>
          </a:ln>
        </p:spPr>
      </p:sp>
      <p:grpSp>
        <p:nvGrpSpPr>
          <p:cNvPr id="2172" name="Google Shape;2172;p29"/>
          <p:cNvGrpSpPr/>
          <p:nvPr/>
        </p:nvGrpSpPr>
        <p:grpSpPr>
          <a:xfrm>
            <a:off x="427742" y="803549"/>
            <a:ext cx="17432515" cy="484237"/>
            <a:chOff x="0" y="0"/>
            <a:chExt cx="23243354" cy="645649"/>
          </a:xfrm>
        </p:grpSpPr>
        <p:grpSp>
          <p:nvGrpSpPr>
            <p:cNvPr id="2173" name="Google Shape;2173;p29"/>
            <p:cNvGrpSpPr/>
            <p:nvPr/>
          </p:nvGrpSpPr>
          <p:grpSpPr>
            <a:xfrm>
              <a:off x="0" y="0"/>
              <a:ext cx="645649" cy="645649"/>
              <a:chOff x="0" y="0"/>
              <a:chExt cx="812800" cy="812800"/>
            </a:xfrm>
          </p:grpSpPr>
          <p:sp>
            <p:nvSpPr>
              <p:cNvPr id="2174" name="Google Shape;2174;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175" name="Google Shape;2175;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6" name="Google Shape;2176;p29"/>
            <p:cNvGrpSpPr/>
            <p:nvPr/>
          </p:nvGrpSpPr>
          <p:grpSpPr>
            <a:xfrm>
              <a:off x="645649" y="0"/>
              <a:ext cx="645649" cy="645649"/>
              <a:chOff x="0" y="0"/>
              <a:chExt cx="812800" cy="812800"/>
            </a:xfrm>
          </p:grpSpPr>
          <p:sp>
            <p:nvSpPr>
              <p:cNvPr id="2177" name="Google Shape;2177;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178" name="Google Shape;2178;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9" name="Google Shape;2179;p29"/>
            <p:cNvGrpSpPr/>
            <p:nvPr/>
          </p:nvGrpSpPr>
          <p:grpSpPr>
            <a:xfrm>
              <a:off x="1291297" y="0"/>
              <a:ext cx="645649" cy="645649"/>
              <a:chOff x="0" y="0"/>
              <a:chExt cx="812800" cy="812800"/>
            </a:xfrm>
          </p:grpSpPr>
          <p:sp>
            <p:nvSpPr>
              <p:cNvPr id="2180" name="Google Shape;2180;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181" name="Google Shape;2181;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2" name="Google Shape;2182;p29"/>
            <p:cNvGrpSpPr/>
            <p:nvPr/>
          </p:nvGrpSpPr>
          <p:grpSpPr>
            <a:xfrm>
              <a:off x="1936946" y="0"/>
              <a:ext cx="645649" cy="645649"/>
              <a:chOff x="0" y="0"/>
              <a:chExt cx="812800" cy="812800"/>
            </a:xfrm>
          </p:grpSpPr>
          <p:sp>
            <p:nvSpPr>
              <p:cNvPr id="2183" name="Google Shape;2183;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184" name="Google Shape;2184;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5" name="Google Shape;2185;p29"/>
            <p:cNvGrpSpPr/>
            <p:nvPr/>
          </p:nvGrpSpPr>
          <p:grpSpPr>
            <a:xfrm>
              <a:off x="2582595" y="0"/>
              <a:ext cx="645649" cy="645649"/>
              <a:chOff x="0" y="0"/>
              <a:chExt cx="812800" cy="812800"/>
            </a:xfrm>
          </p:grpSpPr>
          <p:sp>
            <p:nvSpPr>
              <p:cNvPr id="2186" name="Google Shape;2186;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187" name="Google Shape;2187;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8" name="Google Shape;2188;p29"/>
            <p:cNvGrpSpPr/>
            <p:nvPr/>
          </p:nvGrpSpPr>
          <p:grpSpPr>
            <a:xfrm>
              <a:off x="3228244" y="0"/>
              <a:ext cx="645649" cy="645649"/>
              <a:chOff x="0" y="0"/>
              <a:chExt cx="812800" cy="812800"/>
            </a:xfrm>
          </p:grpSpPr>
          <p:sp>
            <p:nvSpPr>
              <p:cNvPr id="2189" name="Google Shape;2189;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190" name="Google Shape;2190;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1" name="Google Shape;2191;p29"/>
            <p:cNvGrpSpPr/>
            <p:nvPr/>
          </p:nvGrpSpPr>
          <p:grpSpPr>
            <a:xfrm>
              <a:off x="3873892" y="0"/>
              <a:ext cx="645649" cy="645649"/>
              <a:chOff x="0" y="0"/>
              <a:chExt cx="812800" cy="812800"/>
            </a:xfrm>
          </p:grpSpPr>
          <p:sp>
            <p:nvSpPr>
              <p:cNvPr id="2192" name="Google Shape;2192;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193" name="Google Shape;2193;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4" name="Google Shape;2194;p29"/>
            <p:cNvGrpSpPr/>
            <p:nvPr/>
          </p:nvGrpSpPr>
          <p:grpSpPr>
            <a:xfrm>
              <a:off x="4519541" y="0"/>
              <a:ext cx="645649" cy="645649"/>
              <a:chOff x="0" y="0"/>
              <a:chExt cx="812800" cy="812800"/>
            </a:xfrm>
          </p:grpSpPr>
          <p:sp>
            <p:nvSpPr>
              <p:cNvPr id="2195" name="Google Shape;2195;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196" name="Google Shape;2196;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7" name="Google Shape;2197;p29"/>
            <p:cNvGrpSpPr/>
            <p:nvPr/>
          </p:nvGrpSpPr>
          <p:grpSpPr>
            <a:xfrm>
              <a:off x="5165190" y="0"/>
              <a:ext cx="645649" cy="645649"/>
              <a:chOff x="0" y="0"/>
              <a:chExt cx="812800" cy="812800"/>
            </a:xfrm>
          </p:grpSpPr>
          <p:sp>
            <p:nvSpPr>
              <p:cNvPr id="2198" name="Google Shape;2198;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199" name="Google Shape;2199;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0" name="Google Shape;2200;p29"/>
            <p:cNvGrpSpPr/>
            <p:nvPr/>
          </p:nvGrpSpPr>
          <p:grpSpPr>
            <a:xfrm>
              <a:off x="5810838" y="0"/>
              <a:ext cx="645649" cy="645649"/>
              <a:chOff x="0" y="0"/>
              <a:chExt cx="812800" cy="812800"/>
            </a:xfrm>
          </p:grpSpPr>
          <p:sp>
            <p:nvSpPr>
              <p:cNvPr id="2201" name="Google Shape;2201;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202" name="Google Shape;2202;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3" name="Google Shape;2203;p29"/>
            <p:cNvGrpSpPr/>
            <p:nvPr/>
          </p:nvGrpSpPr>
          <p:grpSpPr>
            <a:xfrm>
              <a:off x="6456487" y="0"/>
              <a:ext cx="645649" cy="645649"/>
              <a:chOff x="0" y="0"/>
              <a:chExt cx="812800" cy="812800"/>
            </a:xfrm>
          </p:grpSpPr>
          <p:sp>
            <p:nvSpPr>
              <p:cNvPr id="2204" name="Google Shape;2204;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205" name="Google Shape;2205;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6" name="Google Shape;2206;p29"/>
            <p:cNvGrpSpPr/>
            <p:nvPr/>
          </p:nvGrpSpPr>
          <p:grpSpPr>
            <a:xfrm>
              <a:off x="7102136" y="0"/>
              <a:ext cx="645649" cy="645649"/>
              <a:chOff x="0" y="0"/>
              <a:chExt cx="812800" cy="812800"/>
            </a:xfrm>
          </p:grpSpPr>
          <p:sp>
            <p:nvSpPr>
              <p:cNvPr id="2207" name="Google Shape;2207;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208" name="Google Shape;2208;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9" name="Google Shape;2209;p29"/>
            <p:cNvGrpSpPr/>
            <p:nvPr/>
          </p:nvGrpSpPr>
          <p:grpSpPr>
            <a:xfrm>
              <a:off x="7747785" y="0"/>
              <a:ext cx="645649" cy="645649"/>
              <a:chOff x="0" y="0"/>
              <a:chExt cx="812800" cy="812800"/>
            </a:xfrm>
          </p:grpSpPr>
          <p:sp>
            <p:nvSpPr>
              <p:cNvPr id="2210" name="Google Shape;2210;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211" name="Google Shape;2211;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2" name="Google Shape;2212;p29"/>
            <p:cNvGrpSpPr/>
            <p:nvPr/>
          </p:nvGrpSpPr>
          <p:grpSpPr>
            <a:xfrm>
              <a:off x="8393433" y="0"/>
              <a:ext cx="645649" cy="645649"/>
              <a:chOff x="0" y="0"/>
              <a:chExt cx="812800" cy="812800"/>
            </a:xfrm>
          </p:grpSpPr>
          <p:sp>
            <p:nvSpPr>
              <p:cNvPr id="2213" name="Google Shape;2213;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214" name="Google Shape;2214;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5" name="Google Shape;2215;p29"/>
            <p:cNvGrpSpPr/>
            <p:nvPr/>
          </p:nvGrpSpPr>
          <p:grpSpPr>
            <a:xfrm>
              <a:off x="9039082" y="0"/>
              <a:ext cx="645649" cy="645649"/>
              <a:chOff x="0" y="0"/>
              <a:chExt cx="812800" cy="812800"/>
            </a:xfrm>
          </p:grpSpPr>
          <p:sp>
            <p:nvSpPr>
              <p:cNvPr id="2216" name="Google Shape;2216;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217" name="Google Shape;2217;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8" name="Google Shape;2218;p29"/>
            <p:cNvGrpSpPr/>
            <p:nvPr/>
          </p:nvGrpSpPr>
          <p:grpSpPr>
            <a:xfrm>
              <a:off x="9684731" y="0"/>
              <a:ext cx="645649" cy="645649"/>
              <a:chOff x="0" y="0"/>
              <a:chExt cx="812800" cy="812800"/>
            </a:xfrm>
          </p:grpSpPr>
          <p:sp>
            <p:nvSpPr>
              <p:cNvPr id="2219" name="Google Shape;2219;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220" name="Google Shape;2220;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1" name="Google Shape;2221;p29"/>
            <p:cNvGrpSpPr/>
            <p:nvPr/>
          </p:nvGrpSpPr>
          <p:grpSpPr>
            <a:xfrm>
              <a:off x="10330380" y="0"/>
              <a:ext cx="645649" cy="645649"/>
              <a:chOff x="0" y="0"/>
              <a:chExt cx="812800" cy="812800"/>
            </a:xfrm>
          </p:grpSpPr>
          <p:sp>
            <p:nvSpPr>
              <p:cNvPr id="2222" name="Google Shape;2222;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223" name="Google Shape;2223;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4" name="Google Shape;2224;p29"/>
            <p:cNvGrpSpPr/>
            <p:nvPr/>
          </p:nvGrpSpPr>
          <p:grpSpPr>
            <a:xfrm>
              <a:off x="10976028" y="0"/>
              <a:ext cx="645649" cy="645649"/>
              <a:chOff x="0" y="0"/>
              <a:chExt cx="812800" cy="812800"/>
            </a:xfrm>
          </p:grpSpPr>
          <p:sp>
            <p:nvSpPr>
              <p:cNvPr id="2225" name="Google Shape;2225;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226" name="Google Shape;2226;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7" name="Google Shape;2227;p29"/>
            <p:cNvGrpSpPr/>
            <p:nvPr/>
          </p:nvGrpSpPr>
          <p:grpSpPr>
            <a:xfrm>
              <a:off x="11621677" y="0"/>
              <a:ext cx="645649" cy="645649"/>
              <a:chOff x="0" y="0"/>
              <a:chExt cx="812800" cy="812800"/>
            </a:xfrm>
          </p:grpSpPr>
          <p:sp>
            <p:nvSpPr>
              <p:cNvPr id="2228" name="Google Shape;2228;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229" name="Google Shape;2229;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0" name="Google Shape;2230;p29"/>
            <p:cNvGrpSpPr/>
            <p:nvPr/>
          </p:nvGrpSpPr>
          <p:grpSpPr>
            <a:xfrm>
              <a:off x="12267326" y="0"/>
              <a:ext cx="645649" cy="645649"/>
              <a:chOff x="0" y="0"/>
              <a:chExt cx="812800" cy="812800"/>
            </a:xfrm>
          </p:grpSpPr>
          <p:sp>
            <p:nvSpPr>
              <p:cNvPr id="2231" name="Google Shape;2231;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232" name="Google Shape;2232;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3" name="Google Shape;2233;p29"/>
            <p:cNvGrpSpPr/>
            <p:nvPr/>
          </p:nvGrpSpPr>
          <p:grpSpPr>
            <a:xfrm>
              <a:off x="12912974" y="0"/>
              <a:ext cx="645649" cy="645649"/>
              <a:chOff x="0" y="0"/>
              <a:chExt cx="812800" cy="812800"/>
            </a:xfrm>
          </p:grpSpPr>
          <p:sp>
            <p:nvSpPr>
              <p:cNvPr id="2234" name="Google Shape;2234;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235" name="Google Shape;2235;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6" name="Google Shape;2236;p29"/>
            <p:cNvGrpSpPr/>
            <p:nvPr/>
          </p:nvGrpSpPr>
          <p:grpSpPr>
            <a:xfrm>
              <a:off x="13558623" y="0"/>
              <a:ext cx="645649" cy="645649"/>
              <a:chOff x="0" y="0"/>
              <a:chExt cx="812800" cy="812800"/>
            </a:xfrm>
          </p:grpSpPr>
          <p:sp>
            <p:nvSpPr>
              <p:cNvPr id="2237" name="Google Shape;2237;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238" name="Google Shape;2238;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9" name="Google Shape;2239;p29"/>
            <p:cNvGrpSpPr/>
            <p:nvPr/>
          </p:nvGrpSpPr>
          <p:grpSpPr>
            <a:xfrm>
              <a:off x="14204272" y="0"/>
              <a:ext cx="645649" cy="645649"/>
              <a:chOff x="0" y="0"/>
              <a:chExt cx="812800" cy="812800"/>
            </a:xfrm>
          </p:grpSpPr>
          <p:sp>
            <p:nvSpPr>
              <p:cNvPr id="2240" name="Google Shape;2240;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241" name="Google Shape;2241;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2" name="Google Shape;2242;p29"/>
            <p:cNvGrpSpPr/>
            <p:nvPr/>
          </p:nvGrpSpPr>
          <p:grpSpPr>
            <a:xfrm>
              <a:off x="14849921" y="0"/>
              <a:ext cx="645649" cy="645649"/>
              <a:chOff x="0" y="0"/>
              <a:chExt cx="812800" cy="812800"/>
            </a:xfrm>
          </p:grpSpPr>
          <p:sp>
            <p:nvSpPr>
              <p:cNvPr id="2243" name="Google Shape;2243;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244" name="Google Shape;2244;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5" name="Google Shape;2245;p29"/>
            <p:cNvGrpSpPr/>
            <p:nvPr/>
          </p:nvGrpSpPr>
          <p:grpSpPr>
            <a:xfrm>
              <a:off x="15495569" y="0"/>
              <a:ext cx="645649" cy="645649"/>
              <a:chOff x="0" y="0"/>
              <a:chExt cx="812800" cy="812800"/>
            </a:xfrm>
          </p:grpSpPr>
          <p:sp>
            <p:nvSpPr>
              <p:cNvPr id="2246" name="Google Shape;2246;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247" name="Google Shape;2247;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8" name="Google Shape;2248;p29"/>
            <p:cNvGrpSpPr/>
            <p:nvPr/>
          </p:nvGrpSpPr>
          <p:grpSpPr>
            <a:xfrm>
              <a:off x="16141218" y="0"/>
              <a:ext cx="645649" cy="645649"/>
              <a:chOff x="0" y="0"/>
              <a:chExt cx="812800" cy="812800"/>
            </a:xfrm>
          </p:grpSpPr>
          <p:sp>
            <p:nvSpPr>
              <p:cNvPr id="2249" name="Google Shape;2249;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250" name="Google Shape;2250;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1" name="Google Shape;2251;p29"/>
            <p:cNvGrpSpPr/>
            <p:nvPr/>
          </p:nvGrpSpPr>
          <p:grpSpPr>
            <a:xfrm>
              <a:off x="16786867" y="0"/>
              <a:ext cx="645649" cy="645649"/>
              <a:chOff x="0" y="0"/>
              <a:chExt cx="812800" cy="812800"/>
            </a:xfrm>
          </p:grpSpPr>
          <p:sp>
            <p:nvSpPr>
              <p:cNvPr id="2252" name="Google Shape;2252;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253" name="Google Shape;2253;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4" name="Google Shape;2254;p29"/>
            <p:cNvGrpSpPr/>
            <p:nvPr/>
          </p:nvGrpSpPr>
          <p:grpSpPr>
            <a:xfrm>
              <a:off x="17432515" y="0"/>
              <a:ext cx="645649" cy="645649"/>
              <a:chOff x="0" y="0"/>
              <a:chExt cx="812800" cy="812800"/>
            </a:xfrm>
          </p:grpSpPr>
          <p:sp>
            <p:nvSpPr>
              <p:cNvPr id="2255" name="Google Shape;2255;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256" name="Google Shape;2256;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7" name="Google Shape;2257;p29"/>
            <p:cNvGrpSpPr/>
            <p:nvPr/>
          </p:nvGrpSpPr>
          <p:grpSpPr>
            <a:xfrm>
              <a:off x="18078164" y="0"/>
              <a:ext cx="645649" cy="645649"/>
              <a:chOff x="0" y="0"/>
              <a:chExt cx="812800" cy="812800"/>
            </a:xfrm>
          </p:grpSpPr>
          <p:sp>
            <p:nvSpPr>
              <p:cNvPr id="2258" name="Google Shape;2258;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259" name="Google Shape;2259;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0" name="Google Shape;2260;p29"/>
            <p:cNvGrpSpPr/>
            <p:nvPr/>
          </p:nvGrpSpPr>
          <p:grpSpPr>
            <a:xfrm>
              <a:off x="18723813" y="0"/>
              <a:ext cx="645649" cy="645649"/>
              <a:chOff x="0" y="0"/>
              <a:chExt cx="812800" cy="812800"/>
            </a:xfrm>
          </p:grpSpPr>
          <p:sp>
            <p:nvSpPr>
              <p:cNvPr id="2261" name="Google Shape;2261;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262" name="Google Shape;2262;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3" name="Google Shape;2263;p29"/>
            <p:cNvGrpSpPr/>
            <p:nvPr/>
          </p:nvGrpSpPr>
          <p:grpSpPr>
            <a:xfrm>
              <a:off x="19369462" y="0"/>
              <a:ext cx="645649" cy="645649"/>
              <a:chOff x="0" y="0"/>
              <a:chExt cx="812800" cy="812800"/>
            </a:xfrm>
          </p:grpSpPr>
          <p:sp>
            <p:nvSpPr>
              <p:cNvPr id="2264" name="Google Shape;2264;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265" name="Google Shape;2265;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6" name="Google Shape;2266;p29"/>
            <p:cNvGrpSpPr/>
            <p:nvPr/>
          </p:nvGrpSpPr>
          <p:grpSpPr>
            <a:xfrm>
              <a:off x="20015110" y="0"/>
              <a:ext cx="645649" cy="645649"/>
              <a:chOff x="0" y="0"/>
              <a:chExt cx="812800" cy="812800"/>
            </a:xfrm>
          </p:grpSpPr>
          <p:sp>
            <p:nvSpPr>
              <p:cNvPr id="2267" name="Google Shape;2267;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268" name="Google Shape;2268;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9" name="Google Shape;2269;p29"/>
            <p:cNvGrpSpPr/>
            <p:nvPr/>
          </p:nvGrpSpPr>
          <p:grpSpPr>
            <a:xfrm>
              <a:off x="20660759" y="0"/>
              <a:ext cx="645649" cy="645649"/>
              <a:chOff x="0" y="0"/>
              <a:chExt cx="812800" cy="812800"/>
            </a:xfrm>
          </p:grpSpPr>
          <p:sp>
            <p:nvSpPr>
              <p:cNvPr id="2270" name="Google Shape;2270;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271" name="Google Shape;2271;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2" name="Google Shape;2272;p29"/>
            <p:cNvGrpSpPr/>
            <p:nvPr/>
          </p:nvGrpSpPr>
          <p:grpSpPr>
            <a:xfrm>
              <a:off x="21306408" y="0"/>
              <a:ext cx="645649" cy="645649"/>
              <a:chOff x="0" y="0"/>
              <a:chExt cx="812800" cy="812800"/>
            </a:xfrm>
          </p:grpSpPr>
          <p:sp>
            <p:nvSpPr>
              <p:cNvPr id="2273" name="Google Shape;2273;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274" name="Google Shape;2274;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5" name="Google Shape;2275;p29"/>
            <p:cNvGrpSpPr/>
            <p:nvPr/>
          </p:nvGrpSpPr>
          <p:grpSpPr>
            <a:xfrm>
              <a:off x="21952056" y="0"/>
              <a:ext cx="645649" cy="645649"/>
              <a:chOff x="0" y="0"/>
              <a:chExt cx="812800" cy="812800"/>
            </a:xfrm>
          </p:grpSpPr>
          <p:sp>
            <p:nvSpPr>
              <p:cNvPr id="2276" name="Google Shape;2276;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277" name="Google Shape;2277;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8" name="Google Shape;2278;p29"/>
            <p:cNvGrpSpPr/>
            <p:nvPr/>
          </p:nvGrpSpPr>
          <p:grpSpPr>
            <a:xfrm>
              <a:off x="22597705" y="0"/>
              <a:ext cx="645649" cy="645649"/>
              <a:chOff x="0" y="0"/>
              <a:chExt cx="812800" cy="812800"/>
            </a:xfrm>
          </p:grpSpPr>
          <p:sp>
            <p:nvSpPr>
              <p:cNvPr id="2279" name="Google Shape;2279;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280" name="Google Shape;2280;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281" name="Google Shape;2281;p29"/>
          <p:cNvSpPr/>
          <p:nvPr/>
        </p:nvSpPr>
        <p:spPr>
          <a:xfrm rot="-3674646">
            <a:off x="2508317" y="2911100"/>
            <a:ext cx="3172213" cy="4464799"/>
          </a:xfrm>
          <a:custGeom>
            <a:rect b="b" l="l" r="r" t="t"/>
            <a:pathLst>
              <a:path extrusionOk="0" h="4464799" w="3172213">
                <a:moveTo>
                  <a:pt x="0" y="0"/>
                </a:moveTo>
                <a:lnTo>
                  <a:pt x="3172213" y="0"/>
                </a:lnTo>
                <a:lnTo>
                  <a:pt x="3172213" y="4464800"/>
                </a:lnTo>
                <a:lnTo>
                  <a:pt x="0" y="4464800"/>
                </a:lnTo>
                <a:lnTo>
                  <a:pt x="0" y="0"/>
                </a:lnTo>
                <a:close/>
              </a:path>
            </a:pathLst>
          </a:custGeom>
          <a:blipFill rotWithShape="1">
            <a:blip r:embed="rId5">
              <a:alphaModFix/>
            </a:blip>
            <a:stretch>
              <a:fillRect b="0" l="-51478" r="0" t="-46677"/>
            </a:stretch>
          </a:blipFill>
          <a:ln>
            <a:noFill/>
          </a:ln>
        </p:spPr>
      </p:sp>
      <p:sp>
        <p:nvSpPr>
          <p:cNvPr id="2282" name="Google Shape;2282;p29"/>
          <p:cNvSpPr/>
          <p:nvPr/>
        </p:nvSpPr>
        <p:spPr>
          <a:xfrm rot="-1751753">
            <a:off x="9834508" y="6760187"/>
            <a:ext cx="603331" cy="1951954"/>
          </a:xfrm>
          <a:custGeom>
            <a:rect b="b" l="l" r="r" t="t"/>
            <a:pathLst>
              <a:path extrusionOk="0" h="1951954" w="603331">
                <a:moveTo>
                  <a:pt x="0" y="0"/>
                </a:moveTo>
                <a:lnTo>
                  <a:pt x="603331" y="0"/>
                </a:lnTo>
                <a:lnTo>
                  <a:pt x="603331" y="1951954"/>
                </a:lnTo>
                <a:lnTo>
                  <a:pt x="0" y="1951954"/>
                </a:lnTo>
                <a:lnTo>
                  <a:pt x="0" y="0"/>
                </a:lnTo>
                <a:close/>
              </a:path>
            </a:pathLst>
          </a:custGeom>
          <a:blipFill rotWithShape="1">
            <a:blip r:embed="rId6">
              <a:alphaModFix/>
            </a:blip>
            <a:stretch>
              <a:fillRect b="0" l="0" r="0" t="0"/>
            </a:stretch>
          </a:blipFill>
          <a:ln>
            <a:noFill/>
          </a:ln>
        </p:spPr>
      </p:sp>
      <p:sp>
        <p:nvSpPr>
          <p:cNvPr id="2283" name="Google Shape;2283;p29"/>
          <p:cNvSpPr/>
          <p:nvPr/>
        </p:nvSpPr>
        <p:spPr>
          <a:xfrm rot="-1877799">
            <a:off x="16013415" y="-452538"/>
            <a:ext cx="998248" cy="3229626"/>
          </a:xfrm>
          <a:custGeom>
            <a:rect b="b" l="l" r="r" t="t"/>
            <a:pathLst>
              <a:path extrusionOk="0" h="3229626" w="998248">
                <a:moveTo>
                  <a:pt x="0" y="0"/>
                </a:moveTo>
                <a:lnTo>
                  <a:pt x="998248" y="0"/>
                </a:lnTo>
                <a:lnTo>
                  <a:pt x="998248" y="3229625"/>
                </a:lnTo>
                <a:lnTo>
                  <a:pt x="0" y="3229625"/>
                </a:lnTo>
                <a:lnTo>
                  <a:pt x="0" y="0"/>
                </a:lnTo>
                <a:close/>
              </a:path>
            </a:pathLst>
          </a:custGeom>
          <a:blipFill rotWithShape="1">
            <a:blip r:embed="rId7">
              <a:alphaModFix/>
            </a:blip>
            <a:stretch>
              <a:fillRect b="0" l="0" r="0" t="0"/>
            </a:stretch>
          </a:blipFill>
          <a:ln>
            <a:noFill/>
          </a:ln>
        </p:spPr>
      </p:sp>
      <p:sp>
        <p:nvSpPr>
          <p:cNvPr id="2284" name="Google Shape;2284;p29"/>
          <p:cNvSpPr/>
          <p:nvPr/>
        </p:nvSpPr>
        <p:spPr>
          <a:xfrm rot="-1965488">
            <a:off x="4820407" y="1878362"/>
            <a:ext cx="570602" cy="1846065"/>
          </a:xfrm>
          <a:custGeom>
            <a:rect b="b" l="l" r="r" t="t"/>
            <a:pathLst>
              <a:path extrusionOk="0" h="1846065" w="570602">
                <a:moveTo>
                  <a:pt x="0" y="0"/>
                </a:moveTo>
                <a:lnTo>
                  <a:pt x="570602" y="0"/>
                </a:lnTo>
                <a:lnTo>
                  <a:pt x="570602" y="1846065"/>
                </a:lnTo>
                <a:lnTo>
                  <a:pt x="0" y="1846065"/>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8" name="Shape 2288"/>
        <p:cNvGrpSpPr/>
        <p:nvPr/>
      </p:nvGrpSpPr>
      <p:grpSpPr>
        <a:xfrm>
          <a:off x="0" y="0"/>
          <a:ext cx="0" cy="0"/>
          <a:chOff x="0" y="0"/>
          <a:chExt cx="0" cy="0"/>
        </a:xfrm>
      </p:grpSpPr>
      <p:sp>
        <p:nvSpPr>
          <p:cNvPr id="2289" name="Google Shape;2289;p3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2290" name="Google Shape;2290;p30"/>
          <p:cNvSpPr txBox="1"/>
          <p:nvPr/>
        </p:nvSpPr>
        <p:spPr>
          <a:xfrm>
            <a:off x="1063175" y="1246500"/>
            <a:ext cx="6284700" cy="1077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000" u="none" cap="none" strike="noStrike">
                <a:solidFill>
                  <a:srgbClr val="FEFC48"/>
                </a:solidFill>
                <a:latin typeface="Arial"/>
                <a:ea typeface="Arial"/>
                <a:cs typeface="Arial"/>
                <a:sym typeface="Arial"/>
              </a:rPr>
              <a:t>Resource Page</a:t>
            </a:r>
            <a:endParaRPr sz="7000"/>
          </a:p>
        </p:txBody>
      </p:sp>
      <p:sp>
        <p:nvSpPr>
          <p:cNvPr id="2291" name="Google Shape;2291;p30"/>
          <p:cNvSpPr txBox="1"/>
          <p:nvPr/>
        </p:nvSpPr>
        <p:spPr>
          <a:xfrm>
            <a:off x="1028700" y="2667976"/>
            <a:ext cx="5059200" cy="5664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00" u="none" cap="none" strike="noStrike">
                <a:solidFill>
                  <a:srgbClr val="FFFFFF"/>
                </a:solidFill>
                <a:latin typeface="Arimo"/>
                <a:ea typeface="Arimo"/>
                <a:cs typeface="Arimo"/>
                <a:sym typeface="Arimo"/>
              </a:rPr>
              <a:t>Use these design resources in your Canva Presentation.</a:t>
            </a:r>
            <a:endParaRPr sz="2300"/>
          </a:p>
          <a:p>
            <a:pPr indent="0" lvl="0" marL="0" marR="0" rtl="0" algn="l">
              <a:lnSpc>
                <a:spcPct val="100000"/>
              </a:lnSpc>
              <a:spcBef>
                <a:spcPts val="0"/>
              </a:spcBef>
              <a:spcAft>
                <a:spcPts val="0"/>
              </a:spcAft>
              <a:buNone/>
            </a:pPr>
            <a:r>
              <a:t/>
            </a:r>
            <a:endParaRPr b="0" i="0" sz="2300" u="none" cap="none" strike="noStrike">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t/>
            </a:r>
            <a:endParaRPr b="0" i="0" sz="2300" u="none" cap="none" strike="noStrike">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t/>
            </a:r>
            <a:endParaRPr b="0" i="0" sz="2300" u="none" cap="none" strike="noStrike">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t/>
            </a:r>
            <a:endParaRPr b="0" i="0" sz="2300" u="none" cap="none" strike="noStrike">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t/>
            </a:r>
            <a:endParaRPr b="0" i="0" sz="2300" u="none" cap="none" strike="noStrike">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t/>
            </a:r>
            <a:endParaRPr b="0" i="0" sz="2300" u="none" cap="none" strike="noStrike">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t/>
            </a:r>
            <a:endParaRPr b="0" i="0" sz="2300" u="none" cap="none" strike="noStrike">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t/>
            </a:r>
            <a:endParaRPr sz="2300">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t/>
            </a:r>
            <a:endParaRPr sz="2300">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rPr b="0" i="0" lang="en-US" sz="2300" u="none" cap="none" strike="noStrike">
                <a:solidFill>
                  <a:srgbClr val="FFFFFF"/>
                </a:solidFill>
                <a:latin typeface="Arimo"/>
                <a:ea typeface="Arimo"/>
                <a:cs typeface="Arimo"/>
                <a:sym typeface="Arimo"/>
              </a:rPr>
              <a:t>You can find these fonts online too. Happy designing! </a:t>
            </a:r>
            <a:endParaRPr sz="2300"/>
          </a:p>
          <a:p>
            <a:pPr indent="0" lvl="0" marL="0" marR="0" rtl="0" algn="l">
              <a:lnSpc>
                <a:spcPct val="100000"/>
              </a:lnSpc>
              <a:spcBef>
                <a:spcPts val="0"/>
              </a:spcBef>
              <a:spcAft>
                <a:spcPts val="0"/>
              </a:spcAft>
              <a:buNone/>
            </a:pPr>
            <a:r>
              <a:t/>
            </a:r>
            <a:endParaRPr b="0" i="0" sz="2300" u="none" cap="none" strike="noStrike">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rPr b="0" i="0" lang="en-US" sz="2300" u="none" cap="none" strike="noStrike">
                <a:solidFill>
                  <a:srgbClr val="FFFFFF"/>
                </a:solidFill>
                <a:latin typeface="Arimo"/>
                <a:ea typeface="Arimo"/>
                <a:cs typeface="Arimo"/>
                <a:sym typeface="Arimo"/>
              </a:rPr>
              <a:t>Don't forget to delete this page before presenting. </a:t>
            </a:r>
            <a:endParaRPr sz="2300"/>
          </a:p>
        </p:txBody>
      </p:sp>
      <p:sp>
        <p:nvSpPr>
          <p:cNvPr id="2292" name="Google Shape;2292;p30"/>
          <p:cNvSpPr/>
          <p:nvPr/>
        </p:nvSpPr>
        <p:spPr>
          <a:xfrm rot="257467">
            <a:off x="623861" y="-720437"/>
            <a:ext cx="2647871" cy="2647871"/>
          </a:xfrm>
          <a:custGeom>
            <a:rect b="b" l="l" r="r" t="t"/>
            <a:pathLst>
              <a:path extrusionOk="0" h="2647871" w="2647871">
                <a:moveTo>
                  <a:pt x="0" y="0"/>
                </a:moveTo>
                <a:lnTo>
                  <a:pt x="2647870" y="0"/>
                </a:lnTo>
                <a:lnTo>
                  <a:pt x="2647870" y="2647871"/>
                </a:lnTo>
                <a:lnTo>
                  <a:pt x="0" y="2647871"/>
                </a:lnTo>
                <a:lnTo>
                  <a:pt x="0" y="0"/>
                </a:lnTo>
                <a:close/>
              </a:path>
            </a:pathLst>
          </a:custGeom>
          <a:blipFill rotWithShape="1">
            <a:blip r:embed="rId4">
              <a:alphaModFix amt="15000"/>
            </a:blip>
            <a:stretch>
              <a:fillRect b="0" l="0" r="0" t="0"/>
            </a:stretch>
          </a:blipFill>
          <a:ln>
            <a:noFill/>
          </a:ln>
        </p:spPr>
      </p:sp>
      <p:sp>
        <p:nvSpPr>
          <p:cNvPr id="2293" name="Google Shape;2293;p30"/>
          <p:cNvSpPr/>
          <p:nvPr/>
        </p:nvSpPr>
        <p:spPr>
          <a:xfrm rot="257467">
            <a:off x="9345274" y="1074385"/>
            <a:ext cx="1268662" cy="1268662"/>
          </a:xfrm>
          <a:custGeom>
            <a:rect b="b" l="l" r="r" t="t"/>
            <a:pathLst>
              <a:path extrusionOk="0" h="1268662" w="1268662">
                <a:moveTo>
                  <a:pt x="0" y="0"/>
                </a:moveTo>
                <a:lnTo>
                  <a:pt x="1268662" y="0"/>
                </a:lnTo>
                <a:lnTo>
                  <a:pt x="1268662" y="1268662"/>
                </a:lnTo>
                <a:lnTo>
                  <a:pt x="0" y="1268662"/>
                </a:lnTo>
                <a:lnTo>
                  <a:pt x="0" y="0"/>
                </a:lnTo>
                <a:close/>
              </a:path>
            </a:pathLst>
          </a:custGeom>
          <a:blipFill rotWithShape="1">
            <a:blip r:embed="rId4">
              <a:alphaModFix amt="15000"/>
            </a:blip>
            <a:stretch>
              <a:fillRect b="0" l="0" r="0" t="0"/>
            </a:stretch>
          </a:blipFill>
          <a:ln>
            <a:noFill/>
          </a:ln>
        </p:spPr>
      </p:sp>
      <p:sp>
        <p:nvSpPr>
          <p:cNvPr id="2294" name="Google Shape;2294;p30"/>
          <p:cNvSpPr txBox="1"/>
          <p:nvPr/>
        </p:nvSpPr>
        <p:spPr>
          <a:xfrm>
            <a:off x="1028700" y="3699862"/>
            <a:ext cx="4676700" cy="823800"/>
          </a:xfrm>
          <a:prstGeom prst="rect">
            <a:avLst/>
          </a:prstGeom>
          <a:noFill/>
          <a:ln>
            <a:noFill/>
          </a:ln>
        </p:spPr>
        <p:txBody>
          <a:bodyPr anchorCtr="0" anchor="t" bIns="0" lIns="0" spcFirstLastPara="1" rIns="0" wrap="square" tIns="0">
            <a:spAutoFit/>
          </a:bodyPr>
          <a:lstStyle/>
          <a:p>
            <a:pPr indent="0" lvl="0" marL="0" marR="0" rtl="0" algn="l">
              <a:lnSpc>
                <a:spcPct val="129995"/>
              </a:lnSpc>
              <a:spcBef>
                <a:spcPts val="0"/>
              </a:spcBef>
              <a:spcAft>
                <a:spcPts val="0"/>
              </a:spcAft>
              <a:buNone/>
            </a:pPr>
            <a:r>
              <a:rPr b="0" i="0" lang="en-US" sz="2327" u="none" cap="none" strike="noStrike">
                <a:solidFill>
                  <a:srgbClr val="FFFFFF"/>
                </a:solidFill>
                <a:latin typeface="Arimo"/>
                <a:ea typeface="Arimo"/>
                <a:cs typeface="Arimo"/>
                <a:sym typeface="Arimo"/>
              </a:rPr>
              <a:t>This presentation template uses the following free fonts:</a:t>
            </a:r>
            <a:endParaRPr/>
          </a:p>
        </p:txBody>
      </p:sp>
      <p:sp>
        <p:nvSpPr>
          <p:cNvPr id="2295" name="Google Shape;2295;p30"/>
          <p:cNvSpPr txBox="1"/>
          <p:nvPr/>
        </p:nvSpPr>
        <p:spPr>
          <a:xfrm>
            <a:off x="1028700" y="4848525"/>
            <a:ext cx="3937200" cy="1228200"/>
          </a:xfrm>
          <a:prstGeom prst="rect">
            <a:avLst/>
          </a:prstGeom>
          <a:noFill/>
          <a:ln>
            <a:noFill/>
          </a:ln>
        </p:spPr>
        <p:txBody>
          <a:bodyPr anchorCtr="0" anchor="t" bIns="0" lIns="0" spcFirstLastPara="1" rIns="0" wrap="square" tIns="0">
            <a:spAutoFit/>
          </a:bodyPr>
          <a:lstStyle/>
          <a:p>
            <a:pPr indent="-226695" lvl="1" marL="453390" marR="0" rtl="0" algn="l">
              <a:lnSpc>
                <a:spcPct val="140000"/>
              </a:lnSpc>
              <a:spcBef>
                <a:spcPts val="0"/>
              </a:spcBef>
              <a:spcAft>
                <a:spcPts val="0"/>
              </a:spcAft>
              <a:buClr>
                <a:srgbClr val="FFFFFF"/>
              </a:buClr>
              <a:buSzPts val="2100"/>
              <a:buFont typeface="Arial"/>
              <a:buChar char="•"/>
            </a:pPr>
            <a:r>
              <a:rPr b="0" i="0" lang="en-US" sz="2100" u="none" cap="none" strike="noStrike">
                <a:solidFill>
                  <a:srgbClr val="FFFFFF"/>
                </a:solidFill>
                <a:latin typeface="Arial"/>
                <a:ea typeface="Arial"/>
                <a:cs typeface="Arial"/>
                <a:sym typeface="Arial"/>
              </a:rPr>
              <a:t>Titles: Adigiana </a:t>
            </a:r>
            <a:endParaRPr/>
          </a:p>
          <a:p>
            <a:pPr indent="-226695" lvl="1" marL="453390" marR="0" rtl="0" algn="l">
              <a:lnSpc>
                <a:spcPct val="140000"/>
              </a:lnSpc>
              <a:spcBef>
                <a:spcPts val="0"/>
              </a:spcBef>
              <a:spcAft>
                <a:spcPts val="0"/>
              </a:spcAft>
              <a:buClr>
                <a:srgbClr val="FFFFFF"/>
              </a:buClr>
              <a:buSzPts val="2100"/>
              <a:buFont typeface="Arial"/>
              <a:buChar char="•"/>
            </a:pPr>
            <a:r>
              <a:rPr b="0" i="0" lang="en-US" sz="2100" u="none" cap="none" strike="noStrike">
                <a:solidFill>
                  <a:srgbClr val="FFFFFF"/>
                </a:solidFill>
                <a:latin typeface="Arial"/>
                <a:ea typeface="Arial"/>
                <a:cs typeface="Arial"/>
                <a:sym typeface="Arial"/>
              </a:rPr>
              <a:t>Headers: Arturo</a:t>
            </a:r>
            <a:endParaRPr/>
          </a:p>
          <a:p>
            <a:pPr indent="-226695" lvl="1" marL="453390" marR="0" rtl="0" algn="l">
              <a:lnSpc>
                <a:spcPct val="140000"/>
              </a:lnSpc>
              <a:spcBef>
                <a:spcPts val="0"/>
              </a:spcBef>
              <a:spcAft>
                <a:spcPts val="0"/>
              </a:spcAft>
              <a:buClr>
                <a:srgbClr val="FFFFFF"/>
              </a:buClr>
              <a:buSzPts val="2100"/>
              <a:buFont typeface="Arial"/>
              <a:buChar char="•"/>
            </a:pPr>
            <a:r>
              <a:rPr b="0" i="0" lang="en-US" sz="2100" u="none" cap="none" strike="noStrike">
                <a:solidFill>
                  <a:srgbClr val="FFFFFF"/>
                </a:solidFill>
                <a:latin typeface="Arial"/>
                <a:ea typeface="Arial"/>
                <a:cs typeface="Arial"/>
                <a:sym typeface="Arial"/>
              </a:rPr>
              <a:t>Body Copy: Arimo</a:t>
            </a:r>
            <a:endParaRPr/>
          </a:p>
        </p:txBody>
      </p:sp>
      <p:sp>
        <p:nvSpPr>
          <p:cNvPr id="2296" name="Google Shape;2296;p30"/>
          <p:cNvSpPr/>
          <p:nvPr/>
        </p:nvSpPr>
        <p:spPr>
          <a:xfrm rot="1991172">
            <a:off x="15111695" y="-2507940"/>
            <a:ext cx="4753542" cy="5667412"/>
          </a:xfrm>
          <a:custGeom>
            <a:rect b="b" l="l" r="r" t="t"/>
            <a:pathLst>
              <a:path extrusionOk="0" h="5667412" w="4753542">
                <a:moveTo>
                  <a:pt x="0" y="0"/>
                </a:moveTo>
                <a:lnTo>
                  <a:pt x="4753542" y="0"/>
                </a:lnTo>
                <a:lnTo>
                  <a:pt x="4753542" y="5667412"/>
                </a:lnTo>
                <a:lnTo>
                  <a:pt x="0" y="5667412"/>
                </a:lnTo>
                <a:lnTo>
                  <a:pt x="0" y="0"/>
                </a:lnTo>
                <a:close/>
              </a:path>
            </a:pathLst>
          </a:custGeom>
          <a:blipFill rotWithShape="1">
            <a:blip r:embed="rId5">
              <a:alphaModFix/>
            </a:blip>
            <a:stretch>
              <a:fillRect b="0" l="0" r="0" t="0"/>
            </a:stretch>
          </a:blipFill>
          <a:ln>
            <a:noFill/>
          </a:ln>
        </p:spPr>
      </p:sp>
      <p:sp>
        <p:nvSpPr>
          <p:cNvPr id="2297" name="Google Shape;2297;p30"/>
          <p:cNvSpPr/>
          <p:nvPr/>
        </p:nvSpPr>
        <p:spPr>
          <a:xfrm>
            <a:off x="15953152" y="-196705"/>
            <a:ext cx="2612297" cy="2450809"/>
          </a:xfrm>
          <a:custGeom>
            <a:rect b="b" l="l" r="r" t="t"/>
            <a:pathLst>
              <a:path extrusionOk="0" h="2450809" w="2612297">
                <a:moveTo>
                  <a:pt x="0" y="0"/>
                </a:moveTo>
                <a:lnTo>
                  <a:pt x="2612296" y="0"/>
                </a:lnTo>
                <a:lnTo>
                  <a:pt x="2612296" y="2450810"/>
                </a:lnTo>
                <a:lnTo>
                  <a:pt x="0" y="2450810"/>
                </a:lnTo>
                <a:lnTo>
                  <a:pt x="0" y="0"/>
                </a:lnTo>
                <a:close/>
              </a:path>
            </a:pathLst>
          </a:custGeom>
          <a:blipFill rotWithShape="1">
            <a:blip r:embed="rId6">
              <a:alphaModFix/>
            </a:blip>
            <a:stretch>
              <a:fillRect b="0" l="0" r="0" t="0"/>
            </a:stretch>
          </a:blipFill>
          <a:ln>
            <a:noFill/>
          </a:ln>
        </p:spPr>
      </p:sp>
      <p:sp>
        <p:nvSpPr>
          <p:cNvPr id="2298" name="Google Shape;2298;p30"/>
          <p:cNvSpPr/>
          <p:nvPr/>
        </p:nvSpPr>
        <p:spPr>
          <a:xfrm>
            <a:off x="16101829" y="5694897"/>
            <a:ext cx="508183" cy="453669"/>
          </a:xfrm>
          <a:custGeom>
            <a:rect b="b" l="l" r="r" t="t"/>
            <a:pathLst>
              <a:path extrusionOk="0" h="453669" w="508183">
                <a:moveTo>
                  <a:pt x="0" y="0"/>
                </a:moveTo>
                <a:lnTo>
                  <a:pt x="508183" y="0"/>
                </a:lnTo>
                <a:lnTo>
                  <a:pt x="508183" y="453669"/>
                </a:lnTo>
                <a:lnTo>
                  <a:pt x="0" y="453669"/>
                </a:lnTo>
                <a:lnTo>
                  <a:pt x="0" y="0"/>
                </a:lnTo>
                <a:close/>
              </a:path>
            </a:pathLst>
          </a:custGeom>
          <a:blipFill rotWithShape="1">
            <a:blip r:embed="rId7">
              <a:alphaModFix/>
            </a:blip>
            <a:stretch>
              <a:fillRect b="0" l="0" r="0" t="0"/>
            </a:stretch>
          </a:blipFill>
          <a:ln>
            <a:noFill/>
          </a:ln>
        </p:spPr>
      </p:sp>
      <p:sp>
        <p:nvSpPr>
          <p:cNvPr id="2299" name="Google Shape;2299;p30"/>
          <p:cNvSpPr/>
          <p:nvPr/>
        </p:nvSpPr>
        <p:spPr>
          <a:xfrm rot="305000">
            <a:off x="9954505" y="3788459"/>
            <a:ext cx="2105439" cy="2378367"/>
          </a:xfrm>
          <a:custGeom>
            <a:rect b="b" l="l" r="r" t="t"/>
            <a:pathLst>
              <a:path extrusionOk="0" h="2378367" w="2105439">
                <a:moveTo>
                  <a:pt x="0" y="0"/>
                </a:moveTo>
                <a:lnTo>
                  <a:pt x="2105439" y="0"/>
                </a:lnTo>
                <a:lnTo>
                  <a:pt x="2105439" y="2378366"/>
                </a:lnTo>
                <a:lnTo>
                  <a:pt x="0" y="2378366"/>
                </a:lnTo>
                <a:lnTo>
                  <a:pt x="0" y="0"/>
                </a:lnTo>
                <a:close/>
              </a:path>
            </a:pathLst>
          </a:custGeom>
          <a:blipFill rotWithShape="1">
            <a:blip r:embed="rId8">
              <a:alphaModFix/>
            </a:blip>
            <a:stretch>
              <a:fillRect b="0" l="0" r="0" t="0"/>
            </a:stretch>
          </a:blipFill>
          <a:ln>
            <a:noFill/>
          </a:ln>
        </p:spPr>
      </p:sp>
      <p:sp>
        <p:nvSpPr>
          <p:cNvPr id="2300" name="Google Shape;2300;p30"/>
          <p:cNvSpPr/>
          <p:nvPr/>
        </p:nvSpPr>
        <p:spPr>
          <a:xfrm>
            <a:off x="12517122" y="3515388"/>
            <a:ext cx="2576149" cy="2104385"/>
          </a:xfrm>
          <a:custGeom>
            <a:rect b="b" l="l" r="r" t="t"/>
            <a:pathLst>
              <a:path extrusionOk="0" h="2104385" w="2576149">
                <a:moveTo>
                  <a:pt x="0" y="0"/>
                </a:moveTo>
                <a:lnTo>
                  <a:pt x="2576148" y="0"/>
                </a:lnTo>
                <a:lnTo>
                  <a:pt x="2576148" y="2104385"/>
                </a:lnTo>
                <a:lnTo>
                  <a:pt x="0" y="2104385"/>
                </a:lnTo>
                <a:lnTo>
                  <a:pt x="0" y="0"/>
                </a:lnTo>
                <a:close/>
              </a:path>
            </a:pathLst>
          </a:custGeom>
          <a:blipFill rotWithShape="1">
            <a:blip r:embed="rId9">
              <a:alphaModFix/>
            </a:blip>
            <a:stretch>
              <a:fillRect b="0" l="0" r="0" t="0"/>
            </a:stretch>
          </a:blipFill>
          <a:ln>
            <a:noFill/>
          </a:ln>
        </p:spPr>
      </p:sp>
      <p:sp>
        <p:nvSpPr>
          <p:cNvPr id="2301" name="Google Shape;2301;p30"/>
          <p:cNvSpPr/>
          <p:nvPr/>
        </p:nvSpPr>
        <p:spPr>
          <a:xfrm>
            <a:off x="10411727" y="6944496"/>
            <a:ext cx="1868128" cy="1486537"/>
          </a:xfrm>
          <a:custGeom>
            <a:rect b="b" l="l" r="r" t="t"/>
            <a:pathLst>
              <a:path extrusionOk="0" h="1486537" w="1868128">
                <a:moveTo>
                  <a:pt x="0" y="0"/>
                </a:moveTo>
                <a:lnTo>
                  <a:pt x="1868128" y="0"/>
                </a:lnTo>
                <a:lnTo>
                  <a:pt x="1868128" y="1486536"/>
                </a:lnTo>
                <a:lnTo>
                  <a:pt x="0" y="1486536"/>
                </a:lnTo>
                <a:lnTo>
                  <a:pt x="0" y="0"/>
                </a:lnTo>
                <a:close/>
              </a:path>
            </a:pathLst>
          </a:custGeom>
          <a:blipFill rotWithShape="1">
            <a:blip r:embed="rId10">
              <a:alphaModFix/>
            </a:blip>
            <a:stretch>
              <a:fillRect b="0" l="0" r="0" t="0"/>
            </a:stretch>
          </a:blipFill>
          <a:ln>
            <a:noFill/>
          </a:ln>
        </p:spPr>
      </p:sp>
      <p:sp>
        <p:nvSpPr>
          <p:cNvPr id="2302" name="Google Shape;2302;p30"/>
          <p:cNvSpPr/>
          <p:nvPr/>
        </p:nvSpPr>
        <p:spPr>
          <a:xfrm>
            <a:off x="12637848" y="1210111"/>
            <a:ext cx="1899858" cy="1625349"/>
          </a:xfrm>
          <a:custGeom>
            <a:rect b="b" l="l" r="r" t="t"/>
            <a:pathLst>
              <a:path extrusionOk="0" h="1625349" w="1899858">
                <a:moveTo>
                  <a:pt x="0" y="0"/>
                </a:moveTo>
                <a:lnTo>
                  <a:pt x="1899858" y="0"/>
                </a:lnTo>
                <a:lnTo>
                  <a:pt x="1899858" y="1625349"/>
                </a:lnTo>
                <a:lnTo>
                  <a:pt x="0" y="1625349"/>
                </a:lnTo>
                <a:lnTo>
                  <a:pt x="0" y="0"/>
                </a:lnTo>
                <a:close/>
              </a:path>
            </a:pathLst>
          </a:custGeom>
          <a:blipFill rotWithShape="1">
            <a:blip r:embed="rId11">
              <a:alphaModFix/>
            </a:blip>
            <a:stretch>
              <a:fillRect b="0" l="0" r="0" t="0"/>
            </a:stretch>
          </a:blipFill>
          <a:ln>
            <a:noFill/>
          </a:ln>
        </p:spPr>
      </p:sp>
      <p:sp>
        <p:nvSpPr>
          <p:cNvPr id="2303" name="Google Shape;2303;p30"/>
          <p:cNvSpPr/>
          <p:nvPr/>
        </p:nvSpPr>
        <p:spPr>
          <a:xfrm>
            <a:off x="7389933" y="3099208"/>
            <a:ext cx="1754067" cy="1868962"/>
          </a:xfrm>
          <a:custGeom>
            <a:rect b="b" l="l" r="r" t="t"/>
            <a:pathLst>
              <a:path extrusionOk="0" h="1868962" w="1754067">
                <a:moveTo>
                  <a:pt x="0" y="0"/>
                </a:moveTo>
                <a:lnTo>
                  <a:pt x="1754067" y="0"/>
                </a:lnTo>
                <a:lnTo>
                  <a:pt x="1754067" y="1868962"/>
                </a:lnTo>
                <a:lnTo>
                  <a:pt x="0" y="1868962"/>
                </a:lnTo>
                <a:lnTo>
                  <a:pt x="0" y="0"/>
                </a:lnTo>
                <a:close/>
              </a:path>
            </a:pathLst>
          </a:custGeom>
          <a:blipFill rotWithShape="1">
            <a:blip r:embed="rId12">
              <a:alphaModFix/>
            </a:blip>
            <a:stretch>
              <a:fillRect b="0" l="0" r="0" t="0"/>
            </a:stretch>
          </a:blipFill>
          <a:ln>
            <a:noFill/>
          </a:ln>
        </p:spPr>
      </p:sp>
      <p:sp>
        <p:nvSpPr>
          <p:cNvPr id="2304" name="Google Shape;2304;p30"/>
          <p:cNvSpPr/>
          <p:nvPr/>
        </p:nvSpPr>
        <p:spPr>
          <a:xfrm>
            <a:off x="14937428" y="7146262"/>
            <a:ext cx="2328802" cy="1548339"/>
          </a:xfrm>
          <a:custGeom>
            <a:rect b="b" l="l" r="r" t="t"/>
            <a:pathLst>
              <a:path extrusionOk="0" h="1548339" w="2328802">
                <a:moveTo>
                  <a:pt x="0" y="0"/>
                </a:moveTo>
                <a:lnTo>
                  <a:pt x="2328802" y="0"/>
                </a:lnTo>
                <a:lnTo>
                  <a:pt x="2328802" y="1548339"/>
                </a:lnTo>
                <a:lnTo>
                  <a:pt x="0" y="1548339"/>
                </a:lnTo>
                <a:lnTo>
                  <a:pt x="0" y="0"/>
                </a:lnTo>
                <a:close/>
              </a:path>
            </a:pathLst>
          </a:custGeom>
          <a:blipFill rotWithShape="1">
            <a:blip r:embed="rId13">
              <a:alphaModFix/>
            </a:blip>
            <a:stretch>
              <a:fillRect b="0" l="0" r="0" t="0"/>
            </a:stretch>
          </a:blipFill>
          <a:ln>
            <a:noFill/>
          </a:ln>
        </p:spPr>
      </p:sp>
      <p:sp>
        <p:nvSpPr>
          <p:cNvPr id="2305" name="Google Shape;2305;p30"/>
          <p:cNvSpPr/>
          <p:nvPr/>
        </p:nvSpPr>
        <p:spPr>
          <a:xfrm>
            <a:off x="10121236" y="954545"/>
            <a:ext cx="1927275" cy="2599120"/>
          </a:xfrm>
          <a:custGeom>
            <a:rect b="b" l="l" r="r" t="t"/>
            <a:pathLst>
              <a:path extrusionOk="0" h="2599120" w="1927275">
                <a:moveTo>
                  <a:pt x="0" y="0"/>
                </a:moveTo>
                <a:lnTo>
                  <a:pt x="1927276" y="0"/>
                </a:lnTo>
                <a:lnTo>
                  <a:pt x="1927276" y="2599120"/>
                </a:lnTo>
                <a:lnTo>
                  <a:pt x="0" y="2599120"/>
                </a:lnTo>
                <a:lnTo>
                  <a:pt x="0" y="0"/>
                </a:lnTo>
                <a:close/>
              </a:path>
            </a:pathLst>
          </a:custGeom>
          <a:blipFill rotWithShape="1">
            <a:blip r:embed="rId14">
              <a:alphaModFix/>
            </a:blip>
            <a:stretch>
              <a:fillRect b="0" l="0" r="0" t="0"/>
            </a:stretch>
          </a:blipFill>
          <a:ln>
            <a:noFill/>
          </a:ln>
        </p:spPr>
      </p:sp>
      <p:sp>
        <p:nvSpPr>
          <p:cNvPr id="2306" name="Google Shape;2306;p30"/>
          <p:cNvSpPr/>
          <p:nvPr/>
        </p:nvSpPr>
        <p:spPr>
          <a:xfrm rot="-1543827">
            <a:off x="13066927" y="6392291"/>
            <a:ext cx="1434698" cy="1955295"/>
          </a:xfrm>
          <a:custGeom>
            <a:rect b="b" l="l" r="r" t="t"/>
            <a:pathLst>
              <a:path extrusionOk="0" h="1955295" w="1434698">
                <a:moveTo>
                  <a:pt x="0" y="0"/>
                </a:moveTo>
                <a:lnTo>
                  <a:pt x="1434697" y="0"/>
                </a:lnTo>
                <a:lnTo>
                  <a:pt x="1434697" y="1955295"/>
                </a:lnTo>
                <a:lnTo>
                  <a:pt x="0" y="1955295"/>
                </a:lnTo>
                <a:lnTo>
                  <a:pt x="0" y="0"/>
                </a:lnTo>
                <a:close/>
              </a:path>
            </a:pathLst>
          </a:custGeom>
          <a:blipFill rotWithShape="1">
            <a:blip r:embed="rId15">
              <a:alphaModFix/>
            </a:blip>
            <a:stretch>
              <a:fillRect b="0" l="0" r="0" t="0"/>
            </a:stretch>
          </a:blipFill>
          <a:ln>
            <a:noFill/>
          </a:ln>
        </p:spPr>
      </p:sp>
      <p:grpSp>
        <p:nvGrpSpPr>
          <p:cNvPr id="2307" name="Google Shape;2307;p30"/>
          <p:cNvGrpSpPr/>
          <p:nvPr/>
        </p:nvGrpSpPr>
        <p:grpSpPr>
          <a:xfrm>
            <a:off x="427742" y="9120104"/>
            <a:ext cx="17432515" cy="484237"/>
            <a:chOff x="0" y="0"/>
            <a:chExt cx="23243354" cy="645649"/>
          </a:xfrm>
        </p:grpSpPr>
        <p:grpSp>
          <p:nvGrpSpPr>
            <p:cNvPr id="2308" name="Google Shape;2308;p30"/>
            <p:cNvGrpSpPr/>
            <p:nvPr/>
          </p:nvGrpSpPr>
          <p:grpSpPr>
            <a:xfrm>
              <a:off x="0" y="0"/>
              <a:ext cx="645649" cy="645649"/>
              <a:chOff x="0" y="0"/>
              <a:chExt cx="812800" cy="812800"/>
            </a:xfrm>
          </p:grpSpPr>
          <p:sp>
            <p:nvSpPr>
              <p:cNvPr id="2309" name="Google Shape;2309;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310" name="Google Shape;2310;p30"/>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11" name="Google Shape;2311;p30"/>
            <p:cNvGrpSpPr/>
            <p:nvPr/>
          </p:nvGrpSpPr>
          <p:grpSpPr>
            <a:xfrm>
              <a:off x="645649" y="0"/>
              <a:ext cx="645649" cy="645649"/>
              <a:chOff x="0" y="0"/>
              <a:chExt cx="812800" cy="812800"/>
            </a:xfrm>
          </p:grpSpPr>
          <p:sp>
            <p:nvSpPr>
              <p:cNvPr id="2312" name="Google Shape;2312;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313" name="Google Shape;2313;p30"/>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14" name="Google Shape;2314;p30"/>
            <p:cNvGrpSpPr/>
            <p:nvPr/>
          </p:nvGrpSpPr>
          <p:grpSpPr>
            <a:xfrm>
              <a:off x="1291297" y="0"/>
              <a:ext cx="645649" cy="645649"/>
              <a:chOff x="0" y="0"/>
              <a:chExt cx="812800" cy="812800"/>
            </a:xfrm>
          </p:grpSpPr>
          <p:sp>
            <p:nvSpPr>
              <p:cNvPr id="2315" name="Google Shape;2315;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316" name="Google Shape;2316;p30"/>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17" name="Google Shape;2317;p30"/>
            <p:cNvGrpSpPr/>
            <p:nvPr/>
          </p:nvGrpSpPr>
          <p:grpSpPr>
            <a:xfrm>
              <a:off x="1936946" y="0"/>
              <a:ext cx="645649" cy="645649"/>
              <a:chOff x="0" y="0"/>
              <a:chExt cx="812800" cy="812800"/>
            </a:xfrm>
          </p:grpSpPr>
          <p:sp>
            <p:nvSpPr>
              <p:cNvPr id="2318" name="Google Shape;2318;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319" name="Google Shape;2319;p30"/>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0" name="Google Shape;2320;p30"/>
            <p:cNvGrpSpPr/>
            <p:nvPr/>
          </p:nvGrpSpPr>
          <p:grpSpPr>
            <a:xfrm>
              <a:off x="2582595" y="0"/>
              <a:ext cx="645649" cy="645649"/>
              <a:chOff x="0" y="0"/>
              <a:chExt cx="812800" cy="812800"/>
            </a:xfrm>
          </p:grpSpPr>
          <p:sp>
            <p:nvSpPr>
              <p:cNvPr id="2321" name="Google Shape;2321;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322" name="Google Shape;2322;p30"/>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3" name="Google Shape;2323;p30"/>
            <p:cNvGrpSpPr/>
            <p:nvPr/>
          </p:nvGrpSpPr>
          <p:grpSpPr>
            <a:xfrm>
              <a:off x="3228244" y="0"/>
              <a:ext cx="645649" cy="645649"/>
              <a:chOff x="0" y="0"/>
              <a:chExt cx="812800" cy="812800"/>
            </a:xfrm>
          </p:grpSpPr>
          <p:sp>
            <p:nvSpPr>
              <p:cNvPr id="2324" name="Google Shape;2324;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325" name="Google Shape;2325;p30"/>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6" name="Google Shape;2326;p30"/>
            <p:cNvGrpSpPr/>
            <p:nvPr/>
          </p:nvGrpSpPr>
          <p:grpSpPr>
            <a:xfrm>
              <a:off x="3873892" y="0"/>
              <a:ext cx="645649" cy="645649"/>
              <a:chOff x="0" y="0"/>
              <a:chExt cx="812800" cy="812800"/>
            </a:xfrm>
          </p:grpSpPr>
          <p:sp>
            <p:nvSpPr>
              <p:cNvPr id="2327" name="Google Shape;2327;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328" name="Google Shape;2328;p30"/>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9" name="Google Shape;2329;p30"/>
            <p:cNvGrpSpPr/>
            <p:nvPr/>
          </p:nvGrpSpPr>
          <p:grpSpPr>
            <a:xfrm>
              <a:off x="4519541" y="0"/>
              <a:ext cx="645649" cy="645649"/>
              <a:chOff x="0" y="0"/>
              <a:chExt cx="812800" cy="812800"/>
            </a:xfrm>
          </p:grpSpPr>
          <p:sp>
            <p:nvSpPr>
              <p:cNvPr id="2330" name="Google Shape;2330;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331" name="Google Shape;2331;p30"/>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2" name="Google Shape;2332;p30"/>
            <p:cNvGrpSpPr/>
            <p:nvPr/>
          </p:nvGrpSpPr>
          <p:grpSpPr>
            <a:xfrm>
              <a:off x="5165190" y="0"/>
              <a:ext cx="645649" cy="645649"/>
              <a:chOff x="0" y="0"/>
              <a:chExt cx="812800" cy="812800"/>
            </a:xfrm>
          </p:grpSpPr>
          <p:sp>
            <p:nvSpPr>
              <p:cNvPr id="2333" name="Google Shape;2333;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334" name="Google Shape;2334;p30"/>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5" name="Google Shape;2335;p30"/>
            <p:cNvGrpSpPr/>
            <p:nvPr/>
          </p:nvGrpSpPr>
          <p:grpSpPr>
            <a:xfrm>
              <a:off x="5810838" y="0"/>
              <a:ext cx="645649" cy="645649"/>
              <a:chOff x="0" y="0"/>
              <a:chExt cx="812800" cy="812800"/>
            </a:xfrm>
          </p:grpSpPr>
          <p:sp>
            <p:nvSpPr>
              <p:cNvPr id="2336" name="Google Shape;2336;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337" name="Google Shape;2337;p30"/>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8" name="Google Shape;2338;p30"/>
            <p:cNvGrpSpPr/>
            <p:nvPr/>
          </p:nvGrpSpPr>
          <p:grpSpPr>
            <a:xfrm>
              <a:off x="6456487" y="0"/>
              <a:ext cx="645649" cy="645649"/>
              <a:chOff x="0" y="0"/>
              <a:chExt cx="812800" cy="812800"/>
            </a:xfrm>
          </p:grpSpPr>
          <p:sp>
            <p:nvSpPr>
              <p:cNvPr id="2339" name="Google Shape;2339;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340" name="Google Shape;2340;p30"/>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41" name="Google Shape;2341;p30"/>
            <p:cNvGrpSpPr/>
            <p:nvPr/>
          </p:nvGrpSpPr>
          <p:grpSpPr>
            <a:xfrm>
              <a:off x="7102136" y="0"/>
              <a:ext cx="645649" cy="645649"/>
              <a:chOff x="0" y="0"/>
              <a:chExt cx="812800" cy="812800"/>
            </a:xfrm>
          </p:grpSpPr>
          <p:sp>
            <p:nvSpPr>
              <p:cNvPr id="2342" name="Google Shape;2342;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343" name="Google Shape;2343;p30"/>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44" name="Google Shape;2344;p30"/>
            <p:cNvGrpSpPr/>
            <p:nvPr/>
          </p:nvGrpSpPr>
          <p:grpSpPr>
            <a:xfrm>
              <a:off x="7747785" y="0"/>
              <a:ext cx="645649" cy="645649"/>
              <a:chOff x="0" y="0"/>
              <a:chExt cx="812800" cy="812800"/>
            </a:xfrm>
          </p:grpSpPr>
          <p:sp>
            <p:nvSpPr>
              <p:cNvPr id="2345" name="Google Shape;2345;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346" name="Google Shape;2346;p30"/>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47" name="Google Shape;2347;p30"/>
            <p:cNvGrpSpPr/>
            <p:nvPr/>
          </p:nvGrpSpPr>
          <p:grpSpPr>
            <a:xfrm>
              <a:off x="8393433" y="0"/>
              <a:ext cx="645649" cy="645649"/>
              <a:chOff x="0" y="0"/>
              <a:chExt cx="812800" cy="812800"/>
            </a:xfrm>
          </p:grpSpPr>
          <p:sp>
            <p:nvSpPr>
              <p:cNvPr id="2348" name="Google Shape;2348;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349" name="Google Shape;2349;p30"/>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50" name="Google Shape;2350;p30"/>
            <p:cNvGrpSpPr/>
            <p:nvPr/>
          </p:nvGrpSpPr>
          <p:grpSpPr>
            <a:xfrm>
              <a:off x="9039082" y="0"/>
              <a:ext cx="645649" cy="645649"/>
              <a:chOff x="0" y="0"/>
              <a:chExt cx="812800" cy="812800"/>
            </a:xfrm>
          </p:grpSpPr>
          <p:sp>
            <p:nvSpPr>
              <p:cNvPr id="2351" name="Google Shape;2351;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352" name="Google Shape;2352;p30"/>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53" name="Google Shape;2353;p30"/>
            <p:cNvGrpSpPr/>
            <p:nvPr/>
          </p:nvGrpSpPr>
          <p:grpSpPr>
            <a:xfrm>
              <a:off x="9684731" y="0"/>
              <a:ext cx="645649" cy="645649"/>
              <a:chOff x="0" y="0"/>
              <a:chExt cx="812800" cy="812800"/>
            </a:xfrm>
          </p:grpSpPr>
          <p:sp>
            <p:nvSpPr>
              <p:cNvPr id="2354" name="Google Shape;2354;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355" name="Google Shape;2355;p30"/>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56" name="Google Shape;2356;p30"/>
            <p:cNvGrpSpPr/>
            <p:nvPr/>
          </p:nvGrpSpPr>
          <p:grpSpPr>
            <a:xfrm>
              <a:off x="10330380" y="0"/>
              <a:ext cx="645649" cy="645649"/>
              <a:chOff x="0" y="0"/>
              <a:chExt cx="812800" cy="812800"/>
            </a:xfrm>
          </p:grpSpPr>
          <p:sp>
            <p:nvSpPr>
              <p:cNvPr id="2357" name="Google Shape;2357;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358" name="Google Shape;2358;p30"/>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59" name="Google Shape;2359;p30"/>
            <p:cNvGrpSpPr/>
            <p:nvPr/>
          </p:nvGrpSpPr>
          <p:grpSpPr>
            <a:xfrm>
              <a:off x="10976028" y="0"/>
              <a:ext cx="645649" cy="645649"/>
              <a:chOff x="0" y="0"/>
              <a:chExt cx="812800" cy="812800"/>
            </a:xfrm>
          </p:grpSpPr>
          <p:sp>
            <p:nvSpPr>
              <p:cNvPr id="2360" name="Google Shape;2360;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361" name="Google Shape;2361;p30"/>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2" name="Google Shape;2362;p30"/>
            <p:cNvGrpSpPr/>
            <p:nvPr/>
          </p:nvGrpSpPr>
          <p:grpSpPr>
            <a:xfrm>
              <a:off x="11621677" y="0"/>
              <a:ext cx="645649" cy="645649"/>
              <a:chOff x="0" y="0"/>
              <a:chExt cx="812800" cy="812800"/>
            </a:xfrm>
          </p:grpSpPr>
          <p:sp>
            <p:nvSpPr>
              <p:cNvPr id="2363" name="Google Shape;2363;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364" name="Google Shape;2364;p30"/>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5" name="Google Shape;2365;p30"/>
            <p:cNvGrpSpPr/>
            <p:nvPr/>
          </p:nvGrpSpPr>
          <p:grpSpPr>
            <a:xfrm>
              <a:off x="12267326" y="0"/>
              <a:ext cx="645649" cy="645649"/>
              <a:chOff x="0" y="0"/>
              <a:chExt cx="812800" cy="812800"/>
            </a:xfrm>
          </p:grpSpPr>
          <p:sp>
            <p:nvSpPr>
              <p:cNvPr id="2366" name="Google Shape;2366;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367" name="Google Shape;2367;p30"/>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8" name="Google Shape;2368;p30"/>
            <p:cNvGrpSpPr/>
            <p:nvPr/>
          </p:nvGrpSpPr>
          <p:grpSpPr>
            <a:xfrm>
              <a:off x="12912974" y="0"/>
              <a:ext cx="645649" cy="645649"/>
              <a:chOff x="0" y="0"/>
              <a:chExt cx="812800" cy="812800"/>
            </a:xfrm>
          </p:grpSpPr>
          <p:sp>
            <p:nvSpPr>
              <p:cNvPr id="2369" name="Google Shape;2369;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370" name="Google Shape;2370;p30"/>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71" name="Google Shape;2371;p30"/>
            <p:cNvGrpSpPr/>
            <p:nvPr/>
          </p:nvGrpSpPr>
          <p:grpSpPr>
            <a:xfrm>
              <a:off x="13558623" y="0"/>
              <a:ext cx="645649" cy="645649"/>
              <a:chOff x="0" y="0"/>
              <a:chExt cx="812800" cy="812800"/>
            </a:xfrm>
          </p:grpSpPr>
          <p:sp>
            <p:nvSpPr>
              <p:cNvPr id="2372" name="Google Shape;2372;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373" name="Google Shape;2373;p30"/>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74" name="Google Shape;2374;p30"/>
            <p:cNvGrpSpPr/>
            <p:nvPr/>
          </p:nvGrpSpPr>
          <p:grpSpPr>
            <a:xfrm>
              <a:off x="14204272" y="0"/>
              <a:ext cx="645649" cy="645649"/>
              <a:chOff x="0" y="0"/>
              <a:chExt cx="812800" cy="812800"/>
            </a:xfrm>
          </p:grpSpPr>
          <p:sp>
            <p:nvSpPr>
              <p:cNvPr id="2375" name="Google Shape;2375;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376" name="Google Shape;2376;p30"/>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77" name="Google Shape;2377;p30"/>
            <p:cNvGrpSpPr/>
            <p:nvPr/>
          </p:nvGrpSpPr>
          <p:grpSpPr>
            <a:xfrm>
              <a:off x="14849921" y="0"/>
              <a:ext cx="645649" cy="645649"/>
              <a:chOff x="0" y="0"/>
              <a:chExt cx="812800" cy="812800"/>
            </a:xfrm>
          </p:grpSpPr>
          <p:sp>
            <p:nvSpPr>
              <p:cNvPr id="2378" name="Google Shape;2378;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379" name="Google Shape;2379;p30"/>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80" name="Google Shape;2380;p30"/>
            <p:cNvGrpSpPr/>
            <p:nvPr/>
          </p:nvGrpSpPr>
          <p:grpSpPr>
            <a:xfrm>
              <a:off x="15495569" y="0"/>
              <a:ext cx="645649" cy="645649"/>
              <a:chOff x="0" y="0"/>
              <a:chExt cx="812800" cy="812800"/>
            </a:xfrm>
          </p:grpSpPr>
          <p:sp>
            <p:nvSpPr>
              <p:cNvPr id="2381" name="Google Shape;2381;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382" name="Google Shape;2382;p30"/>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83" name="Google Shape;2383;p30"/>
            <p:cNvGrpSpPr/>
            <p:nvPr/>
          </p:nvGrpSpPr>
          <p:grpSpPr>
            <a:xfrm>
              <a:off x="16141218" y="0"/>
              <a:ext cx="645649" cy="645649"/>
              <a:chOff x="0" y="0"/>
              <a:chExt cx="812800" cy="812800"/>
            </a:xfrm>
          </p:grpSpPr>
          <p:sp>
            <p:nvSpPr>
              <p:cNvPr id="2384" name="Google Shape;2384;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385" name="Google Shape;2385;p30"/>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86" name="Google Shape;2386;p30"/>
            <p:cNvGrpSpPr/>
            <p:nvPr/>
          </p:nvGrpSpPr>
          <p:grpSpPr>
            <a:xfrm>
              <a:off x="16786867" y="0"/>
              <a:ext cx="645649" cy="645649"/>
              <a:chOff x="0" y="0"/>
              <a:chExt cx="812800" cy="812800"/>
            </a:xfrm>
          </p:grpSpPr>
          <p:sp>
            <p:nvSpPr>
              <p:cNvPr id="2387" name="Google Shape;2387;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388" name="Google Shape;2388;p30"/>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89" name="Google Shape;2389;p30"/>
            <p:cNvGrpSpPr/>
            <p:nvPr/>
          </p:nvGrpSpPr>
          <p:grpSpPr>
            <a:xfrm>
              <a:off x="17432515" y="0"/>
              <a:ext cx="645649" cy="645649"/>
              <a:chOff x="0" y="0"/>
              <a:chExt cx="812800" cy="812800"/>
            </a:xfrm>
          </p:grpSpPr>
          <p:sp>
            <p:nvSpPr>
              <p:cNvPr id="2390" name="Google Shape;2390;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391" name="Google Shape;2391;p30"/>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2" name="Google Shape;2392;p30"/>
            <p:cNvGrpSpPr/>
            <p:nvPr/>
          </p:nvGrpSpPr>
          <p:grpSpPr>
            <a:xfrm>
              <a:off x="18078164" y="0"/>
              <a:ext cx="645649" cy="645649"/>
              <a:chOff x="0" y="0"/>
              <a:chExt cx="812800" cy="812800"/>
            </a:xfrm>
          </p:grpSpPr>
          <p:sp>
            <p:nvSpPr>
              <p:cNvPr id="2393" name="Google Shape;2393;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394" name="Google Shape;2394;p30"/>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5" name="Google Shape;2395;p30"/>
            <p:cNvGrpSpPr/>
            <p:nvPr/>
          </p:nvGrpSpPr>
          <p:grpSpPr>
            <a:xfrm>
              <a:off x="18723813" y="0"/>
              <a:ext cx="645649" cy="645649"/>
              <a:chOff x="0" y="0"/>
              <a:chExt cx="812800" cy="812800"/>
            </a:xfrm>
          </p:grpSpPr>
          <p:sp>
            <p:nvSpPr>
              <p:cNvPr id="2396" name="Google Shape;2396;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397" name="Google Shape;2397;p30"/>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8" name="Google Shape;2398;p30"/>
            <p:cNvGrpSpPr/>
            <p:nvPr/>
          </p:nvGrpSpPr>
          <p:grpSpPr>
            <a:xfrm>
              <a:off x="19369462" y="0"/>
              <a:ext cx="645649" cy="645649"/>
              <a:chOff x="0" y="0"/>
              <a:chExt cx="812800" cy="812800"/>
            </a:xfrm>
          </p:grpSpPr>
          <p:sp>
            <p:nvSpPr>
              <p:cNvPr id="2399" name="Google Shape;2399;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400" name="Google Shape;2400;p30"/>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01" name="Google Shape;2401;p30"/>
            <p:cNvGrpSpPr/>
            <p:nvPr/>
          </p:nvGrpSpPr>
          <p:grpSpPr>
            <a:xfrm>
              <a:off x="20015110" y="0"/>
              <a:ext cx="645649" cy="645649"/>
              <a:chOff x="0" y="0"/>
              <a:chExt cx="812800" cy="812800"/>
            </a:xfrm>
          </p:grpSpPr>
          <p:sp>
            <p:nvSpPr>
              <p:cNvPr id="2402" name="Google Shape;2402;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403" name="Google Shape;2403;p30"/>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04" name="Google Shape;2404;p30"/>
            <p:cNvGrpSpPr/>
            <p:nvPr/>
          </p:nvGrpSpPr>
          <p:grpSpPr>
            <a:xfrm>
              <a:off x="20660759" y="0"/>
              <a:ext cx="645649" cy="645649"/>
              <a:chOff x="0" y="0"/>
              <a:chExt cx="812800" cy="812800"/>
            </a:xfrm>
          </p:grpSpPr>
          <p:sp>
            <p:nvSpPr>
              <p:cNvPr id="2405" name="Google Shape;2405;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406" name="Google Shape;2406;p30"/>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07" name="Google Shape;2407;p30"/>
            <p:cNvGrpSpPr/>
            <p:nvPr/>
          </p:nvGrpSpPr>
          <p:grpSpPr>
            <a:xfrm>
              <a:off x="21306408" y="0"/>
              <a:ext cx="645649" cy="645649"/>
              <a:chOff x="0" y="0"/>
              <a:chExt cx="812800" cy="812800"/>
            </a:xfrm>
          </p:grpSpPr>
          <p:sp>
            <p:nvSpPr>
              <p:cNvPr id="2408" name="Google Shape;2408;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409" name="Google Shape;2409;p30"/>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10" name="Google Shape;2410;p30"/>
            <p:cNvGrpSpPr/>
            <p:nvPr/>
          </p:nvGrpSpPr>
          <p:grpSpPr>
            <a:xfrm>
              <a:off x="21952056" y="0"/>
              <a:ext cx="645649" cy="645649"/>
              <a:chOff x="0" y="0"/>
              <a:chExt cx="812800" cy="812800"/>
            </a:xfrm>
          </p:grpSpPr>
          <p:sp>
            <p:nvSpPr>
              <p:cNvPr id="2411" name="Google Shape;2411;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412" name="Google Shape;2412;p30"/>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13" name="Google Shape;2413;p30"/>
            <p:cNvGrpSpPr/>
            <p:nvPr/>
          </p:nvGrpSpPr>
          <p:grpSpPr>
            <a:xfrm>
              <a:off x="22597705" y="0"/>
              <a:ext cx="645649" cy="645649"/>
              <a:chOff x="0" y="0"/>
              <a:chExt cx="812800" cy="812800"/>
            </a:xfrm>
          </p:grpSpPr>
          <p:sp>
            <p:nvSpPr>
              <p:cNvPr id="2414" name="Google Shape;2414;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415" name="Google Shape;2415;p30"/>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416" name="Google Shape;2416;p30"/>
          <p:cNvSpPr/>
          <p:nvPr/>
        </p:nvSpPr>
        <p:spPr>
          <a:xfrm>
            <a:off x="7347785" y="5667077"/>
            <a:ext cx="2149542" cy="3027523"/>
          </a:xfrm>
          <a:custGeom>
            <a:rect b="b" l="l" r="r" t="t"/>
            <a:pathLst>
              <a:path extrusionOk="0" h="3027523" w="2149542">
                <a:moveTo>
                  <a:pt x="0" y="0"/>
                </a:moveTo>
                <a:lnTo>
                  <a:pt x="2149542" y="0"/>
                </a:lnTo>
                <a:lnTo>
                  <a:pt x="2149542" y="3027524"/>
                </a:lnTo>
                <a:lnTo>
                  <a:pt x="0" y="3027524"/>
                </a:lnTo>
                <a:lnTo>
                  <a:pt x="0" y="0"/>
                </a:lnTo>
                <a:close/>
              </a:path>
            </a:pathLst>
          </a:custGeom>
          <a:blipFill rotWithShape="1">
            <a:blip r:embed="rId16">
              <a:alphaModFix/>
            </a:blip>
            <a:stretch>
              <a:fillRect b="0" l="0" r="0" t="0"/>
            </a:stretch>
          </a:blipFill>
          <a:ln>
            <a:noFill/>
          </a:ln>
        </p:spPr>
      </p:sp>
      <p:sp>
        <p:nvSpPr>
          <p:cNvPr id="2417" name="Google Shape;2417;p30"/>
          <p:cNvSpPr/>
          <p:nvPr/>
        </p:nvSpPr>
        <p:spPr>
          <a:xfrm>
            <a:off x="15286184" y="2254105"/>
            <a:ext cx="1713539" cy="2277449"/>
          </a:xfrm>
          <a:custGeom>
            <a:rect b="b" l="l" r="r" t="t"/>
            <a:pathLst>
              <a:path extrusionOk="0" h="2277449" w="1713539">
                <a:moveTo>
                  <a:pt x="0" y="0"/>
                </a:moveTo>
                <a:lnTo>
                  <a:pt x="1713539" y="0"/>
                </a:lnTo>
                <a:lnTo>
                  <a:pt x="1713539" y="2277448"/>
                </a:lnTo>
                <a:lnTo>
                  <a:pt x="0" y="2277448"/>
                </a:lnTo>
                <a:lnTo>
                  <a:pt x="0" y="0"/>
                </a:lnTo>
                <a:close/>
              </a:path>
            </a:pathLst>
          </a:custGeom>
          <a:blipFill rotWithShape="1">
            <a:blip r:embed="rId17">
              <a:alphaModFix/>
            </a:blip>
            <a:stretch>
              <a:fillRect b="0" l="0" r="0" t="0"/>
            </a:stretch>
          </a:blipFill>
          <a:ln>
            <a:noFill/>
          </a:ln>
        </p:spPr>
      </p:sp>
      <p:sp>
        <p:nvSpPr>
          <p:cNvPr id="2418" name="Google Shape;2418;p30"/>
          <p:cNvSpPr/>
          <p:nvPr/>
        </p:nvSpPr>
        <p:spPr>
          <a:xfrm>
            <a:off x="15093270" y="5122704"/>
            <a:ext cx="2139472" cy="1598055"/>
          </a:xfrm>
          <a:custGeom>
            <a:rect b="b" l="l" r="r" t="t"/>
            <a:pathLst>
              <a:path extrusionOk="0" h="1598055" w="2139472">
                <a:moveTo>
                  <a:pt x="0" y="0"/>
                </a:moveTo>
                <a:lnTo>
                  <a:pt x="2139473" y="0"/>
                </a:lnTo>
                <a:lnTo>
                  <a:pt x="2139473" y="1598055"/>
                </a:lnTo>
                <a:lnTo>
                  <a:pt x="0" y="1598055"/>
                </a:lnTo>
                <a:lnTo>
                  <a:pt x="0" y="0"/>
                </a:lnTo>
                <a:close/>
              </a:path>
            </a:pathLst>
          </a:custGeom>
          <a:blipFill rotWithShape="1">
            <a:blip r:embed="rId18">
              <a:alphaModFix/>
            </a:blip>
            <a:stretch>
              <a:fillRect b="0" l="0" r="0" t="0"/>
            </a:stretch>
          </a:blipFill>
          <a:ln>
            <a:noFill/>
          </a:ln>
        </p:spPr>
      </p:sp>
      <p:sp>
        <p:nvSpPr>
          <p:cNvPr id="2419" name="Google Shape;2419;p30"/>
          <p:cNvSpPr/>
          <p:nvPr/>
        </p:nvSpPr>
        <p:spPr>
          <a:xfrm rot="-2126268">
            <a:off x="7001330" y="7604706"/>
            <a:ext cx="337976" cy="1093452"/>
          </a:xfrm>
          <a:custGeom>
            <a:rect b="b" l="l" r="r" t="t"/>
            <a:pathLst>
              <a:path extrusionOk="0" h="1093110" w="337870">
                <a:moveTo>
                  <a:pt x="0" y="0"/>
                </a:moveTo>
                <a:lnTo>
                  <a:pt x="337870" y="0"/>
                </a:lnTo>
                <a:lnTo>
                  <a:pt x="337870" y="1093110"/>
                </a:lnTo>
                <a:lnTo>
                  <a:pt x="0" y="1093110"/>
                </a:lnTo>
                <a:lnTo>
                  <a:pt x="0" y="0"/>
                </a:lnTo>
                <a:close/>
              </a:path>
            </a:pathLst>
          </a:custGeom>
          <a:blipFill rotWithShape="1">
            <a:blip r:embed="rId19">
              <a:alphaModFix/>
            </a:blip>
            <a:stretch>
              <a:fillRect b="0" l="0" r="0" t="0"/>
            </a:stretch>
          </a:blipFill>
          <a:ln>
            <a:noFill/>
          </a:ln>
        </p:spPr>
      </p:sp>
      <p:sp>
        <p:nvSpPr>
          <p:cNvPr id="2420" name="Google Shape;2420;p30"/>
          <p:cNvSpPr/>
          <p:nvPr/>
        </p:nvSpPr>
        <p:spPr>
          <a:xfrm rot="-1964114">
            <a:off x="6435604" y="4036352"/>
            <a:ext cx="569803" cy="1843479"/>
          </a:xfrm>
          <a:custGeom>
            <a:rect b="b" l="l" r="r" t="t"/>
            <a:pathLst>
              <a:path extrusionOk="0" h="1846065" w="570602">
                <a:moveTo>
                  <a:pt x="0" y="0"/>
                </a:moveTo>
                <a:lnTo>
                  <a:pt x="570602" y="0"/>
                </a:lnTo>
                <a:lnTo>
                  <a:pt x="570602" y="1846065"/>
                </a:lnTo>
                <a:lnTo>
                  <a:pt x="0" y="1846065"/>
                </a:lnTo>
                <a:lnTo>
                  <a:pt x="0" y="0"/>
                </a:lnTo>
                <a:close/>
              </a:path>
            </a:pathLst>
          </a:custGeom>
          <a:blipFill rotWithShape="1">
            <a:blip r:embed="rId20">
              <a:alphaModFix/>
            </a:blip>
            <a:stretch>
              <a:fillRect b="0" l="0" r="0" t="0"/>
            </a:stretch>
          </a:blipFill>
          <a:ln>
            <a:noFill/>
          </a:ln>
        </p:spPr>
      </p:sp>
      <p:sp>
        <p:nvSpPr>
          <p:cNvPr id="2421" name="Google Shape;2421;p30"/>
          <p:cNvSpPr/>
          <p:nvPr/>
        </p:nvSpPr>
        <p:spPr>
          <a:xfrm rot="-1272554">
            <a:off x="9249517" y="465626"/>
            <a:ext cx="299560" cy="1381989"/>
          </a:xfrm>
          <a:custGeom>
            <a:rect b="b" l="l" r="r" t="t"/>
            <a:pathLst>
              <a:path extrusionOk="0" h="4258577" w="1667281">
                <a:moveTo>
                  <a:pt x="0" y="0"/>
                </a:moveTo>
                <a:lnTo>
                  <a:pt x="1667280" y="0"/>
                </a:lnTo>
                <a:lnTo>
                  <a:pt x="1667280" y="4258578"/>
                </a:lnTo>
                <a:lnTo>
                  <a:pt x="0" y="4258578"/>
                </a:lnTo>
                <a:lnTo>
                  <a:pt x="0" y="0"/>
                </a:lnTo>
                <a:close/>
              </a:path>
            </a:pathLst>
          </a:custGeom>
          <a:blipFill rotWithShape="1">
            <a:blip r:embed="rId21">
              <a:alphaModFix/>
            </a:blip>
            <a:stretch>
              <a:fillRect b="0" l="0" r="0" t="-26662"/>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5" name="Shape 2425"/>
        <p:cNvGrpSpPr/>
        <p:nvPr/>
      </p:nvGrpSpPr>
      <p:grpSpPr>
        <a:xfrm>
          <a:off x="0" y="0"/>
          <a:ext cx="0" cy="0"/>
          <a:chOff x="0" y="0"/>
          <a:chExt cx="0" cy="0"/>
        </a:xfrm>
      </p:grpSpPr>
      <p:sp>
        <p:nvSpPr>
          <p:cNvPr id="2426" name="Google Shape;2426;p3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2427" name="Google Shape;2427;p31"/>
          <p:cNvSpPr txBox="1"/>
          <p:nvPr/>
        </p:nvSpPr>
        <p:spPr>
          <a:xfrm>
            <a:off x="5280936" y="1820469"/>
            <a:ext cx="7726128" cy="10477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690" u="none" cap="none" strike="noStrike">
                <a:solidFill>
                  <a:srgbClr val="FFFFFF"/>
                </a:solidFill>
                <a:latin typeface="Arimo"/>
                <a:ea typeface="Arimo"/>
                <a:cs typeface="Arimo"/>
                <a:sym typeface="Arimo"/>
              </a:rPr>
              <a:t>Credits</a:t>
            </a:r>
            <a:endParaRPr/>
          </a:p>
        </p:txBody>
      </p:sp>
      <p:sp>
        <p:nvSpPr>
          <p:cNvPr id="2428" name="Google Shape;2428;p31"/>
          <p:cNvSpPr txBox="1"/>
          <p:nvPr/>
        </p:nvSpPr>
        <p:spPr>
          <a:xfrm>
            <a:off x="3143698" y="5736666"/>
            <a:ext cx="11810379" cy="1402715"/>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FEFC48"/>
                </a:solidFill>
                <a:latin typeface="Arial"/>
                <a:ea typeface="Arial"/>
                <a:cs typeface="Arial"/>
                <a:sym typeface="Arial"/>
              </a:rPr>
              <a:t>This presentation template is free for everyone to use thanks to the following:</a:t>
            </a:r>
            <a:endParaRPr/>
          </a:p>
        </p:txBody>
      </p:sp>
      <p:sp>
        <p:nvSpPr>
          <p:cNvPr id="2429" name="Google Shape;2429;p31"/>
          <p:cNvSpPr txBox="1"/>
          <p:nvPr/>
        </p:nvSpPr>
        <p:spPr>
          <a:xfrm>
            <a:off x="2818025" y="7510617"/>
            <a:ext cx="12651949" cy="86995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FFFFFF"/>
                </a:solidFill>
                <a:latin typeface="Arimo"/>
                <a:ea typeface="Arimo"/>
                <a:cs typeface="Arimo"/>
                <a:sym typeface="Arimo"/>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FFFFFF"/>
                </a:solidFill>
                <a:latin typeface="Arimo"/>
                <a:ea typeface="Arimo"/>
                <a:cs typeface="Arimo"/>
                <a:sym typeface="Arimo"/>
              </a:rPr>
              <a:t>Pexels for the photos</a:t>
            </a:r>
            <a:endParaRPr/>
          </a:p>
        </p:txBody>
      </p:sp>
      <p:sp>
        <p:nvSpPr>
          <p:cNvPr id="2430" name="Google Shape;2430;p31"/>
          <p:cNvSpPr/>
          <p:nvPr/>
        </p:nvSpPr>
        <p:spPr>
          <a:xfrm rot="257467">
            <a:off x="-1111903" y="4097506"/>
            <a:ext cx="2647871" cy="2647871"/>
          </a:xfrm>
          <a:custGeom>
            <a:rect b="b" l="l" r="r" t="t"/>
            <a:pathLst>
              <a:path extrusionOk="0" h="2647871" w="2647871">
                <a:moveTo>
                  <a:pt x="0" y="0"/>
                </a:moveTo>
                <a:lnTo>
                  <a:pt x="2647871" y="0"/>
                </a:lnTo>
                <a:lnTo>
                  <a:pt x="2647871" y="2647871"/>
                </a:lnTo>
                <a:lnTo>
                  <a:pt x="0" y="2647871"/>
                </a:lnTo>
                <a:lnTo>
                  <a:pt x="0" y="0"/>
                </a:lnTo>
                <a:close/>
              </a:path>
            </a:pathLst>
          </a:custGeom>
          <a:blipFill rotWithShape="1">
            <a:blip r:embed="rId4">
              <a:alphaModFix amt="15000"/>
            </a:blip>
            <a:stretch>
              <a:fillRect b="0" l="0" r="0" t="0"/>
            </a:stretch>
          </a:blipFill>
          <a:ln>
            <a:noFill/>
          </a:ln>
        </p:spPr>
      </p:sp>
      <p:sp>
        <p:nvSpPr>
          <p:cNvPr id="2431" name="Google Shape;2431;p31"/>
          <p:cNvSpPr/>
          <p:nvPr/>
        </p:nvSpPr>
        <p:spPr>
          <a:xfrm rot="257467">
            <a:off x="13110421" y="-295235"/>
            <a:ext cx="2647871" cy="2647871"/>
          </a:xfrm>
          <a:custGeom>
            <a:rect b="b" l="l" r="r" t="t"/>
            <a:pathLst>
              <a:path extrusionOk="0" h="2647871" w="2647871">
                <a:moveTo>
                  <a:pt x="0" y="0"/>
                </a:moveTo>
                <a:lnTo>
                  <a:pt x="2647870" y="0"/>
                </a:lnTo>
                <a:lnTo>
                  <a:pt x="2647870" y="2647870"/>
                </a:lnTo>
                <a:lnTo>
                  <a:pt x="0" y="2647870"/>
                </a:lnTo>
                <a:lnTo>
                  <a:pt x="0" y="0"/>
                </a:lnTo>
                <a:close/>
              </a:path>
            </a:pathLst>
          </a:custGeom>
          <a:blipFill rotWithShape="1">
            <a:blip r:embed="rId4">
              <a:alphaModFix amt="15000"/>
            </a:blip>
            <a:stretch>
              <a:fillRect b="0" l="0" r="0" t="0"/>
            </a:stretch>
          </a:blipFill>
          <a:ln>
            <a:noFill/>
          </a:ln>
        </p:spPr>
      </p:sp>
      <p:sp>
        <p:nvSpPr>
          <p:cNvPr id="2432" name="Google Shape;2432;p31"/>
          <p:cNvSpPr/>
          <p:nvPr/>
        </p:nvSpPr>
        <p:spPr>
          <a:xfrm rot="257467">
            <a:off x="14476236" y="7703824"/>
            <a:ext cx="1162985" cy="1162985"/>
          </a:xfrm>
          <a:custGeom>
            <a:rect b="b" l="l" r="r" t="t"/>
            <a:pathLst>
              <a:path extrusionOk="0" h="1162985" w="1162985">
                <a:moveTo>
                  <a:pt x="0" y="0"/>
                </a:moveTo>
                <a:lnTo>
                  <a:pt x="1162985" y="0"/>
                </a:lnTo>
                <a:lnTo>
                  <a:pt x="1162985" y="1162986"/>
                </a:lnTo>
                <a:lnTo>
                  <a:pt x="0" y="1162986"/>
                </a:lnTo>
                <a:lnTo>
                  <a:pt x="0" y="0"/>
                </a:lnTo>
                <a:close/>
              </a:path>
            </a:pathLst>
          </a:custGeom>
          <a:blipFill rotWithShape="1">
            <a:blip r:embed="rId4">
              <a:alphaModFix amt="15000"/>
            </a:blip>
            <a:stretch>
              <a:fillRect b="0" l="0" r="0" t="0"/>
            </a:stretch>
          </a:blipFill>
          <a:ln>
            <a:noFill/>
          </a:ln>
        </p:spPr>
      </p:sp>
      <p:sp>
        <p:nvSpPr>
          <p:cNvPr id="2433" name="Google Shape;2433;p31"/>
          <p:cNvSpPr/>
          <p:nvPr/>
        </p:nvSpPr>
        <p:spPr>
          <a:xfrm rot="257467">
            <a:off x="256308" y="44276"/>
            <a:ext cx="1229521" cy="1229521"/>
          </a:xfrm>
          <a:custGeom>
            <a:rect b="b" l="l" r="r" t="t"/>
            <a:pathLst>
              <a:path extrusionOk="0" h="1229521" w="1229521">
                <a:moveTo>
                  <a:pt x="0" y="0"/>
                </a:moveTo>
                <a:lnTo>
                  <a:pt x="1229522" y="0"/>
                </a:lnTo>
                <a:lnTo>
                  <a:pt x="1229522" y="1229521"/>
                </a:lnTo>
                <a:lnTo>
                  <a:pt x="0" y="1229521"/>
                </a:lnTo>
                <a:lnTo>
                  <a:pt x="0" y="0"/>
                </a:lnTo>
                <a:close/>
              </a:path>
            </a:pathLst>
          </a:custGeom>
          <a:blipFill rotWithShape="1">
            <a:blip r:embed="rId4">
              <a:alphaModFix amt="15000"/>
            </a:blip>
            <a:stretch>
              <a:fillRect b="0" l="0" r="0" t="0"/>
            </a:stretch>
          </a:blipFill>
          <a:ln>
            <a:noFill/>
          </a:ln>
        </p:spPr>
      </p:sp>
      <p:grpSp>
        <p:nvGrpSpPr>
          <p:cNvPr id="2434" name="Google Shape;2434;p31"/>
          <p:cNvGrpSpPr/>
          <p:nvPr/>
        </p:nvGrpSpPr>
        <p:grpSpPr>
          <a:xfrm>
            <a:off x="427742" y="9120104"/>
            <a:ext cx="17432515" cy="484237"/>
            <a:chOff x="0" y="0"/>
            <a:chExt cx="23243354" cy="645649"/>
          </a:xfrm>
        </p:grpSpPr>
        <p:grpSp>
          <p:nvGrpSpPr>
            <p:cNvPr id="2435" name="Google Shape;2435;p31"/>
            <p:cNvGrpSpPr/>
            <p:nvPr/>
          </p:nvGrpSpPr>
          <p:grpSpPr>
            <a:xfrm>
              <a:off x="0" y="0"/>
              <a:ext cx="645649" cy="645649"/>
              <a:chOff x="0" y="0"/>
              <a:chExt cx="812800" cy="812800"/>
            </a:xfrm>
          </p:grpSpPr>
          <p:sp>
            <p:nvSpPr>
              <p:cNvPr id="2436" name="Google Shape;2436;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437" name="Google Shape;2437;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38" name="Google Shape;2438;p31"/>
            <p:cNvGrpSpPr/>
            <p:nvPr/>
          </p:nvGrpSpPr>
          <p:grpSpPr>
            <a:xfrm>
              <a:off x="645649" y="0"/>
              <a:ext cx="645649" cy="645649"/>
              <a:chOff x="0" y="0"/>
              <a:chExt cx="812800" cy="812800"/>
            </a:xfrm>
          </p:grpSpPr>
          <p:sp>
            <p:nvSpPr>
              <p:cNvPr id="2439" name="Google Shape;2439;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440" name="Google Shape;2440;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41" name="Google Shape;2441;p31"/>
            <p:cNvGrpSpPr/>
            <p:nvPr/>
          </p:nvGrpSpPr>
          <p:grpSpPr>
            <a:xfrm>
              <a:off x="1291297" y="0"/>
              <a:ext cx="645649" cy="645649"/>
              <a:chOff x="0" y="0"/>
              <a:chExt cx="812800" cy="812800"/>
            </a:xfrm>
          </p:grpSpPr>
          <p:sp>
            <p:nvSpPr>
              <p:cNvPr id="2442" name="Google Shape;2442;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443" name="Google Shape;2443;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44" name="Google Shape;2444;p31"/>
            <p:cNvGrpSpPr/>
            <p:nvPr/>
          </p:nvGrpSpPr>
          <p:grpSpPr>
            <a:xfrm>
              <a:off x="1936946" y="0"/>
              <a:ext cx="645649" cy="645649"/>
              <a:chOff x="0" y="0"/>
              <a:chExt cx="812800" cy="812800"/>
            </a:xfrm>
          </p:grpSpPr>
          <p:sp>
            <p:nvSpPr>
              <p:cNvPr id="2445" name="Google Shape;2445;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446" name="Google Shape;2446;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47" name="Google Shape;2447;p31"/>
            <p:cNvGrpSpPr/>
            <p:nvPr/>
          </p:nvGrpSpPr>
          <p:grpSpPr>
            <a:xfrm>
              <a:off x="2582595" y="0"/>
              <a:ext cx="645649" cy="645649"/>
              <a:chOff x="0" y="0"/>
              <a:chExt cx="812800" cy="812800"/>
            </a:xfrm>
          </p:grpSpPr>
          <p:sp>
            <p:nvSpPr>
              <p:cNvPr id="2448" name="Google Shape;2448;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449" name="Google Shape;2449;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50" name="Google Shape;2450;p31"/>
            <p:cNvGrpSpPr/>
            <p:nvPr/>
          </p:nvGrpSpPr>
          <p:grpSpPr>
            <a:xfrm>
              <a:off x="3228244" y="0"/>
              <a:ext cx="645649" cy="645649"/>
              <a:chOff x="0" y="0"/>
              <a:chExt cx="812800" cy="812800"/>
            </a:xfrm>
          </p:grpSpPr>
          <p:sp>
            <p:nvSpPr>
              <p:cNvPr id="2451" name="Google Shape;2451;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452" name="Google Shape;2452;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53" name="Google Shape;2453;p31"/>
            <p:cNvGrpSpPr/>
            <p:nvPr/>
          </p:nvGrpSpPr>
          <p:grpSpPr>
            <a:xfrm>
              <a:off x="3873892" y="0"/>
              <a:ext cx="645649" cy="645649"/>
              <a:chOff x="0" y="0"/>
              <a:chExt cx="812800" cy="812800"/>
            </a:xfrm>
          </p:grpSpPr>
          <p:sp>
            <p:nvSpPr>
              <p:cNvPr id="2454" name="Google Shape;2454;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455" name="Google Shape;2455;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56" name="Google Shape;2456;p31"/>
            <p:cNvGrpSpPr/>
            <p:nvPr/>
          </p:nvGrpSpPr>
          <p:grpSpPr>
            <a:xfrm>
              <a:off x="4519541" y="0"/>
              <a:ext cx="645649" cy="645649"/>
              <a:chOff x="0" y="0"/>
              <a:chExt cx="812800" cy="812800"/>
            </a:xfrm>
          </p:grpSpPr>
          <p:sp>
            <p:nvSpPr>
              <p:cNvPr id="2457" name="Google Shape;2457;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458" name="Google Shape;2458;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59" name="Google Shape;2459;p31"/>
            <p:cNvGrpSpPr/>
            <p:nvPr/>
          </p:nvGrpSpPr>
          <p:grpSpPr>
            <a:xfrm>
              <a:off x="5165190" y="0"/>
              <a:ext cx="645649" cy="645649"/>
              <a:chOff x="0" y="0"/>
              <a:chExt cx="812800" cy="812800"/>
            </a:xfrm>
          </p:grpSpPr>
          <p:sp>
            <p:nvSpPr>
              <p:cNvPr id="2460" name="Google Shape;2460;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461" name="Google Shape;2461;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62" name="Google Shape;2462;p31"/>
            <p:cNvGrpSpPr/>
            <p:nvPr/>
          </p:nvGrpSpPr>
          <p:grpSpPr>
            <a:xfrm>
              <a:off x="5810838" y="0"/>
              <a:ext cx="645649" cy="645649"/>
              <a:chOff x="0" y="0"/>
              <a:chExt cx="812800" cy="812800"/>
            </a:xfrm>
          </p:grpSpPr>
          <p:sp>
            <p:nvSpPr>
              <p:cNvPr id="2463" name="Google Shape;2463;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464" name="Google Shape;2464;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65" name="Google Shape;2465;p31"/>
            <p:cNvGrpSpPr/>
            <p:nvPr/>
          </p:nvGrpSpPr>
          <p:grpSpPr>
            <a:xfrm>
              <a:off x="6456487" y="0"/>
              <a:ext cx="645649" cy="645649"/>
              <a:chOff x="0" y="0"/>
              <a:chExt cx="812800" cy="812800"/>
            </a:xfrm>
          </p:grpSpPr>
          <p:sp>
            <p:nvSpPr>
              <p:cNvPr id="2466" name="Google Shape;2466;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467" name="Google Shape;2467;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68" name="Google Shape;2468;p31"/>
            <p:cNvGrpSpPr/>
            <p:nvPr/>
          </p:nvGrpSpPr>
          <p:grpSpPr>
            <a:xfrm>
              <a:off x="7102136" y="0"/>
              <a:ext cx="645649" cy="645649"/>
              <a:chOff x="0" y="0"/>
              <a:chExt cx="812800" cy="812800"/>
            </a:xfrm>
          </p:grpSpPr>
          <p:sp>
            <p:nvSpPr>
              <p:cNvPr id="2469" name="Google Shape;2469;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470" name="Google Shape;2470;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71" name="Google Shape;2471;p31"/>
            <p:cNvGrpSpPr/>
            <p:nvPr/>
          </p:nvGrpSpPr>
          <p:grpSpPr>
            <a:xfrm>
              <a:off x="7747785" y="0"/>
              <a:ext cx="645649" cy="645649"/>
              <a:chOff x="0" y="0"/>
              <a:chExt cx="812800" cy="812800"/>
            </a:xfrm>
          </p:grpSpPr>
          <p:sp>
            <p:nvSpPr>
              <p:cNvPr id="2472" name="Google Shape;2472;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473" name="Google Shape;2473;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74" name="Google Shape;2474;p31"/>
            <p:cNvGrpSpPr/>
            <p:nvPr/>
          </p:nvGrpSpPr>
          <p:grpSpPr>
            <a:xfrm>
              <a:off x="8393433" y="0"/>
              <a:ext cx="645649" cy="645649"/>
              <a:chOff x="0" y="0"/>
              <a:chExt cx="812800" cy="812800"/>
            </a:xfrm>
          </p:grpSpPr>
          <p:sp>
            <p:nvSpPr>
              <p:cNvPr id="2475" name="Google Shape;2475;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476" name="Google Shape;2476;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77" name="Google Shape;2477;p31"/>
            <p:cNvGrpSpPr/>
            <p:nvPr/>
          </p:nvGrpSpPr>
          <p:grpSpPr>
            <a:xfrm>
              <a:off x="9039082" y="0"/>
              <a:ext cx="645649" cy="645649"/>
              <a:chOff x="0" y="0"/>
              <a:chExt cx="812800" cy="812800"/>
            </a:xfrm>
          </p:grpSpPr>
          <p:sp>
            <p:nvSpPr>
              <p:cNvPr id="2478" name="Google Shape;2478;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479" name="Google Shape;2479;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80" name="Google Shape;2480;p31"/>
            <p:cNvGrpSpPr/>
            <p:nvPr/>
          </p:nvGrpSpPr>
          <p:grpSpPr>
            <a:xfrm>
              <a:off x="9684731" y="0"/>
              <a:ext cx="645649" cy="645649"/>
              <a:chOff x="0" y="0"/>
              <a:chExt cx="812800" cy="812800"/>
            </a:xfrm>
          </p:grpSpPr>
          <p:sp>
            <p:nvSpPr>
              <p:cNvPr id="2481" name="Google Shape;2481;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482" name="Google Shape;2482;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83" name="Google Shape;2483;p31"/>
            <p:cNvGrpSpPr/>
            <p:nvPr/>
          </p:nvGrpSpPr>
          <p:grpSpPr>
            <a:xfrm>
              <a:off x="10330380" y="0"/>
              <a:ext cx="645649" cy="645649"/>
              <a:chOff x="0" y="0"/>
              <a:chExt cx="812800" cy="812800"/>
            </a:xfrm>
          </p:grpSpPr>
          <p:sp>
            <p:nvSpPr>
              <p:cNvPr id="2484" name="Google Shape;2484;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485" name="Google Shape;2485;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86" name="Google Shape;2486;p31"/>
            <p:cNvGrpSpPr/>
            <p:nvPr/>
          </p:nvGrpSpPr>
          <p:grpSpPr>
            <a:xfrm>
              <a:off x="10976028" y="0"/>
              <a:ext cx="645649" cy="645649"/>
              <a:chOff x="0" y="0"/>
              <a:chExt cx="812800" cy="812800"/>
            </a:xfrm>
          </p:grpSpPr>
          <p:sp>
            <p:nvSpPr>
              <p:cNvPr id="2487" name="Google Shape;2487;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488" name="Google Shape;2488;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89" name="Google Shape;2489;p31"/>
            <p:cNvGrpSpPr/>
            <p:nvPr/>
          </p:nvGrpSpPr>
          <p:grpSpPr>
            <a:xfrm>
              <a:off x="11621677" y="0"/>
              <a:ext cx="645649" cy="645649"/>
              <a:chOff x="0" y="0"/>
              <a:chExt cx="812800" cy="812800"/>
            </a:xfrm>
          </p:grpSpPr>
          <p:sp>
            <p:nvSpPr>
              <p:cNvPr id="2490" name="Google Shape;2490;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491" name="Google Shape;2491;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92" name="Google Shape;2492;p31"/>
            <p:cNvGrpSpPr/>
            <p:nvPr/>
          </p:nvGrpSpPr>
          <p:grpSpPr>
            <a:xfrm>
              <a:off x="12267326" y="0"/>
              <a:ext cx="645649" cy="645649"/>
              <a:chOff x="0" y="0"/>
              <a:chExt cx="812800" cy="812800"/>
            </a:xfrm>
          </p:grpSpPr>
          <p:sp>
            <p:nvSpPr>
              <p:cNvPr id="2493" name="Google Shape;2493;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494" name="Google Shape;2494;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95" name="Google Shape;2495;p31"/>
            <p:cNvGrpSpPr/>
            <p:nvPr/>
          </p:nvGrpSpPr>
          <p:grpSpPr>
            <a:xfrm>
              <a:off x="12912974" y="0"/>
              <a:ext cx="645649" cy="645649"/>
              <a:chOff x="0" y="0"/>
              <a:chExt cx="812800" cy="812800"/>
            </a:xfrm>
          </p:grpSpPr>
          <p:sp>
            <p:nvSpPr>
              <p:cNvPr id="2496" name="Google Shape;2496;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497" name="Google Shape;2497;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98" name="Google Shape;2498;p31"/>
            <p:cNvGrpSpPr/>
            <p:nvPr/>
          </p:nvGrpSpPr>
          <p:grpSpPr>
            <a:xfrm>
              <a:off x="13558623" y="0"/>
              <a:ext cx="645649" cy="645649"/>
              <a:chOff x="0" y="0"/>
              <a:chExt cx="812800" cy="812800"/>
            </a:xfrm>
          </p:grpSpPr>
          <p:sp>
            <p:nvSpPr>
              <p:cNvPr id="2499" name="Google Shape;2499;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500" name="Google Shape;2500;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1" name="Google Shape;2501;p31"/>
            <p:cNvGrpSpPr/>
            <p:nvPr/>
          </p:nvGrpSpPr>
          <p:grpSpPr>
            <a:xfrm>
              <a:off x="14204272" y="0"/>
              <a:ext cx="645649" cy="645649"/>
              <a:chOff x="0" y="0"/>
              <a:chExt cx="812800" cy="812800"/>
            </a:xfrm>
          </p:grpSpPr>
          <p:sp>
            <p:nvSpPr>
              <p:cNvPr id="2502" name="Google Shape;2502;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503" name="Google Shape;2503;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4" name="Google Shape;2504;p31"/>
            <p:cNvGrpSpPr/>
            <p:nvPr/>
          </p:nvGrpSpPr>
          <p:grpSpPr>
            <a:xfrm>
              <a:off x="14849921" y="0"/>
              <a:ext cx="645649" cy="645649"/>
              <a:chOff x="0" y="0"/>
              <a:chExt cx="812800" cy="812800"/>
            </a:xfrm>
          </p:grpSpPr>
          <p:sp>
            <p:nvSpPr>
              <p:cNvPr id="2505" name="Google Shape;2505;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506" name="Google Shape;2506;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7" name="Google Shape;2507;p31"/>
            <p:cNvGrpSpPr/>
            <p:nvPr/>
          </p:nvGrpSpPr>
          <p:grpSpPr>
            <a:xfrm>
              <a:off x="15495569" y="0"/>
              <a:ext cx="645649" cy="645649"/>
              <a:chOff x="0" y="0"/>
              <a:chExt cx="812800" cy="812800"/>
            </a:xfrm>
          </p:grpSpPr>
          <p:sp>
            <p:nvSpPr>
              <p:cNvPr id="2508" name="Google Shape;2508;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509" name="Google Shape;2509;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0" name="Google Shape;2510;p31"/>
            <p:cNvGrpSpPr/>
            <p:nvPr/>
          </p:nvGrpSpPr>
          <p:grpSpPr>
            <a:xfrm>
              <a:off x="16141218" y="0"/>
              <a:ext cx="645649" cy="645649"/>
              <a:chOff x="0" y="0"/>
              <a:chExt cx="812800" cy="812800"/>
            </a:xfrm>
          </p:grpSpPr>
          <p:sp>
            <p:nvSpPr>
              <p:cNvPr id="2511" name="Google Shape;2511;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512" name="Google Shape;2512;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3" name="Google Shape;2513;p31"/>
            <p:cNvGrpSpPr/>
            <p:nvPr/>
          </p:nvGrpSpPr>
          <p:grpSpPr>
            <a:xfrm>
              <a:off x="16786867" y="0"/>
              <a:ext cx="645649" cy="645649"/>
              <a:chOff x="0" y="0"/>
              <a:chExt cx="812800" cy="812800"/>
            </a:xfrm>
          </p:grpSpPr>
          <p:sp>
            <p:nvSpPr>
              <p:cNvPr id="2514" name="Google Shape;2514;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515" name="Google Shape;2515;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6" name="Google Shape;2516;p31"/>
            <p:cNvGrpSpPr/>
            <p:nvPr/>
          </p:nvGrpSpPr>
          <p:grpSpPr>
            <a:xfrm>
              <a:off x="17432515" y="0"/>
              <a:ext cx="645649" cy="645649"/>
              <a:chOff x="0" y="0"/>
              <a:chExt cx="812800" cy="812800"/>
            </a:xfrm>
          </p:grpSpPr>
          <p:sp>
            <p:nvSpPr>
              <p:cNvPr id="2517" name="Google Shape;2517;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518" name="Google Shape;2518;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9" name="Google Shape;2519;p31"/>
            <p:cNvGrpSpPr/>
            <p:nvPr/>
          </p:nvGrpSpPr>
          <p:grpSpPr>
            <a:xfrm>
              <a:off x="18078164" y="0"/>
              <a:ext cx="645649" cy="645649"/>
              <a:chOff x="0" y="0"/>
              <a:chExt cx="812800" cy="812800"/>
            </a:xfrm>
          </p:grpSpPr>
          <p:sp>
            <p:nvSpPr>
              <p:cNvPr id="2520" name="Google Shape;2520;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521" name="Google Shape;2521;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22" name="Google Shape;2522;p31"/>
            <p:cNvGrpSpPr/>
            <p:nvPr/>
          </p:nvGrpSpPr>
          <p:grpSpPr>
            <a:xfrm>
              <a:off x="18723813" y="0"/>
              <a:ext cx="645649" cy="645649"/>
              <a:chOff x="0" y="0"/>
              <a:chExt cx="812800" cy="812800"/>
            </a:xfrm>
          </p:grpSpPr>
          <p:sp>
            <p:nvSpPr>
              <p:cNvPr id="2523" name="Google Shape;2523;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524" name="Google Shape;2524;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25" name="Google Shape;2525;p31"/>
            <p:cNvGrpSpPr/>
            <p:nvPr/>
          </p:nvGrpSpPr>
          <p:grpSpPr>
            <a:xfrm>
              <a:off x="19369462" y="0"/>
              <a:ext cx="645649" cy="645649"/>
              <a:chOff x="0" y="0"/>
              <a:chExt cx="812800" cy="812800"/>
            </a:xfrm>
          </p:grpSpPr>
          <p:sp>
            <p:nvSpPr>
              <p:cNvPr id="2526" name="Google Shape;2526;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527" name="Google Shape;2527;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28" name="Google Shape;2528;p31"/>
            <p:cNvGrpSpPr/>
            <p:nvPr/>
          </p:nvGrpSpPr>
          <p:grpSpPr>
            <a:xfrm>
              <a:off x="20015110" y="0"/>
              <a:ext cx="645649" cy="645649"/>
              <a:chOff x="0" y="0"/>
              <a:chExt cx="812800" cy="812800"/>
            </a:xfrm>
          </p:grpSpPr>
          <p:sp>
            <p:nvSpPr>
              <p:cNvPr id="2529" name="Google Shape;2529;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530" name="Google Shape;2530;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1" name="Google Shape;2531;p31"/>
            <p:cNvGrpSpPr/>
            <p:nvPr/>
          </p:nvGrpSpPr>
          <p:grpSpPr>
            <a:xfrm>
              <a:off x="20660759" y="0"/>
              <a:ext cx="645649" cy="645649"/>
              <a:chOff x="0" y="0"/>
              <a:chExt cx="812800" cy="812800"/>
            </a:xfrm>
          </p:grpSpPr>
          <p:sp>
            <p:nvSpPr>
              <p:cNvPr id="2532" name="Google Shape;2532;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533" name="Google Shape;2533;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4" name="Google Shape;2534;p31"/>
            <p:cNvGrpSpPr/>
            <p:nvPr/>
          </p:nvGrpSpPr>
          <p:grpSpPr>
            <a:xfrm>
              <a:off x="21306408" y="0"/>
              <a:ext cx="645649" cy="645649"/>
              <a:chOff x="0" y="0"/>
              <a:chExt cx="812800" cy="812800"/>
            </a:xfrm>
          </p:grpSpPr>
          <p:sp>
            <p:nvSpPr>
              <p:cNvPr id="2535" name="Google Shape;2535;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536" name="Google Shape;2536;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7" name="Google Shape;2537;p31"/>
            <p:cNvGrpSpPr/>
            <p:nvPr/>
          </p:nvGrpSpPr>
          <p:grpSpPr>
            <a:xfrm>
              <a:off x="21952056" y="0"/>
              <a:ext cx="645649" cy="645649"/>
              <a:chOff x="0" y="0"/>
              <a:chExt cx="812800" cy="812800"/>
            </a:xfrm>
          </p:grpSpPr>
          <p:sp>
            <p:nvSpPr>
              <p:cNvPr id="2538" name="Google Shape;2538;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539" name="Google Shape;2539;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40" name="Google Shape;2540;p31"/>
            <p:cNvGrpSpPr/>
            <p:nvPr/>
          </p:nvGrpSpPr>
          <p:grpSpPr>
            <a:xfrm>
              <a:off x="22597705" y="0"/>
              <a:ext cx="645649" cy="645649"/>
              <a:chOff x="0" y="0"/>
              <a:chExt cx="812800" cy="812800"/>
            </a:xfrm>
          </p:grpSpPr>
          <p:sp>
            <p:nvSpPr>
              <p:cNvPr id="2541" name="Google Shape;2541;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542" name="Google Shape;2542;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543" name="Google Shape;2543;p31"/>
          <p:cNvGrpSpPr/>
          <p:nvPr/>
        </p:nvGrpSpPr>
        <p:grpSpPr>
          <a:xfrm>
            <a:off x="427742" y="803549"/>
            <a:ext cx="17432515" cy="484237"/>
            <a:chOff x="0" y="0"/>
            <a:chExt cx="23243354" cy="645649"/>
          </a:xfrm>
        </p:grpSpPr>
        <p:grpSp>
          <p:nvGrpSpPr>
            <p:cNvPr id="2544" name="Google Shape;2544;p31"/>
            <p:cNvGrpSpPr/>
            <p:nvPr/>
          </p:nvGrpSpPr>
          <p:grpSpPr>
            <a:xfrm>
              <a:off x="0" y="0"/>
              <a:ext cx="645649" cy="645649"/>
              <a:chOff x="0" y="0"/>
              <a:chExt cx="812800" cy="812800"/>
            </a:xfrm>
          </p:grpSpPr>
          <p:sp>
            <p:nvSpPr>
              <p:cNvPr id="2545" name="Google Shape;2545;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546" name="Google Shape;2546;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47" name="Google Shape;2547;p31"/>
            <p:cNvGrpSpPr/>
            <p:nvPr/>
          </p:nvGrpSpPr>
          <p:grpSpPr>
            <a:xfrm>
              <a:off x="645649" y="0"/>
              <a:ext cx="645649" cy="645649"/>
              <a:chOff x="0" y="0"/>
              <a:chExt cx="812800" cy="812800"/>
            </a:xfrm>
          </p:grpSpPr>
          <p:sp>
            <p:nvSpPr>
              <p:cNvPr id="2548" name="Google Shape;2548;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549" name="Google Shape;2549;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50" name="Google Shape;2550;p31"/>
            <p:cNvGrpSpPr/>
            <p:nvPr/>
          </p:nvGrpSpPr>
          <p:grpSpPr>
            <a:xfrm>
              <a:off x="1291297" y="0"/>
              <a:ext cx="645649" cy="645649"/>
              <a:chOff x="0" y="0"/>
              <a:chExt cx="812800" cy="812800"/>
            </a:xfrm>
          </p:grpSpPr>
          <p:sp>
            <p:nvSpPr>
              <p:cNvPr id="2551" name="Google Shape;2551;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552" name="Google Shape;2552;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53" name="Google Shape;2553;p31"/>
            <p:cNvGrpSpPr/>
            <p:nvPr/>
          </p:nvGrpSpPr>
          <p:grpSpPr>
            <a:xfrm>
              <a:off x="1936946" y="0"/>
              <a:ext cx="645649" cy="645649"/>
              <a:chOff x="0" y="0"/>
              <a:chExt cx="812800" cy="812800"/>
            </a:xfrm>
          </p:grpSpPr>
          <p:sp>
            <p:nvSpPr>
              <p:cNvPr id="2554" name="Google Shape;2554;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555" name="Google Shape;2555;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56" name="Google Shape;2556;p31"/>
            <p:cNvGrpSpPr/>
            <p:nvPr/>
          </p:nvGrpSpPr>
          <p:grpSpPr>
            <a:xfrm>
              <a:off x="2582595" y="0"/>
              <a:ext cx="645649" cy="645649"/>
              <a:chOff x="0" y="0"/>
              <a:chExt cx="812800" cy="812800"/>
            </a:xfrm>
          </p:grpSpPr>
          <p:sp>
            <p:nvSpPr>
              <p:cNvPr id="2557" name="Google Shape;2557;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558" name="Google Shape;2558;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59" name="Google Shape;2559;p31"/>
            <p:cNvGrpSpPr/>
            <p:nvPr/>
          </p:nvGrpSpPr>
          <p:grpSpPr>
            <a:xfrm>
              <a:off x="3228244" y="0"/>
              <a:ext cx="645649" cy="645649"/>
              <a:chOff x="0" y="0"/>
              <a:chExt cx="812800" cy="812800"/>
            </a:xfrm>
          </p:grpSpPr>
          <p:sp>
            <p:nvSpPr>
              <p:cNvPr id="2560" name="Google Shape;2560;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561" name="Google Shape;2561;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62" name="Google Shape;2562;p31"/>
            <p:cNvGrpSpPr/>
            <p:nvPr/>
          </p:nvGrpSpPr>
          <p:grpSpPr>
            <a:xfrm>
              <a:off x="3873892" y="0"/>
              <a:ext cx="645649" cy="645649"/>
              <a:chOff x="0" y="0"/>
              <a:chExt cx="812800" cy="812800"/>
            </a:xfrm>
          </p:grpSpPr>
          <p:sp>
            <p:nvSpPr>
              <p:cNvPr id="2563" name="Google Shape;2563;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564" name="Google Shape;2564;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65" name="Google Shape;2565;p31"/>
            <p:cNvGrpSpPr/>
            <p:nvPr/>
          </p:nvGrpSpPr>
          <p:grpSpPr>
            <a:xfrm>
              <a:off x="4519541" y="0"/>
              <a:ext cx="645649" cy="645649"/>
              <a:chOff x="0" y="0"/>
              <a:chExt cx="812800" cy="812800"/>
            </a:xfrm>
          </p:grpSpPr>
          <p:sp>
            <p:nvSpPr>
              <p:cNvPr id="2566" name="Google Shape;2566;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567" name="Google Shape;2567;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68" name="Google Shape;2568;p31"/>
            <p:cNvGrpSpPr/>
            <p:nvPr/>
          </p:nvGrpSpPr>
          <p:grpSpPr>
            <a:xfrm>
              <a:off x="5165190" y="0"/>
              <a:ext cx="645649" cy="645649"/>
              <a:chOff x="0" y="0"/>
              <a:chExt cx="812800" cy="812800"/>
            </a:xfrm>
          </p:grpSpPr>
          <p:sp>
            <p:nvSpPr>
              <p:cNvPr id="2569" name="Google Shape;2569;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570" name="Google Shape;2570;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71" name="Google Shape;2571;p31"/>
            <p:cNvGrpSpPr/>
            <p:nvPr/>
          </p:nvGrpSpPr>
          <p:grpSpPr>
            <a:xfrm>
              <a:off x="5810838" y="0"/>
              <a:ext cx="645649" cy="645649"/>
              <a:chOff x="0" y="0"/>
              <a:chExt cx="812800" cy="812800"/>
            </a:xfrm>
          </p:grpSpPr>
          <p:sp>
            <p:nvSpPr>
              <p:cNvPr id="2572" name="Google Shape;2572;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573" name="Google Shape;2573;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74" name="Google Shape;2574;p31"/>
            <p:cNvGrpSpPr/>
            <p:nvPr/>
          </p:nvGrpSpPr>
          <p:grpSpPr>
            <a:xfrm>
              <a:off x="6456487" y="0"/>
              <a:ext cx="645649" cy="645649"/>
              <a:chOff x="0" y="0"/>
              <a:chExt cx="812800" cy="812800"/>
            </a:xfrm>
          </p:grpSpPr>
          <p:sp>
            <p:nvSpPr>
              <p:cNvPr id="2575" name="Google Shape;2575;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576" name="Google Shape;2576;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77" name="Google Shape;2577;p31"/>
            <p:cNvGrpSpPr/>
            <p:nvPr/>
          </p:nvGrpSpPr>
          <p:grpSpPr>
            <a:xfrm>
              <a:off x="7102136" y="0"/>
              <a:ext cx="645649" cy="645649"/>
              <a:chOff x="0" y="0"/>
              <a:chExt cx="812800" cy="812800"/>
            </a:xfrm>
          </p:grpSpPr>
          <p:sp>
            <p:nvSpPr>
              <p:cNvPr id="2578" name="Google Shape;2578;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579" name="Google Shape;2579;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80" name="Google Shape;2580;p31"/>
            <p:cNvGrpSpPr/>
            <p:nvPr/>
          </p:nvGrpSpPr>
          <p:grpSpPr>
            <a:xfrm>
              <a:off x="7747785" y="0"/>
              <a:ext cx="645649" cy="645649"/>
              <a:chOff x="0" y="0"/>
              <a:chExt cx="812800" cy="812800"/>
            </a:xfrm>
          </p:grpSpPr>
          <p:sp>
            <p:nvSpPr>
              <p:cNvPr id="2581" name="Google Shape;2581;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582" name="Google Shape;2582;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83" name="Google Shape;2583;p31"/>
            <p:cNvGrpSpPr/>
            <p:nvPr/>
          </p:nvGrpSpPr>
          <p:grpSpPr>
            <a:xfrm>
              <a:off x="8393433" y="0"/>
              <a:ext cx="645649" cy="645649"/>
              <a:chOff x="0" y="0"/>
              <a:chExt cx="812800" cy="812800"/>
            </a:xfrm>
          </p:grpSpPr>
          <p:sp>
            <p:nvSpPr>
              <p:cNvPr id="2584" name="Google Shape;2584;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585" name="Google Shape;2585;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86" name="Google Shape;2586;p31"/>
            <p:cNvGrpSpPr/>
            <p:nvPr/>
          </p:nvGrpSpPr>
          <p:grpSpPr>
            <a:xfrm>
              <a:off x="9039082" y="0"/>
              <a:ext cx="645649" cy="645649"/>
              <a:chOff x="0" y="0"/>
              <a:chExt cx="812800" cy="812800"/>
            </a:xfrm>
          </p:grpSpPr>
          <p:sp>
            <p:nvSpPr>
              <p:cNvPr id="2587" name="Google Shape;2587;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588" name="Google Shape;2588;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89" name="Google Shape;2589;p31"/>
            <p:cNvGrpSpPr/>
            <p:nvPr/>
          </p:nvGrpSpPr>
          <p:grpSpPr>
            <a:xfrm>
              <a:off x="9684731" y="0"/>
              <a:ext cx="645649" cy="645649"/>
              <a:chOff x="0" y="0"/>
              <a:chExt cx="812800" cy="812800"/>
            </a:xfrm>
          </p:grpSpPr>
          <p:sp>
            <p:nvSpPr>
              <p:cNvPr id="2590" name="Google Shape;2590;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591" name="Google Shape;2591;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2" name="Google Shape;2592;p31"/>
            <p:cNvGrpSpPr/>
            <p:nvPr/>
          </p:nvGrpSpPr>
          <p:grpSpPr>
            <a:xfrm>
              <a:off x="10330380" y="0"/>
              <a:ext cx="645649" cy="645649"/>
              <a:chOff x="0" y="0"/>
              <a:chExt cx="812800" cy="812800"/>
            </a:xfrm>
          </p:grpSpPr>
          <p:sp>
            <p:nvSpPr>
              <p:cNvPr id="2593" name="Google Shape;2593;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594" name="Google Shape;2594;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5" name="Google Shape;2595;p31"/>
            <p:cNvGrpSpPr/>
            <p:nvPr/>
          </p:nvGrpSpPr>
          <p:grpSpPr>
            <a:xfrm>
              <a:off x="10976028" y="0"/>
              <a:ext cx="645649" cy="645649"/>
              <a:chOff x="0" y="0"/>
              <a:chExt cx="812800" cy="812800"/>
            </a:xfrm>
          </p:grpSpPr>
          <p:sp>
            <p:nvSpPr>
              <p:cNvPr id="2596" name="Google Shape;2596;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597" name="Google Shape;2597;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8" name="Google Shape;2598;p31"/>
            <p:cNvGrpSpPr/>
            <p:nvPr/>
          </p:nvGrpSpPr>
          <p:grpSpPr>
            <a:xfrm>
              <a:off x="11621677" y="0"/>
              <a:ext cx="645649" cy="645649"/>
              <a:chOff x="0" y="0"/>
              <a:chExt cx="812800" cy="812800"/>
            </a:xfrm>
          </p:grpSpPr>
          <p:sp>
            <p:nvSpPr>
              <p:cNvPr id="2599" name="Google Shape;2599;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600" name="Google Shape;2600;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1" name="Google Shape;2601;p31"/>
            <p:cNvGrpSpPr/>
            <p:nvPr/>
          </p:nvGrpSpPr>
          <p:grpSpPr>
            <a:xfrm>
              <a:off x="12267326" y="0"/>
              <a:ext cx="645649" cy="645649"/>
              <a:chOff x="0" y="0"/>
              <a:chExt cx="812800" cy="812800"/>
            </a:xfrm>
          </p:grpSpPr>
          <p:sp>
            <p:nvSpPr>
              <p:cNvPr id="2602" name="Google Shape;2602;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603" name="Google Shape;2603;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4" name="Google Shape;2604;p31"/>
            <p:cNvGrpSpPr/>
            <p:nvPr/>
          </p:nvGrpSpPr>
          <p:grpSpPr>
            <a:xfrm>
              <a:off x="12912974" y="0"/>
              <a:ext cx="645649" cy="645649"/>
              <a:chOff x="0" y="0"/>
              <a:chExt cx="812800" cy="812800"/>
            </a:xfrm>
          </p:grpSpPr>
          <p:sp>
            <p:nvSpPr>
              <p:cNvPr id="2605" name="Google Shape;2605;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606" name="Google Shape;2606;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7" name="Google Shape;2607;p31"/>
            <p:cNvGrpSpPr/>
            <p:nvPr/>
          </p:nvGrpSpPr>
          <p:grpSpPr>
            <a:xfrm>
              <a:off x="13558623" y="0"/>
              <a:ext cx="645649" cy="645649"/>
              <a:chOff x="0" y="0"/>
              <a:chExt cx="812800" cy="812800"/>
            </a:xfrm>
          </p:grpSpPr>
          <p:sp>
            <p:nvSpPr>
              <p:cNvPr id="2608" name="Google Shape;2608;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609" name="Google Shape;2609;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10" name="Google Shape;2610;p31"/>
            <p:cNvGrpSpPr/>
            <p:nvPr/>
          </p:nvGrpSpPr>
          <p:grpSpPr>
            <a:xfrm>
              <a:off x="14204272" y="0"/>
              <a:ext cx="645649" cy="645649"/>
              <a:chOff x="0" y="0"/>
              <a:chExt cx="812800" cy="812800"/>
            </a:xfrm>
          </p:grpSpPr>
          <p:sp>
            <p:nvSpPr>
              <p:cNvPr id="2611" name="Google Shape;2611;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612" name="Google Shape;2612;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13" name="Google Shape;2613;p31"/>
            <p:cNvGrpSpPr/>
            <p:nvPr/>
          </p:nvGrpSpPr>
          <p:grpSpPr>
            <a:xfrm>
              <a:off x="14849921" y="0"/>
              <a:ext cx="645649" cy="645649"/>
              <a:chOff x="0" y="0"/>
              <a:chExt cx="812800" cy="812800"/>
            </a:xfrm>
          </p:grpSpPr>
          <p:sp>
            <p:nvSpPr>
              <p:cNvPr id="2614" name="Google Shape;2614;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615" name="Google Shape;2615;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16" name="Google Shape;2616;p31"/>
            <p:cNvGrpSpPr/>
            <p:nvPr/>
          </p:nvGrpSpPr>
          <p:grpSpPr>
            <a:xfrm>
              <a:off x="15495569" y="0"/>
              <a:ext cx="645649" cy="645649"/>
              <a:chOff x="0" y="0"/>
              <a:chExt cx="812800" cy="812800"/>
            </a:xfrm>
          </p:grpSpPr>
          <p:sp>
            <p:nvSpPr>
              <p:cNvPr id="2617" name="Google Shape;2617;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618" name="Google Shape;2618;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19" name="Google Shape;2619;p31"/>
            <p:cNvGrpSpPr/>
            <p:nvPr/>
          </p:nvGrpSpPr>
          <p:grpSpPr>
            <a:xfrm>
              <a:off x="16141218" y="0"/>
              <a:ext cx="645649" cy="645649"/>
              <a:chOff x="0" y="0"/>
              <a:chExt cx="812800" cy="812800"/>
            </a:xfrm>
          </p:grpSpPr>
          <p:sp>
            <p:nvSpPr>
              <p:cNvPr id="2620" name="Google Shape;2620;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621" name="Google Shape;2621;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2" name="Google Shape;2622;p31"/>
            <p:cNvGrpSpPr/>
            <p:nvPr/>
          </p:nvGrpSpPr>
          <p:grpSpPr>
            <a:xfrm>
              <a:off x="16786867" y="0"/>
              <a:ext cx="645649" cy="645649"/>
              <a:chOff x="0" y="0"/>
              <a:chExt cx="812800" cy="812800"/>
            </a:xfrm>
          </p:grpSpPr>
          <p:sp>
            <p:nvSpPr>
              <p:cNvPr id="2623" name="Google Shape;2623;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624" name="Google Shape;2624;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5" name="Google Shape;2625;p31"/>
            <p:cNvGrpSpPr/>
            <p:nvPr/>
          </p:nvGrpSpPr>
          <p:grpSpPr>
            <a:xfrm>
              <a:off x="17432515" y="0"/>
              <a:ext cx="645649" cy="645649"/>
              <a:chOff x="0" y="0"/>
              <a:chExt cx="812800" cy="812800"/>
            </a:xfrm>
          </p:grpSpPr>
          <p:sp>
            <p:nvSpPr>
              <p:cNvPr id="2626" name="Google Shape;2626;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627" name="Google Shape;2627;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8" name="Google Shape;2628;p31"/>
            <p:cNvGrpSpPr/>
            <p:nvPr/>
          </p:nvGrpSpPr>
          <p:grpSpPr>
            <a:xfrm>
              <a:off x="18078164" y="0"/>
              <a:ext cx="645649" cy="645649"/>
              <a:chOff x="0" y="0"/>
              <a:chExt cx="812800" cy="812800"/>
            </a:xfrm>
          </p:grpSpPr>
          <p:sp>
            <p:nvSpPr>
              <p:cNvPr id="2629" name="Google Shape;2629;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630" name="Google Shape;2630;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31" name="Google Shape;2631;p31"/>
            <p:cNvGrpSpPr/>
            <p:nvPr/>
          </p:nvGrpSpPr>
          <p:grpSpPr>
            <a:xfrm>
              <a:off x="18723813" y="0"/>
              <a:ext cx="645649" cy="645649"/>
              <a:chOff x="0" y="0"/>
              <a:chExt cx="812800" cy="812800"/>
            </a:xfrm>
          </p:grpSpPr>
          <p:sp>
            <p:nvSpPr>
              <p:cNvPr id="2632" name="Google Shape;2632;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633" name="Google Shape;2633;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34" name="Google Shape;2634;p31"/>
            <p:cNvGrpSpPr/>
            <p:nvPr/>
          </p:nvGrpSpPr>
          <p:grpSpPr>
            <a:xfrm>
              <a:off x="19369462" y="0"/>
              <a:ext cx="645649" cy="645649"/>
              <a:chOff x="0" y="0"/>
              <a:chExt cx="812800" cy="812800"/>
            </a:xfrm>
          </p:grpSpPr>
          <p:sp>
            <p:nvSpPr>
              <p:cNvPr id="2635" name="Google Shape;2635;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636" name="Google Shape;2636;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37" name="Google Shape;2637;p31"/>
            <p:cNvGrpSpPr/>
            <p:nvPr/>
          </p:nvGrpSpPr>
          <p:grpSpPr>
            <a:xfrm>
              <a:off x="20015110" y="0"/>
              <a:ext cx="645649" cy="645649"/>
              <a:chOff x="0" y="0"/>
              <a:chExt cx="812800" cy="812800"/>
            </a:xfrm>
          </p:grpSpPr>
          <p:sp>
            <p:nvSpPr>
              <p:cNvPr id="2638" name="Google Shape;2638;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639" name="Google Shape;2639;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0" name="Google Shape;2640;p31"/>
            <p:cNvGrpSpPr/>
            <p:nvPr/>
          </p:nvGrpSpPr>
          <p:grpSpPr>
            <a:xfrm>
              <a:off x="20660759" y="0"/>
              <a:ext cx="645649" cy="645649"/>
              <a:chOff x="0" y="0"/>
              <a:chExt cx="812800" cy="812800"/>
            </a:xfrm>
          </p:grpSpPr>
          <p:sp>
            <p:nvSpPr>
              <p:cNvPr id="2641" name="Google Shape;2641;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642" name="Google Shape;2642;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3" name="Google Shape;2643;p31"/>
            <p:cNvGrpSpPr/>
            <p:nvPr/>
          </p:nvGrpSpPr>
          <p:grpSpPr>
            <a:xfrm>
              <a:off x="21306408" y="0"/>
              <a:ext cx="645649" cy="645649"/>
              <a:chOff x="0" y="0"/>
              <a:chExt cx="812800" cy="812800"/>
            </a:xfrm>
          </p:grpSpPr>
          <p:sp>
            <p:nvSpPr>
              <p:cNvPr id="2644" name="Google Shape;2644;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2645" name="Google Shape;2645;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6" name="Google Shape;2646;p31"/>
            <p:cNvGrpSpPr/>
            <p:nvPr/>
          </p:nvGrpSpPr>
          <p:grpSpPr>
            <a:xfrm>
              <a:off x="21952056" y="0"/>
              <a:ext cx="645649" cy="645649"/>
              <a:chOff x="0" y="0"/>
              <a:chExt cx="812800" cy="812800"/>
            </a:xfrm>
          </p:grpSpPr>
          <p:sp>
            <p:nvSpPr>
              <p:cNvPr id="2647" name="Google Shape;2647;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2648" name="Google Shape;2648;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9" name="Google Shape;2649;p31"/>
            <p:cNvGrpSpPr/>
            <p:nvPr/>
          </p:nvGrpSpPr>
          <p:grpSpPr>
            <a:xfrm>
              <a:off x="22597705" y="0"/>
              <a:ext cx="645649" cy="645649"/>
              <a:chOff x="0" y="0"/>
              <a:chExt cx="812800" cy="812800"/>
            </a:xfrm>
          </p:grpSpPr>
          <p:sp>
            <p:nvSpPr>
              <p:cNvPr id="2650" name="Google Shape;2650;p3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2651" name="Google Shape;2651;p3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652" name="Google Shape;2652;p31"/>
          <p:cNvSpPr/>
          <p:nvPr/>
        </p:nvSpPr>
        <p:spPr>
          <a:xfrm>
            <a:off x="6131269" y="3549253"/>
            <a:ext cx="6025487" cy="1506372"/>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1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661" name="Google Shape;661;p11"/>
          <p:cNvSpPr txBox="1"/>
          <p:nvPr/>
        </p:nvSpPr>
        <p:spPr>
          <a:xfrm>
            <a:off x="1806970" y="1360400"/>
            <a:ext cx="12686700" cy="1108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200" u="none" cap="none" strike="noStrike">
                <a:solidFill>
                  <a:srgbClr val="FEFC48"/>
                </a:solidFill>
                <a:latin typeface="Arial"/>
                <a:ea typeface="Arial"/>
                <a:cs typeface="Arial"/>
                <a:sym typeface="Arial"/>
              </a:rPr>
              <a:t>How to Use This Presentation</a:t>
            </a:r>
            <a:endParaRPr sz="7200"/>
          </a:p>
        </p:txBody>
      </p:sp>
      <p:sp>
        <p:nvSpPr>
          <p:cNvPr id="662" name="Google Shape;662;p11"/>
          <p:cNvSpPr/>
          <p:nvPr/>
        </p:nvSpPr>
        <p:spPr>
          <a:xfrm rot="257467">
            <a:off x="13788943" y="8935496"/>
            <a:ext cx="2830157" cy="2830157"/>
          </a:xfrm>
          <a:custGeom>
            <a:rect b="b" l="l" r="r" t="t"/>
            <a:pathLst>
              <a:path extrusionOk="0" h="2830157" w="2830157">
                <a:moveTo>
                  <a:pt x="0" y="0"/>
                </a:moveTo>
                <a:lnTo>
                  <a:pt x="2830157" y="0"/>
                </a:lnTo>
                <a:lnTo>
                  <a:pt x="2830157" y="2830157"/>
                </a:lnTo>
                <a:lnTo>
                  <a:pt x="0" y="2830157"/>
                </a:lnTo>
                <a:lnTo>
                  <a:pt x="0" y="0"/>
                </a:lnTo>
                <a:close/>
              </a:path>
            </a:pathLst>
          </a:custGeom>
          <a:blipFill rotWithShape="1">
            <a:blip r:embed="rId4">
              <a:alphaModFix amt="15000"/>
            </a:blip>
            <a:stretch>
              <a:fillRect b="0" l="0" r="0" t="0"/>
            </a:stretch>
          </a:blipFill>
          <a:ln>
            <a:noFill/>
          </a:ln>
        </p:spPr>
      </p:sp>
      <p:sp>
        <p:nvSpPr>
          <p:cNvPr id="663" name="Google Shape;663;p11"/>
          <p:cNvSpPr/>
          <p:nvPr/>
        </p:nvSpPr>
        <p:spPr>
          <a:xfrm rot="257467">
            <a:off x="15305937" y="2497733"/>
            <a:ext cx="2830157" cy="2830157"/>
          </a:xfrm>
          <a:custGeom>
            <a:rect b="b" l="l" r="r" t="t"/>
            <a:pathLst>
              <a:path extrusionOk="0" h="2830157" w="2830157">
                <a:moveTo>
                  <a:pt x="0" y="0"/>
                </a:moveTo>
                <a:lnTo>
                  <a:pt x="2830157" y="0"/>
                </a:lnTo>
                <a:lnTo>
                  <a:pt x="2830157" y="2830157"/>
                </a:lnTo>
                <a:lnTo>
                  <a:pt x="0" y="2830157"/>
                </a:lnTo>
                <a:lnTo>
                  <a:pt x="0" y="0"/>
                </a:lnTo>
                <a:close/>
              </a:path>
            </a:pathLst>
          </a:custGeom>
          <a:blipFill rotWithShape="1">
            <a:blip r:embed="rId4">
              <a:alphaModFix amt="15000"/>
            </a:blip>
            <a:stretch>
              <a:fillRect b="0" l="0" r="0" t="0"/>
            </a:stretch>
          </a:blipFill>
          <a:ln>
            <a:noFill/>
          </a:ln>
        </p:spPr>
      </p:sp>
      <p:grpSp>
        <p:nvGrpSpPr>
          <p:cNvPr id="664" name="Google Shape;664;p11"/>
          <p:cNvGrpSpPr/>
          <p:nvPr/>
        </p:nvGrpSpPr>
        <p:grpSpPr>
          <a:xfrm>
            <a:off x="427742" y="9120104"/>
            <a:ext cx="17432515" cy="484237"/>
            <a:chOff x="0" y="0"/>
            <a:chExt cx="23243354" cy="645649"/>
          </a:xfrm>
        </p:grpSpPr>
        <p:grpSp>
          <p:nvGrpSpPr>
            <p:cNvPr id="665" name="Google Shape;665;p11"/>
            <p:cNvGrpSpPr/>
            <p:nvPr/>
          </p:nvGrpSpPr>
          <p:grpSpPr>
            <a:xfrm>
              <a:off x="0" y="0"/>
              <a:ext cx="645649" cy="645649"/>
              <a:chOff x="0" y="0"/>
              <a:chExt cx="812800" cy="812800"/>
            </a:xfrm>
          </p:grpSpPr>
          <p:sp>
            <p:nvSpPr>
              <p:cNvPr id="666" name="Google Shape;666;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667" name="Google Shape;667;p1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8" name="Google Shape;668;p11"/>
            <p:cNvGrpSpPr/>
            <p:nvPr/>
          </p:nvGrpSpPr>
          <p:grpSpPr>
            <a:xfrm>
              <a:off x="645649" y="0"/>
              <a:ext cx="645649" cy="645649"/>
              <a:chOff x="0" y="0"/>
              <a:chExt cx="812800" cy="812800"/>
            </a:xfrm>
          </p:grpSpPr>
          <p:sp>
            <p:nvSpPr>
              <p:cNvPr id="669" name="Google Shape;669;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670" name="Google Shape;670;p1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1" name="Google Shape;671;p11"/>
            <p:cNvGrpSpPr/>
            <p:nvPr/>
          </p:nvGrpSpPr>
          <p:grpSpPr>
            <a:xfrm>
              <a:off x="1291297" y="0"/>
              <a:ext cx="645649" cy="645649"/>
              <a:chOff x="0" y="0"/>
              <a:chExt cx="812800" cy="812800"/>
            </a:xfrm>
          </p:grpSpPr>
          <p:sp>
            <p:nvSpPr>
              <p:cNvPr id="672" name="Google Shape;672;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673" name="Google Shape;673;p1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4" name="Google Shape;674;p11"/>
            <p:cNvGrpSpPr/>
            <p:nvPr/>
          </p:nvGrpSpPr>
          <p:grpSpPr>
            <a:xfrm>
              <a:off x="1936946" y="0"/>
              <a:ext cx="645649" cy="645649"/>
              <a:chOff x="0" y="0"/>
              <a:chExt cx="812800" cy="812800"/>
            </a:xfrm>
          </p:grpSpPr>
          <p:sp>
            <p:nvSpPr>
              <p:cNvPr id="675" name="Google Shape;675;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676" name="Google Shape;676;p1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7" name="Google Shape;677;p11"/>
            <p:cNvGrpSpPr/>
            <p:nvPr/>
          </p:nvGrpSpPr>
          <p:grpSpPr>
            <a:xfrm>
              <a:off x="2582595" y="0"/>
              <a:ext cx="645649" cy="645649"/>
              <a:chOff x="0" y="0"/>
              <a:chExt cx="812800" cy="812800"/>
            </a:xfrm>
          </p:grpSpPr>
          <p:sp>
            <p:nvSpPr>
              <p:cNvPr id="678" name="Google Shape;678;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679" name="Google Shape;679;p1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0" name="Google Shape;680;p11"/>
            <p:cNvGrpSpPr/>
            <p:nvPr/>
          </p:nvGrpSpPr>
          <p:grpSpPr>
            <a:xfrm>
              <a:off x="3228244" y="0"/>
              <a:ext cx="645649" cy="645649"/>
              <a:chOff x="0" y="0"/>
              <a:chExt cx="812800" cy="812800"/>
            </a:xfrm>
          </p:grpSpPr>
          <p:sp>
            <p:nvSpPr>
              <p:cNvPr id="681" name="Google Shape;681;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682" name="Google Shape;682;p1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3" name="Google Shape;683;p11"/>
            <p:cNvGrpSpPr/>
            <p:nvPr/>
          </p:nvGrpSpPr>
          <p:grpSpPr>
            <a:xfrm>
              <a:off x="3873892" y="0"/>
              <a:ext cx="645649" cy="645649"/>
              <a:chOff x="0" y="0"/>
              <a:chExt cx="812800" cy="812800"/>
            </a:xfrm>
          </p:grpSpPr>
          <p:sp>
            <p:nvSpPr>
              <p:cNvPr id="684" name="Google Shape;684;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685" name="Google Shape;685;p1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6" name="Google Shape;686;p11"/>
            <p:cNvGrpSpPr/>
            <p:nvPr/>
          </p:nvGrpSpPr>
          <p:grpSpPr>
            <a:xfrm>
              <a:off x="4519541" y="0"/>
              <a:ext cx="645649" cy="645649"/>
              <a:chOff x="0" y="0"/>
              <a:chExt cx="812800" cy="812800"/>
            </a:xfrm>
          </p:grpSpPr>
          <p:sp>
            <p:nvSpPr>
              <p:cNvPr id="687" name="Google Shape;687;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688" name="Google Shape;688;p1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9" name="Google Shape;689;p11"/>
            <p:cNvGrpSpPr/>
            <p:nvPr/>
          </p:nvGrpSpPr>
          <p:grpSpPr>
            <a:xfrm>
              <a:off x="5165190" y="0"/>
              <a:ext cx="645649" cy="645649"/>
              <a:chOff x="0" y="0"/>
              <a:chExt cx="812800" cy="812800"/>
            </a:xfrm>
          </p:grpSpPr>
          <p:sp>
            <p:nvSpPr>
              <p:cNvPr id="690" name="Google Shape;690;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691" name="Google Shape;691;p1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2" name="Google Shape;692;p11"/>
            <p:cNvGrpSpPr/>
            <p:nvPr/>
          </p:nvGrpSpPr>
          <p:grpSpPr>
            <a:xfrm>
              <a:off x="5810838" y="0"/>
              <a:ext cx="645649" cy="645649"/>
              <a:chOff x="0" y="0"/>
              <a:chExt cx="812800" cy="812800"/>
            </a:xfrm>
          </p:grpSpPr>
          <p:sp>
            <p:nvSpPr>
              <p:cNvPr id="693" name="Google Shape;693;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694" name="Google Shape;694;p1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5" name="Google Shape;695;p11"/>
            <p:cNvGrpSpPr/>
            <p:nvPr/>
          </p:nvGrpSpPr>
          <p:grpSpPr>
            <a:xfrm>
              <a:off x="6456487" y="0"/>
              <a:ext cx="645649" cy="645649"/>
              <a:chOff x="0" y="0"/>
              <a:chExt cx="812800" cy="812800"/>
            </a:xfrm>
          </p:grpSpPr>
          <p:sp>
            <p:nvSpPr>
              <p:cNvPr id="696" name="Google Shape;696;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697" name="Google Shape;697;p1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8" name="Google Shape;698;p11"/>
            <p:cNvGrpSpPr/>
            <p:nvPr/>
          </p:nvGrpSpPr>
          <p:grpSpPr>
            <a:xfrm>
              <a:off x="7102136" y="0"/>
              <a:ext cx="645649" cy="645649"/>
              <a:chOff x="0" y="0"/>
              <a:chExt cx="812800" cy="812800"/>
            </a:xfrm>
          </p:grpSpPr>
          <p:sp>
            <p:nvSpPr>
              <p:cNvPr id="699" name="Google Shape;699;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700" name="Google Shape;700;p1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1" name="Google Shape;701;p11"/>
            <p:cNvGrpSpPr/>
            <p:nvPr/>
          </p:nvGrpSpPr>
          <p:grpSpPr>
            <a:xfrm>
              <a:off x="7747785" y="0"/>
              <a:ext cx="645649" cy="645649"/>
              <a:chOff x="0" y="0"/>
              <a:chExt cx="812800" cy="812800"/>
            </a:xfrm>
          </p:grpSpPr>
          <p:sp>
            <p:nvSpPr>
              <p:cNvPr id="702" name="Google Shape;702;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703" name="Google Shape;703;p1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4" name="Google Shape;704;p11"/>
            <p:cNvGrpSpPr/>
            <p:nvPr/>
          </p:nvGrpSpPr>
          <p:grpSpPr>
            <a:xfrm>
              <a:off x="8393433" y="0"/>
              <a:ext cx="645649" cy="645649"/>
              <a:chOff x="0" y="0"/>
              <a:chExt cx="812800" cy="812800"/>
            </a:xfrm>
          </p:grpSpPr>
          <p:sp>
            <p:nvSpPr>
              <p:cNvPr id="705" name="Google Shape;705;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706" name="Google Shape;706;p1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7" name="Google Shape;707;p11"/>
            <p:cNvGrpSpPr/>
            <p:nvPr/>
          </p:nvGrpSpPr>
          <p:grpSpPr>
            <a:xfrm>
              <a:off x="9039082" y="0"/>
              <a:ext cx="645649" cy="645649"/>
              <a:chOff x="0" y="0"/>
              <a:chExt cx="812800" cy="812800"/>
            </a:xfrm>
          </p:grpSpPr>
          <p:sp>
            <p:nvSpPr>
              <p:cNvPr id="708" name="Google Shape;708;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709" name="Google Shape;709;p1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0" name="Google Shape;710;p11"/>
            <p:cNvGrpSpPr/>
            <p:nvPr/>
          </p:nvGrpSpPr>
          <p:grpSpPr>
            <a:xfrm>
              <a:off x="9684731" y="0"/>
              <a:ext cx="645649" cy="645649"/>
              <a:chOff x="0" y="0"/>
              <a:chExt cx="812800" cy="812800"/>
            </a:xfrm>
          </p:grpSpPr>
          <p:sp>
            <p:nvSpPr>
              <p:cNvPr id="711" name="Google Shape;711;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712" name="Google Shape;712;p1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3" name="Google Shape;713;p11"/>
            <p:cNvGrpSpPr/>
            <p:nvPr/>
          </p:nvGrpSpPr>
          <p:grpSpPr>
            <a:xfrm>
              <a:off x="10330380" y="0"/>
              <a:ext cx="645649" cy="645649"/>
              <a:chOff x="0" y="0"/>
              <a:chExt cx="812800" cy="812800"/>
            </a:xfrm>
          </p:grpSpPr>
          <p:sp>
            <p:nvSpPr>
              <p:cNvPr id="714" name="Google Shape;714;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715" name="Google Shape;715;p1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6" name="Google Shape;716;p11"/>
            <p:cNvGrpSpPr/>
            <p:nvPr/>
          </p:nvGrpSpPr>
          <p:grpSpPr>
            <a:xfrm>
              <a:off x="10976028" y="0"/>
              <a:ext cx="645649" cy="645649"/>
              <a:chOff x="0" y="0"/>
              <a:chExt cx="812800" cy="812800"/>
            </a:xfrm>
          </p:grpSpPr>
          <p:sp>
            <p:nvSpPr>
              <p:cNvPr id="717" name="Google Shape;717;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718" name="Google Shape;718;p1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9" name="Google Shape;719;p11"/>
            <p:cNvGrpSpPr/>
            <p:nvPr/>
          </p:nvGrpSpPr>
          <p:grpSpPr>
            <a:xfrm>
              <a:off x="11621677" y="0"/>
              <a:ext cx="645649" cy="645649"/>
              <a:chOff x="0" y="0"/>
              <a:chExt cx="812800" cy="812800"/>
            </a:xfrm>
          </p:grpSpPr>
          <p:sp>
            <p:nvSpPr>
              <p:cNvPr id="720" name="Google Shape;720;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721" name="Google Shape;721;p1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2" name="Google Shape;722;p11"/>
            <p:cNvGrpSpPr/>
            <p:nvPr/>
          </p:nvGrpSpPr>
          <p:grpSpPr>
            <a:xfrm>
              <a:off x="12267326" y="0"/>
              <a:ext cx="645649" cy="645649"/>
              <a:chOff x="0" y="0"/>
              <a:chExt cx="812800" cy="812800"/>
            </a:xfrm>
          </p:grpSpPr>
          <p:sp>
            <p:nvSpPr>
              <p:cNvPr id="723" name="Google Shape;723;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724" name="Google Shape;724;p1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5" name="Google Shape;725;p11"/>
            <p:cNvGrpSpPr/>
            <p:nvPr/>
          </p:nvGrpSpPr>
          <p:grpSpPr>
            <a:xfrm>
              <a:off x="12912974" y="0"/>
              <a:ext cx="645649" cy="645649"/>
              <a:chOff x="0" y="0"/>
              <a:chExt cx="812800" cy="812800"/>
            </a:xfrm>
          </p:grpSpPr>
          <p:sp>
            <p:nvSpPr>
              <p:cNvPr id="726" name="Google Shape;726;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727" name="Google Shape;727;p1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8" name="Google Shape;728;p11"/>
            <p:cNvGrpSpPr/>
            <p:nvPr/>
          </p:nvGrpSpPr>
          <p:grpSpPr>
            <a:xfrm>
              <a:off x="13558623" y="0"/>
              <a:ext cx="645649" cy="645649"/>
              <a:chOff x="0" y="0"/>
              <a:chExt cx="812800" cy="812800"/>
            </a:xfrm>
          </p:grpSpPr>
          <p:sp>
            <p:nvSpPr>
              <p:cNvPr id="729" name="Google Shape;729;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730" name="Google Shape;730;p1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1" name="Google Shape;731;p11"/>
            <p:cNvGrpSpPr/>
            <p:nvPr/>
          </p:nvGrpSpPr>
          <p:grpSpPr>
            <a:xfrm>
              <a:off x="14204272" y="0"/>
              <a:ext cx="645649" cy="645649"/>
              <a:chOff x="0" y="0"/>
              <a:chExt cx="812800" cy="812800"/>
            </a:xfrm>
          </p:grpSpPr>
          <p:sp>
            <p:nvSpPr>
              <p:cNvPr id="732" name="Google Shape;732;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733" name="Google Shape;733;p1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4" name="Google Shape;734;p11"/>
            <p:cNvGrpSpPr/>
            <p:nvPr/>
          </p:nvGrpSpPr>
          <p:grpSpPr>
            <a:xfrm>
              <a:off x="14849921" y="0"/>
              <a:ext cx="645649" cy="645649"/>
              <a:chOff x="0" y="0"/>
              <a:chExt cx="812800" cy="812800"/>
            </a:xfrm>
          </p:grpSpPr>
          <p:sp>
            <p:nvSpPr>
              <p:cNvPr id="735" name="Google Shape;735;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736" name="Google Shape;736;p1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7" name="Google Shape;737;p11"/>
            <p:cNvGrpSpPr/>
            <p:nvPr/>
          </p:nvGrpSpPr>
          <p:grpSpPr>
            <a:xfrm>
              <a:off x="15495569" y="0"/>
              <a:ext cx="645649" cy="645649"/>
              <a:chOff x="0" y="0"/>
              <a:chExt cx="812800" cy="812800"/>
            </a:xfrm>
          </p:grpSpPr>
          <p:sp>
            <p:nvSpPr>
              <p:cNvPr id="738" name="Google Shape;738;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739" name="Google Shape;739;p1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0" name="Google Shape;740;p11"/>
            <p:cNvGrpSpPr/>
            <p:nvPr/>
          </p:nvGrpSpPr>
          <p:grpSpPr>
            <a:xfrm>
              <a:off x="16141218" y="0"/>
              <a:ext cx="645649" cy="645649"/>
              <a:chOff x="0" y="0"/>
              <a:chExt cx="812800" cy="812800"/>
            </a:xfrm>
          </p:grpSpPr>
          <p:sp>
            <p:nvSpPr>
              <p:cNvPr id="741" name="Google Shape;741;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742" name="Google Shape;742;p1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3" name="Google Shape;743;p11"/>
            <p:cNvGrpSpPr/>
            <p:nvPr/>
          </p:nvGrpSpPr>
          <p:grpSpPr>
            <a:xfrm>
              <a:off x="16786867" y="0"/>
              <a:ext cx="645649" cy="645649"/>
              <a:chOff x="0" y="0"/>
              <a:chExt cx="812800" cy="812800"/>
            </a:xfrm>
          </p:grpSpPr>
          <p:sp>
            <p:nvSpPr>
              <p:cNvPr id="744" name="Google Shape;744;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745" name="Google Shape;745;p1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6" name="Google Shape;746;p11"/>
            <p:cNvGrpSpPr/>
            <p:nvPr/>
          </p:nvGrpSpPr>
          <p:grpSpPr>
            <a:xfrm>
              <a:off x="17432515" y="0"/>
              <a:ext cx="645649" cy="645649"/>
              <a:chOff x="0" y="0"/>
              <a:chExt cx="812800" cy="812800"/>
            </a:xfrm>
          </p:grpSpPr>
          <p:sp>
            <p:nvSpPr>
              <p:cNvPr id="747" name="Google Shape;747;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748" name="Google Shape;748;p1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9" name="Google Shape;749;p11"/>
            <p:cNvGrpSpPr/>
            <p:nvPr/>
          </p:nvGrpSpPr>
          <p:grpSpPr>
            <a:xfrm>
              <a:off x="18078164" y="0"/>
              <a:ext cx="645649" cy="645649"/>
              <a:chOff x="0" y="0"/>
              <a:chExt cx="812800" cy="812800"/>
            </a:xfrm>
          </p:grpSpPr>
          <p:sp>
            <p:nvSpPr>
              <p:cNvPr id="750" name="Google Shape;750;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751" name="Google Shape;751;p1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2" name="Google Shape;752;p11"/>
            <p:cNvGrpSpPr/>
            <p:nvPr/>
          </p:nvGrpSpPr>
          <p:grpSpPr>
            <a:xfrm>
              <a:off x="18723813" y="0"/>
              <a:ext cx="645649" cy="645649"/>
              <a:chOff x="0" y="0"/>
              <a:chExt cx="812800" cy="812800"/>
            </a:xfrm>
          </p:grpSpPr>
          <p:sp>
            <p:nvSpPr>
              <p:cNvPr id="753" name="Google Shape;753;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754" name="Google Shape;754;p1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5" name="Google Shape;755;p11"/>
            <p:cNvGrpSpPr/>
            <p:nvPr/>
          </p:nvGrpSpPr>
          <p:grpSpPr>
            <a:xfrm>
              <a:off x="19369462" y="0"/>
              <a:ext cx="645649" cy="645649"/>
              <a:chOff x="0" y="0"/>
              <a:chExt cx="812800" cy="812800"/>
            </a:xfrm>
          </p:grpSpPr>
          <p:sp>
            <p:nvSpPr>
              <p:cNvPr id="756" name="Google Shape;756;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757" name="Google Shape;757;p1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8" name="Google Shape;758;p11"/>
            <p:cNvGrpSpPr/>
            <p:nvPr/>
          </p:nvGrpSpPr>
          <p:grpSpPr>
            <a:xfrm>
              <a:off x="20015110" y="0"/>
              <a:ext cx="645649" cy="645649"/>
              <a:chOff x="0" y="0"/>
              <a:chExt cx="812800" cy="812800"/>
            </a:xfrm>
          </p:grpSpPr>
          <p:sp>
            <p:nvSpPr>
              <p:cNvPr id="759" name="Google Shape;759;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760" name="Google Shape;760;p1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1" name="Google Shape;761;p11"/>
            <p:cNvGrpSpPr/>
            <p:nvPr/>
          </p:nvGrpSpPr>
          <p:grpSpPr>
            <a:xfrm>
              <a:off x="20660759" y="0"/>
              <a:ext cx="645649" cy="645649"/>
              <a:chOff x="0" y="0"/>
              <a:chExt cx="812800" cy="812800"/>
            </a:xfrm>
          </p:grpSpPr>
          <p:sp>
            <p:nvSpPr>
              <p:cNvPr id="762" name="Google Shape;762;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763" name="Google Shape;763;p1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4" name="Google Shape;764;p11"/>
            <p:cNvGrpSpPr/>
            <p:nvPr/>
          </p:nvGrpSpPr>
          <p:grpSpPr>
            <a:xfrm>
              <a:off x="21306408" y="0"/>
              <a:ext cx="645649" cy="645649"/>
              <a:chOff x="0" y="0"/>
              <a:chExt cx="812800" cy="812800"/>
            </a:xfrm>
          </p:grpSpPr>
          <p:sp>
            <p:nvSpPr>
              <p:cNvPr id="765" name="Google Shape;765;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766" name="Google Shape;766;p1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7" name="Google Shape;767;p11"/>
            <p:cNvGrpSpPr/>
            <p:nvPr/>
          </p:nvGrpSpPr>
          <p:grpSpPr>
            <a:xfrm>
              <a:off x="21952056" y="0"/>
              <a:ext cx="645649" cy="645649"/>
              <a:chOff x="0" y="0"/>
              <a:chExt cx="812800" cy="812800"/>
            </a:xfrm>
          </p:grpSpPr>
          <p:sp>
            <p:nvSpPr>
              <p:cNvPr id="768" name="Google Shape;768;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769" name="Google Shape;769;p1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0" name="Google Shape;770;p11"/>
            <p:cNvGrpSpPr/>
            <p:nvPr/>
          </p:nvGrpSpPr>
          <p:grpSpPr>
            <a:xfrm>
              <a:off x="22597705" y="0"/>
              <a:ext cx="645649" cy="645649"/>
              <a:chOff x="0" y="0"/>
              <a:chExt cx="812800" cy="812800"/>
            </a:xfrm>
          </p:grpSpPr>
          <p:sp>
            <p:nvSpPr>
              <p:cNvPr id="771" name="Google Shape;771;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772" name="Google Shape;772;p11"/>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773" name="Google Shape;773;p11"/>
          <p:cNvSpPr/>
          <p:nvPr/>
        </p:nvSpPr>
        <p:spPr>
          <a:xfrm>
            <a:off x="14520285" y="661621"/>
            <a:ext cx="2200737" cy="2217367"/>
          </a:xfrm>
          <a:custGeom>
            <a:rect b="b" l="l" r="r" t="t"/>
            <a:pathLst>
              <a:path extrusionOk="0" h="2217367" w="2200737">
                <a:moveTo>
                  <a:pt x="0" y="0"/>
                </a:moveTo>
                <a:lnTo>
                  <a:pt x="2200737" y="0"/>
                </a:lnTo>
                <a:lnTo>
                  <a:pt x="2200737" y="2217367"/>
                </a:lnTo>
                <a:lnTo>
                  <a:pt x="0" y="2217367"/>
                </a:lnTo>
                <a:lnTo>
                  <a:pt x="0" y="0"/>
                </a:lnTo>
                <a:close/>
              </a:path>
            </a:pathLst>
          </a:custGeom>
          <a:blipFill rotWithShape="1">
            <a:blip r:embed="rId5">
              <a:alphaModFix/>
            </a:blip>
            <a:stretch>
              <a:fillRect b="0" l="0" r="0" t="0"/>
            </a:stretch>
          </a:blipFill>
          <a:ln>
            <a:noFill/>
          </a:ln>
        </p:spPr>
      </p:sp>
      <p:sp>
        <p:nvSpPr>
          <p:cNvPr id="774" name="Google Shape;774;p11"/>
          <p:cNvSpPr/>
          <p:nvPr/>
        </p:nvSpPr>
        <p:spPr>
          <a:xfrm rot="-2126141">
            <a:off x="16923318" y="658338"/>
            <a:ext cx="337870" cy="1093110"/>
          </a:xfrm>
          <a:custGeom>
            <a:rect b="b" l="l" r="r" t="t"/>
            <a:pathLst>
              <a:path extrusionOk="0" h="1093110" w="337870">
                <a:moveTo>
                  <a:pt x="0" y="0"/>
                </a:moveTo>
                <a:lnTo>
                  <a:pt x="337870" y="0"/>
                </a:lnTo>
                <a:lnTo>
                  <a:pt x="337870" y="1093110"/>
                </a:lnTo>
                <a:lnTo>
                  <a:pt x="0" y="1093110"/>
                </a:lnTo>
                <a:lnTo>
                  <a:pt x="0" y="0"/>
                </a:lnTo>
                <a:close/>
              </a:path>
            </a:pathLst>
          </a:custGeom>
          <a:blipFill rotWithShape="1">
            <a:blip r:embed="rId6">
              <a:alphaModFix/>
            </a:blip>
            <a:stretch>
              <a:fillRect b="0" l="0" r="0" t="0"/>
            </a:stretch>
          </a:blipFill>
          <a:ln>
            <a:noFill/>
          </a:ln>
        </p:spPr>
      </p:sp>
      <p:sp>
        <p:nvSpPr>
          <p:cNvPr id="775" name="Google Shape;775;p11"/>
          <p:cNvSpPr/>
          <p:nvPr/>
        </p:nvSpPr>
        <p:spPr>
          <a:xfrm rot="-1965488">
            <a:off x="16352423" y="6812333"/>
            <a:ext cx="570602" cy="1846065"/>
          </a:xfrm>
          <a:custGeom>
            <a:rect b="b" l="l" r="r" t="t"/>
            <a:pathLst>
              <a:path extrusionOk="0" h="1846065" w="570602">
                <a:moveTo>
                  <a:pt x="0" y="0"/>
                </a:moveTo>
                <a:lnTo>
                  <a:pt x="570602" y="0"/>
                </a:lnTo>
                <a:lnTo>
                  <a:pt x="570602" y="1846065"/>
                </a:lnTo>
                <a:lnTo>
                  <a:pt x="0" y="1846065"/>
                </a:lnTo>
                <a:lnTo>
                  <a:pt x="0" y="0"/>
                </a:lnTo>
                <a:close/>
              </a:path>
            </a:pathLst>
          </a:custGeom>
          <a:blipFill rotWithShape="1">
            <a:blip r:embed="rId7">
              <a:alphaModFix/>
            </a:blip>
            <a:stretch>
              <a:fillRect b="0" l="0" r="0" t="0"/>
            </a:stretch>
          </a:blipFill>
          <a:ln>
            <a:noFill/>
          </a:ln>
        </p:spPr>
      </p:sp>
      <p:sp>
        <p:nvSpPr>
          <p:cNvPr id="776" name="Google Shape;776;p11"/>
          <p:cNvSpPr/>
          <p:nvPr/>
        </p:nvSpPr>
        <p:spPr>
          <a:xfrm rot="-5996743">
            <a:off x="13165626" y="7797982"/>
            <a:ext cx="508183" cy="453669"/>
          </a:xfrm>
          <a:custGeom>
            <a:rect b="b" l="l" r="r" t="t"/>
            <a:pathLst>
              <a:path extrusionOk="0" h="453669" w="508183">
                <a:moveTo>
                  <a:pt x="0" y="0"/>
                </a:moveTo>
                <a:lnTo>
                  <a:pt x="508182" y="0"/>
                </a:lnTo>
                <a:lnTo>
                  <a:pt x="508182" y="453668"/>
                </a:lnTo>
                <a:lnTo>
                  <a:pt x="0" y="453668"/>
                </a:lnTo>
                <a:lnTo>
                  <a:pt x="0" y="0"/>
                </a:lnTo>
                <a:close/>
              </a:path>
            </a:pathLst>
          </a:custGeom>
          <a:blipFill rotWithShape="1">
            <a:blip r:embed="rId8">
              <a:alphaModFix/>
            </a:blip>
            <a:stretch>
              <a:fillRect b="0" l="0" r="0" t="0"/>
            </a:stretch>
          </a:blipFill>
          <a:ln>
            <a:noFill/>
          </a:ln>
        </p:spPr>
      </p:sp>
      <p:sp>
        <p:nvSpPr>
          <p:cNvPr id="777" name="Google Shape;777;p11"/>
          <p:cNvSpPr/>
          <p:nvPr/>
        </p:nvSpPr>
        <p:spPr>
          <a:xfrm rot="-1058626">
            <a:off x="7358999" y="3356802"/>
            <a:ext cx="461090" cy="411627"/>
          </a:xfrm>
          <a:custGeom>
            <a:rect b="b" l="l" r="r" t="t"/>
            <a:pathLst>
              <a:path extrusionOk="0" h="411627" w="461090">
                <a:moveTo>
                  <a:pt x="0" y="0"/>
                </a:moveTo>
                <a:lnTo>
                  <a:pt x="461090" y="0"/>
                </a:lnTo>
                <a:lnTo>
                  <a:pt x="461090" y="411627"/>
                </a:lnTo>
                <a:lnTo>
                  <a:pt x="0" y="411627"/>
                </a:lnTo>
                <a:lnTo>
                  <a:pt x="0" y="0"/>
                </a:lnTo>
                <a:close/>
              </a:path>
            </a:pathLst>
          </a:custGeom>
          <a:blipFill rotWithShape="1">
            <a:blip r:embed="rId8">
              <a:alphaModFix/>
            </a:blip>
            <a:stretch>
              <a:fillRect b="0" l="0" r="0" t="0"/>
            </a:stretch>
          </a:blipFill>
          <a:ln>
            <a:noFill/>
          </a:ln>
        </p:spPr>
      </p:sp>
      <p:sp>
        <p:nvSpPr>
          <p:cNvPr id="778" name="Google Shape;778;p11"/>
          <p:cNvSpPr/>
          <p:nvPr/>
        </p:nvSpPr>
        <p:spPr>
          <a:xfrm rot="-1279745">
            <a:off x="-525422" y="819004"/>
            <a:ext cx="1667281" cy="4258577"/>
          </a:xfrm>
          <a:custGeom>
            <a:rect b="b" l="l" r="r" t="t"/>
            <a:pathLst>
              <a:path extrusionOk="0" h="4258577" w="1667281">
                <a:moveTo>
                  <a:pt x="0" y="0"/>
                </a:moveTo>
                <a:lnTo>
                  <a:pt x="1667281" y="0"/>
                </a:lnTo>
                <a:lnTo>
                  <a:pt x="1667281" y="4258577"/>
                </a:lnTo>
                <a:lnTo>
                  <a:pt x="0" y="4258577"/>
                </a:lnTo>
                <a:lnTo>
                  <a:pt x="0" y="0"/>
                </a:lnTo>
                <a:close/>
              </a:path>
            </a:pathLst>
          </a:custGeom>
          <a:blipFill rotWithShape="1">
            <a:blip r:embed="rId9">
              <a:alphaModFix/>
            </a:blip>
            <a:stretch>
              <a:fillRect b="0" l="0" r="0" t="-26662"/>
            </a:stretch>
          </a:blipFill>
          <a:ln>
            <a:noFill/>
          </a:ln>
        </p:spPr>
      </p:sp>
      <p:sp>
        <p:nvSpPr>
          <p:cNvPr id="779" name="Google Shape;779;p11"/>
          <p:cNvSpPr/>
          <p:nvPr/>
        </p:nvSpPr>
        <p:spPr>
          <a:xfrm rot="257467">
            <a:off x="77074" y="77074"/>
            <a:ext cx="2140319" cy="2140319"/>
          </a:xfrm>
          <a:custGeom>
            <a:rect b="b" l="l" r="r" t="t"/>
            <a:pathLst>
              <a:path extrusionOk="0" h="2140319" w="2140319">
                <a:moveTo>
                  <a:pt x="0" y="0"/>
                </a:moveTo>
                <a:lnTo>
                  <a:pt x="2140319" y="0"/>
                </a:lnTo>
                <a:lnTo>
                  <a:pt x="2140319" y="2140319"/>
                </a:lnTo>
                <a:lnTo>
                  <a:pt x="0" y="2140319"/>
                </a:lnTo>
                <a:lnTo>
                  <a:pt x="0" y="0"/>
                </a:lnTo>
                <a:close/>
              </a:path>
            </a:pathLst>
          </a:custGeom>
          <a:blipFill rotWithShape="1">
            <a:blip r:embed="rId4">
              <a:alphaModFix amt="15000"/>
            </a:blip>
            <a:stretch>
              <a:fillRect b="0" l="0" r="0" t="0"/>
            </a:stretch>
          </a:blipFill>
          <a:ln>
            <a:noFill/>
          </a:ln>
        </p:spPr>
      </p:sp>
      <p:sp>
        <p:nvSpPr>
          <p:cNvPr id="780" name="Google Shape;780;p11"/>
          <p:cNvSpPr/>
          <p:nvPr/>
        </p:nvSpPr>
        <p:spPr>
          <a:xfrm rot="-1058626">
            <a:off x="1858520" y="3356802"/>
            <a:ext cx="461090" cy="411627"/>
          </a:xfrm>
          <a:custGeom>
            <a:rect b="b" l="l" r="r" t="t"/>
            <a:pathLst>
              <a:path extrusionOk="0" h="411627" w="461090">
                <a:moveTo>
                  <a:pt x="0" y="0"/>
                </a:moveTo>
                <a:lnTo>
                  <a:pt x="461089" y="0"/>
                </a:lnTo>
                <a:lnTo>
                  <a:pt x="461089" y="411627"/>
                </a:lnTo>
                <a:lnTo>
                  <a:pt x="0" y="411627"/>
                </a:lnTo>
                <a:lnTo>
                  <a:pt x="0" y="0"/>
                </a:lnTo>
                <a:close/>
              </a:path>
            </a:pathLst>
          </a:custGeom>
          <a:blipFill rotWithShape="1">
            <a:blip r:embed="rId10">
              <a:alphaModFix/>
            </a:blip>
            <a:stretch>
              <a:fillRect b="0" l="0" r="0" t="0"/>
            </a:stretch>
          </a:blipFill>
          <a:ln>
            <a:noFill/>
          </a:ln>
        </p:spPr>
      </p:sp>
      <p:sp>
        <p:nvSpPr>
          <p:cNvPr id="781" name="Google Shape;781;p11"/>
          <p:cNvSpPr/>
          <p:nvPr/>
        </p:nvSpPr>
        <p:spPr>
          <a:xfrm rot="-1058626">
            <a:off x="12681669" y="3356802"/>
            <a:ext cx="461090" cy="411627"/>
          </a:xfrm>
          <a:custGeom>
            <a:rect b="b" l="l" r="r" t="t"/>
            <a:pathLst>
              <a:path extrusionOk="0" h="411627" w="461090">
                <a:moveTo>
                  <a:pt x="0" y="0"/>
                </a:moveTo>
                <a:lnTo>
                  <a:pt x="461089" y="0"/>
                </a:lnTo>
                <a:lnTo>
                  <a:pt x="461089" y="411627"/>
                </a:lnTo>
                <a:lnTo>
                  <a:pt x="0" y="411627"/>
                </a:lnTo>
                <a:lnTo>
                  <a:pt x="0" y="0"/>
                </a:lnTo>
                <a:close/>
              </a:path>
            </a:pathLst>
          </a:custGeom>
          <a:blipFill rotWithShape="1">
            <a:blip r:embed="rId11">
              <a:alphaModFix/>
            </a:blip>
            <a:stretch>
              <a:fillRect b="0" l="0" r="0" t="0"/>
            </a:stretch>
          </a:blipFill>
          <a:ln>
            <a:noFill/>
          </a:ln>
        </p:spPr>
      </p:sp>
      <p:grpSp>
        <p:nvGrpSpPr>
          <p:cNvPr id="782" name="Google Shape;782;p11"/>
          <p:cNvGrpSpPr/>
          <p:nvPr/>
        </p:nvGrpSpPr>
        <p:grpSpPr>
          <a:xfrm>
            <a:off x="2113202" y="3331802"/>
            <a:ext cx="181265" cy="181265"/>
            <a:chOff x="0" y="0"/>
            <a:chExt cx="812800" cy="812800"/>
          </a:xfrm>
        </p:grpSpPr>
        <p:sp>
          <p:nvSpPr>
            <p:cNvPr id="783" name="Google Shape;78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36B6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1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85" name="Google Shape;785;p11"/>
          <p:cNvSpPr txBox="1"/>
          <p:nvPr/>
        </p:nvSpPr>
        <p:spPr>
          <a:xfrm>
            <a:off x="2149553" y="4376254"/>
            <a:ext cx="5034000" cy="3558600"/>
          </a:xfrm>
          <a:prstGeom prst="rect">
            <a:avLst/>
          </a:prstGeom>
          <a:noFill/>
          <a:ln>
            <a:noFill/>
          </a:ln>
        </p:spPr>
        <p:txBody>
          <a:bodyPr anchorCtr="0" anchor="t" bIns="0" lIns="0" spcFirstLastPara="1" rIns="0" wrap="square" tIns="0">
            <a:spAutoFit/>
          </a:bodyPr>
          <a:lstStyle/>
          <a:p>
            <a:pPr indent="-196851" lvl="1" marL="431802" marR="0" rtl="0" algn="l">
              <a:lnSpc>
                <a:spcPct val="140000"/>
              </a:lnSpc>
              <a:spcBef>
                <a:spcPts val="0"/>
              </a:spcBef>
              <a:spcAft>
                <a:spcPts val="0"/>
              </a:spcAft>
              <a:buClr>
                <a:srgbClr val="FFFFFF"/>
              </a:buClr>
              <a:buSzPts val="1700"/>
              <a:buFont typeface="Arial"/>
              <a:buChar char="•"/>
            </a:pPr>
            <a:r>
              <a:rPr b="0" i="0" lang="en-US" sz="1700" u="none" cap="none" strike="noStrike">
                <a:solidFill>
                  <a:srgbClr val="FFFFFF"/>
                </a:solidFill>
                <a:latin typeface="Arimo"/>
                <a:ea typeface="Arimo"/>
                <a:cs typeface="Arimo"/>
                <a:sym typeface="Arimo"/>
              </a:rPr>
              <a:t>Click on the "Google Slides" button below this presentation preview. Make sure to sign in to your Google account. Click on "Make a copy." Start editing your presentation.</a:t>
            </a:r>
            <a:endParaRPr sz="1700"/>
          </a:p>
          <a:p>
            <a:pPr indent="-196851" lvl="1" marL="431802" marR="0" rtl="0" algn="l">
              <a:lnSpc>
                <a:spcPct val="140000"/>
              </a:lnSpc>
              <a:spcBef>
                <a:spcPts val="0"/>
              </a:spcBef>
              <a:spcAft>
                <a:spcPts val="0"/>
              </a:spcAft>
              <a:buClr>
                <a:srgbClr val="FFFFFF"/>
              </a:buClr>
              <a:buSzPts val="1700"/>
              <a:buFont typeface="Arial"/>
              <a:buChar char="•"/>
            </a:pPr>
            <a:r>
              <a:rPr b="0" i="0" lang="en-US" sz="1700" u="sng" cap="none" strike="noStrike">
                <a:solidFill>
                  <a:srgbClr val="FFFFFF"/>
                </a:solidFill>
                <a:latin typeface="Arimo"/>
                <a:ea typeface="Arimo"/>
                <a:cs typeface="Arimo"/>
                <a:sym typeface="Arimo"/>
              </a:rPr>
              <a:t>Alternative:</a:t>
            </a:r>
            <a:r>
              <a:rPr b="0" i="0" lang="en-US" sz="1700" u="none" cap="none" strike="noStrike">
                <a:solidFill>
                  <a:srgbClr val="FFFFFF"/>
                </a:solidFill>
                <a:latin typeface="Arimo"/>
                <a:ea typeface="Arimo"/>
                <a:cs typeface="Arimo"/>
                <a:sym typeface="Arimo"/>
              </a:rPr>
              <a:t> Click on the "Share" button on the top right corner in Canva and click on "More" at the bottom of the menu. Enter "Google Drive" in the search bar and click on the GDrive icon to add this design as a Google slide in your GDrive.</a:t>
            </a:r>
            <a:endParaRPr sz="1700"/>
          </a:p>
        </p:txBody>
      </p:sp>
      <p:sp>
        <p:nvSpPr>
          <p:cNvPr id="786" name="Google Shape;786;p11"/>
          <p:cNvSpPr txBox="1"/>
          <p:nvPr/>
        </p:nvSpPr>
        <p:spPr>
          <a:xfrm>
            <a:off x="2526045" y="3263475"/>
            <a:ext cx="3333479"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FFFFFF"/>
                </a:solidFill>
                <a:latin typeface="Arial"/>
                <a:ea typeface="Arial"/>
                <a:cs typeface="Arial"/>
                <a:sym typeface="Arial"/>
              </a:rPr>
              <a:t>Google Slides</a:t>
            </a:r>
            <a:endParaRPr/>
          </a:p>
        </p:txBody>
      </p:sp>
      <p:sp>
        <p:nvSpPr>
          <p:cNvPr id="787" name="Google Shape;787;p11"/>
          <p:cNvSpPr txBox="1"/>
          <p:nvPr/>
        </p:nvSpPr>
        <p:spPr>
          <a:xfrm>
            <a:off x="7871626" y="4376254"/>
            <a:ext cx="4263300" cy="3558600"/>
          </a:xfrm>
          <a:prstGeom prst="rect">
            <a:avLst/>
          </a:prstGeom>
          <a:noFill/>
          <a:ln>
            <a:noFill/>
          </a:ln>
        </p:spPr>
        <p:txBody>
          <a:bodyPr anchorCtr="0" anchor="t" bIns="0" lIns="0" spcFirstLastPara="1" rIns="0" wrap="square" tIns="0">
            <a:spAutoFit/>
          </a:bodyPr>
          <a:lstStyle/>
          <a:p>
            <a:pPr indent="-196851" lvl="1" marL="431802" marR="0" rtl="0" algn="l">
              <a:lnSpc>
                <a:spcPct val="140000"/>
              </a:lnSpc>
              <a:spcBef>
                <a:spcPts val="0"/>
              </a:spcBef>
              <a:spcAft>
                <a:spcPts val="0"/>
              </a:spcAft>
              <a:buClr>
                <a:srgbClr val="FFFFFF"/>
              </a:buClr>
              <a:buSzPts val="1700"/>
              <a:buFont typeface="Arial"/>
              <a:buChar char="•"/>
            </a:pPr>
            <a:r>
              <a:rPr b="0" i="0" lang="en-US" sz="1700" u="none" cap="none" strike="noStrike">
                <a:solidFill>
                  <a:srgbClr val="FFFFFF"/>
                </a:solidFill>
                <a:latin typeface="Arimo"/>
                <a:ea typeface="Arimo"/>
                <a:cs typeface="Arimo"/>
                <a:sym typeface="Arimo"/>
              </a:rPr>
              <a:t>Click on the "PowerPoint" button below this presentation preview. Start editing your presentation.</a:t>
            </a:r>
            <a:endParaRPr sz="1700"/>
          </a:p>
          <a:p>
            <a:pPr indent="-196851" lvl="1" marL="431802" marR="0" rtl="0" algn="l">
              <a:lnSpc>
                <a:spcPct val="140000"/>
              </a:lnSpc>
              <a:spcBef>
                <a:spcPts val="0"/>
              </a:spcBef>
              <a:spcAft>
                <a:spcPts val="0"/>
              </a:spcAft>
              <a:buClr>
                <a:srgbClr val="FFFFFF"/>
              </a:buClr>
              <a:buSzPts val="1700"/>
              <a:buFont typeface="Arial"/>
              <a:buChar char="•"/>
            </a:pPr>
            <a:r>
              <a:rPr b="0" i="0" lang="en-US" sz="1700" u="sng" cap="none" strike="noStrike">
                <a:solidFill>
                  <a:srgbClr val="FFFFFF"/>
                </a:solidFill>
                <a:latin typeface="Arimo"/>
                <a:ea typeface="Arimo"/>
                <a:cs typeface="Arimo"/>
                <a:sym typeface="Arimo"/>
              </a:rPr>
              <a:t>Alternative:</a:t>
            </a:r>
            <a:r>
              <a:rPr b="0" i="0" lang="en-US" sz="1700" u="none" cap="none" strike="noStrike">
                <a:solidFill>
                  <a:srgbClr val="FFFFFF"/>
                </a:solidFill>
                <a:latin typeface="Arimo"/>
                <a:ea typeface="Arimo"/>
                <a:cs typeface="Arimo"/>
                <a:sym typeface="Arimo"/>
              </a:rPr>
              <a:t> From Canva template file, Click on the "Share" button on the top right corner in Canva and click on "More" at the bottom of the menu. Enter "PowerPoint" in the search bar and click on the PowerPoint icon to download.</a:t>
            </a:r>
            <a:endParaRPr sz="1700"/>
          </a:p>
        </p:txBody>
      </p:sp>
      <p:sp>
        <p:nvSpPr>
          <p:cNvPr id="788" name="Google Shape;788;p11"/>
          <p:cNvSpPr txBox="1"/>
          <p:nvPr/>
        </p:nvSpPr>
        <p:spPr>
          <a:xfrm>
            <a:off x="8117380" y="3263475"/>
            <a:ext cx="3446468"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FFFFFF"/>
                </a:solidFill>
                <a:latin typeface="Arial"/>
                <a:ea typeface="Arial"/>
                <a:cs typeface="Arial"/>
                <a:sym typeface="Arial"/>
              </a:rPr>
              <a:t>PowerPoint</a:t>
            </a:r>
            <a:endParaRPr/>
          </a:p>
        </p:txBody>
      </p:sp>
      <p:sp>
        <p:nvSpPr>
          <p:cNvPr id="789" name="Google Shape;789;p11"/>
          <p:cNvSpPr txBox="1"/>
          <p:nvPr/>
        </p:nvSpPr>
        <p:spPr>
          <a:xfrm>
            <a:off x="13106659" y="4376254"/>
            <a:ext cx="3474000" cy="1727100"/>
          </a:xfrm>
          <a:prstGeom prst="rect">
            <a:avLst/>
          </a:prstGeom>
          <a:noFill/>
          <a:ln>
            <a:noFill/>
          </a:ln>
        </p:spPr>
        <p:txBody>
          <a:bodyPr anchorCtr="0" anchor="t" bIns="0" lIns="0" spcFirstLastPara="1" rIns="0" wrap="square" tIns="0">
            <a:spAutoFit/>
          </a:bodyPr>
          <a:lstStyle/>
          <a:p>
            <a:pPr indent="-196851" lvl="1" marL="431802" marR="0" rtl="0" algn="l">
              <a:lnSpc>
                <a:spcPct val="140000"/>
              </a:lnSpc>
              <a:spcBef>
                <a:spcPts val="0"/>
              </a:spcBef>
              <a:spcAft>
                <a:spcPts val="0"/>
              </a:spcAft>
              <a:buClr>
                <a:srgbClr val="FFFFFF"/>
              </a:buClr>
              <a:buSzPts val="1700"/>
              <a:buFont typeface="Arial"/>
              <a:buChar char="•"/>
            </a:pPr>
            <a:r>
              <a:rPr b="0" i="0" lang="en-US" sz="1700" u="none" cap="none" strike="noStrike">
                <a:solidFill>
                  <a:srgbClr val="FFFFFF"/>
                </a:solidFill>
                <a:latin typeface="Arimo"/>
                <a:ea typeface="Arimo"/>
                <a:cs typeface="Arimo"/>
                <a:sym typeface="Arimo"/>
              </a:rPr>
              <a:t>Click on the "Canva" button under this presentation preview. Start editing your presentation. You need to sign in to your Canva account.</a:t>
            </a:r>
            <a:endParaRPr sz="1700"/>
          </a:p>
        </p:txBody>
      </p:sp>
      <p:sp>
        <p:nvSpPr>
          <p:cNvPr id="790" name="Google Shape;790;p11"/>
          <p:cNvSpPr txBox="1"/>
          <p:nvPr/>
        </p:nvSpPr>
        <p:spPr>
          <a:xfrm>
            <a:off x="13318120" y="3263475"/>
            <a:ext cx="2151289"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FFFFFF"/>
                </a:solidFill>
                <a:latin typeface="Arial"/>
                <a:ea typeface="Arial"/>
                <a:cs typeface="Arial"/>
                <a:sym typeface="Arial"/>
              </a:rPr>
              <a:t>Canva</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1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796" name="Google Shape;796;p12"/>
          <p:cNvSpPr/>
          <p:nvPr/>
        </p:nvSpPr>
        <p:spPr>
          <a:xfrm rot="257467">
            <a:off x="5694927" y="7499811"/>
            <a:ext cx="2541259" cy="2541259"/>
          </a:xfrm>
          <a:custGeom>
            <a:rect b="b" l="l" r="r" t="t"/>
            <a:pathLst>
              <a:path extrusionOk="0" h="2541259" w="2541259">
                <a:moveTo>
                  <a:pt x="0" y="0"/>
                </a:moveTo>
                <a:lnTo>
                  <a:pt x="2541258" y="0"/>
                </a:lnTo>
                <a:lnTo>
                  <a:pt x="2541258" y="2541258"/>
                </a:lnTo>
                <a:lnTo>
                  <a:pt x="0" y="2541258"/>
                </a:lnTo>
                <a:lnTo>
                  <a:pt x="0" y="0"/>
                </a:lnTo>
                <a:close/>
              </a:path>
            </a:pathLst>
          </a:custGeom>
          <a:blipFill rotWithShape="1">
            <a:blip r:embed="rId4">
              <a:alphaModFix amt="15000"/>
            </a:blip>
            <a:stretch>
              <a:fillRect b="0" l="0" r="0" t="0"/>
            </a:stretch>
          </a:blipFill>
          <a:ln>
            <a:noFill/>
          </a:ln>
        </p:spPr>
      </p:sp>
      <p:sp>
        <p:nvSpPr>
          <p:cNvPr id="797" name="Google Shape;797;p12"/>
          <p:cNvSpPr/>
          <p:nvPr/>
        </p:nvSpPr>
        <p:spPr>
          <a:xfrm rot="257467">
            <a:off x="9534320" y="167734"/>
            <a:ext cx="1411770" cy="1411770"/>
          </a:xfrm>
          <a:custGeom>
            <a:rect b="b" l="l" r="r" t="t"/>
            <a:pathLst>
              <a:path extrusionOk="0" h="1411770" w="1411770">
                <a:moveTo>
                  <a:pt x="0" y="0"/>
                </a:moveTo>
                <a:lnTo>
                  <a:pt x="1411771" y="0"/>
                </a:lnTo>
                <a:lnTo>
                  <a:pt x="1411771" y="1411770"/>
                </a:lnTo>
                <a:lnTo>
                  <a:pt x="0" y="1411770"/>
                </a:lnTo>
                <a:lnTo>
                  <a:pt x="0" y="0"/>
                </a:lnTo>
                <a:close/>
              </a:path>
            </a:pathLst>
          </a:custGeom>
          <a:blipFill rotWithShape="1">
            <a:blip r:embed="rId4">
              <a:alphaModFix amt="15000"/>
            </a:blip>
            <a:stretch>
              <a:fillRect b="0" l="0" r="0" t="0"/>
            </a:stretch>
          </a:blipFill>
          <a:ln>
            <a:noFill/>
          </a:ln>
        </p:spPr>
      </p:sp>
      <p:sp>
        <p:nvSpPr>
          <p:cNvPr id="798" name="Google Shape;798;p12"/>
          <p:cNvSpPr/>
          <p:nvPr/>
        </p:nvSpPr>
        <p:spPr>
          <a:xfrm rot="257467">
            <a:off x="17184049" y="3115145"/>
            <a:ext cx="2207902" cy="2207902"/>
          </a:xfrm>
          <a:custGeom>
            <a:rect b="b" l="l" r="r" t="t"/>
            <a:pathLst>
              <a:path extrusionOk="0" h="2207902" w="2207902">
                <a:moveTo>
                  <a:pt x="0" y="0"/>
                </a:moveTo>
                <a:lnTo>
                  <a:pt x="2207902" y="0"/>
                </a:lnTo>
                <a:lnTo>
                  <a:pt x="2207902" y="2207901"/>
                </a:lnTo>
                <a:lnTo>
                  <a:pt x="0" y="2207901"/>
                </a:lnTo>
                <a:lnTo>
                  <a:pt x="0" y="0"/>
                </a:lnTo>
                <a:close/>
              </a:path>
            </a:pathLst>
          </a:custGeom>
          <a:blipFill rotWithShape="1">
            <a:blip r:embed="rId4">
              <a:alphaModFix amt="15000"/>
            </a:blip>
            <a:stretch>
              <a:fillRect b="0" l="0" r="0" t="0"/>
            </a:stretch>
          </a:blipFill>
          <a:ln>
            <a:noFill/>
          </a:ln>
        </p:spPr>
      </p:sp>
      <p:sp>
        <p:nvSpPr>
          <p:cNvPr id="799" name="Google Shape;799;p12"/>
          <p:cNvSpPr/>
          <p:nvPr/>
        </p:nvSpPr>
        <p:spPr>
          <a:xfrm rot="3600858">
            <a:off x="-1617297" y="6099772"/>
            <a:ext cx="3870633" cy="6317057"/>
          </a:xfrm>
          <a:custGeom>
            <a:rect b="b" l="l" r="r" t="t"/>
            <a:pathLst>
              <a:path extrusionOk="0" h="6317057" w="3870633">
                <a:moveTo>
                  <a:pt x="0" y="0"/>
                </a:moveTo>
                <a:lnTo>
                  <a:pt x="3870633" y="0"/>
                </a:lnTo>
                <a:lnTo>
                  <a:pt x="3870633" y="6317056"/>
                </a:lnTo>
                <a:lnTo>
                  <a:pt x="0" y="6317056"/>
                </a:lnTo>
                <a:lnTo>
                  <a:pt x="0" y="0"/>
                </a:lnTo>
                <a:close/>
              </a:path>
            </a:pathLst>
          </a:custGeom>
          <a:blipFill rotWithShape="1">
            <a:blip r:embed="rId5">
              <a:alphaModFix/>
            </a:blip>
            <a:stretch>
              <a:fillRect b="0" l="0" r="0" t="0"/>
            </a:stretch>
          </a:blipFill>
          <a:ln>
            <a:noFill/>
          </a:ln>
        </p:spPr>
      </p:sp>
      <p:sp>
        <p:nvSpPr>
          <p:cNvPr id="800" name="Google Shape;800;p12"/>
          <p:cNvSpPr/>
          <p:nvPr/>
        </p:nvSpPr>
        <p:spPr>
          <a:xfrm rot="-1198221">
            <a:off x="-226171" y="784598"/>
            <a:ext cx="2509742" cy="2509742"/>
          </a:xfrm>
          <a:custGeom>
            <a:rect b="b" l="l" r="r" t="t"/>
            <a:pathLst>
              <a:path extrusionOk="0" h="2509742" w="2509742">
                <a:moveTo>
                  <a:pt x="0" y="0"/>
                </a:moveTo>
                <a:lnTo>
                  <a:pt x="2509742" y="0"/>
                </a:lnTo>
                <a:lnTo>
                  <a:pt x="2509742" y="2509742"/>
                </a:lnTo>
                <a:lnTo>
                  <a:pt x="0" y="2509742"/>
                </a:lnTo>
                <a:lnTo>
                  <a:pt x="0" y="0"/>
                </a:lnTo>
                <a:close/>
              </a:path>
            </a:pathLst>
          </a:custGeom>
          <a:blipFill rotWithShape="1">
            <a:blip r:embed="rId4">
              <a:alphaModFix amt="15000"/>
            </a:blip>
            <a:stretch>
              <a:fillRect b="0" l="0" r="0" t="0"/>
            </a:stretch>
          </a:blipFill>
          <a:ln>
            <a:noFill/>
          </a:ln>
        </p:spPr>
      </p:sp>
      <p:sp>
        <p:nvSpPr>
          <p:cNvPr id="801" name="Google Shape;801;p12"/>
          <p:cNvSpPr/>
          <p:nvPr/>
        </p:nvSpPr>
        <p:spPr>
          <a:xfrm rot="3812437">
            <a:off x="1002374" y="7848834"/>
            <a:ext cx="2262061" cy="4160981"/>
          </a:xfrm>
          <a:custGeom>
            <a:rect b="b" l="l" r="r" t="t"/>
            <a:pathLst>
              <a:path extrusionOk="0" h="4160981" w="2262061">
                <a:moveTo>
                  <a:pt x="0" y="0"/>
                </a:moveTo>
                <a:lnTo>
                  <a:pt x="2262061" y="0"/>
                </a:lnTo>
                <a:lnTo>
                  <a:pt x="2262061" y="4160982"/>
                </a:lnTo>
                <a:lnTo>
                  <a:pt x="0" y="4160982"/>
                </a:lnTo>
                <a:lnTo>
                  <a:pt x="0" y="0"/>
                </a:lnTo>
                <a:close/>
              </a:path>
            </a:pathLst>
          </a:custGeom>
          <a:blipFill rotWithShape="1">
            <a:blip r:embed="rId6">
              <a:alphaModFix/>
            </a:blip>
            <a:stretch>
              <a:fillRect b="0" l="0" r="0" t="0"/>
            </a:stretch>
          </a:blipFill>
          <a:ln>
            <a:noFill/>
          </a:ln>
        </p:spPr>
      </p:sp>
      <p:sp>
        <p:nvSpPr>
          <p:cNvPr id="802" name="Google Shape;802;p12"/>
          <p:cNvSpPr/>
          <p:nvPr/>
        </p:nvSpPr>
        <p:spPr>
          <a:xfrm rot="257467">
            <a:off x="14495175" y="8091695"/>
            <a:ext cx="2830157" cy="2830157"/>
          </a:xfrm>
          <a:custGeom>
            <a:rect b="b" l="l" r="r" t="t"/>
            <a:pathLst>
              <a:path extrusionOk="0" h="2830157" w="2830157">
                <a:moveTo>
                  <a:pt x="0" y="0"/>
                </a:moveTo>
                <a:lnTo>
                  <a:pt x="2830157" y="0"/>
                </a:lnTo>
                <a:lnTo>
                  <a:pt x="2830157" y="2830157"/>
                </a:lnTo>
                <a:lnTo>
                  <a:pt x="0" y="2830157"/>
                </a:lnTo>
                <a:lnTo>
                  <a:pt x="0" y="0"/>
                </a:lnTo>
                <a:close/>
              </a:path>
            </a:pathLst>
          </a:custGeom>
          <a:blipFill rotWithShape="1">
            <a:blip r:embed="rId4">
              <a:alphaModFix amt="15000"/>
            </a:blip>
            <a:stretch>
              <a:fillRect b="0" l="0" r="0" t="0"/>
            </a:stretch>
          </a:blipFill>
          <a:ln>
            <a:noFill/>
          </a:ln>
        </p:spPr>
      </p:sp>
      <p:sp>
        <p:nvSpPr>
          <p:cNvPr id="803" name="Google Shape;803;p12"/>
          <p:cNvSpPr/>
          <p:nvPr/>
        </p:nvSpPr>
        <p:spPr>
          <a:xfrm>
            <a:off x="1922497" y="3456600"/>
            <a:ext cx="1480619" cy="1524983"/>
          </a:xfrm>
          <a:custGeom>
            <a:rect b="b" l="l" r="r" t="t"/>
            <a:pathLst>
              <a:path extrusionOk="0" h="1524983" w="1480619">
                <a:moveTo>
                  <a:pt x="0" y="0"/>
                </a:moveTo>
                <a:lnTo>
                  <a:pt x="1480619" y="0"/>
                </a:lnTo>
                <a:lnTo>
                  <a:pt x="1480619" y="1524982"/>
                </a:lnTo>
                <a:lnTo>
                  <a:pt x="0" y="1524982"/>
                </a:lnTo>
                <a:lnTo>
                  <a:pt x="0" y="0"/>
                </a:lnTo>
                <a:close/>
              </a:path>
            </a:pathLst>
          </a:custGeom>
          <a:blipFill rotWithShape="1">
            <a:blip r:embed="rId7">
              <a:alphaModFix/>
            </a:blip>
            <a:stretch>
              <a:fillRect b="0" l="0" r="0" t="0"/>
            </a:stretch>
          </a:blipFill>
          <a:ln>
            <a:noFill/>
          </a:ln>
        </p:spPr>
      </p:sp>
      <p:sp>
        <p:nvSpPr>
          <p:cNvPr id="804" name="Google Shape;804;p12"/>
          <p:cNvSpPr txBox="1"/>
          <p:nvPr/>
        </p:nvSpPr>
        <p:spPr>
          <a:xfrm>
            <a:off x="3607835" y="3504203"/>
            <a:ext cx="7184380" cy="147637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9000" u="none" cap="none" strike="noStrike">
                <a:solidFill>
                  <a:srgbClr val="FEFC48"/>
                </a:solidFill>
                <a:latin typeface="Arial"/>
                <a:ea typeface="Arial"/>
                <a:cs typeface="Arial"/>
                <a:sym typeface="Arial"/>
              </a:rPr>
              <a:t>Introduction</a:t>
            </a:r>
            <a:endParaRPr/>
          </a:p>
        </p:txBody>
      </p:sp>
      <p:sp>
        <p:nvSpPr>
          <p:cNvPr id="805" name="Google Shape;805;p12"/>
          <p:cNvSpPr txBox="1"/>
          <p:nvPr/>
        </p:nvSpPr>
        <p:spPr>
          <a:xfrm>
            <a:off x="3588785" y="5145262"/>
            <a:ext cx="5320741" cy="11557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FFFFFF"/>
                </a:solidFill>
                <a:latin typeface="Arimo"/>
                <a:ea typeface="Arimo"/>
                <a:cs typeface="Arimo"/>
                <a:sym typeface="Arimo"/>
              </a:rPr>
              <a:t>Elaborate on what you want to discuss. </a:t>
            </a:r>
            <a:endParaRPr/>
          </a:p>
        </p:txBody>
      </p:sp>
      <p:sp>
        <p:nvSpPr>
          <p:cNvPr id="806" name="Google Shape;806;p12"/>
          <p:cNvSpPr txBox="1"/>
          <p:nvPr/>
        </p:nvSpPr>
        <p:spPr>
          <a:xfrm>
            <a:off x="2366506" y="3506444"/>
            <a:ext cx="361181" cy="147189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6B2D6D"/>
                </a:solidFill>
                <a:latin typeface="Arial"/>
                <a:ea typeface="Arial"/>
                <a:cs typeface="Arial"/>
                <a:sym typeface="Arial"/>
              </a:rPr>
              <a:t>1</a:t>
            </a:r>
            <a:endParaRPr/>
          </a:p>
        </p:txBody>
      </p:sp>
      <p:grpSp>
        <p:nvGrpSpPr>
          <p:cNvPr id="807" name="Google Shape;807;p12"/>
          <p:cNvGrpSpPr/>
          <p:nvPr/>
        </p:nvGrpSpPr>
        <p:grpSpPr>
          <a:xfrm>
            <a:off x="427742" y="803549"/>
            <a:ext cx="17432515" cy="484237"/>
            <a:chOff x="0" y="0"/>
            <a:chExt cx="23243354" cy="645649"/>
          </a:xfrm>
        </p:grpSpPr>
        <p:grpSp>
          <p:nvGrpSpPr>
            <p:cNvPr id="808" name="Google Shape;808;p12"/>
            <p:cNvGrpSpPr/>
            <p:nvPr/>
          </p:nvGrpSpPr>
          <p:grpSpPr>
            <a:xfrm>
              <a:off x="0" y="0"/>
              <a:ext cx="645649" cy="645649"/>
              <a:chOff x="0" y="0"/>
              <a:chExt cx="812800" cy="812800"/>
            </a:xfrm>
          </p:grpSpPr>
          <p:sp>
            <p:nvSpPr>
              <p:cNvPr id="809" name="Google Shape;809;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810" name="Google Shape;810;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1" name="Google Shape;811;p12"/>
            <p:cNvGrpSpPr/>
            <p:nvPr/>
          </p:nvGrpSpPr>
          <p:grpSpPr>
            <a:xfrm>
              <a:off x="645649" y="0"/>
              <a:ext cx="645649" cy="645649"/>
              <a:chOff x="0" y="0"/>
              <a:chExt cx="812800" cy="812800"/>
            </a:xfrm>
          </p:grpSpPr>
          <p:sp>
            <p:nvSpPr>
              <p:cNvPr id="812" name="Google Shape;812;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813" name="Google Shape;813;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4" name="Google Shape;814;p12"/>
            <p:cNvGrpSpPr/>
            <p:nvPr/>
          </p:nvGrpSpPr>
          <p:grpSpPr>
            <a:xfrm>
              <a:off x="1291297" y="0"/>
              <a:ext cx="645649" cy="645649"/>
              <a:chOff x="0" y="0"/>
              <a:chExt cx="812800" cy="812800"/>
            </a:xfrm>
          </p:grpSpPr>
          <p:sp>
            <p:nvSpPr>
              <p:cNvPr id="815" name="Google Shape;815;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816" name="Google Shape;816;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7" name="Google Shape;817;p12"/>
            <p:cNvGrpSpPr/>
            <p:nvPr/>
          </p:nvGrpSpPr>
          <p:grpSpPr>
            <a:xfrm>
              <a:off x="1936946" y="0"/>
              <a:ext cx="645649" cy="645649"/>
              <a:chOff x="0" y="0"/>
              <a:chExt cx="812800" cy="812800"/>
            </a:xfrm>
          </p:grpSpPr>
          <p:sp>
            <p:nvSpPr>
              <p:cNvPr id="818" name="Google Shape;818;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819" name="Google Shape;819;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0" name="Google Shape;820;p12"/>
            <p:cNvGrpSpPr/>
            <p:nvPr/>
          </p:nvGrpSpPr>
          <p:grpSpPr>
            <a:xfrm>
              <a:off x="2582595" y="0"/>
              <a:ext cx="645649" cy="645649"/>
              <a:chOff x="0" y="0"/>
              <a:chExt cx="812800" cy="812800"/>
            </a:xfrm>
          </p:grpSpPr>
          <p:sp>
            <p:nvSpPr>
              <p:cNvPr id="821" name="Google Shape;821;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822" name="Google Shape;822;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3" name="Google Shape;823;p12"/>
            <p:cNvGrpSpPr/>
            <p:nvPr/>
          </p:nvGrpSpPr>
          <p:grpSpPr>
            <a:xfrm>
              <a:off x="3228244" y="0"/>
              <a:ext cx="645649" cy="645649"/>
              <a:chOff x="0" y="0"/>
              <a:chExt cx="812800" cy="812800"/>
            </a:xfrm>
          </p:grpSpPr>
          <p:sp>
            <p:nvSpPr>
              <p:cNvPr id="824" name="Google Shape;824;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825" name="Google Shape;825;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6" name="Google Shape;826;p12"/>
            <p:cNvGrpSpPr/>
            <p:nvPr/>
          </p:nvGrpSpPr>
          <p:grpSpPr>
            <a:xfrm>
              <a:off x="3873892" y="0"/>
              <a:ext cx="645649" cy="645649"/>
              <a:chOff x="0" y="0"/>
              <a:chExt cx="812800" cy="812800"/>
            </a:xfrm>
          </p:grpSpPr>
          <p:sp>
            <p:nvSpPr>
              <p:cNvPr id="827" name="Google Shape;827;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828" name="Google Shape;828;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9" name="Google Shape;829;p12"/>
            <p:cNvGrpSpPr/>
            <p:nvPr/>
          </p:nvGrpSpPr>
          <p:grpSpPr>
            <a:xfrm>
              <a:off x="4519541" y="0"/>
              <a:ext cx="645649" cy="645649"/>
              <a:chOff x="0" y="0"/>
              <a:chExt cx="812800" cy="812800"/>
            </a:xfrm>
          </p:grpSpPr>
          <p:sp>
            <p:nvSpPr>
              <p:cNvPr id="830" name="Google Shape;830;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831" name="Google Shape;831;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2" name="Google Shape;832;p12"/>
            <p:cNvGrpSpPr/>
            <p:nvPr/>
          </p:nvGrpSpPr>
          <p:grpSpPr>
            <a:xfrm>
              <a:off x="5165190" y="0"/>
              <a:ext cx="645649" cy="645649"/>
              <a:chOff x="0" y="0"/>
              <a:chExt cx="812800" cy="812800"/>
            </a:xfrm>
          </p:grpSpPr>
          <p:sp>
            <p:nvSpPr>
              <p:cNvPr id="833" name="Google Shape;833;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834" name="Google Shape;834;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5" name="Google Shape;835;p12"/>
            <p:cNvGrpSpPr/>
            <p:nvPr/>
          </p:nvGrpSpPr>
          <p:grpSpPr>
            <a:xfrm>
              <a:off x="5810838" y="0"/>
              <a:ext cx="645649" cy="645649"/>
              <a:chOff x="0" y="0"/>
              <a:chExt cx="812800" cy="812800"/>
            </a:xfrm>
          </p:grpSpPr>
          <p:sp>
            <p:nvSpPr>
              <p:cNvPr id="836" name="Google Shape;836;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837" name="Google Shape;837;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8" name="Google Shape;838;p12"/>
            <p:cNvGrpSpPr/>
            <p:nvPr/>
          </p:nvGrpSpPr>
          <p:grpSpPr>
            <a:xfrm>
              <a:off x="6456487" y="0"/>
              <a:ext cx="645649" cy="645649"/>
              <a:chOff x="0" y="0"/>
              <a:chExt cx="812800" cy="812800"/>
            </a:xfrm>
          </p:grpSpPr>
          <p:sp>
            <p:nvSpPr>
              <p:cNvPr id="839" name="Google Shape;839;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840" name="Google Shape;840;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1" name="Google Shape;841;p12"/>
            <p:cNvGrpSpPr/>
            <p:nvPr/>
          </p:nvGrpSpPr>
          <p:grpSpPr>
            <a:xfrm>
              <a:off x="7102136" y="0"/>
              <a:ext cx="645649" cy="645649"/>
              <a:chOff x="0" y="0"/>
              <a:chExt cx="812800" cy="812800"/>
            </a:xfrm>
          </p:grpSpPr>
          <p:sp>
            <p:nvSpPr>
              <p:cNvPr id="842" name="Google Shape;842;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843" name="Google Shape;843;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4" name="Google Shape;844;p12"/>
            <p:cNvGrpSpPr/>
            <p:nvPr/>
          </p:nvGrpSpPr>
          <p:grpSpPr>
            <a:xfrm>
              <a:off x="7747785" y="0"/>
              <a:ext cx="645649" cy="645649"/>
              <a:chOff x="0" y="0"/>
              <a:chExt cx="812800" cy="812800"/>
            </a:xfrm>
          </p:grpSpPr>
          <p:sp>
            <p:nvSpPr>
              <p:cNvPr id="845" name="Google Shape;845;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846" name="Google Shape;846;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7" name="Google Shape;847;p12"/>
            <p:cNvGrpSpPr/>
            <p:nvPr/>
          </p:nvGrpSpPr>
          <p:grpSpPr>
            <a:xfrm>
              <a:off x="8393433" y="0"/>
              <a:ext cx="645649" cy="645649"/>
              <a:chOff x="0" y="0"/>
              <a:chExt cx="812800" cy="812800"/>
            </a:xfrm>
          </p:grpSpPr>
          <p:sp>
            <p:nvSpPr>
              <p:cNvPr id="848" name="Google Shape;848;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849" name="Google Shape;849;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0" name="Google Shape;850;p12"/>
            <p:cNvGrpSpPr/>
            <p:nvPr/>
          </p:nvGrpSpPr>
          <p:grpSpPr>
            <a:xfrm>
              <a:off x="9039082" y="0"/>
              <a:ext cx="645649" cy="645649"/>
              <a:chOff x="0" y="0"/>
              <a:chExt cx="812800" cy="812800"/>
            </a:xfrm>
          </p:grpSpPr>
          <p:sp>
            <p:nvSpPr>
              <p:cNvPr id="851" name="Google Shape;851;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852" name="Google Shape;852;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3" name="Google Shape;853;p12"/>
            <p:cNvGrpSpPr/>
            <p:nvPr/>
          </p:nvGrpSpPr>
          <p:grpSpPr>
            <a:xfrm>
              <a:off x="9684731" y="0"/>
              <a:ext cx="645649" cy="645649"/>
              <a:chOff x="0" y="0"/>
              <a:chExt cx="812800" cy="812800"/>
            </a:xfrm>
          </p:grpSpPr>
          <p:sp>
            <p:nvSpPr>
              <p:cNvPr id="854" name="Google Shape;854;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855" name="Google Shape;855;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6" name="Google Shape;856;p12"/>
            <p:cNvGrpSpPr/>
            <p:nvPr/>
          </p:nvGrpSpPr>
          <p:grpSpPr>
            <a:xfrm>
              <a:off x="10330380" y="0"/>
              <a:ext cx="645649" cy="645649"/>
              <a:chOff x="0" y="0"/>
              <a:chExt cx="812800" cy="812800"/>
            </a:xfrm>
          </p:grpSpPr>
          <p:sp>
            <p:nvSpPr>
              <p:cNvPr id="857" name="Google Shape;857;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858" name="Google Shape;858;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9" name="Google Shape;859;p12"/>
            <p:cNvGrpSpPr/>
            <p:nvPr/>
          </p:nvGrpSpPr>
          <p:grpSpPr>
            <a:xfrm>
              <a:off x="10976028" y="0"/>
              <a:ext cx="645649" cy="645649"/>
              <a:chOff x="0" y="0"/>
              <a:chExt cx="812800" cy="812800"/>
            </a:xfrm>
          </p:grpSpPr>
          <p:sp>
            <p:nvSpPr>
              <p:cNvPr id="860" name="Google Shape;860;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861" name="Google Shape;861;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2" name="Google Shape;862;p12"/>
            <p:cNvGrpSpPr/>
            <p:nvPr/>
          </p:nvGrpSpPr>
          <p:grpSpPr>
            <a:xfrm>
              <a:off x="11621677" y="0"/>
              <a:ext cx="645649" cy="645649"/>
              <a:chOff x="0" y="0"/>
              <a:chExt cx="812800" cy="812800"/>
            </a:xfrm>
          </p:grpSpPr>
          <p:sp>
            <p:nvSpPr>
              <p:cNvPr id="863" name="Google Shape;863;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864" name="Google Shape;864;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5" name="Google Shape;865;p12"/>
            <p:cNvGrpSpPr/>
            <p:nvPr/>
          </p:nvGrpSpPr>
          <p:grpSpPr>
            <a:xfrm>
              <a:off x="12267326" y="0"/>
              <a:ext cx="645649" cy="645649"/>
              <a:chOff x="0" y="0"/>
              <a:chExt cx="812800" cy="812800"/>
            </a:xfrm>
          </p:grpSpPr>
          <p:sp>
            <p:nvSpPr>
              <p:cNvPr id="866" name="Google Shape;866;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867" name="Google Shape;867;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8" name="Google Shape;868;p12"/>
            <p:cNvGrpSpPr/>
            <p:nvPr/>
          </p:nvGrpSpPr>
          <p:grpSpPr>
            <a:xfrm>
              <a:off x="12912974" y="0"/>
              <a:ext cx="645649" cy="645649"/>
              <a:chOff x="0" y="0"/>
              <a:chExt cx="812800" cy="812800"/>
            </a:xfrm>
          </p:grpSpPr>
          <p:sp>
            <p:nvSpPr>
              <p:cNvPr id="869" name="Google Shape;869;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870" name="Google Shape;870;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1" name="Google Shape;871;p12"/>
            <p:cNvGrpSpPr/>
            <p:nvPr/>
          </p:nvGrpSpPr>
          <p:grpSpPr>
            <a:xfrm>
              <a:off x="13558623" y="0"/>
              <a:ext cx="645649" cy="645649"/>
              <a:chOff x="0" y="0"/>
              <a:chExt cx="812800" cy="812800"/>
            </a:xfrm>
          </p:grpSpPr>
          <p:sp>
            <p:nvSpPr>
              <p:cNvPr id="872" name="Google Shape;872;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873" name="Google Shape;873;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4" name="Google Shape;874;p12"/>
            <p:cNvGrpSpPr/>
            <p:nvPr/>
          </p:nvGrpSpPr>
          <p:grpSpPr>
            <a:xfrm>
              <a:off x="14204272" y="0"/>
              <a:ext cx="645649" cy="645649"/>
              <a:chOff x="0" y="0"/>
              <a:chExt cx="812800" cy="812800"/>
            </a:xfrm>
          </p:grpSpPr>
          <p:sp>
            <p:nvSpPr>
              <p:cNvPr id="875" name="Google Shape;875;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876" name="Google Shape;876;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7" name="Google Shape;877;p12"/>
            <p:cNvGrpSpPr/>
            <p:nvPr/>
          </p:nvGrpSpPr>
          <p:grpSpPr>
            <a:xfrm>
              <a:off x="14849921" y="0"/>
              <a:ext cx="645649" cy="645649"/>
              <a:chOff x="0" y="0"/>
              <a:chExt cx="812800" cy="812800"/>
            </a:xfrm>
          </p:grpSpPr>
          <p:sp>
            <p:nvSpPr>
              <p:cNvPr id="878" name="Google Shape;878;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879" name="Google Shape;879;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0" name="Google Shape;880;p12"/>
            <p:cNvGrpSpPr/>
            <p:nvPr/>
          </p:nvGrpSpPr>
          <p:grpSpPr>
            <a:xfrm>
              <a:off x="15495569" y="0"/>
              <a:ext cx="645649" cy="645649"/>
              <a:chOff x="0" y="0"/>
              <a:chExt cx="812800" cy="812800"/>
            </a:xfrm>
          </p:grpSpPr>
          <p:sp>
            <p:nvSpPr>
              <p:cNvPr id="881" name="Google Shape;881;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882" name="Google Shape;882;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3" name="Google Shape;883;p12"/>
            <p:cNvGrpSpPr/>
            <p:nvPr/>
          </p:nvGrpSpPr>
          <p:grpSpPr>
            <a:xfrm>
              <a:off x="16141218" y="0"/>
              <a:ext cx="645649" cy="645649"/>
              <a:chOff x="0" y="0"/>
              <a:chExt cx="812800" cy="812800"/>
            </a:xfrm>
          </p:grpSpPr>
          <p:sp>
            <p:nvSpPr>
              <p:cNvPr id="884" name="Google Shape;884;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885" name="Google Shape;885;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6" name="Google Shape;886;p12"/>
            <p:cNvGrpSpPr/>
            <p:nvPr/>
          </p:nvGrpSpPr>
          <p:grpSpPr>
            <a:xfrm>
              <a:off x="16786867" y="0"/>
              <a:ext cx="645649" cy="645649"/>
              <a:chOff x="0" y="0"/>
              <a:chExt cx="812800" cy="812800"/>
            </a:xfrm>
          </p:grpSpPr>
          <p:sp>
            <p:nvSpPr>
              <p:cNvPr id="887" name="Google Shape;887;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888" name="Google Shape;888;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9" name="Google Shape;889;p12"/>
            <p:cNvGrpSpPr/>
            <p:nvPr/>
          </p:nvGrpSpPr>
          <p:grpSpPr>
            <a:xfrm>
              <a:off x="17432515" y="0"/>
              <a:ext cx="645649" cy="645649"/>
              <a:chOff x="0" y="0"/>
              <a:chExt cx="812800" cy="812800"/>
            </a:xfrm>
          </p:grpSpPr>
          <p:sp>
            <p:nvSpPr>
              <p:cNvPr id="890" name="Google Shape;890;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891" name="Google Shape;891;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2" name="Google Shape;892;p12"/>
            <p:cNvGrpSpPr/>
            <p:nvPr/>
          </p:nvGrpSpPr>
          <p:grpSpPr>
            <a:xfrm>
              <a:off x="18078164" y="0"/>
              <a:ext cx="645649" cy="645649"/>
              <a:chOff x="0" y="0"/>
              <a:chExt cx="812800" cy="812800"/>
            </a:xfrm>
          </p:grpSpPr>
          <p:sp>
            <p:nvSpPr>
              <p:cNvPr id="893" name="Google Shape;893;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894" name="Google Shape;894;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5" name="Google Shape;895;p12"/>
            <p:cNvGrpSpPr/>
            <p:nvPr/>
          </p:nvGrpSpPr>
          <p:grpSpPr>
            <a:xfrm>
              <a:off x="18723813" y="0"/>
              <a:ext cx="645649" cy="645649"/>
              <a:chOff x="0" y="0"/>
              <a:chExt cx="812800" cy="812800"/>
            </a:xfrm>
          </p:grpSpPr>
          <p:sp>
            <p:nvSpPr>
              <p:cNvPr id="896" name="Google Shape;896;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897" name="Google Shape;897;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8" name="Google Shape;898;p12"/>
            <p:cNvGrpSpPr/>
            <p:nvPr/>
          </p:nvGrpSpPr>
          <p:grpSpPr>
            <a:xfrm>
              <a:off x="19369462" y="0"/>
              <a:ext cx="645649" cy="645649"/>
              <a:chOff x="0" y="0"/>
              <a:chExt cx="812800" cy="812800"/>
            </a:xfrm>
          </p:grpSpPr>
          <p:sp>
            <p:nvSpPr>
              <p:cNvPr id="899" name="Google Shape;899;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900" name="Google Shape;900;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1" name="Google Shape;901;p12"/>
            <p:cNvGrpSpPr/>
            <p:nvPr/>
          </p:nvGrpSpPr>
          <p:grpSpPr>
            <a:xfrm>
              <a:off x="20015110" y="0"/>
              <a:ext cx="645649" cy="645649"/>
              <a:chOff x="0" y="0"/>
              <a:chExt cx="812800" cy="812800"/>
            </a:xfrm>
          </p:grpSpPr>
          <p:sp>
            <p:nvSpPr>
              <p:cNvPr id="902" name="Google Shape;902;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903" name="Google Shape;903;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4" name="Google Shape;904;p12"/>
            <p:cNvGrpSpPr/>
            <p:nvPr/>
          </p:nvGrpSpPr>
          <p:grpSpPr>
            <a:xfrm>
              <a:off x="20660759" y="0"/>
              <a:ext cx="645649" cy="645649"/>
              <a:chOff x="0" y="0"/>
              <a:chExt cx="812800" cy="812800"/>
            </a:xfrm>
          </p:grpSpPr>
          <p:sp>
            <p:nvSpPr>
              <p:cNvPr id="905" name="Google Shape;905;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906" name="Google Shape;906;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7" name="Google Shape;907;p12"/>
            <p:cNvGrpSpPr/>
            <p:nvPr/>
          </p:nvGrpSpPr>
          <p:grpSpPr>
            <a:xfrm>
              <a:off x="21306408" y="0"/>
              <a:ext cx="645649" cy="645649"/>
              <a:chOff x="0" y="0"/>
              <a:chExt cx="812800" cy="812800"/>
            </a:xfrm>
          </p:grpSpPr>
          <p:sp>
            <p:nvSpPr>
              <p:cNvPr id="908" name="Google Shape;908;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909" name="Google Shape;909;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0" name="Google Shape;910;p12"/>
            <p:cNvGrpSpPr/>
            <p:nvPr/>
          </p:nvGrpSpPr>
          <p:grpSpPr>
            <a:xfrm>
              <a:off x="21952056" y="0"/>
              <a:ext cx="645649" cy="645649"/>
              <a:chOff x="0" y="0"/>
              <a:chExt cx="812800" cy="812800"/>
            </a:xfrm>
          </p:grpSpPr>
          <p:sp>
            <p:nvSpPr>
              <p:cNvPr id="911" name="Google Shape;911;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912" name="Google Shape;912;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3" name="Google Shape;913;p12"/>
            <p:cNvGrpSpPr/>
            <p:nvPr/>
          </p:nvGrpSpPr>
          <p:grpSpPr>
            <a:xfrm>
              <a:off x="22597705" y="0"/>
              <a:ext cx="645649" cy="645649"/>
              <a:chOff x="0" y="0"/>
              <a:chExt cx="812800" cy="812800"/>
            </a:xfrm>
          </p:grpSpPr>
          <p:sp>
            <p:nvSpPr>
              <p:cNvPr id="914" name="Google Shape;914;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915" name="Google Shape;915;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16" name="Google Shape;916;p12"/>
          <p:cNvGrpSpPr/>
          <p:nvPr/>
        </p:nvGrpSpPr>
        <p:grpSpPr>
          <a:xfrm>
            <a:off x="427742" y="9120104"/>
            <a:ext cx="17432515" cy="484237"/>
            <a:chOff x="0" y="0"/>
            <a:chExt cx="23243354" cy="645649"/>
          </a:xfrm>
        </p:grpSpPr>
        <p:grpSp>
          <p:nvGrpSpPr>
            <p:cNvPr id="917" name="Google Shape;917;p12"/>
            <p:cNvGrpSpPr/>
            <p:nvPr/>
          </p:nvGrpSpPr>
          <p:grpSpPr>
            <a:xfrm>
              <a:off x="0" y="0"/>
              <a:ext cx="645649" cy="645649"/>
              <a:chOff x="0" y="0"/>
              <a:chExt cx="812800" cy="812800"/>
            </a:xfrm>
          </p:grpSpPr>
          <p:sp>
            <p:nvSpPr>
              <p:cNvPr id="918" name="Google Shape;918;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919" name="Google Shape;919;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0" name="Google Shape;920;p12"/>
            <p:cNvGrpSpPr/>
            <p:nvPr/>
          </p:nvGrpSpPr>
          <p:grpSpPr>
            <a:xfrm>
              <a:off x="645649" y="0"/>
              <a:ext cx="645649" cy="645649"/>
              <a:chOff x="0" y="0"/>
              <a:chExt cx="812800" cy="812800"/>
            </a:xfrm>
          </p:grpSpPr>
          <p:sp>
            <p:nvSpPr>
              <p:cNvPr id="921" name="Google Shape;921;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922" name="Google Shape;922;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3" name="Google Shape;923;p12"/>
            <p:cNvGrpSpPr/>
            <p:nvPr/>
          </p:nvGrpSpPr>
          <p:grpSpPr>
            <a:xfrm>
              <a:off x="1291297" y="0"/>
              <a:ext cx="645649" cy="645649"/>
              <a:chOff x="0" y="0"/>
              <a:chExt cx="812800" cy="812800"/>
            </a:xfrm>
          </p:grpSpPr>
          <p:sp>
            <p:nvSpPr>
              <p:cNvPr id="924" name="Google Shape;924;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925" name="Google Shape;925;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6" name="Google Shape;926;p12"/>
            <p:cNvGrpSpPr/>
            <p:nvPr/>
          </p:nvGrpSpPr>
          <p:grpSpPr>
            <a:xfrm>
              <a:off x="1936946" y="0"/>
              <a:ext cx="645649" cy="645649"/>
              <a:chOff x="0" y="0"/>
              <a:chExt cx="812800" cy="812800"/>
            </a:xfrm>
          </p:grpSpPr>
          <p:sp>
            <p:nvSpPr>
              <p:cNvPr id="927" name="Google Shape;927;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928" name="Google Shape;928;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9" name="Google Shape;929;p12"/>
            <p:cNvGrpSpPr/>
            <p:nvPr/>
          </p:nvGrpSpPr>
          <p:grpSpPr>
            <a:xfrm>
              <a:off x="2582595" y="0"/>
              <a:ext cx="645649" cy="645649"/>
              <a:chOff x="0" y="0"/>
              <a:chExt cx="812800" cy="812800"/>
            </a:xfrm>
          </p:grpSpPr>
          <p:sp>
            <p:nvSpPr>
              <p:cNvPr id="930" name="Google Shape;930;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931" name="Google Shape;931;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2" name="Google Shape;932;p12"/>
            <p:cNvGrpSpPr/>
            <p:nvPr/>
          </p:nvGrpSpPr>
          <p:grpSpPr>
            <a:xfrm>
              <a:off x="3228244" y="0"/>
              <a:ext cx="645649" cy="645649"/>
              <a:chOff x="0" y="0"/>
              <a:chExt cx="812800" cy="812800"/>
            </a:xfrm>
          </p:grpSpPr>
          <p:sp>
            <p:nvSpPr>
              <p:cNvPr id="933" name="Google Shape;933;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934" name="Google Shape;934;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5" name="Google Shape;935;p12"/>
            <p:cNvGrpSpPr/>
            <p:nvPr/>
          </p:nvGrpSpPr>
          <p:grpSpPr>
            <a:xfrm>
              <a:off x="3873892" y="0"/>
              <a:ext cx="645649" cy="645649"/>
              <a:chOff x="0" y="0"/>
              <a:chExt cx="812800" cy="812800"/>
            </a:xfrm>
          </p:grpSpPr>
          <p:sp>
            <p:nvSpPr>
              <p:cNvPr id="936" name="Google Shape;936;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937" name="Google Shape;937;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8" name="Google Shape;938;p12"/>
            <p:cNvGrpSpPr/>
            <p:nvPr/>
          </p:nvGrpSpPr>
          <p:grpSpPr>
            <a:xfrm>
              <a:off x="4519541" y="0"/>
              <a:ext cx="645649" cy="645649"/>
              <a:chOff x="0" y="0"/>
              <a:chExt cx="812800" cy="812800"/>
            </a:xfrm>
          </p:grpSpPr>
          <p:sp>
            <p:nvSpPr>
              <p:cNvPr id="939" name="Google Shape;939;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940" name="Google Shape;940;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1" name="Google Shape;941;p12"/>
            <p:cNvGrpSpPr/>
            <p:nvPr/>
          </p:nvGrpSpPr>
          <p:grpSpPr>
            <a:xfrm>
              <a:off x="5165190" y="0"/>
              <a:ext cx="645649" cy="645649"/>
              <a:chOff x="0" y="0"/>
              <a:chExt cx="812800" cy="812800"/>
            </a:xfrm>
          </p:grpSpPr>
          <p:sp>
            <p:nvSpPr>
              <p:cNvPr id="942" name="Google Shape;942;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943" name="Google Shape;943;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4" name="Google Shape;944;p12"/>
            <p:cNvGrpSpPr/>
            <p:nvPr/>
          </p:nvGrpSpPr>
          <p:grpSpPr>
            <a:xfrm>
              <a:off x="5810838" y="0"/>
              <a:ext cx="645649" cy="645649"/>
              <a:chOff x="0" y="0"/>
              <a:chExt cx="812800" cy="812800"/>
            </a:xfrm>
          </p:grpSpPr>
          <p:sp>
            <p:nvSpPr>
              <p:cNvPr id="945" name="Google Shape;945;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946" name="Google Shape;946;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7" name="Google Shape;947;p12"/>
            <p:cNvGrpSpPr/>
            <p:nvPr/>
          </p:nvGrpSpPr>
          <p:grpSpPr>
            <a:xfrm>
              <a:off x="6456487" y="0"/>
              <a:ext cx="645649" cy="645649"/>
              <a:chOff x="0" y="0"/>
              <a:chExt cx="812800" cy="812800"/>
            </a:xfrm>
          </p:grpSpPr>
          <p:sp>
            <p:nvSpPr>
              <p:cNvPr id="948" name="Google Shape;948;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949" name="Google Shape;949;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0" name="Google Shape;950;p12"/>
            <p:cNvGrpSpPr/>
            <p:nvPr/>
          </p:nvGrpSpPr>
          <p:grpSpPr>
            <a:xfrm>
              <a:off x="7102136" y="0"/>
              <a:ext cx="645649" cy="645649"/>
              <a:chOff x="0" y="0"/>
              <a:chExt cx="812800" cy="812800"/>
            </a:xfrm>
          </p:grpSpPr>
          <p:sp>
            <p:nvSpPr>
              <p:cNvPr id="951" name="Google Shape;951;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952" name="Google Shape;952;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3" name="Google Shape;953;p12"/>
            <p:cNvGrpSpPr/>
            <p:nvPr/>
          </p:nvGrpSpPr>
          <p:grpSpPr>
            <a:xfrm>
              <a:off x="7747785" y="0"/>
              <a:ext cx="645649" cy="645649"/>
              <a:chOff x="0" y="0"/>
              <a:chExt cx="812800" cy="812800"/>
            </a:xfrm>
          </p:grpSpPr>
          <p:sp>
            <p:nvSpPr>
              <p:cNvPr id="954" name="Google Shape;954;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955" name="Google Shape;955;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6" name="Google Shape;956;p12"/>
            <p:cNvGrpSpPr/>
            <p:nvPr/>
          </p:nvGrpSpPr>
          <p:grpSpPr>
            <a:xfrm>
              <a:off x="8393433" y="0"/>
              <a:ext cx="645649" cy="645649"/>
              <a:chOff x="0" y="0"/>
              <a:chExt cx="812800" cy="812800"/>
            </a:xfrm>
          </p:grpSpPr>
          <p:sp>
            <p:nvSpPr>
              <p:cNvPr id="957" name="Google Shape;957;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958" name="Google Shape;958;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9" name="Google Shape;959;p12"/>
            <p:cNvGrpSpPr/>
            <p:nvPr/>
          </p:nvGrpSpPr>
          <p:grpSpPr>
            <a:xfrm>
              <a:off x="9039082" y="0"/>
              <a:ext cx="645649" cy="645649"/>
              <a:chOff x="0" y="0"/>
              <a:chExt cx="812800" cy="812800"/>
            </a:xfrm>
          </p:grpSpPr>
          <p:sp>
            <p:nvSpPr>
              <p:cNvPr id="960" name="Google Shape;960;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961" name="Google Shape;961;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2" name="Google Shape;962;p12"/>
            <p:cNvGrpSpPr/>
            <p:nvPr/>
          </p:nvGrpSpPr>
          <p:grpSpPr>
            <a:xfrm>
              <a:off x="9684731" y="0"/>
              <a:ext cx="645649" cy="645649"/>
              <a:chOff x="0" y="0"/>
              <a:chExt cx="812800" cy="812800"/>
            </a:xfrm>
          </p:grpSpPr>
          <p:sp>
            <p:nvSpPr>
              <p:cNvPr id="963" name="Google Shape;963;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964" name="Google Shape;964;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5" name="Google Shape;965;p12"/>
            <p:cNvGrpSpPr/>
            <p:nvPr/>
          </p:nvGrpSpPr>
          <p:grpSpPr>
            <a:xfrm>
              <a:off x="10330380" y="0"/>
              <a:ext cx="645649" cy="645649"/>
              <a:chOff x="0" y="0"/>
              <a:chExt cx="812800" cy="812800"/>
            </a:xfrm>
          </p:grpSpPr>
          <p:sp>
            <p:nvSpPr>
              <p:cNvPr id="966" name="Google Shape;966;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967" name="Google Shape;967;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8" name="Google Shape;968;p12"/>
            <p:cNvGrpSpPr/>
            <p:nvPr/>
          </p:nvGrpSpPr>
          <p:grpSpPr>
            <a:xfrm>
              <a:off x="10976028" y="0"/>
              <a:ext cx="645649" cy="645649"/>
              <a:chOff x="0" y="0"/>
              <a:chExt cx="812800" cy="812800"/>
            </a:xfrm>
          </p:grpSpPr>
          <p:sp>
            <p:nvSpPr>
              <p:cNvPr id="969" name="Google Shape;969;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970" name="Google Shape;970;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1" name="Google Shape;971;p12"/>
            <p:cNvGrpSpPr/>
            <p:nvPr/>
          </p:nvGrpSpPr>
          <p:grpSpPr>
            <a:xfrm>
              <a:off x="11621677" y="0"/>
              <a:ext cx="645649" cy="645649"/>
              <a:chOff x="0" y="0"/>
              <a:chExt cx="812800" cy="812800"/>
            </a:xfrm>
          </p:grpSpPr>
          <p:sp>
            <p:nvSpPr>
              <p:cNvPr id="972" name="Google Shape;972;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973" name="Google Shape;973;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4" name="Google Shape;974;p12"/>
            <p:cNvGrpSpPr/>
            <p:nvPr/>
          </p:nvGrpSpPr>
          <p:grpSpPr>
            <a:xfrm>
              <a:off x="12267326" y="0"/>
              <a:ext cx="645649" cy="645649"/>
              <a:chOff x="0" y="0"/>
              <a:chExt cx="812800" cy="812800"/>
            </a:xfrm>
          </p:grpSpPr>
          <p:sp>
            <p:nvSpPr>
              <p:cNvPr id="975" name="Google Shape;975;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976" name="Google Shape;976;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7" name="Google Shape;977;p12"/>
            <p:cNvGrpSpPr/>
            <p:nvPr/>
          </p:nvGrpSpPr>
          <p:grpSpPr>
            <a:xfrm>
              <a:off x="12912974" y="0"/>
              <a:ext cx="645649" cy="645649"/>
              <a:chOff x="0" y="0"/>
              <a:chExt cx="812800" cy="812800"/>
            </a:xfrm>
          </p:grpSpPr>
          <p:sp>
            <p:nvSpPr>
              <p:cNvPr id="978" name="Google Shape;978;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979" name="Google Shape;979;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0" name="Google Shape;980;p12"/>
            <p:cNvGrpSpPr/>
            <p:nvPr/>
          </p:nvGrpSpPr>
          <p:grpSpPr>
            <a:xfrm>
              <a:off x="13558623" y="0"/>
              <a:ext cx="645649" cy="645649"/>
              <a:chOff x="0" y="0"/>
              <a:chExt cx="812800" cy="812800"/>
            </a:xfrm>
          </p:grpSpPr>
          <p:sp>
            <p:nvSpPr>
              <p:cNvPr id="981" name="Google Shape;981;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982" name="Google Shape;982;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3" name="Google Shape;983;p12"/>
            <p:cNvGrpSpPr/>
            <p:nvPr/>
          </p:nvGrpSpPr>
          <p:grpSpPr>
            <a:xfrm>
              <a:off x="14204272" y="0"/>
              <a:ext cx="645649" cy="645649"/>
              <a:chOff x="0" y="0"/>
              <a:chExt cx="812800" cy="812800"/>
            </a:xfrm>
          </p:grpSpPr>
          <p:sp>
            <p:nvSpPr>
              <p:cNvPr id="984" name="Google Shape;984;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985" name="Google Shape;985;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6" name="Google Shape;986;p12"/>
            <p:cNvGrpSpPr/>
            <p:nvPr/>
          </p:nvGrpSpPr>
          <p:grpSpPr>
            <a:xfrm>
              <a:off x="14849921" y="0"/>
              <a:ext cx="645649" cy="645649"/>
              <a:chOff x="0" y="0"/>
              <a:chExt cx="812800" cy="812800"/>
            </a:xfrm>
          </p:grpSpPr>
          <p:sp>
            <p:nvSpPr>
              <p:cNvPr id="987" name="Google Shape;987;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988" name="Google Shape;988;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9" name="Google Shape;989;p12"/>
            <p:cNvGrpSpPr/>
            <p:nvPr/>
          </p:nvGrpSpPr>
          <p:grpSpPr>
            <a:xfrm>
              <a:off x="15495569" y="0"/>
              <a:ext cx="645649" cy="645649"/>
              <a:chOff x="0" y="0"/>
              <a:chExt cx="812800" cy="812800"/>
            </a:xfrm>
          </p:grpSpPr>
          <p:sp>
            <p:nvSpPr>
              <p:cNvPr id="990" name="Google Shape;990;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991" name="Google Shape;991;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2" name="Google Shape;992;p12"/>
            <p:cNvGrpSpPr/>
            <p:nvPr/>
          </p:nvGrpSpPr>
          <p:grpSpPr>
            <a:xfrm>
              <a:off x="16141218" y="0"/>
              <a:ext cx="645649" cy="645649"/>
              <a:chOff x="0" y="0"/>
              <a:chExt cx="812800" cy="812800"/>
            </a:xfrm>
          </p:grpSpPr>
          <p:sp>
            <p:nvSpPr>
              <p:cNvPr id="993" name="Google Shape;993;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994" name="Google Shape;994;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5" name="Google Shape;995;p12"/>
            <p:cNvGrpSpPr/>
            <p:nvPr/>
          </p:nvGrpSpPr>
          <p:grpSpPr>
            <a:xfrm>
              <a:off x="16786867" y="0"/>
              <a:ext cx="645649" cy="645649"/>
              <a:chOff x="0" y="0"/>
              <a:chExt cx="812800" cy="812800"/>
            </a:xfrm>
          </p:grpSpPr>
          <p:sp>
            <p:nvSpPr>
              <p:cNvPr id="996" name="Google Shape;996;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997" name="Google Shape;997;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8" name="Google Shape;998;p12"/>
            <p:cNvGrpSpPr/>
            <p:nvPr/>
          </p:nvGrpSpPr>
          <p:grpSpPr>
            <a:xfrm>
              <a:off x="17432515" y="0"/>
              <a:ext cx="645649" cy="645649"/>
              <a:chOff x="0" y="0"/>
              <a:chExt cx="812800" cy="812800"/>
            </a:xfrm>
          </p:grpSpPr>
          <p:sp>
            <p:nvSpPr>
              <p:cNvPr id="999" name="Google Shape;999;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000" name="Google Shape;1000;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1" name="Google Shape;1001;p12"/>
            <p:cNvGrpSpPr/>
            <p:nvPr/>
          </p:nvGrpSpPr>
          <p:grpSpPr>
            <a:xfrm>
              <a:off x="18078164" y="0"/>
              <a:ext cx="645649" cy="645649"/>
              <a:chOff x="0" y="0"/>
              <a:chExt cx="812800" cy="812800"/>
            </a:xfrm>
          </p:grpSpPr>
          <p:sp>
            <p:nvSpPr>
              <p:cNvPr id="1002" name="Google Shape;1002;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003" name="Google Shape;1003;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4" name="Google Shape;1004;p12"/>
            <p:cNvGrpSpPr/>
            <p:nvPr/>
          </p:nvGrpSpPr>
          <p:grpSpPr>
            <a:xfrm>
              <a:off x="18723813" y="0"/>
              <a:ext cx="645649" cy="645649"/>
              <a:chOff x="0" y="0"/>
              <a:chExt cx="812800" cy="812800"/>
            </a:xfrm>
          </p:grpSpPr>
          <p:sp>
            <p:nvSpPr>
              <p:cNvPr id="1005" name="Google Shape;1005;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006" name="Google Shape;1006;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7" name="Google Shape;1007;p12"/>
            <p:cNvGrpSpPr/>
            <p:nvPr/>
          </p:nvGrpSpPr>
          <p:grpSpPr>
            <a:xfrm>
              <a:off x="19369462" y="0"/>
              <a:ext cx="645649" cy="645649"/>
              <a:chOff x="0" y="0"/>
              <a:chExt cx="812800" cy="812800"/>
            </a:xfrm>
          </p:grpSpPr>
          <p:sp>
            <p:nvSpPr>
              <p:cNvPr id="1008" name="Google Shape;1008;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009" name="Google Shape;1009;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0" name="Google Shape;1010;p12"/>
            <p:cNvGrpSpPr/>
            <p:nvPr/>
          </p:nvGrpSpPr>
          <p:grpSpPr>
            <a:xfrm>
              <a:off x="20015110" y="0"/>
              <a:ext cx="645649" cy="645649"/>
              <a:chOff x="0" y="0"/>
              <a:chExt cx="812800" cy="812800"/>
            </a:xfrm>
          </p:grpSpPr>
          <p:sp>
            <p:nvSpPr>
              <p:cNvPr id="1011" name="Google Shape;1011;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012" name="Google Shape;1012;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3" name="Google Shape;1013;p12"/>
            <p:cNvGrpSpPr/>
            <p:nvPr/>
          </p:nvGrpSpPr>
          <p:grpSpPr>
            <a:xfrm>
              <a:off x="20660759" y="0"/>
              <a:ext cx="645649" cy="645649"/>
              <a:chOff x="0" y="0"/>
              <a:chExt cx="812800" cy="812800"/>
            </a:xfrm>
          </p:grpSpPr>
          <p:sp>
            <p:nvSpPr>
              <p:cNvPr id="1014" name="Google Shape;1014;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015" name="Google Shape;1015;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6" name="Google Shape;1016;p12"/>
            <p:cNvGrpSpPr/>
            <p:nvPr/>
          </p:nvGrpSpPr>
          <p:grpSpPr>
            <a:xfrm>
              <a:off x="21306408" y="0"/>
              <a:ext cx="645649" cy="645649"/>
              <a:chOff x="0" y="0"/>
              <a:chExt cx="812800" cy="812800"/>
            </a:xfrm>
          </p:grpSpPr>
          <p:sp>
            <p:nvSpPr>
              <p:cNvPr id="1017" name="Google Shape;1017;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018" name="Google Shape;1018;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9" name="Google Shape;1019;p12"/>
            <p:cNvGrpSpPr/>
            <p:nvPr/>
          </p:nvGrpSpPr>
          <p:grpSpPr>
            <a:xfrm>
              <a:off x="21952056" y="0"/>
              <a:ext cx="645649" cy="645649"/>
              <a:chOff x="0" y="0"/>
              <a:chExt cx="812800" cy="812800"/>
            </a:xfrm>
          </p:grpSpPr>
          <p:sp>
            <p:nvSpPr>
              <p:cNvPr id="1020" name="Google Shape;1020;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021" name="Google Shape;1021;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2" name="Google Shape;1022;p12"/>
            <p:cNvGrpSpPr/>
            <p:nvPr/>
          </p:nvGrpSpPr>
          <p:grpSpPr>
            <a:xfrm>
              <a:off x="22597705" y="0"/>
              <a:ext cx="645649" cy="645649"/>
              <a:chOff x="0" y="0"/>
              <a:chExt cx="812800" cy="812800"/>
            </a:xfrm>
          </p:grpSpPr>
          <p:sp>
            <p:nvSpPr>
              <p:cNvPr id="1023" name="Google Shape;1023;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024" name="Google Shape;1024;p12"/>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025" name="Google Shape;1025;p12"/>
          <p:cNvSpPr/>
          <p:nvPr/>
        </p:nvSpPr>
        <p:spPr>
          <a:xfrm>
            <a:off x="10996929" y="1802957"/>
            <a:ext cx="5041464" cy="6798909"/>
          </a:xfrm>
          <a:custGeom>
            <a:rect b="b" l="l" r="r" t="t"/>
            <a:pathLst>
              <a:path extrusionOk="0" h="6798909" w="5041464">
                <a:moveTo>
                  <a:pt x="0" y="0"/>
                </a:moveTo>
                <a:lnTo>
                  <a:pt x="5041464" y="0"/>
                </a:lnTo>
                <a:lnTo>
                  <a:pt x="5041464" y="6798909"/>
                </a:lnTo>
                <a:lnTo>
                  <a:pt x="0" y="6798909"/>
                </a:lnTo>
                <a:lnTo>
                  <a:pt x="0" y="0"/>
                </a:lnTo>
                <a:close/>
              </a:path>
            </a:pathLst>
          </a:custGeom>
          <a:blipFill rotWithShape="1">
            <a:blip r:embed="rId8">
              <a:alphaModFix/>
            </a:blip>
            <a:stretch>
              <a:fillRect b="0" l="0" r="0" t="0"/>
            </a:stretch>
          </a:blipFill>
          <a:ln>
            <a:noFill/>
          </a:ln>
        </p:spPr>
      </p:sp>
      <p:sp>
        <p:nvSpPr>
          <p:cNvPr id="1026" name="Google Shape;1026;p12"/>
          <p:cNvSpPr/>
          <p:nvPr/>
        </p:nvSpPr>
        <p:spPr>
          <a:xfrm rot="-2126141">
            <a:off x="10827994" y="3199316"/>
            <a:ext cx="337870" cy="1093110"/>
          </a:xfrm>
          <a:custGeom>
            <a:rect b="b" l="l" r="r" t="t"/>
            <a:pathLst>
              <a:path extrusionOk="0" h="1093110" w="337870">
                <a:moveTo>
                  <a:pt x="0" y="0"/>
                </a:moveTo>
                <a:lnTo>
                  <a:pt x="337870" y="0"/>
                </a:lnTo>
                <a:lnTo>
                  <a:pt x="337870" y="1093110"/>
                </a:lnTo>
                <a:lnTo>
                  <a:pt x="0" y="1093110"/>
                </a:lnTo>
                <a:lnTo>
                  <a:pt x="0" y="0"/>
                </a:lnTo>
                <a:close/>
              </a:path>
            </a:pathLst>
          </a:custGeom>
          <a:blipFill rotWithShape="1">
            <a:blip r:embed="rId9">
              <a:alphaModFix/>
            </a:blip>
            <a:stretch>
              <a:fillRect b="0" l="0" r="0" t="0"/>
            </a:stretch>
          </a:blipFill>
          <a:ln>
            <a:noFill/>
          </a:ln>
        </p:spPr>
      </p:sp>
      <p:sp>
        <p:nvSpPr>
          <p:cNvPr id="1027" name="Google Shape;1027;p12"/>
          <p:cNvSpPr/>
          <p:nvPr/>
        </p:nvSpPr>
        <p:spPr>
          <a:xfrm rot="-1965488">
            <a:off x="16492466" y="4220468"/>
            <a:ext cx="570602" cy="1846065"/>
          </a:xfrm>
          <a:custGeom>
            <a:rect b="b" l="l" r="r" t="t"/>
            <a:pathLst>
              <a:path extrusionOk="0" h="1846065" w="570602">
                <a:moveTo>
                  <a:pt x="0" y="0"/>
                </a:moveTo>
                <a:lnTo>
                  <a:pt x="570602" y="0"/>
                </a:lnTo>
                <a:lnTo>
                  <a:pt x="570602" y="1846064"/>
                </a:lnTo>
                <a:lnTo>
                  <a:pt x="0" y="1846064"/>
                </a:lnTo>
                <a:lnTo>
                  <a:pt x="0" y="0"/>
                </a:lnTo>
                <a:close/>
              </a:path>
            </a:pathLst>
          </a:custGeom>
          <a:blipFill rotWithShape="1">
            <a:blip r:embed="rId10">
              <a:alphaModFix/>
            </a:blip>
            <a:stretch>
              <a:fillRect b="0" l="0" r="0" t="0"/>
            </a:stretch>
          </a:blipFill>
          <a:ln>
            <a:noFill/>
          </a:ln>
        </p:spPr>
      </p:sp>
      <p:sp>
        <p:nvSpPr>
          <p:cNvPr id="1028" name="Google Shape;1028;p12"/>
          <p:cNvSpPr/>
          <p:nvPr/>
        </p:nvSpPr>
        <p:spPr>
          <a:xfrm rot="-1279745">
            <a:off x="15539269" y="-569146"/>
            <a:ext cx="998248" cy="3229626"/>
          </a:xfrm>
          <a:custGeom>
            <a:rect b="b" l="l" r="r" t="t"/>
            <a:pathLst>
              <a:path extrusionOk="0" h="3229626" w="998248">
                <a:moveTo>
                  <a:pt x="0" y="0"/>
                </a:moveTo>
                <a:lnTo>
                  <a:pt x="998248" y="0"/>
                </a:lnTo>
                <a:lnTo>
                  <a:pt x="998248" y="3229626"/>
                </a:lnTo>
                <a:lnTo>
                  <a:pt x="0" y="3229626"/>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2" name="Shape 1032"/>
        <p:cNvGrpSpPr/>
        <p:nvPr/>
      </p:nvGrpSpPr>
      <p:grpSpPr>
        <a:xfrm>
          <a:off x="0" y="0"/>
          <a:ext cx="0" cy="0"/>
          <a:chOff x="0" y="0"/>
          <a:chExt cx="0" cy="0"/>
        </a:xfrm>
      </p:grpSpPr>
      <p:sp>
        <p:nvSpPr>
          <p:cNvPr id="1033" name="Google Shape;1033;p1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1034" name="Google Shape;1034;p13"/>
          <p:cNvSpPr txBox="1"/>
          <p:nvPr/>
        </p:nvSpPr>
        <p:spPr>
          <a:xfrm>
            <a:off x="1365337" y="6231460"/>
            <a:ext cx="15557326" cy="14763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EFC48"/>
                </a:solidFill>
                <a:latin typeface="Arial"/>
                <a:ea typeface="Arial"/>
                <a:cs typeface="Arial"/>
                <a:sym typeface="Arial"/>
              </a:rPr>
              <a:t>Welcome To Presentation</a:t>
            </a:r>
            <a:endParaRPr/>
          </a:p>
        </p:txBody>
      </p:sp>
      <p:sp>
        <p:nvSpPr>
          <p:cNvPr id="1035" name="Google Shape;1035;p13"/>
          <p:cNvSpPr txBox="1"/>
          <p:nvPr/>
        </p:nvSpPr>
        <p:spPr>
          <a:xfrm>
            <a:off x="1365337" y="7872184"/>
            <a:ext cx="15557326" cy="1155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Arimo"/>
                <a:ea typeface="Arimo"/>
                <a:cs typeface="Arimo"/>
                <a:sym typeface="Arimo"/>
              </a:rPr>
              <a:t>I'm Rain, and I'll be sharing with you my beautiful ideas. </a:t>
            </a:r>
            <a:endParaRPr/>
          </a:p>
          <a:p>
            <a:pPr indent="0" lvl="0" marL="0" marR="0" rtl="0" algn="ctr">
              <a:lnSpc>
                <a:spcPct val="130000"/>
              </a:lnSpc>
              <a:spcBef>
                <a:spcPts val="0"/>
              </a:spcBef>
              <a:spcAft>
                <a:spcPts val="0"/>
              </a:spcAft>
              <a:buNone/>
            </a:pPr>
            <a:r>
              <a:rPr b="0" i="0" lang="en-US" sz="3500" u="none" cap="none" strike="noStrike">
                <a:solidFill>
                  <a:srgbClr val="FFFFFF"/>
                </a:solidFill>
                <a:latin typeface="Arimo"/>
                <a:ea typeface="Arimo"/>
                <a:cs typeface="Arimo"/>
                <a:sym typeface="Arimo"/>
              </a:rPr>
              <a:t>Follow me at @reallygreatsite to learn more. </a:t>
            </a:r>
            <a:endParaRPr/>
          </a:p>
        </p:txBody>
      </p:sp>
      <p:sp>
        <p:nvSpPr>
          <p:cNvPr id="1036" name="Google Shape;1036;p13"/>
          <p:cNvSpPr/>
          <p:nvPr/>
        </p:nvSpPr>
        <p:spPr>
          <a:xfrm rot="257467">
            <a:off x="11346302" y="-448603"/>
            <a:ext cx="1948188" cy="1948188"/>
          </a:xfrm>
          <a:custGeom>
            <a:rect b="b" l="l" r="r" t="t"/>
            <a:pathLst>
              <a:path extrusionOk="0" h="1948188" w="1948188">
                <a:moveTo>
                  <a:pt x="0" y="0"/>
                </a:moveTo>
                <a:lnTo>
                  <a:pt x="1948188" y="0"/>
                </a:lnTo>
                <a:lnTo>
                  <a:pt x="1948188" y="1948187"/>
                </a:lnTo>
                <a:lnTo>
                  <a:pt x="0" y="1948187"/>
                </a:lnTo>
                <a:lnTo>
                  <a:pt x="0" y="0"/>
                </a:lnTo>
                <a:close/>
              </a:path>
            </a:pathLst>
          </a:custGeom>
          <a:blipFill rotWithShape="1">
            <a:blip r:embed="rId4">
              <a:alphaModFix amt="15000"/>
            </a:blip>
            <a:stretch>
              <a:fillRect b="0" l="0" r="0" t="0"/>
            </a:stretch>
          </a:blipFill>
          <a:ln>
            <a:noFill/>
          </a:ln>
        </p:spPr>
      </p:sp>
      <p:sp>
        <p:nvSpPr>
          <p:cNvPr id="1037" name="Google Shape;1037;p13"/>
          <p:cNvSpPr/>
          <p:nvPr/>
        </p:nvSpPr>
        <p:spPr>
          <a:xfrm rot="257467">
            <a:off x="2252378" y="2956487"/>
            <a:ext cx="2830157" cy="2830157"/>
          </a:xfrm>
          <a:custGeom>
            <a:rect b="b" l="l" r="r" t="t"/>
            <a:pathLst>
              <a:path extrusionOk="0" h="2830157" w="2830157">
                <a:moveTo>
                  <a:pt x="0" y="0"/>
                </a:moveTo>
                <a:lnTo>
                  <a:pt x="2830157" y="0"/>
                </a:lnTo>
                <a:lnTo>
                  <a:pt x="2830157" y="2830157"/>
                </a:lnTo>
                <a:lnTo>
                  <a:pt x="0" y="2830157"/>
                </a:lnTo>
                <a:lnTo>
                  <a:pt x="0" y="0"/>
                </a:lnTo>
                <a:close/>
              </a:path>
            </a:pathLst>
          </a:custGeom>
          <a:blipFill rotWithShape="1">
            <a:blip r:embed="rId4">
              <a:alphaModFix amt="15000"/>
            </a:blip>
            <a:stretch>
              <a:fillRect b="0" l="0" r="0" t="0"/>
            </a:stretch>
          </a:blipFill>
          <a:ln>
            <a:noFill/>
          </a:ln>
        </p:spPr>
      </p:sp>
      <p:sp>
        <p:nvSpPr>
          <p:cNvPr id="1038" name="Google Shape;1038;p13"/>
          <p:cNvSpPr/>
          <p:nvPr/>
        </p:nvSpPr>
        <p:spPr>
          <a:xfrm rot="257467">
            <a:off x="16700272" y="6120106"/>
            <a:ext cx="1532541" cy="1532541"/>
          </a:xfrm>
          <a:custGeom>
            <a:rect b="b" l="l" r="r" t="t"/>
            <a:pathLst>
              <a:path extrusionOk="0" h="1532541" w="1532541">
                <a:moveTo>
                  <a:pt x="0" y="0"/>
                </a:moveTo>
                <a:lnTo>
                  <a:pt x="1532540" y="0"/>
                </a:lnTo>
                <a:lnTo>
                  <a:pt x="1532540" y="1532541"/>
                </a:lnTo>
                <a:lnTo>
                  <a:pt x="0" y="1532541"/>
                </a:lnTo>
                <a:lnTo>
                  <a:pt x="0" y="0"/>
                </a:lnTo>
                <a:close/>
              </a:path>
            </a:pathLst>
          </a:custGeom>
          <a:blipFill rotWithShape="1">
            <a:blip r:embed="rId4">
              <a:alphaModFix amt="15000"/>
            </a:blip>
            <a:stretch>
              <a:fillRect b="0" l="0" r="0" t="0"/>
            </a:stretch>
          </a:blipFill>
          <a:ln>
            <a:noFill/>
          </a:ln>
        </p:spPr>
      </p:sp>
      <p:sp>
        <p:nvSpPr>
          <p:cNvPr id="1039" name="Google Shape;1039;p13"/>
          <p:cNvSpPr/>
          <p:nvPr/>
        </p:nvSpPr>
        <p:spPr>
          <a:xfrm rot="-1198221">
            <a:off x="-226171" y="8508635"/>
            <a:ext cx="2509742" cy="2509742"/>
          </a:xfrm>
          <a:custGeom>
            <a:rect b="b" l="l" r="r" t="t"/>
            <a:pathLst>
              <a:path extrusionOk="0" h="2509742" w="2509742">
                <a:moveTo>
                  <a:pt x="0" y="0"/>
                </a:moveTo>
                <a:lnTo>
                  <a:pt x="2509742" y="0"/>
                </a:lnTo>
                <a:lnTo>
                  <a:pt x="2509742" y="2509742"/>
                </a:lnTo>
                <a:lnTo>
                  <a:pt x="0" y="2509742"/>
                </a:lnTo>
                <a:lnTo>
                  <a:pt x="0" y="0"/>
                </a:lnTo>
                <a:close/>
              </a:path>
            </a:pathLst>
          </a:custGeom>
          <a:blipFill rotWithShape="1">
            <a:blip r:embed="rId4">
              <a:alphaModFix amt="15000"/>
            </a:blip>
            <a:stretch>
              <a:fillRect b="0" l="0" r="0" t="0"/>
            </a:stretch>
          </a:blipFill>
          <a:ln>
            <a:noFill/>
          </a:ln>
        </p:spPr>
      </p:sp>
      <p:sp>
        <p:nvSpPr>
          <p:cNvPr id="1040" name="Google Shape;1040;p13"/>
          <p:cNvSpPr/>
          <p:nvPr/>
        </p:nvSpPr>
        <p:spPr>
          <a:xfrm rot="257467">
            <a:off x="716901" y="-854459"/>
            <a:ext cx="2059487" cy="2059487"/>
          </a:xfrm>
          <a:custGeom>
            <a:rect b="b" l="l" r="r" t="t"/>
            <a:pathLst>
              <a:path extrusionOk="0" h="2059487" w="2059487">
                <a:moveTo>
                  <a:pt x="0" y="0"/>
                </a:moveTo>
                <a:lnTo>
                  <a:pt x="2059487" y="0"/>
                </a:lnTo>
                <a:lnTo>
                  <a:pt x="2059487" y="2059487"/>
                </a:lnTo>
                <a:lnTo>
                  <a:pt x="0" y="2059487"/>
                </a:lnTo>
                <a:lnTo>
                  <a:pt x="0" y="0"/>
                </a:lnTo>
                <a:close/>
              </a:path>
            </a:pathLst>
          </a:custGeom>
          <a:blipFill rotWithShape="1">
            <a:blip r:embed="rId4">
              <a:alphaModFix amt="15000"/>
            </a:blip>
            <a:stretch>
              <a:fillRect b="0" l="0" r="0" t="0"/>
            </a:stretch>
          </a:blipFill>
          <a:ln>
            <a:noFill/>
          </a:ln>
        </p:spPr>
      </p:sp>
      <p:sp>
        <p:nvSpPr>
          <p:cNvPr id="1041" name="Google Shape;1041;p13"/>
          <p:cNvSpPr/>
          <p:nvPr/>
        </p:nvSpPr>
        <p:spPr>
          <a:xfrm rot="-7547622">
            <a:off x="-1730778" y="-1138629"/>
            <a:ext cx="4747031" cy="5416736"/>
          </a:xfrm>
          <a:custGeom>
            <a:rect b="b" l="l" r="r" t="t"/>
            <a:pathLst>
              <a:path extrusionOk="0" h="5416736" w="4747031">
                <a:moveTo>
                  <a:pt x="0" y="0"/>
                </a:moveTo>
                <a:lnTo>
                  <a:pt x="4747031" y="0"/>
                </a:lnTo>
                <a:lnTo>
                  <a:pt x="4747031" y="5416737"/>
                </a:lnTo>
                <a:lnTo>
                  <a:pt x="0" y="5416737"/>
                </a:lnTo>
                <a:lnTo>
                  <a:pt x="0" y="0"/>
                </a:lnTo>
                <a:close/>
              </a:path>
            </a:pathLst>
          </a:custGeom>
          <a:blipFill rotWithShape="1">
            <a:blip r:embed="rId5">
              <a:alphaModFix/>
            </a:blip>
            <a:stretch>
              <a:fillRect b="0" l="0" r="0" t="0"/>
            </a:stretch>
          </a:blipFill>
          <a:ln>
            <a:noFill/>
          </a:ln>
        </p:spPr>
      </p:sp>
      <p:sp>
        <p:nvSpPr>
          <p:cNvPr id="1042" name="Google Shape;1042;p13"/>
          <p:cNvSpPr/>
          <p:nvPr/>
        </p:nvSpPr>
        <p:spPr>
          <a:xfrm rot="6485625">
            <a:off x="16255349" y="7355103"/>
            <a:ext cx="4065302" cy="4638831"/>
          </a:xfrm>
          <a:custGeom>
            <a:rect b="b" l="l" r="r" t="t"/>
            <a:pathLst>
              <a:path extrusionOk="0" h="4638831" w="4065302">
                <a:moveTo>
                  <a:pt x="0" y="0"/>
                </a:moveTo>
                <a:lnTo>
                  <a:pt x="4065302" y="0"/>
                </a:lnTo>
                <a:lnTo>
                  <a:pt x="4065302" y="4638830"/>
                </a:lnTo>
                <a:lnTo>
                  <a:pt x="0" y="4638830"/>
                </a:lnTo>
                <a:lnTo>
                  <a:pt x="0" y="0"/>
                </a:lnTo>
                <a:close/>
              </a:path>
            </a:pathLst>
          </a:custGeom>
          <a:blipFill rotWithShape="1">
            <a:blip r:embed="rId6">
              <a:alphaModFix/>
            </a:blip>
            <a:stretch>
              <a:fillRect b="0" l="0" r="0" t="0"/>
            </a:stretch>
          </a:blipFill>
          <a:ln>
            <a:noFill/>
          </a:ln>
        </p:spPr>
      </p:sp>
      <p:sp>
        <p:nvSpPr>
          <p:cNvPr id="1043" name="Google Shape;1043;p13"/>
          <p:cNvSpPr/>
          <p:nvPr/>
        </p:nvSpPr>
        <p:spPr>
          <a:xfrm rot="2091188">
            <a:off x="16987760" y="-1426979"/>
            <a:ext cx="4065302" cy="4638831"/>
          </a:xfrm>
          <a:custGeom>
            <a:rect b="b" l="l" r="r" t="t"/>
            <a:pathLst>
              <a:path extrusionOk="0" h="4638831" w="4065302">
                <a:moveTo>
                  <a:pt x="0" y="0"/>
                </a:moveTo>
                <a:lnTo>
                  <a:pt x="4065303" y="0"/>
                </a:lnTo>
                <a:lnTo>
                  <a:pt x="4065303" y="4638830"/>
                </a:lnTo>
                <a:lnTo>
                  <a:pt x="0" y="4638830"/>
                </a:lnTo>
                <a:lnTo>
                  <a:pt x="0" y="0"/>
                </a:lnTo>
                <a:close/>
              </a:path>
            </a:pathLst>
          </a:custGeom>
          <a:blipFill rotWithShape="1">
            <a:blip r:embed="rId6">
              <a:alphaModFix/>
            </a:blip>
            <a:stretch>
              <a:fillRect b="0" l="0" r="0" t="0"/>
            </a:stretch>
          </a:blipFill>
          <a:ln>
            <a:noFill/>
          </a:ln>
        </p:spPr>
      </p:sp>
      <p:sp>
        <p:nvSpPr>
          <p:cNvPr id="1044" name="Google Shape;1044;p13"/>
          <p:cNvSpPr/>
          <p:nvPr/>
        </p:nvSpPr>
        <p:spPr>
          <a:xfrm rot="-7547622">
            <a:off x="-3808080" y="4069367"/>
            <a:ext cx="4747031" cy="5416736"/>
          </a:xfrm>
          <a:custGeom>
            <a:rect b="b" l="l" r="r" t="t"/>
            <a:pathLst>
              <a:path extrusionOk="0" h="5416736" w="4747031">
                <a:moveTo>
                  <a:pt x="0" y="0"/>
                </a:moveTo>
                <a:lnTo>
                  <a:pt x="4747030" y="0"/>
                </a:lnTo>
                <a:lnTo>
                  <a:pt x="4747030" y="5416737"/>
                </a:lnTo>
                <a:lnTo>
                  <a:pt x="0" y="5416737"/>
                </a:lnTo>
                <a:lnTo>
                  <a:pt x="0" y="0"/>
                </a:lnTo>
                <a:close/>
              </a:path>
            </a:pathLst>
          </a:custGeom>
          <a:blipFill rotWithShape="1">
            <a:blip r:embed="rId5">
              <a:alphaModFix/>
            </a:blip>
            <a:stretch>
              <a:fillRect b="0" l="0" r="0" t="0"/>
            </a:stretch>
          </a:blipFill>
          <a:ln>
            <a:noFill/>
          </a:ln>
        </p:spPr>
      </p:sp>
      <p:sp>
        <p:nvSpPr>
          <p:cNvPr id="1045" name="Google Shape;1045;p13"/>
          <p:cNvSpPr/>
          <p:nvPr/>
        </p:nvSpPr>
        <p:spPr>
          <a:xfrm>
            <a:off x="5956925" y="934100"/>
            <a:ext cx="6263536" cy="4989785"/>
          </a:xfrm>
          <a:custGeom>
            <a:rect b="b" l="l" r="r" t="t"/>
            <a:pathLst>
              <a:path extrusionOk="0" h="6336235" w="7756701">
                <a:moveTo>
                  <a:pt x="0" y="0"/>
                </a:moveTo>
                <a:lnTo>
                  <a:pt x="7756701" y="0"/>
                </a:lnTo>
                <a:lnTo>
                  <a:pt x="7756701" y="6336235"/>
                </a:lnTo>
                <a:lnTo>
                  <a:pt x="0" y="6336235"/>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p1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1051" name="Google Shape;1051;p14"/>
          <p:cNvSpPr txBox="1"/>
          <p:nvPr/>
        </p:nvSpPr>
        <p:spPr>
          <a:xfrm>
            <a:off x="1754625" y="1928875"/>
            <a:ext cx="8191800" cy="1308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8500" u="none" cap="none" strike="noStrike">
                <a:solidFill>
                  <a:srgbClr val="FEFC48"/>
                </a:solidFill>
                <a:latin typeface="Arial"/>
                <a:ea typeface="Arial"/>
                <a:cs typeface="Arial"/>
                <a:sym typeface="Arial"/>
              </a:rPr>
              <a:t>Write Your</a:t>
            </a:r>
            <a:r>
              <a:rPr lang="en-US" sz="8500">
                <a:solidFill>
                  <a:srgbClr val="FEFC48"/>
                </a:solidFill>
              </a:rPr>
              <a:t> </a:t>
            </a:r>
            <a:r>
              <a:rPr b="0" i="0" lang="en-US" sz="8500" u="none" cap="none" strike="noStrike">
                <a:solidFill>
                  <a:srgbClr val="FEFC48"/>
                </a:solidFill>
                <a:latin typeface="Arial"/>
                <a:ea typeface="Arial"/>
                <a:cs typeface="Arial"/>
                <a:sym typeface="Arial"/>
              </a:rPr>
              <a:t>Topic  </a:t>
            </a:r>
            <a:endParaRPr sz="8500"/>
          </a:p>
        </p:txBody>
      </p:sp>
      <p:sp>
        <p:nvSpPr>
          <p:cNvPr id="1052" name="Google Shape;1052;p14"/>
          <p:cNvSpPr/>
          <p:nvPr/>
        </p:nvSpPr>
        <p:spPr>
          <a:xfrm rot="1525640">
            <a:off x="-986415" y="6331126"/>
            <a:ext cx="3164967" cy="5821845"/>
          </a:xfrm>
          <a:custGeom>
            <a:rect b="b" l="l" r="r" t="t"/>
            <a:pathLst>
              <a:path extrusionOk="0" h="5821845" w="3164967">
                <a:moveTo>
                  <a:pt x="0" y="0"/>
                </a:moveTo>
                <a:lnTo>
                  <a:pt x="3164967" y="0"/>
                </a:lnTo>
                <a:lnTo>
                  <a:pt x="3164967" y="5821846"/>
                </a:lnTo>
                <a:lnTo>
                  <a:pt x="0" y="5821846"/>
                </a:lnTo>
                <a:lnTo>
                  <a:pt x="0" y="0"/>
                </a:lnTo>
                <a:close/>
              </a:path>
            </a:pathLst>
          </a:custGeom>
          <a:blipFill rotWithShape="1">
            <a:blip r:embed="rId4">
              <a:alphaModFix/>
            </a:blip>
            <a:stretch>
              <a:fillRect b="0" l="0" r="0" t="0"/>
            </a:stretch>
          </a:blipFill>
          <a:ln>
            <a:noFill/>
          </a:ln>
        </p:spPr>
      </p:sp>
      <p:sp>
        <p:nvSpPr>
          <p:cNvPr id="1053" name="Google Shape;1053;p14"/>
          <p:cNvSpPr/>
          <p:nvPr/>
        </p:nvSpPr>
        <p:spPr>
          <a:xfrm rot="-1381652">
            <a:off x="-287327" y="-557186"/>
            <a:ext cx="1766790" cy="1766790"/>
          </a:xfrm>
          <a:custGeom>
            <a:rect b="b" l="l" r="r" t="t"/>
            <a:pathLst>
              <a:path extrusionOk="0" h="1766790" w="1766790">
                <a:moveTo>
                  <a:pt x="0" y="0"/>
                </a:moveTo>
                <a:lnTo>
                  <a:pt x="1766790" y="0"/>
                </a:lnTo>
                <a:lnTo>
                  <a:pt x="1766790" y="1766790"/>
                </a:lnTo>
                <a:lnTo>
                  <a:pt x="0" y="1766790"/>
                </a:lnTo>
                <a:lnTo>
                  <a:pt x="0" y="0"/>
                </a:lnTo>
                <a:close/>
              </a:path>
            </a:pathLst>
          </a:custGeom>
          <a:blipFill rotWithShape="1">
            <a:blip r:embed="rId5">
              <a:alphaModFix amt="15000"/>
            </a:blip>
            <a:stretch>
              <a:fillRect b="0" l="0" r="0" t="0"/>
            </a:stretch>
          </a:blipFill>
          <a:ln>
            <a:noFill/>
          </a:ln>
        </p:spPr>
      </p:sp>
      <p:sp>
        <p:nvSpPr>
          <p:cNvPr id="1054" name="Google Shape;1054;p14"/>
          <p:cNvSpPr/>
          <p:nvPr/>
        </p:nvSpPr>
        <p:spPr>
          <a:xfrm rot="257467">
            <a:off x="2722173" y="4097323"/>
            <a:ext cx="2092353" cy="2092353"/>
          </a:xfrm>
          <a:custGeom>
            <a:rect b="b" l="l" r="r" t="t"/>
            <a:pathLst>
              <a:path extrusionOk="0" h="2092353" w="2092353">
                <a:moveTo>
                  <a:pt x="0" y="0"/>
                </a:moveTo>
                <a:lnTo>
                  <a:pt x="2092353" y="0"/>
                </a:lnTo>
                <a:lnTo>
                  <a:pt x="2092353" y="2092354"/>
                </a:lnTo>
                <a:lnTo>
                  <a:pt x="0" y="2092354"/>
                </a:lnTo>
                <a:lnTo>
                  <a:pt x="0" y="0"/>
                </a:lnTo>
                <a:close/>
              </a:path>
            </a:pathLst>
          </a:custGeom>
          <a:blipFill rotWithShape="1">
            <a:blip r:embed="rId5">
              <a:alphaModFix amt="15000"/>
            </a:blip>
            <a:stretch>
              <a:fillRect b="0" l="0" r="0" t="0"/>
            </a:stretch>
          </a:blipFill>
          <a:ln>
            <a:noFill/>
          </a:ln>
        </p:spPr>
      </p:sp>
      <p:sp>
        <p:nvSpPr>
          <p:cNvPr id="1055" name="Google Shape;1055;p14"/>
          <p:cNvSpPr/>
          <p:nvPr/>
        </p:nvSpPr>
        <p:spPr>
          <a:xfrm rot="257467">
            <a:off x="8595348" y="-317007"/>
            <a:ext cx="1739152" cy="1739152"/>
          </a:xfrm>
          <a:custGeom>
            <a:rect b="b" l="l" r="r" t="t"/>
            <a:pathLst>
              <a:path extrusionOk="0" h="1739152" w="1739152">
                <a:moveTo>
                  <a:pt x="0" y="0"/>
                </a:moveTo>
                <a:lnTo>
                  <a:pt x="1739152" y="0"/>
                </a:lnTo>
                <a:lnTo>
                  <a:pt x="1739152" y="1739152"/>
                </a:lnTo>
                <a:lnTo>
                  <a:pt x="0" y="1739152"/>
                </a:lnTo>
                <a:lnTo>
                  <a:pt x="0" y="0"/>
                </a:lnTo>
                <a:close/>
              </a:path>
            </a:pathLst>
          </a:custGeom>
          <a:blipFill rotWithShape="1">
            <a:blip r:embed="rId5">
              <a:alphaModFix amt="15000"/>
            </a:blip>
            <a:stretch>
              <a:fillRect b="0" l="0" r="0" t="0"/>
            </a:stretch>
          </a:blipFill>
          <a:ln>
            <a:noFill/>
          </a:ln>
        </p:spPr>
      </p:sp>
      <p:sp>
        <p:nvSpPr>
          <p:cNvPr id="1056" name="Google Shape;1056;p14"/>
          <p:cNvSpPr/>
          <p:nvPr/>
        </p:nvSpPr>
        <p:spPr>
          <a:xfrm rot="4274520">
            <a:off x="1672126" y="8120336"/>
            <a:ext cx="2623026" cy="4824965"/>
          </a:xfrm>
          <a:custGeom>
            <a:rect b="b" l="l" r="r" t="t"/>
            <a:pathLst>
              <a:path extrusionOk="0" h="4824965" w="2623026">
                <a:moveTo>
                  <a:pt x="0" y="0"/>
                </a:moveTo>
                <a:lnTo>
                  <a:pt x="2623027" y="0"/>
                </a:lnTo>
                <a:lnTo>
                  <a:pt x="2623027" y="4824965"/>
                </a:lnTo>
                <a:lnTo>
                  <a:pt x="0" y="4824965"/>
                </a:lnTo>
                <a:lnTo>
                  <a:pt x="0" y="0"/>
                </a:lnTo>
                <a:close/>
              </a:path>
            </a:pathLst>
          </a:custGeom>
          <a:blipFill rotWithShape="1">
            <a:blip r:embed="rId6">
              <a:alphaModFix/>
            </a:blip>
            <a:stretch>
              <a:fillRect b="0" l="0" r="0" t="0"/>
            </a:stretch>
          </a:blipFill>
          <a:ln>
            <a:noFill/>
          </a:ln>
        </p:spPr>
      </p:sp>
      <p:sp>
        <p:nvSpPr>
          <p:cNvPr id="1057" name="Google Shape;1057;p14"/>
          <p:cNvSpPr/>
          <p:nvPr/>
        </p:nvSpPr>
        <p:spPr>
          <a:xfrm rot="257467">
            <a:off x="9219347" y="8590527"/>
            <a:ext cx="2092353" cy="2092353"/>
          </a:xfrm>
          <a:custGeom>
            <a:rect b="b" l="l" r="r" t="t"/>
            <a:pathLst>
              <a:path extrusionOk="0" h="2092353" w="2092353">
                <a:moveTo>
                  <a:pt x="0" y="0"/>
                </a:moveTo>
                <a:lnTo>
                  <a:pt x="2092353" y="0"/>
                </a:lnTo>
                <a:lnTo>
                  <a:pt x="2092353" y="2092354"/>
                </a:lnTo>
                <a:lnTo>
                  <a:pt x="0" y="2092354"/>
                </a:lnTo>
                <a:lnTo>
                  <a:pt x="0" y="0"/>
                </a:lnTo>
                <a:close/>
              </a:path>
            </a:pathLst>
          </a:custGeom>
          <a:blipFill rotWithShape="1">
            <a:blip r:embed="rId5">
              <a:alphaModFix amt="15000"/>
            </a:blip>
            <a:stretch>
              <a:fillRect b="0" l="0" r="0" t="0"/>
            </a:stretch>
          </a:blipFill>
          <a:ln>
            <a:noFill/>
          </a:ln>
        </p:spPr>
      </p:sp>
      <p:sp>
        <p:nvSpPr>
          <p:cNvPr id="1058" name="Google Shape;1058;p14"/>
          <p:cNvSpPr/>
          <p:nvPr/>
        </p:nvSpPr>
        <p:spPr>
          <a:xfrm rot="2914112">
            <a:off x="1130287" y="6140984"/>
            <a:ext cx="2948148" cy="5423015"/>
          </a:xfrm>
          <a:custGeom>
            <a:rect b="b" l="l" r="r" t="t"/>
            <a:pathLst>
              <a:path extrusionOk="0" h="5423015" w="2948148">
                <a:moveTo>
                  <a:pt x="0" y="0"/>
                </a:moveTo>
                <a:lnTo>
                  <a:pt x="2948148" y="0"/>
                </a:lnTo>
                <a:lnTo>
                  <a:pt x="2948148" y="5423016"/>
                </a:lnTo>
                <a:lnTo>
                  <a:pt x="0" y="5423016"/>
                </a:lnTo>
                <a:lnTo>
                  <a:pt x="0" y="0"/>
                </a:lnTo>
                <a:close/>
              </a:path>
            </a:pathLst>
          </a:custGeom>
          <a:blipFill rotWithShape="1">
            <a:blip r:embed="rId7">
              <a:alphaModFix/>
            </a:blip>
            <a:stretch>
              <a:fillRect b="0" l="0" r="0" t="0"/>
            </a:stretch>
          </a:blipFill>
          <a:ln>
            <a:noFill/>
          </a:ln>
        </p:spPr>
      </p:sp>
      <p:sp>
        <p:nvSpPr>
          <p:cNvPr id="1059" name="Google Shape;1059;p14"/>
          <p:cNvSpPr/>
          <p:nvPr/>
        </p:nvSpPr>
        <p:spPr>
          <a:xfrm rot="-1279745">
            <a:off x="4100896" y="-644580"/>
            <a:ext cx="600124" cy="1941578"/>
          </a:xfrm>
          <a:custGeom>
            <a:rect b="b" l="l" r="r" t="t"/>
            <a:pathLst>
              <a:path extrusionOk="0" h="1941578" w="600124">
                <a:moveTo>
                  <a:pt x="0" y="0"/>
                </a:moveTo>
                <a:lnTo>
                  <a:pt x="600124" y="0"/>
                </a:lnTo>
                <a:lnTo>
                  <a:pt x="600124" y="1941578"/>
                </a:lnTo>
                <a:lnTo>
                  <a:pt x="0" y="1941578"/>
                </a:lnTo>
                <a:lnTo>
                  <a:pt x="0" y="0"/>
                </a:lnTo>
                <a:close/>
              </a:path>
            </a:pathLst>
          </a:custGeom>
          <a:blipFill rotWithShape="1">
            <a:blip r:embed="rId8">
              <a:alphaModFix/>
            </a:blip>
            <a:stretch>
              <a:fillRect b="0" l="0" r="0" t="0"/>
            </a:stretch>
          </a:blipFill>
          <a:ln>
            <a:noFill/>
          </a:ln>
        </p:spPr>
      </p:sp>
      <p:sp>
        <p:nvSpPr>
          <p:cNvPr id="1060" name="Google Shape;1060;p14"/>
          <p:cNvSpPr txBox="1"/>
          <p:nvPr/>
        </p:nvSpPr>
        <p:spPr>
          <a:xfrm>
            <a:off x="1792732" y="3495373"/>
            <a:ext cx="5479299" cy="11557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FFFFFF"/>
                </a:solidFill>
                <a:latin typeface="Arimo"/>
                <a:ea typeface="Arimo"/>
                <a:cs typeface="Arimo"/>
                <a:sym typeface="Arimo"/>
              </a:rPr>
              <a:t>Elaborate on what you want to discuss.</a:t>
            </a:r>
            <a:endParaRPr/>
          </a:p>
        </p:txBody>
      </p:sp>
      <p:sp>
        <p:nvSpPr>
          <p:cNvPr id="1061" name="Google Shape;1061;p14"/>
          <p:cNvSpPr/>
          <p:nvPr/>
        </p:nvSpPr>
        <p:spPr>
          <a:xfrm rot="-2126141">
            <a:off x="7905902" y="5093327"/>
            <a:ext cx="749898" cy="2426140"/>
          </a:xfrm>
          <a:custGeom>
            <a:rect b="b" l="l" r="r" t="t"/>
            <a:pathLst>
              <a:path extrusionOk="0" h="2426140" w="749898">
                <a:moveTo>
                  <a:pt x="0" y="0"/>
                </a:moveTo>
                <a:lnTo>
                  <a:pt x="749898" y="0"/>
                </a:lnTo>
                <a:lnTo>
                  <a:pt x="749898" y="2426140"/>
                </a:lnTo>
                <a:lnTo>
                  <a:pt x="0" y="2426140"/>
                </a:lnTo>
                <a:lnTo>
                  <a:pt x="0" y="0"/>
                </a:lnTo>
                <a:close/>
              </a:path>
            </a:pathLst>
          </a:custGeom>
          <a:blipFill rotWithShape="1">
            <a:blip r:embed="rId9">
              <a:alphaModFix/>
            </a:blip>
            <a:stretch>
              <a:fillRect b="0" l="0" r="0" t="0"/>
            </a:stretch>
          </a:blipFill>
          <a:ln>
            <a:noFill/>
          </a:ln>
        </p:spPr>
      </p:sp>
      <p:pic>
        <p:nvPicPr>
          <p:cNvPr id="1062" name="Google Shape;1062;p14"/>
          <p:cNvPicPr preferRelativeResize="0"/>
          <p:nvPr/>
        </p:nvPicPr>
        <p:blipFill>
          <a:blip r:embed="rId10">
            <a:alphaModFix/>
          </a:blip>
          <a:stretch>
            <a:fillRect/>
          </a:stretch>
        </p:blipFill>
        <p:spPr>
          <a:xfrm>
            <a:off x="10292654" y="0"/>
            <a:ext cx="7995341" cy="10286999"/>
          </a:xfrm>
          <a:prstGeom prst="rect">
            <a:avLst/>
          </a:prstGeom>
          <a:noFill/>
          <a:ln>
            <a:noFill/>
          </a:ln>
        </p:spPr>
      </p:pic>
      <p:sp>
        <p:nvSpPr>
          <p:cNvPr id="1063" name="Google Shape;1063;p14"/>
          <p:cNvSpPr/>
          <p:nvPr/>
        </p:nvSpPr>
        <p:spPr>
          <a:xfrm rot="-1964114">
            <a:off x="16379105" y="7374511"/>
            <a:ext cx="569803" cy="1843479"/>
          </a:xfrm>
          <a:custGeom>
            <a:rect b="b" l="l" r="r" t="t"/>
            <a:pathLst>
              <a:path extrusionOk="0" h="1846065" w="570602">
                <a:moveTo>
                  <a:pt x="0" y="0"/>
                </a:moveTo>
                <a:lnTo>
                  <a:pt x="570602" y="0"/>
                </a:lnTo>
                <a:lnTo>
                  <a:pt x="570602" y="1846065"/>
                </a:lnTo>
                <a:lnTo>
                  <a:pt x="0" y="1846065"/>
                </a:lnTo>
                <a:lnTo>
                  <a:pt x="0" y="0"/>
                </a:lnTo>
                <a:close/>
              </a:path>
            </a:pathLst>
          </a:custGeom>
          <a:blipFill rotWithShape="1">
            <a:blip r:embed="rId8">
              <a:alphaModFix/>
            </a:blip>
            <a:stretch>
              <a:fillRect b="0" l="0" r="0" t="0"/>
            </a:stretch>
          </a:blipFill>
          <a:ln>
            <a:noFill/>
          </a:ln>
        </p:spPr>
      </p:sp>
      <p:sp>
        <p:nvSpPr>
          <p:cNvPr id="1064" name="Google Shape;1064;p14"/>
          <p:cNvSpPr/>
          <p:nvPr/>
        </p:nvSpPr>
        <p:spPr>
          <a:xfrm rot="-1058626">
            <a:off x="1080237" y="1561836"/>
            <a:ext cx="461090" cy="411627"/>
          </a:xfrm>
          <a:custGeom>
            <a:rect b="b" l="l" r="r" t="t"/>
            <a:pathLst>
              <a:path extrusionOk="0" h="411627" w="461090">
                <a:moveTo>
                  <a:pt x="0" y="0"/>
                </a:moveTo>
                <a:lnTo>
                  <a:pt x="461090" y="0"/>
                </a:lnTo>
                <a:lnTo>
                  <a:pt x="461090" y="411627"/>
                </a:lnTo>
                <a:lnTo>
                  <a:pt x="0" y="411627"/>
                </a:lnTo>
                <a:lnTo>
                  <a:pt x="0" y="0"/>
                </a:lnTo>
                <a:close/>
              </a:path>
            </a:pathLst>
          </a:custGeom>
          <a:blipFill rotWithShape="1">
            <a:blip r:embed="rId11">
              <a:alphaModFix/>
            </a:blip>
            <a:stretch>
              <a:fillRect b="0" l="0" r="0" t="0"/>
            </a:stretch>
          </a:blipFill>
          <a:ln>
            <a:noFill/>
          </a:ln>
        </p:spPr>
      </p:sp>
      <p:sp>
        <p:nvSpPr>
          <p:cNvPr id="1065" name="Google Shape;1065;p14"/>
          <p:cNvSpPr/>
          <p:nvPr/>
        </p:nvSpPr>
        <p:spPr>
          <a:xfrm rot="-10555412">
            <a:off x="10014731" y="8871367"/>
            <a:ext cx="600124" cy="1941578"/>
          </a:xfrm>
          <a:custGeom>
            <a:rect b="b" l="l" r="r" t="t"/>
            <a:pathLst>
              <a:path extrusionOk="0" h="1941578" w="600124">
                <a:moveTo>
                  <a:pt x="0" y="0"/>
                </a:moveTo>
                <a:lnTo>
                  <a:pt x="600124" y="0"/>
                </a:lnTo>
                <a:lnTo>
                  <a:pt x="600124" y="1941577"/>
                </a:lnTo>
                <a:lnTo>
                  <a:pt x="0" y="1941577"/>
                </a:lnTo>
                <a:lnTo>
                  <a:pt x="0" y="0"/>
                </a:lnTo>
                <a:close/>
              </a:path>
            </a:pathLst>
          </a:custGeom>
          <a:blipFill rotWithShape="1">
            <a:blip r:embed="rId8">
              <a:alphaModFix/>
            </a:blip>
            <a:stretch>
              <a:fillRect b="0" l="0" r="0" t="0"/>
            </a:stretch>
          </a:blipFill>
          <a:ln>
            <a:noFill/>
          </a:ln>
        </p:spPr>
      </p:sp>
      <p:sp>
        <p:nvSpPr>
          <p:cNvPr id="1066" name="Google Shape;1066;p14"/>
          <p:cNvSpPr/>
          <p:nvPr/>
        </p:nvSpPr>
        <p:spPr>
          <a:xfrm rot="-1058626">
            <a:off x="5043025" y="7572353"/>
            <a:ext cx="461090" cy="411627"/>
          </a:xfrm>
          <a:custGeom>
            <a:rect b="b" l="l" r="r" t="t"/>
            <a:pathLst>
              <a:path extrusionOk="0" h="411627" w="461090">
                <a:moveTo>
                  <a:pt x="0" y="0"/>
                </a:moveTo>
                <a:lnTo>
                  <a:pt x="461090" y="0"/>
                </a:lnTo>
                <a:lnTo>
                  <a:pt x="461090" y="411628"/>
                </a:lnTo>
                <a:lnTo>
                  <a:pt x="0" y="411628"/>
                </a:lnTo>
                <a:lnTo>
                  <a:pt x="0" y="0"/>
                </a:lnTo>
                <a:close/>
              </a:path>
            </a:pathLst>
          </a:custGeom>
          <a:blipFill rotWithShape="1">
            <a:blip r:embed="rId12">
              <a:alphaModFix/>
            </a:blip>
            <a:stretch>
              <a:fillRect b="0" l="0" r="0" t="0"/>
            </a:stretch>
          </a:blipFill>
          <a:ln>
            <a:noFill/>
          </a:ln>
        </p:spPr>
      </p:sp>
      <p:sp>
        <p:nvSpPr>
          <p:cNvPr id="1067" name="Google Shape;1067;p14"/>
          <p:cNvSpPr/>
          <p:nvPr/>
        </p:nvSpPr>
        <p:spPr>
          <a:xfrm rot="-1058626">
            <a:off x="8332388" y="60196"/>
            <a:ext cx="461090" cy="411627"/>
          </a:xfrm>
          <a:custGeom>
            <a:rect b="b" l="l" r="r" t="t"/>
            <a:pathLst>
              <a:path extrusionOk="0" h="411627" w="461090">
                <a:moveTo>
                  <a:pt x="0" y="0"/>
                </a:moveTo>
                <a:lnTo>
                  <a:pt x="461090" y="0"/>
                </a:lnTo>
                <a:lnTo>
                  <a:pt x="461090" y="411627"/>
                </a:lnTo>
                <a:lnTo>
                  <a:pt x="0" y="411627"/>
                </a:lnTo>
                <a:lnTo>
                  <a:pt x="0" y="0"/>
                </a:lnTo>
                <a:close/>
              </a:path>
            </a:pathLst>
          </a:custGeom>
          <a:blipFill rotWithShape="1">
            <a:blip r:embed="rId13">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sp>
        <p:nvSpPr>
          <p:cNvPr id="1072" name="Google Shape;1072;p1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1073" name="Google Shape;1073;p15"/>
          <p:cNvSpPr txBox="1"/>
          <p:nvPr/>
        </p:nvSpPr>
        <p:spPr>
          <a:xfrm>
            <a:off x="4933579" y="765900"/>
            <a:ext cx="104313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EFC48"/>
                </a:solidFill>
                <a:latin typeface="Arial"/>
                <a:ea typeface="Arial"/>
                <a:cs typeface="Arial"/>
                <a:sym typeface="Arial"/>
              </a:rPr>
              <a:t>Write your topic </a:t>
            </a:r>
            <a:endParaRPr/>
          </a:p>
        </p:txBody>
      </p:sp>
      <p:sp>
        <p:nvSpPr>
          <p:cNvPr id="1074" name="Google Shape;1074;p15"/>
          <p:cNvSpPr/>
          <p:nvPr/>
        </p:nvSpPr>
        <p:spPr>
          <a:xfrm rot="257467">
            <a:off x="-1095052" y="2868206"/>
            <a:ext cx="2942514" cy="2942514"/>
          </a:xfrm>
          <a:custGeom>
            <a:rect b="b" l="l" r="r" t="t"/>
            <a:pathLst>
              <a:path extrusionOk="0" h="2942514" w="2942514">
                <a:moveTo>
                  <a:pt x="0" y="0"/>
                </a:moveTo>
                <a:lnTo>
                  <a:pt x="2942514" y="0"/>
                </a:lnTo>
                <a:lnTo>
                  <a:pt x="2942514" y="2942514"/>
                </a:lnTo>
                <a:lnTo>
                  <a:pt x="0" y="2942514"/>
                </a:lnTo>
                <a:lnTo>
                  <a:pt x="0" y="0"/>
                </a:lnTo>
                <a:close/>
              </a:path>
            </a:pathLst>
          </a:custGeom>
          <a:blipFill rotWithShape="1">
            <a:blip r:embed="rId4">
              <a:alphaModFix amt="15000"/>
            </a:blip>
            <a:stretch>
              <a:fillRect b="0" l="0" r="0" t="0"/>
            </a:stretch>
          </a:blipFill>
          <a:ln>
            <a:noFill/>
          </a:ln>
        </p:spPr>
      </p:sp>
      <p:sp>
        <p:nvSpPr>
          <p:cNvPr id="1075" name="Google Shape;1075;p15"/>
          <p:cNvSpPr/>
          <p:nvPr/>
        </p:nvSpPr>
        <p:spPr>
          <a:xfrm rot="257467">
            <a:off x="3408361" y="-805675"/>
            <a:ext cx="2432576" cy="2432576"/>
          </a:xfrm>
          <a:custGeom>
            <a:rect b="b" l="l" r="r" t="t"/>
            <a:pathLst>
              <a:path extrusionOk="0" h="2432576" w="2432576">
                <a:moveTo>
                  <a:pt x="0" y="0"/>
                </a:moveTo>
                <a:lnTo>
                  <a:pt x="2432576" y="0"/>
                </a:lnTo>
                <a:lnTo>
                  <a:pt x="2432576" y="2432577"/>
                </a:lnTo>
                <a:lnTo>
                  <a:pt x="0" y="2432577"/>
                </a:lnTo>
                <a:lnTo>
                  <a:pt x="0" y="0"/>
                </a:lnTo>
                <a:close/>
              </a:path>
            </a:pathLst>
          </a:custGeom>
          <a:blipFill rotWithShape="1">
            <a:blip r:embed="rId4">
              <a:alphaModFix amt="15000"/>
            </a:blip>
            <a:stretch>
              <a:fillRect b="0" l="0" r="0" t="0"/>
            </a:stretch>
          </a:blipFill>
          <a:ln>
            <a:noFill/>
          </a:ln>
        </p:spPr>
      </p:sp>
      <p:sp>
        <p:nvSpPr>
          <p:cNvPr id="1076" name="Google Shape;1076;p15"/>
          <p:cNvSpPr/>
          <p:nvPr/>
        </p:nvSpPr>
        <p:spPr>
          <a:xfrm rot="257467">
            <a:off x="16740241" y="8498334"/>
            <a:ext cx="2432576" cy="2432576"/>
          </a:xfrm>
          <a:custGeom>
            <a:rect b="b" l="l" r="r" t="t"/>
            <a:pathLst>
              <a:path extrusionOk="0" h="2432576" w="2432576">
                <a:moveTo>
                  <a:pt x="0" y="0"/>
                </a:moveTo>
                <a:lnTo>
                  <a:pt x="2432576" y="0"/>
                </a:lnTo>
                <a:lnTo>
                  <a:pt x="2432576" y="2432576"/>
                </a:lnTo>
                <a:lnTo>
                  <a:pt x="0" y="2432576"/>
                </a:lnTo>
                <a:lnTo>
                  <a:pt x="0" y="0"/>
                </a:lnTo>
                <a:close/>
              </a:path>
            </a:pathLst>
          </a:custGeom>
          <a:blipFill rotWithShape="1">
            <a:blip r:embed="rId4">
              <a:alphaModFix amt="15000"/>
            </a:blip>
            <a:stretch>
              <a:fillRect b="0" l="0" r="0" t="0"/>
            </a:stretch>
          </a:blipFill>
          <a:ln>
            <a:noFill/>
          </a:ln>
        </p:spPr>
      </p:sp>
      <p:sp>
        <p:nvSpPr>
          <p:cNvPr id="1077" name="Google Shape;1077;p15"/>
          <p:cNvSpPr/>
          <p:nvPr/>
        </p:nvSpPr>
        <p:spPr>
          <a:xfrm rot="257467">
            <a:off x="9204965" y="8674769"/>
            <a:ext cx="1692982" cy="1692982"/>
          </a:xfrm>
          <a:custGeom>
            <a:rect b="b" l="l" r="r" t="t"/>
            <a:pathLst>
              <a:path extrusionOk="0" h="1692982" w="1692982">
                <a:moveTo>
                  <a:pt x="0" y="0"/>
                </a:moveTo>
                <a:lnTo>
                  <a:pt x="1692982" y="0"/>
                </a:lnTo>
                <a:lnTo>
                  <a:pt x="1692982" y="1692982"/>
                </a:lnTo>
                <a:lnTo>
                  <a:pt x="0" y="1692982"/>
                </a:lnTo>
                <a:lnTo>
                  <a:pt x="0" y="0"/>
                </a:lnTo>
                <a:close/>
              </a:path>
            </a:pathLst>
          </a:custGeom>
          <a:blipFill rotWithShape="1">
            <a:blip r:embed="rId4">
              <a:alphaModFix amt="15000"/>
            </a:blip>
            <a:stretch>
              <a:fillRect b="0" l="0" r="0" t="0"/>
            </a:stretch>
          </a:blipFill>
          <a:ln>
            <a:noFill/>
          </a:ln>
        </p:spPr>
      </p:sp>
      <p:sp>
        <p:nvSpPr>
          <p:cNvPr id="1078" name="Google Shape;1078;p15"/>
          <p:cNvSpPr/>
          <p:nvPr/>
        </p:nvSpPr>
        <p:spPr>
          <a:xfrm rot="257467">
            <a:off x="16997434" y="2183964"/>
            <a:ext cx="2432576" cy="2432576"/>
          </a:xfrm>
          <a:custGeom>
            <a:rect b="b" l="l" r="r" t="t"/>
            <a:pathLst>
              <a:path extrusionOk="0" h="2432576" w="2432576">
                <a:moveTo>
                  <a:pt x="0" y="0"/>
                </a:moveTo>
                <a:lnTo>
                  <a:pt x="2432577" y="0"/>
                </a:lnTo>
                <a:lnTo>
                  <a:pt x="2432577" y="2432576"/>
                </a:lnTo>
                <a:lnTo>
                  <a:pt x="0" y="2432576"/>
                </a:lnTo>
                <a:lnTo>
                  <a:pt x="0" y="0"/>
                </a:lnTo>
                <a:close/>
              </a:path>
            </a:pathLst>
          </a:custGeom>
          <a:blipFill rotWithShape="1">
            <a:blip r:embed="rId4">
              <a:alphaModFix amt="15000"/>
            </a:blip>
            <a:stretch>
              <a:fillRect b="0" l="0" r="0" t="0"/>
            </a:stretch>
          </a:blipFill>
          <a:ln>
            <a:noFill/>
          </a:ln>
        </p:spPr>
      </p:sp>
      <p:sp>
        <p:nvSpPr>
          <p:cNvPr id="1079" name="Google Shape;1079;p15"/>
          <p:cNvSpPr/>
          <p:nvPr/>
        </p:nvSpPr>
        <p:spPr>
          <a:xfrm rot="-8100000">
            <a:off x="16612925" y="-1600433"/>
            <a:ext cx="2568307" cy="4724310"/>
          </a:xfrm>
          <a:custGeom>
            <a:rect b="b" l="l" r="r" t="t"/>
            <a:pathLst>
              <a:path extrusionOk="0" h="4724310" w="2568307">
                <a:moveTo>
                  <a:pt x="0" y="0"/>
                </a:moveTo>
                <a:lnTo>
                  <a:pt x="2568307" y="0"/>
                </a:lnTo>
                <a:lnTo>
                  <a:pt x="2568307" y="4724310"/>
                </a:lnTo>
                <a:lnTo>
                  <a:pt x="0" y="4724310"/>
                </a:lnTo>
                <a:lnTo>
                  <a:pt x="0" y="0"/>
                </a:lnTo>
                <a:close/>
              </a:path>
            </a:pathLst>
          </a:custGeom>
          <a:blipFill rotWithShape="1">
            <a:blip r:embed="rId5">
              <a:alphaModFix/>
            </a:blip>
            <a:stretch>
              <a:fillRect b="0" l="0" r="0" t="0"/>
            </a:stretch>
          </a:blipFill>
          <a:ln>
            <a:noFill/>
          </a:ln>
        </p:spPr>
      </p:sp>
      <p:sp>
        <p:nvSpPr>
          <p:cNvPr id="1080" name="Google Shape;1080;p15"/>
          <p:cNvSpPr/>
          <p:nvPr/>
        </p:nvSpPr>
        <p:spPr>
          <a:xfrm rot="-6120032">
            <a:off x="15418091" y="-2054000"/>
            <a:ext cx="2502068" cy="4602467"/>
          </a:xfrm>
          <a:custGeom>
            <a:rect b="b" l="l" r="r" t="t"/>
            <a:pathLst>
              <a:path extrusionOk="0" h="4602467" w="2502068">
                <a:moveTo>
                  <a:pt x="0" y="0"/>
                </a:moveTo>
                <a:lnTo>
                  <a:pt x="2502068" y="0"/>
                </a:lnTo>
                <a:lnTo>
                  <a:pt x="2502068" y="4602466"/>
                </a:lnTo>
                <a:lnTo>
                  <a:pt x="0" y="4602466"/>
                </a:lnTo>
                <a:lnTo>
                  <a:pt x="0" y="0"/>
                </a:lnTo>
                <a:close/>
              </a:path>
            </a:pathLst>
          </a:custGeom>
          <a:blipFill rotWithShape="1">
            <a:blip r:embed="rId6">
              <a:alphaModFix/>
            </a:blip>
            <a:stretch>
              <a:fillRect b="0" l="0" r="0" t="0"/>
            </a:stretch>
          </a:blipFill>
          <a:ln>
            <a:noFill/>
          </a:ln>
        </p:spPr>
      </p:sp>
      <p:sp>
        <p:nvSpPr>
          <p:cNvPr id="1081" name="Google Shape;1081;p15"/>
          <p:cNvSpPr/>
          <p:nvPr/>
        </p:nvSpPr>
        <p:spPr>
          <a:xfrm rot="-7547622">
            <a:off x="-1981212" y="-1074133"/>
            <a:ext cx="4747031" cy="5416736"/>
          </a:xfrm>
          <a:custGeom>
            <a:rect b="b" l="l" r="r" t="t"/>
            <a:pathLst>
              <a:path extrusionOk="0" h="5416736" w="4747031">
                <a:moveTo>
                  <a:pt x="0" y="0"/>
                </a:moveTo>
                <a:lnTo>
                  <a:pt x="4747031" y="0"/>
                </a:lnTo>
                <a:lnTo>
                  <a:pt x="4747031" y="5416737"/>
                </a:lnTo>
                <a:lnTo>
                  <a:pt x="0" y="5416737"/>
                </a:lnTo>
                <a:lnTo>
                  <a:pt x="0" y="0"/>
                </a:lnTo>
                <a:close/>
              </a:path>
            </a:pathLst>
          </a:custGeom>
          <a:blipFill rotWithShape="1">
            <a:blip r:embed="rId7">
              <a:alphaModFix/>
            </a:blip>
            <a:stretch>
              <a:fillRect b="0" l="0" r="0" t="0"/>
            </a:stretch>
          </a:blipFill>
          <a:ln>
            <a:noFill/>
          </a:ln>
        </p:spPr>
      </p:sp>
      <p:sp>
        <p:nvSpPr>
          <p:cNvPr id="1082" name="Google Shape;1082;p15"/>
          <p:cNvSpPr/>
          <p:nvPr/>
        </p:nvSpPr>
        <p:spPr>
          <a:xfrm rot="2830524">
            <a:off x="-891850" y="6896145"/>
            <a:ext cx="2568307" cy="4724310"/>
          </a:xfrm>
          <a:custGeom>
            <a:rect b="b" l="l" r="r" t="t"/>
            <a:pathLst>
              <a:path extrusionOk="0" h="4724310" w="2568307">
                <a:moveTo>
                  <a:pt x="0" y="0"/>
                </a:moveTo>
                <a:lnTo>
                  <a:pt x="2568307" y="0"/>
                </a:lnTo>
                <a:lnTo>
                  <a:pt x="2568307" y="4724310"/>
                </a:lnTo>
                <a:lnTo>
                  <a:pt x="0" y="4724310"/>
                </a:lnTo>
                <a:lnTo>
                  <a:pt x="0" y="0"/>
                </a:lnTo>
                <a:close/>
              </a:path>
            </a:pathLst>
          </a:custGeom>
          <a:blipFill rotWithShape="1">
            <a:blip r:embed="rId5">
              <a:alphaModFix/>
            </a:blip>
            <a:stretch>
              <a:fillRect b="0" l="0" r="0" t="0"/>
            </a:stretch>
          </a:blipFill>
          <a:ln>
            <a:noFill/>
          </a:ln>
        </p:spPr>
      </p:sp>
      <p:sp>
        <p:nvSpPr>
          <p:cNvPr id="1083" name="Google Shape;1083;p15"/>
          <p:cNvSpPr/>
          <p:nvPr/>
        </p:nvSpPr>
        <p:spPr>
          <a:xfrm rot="4739960">
            <a:off x="140526" y="7628624"/>
            <a:ext cx="2502068" cy="4602467"/>
          </a:xfrm>
          <a:custGeom>
            <a:rect b="b" l="l" r="r" t="t"/>
            <a:pathLst>
              <a:path extrusionOk="0" h="4602467" w="2502068">
                <a:moveTo>
                  <a:pt x="0" y="0"/>
                </a:moveTo>
                <a:lnTo>
                  <a:pt x="2502068" y="0"/>
                </a:lnTo>
                <a:lnTo>
                  <a:pt x="2502068" y="4602466"/>
                </a:lnTo>
                <a:lnTo>
                  <a:pt x="0" y="4602466"/>
                </a:lnTo>
                <a:lnTo>
                  <a:pt x="0" y="0"/>
                </a:lnTo>
                <a:close/>
              </a:path>
            </a:pathLst>
          </a:custGeom>
          <a:blipFill rotWithShape="1">
            <a:blip r:embed="rId6">
              <a:alphaModFix/>
            </a:blip>
            <a:stretch>
              <a:fillRect b="0" l="0" r="0" t="0"/>
            </a:stretch>
          </a:blipFill>
          <a:ln>
            <a:noFill/>
          </a:ln>
        </p:spPr>
      </p:sp>
      <p:sp>
        <p:nvSpPr>
          <p:cNvPr id="1084" name="Google Shape;1084;p15"/>
          <p:cNvSpPr/>
          <p:nvPr/>
        </p:nvSpPr>
        <p:spPr>
          <a:xfrm rot="6485625">
            <a:off x="16460188" y="7395207"/>
            <a:ext cx="4065302" cy="4638831"/>
          </a:xfrm>
          <a:custGeom>
            <a:rect b="b" l="l" r="r" t="t"/>
            <a:pathLst>
              <a:path extrusionOk="0" h="4638831" w="4065302">
                <a:moveTo>
                  <a:pt x="0" y="0"/>
                </a:moveTo>
                <a:lnTo>
                  <a:pt x="4065302" y="0"/>
                </a:lnTo>
                <a:lnTo>
                  <a:pt x="4065302" y="4638831"/>
                </a:lnTo>
                <a:lnTo>
                  <a:pt x="0" y="4638831"/>
                </a:lnTo>
                <a:lnTo>
                  <a:pt x="0" y="0"/>
                </a:lnTo>
                <a:close/>
              </a:path>
            </a:pathLst>
          </a:custGeom>
          <a:blipFill rotWithShape="1">
            <a:blip r:embed="rId8">
              <a:alphaModFix/>
            </a:blip>
            <a:stretch>
              <a:fillRect b="0" l="0" r="0" t="0"/>
            </a:stretch>
          </a:blipFill>
          <a:ln>
            <a:noFill/>
          </a:ln>
        </p:spPr>
      </p:sp>
      <p:grpSp>
        <p:nvGrpSpPr>
          <p:cNvPr id="1085" name="Google Shape;1085;p15"/>
          <p:cNvGrpSpPr/>
          <p:nvPr/>
        </p:nvGrpSpPr>
        <p:grpSpPr>
          <a:xfrm>
            <a:off x="10715333" y="3284676"/>
            <a:ext cx="4630827" cy="1417276"/>
            <a:chOff x="0" y="-38100"/>
            <a:chExt cx="6174435" cy="1889701"/>
          </a:xfrm>
        </p:grpSpPr>
        <p:sp>
          <p:nvSpPr>
            <p:cNvPr id="1086" name="Google Shape;1086;p15"/>
            <p:cNvSpPr txBox="1"/>
            <p:nvPr/>
          </p:nvSpPr>
          <p:spPr>
            <a:xfrm>
              <a:off x="0" y="758131"/>
              <a:ext cx="4792094" cy="109347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Arimo"/>
                  <a:ea typeface="Arimo"/>
                  <a:cs typeface="Arimo"/>
                  <a:sym typeface="Arimo"/>
                </a:rPr>
                <a:t>Briefly elaborate on what you want to discuss. </a:t>
              </a:r>
              <a:endParaRPr/>
            </a:p>
          </p:txBody>
        </p:sp>
        <p:sp>
          <p:nvSpPr>
            <p:cNvPr id="1087" name="Google Shape;1087;p15"/>
            <p:cNvSpPr txBox="1"/>
            <p:nvPr/>
          </p:nvSpPr>
          <p:spPr>
            <a:xfrm>
              <a:off x="0" y="-38100"/>
              <a:ext cx="6174435" cy="74083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FEFC48"/>
                  </a:solidFill>
                  <a:latin typeface="Arial"/>
                  <a:ea typeface="Arial"/>
                  <a:cs typeface="Arial"/>
                  <a:sym typeface="Arial"/>
                </a:rPr>
                <a:t>Add a main point</a:t>
              </a:r>
              <a:endParaRPr/>
            </a:p>
          </p:txBody>
        </p:sp>
      </p:grpSp>
      <p:sp>
        <p:nvSpPr>
          <p:cNvPr id="1088" name="Google Shape;1088;p15"/>
          <p:cNvSpPr/>
          <p:nvPr/>
        </p:nvSpPr>
        <p:spPr>
          <a:xfrm>
            <a:off x="3084210" y="2303698"/>
            <a:ext cx="5745465" cy="7410925"/>
          </a:xfrm>
          <a:custGeom>
            <a:rect b="b" l="l" r="r" t="t"/>
            <a:pathLst>
              <a:path extrusionOk="0" h="7410925" w="5745465">
                <a:moveTo>
                  <a:pt x="0" y="0"/>
                </a:moveTo>
                <a:lnTo>
                  <a:pt x="5745465" y="0"/>
                </a:lnTo>
                <a:lnTo>
                  <a:pt x="5745465" y="7410924"/>
                </a:lnTo>
                <a:lnTo>
                  <a:pt x="0" y="7410924"/>
                </a:lnTo>
                <a:lnTo>
                  <a:pt x="0" y="0"/>
                </a:lnTo>
                <a:close/>
              </a:path>
            </a:pathLst>
          </a:custGeom>
          <a:blipFill rotWithShape="1">
            <a:blip r:embed="rId9">
              <a:alphaModFix/>
            </a:blip>
            <a:stretch>
              <a:fillRect b="0" l="0" r="0" t="-3039"/>
            </a:stretch>
          </a:blipFill>
          <a:ln>
            <a:noFill/>
          </a:ln>
        </p:spPr>
      </p:sp>
      <p:grpSp>
        <p:nvGrpSpPr>
          <p:cNvPr id="1089" name="Google Shape;1089;p15"/>
          <p:cNvGrpSpPr/>
          <p:nvPr/>
        </p:nvGrpSpPr>
        <p:grpSpPr>
          <a:xfrm>
            <a:off x="9985777" y="7490777"/>
            <a:ext cx="484237" cy="484237"/>
            <a:chOff x="0" y="0"/>
            <a:chExt cx="812800" cy="812800"/>
          </a:xfrm>
        </p:grpSpPr>
        <p:sp>
          <p:nvSpPr>
            <p:cNvPr id="1090" name="Google Shape;1090;p15"/>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091" name="Google Shape;1091;p15"/>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2" name="Google Shape;1092;p15"/>
          <p:cNvGrpSpPr/>
          <p:nvPr/>
        </p:nvGrpSpPr>
        <p:grpSpPr>
          <a:xfrm>
            <a:off x="9985777" y="5436850"/>
            <a:ext cx="484237" cy="484237"/>
            <a:chOff x="0" y="0"/>
            <a:chExt cx="812800" cy="812800"/>
          </a:xfrm>
        </p:grpSpPr>
        <p:sp>
          <p:nvSpPr>
            <p:cNvPr id="1093" name="Google Shape;1093;p15"/>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094" name="Google Shape;1094;p15"/>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5" name="Google Shape;1095;p15"/>
          <p:cNvGrpSpPr/>
          <p:nvPr/>
        </p:nvGrpSpPr>
        <p:grpSpPr>
          <a:xfrm>
            <a:off x="9985777" y="3313251"/>
            <a:ext cx="484237" cy="484237"/>
            <a:chOff x="0" y="0"/>
            <a:chExt cx="812800" cy="812800"/>
          </a:xfrm>
        </p:grpSpPr>
        <p:sp>
          <p:nvSpPr>
            <p:cNvPr id="1096" name="Google Shape;1096;p15"/>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097" name="Google Shape;1097;p15"/>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98" name="Google Shape;1098;p15"/>
          <p:cNvSpPr/>
          <p:nvPr/>
        </p:nvSpPr>
        <p:spPr>
          <a:xfrm rot="-1751753">
            <a:off x="16367459" y="5087024"/>
            <a:ext cx="603331" cy="1951954"/>
          </a:xfrm>
          <a:custGeom>
            <a:rect b="b" l="l" r="r" t="t"/>
            <a:pathLst>
              <a:path extrusionOk="0" h="1951954" w="603331">
                <a:moveTo>
                  <a:pt x="0" y="0"/>
                </a:moveTo>
                <a:lnTo>
                  <a:pt x="603332" y="0"/>
                </a:lnTo>
                <a:lnTo>
                  <a:pt x="603332" y="1951954"/>
                </a:lnTo>
                <a:lnTo>
                  <a:pt x="0" y="1951954"/>
                </a:lnTo>
                <a:lnTo>
                  <a:pt x="0" y="0"/>
                </a:lnTo>
                <a:close/>
              </a:path>
            </a:pathLst>
          </a:custGeom>
          <a:blipFill rotWithShape="1">
            <a:blip r:embed="rId10">
              <a:alphaModFix/>
            </a:blip>
            <a:stretch>
              <a:fillRect b="0" l="0" r="0" t="0"/>
            </a:stretch>
          </a:blipFill>
          <a:ln>
            <a:noFill/>
          </a:ln>
        </p:spPr>
      </p:sp>
      <p:sp>
        <p:nvSpPr>
          <p:cNvPr id="1099" name="Google Shape;1099;p15"/>
          <p:cNvSpPr/>
          <p:nvPr/>
        </p:nvSpPr>
        <p:spPr>
          <a:xfrm rot="-1965488">
            <a:off x="1668123" y="4709529"/>
            <a:ext cx="570602" cy="1846065"/>
          </a:xfrm>
          <a:custGeom>
            <a:rect b="b" l="l" r="r" t="t"/>
            <a:pathLst>
              <a:path extrusionOk="0" h="1846065" w="570602">
                <a:moveTo>
                  <a:pt x="0" y="0"/>
                </a:moveTo>
                <a:lnTo>
                  <a:pt x="570602" y="0"/>
                </a:lnTo>
                <a:lnTo>
                  <a:pt x="570602" y="1846065"/>
                </a:lnTo>
                <a:lnTo>
                  <a:pt x="0" y="1846065"/>
                </a:lnTo>
                <a:lnTo>
                  <a:pt x="0" y="0"/>
                </a:lnTo>
                <a:close/>
              </a:path>
            </a:pathLst>
          </a:custGeom>
          <a:blipFill rotWithShape="1">
            <a:blip r:embed="rId11">
              <a:alphaModFix/>
            </a:blip>
            <a:stretch>
              <a:fillRect b="0" l="0" r="0" t="0"/>
            </a:stretch>
          </a:blipFill>
          <a:ln>
            <a:noFill/>
          </a:ln>
        </p:spPr>
      </p:sp>
      <p:grpSp>
        <p:nvGrpSpPr>
          <p:cNvPr id="1100" name="Google Shape;1100;p15"/>
          <p:cNvGrpSpPr/>
          <p:nvPr/>
        </p:nvGrpSpPr>
        <p:grpSpPr>
          <a:xfrm>
            <a:off x="10715333" y="5340076"/>
            <a:ext cx="4630827" cy="1417276"/>
            <a:chOff x="0" y="-38100"/>
            <a:chExt cx="6174435" cy="1889701"/>
          </a:xfrm>
        </p:grpSpPr>
        <p:sp>
          <p:nvSpPr>
            <p:cNvPr id="1101" name="Google Shape;1101;p15"/>
            <p:cNvSpPr txBox="1"/>
            <p:nvPr/>
          </p:nvSpPr>
          <p:spPr>
            <a:xfrm>
              <a:off x="0" y="758131"/>
              <a:ext cx="4792094" cy="109347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Arimo"/>
                  <a:ea typeface="Arimo"/>
                  <a:cs typeface="Arimo"/>
                  <a:sym typeface="Arimo"/>
                </a:rPr>
                <a:t>Briefly elaborate on what you want to discuss. </a:t>
              </a:r>
              <a:endParaRPr/>
            </a:p>
          </p:txBody>
        </p:sp>
        <p:sp>
          <p:nvSpPr>
            <p:cNvPr id="1102" name="Google Shape;1102;p15"/>
            <p:cNvSpPr txBox="1"/>
            <p:nvPr/>
          </p:nvSpPr>
          <p:spPr>
            <a:xfrm>
              <a:off x="0" y="-38100"/>
              <a:ext cx="6174435" cy="74083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FEFC48"/>
                  </a:solidFill>
                  <a:latin typeface="Arial"/>
                  <a:ea typeface="Arial"/>
                  <a:cs typeface="Arial"/>
                  <a:sym typeface="Arial"/>
                </a:rPr>
                <a:t>Add a main point</a:t>
              </a:r>
              <a:endParaRPr/>
            </a:p>
          </p:txBody>
        </p:sp>
      </p:grpSp>
      <p:grpSp>
        <p:nvGrpSpPr>
          <p:cNvPr id="1103" name="Google Shape;1103;p15"/>
          <p:cNvGrpSpPr/>
          <p:nvPr/>
        </p:nvGrpSpPr>
        <p:grpSpPr>
          <a:xfrm>
            <a:off x="10715333" y="7462202"/>
            <a:ext cx="4630827" cy="1417276"/>
            <a:chOff x="0" y="-38100"/>
            <a:chExt cx="6174435" cy="1889701"/>
          </a:xfrm>
        </p:grpSpPr>
        <p:sp>
          <p:nvSpPr>
            <p:cNvPr id="1104" name="Google Shape;1104;p15"/>
            <p:cNvSpPr txBox="1"/>
            <p:nvPr/>
          </p:nvSpPr>
          <p:spPr>
            <a:xfrm>
              <a:off x="0" y="758131"/>
              <a:ext cx="4792094" cy="109347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Arimo"/>
                  <a:ea typeface="Arimo"/>
                  <a:cs typeface="Arimo"/>
                  <a:sym typeface="Arimo"/>
                </a:rPr>
                <a:t>Briefly elaborate on what you want to discuss. </a:t>
              </a:r>
              <a:endParaRPr/>
            </a:p>
          </p:txBody>
        </p:sp>
        <p:sp>
          <p:nvSpPr>
            <p:cNvPr id="1105" name="Google Shape;1105;p15"/>
            <p:cNvSpPr txBox="1"/>
            <p:nvPr/>
          </p:nvSpPr>
          <p:spPr>
            <a:xfrm>
              <a:off x="0" y="-38100"/>
              <a:ext cx="6174435" cy="74083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FEFC48"/>
                  </a:solidFill>
                  <a:latin typeface="Arial"/>
                  <a:ea typeface="Arial"/>
                  <a:cs typeface="Arial"/>
                  <a:sym typeface="Arial"/>
                </a:rPr>
                <a:t>Add a main point</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sp>
        <p:nvSpPr>
          <p:cNvPr id="1110" name="Google Shape;1110;p1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1111" name="Google Shape;1111;p16"/>
          <p:cNvSpPr txBox="1"/>
          <p:nvPr/>
        </p:nvSpPr>
        <p:spPr>
          <a:xfrm>
            <a:off x="3658188" y="5068749"/>
            <a:ext cx="5320741" cy="11557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FFFFFF"/>
                </a:solidFill>
                <a:latin typeface="Arimo"/>
                <a:ea typeface="Arimo"/>
                <a:cs typeface="Arimo"/>
                <a:sym typeface="Arimo"/>
              </a:rPr>
              <a:t>Elaborate on what you want to discuss. </a:t>
            </a:r>
            <a:endParaRPr/>
          </a:p>
        </p:txBody>
      </p:sp>
      <p:sp>
        <p:nvSpPr>
          <p:cNvPr id="1112" name="Google Shape;1112;p16"/>
          <p:cNvSpPr/>
          <p:nvPr/>
        </p:nvSpPr>
        <p:spPr>
          <a:xfrm rot="257467">
            <a:off x="-960828" y="1904262"/>
            <a:ext cx="2590668" cy="2590668"/>
          </a:xfrm>
          <a:custGeom>
            <a:rect b="b" l="l" r="r" t="t"/>
            <a:pathLst>
              <a:path extrusionOk="0" h="2590668" w="2590668">
                <a:moveTo>
                  <a:pt x="0" y="0"/>
                </a:moveTo>
                <a:lnTo>
                  <a:pt x="2590668" y="0"/>
                </a:lnTo>
                <a:lnTo>
                  <a:pt x="2590668" y="2590669"/>
                </a:lnTo>
                <a:lnTo>
                  <a:pt x="0" y="2590669"/>
                </a:lnTo>
                <a:lnTo>
                  <a:pt x="0" y="0"/>
                </a:lnTo>
                <a:close/>
              </a:path>
            </a:pathLst>
          </a:custGeom>
          <a:blipFill rotWithShape="1">
            <a:blip r:embed="rId4">
              <a:alphaModFix amt="15000"/>
            </a:blip>
            <a:stretch>
              <a:fillRect b="0" l="0" r="0" t="0"/>
            </a:stretch>
          </a:blipFill>
          <a:ln>
            <a:noFill/>
          </a:ln>
        </p:spPr>
      </p:sp>
      <p:sp>
        <p:nvSpPr>
          <p:cNvPr id="1113" name="Google Shape;1113;p16"/>
          <p:cNvSpPr/>
          <p:nvPr/>
        </p:nvSpPr>
        <p:spPr>
          <a:xfrm rot="257467">
            <a:off x="15973863" y="4436086"/>
            <a:ext cx="3576727" cy="3576727"/>
          </a:xfrm>
          <a:custGeom>
            <a:rect b="b" l="l" r="r" t="t"/>
            <a:pathLst>
              <a:path extrusionOk="0" h="3576727" w="3576727">
                <a:moveTo>
                  <a:pt x="0" y="0"/>
                </a:moveTo>
                <a:lnTo>
                  <a:pt x="3576728" y="0"/>
                </a:lnTo>
                <a:lnTo>
                  <a:pt x="3576728" y="3576727"/>
                </a:lnTo>
                <a:lnTo>
                  <a:pt x="0" y="3576727"/>
                </a:lnTo>
                <a:lnTo>
                  <a:pt x="0" y="0"/>
                </a:lnTo>
                <a:close/>
              </a:path>
            </a:pathLst>
          </a:custGeom>
          <a:blipFill rotWithShape="1">
            <a:blip r:embed="rId4">
              <a:alphaModFix amt="15000"/>
            </a:blip>
            <a:stretch>
              <a:fillRect b="0" l="0" r="0" t="0"/>
            </a:stretch>
          </a:blipFill>
          <a:ln>
            <a:noFill/>
          </a:ln>
        </p:spPr>
      </p:sp>
      <p:sp>
        <p:nvSpPr>
          <p:cNvPr id="1114" name="Google Shape;1114;p16"/>
          <p:cNvSpPr/>
          <p:nvPr/>
        </p:nvSpPr>
        <p:spPr>
          <a:xfrm rot="257467">
            <a:off x="6356145" y="555168"/>
            <a:ext cx="1604609" cy="1604609"/>
          </a:xfrm>
          <a:custGeom>
            <a:rect b="b" l="l" r="r" t="t"/>
            <a:pathLst>
              <a:path extrusionOk="0" h="1604609" w="1604609">
                <a:moveTo>
                  <a:pt x="0" y="0"/>
                </a:moveTo>
                <a:lnTo>
                  <a:pt x="1604609" y="0"/>
                </a:lnTo>
                <a:lnTo>
                  <a:pt x="1604609" y="1604609"/>
                </a:lnTo>
                <a:lnTo>
                  <a:pt x="0" y="1604609"/>
                </a:lnTo>
                <a:lnTo>
                  <a:pt x="0" y="0"/>
                </a:lnTo>
                <a:close/>
              </a:path>
            </a:pathLst>
          </a:custGeom>
          <a:blipFill rotWithShape="1">
            <a:blip r:embed="rId4">
              <a:alphaModFix amt="15000"/>
            </a:blip>
            <a:stretch>
              <a:fillRect b="0" l="0" r="0" t="0"/>
            </a:stretch>
          </a:blipFill>
          <a:ln>
            <a:noFill/>
          </a:ln>
        </p:spPr>
      </p:sp>
      <p:sp>
        <p:nvSpPr>
          <p:cNvPr id="1115" name="Google Shape;1115;p16"/>
          <p:cNvSpPr/>
          <p:nvPr/>
        </p:nvSpPr>
        <p:spPr>
          <a:xfrm rot="257467">
            <a:off x="17197579" y="-37859"/>
            <a:ext cx="1604609" cy="1604609"/>
          </a:xfrm>
          <a:custGeom>
            <a:rect b="b" l="l" r="r" t="t"/>
            <a:pathLst>
              <a:path extrusionOk="0" h="1604609" w="1604609">
                <a:moveTo>
                  <a:pt x="0" y="0"/>
                </a:moveTo>
                <a:lnTo>
                  <a:pt x="1604609" y="0"/>
                </a:lnTo>
                <a:lnTo>
                  <a:pt x="1604609" y="1604609"/>
                </a:lnTo>
                <a:lnTo>
                  <a:pt x="0" y="1604609"/>
                </a:lnTo>
                <a:lnTo>
                  <a:pt x="0" y="0"/>
                </a:lnTo>
                <a:close/>
              </a:path>
            </a:pathLst>
          </a:custGeom>
          <a:blipFill rotWithShape="1">
            <a:blip r:embed="rId4">
              <a:alphaModFix amt="15000"/>
            </a:blip>
            <a:stretch>
              <a:fillRect b="0" l="0" r="0" t="0"/>
            </a:stretch>
          </a:blipFill>
          <a:ln>
            <a:noFill/>
          </a:ln>
        </p:spPr>
      </p:sp>
      <p:sp>
        <p:nvSpPr>
          <p:cNvPr id="1116" name="Google Shape;1116;p16"/>
          <p:cNvSpPr/>
          <p:nvPr/>
        </p:nvSpPr>
        <p:spPr>
          <a:xfrm>
            <a:off x="9235761" y="577982"/>
            <a:ext cx="8526466" cy="9709018"/>
          </a:xfrm>
          <a:custGeom>
            <a:rect b="b" l="l" r="r" t="t"/>
            <a:pathLst>
              <a:path extrusionOk="0" h="9709018" w="8526466">
                <a:moveTo>
                  <a:pt x="0" y="0"/>
                </a:moveTo>
                <a:lnTo>
                  <a:pt x="8526466" y="0"/>
                </a:lnTo>
                <a:lnTo>
                  <a:pt x="8526466" y="9709018"/>
                </a:lnTo>
                <a:lnTo>
                  <a:pt x="0" y="9709018"/>
                </a:lnTo>
                <a:lnTo>
                  <a:pt x="0" y="0"/>
                </a:lnTo>
                <a:close/>
              </a:path>
            </a:pathLst>
          </a:custGeom>
          <a:blipFill rotWithShape="1">
            <a:blip r:embed="rId5">
              <a:alphaModFix/>
            </a:blip>
            <a:stretch>
              <a:fillRect b="0" l="-2823" r="-514" t="0"/>
            </a:stretch>
          </a:blipFill>
          <a:ln>
            <a:noFill/>
          </a:ln>
        </p:spPr>
      </p:sp>
      <p:sp>
        <p:nvSpPr>
          <p:cNvPr id="1117" name="Google Shape;1117;p16"/>
          <p:cNvSpPr txBox="1"/>
          <p:nvPr/>
        </p:nvSpPr>
        <p:spPr>
          <a:xfrm>
            <a:off x="3658188" y="3501887"/>
            <a:ext cx="4744920" cy="147637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9000" u="none" cap="none" strike="noStrike">
                <a:solidFill>
                  <a:srgbClr val="FEFC48"/>
                </a:solidFill>
                <a:latin typeface="Arial"/>
                <a:ea typeface="Arial"/>
                <a:cs typeface="Arial"/>
                <a:sym typeface="Arial"/>
              </a:rPr>
              <a:t>About Us</a:t>
            </a:r>
            <a:endParaRPr/>
          </a:p>
        </p:txBody>
      </p:sp>
      <p:grpSp>
        <p:nvGrpSpPr>
          <p:cNvPr id="1118" name="Google Shape;1118;p16"/>
          <p:cNvGrpSpPr/>
          <p:nvPr/>
        </p:nvGrpSpPr>
        <p:grpSpPr>
          <a:xfrm>
            <a:off x="1723132" y="3436857"/>
            <a:ext cx="1480619" cy="1632630"/>
            <a:chOff x="0" y="-104775"/>
            <a:chExt cx="1974159" cy="2176840"/>
          </a:xfrm>
        </p:grpSpPr>
        <p:sp>
          <p:nvSpPr>
            <p:cNvPr id="1119" name="Google Shape;1119;p16"/>
            <p:cNvSpPr/>
            <p:nvPr/>
          </p:nvSpPr>
          <p:spPr>
            <a:xfrm>
              <a:off x="0" y="38755"/>
              <a:ext cx="1974159" cy="2033310"/>
            </a:xfrm>
            <a:custGeom>
              <a:rect b="b" l="l" r="r" t="t"/>
              <a:pathLst>
                <a:path extrusionOk="0" h="2033310" w="1974159">
                  <a:moveTo>
                    <a:pt x="0" y="0"/>
                  </a:moveTo>
                  <a:lnTo>
                    <a:pt x="1974159" y="0"/>
                  </a:lnTo>
                  <a:lnTo>
                    <a:pt x="1974159" y="2033310"/>
                  </a:lnTo>
                  <a:lnTo>
                    <a:pt x="0" y="2033310"/>
                  </a:lnTo>
                  <a:lnTo>
                    <a:pt x="0" y="0"/>
                  </a:lnTo>
                  <a:close/>
                </a:path>
              </a:pathLst>
            </a:custGeom>
            <a:blipFill rotWithShape="1">
              <a:blip r:embed="rId6">
                <a:alphaModFix/>
              </a:blip>
              <a:stretch>
                <a:fillRect b="0" l="0" r="0" t="0"/>
              </a:stretch>
            </a:blipFill>
            <a:ln>
              <a:noFill/>
            </a:ln>
          </p:spPr>
        </p:sp>
        <p:sp>
          <p:nvSpPr>
            <p:cNvPr id="1120" name="Google Shape;1120;p16"/>
            <p:cNvSpPr txBox="1"/>
            <p:nvPr/>
          </p:nvSpPr>
          <p:spPr>
            <a:xfrm>
              <a:off x="660006" y="-104775"/>
              <a:ext cx="481575" cy="19335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6B2D6D"/>
                  </a:solidFill>
                  <a:latin typeface="Arial"/>
                  <a:ea typeface="Arial"/>
                  <a:cs typeface="Arial"/>
                  <a:sym typeface="Arial"/>
                </a:rPr>
                <a:t>2</a:t>
              </a:r>
              <a:endParaRPr/>
            </a:p>
          </p:txBody>
        </p:sp>
      </p:grpSp>
      <p:sp>
        <p:nvSpPr>
          <p:cNvPr id="1121" name="Google Shape;1121;p16"/>
          <p:cNvSpPr/>
          <p:nvPr/>
        </p:nvSpPr>
        <p:spPr>
          <a:xfrm rot="6485625">
            <a:off x="15967232" y="7226995"/>
            <a:ext cx="4065302" cy="4638831"/>
          </a:xfrm>
          <a:custGeom>
            <a:rect b="b" l="l" r="r" t="t"/>
            <a:pathLst>
              <a:path extrusionOk="0" h="4638831" w="4065302">
                <a:moveTo>
                  <a:pt x="0" y="0"/>
                </a:moveTo>
                <a:lnTo>
                  <a:pt x="4065302" y="0"/>
                </a:lnTo>
                <a:lnTo>
                  <a:pt x="4065302" y="4638831"/>
                </a:lnTo>
                <a:lnTo>
                  <a:pt x="0" y="4638831"/>
                </a:lnTo>
                <a:lnTo>
                  <a:pt x="0" y="0"/>
                </a:lnTo>
                <a:close/>
              </a:path>
            </a:pathLst>
          </a:custGeom>
          <a:blipFill rotWithShape="1">
            <a:blip r:embed="rId7">
              <a:alphaModFix/>
            </a:blip>
            <a:stretch>
              <a:fillRect b="0" l="0" r="0" t="0"/>
            </a:stretch>
          </a:blipFill>
          <a:ln>
            <a:noFill/>
          </a:ln>
        </p:spPr>
      </p:sp>
      <p:sp>
        <p:nvSpPr>
          <p:cNvPr id="1122" name="Google Shape;1122;p16"/>
          <p:cNvSpPr/>
          <p:nvPr/>
        </p:nvSpPr>
        <p:spPr>
          <a:xfrm rot="2830524">
            <a:off x="-891850" y="6896145"/>
            <a:ext cx="2568307" cy="4724310"/>
          </a:xfrm>
          <a:custGeom>
            <a:rect b="b" l="l" r="r" t="t"/>
            <a:pathLst>
              <a:path extrusionOk="0" h="4724310" w="2568307">
                <a:moveTo>
                  <a:pt x="0" y="0"/>
                </a:moveTo>
                <a:lnTo>
                  <a:pt x="2568307" y="0"/>
                </a:lnTo>
                <a:lnTo>
                  <a:pt x="2568307" y="4724310"/>
                </a:lnTo>
                <a:lnTo>
                  <a:pt x="0" y="4724310"/>
                </a:lnTo>
                <a:lnTo>
                  <a:pt x="0" y="0"/>
                </a:lnTo>
                <a:close/>
              </a:path>
            </a:pathLst>
          </a:custGeom>
          <a:blipFill rotWithShape="1">
            <a:blip r:embed="rId8">
              <a:alphaModFix/>
            </a:blip>
            <a:stretch>
              <a:fillRect b="0" l="0" r="0" t="0"/>
            </a:stretch>
          </a:blipFill>
          <a:ln>
            <a:noFill/>
          </a:ln>
        </p:spPr>
      </p:sp>
      <p:sp>
        <p:nvSpPr>
          <p:cNvPr id="1123" name="Google Shape;1123;p16"/>
          <p:cNvSpPr/>
          <p:nvPr/>
        </p:nvSpPr>
        <p:spPr>
          <a:xfrm rot="4739960">
            <a:off x="140526" y="7628624"/>
            <a:ext cx="2502068" cy="4602467"/>
          </a:xfrm>
          <a:custGeom>
            <a:rect b="b" l="l" r="r" t="t"/>
            <a:pathLst>
              <a:path extrusionOk="0" h="4602467" w="2502068">
                <a:moveTo>
                  <a:pt x="0" y="0"/>
                </a:moveTo>
                <a:lnTo>
                  <a:pt x="2502068" y="0"/>
                </a:lnTo>
                <a:lnTo>
                  <a:pt x="2502068" y="4602466"/>
                </a:lnTo>
                <a:lnTo>
                  <a:pt x="0" y="4602466"/>
                </a:lnTo>
                <a:lnTo>
                  <a:pt x="0" y="0"/>
                </a:lnTo>
                <a:close/>
              </a:path>
            </a:pathLst>
          </a:custGeom>
          <a:blipFill rotWithShape="1">
            <a:blip r:embed="rId9">
              <a:alphaModFix/>
            </a:blip>
            <a:stretch>
              <a:fillRect b="0" l="0" r="0" t="0"/>
            </a:stretch>
          </a:blipFill>
          <a:ln>
            <a:noFill/>
          </a:ln>
        </p:spPr>
      </p:sp>
      <p:sp>
        <p:nvSpPr>
          <p:cNvPr id="1124" name="Google Shape;1124;p16"/>
          <p:cNvSpPr/>
          <p:nvPr/>
        </p:nvSpPr>
        <p:spPr>
          <a:xfrm rot="-7547622">
            <a:off x="-2039009" y="-1629411"/>
            <a:ext cx="4747031" cy="5416736"/>
          </a:xfrm>
          <a:custGeom>
            <a:rect b="b" l="l" r="r" t="t"/>
            <a:pathLst>
              <a:path extrusionOk="0" h="5416736" w="4747031">
                <a:moveTo>
                  <a:pt x="0" y="0"/>
                </a:moveTo>
                <a:lnTo>
                  <a:pt x="4747031" y="0"/>
                </a:lnTo>
                <a:lnTo>
                  <a:pt x="4747031" y="5416737"/>
                </a:lnTo>
                <a:lnTo>
                  <a:pt x="0" y="5416737"/>
                </a:lnTo>
                <a:lnTo>
                  <a:pt x="0" y="0"/>
                </a:lnTo>
                <a:close/>
              </a:path>
            </a:pathLst>
          </a:custGeom>
          <a:blipFill rotWithShape="1">
            <a:blip r:embed="rId10">
              <a:alphaModFix/>
            </a:blip>
            <a:stretch>
              <a:fillRect b="0" l="0" r="0" t="0"/>
            </a:stretch>
          </a:blipFill>
          <a:ln>
            <a:noFill/>
          </a:ln>
        </p:spPr>
      </p:sp>
      <p:sp>
        <p:nvSpPr>
          <p:cNvPr id="1125" name="Google Shape;1125;p16"/>
          <p:cNvSpPr/>
          <p:nvPr/>
        </p:nvSpPr>
        <p:spPr>
          <a:xfrm rot="257467">
            <a:off x="5163824" y="7047715"/>
            <a:ext cx="3126691" cy="3126691"/>
          </a:xfrm>
          <a:custGeom>
            <a:rect b="b" l="l" r="r" t="t"/>
            <a:pathLst>
              <a:path extrusionOk="0" h="3126691" w="3126691">
                <a:moveTo>
                  <a:pt x="0" y="0"/>
                </a:moveTo>
                <a:lnTo>
                  <a:pt x="3126690" y="0"/>
                </a:lnTo>
                <a:lnTo>
                  <a:pt x="3126690" y="3126691"/>
                </a:lnTo>
                <a:lnTo>
                  <a:pt x="0" y="3126691"/>
                </a:lnTo>
                <a:lnTo>
                  <a:pt x="0" y="0"/>
                </a:lnTo>
                <a:close/>
              </a:path>
            </a:pathLst>
          </a:custGeom>
          <a:blipFill rotWithShape="1">
            <a:blip r:embed="rId4">
              <a:alphaModFix amt="15000"/>
            </a:blip>
            <a:stretch>
              <a:fillRect b="0" l="0" r="0" t="0"/>
            </a:stretch>
          </a:blipFill>
          <a:ln>
            <a:noFill/>
          </a:ln>
        </p:spPr>
      </p:sp>
      <p:sp>
        <p:nvSpPr>
          <p:cNvPr id="1126" name="Google Shape;1126;p16"/>
          <p:cNvSpPr/>
          <p:nvPr/>
        </p:nvSpPr>
        <p:spPr>
          <a:xfrm rot="-1751753">
            <a:off x="16523404" y="5314644"/>
            <a:ext cx="426468" cy="1379748"/>
          </a:xfrm>
          <a:custGeom>
            <a:rect b="b" l="l" r="r" t="t"/>
            <a:pathLst>
              <a:path extrusionOk="0" h="1379748" w="426468">
                <a:moveTo>
                  <a:pt x="0" y="0"/>
                </a:moveTo>
                <a:lnTo>
                  <a:pt x="426467" y="0"/>
                </a:lnTo>
                <a:lnTo>
                  <a:pt x="426467" y="1379748"/>
                </a:lnTo>
                <a:lnTo>
                  <a:pt x="0" y="1379748"/>
                </a:lnTo>
                <a:lnTo>
                  <a:pt x="0" y="0"/>
                </a:lnTo>
                <a:close/>
              </a:path>
            </a:pathLst>
          </a:custGeom>
          <a:blipFill rotWithShape="1">
            <a:blip r:embed="rId11">
              <a:alphaModFix/>
            </a:blip>
            <a:stretch>
              <a:fillRect b="0" l="0" r="0" t="0"/>
            </a:stretch>
          </a:blipFill>
          <a:ln>
            <a:noFill/>
          </a:ln>
        </p:spPr>
      </p:sp>
      <p:sp>
        <p:nvSpPr>
          <p:cNvPr id="1127" name="Google Shape;1127;p16"/>
          <p:cNvSpPr/>
          <p:nvPr/>
        </p:nvSpPr>
        <p:spPr>
          <a:xfrm rot="-1279745">
            <a:off x="7903984" y="648921"/>
            <a:ext cx="998248" cy="3229626"/>
          </a:xfrm>
          <a:custGeom>
            <a:rect b="b" l="l" r="r" t="t"/>
            <a:pathLst>
              <a:path extrusionOk="0" h="3229626" w="998248">
                <a:moveTo>
                  <a:pt x="0" y="0"/>
                </a:moveTo>
                <a:lnTo>
                  <a:pt x="998248" y="0"/>
                </a:lnTo>
                <a:lnTo>
                  <a:pt x="998248" y="3229626"/>
                </a:lnTo>
                <a:lnTo>
                  <a:pt x="0" y="3229626"/>
                </a:lnTo>
                <a:lnTo>
                  <a:pt x="0" y="0"/>
                </a:lnTo>
                <a:close/>
              </a:path>
            </a:pathLst>
          </a:custGeom>
          <a:blipFill rotWithShape="1">
            <a:blip r:embed="rId12">
              <a:alphaModFix/>
            </a:blip>
            <a:stretch>
              <a:fillRect b="0" l="0" r="0" t="0"/>
            </a:stretch>
          </a:blipFill>
          <a:ln>
            <a:noFill/>
          </a:ln>
        </p:spPr>
      </p:sp>
      <p:sp>
        <p:nvSpPr>
          <p:cNvPr id="1128" name="Google Shape;1128;p16"/>
          <p:cNvSpPr/>
          <p:nvPr/>
        </p:nvSpPr>
        <p:spPr>
          <a:xfrm rot="-1965488">
            <a:off x="8693628" y="7218581"/>
            <a:ext cx="570602" cy="1846065"/>
          </a:xfrm>
          <a:custGeom>
            <a:rect b="b" l="l" r="r" t="t"/>
            <a:pathLst>
              <a:path extrusionOk="0" h="1846065" w="570602">
                <a:moveTo>
                  <a:pt x="0" y="0"/>
                </a:moveTo>
                <a:lnTo>
                  <a:pt x="570602" y="0"/>
                </a:lnTo>
                <a:lnTo>
                  <a:pt x="570602" y="1846064"/>
                </a:lnTo>
                <a:lnTo>
                  <a:pt x="0" y="1846064"/>
                </a:lnTo>
                <a:lnTo>
                  <a:pt x="0" y="0"/>
                </a:lnTo>
                <a:close/>
              </a:path>
            </a:pathLst>
          </a:custGeom>
          <a:blipFill rotWithShape="1">
            <a:blip r:embed="rId13">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2" name="Shape 1132"/>
        <p:cNvGrpSpPr/>
        <p:nvPr/>
      </p:nvGrpSpPr>
      <p:grpSpPr>
        <a:xfrm>
          <a:off x="0" y="0"/>
          <a:ext cx="0" cy="0"/>
          <a:chOff x="0" y="0"/>
          <a:chExt cx="0" cy="0"/>
        </a:xfrm>
      </p:grpSpPr>
      <p:sp>
        <p:nvSpPr>
          <p:cNvPr id="1133" name="Google Shape;1133;p1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
        <p:nvSpPr>
          <p:cNvPr id="1134" name="Google Shape;1134;p17"/>
          <p:cNvSpPr txBox="1"/>
          <p:nvPr/>
        </p:nvSpPr>
        <p:spPr>
          <a:xfrm>
            <a:off x="1822932" y="1069196"/>
            <a:ext cx="96072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EFC48"/>
                </a:solidFill>
                <a:latin typeface="Arial"/>
                <a:ea typeface="Arial"/>
                <a:cs typeface="Arial"/>
                <a:sym typeface="Arial"/>
              </a:rPr>
              <a:t>Write your topic</a:t>
            </a:r>
            <a:endParaRPr/>
          </a:p>
        </p:txBody>
      </p:sp>
      <p:sp>
        <p:nvSpPr>
          <p:cNvPr id="1135" name="Google Shape;1135;p17"/>
          <p:cNvSpPr txBox="1"/>
          <p:nvPr/>
        </p:nvSpPr>
        <p:spPr>
          <a:xfrm>
            <a:off x="8011110" y="3751651"/>
            <a:ext cx="4032753" cy="5429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500" u="none" cap="none" strike="noStrike">
                <a:solidFill>
                  <a:srgbClr val="FEFC48"/>
                </a:solidFill>
                <a:latin typeface="Arial"/>
                <a:ea typeface="Arial"/>
                <a:cs typeface="Arial"/>
                <a:sym typeface="Arial"/>
              </a:rPr>
              <a:t>Topic One</a:t>
            </a:r>
            <a:endParaRPr/>
          </a:p>
        </p:txBody>
      </p:sp>
      <p:sp>
        <p:nvSpPr>
          <p:cNvPr id="1136" name="Google Shape;1136;p17"/>
          <p:cNvSpPr txBox="1"/>
          <p:nvPr/>
        </p:nvSpPr>
        <p:spPr>
          <a:xfrm>
            <a:off x="2755816" y="6744847"/>
            <a:ext cx="3870752" cy="5429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500" u="none" cap="none" strike="noStrike">
                <a:solidFill>
                  <a:srgbClr val="FEFC48"/>
                </a:solidFill>
                <a:latin typeface="Arial"/>
                <a:ea typeface="Arial"/>
                <a:cs typeface="Arial"/>
                <a:sym typeface="Arial"/>
              </a:rPr>
              <a:t>Topic One</a:t>
            </a:r>
            <a:endParaRPr/>
          </a:p>
        </p:txBody>
      </p:sp>
      <p:sp>
        <p:nvSpPr>
          <p:cNvPr id="1137" name="Google Shape;1137;p17"/>
          <p:cNvSpPr/>
          <p:nvPr/>
        </p:nvSpPr>
        <p:spPr>
          <a:xfrm rot="257467">
            <a:off x="-756125" y="-961123"/>
            <a:ext cx="2886994" cy="2886994"/>
          </a:xfrm>
          <a:custGeom>
            <a:rect b="b" l="l" r="r" t="t"/>
            <a:pathLst>
              <a:path extrusionOk="0" h="2886994" w="2886994">
                <a:moveTo>
                  <a:pt x="0" y="0"/>
                </a:moveTo>
                <a:lnTo>
                  <a:pt x="2886994" y="0"/>
                </a:lnTo>
                <a:lnTo>
                  <a:pt x="2886994" y="2886994"/>
                </a:lnTo>
                <a:lnTo>
                  <a:pt x="0" y="2886994"/>
                </a:lnTo>
                <a:lnTo>
                  <a:pt x="0" y="0"/>
                </a:lnTo>
                <a:close/>
              </a:path>
            </a:pathLst>
          </a:custGeom>
          <a:blipFill rotWithShape="1">
            <a:blip r:embed="rId4">
              <a:alphaModFix amt="15000"/>
            </a:blip>
            <a:stretch>
              <a:fillRect b="0" l="0" r="0" t="0"/>
            </a:stretch>
          </a:blipFill>
          <a:ln>
            <a:noFill/>
          </a:ln>
        </p:spPr>
      </p:sp>
      <p:sp>
        <p:nvSpPr>
          <p:cNvPr id="1138" name="Google Shape;1138;p17"/>
          <p:cNvSpPr/>
          <p:nvPr/>
        </p:nvSpPr>
        <p:spPr>
          <a:xfrm rot="257467">
            <a:off x="15292952" y="8120665"/>
            <a:ext cx="2418133" cy="2418133"/>
          </a:xfrm>
          <a:custGeom>
            <a:rect b="b" l="l" r="r" t="t"/>
            <a:pathLst>
              <a:path extrusionOk="0" h="2418133" w="2418133">
                <a:moveTo>
                  <a:pt x="0" y="0"/>
                </a:moveTo>
                <a:lnTo>
                  <a:pt x="2418132" y="0"/>
                </a:lnTo>
                <a:lnTo>
                  <a:pt x="2418132" y="2418132"/>
                </a:lnTo>
                <a:lnTo>
                  <a:pt x="0" y="2418132"/>
                </a:lnTo>
                <a:lnTo>
                  <a:pt x="0" y="0"/>
                </a:lnTo>
                <a:close/>
              </a:path>
            </a:pathLst>
          </a:custGeom>
          <a:blipFill rotWithShape="1">
            <a:blip r:embed="rId4">
              <a:alphaModFix amt="15000"/>
            </a:blip>
            <a:stretch>
              <a:fillRect b="0" l="0" r="0" t="0"/>
            </a:stretch>
          </a:blipFill>
          <a:ln>
            <a:noFill/>
          </a:ln>
        </p:spPr>
      </p:sp>
      <p:sp>
        <p:nvSpPr>
          <p:cNvPr id="1139" name="Google Shape;1139;p17"/>
          <p:cNvSpPr/>
          <p:nvPr/>
        </p:nvSpPr>
        <p:spPr>
          <a:xfrm rot="257467">
            <a:off x="10905227" y="310095"/>
            <a:ext cx="3099353" cy="3099353"/>
          </a:xfrm>
          <a:custGeom>
            <a:rect b="b" l="l" r="r" t="t"/>
            <a:pathLst>
              <a:path extrusionOk="0" h="3099353" w="3099353">
                <a:moveTo>
                  <a:pt x="0" y="0"/>
                </a:moveTo>
                <a:lnTo>
                  <a:pt x="3099353" y="0"/>
                </a:lnTo>
                <a:lnTo>
                  <a:pt x="3099353" y="3099353"/>
                </a:lnTo>
                <a:lnTo>
                  <a:pt x="0" y="3099353"/>
                </a:lnTo>
                <a:lnTo>
                  <a:pt x="0" y="0"/>
                </a:lnTo>
                <a:close/>
              </a:path>
            </a:pathLst>
          </a:custGeom>
          <a:blipFill rotWithShape="1">
            <a:blip r:embed="rId4">
              <a:alphaModFix amt="15000"/>
            </a:blip>
            <a:stretch>
              <a:fillRect b="0" l="0" r="0" t="0"/>
            </a:stretch>
          </a:blipFill>
          <a:ln>
            <a:noFill/>
          </a:ln>
        </p:spPr>
      </p:sp>
      <p:sp>
        <p:nvSpPr>
          <p:cNvPr id="1140" name="Google Shape;1140;p17"/>
          <p:cNvSpPr/>
          <p:nvPr/>
        </p:nvSpPr>
        <p:spPr>
          <a:xfrm rot="257467">
            <a:off x="3571080" y="8847295"/>
            <a:ext cx="1604609" cy="1604609"/>
          </a:xfrm>
          <a:custGeom>
            <a:rect b="b" l="l" r="r" t="t"/>
            <a:pathLst>
              <a:path extrusionOk="0" h="1604609" w="1604609">
                <a:moveTo>
                  <a:pt x="0" y="0"/>
                </a:moveTo>
                <a:lnTo>
                  <a:pt x="1604609" y="0"/>
                </a:lnTo>
                <a:lnTo>
                  <a:pt x="1604609" y="1604610"/>
                </a:lnTo>
                <a:lnTo>
                  <a:pt x="0" y="1604610"/>
                </a:lnTo>
                <a:lnTo>
                  <a:pt x="0" y="0"/>
                </a:lnTo>
                <a:close/>
              </a:path>
            </a:pathLst>
          </a:custGeom>
          <a:blipFill rotWithShape="1">
            <a:blip r:embed="rId4">
              <a:alphaModFix amt="15000"/>
            </a:blip>
            <a:stretch>
              <a:fillRect b="0" l="0" r="0" t="0"/>
            </a:stretch>
          </a:blipFill>
          <a:ln>
            <a:noFill/>
          </a:ln>
        </p:spPr>
      </p:sp>
      <p:sp>
        <p:nvSpPr>
          <p:cNvPr id="1141" name="Google Shape;1141;p17"/>
          <p:cNvSpPr/>
          <p:nvPr/>
        </p:nvSpPr>
        <p:spPr>
          <a:xfrm rot="257467">
            <a:off x="17317083" y="4341195"/>
            <a:ext cx="1604609" cy="1604609"/>
          </a:xfrm>
          <a:custGeom>
            <a:rect b="b" l="l" r="r" t="t"/>
            <a:pathLst>
              <a:path extrusionOk="0" h="1604609" w="1604609">
                <a:moveTo>
                  <a:pt x="0" y="0"/>
                </a:moveTo>
                <a:lnTo>
                  <a:pt x="1604609" y="0"/>
                </a:lnTo>
                <a:lnTo>
                  <a:pt x="1604609" y="1604610"/>
                </a:lnTo>
                <a:lnTo>
                  <a:pt x="0" y="1604610"/>
                </a:lnTo>
                <a:lnTo>
                  <a:pt x="0" y="0"/>
                </a:lnTo>
                <a:close/>
              </a:path>
            </a:pathLst>
          </a:custGeom>
          <a:blipFill rotWithShape="1">
            <a:blip r:embed="rId4">
              <a:alphaModFix amt="15000"/>
            </a:blip>
            <a:stretch>
              <a:fillRect b="0" l="0" r="0" t="0"/>
            </a:stretch>
          </a:blipFill>
          <a:ln>
            <a:noFill/>
          </a:ln>
        </p:spPr>
      </p:sp>
      <p:sp>
        <p:nvSpPr>
          <p:cNvPr id="1142" name="Google Shape;1142;p17"/>
          <p:cNvSpPr/>
          <p:nvPr/>
        </p:nvSpPr>
        <p:spPr>
          <a:xfrm rot="-1657205">
            <a:off x="1945664" y="6342878"/>
            <a:ext cx="591605" cy="1088236"/>
          </a:xfrm>
          <a:custGeom>
            <a:rect b="b" l="l" r="r" t="t"/>
            <a:pathLst>
              <a:path extrusionOk="0" h="1088236" w="591605">
                <a:moveTo>
                  <a:pt x="0" y="0"/>
                </a:moveTo>
                <a:lnTo>
                  <a:pt x="591605" y="0"/>
                </a:lnTo>
                <a:lnTo>
                  <a:pt x="591605" y="1088237"/>
                </a:lnTo>
                <a:lnTo>
                  <a:pt x="0" y="1088237"/>
                </a:lnTo>
                <a:lnTo>
                  <a:pt x="0" y="0"/>
                </a:lnTo>
                <a:close/>
              </a:path>
            </a:pathLst>
          </a:custGeom>
          <a:blipFill rotWithShape="1">
            <a:blip r:embed="rId5">
              <a:alphaModFix/>
            </a:blip>
            <a:stretch>
              <a:fillRect b="0" l="0" r="0" t="0"/>
            </a:stretch>
          </a:blipFill>
          <a:ln>
            <a:noFill/>
          </a:ln>
        </p:spPr>
      </p:sp>
      <p:sp>
        <p:nvSpPr>
          <p:cNvPr id="1143" name="Google Shape;1143;p17"/>
          <p:cNvSpPr/>
          <p:nvPr/>
        </p:nvSpPr>
        <p:spPr>
          <a:xfrm rot="-1657205">
            <a:off x="1945664" y="3416720"/>
            <a:ext cx="591605" cy="1088236"/>
          </a:xfrm>
          <a:custGeom>
            <a:rect b="b" l="l" r="r" t="t"/>
            <a:pathLst>
              <a:path extrusionOk="0" h="1088236" w="591605">
                <a:moveTo>
                  <a:pt x="0" y="0"/>
                </a:moveTo>
                <a:lnTo>
                  <a:pt x="591605" y="0"/>
                </a:lnTo>
                <a:lnTo>
                  <a:pt x="591605" y="1088236"/>
                </a:lnTo>
                <a:lnTo>
                  <a:pt x="0" y="1088236"/>
                </a:lnTo>
                <a:lnTo>
                  <a:pt x="0" y="0"/>
                </a:lnTo>
                <a:close/>
              </a:path>
            </a:pathLst>
          </a:custGeom>
          <a:blipFill rotWithShape="1">
            <a:blip r:embed="rId6">
              <a:alphaModFix/>
            </a:blip>
            <a:stretch>
              <a:fillRect b="0" l="0" r="0" t="0"/>
            </a:stretch>
          </a:blipFill>
          <a:ln>
            <a:noFill/>
          </a:ln>
        </p:spPr>
      </p:sp>
      <p:sp>
        <p:nvSpPr>
          <p:cNvPr id="1144" name="Google Shape;1144;p17"/>
          <p:cNvSpPr/>
          <p:nvPr/>
        </p:nvSpPr>
        <p:spPr>
          <a:xfrm rot="-1657205">
            <a:off x="7125931" y="6342878"/>
            <a:ext cx="591605" cy="1088236"/>
          </a:xfrm>
          <a:custGeom>
            <a:rect b="b" l="l" r="r" t="t"/>
            <a:pathLst>
              <a:path extrusionOk="0" h="1088236" w="591605">
                <a:moveTo>
                  <a:pt x="0" y="0"/>
                </a:moveTo>
                <a:lnTo>
                  <a:pt x="591605" y="0"/>
                </a:lnTo>
                <a:lnTo>
                  <a:pt x="591605" y="1088237"/>
                </a:lnTo>
                <a:lnTo>
                  <a:pt x="0" y="1088237"/>
                </a:lnTo>
                <a:lnTo>
                  <a:pt x="0" y="0"/>
                </a:lnTo>
                <a:close/>
              </a:path>
            </a:pathLst>
          </a:custGeom>
          <a:blipFill rotWithShape="1">
            <a:blip r:embed="rId7">
              <a:alphaModFix/>
            </a:blip>
            <a:stretch>
              <a:fillRect b="0" l="0" r="0" t="0"/>
            </a:stretch>
          </a:blipFill>
          <a:ln>
            <a:noFill/>
          </a:ln>
        </p:spPr>
      </p:sp>
      <p:sp>
        <p:nvSpPr>
          <p:cNvPr id="1145" name="Google Shape;1145;p17"/>
          <p:cNvSpPr/>
          <p:nvPr/>
        </p:nvSpPr>
        <p:spPr>
          <a:xfrm rot="-1657205">
            <a:off x="7125931" y="3416720"/>
            <a:ext cx="591605" cy="1088236"/>
          </a:xfrm>
          <a:custGeom>
            <a:rect b="b" l="l" r="r" t="t"/>
            <a:pathLst>
              <a:path extrusionOk="0" h="1088236" w="591605">
                <a:moveTo>
                  <a:pt x="0" y="0"/>
                </a:moveTo>
                <a:lnTo>
                  <a:pt x="591605" y="0"/>
                </a:lnTo>
                <a:lnTo>
                  <a:pt x="591605" y="1088236"/>
                </a:lnTo>
                <a:lnTo>
                  <a:pt x="0" y="1088236"/>
                </a:lnTo>
                <a:lnTo>
                  <a:pt x="0" y="0"/>
                </a:lnTo>
                <a:close/>
              </a:path>
            </a:pathLst>
          </a:custGeom>
          <a:blipFill rotWithShape="1">
            <a:blip r:embed="rId8">
              <a:alphaModFix/>
            </a:blip>
            <a:stretch>
              <a:fillRect b="0" l="0" r="0" t="0"/>
            </a:stretch>
          </a:blipFill>
          <a:ln>
            <a:noFill/>
          </a:ln>
        </p:spPr>
      </p:sp>
      <p:sp>
        <p:nvSpPr>
          <p:cNvPr id="1146" name="Google Shape;1146;p17"/>
          <p:cNvSpPr/>
          <p:nvPr/>
        </p:nvSpPr>
        <p:spPr>
          <a:xfrm>
            <a:off x="11506404" y="755845"/>
            <a:ext cx="7297115" cy="9531155"/>
          </a:xfrm>
          <a:custGeom>
            <a:rect b="b" l="l" r="r" t="t"/>
            <a:pathLst>
              <a:path extrusionOk="0" h="9531155" w="7297115">
                <a:moveTo>
                  <a:pt x="0" y="0"/>
                </a:moveTo>
                <a:lnTo>
                  <a:pt x="7297116" y="0"/>
                </a:lnTo>
                <a:lnTo>
                  <a:pt x="7297116" y="9531155"/>
                </a:lnTo>
                <a:lnTo>
                  <a:pt x="0" y="9531155"/>
                </a:lnTo>
                <a:lnTo>
                  <a:pt x="0" y="0"/>
                </a:lnTo>
                <a:close/>
              </a:path>
            </a:pathLst>
          </a:custGeom>
          <a:blipFill rotWithShape="1">
            <a:blip r:embed="rId9">
              <a:alphaModFix/>
            </a:blip>
            <a:stretch>
              <a:fillRect b="-7418" l="0" r="0" t="-7418"/>
            </a:stretch>
          </a:blipFill>
          <a:ln>
            <a:noFill/>
          </a:ln>
        </p:spPr>
      </p:sp>
      <p:sp>
        <p:nvSpPr>
          <p:cNvPr id="1147" name="Google Shape;1147;p17"/>
          <p:cNvSpPr txBox="1"/>
          <p:nvPr/>
        </p:nvSpPr>
        <p:spPr>
          <a:xfrm>
            <a:off x="2755816" y="3751651"/>
            <a:ext cx="3870752" cy="5429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500" u="none" cap="none" strike="noStrike">
                <a:solidFill>
                  <a:srgbClr val="FEFC48"/>
                </a:solidFill>
                <a:latin typeface="Arial"/>
                <a:ea typeface="Arial"/>
                <a:cs typeface="Arial"/>
                <a:sym typeface="Arial"/>
              </a:rPr>
              <a:t>Topic One</a:t>
            </a:r>
            <a:endParaRPr/>
          </a:p>
        </p:txBody>
      </p:sp>
      <p:sp>
        <p:nvSpPr>
          <p:cNvPr id="1148" name="Google Shape;1148;p17"/>
          <p:cNvSpPr txBox="1"/>
          <p:nvPr/>
        </p:nvSpPr>
        <p:spPr>
          <a:xfrm>
            <a:off x="8011110" y="6744847"/>
            <a:ext cx="4032753" cy="5429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500" u="none" cap="none" strike="noStrike">
                <a:solidFill>
                  <a:srgbClr val="FEFC48"/>
                </a:solidFill>
                <a:latin typeface="Arial"/>
                <a:ea typeface="Arial"/>
                <a:cs typeface="Arial"/>
                <a:sym typeface="Arial"/>
              </a:rPr>
              <a:t>Topic One</a:t>
            </a:r>
            <a:endParaRPr/>
          </a:p>
        </p:txBody>
      </p:sp>
      <p:sp>
        <p:nvSpPr>
          <p:cNvPr id="1149" name="Google Shape;1149;p17"/>
          <p:cNvSpPr txBox="1"/>
          <p:nvPr/>
        </p:nvSpPr>
        <p:spPr>
          <a:xfrm>
            <a:off x="2755816" y="4433207"/>
            <a:ext cx="3870752"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sp>
        <p:nvSpPr>
          <p:cNvPr id="1150" name="Google Shape;1150;p17"/>
          <p:cNvSpPr txBox="1"/>
          <p:nvPr/>
        </p:nvSpPr>
        <p:spPr>
          <a:xfrm>
            <a:off x="8011110" y="4433207"/>
            <a:ext cx="2782507"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sp>
        <p:nvSpPr>
          <p:cNvPr id="1151" name="Google Shape;1151;p17"/>
          <p:cNvSpPr txBox="1"/>
          <p:nvPr/>
        </p:nvSpPr>
        <p:spPr>
          <a:xfrm>
            <a:off x="2755816" y="7426404"/>
            <a:ext cx="3980117"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sp>
        <p:nvSpPr>
          <p:cNvPr id="1152" name="Google Shape;1152;p17"/>
          <p:cNvSpPr txBox="1"/>
          <p:nvPr/>
        </p:nvSpPr>
        <p:spPr>
          <a:xfrm>
            <a:off x="8011110" y="7426404"/>
            <a:ext cx="2782507"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grpSp>
        <p:nvGrpSpPr>
          <p:cNvPr id="1153" name="Google Shape;1153;p17"/>
          <p:cNvGrpSpPr/>
          <p:nvPr/>
        </p:nvGrpSpPr>
        <p:grpSpPr>
          <a:xfrm>
            <a:off x="580142" y="9272504"/>
            <a:ext cx="484237" cy="484237"/>
            <a:chOff x="0" y="0"/>
            <a:chExt cx="812800" cy="812800"/>
          </a:xfrm>
        </p:grpSpPr>
        <p:sp>
          <p:nvSpPr>
            <p:cNvPr id="1154" name="Google Shape;1154;p1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155" name="Google Shape;1155;p1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6" name="Google Shape;1156;p17"/>
          <p:cNvGrpSpPr/>
          <p:nvPr/>
        </p:nvGrpSpPr>
        <p:grpSpPr>
          <a:xfrm>
            <a:off x="1064379" y="9272504"/>
            <a:ext cx="484237" cy="484237"/>
            <a:chOff x="0" y="0"/>
            <a:chExt cx="812800" cy="812800"/>
          </a:xfrm>
        </p:grpSpPr>
        <p:sp>
          <p:nvSpPr>
            <p:cNvPr id="1157" name="Google Shape;1157;p1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158" name="Google Shape;1158;p1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9" name="Google Shape;1159;p17"/>
          <p:cNvGrpSpPr/>
          <p:nvPr/>
        </p:nvGrpSpPr>
        <p:grpSpPr>
          <a:xfrm>
            <a:off x="1548615" y="9272504"/>
            <a:ext cx="484237" cy="484237"/>
            <a:chOff x="0" y="0"/>
            <a:chExt cx="812800" cy="812800"/>
          </a:xfrm>
        </p:grpSpPr>
        <p:sp>
          <p:nvSpPr>
            <p:cNvPr id="1160" name="Google Shape;1160;p1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161" name="Google Shape;1161;p1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2" name="Google Shape;1162;p17"/>
          <p:cNvGrpSpPr/>
          <p:nvPr/>
        </p:nvGrpSpPr>
        <p:grpSpPr>
          <a:xfrm>
            <a:off x="2032852" y="9272504"/>
            <a:ext cx="484237" cy="484237"/>
            <a:chOff x="0" y="0"/>
            <a:chExt cx="812800" cy="812800"/>
          </a:xfrm>
        </p:grpSpPr>
        <p:sp>
          <p:nvSpPr>
            <p:cNvPr id="1163" name="Google Shape;1163;p1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164" name="Google Shape;1164;p1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5" name="Google Shape;1165;p17"/>
          <p:cNvGrpSpPr/>
          <p:nvPr/>
        </p:nvGrpSpPr>
        <p:grpSpPr>
          <a:xfrm>
            <a:off x="2517088" y="9272504"/>
            <a:ext cx="484237" cy="484237"/>
            <a:chOff x="0" y="0"/>
            <a:chExt cx="812800" cy="812800"/>
          </a:xfrm>
        </p:grpSpPr>
        <p:sp>
          <p:nvSpPr>
            <p:cNvPr id="1166" name="Google Shape;1166;p1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167" name="Google Shape;1167;p1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8" name="Google Shape;1168;p17"/>
          <p:cNvGrpSpPr/>
          <p:nvPr/>
        </p:nvGrpSpPr>
        <p:grpSpPr>
          <a:xfrm>
            <a:off x="3001325" y="9272504"/>
            <a:ext cx="484237" cy="484237"/>
            <a:chOff x="0" y="0"/>
            <a:chExt cx="812800" cy="812800"/>
          </a:xfrm>
        </p:grpSpPr>
        <p:sp>
          <p:nvSpPr>
            <p:cNvPr id="1169" name="Google Shape;1169;p1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170" name="Google Shape;1170;p1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1" name="Google Shape;1171;p17"/>
          <p:cNvGrpSpPr/>
          <p:nvPr/>
        </p:nvGrpSpPr>
        <p:grpSpPr>
          <a:xfrm>
            <a:off x="3485562" y="9272504"/>
            <a:ext cx="484237" cy="484237"/>
            <a:chOff x="0" y="0"/>
            <a:chExt cx="812800" cy="812800"/>
          </a:xfrm>
        </p:grpSpPr>
        <p:sp>
          <p:nvSpPr>
            <p:cNvPr id="1172" name="Google Shape;1172;p1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173" name="Google Shape;1173;p1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4" name="Google Shape;1174;p17"/>
          <p:cNvGrpSpPr/>
          <p:nvPr/>
        </p:nvGrpSpPr>
        <p:grpSpPr>
          <a:xfrm>
            <a:off x="3969798" y="9272504"/>
            <a:ext cx="484237" cy="484237"/>
            <a:chOff x="0" y="0"/>
            <a:chExt cx="812800" cy="812800"/>
          </a:xfrm>
        </p:grpSpPr>
        <p:sp>
          <p:nvSpPr>
            <p:cNvPr id="1175" name="Google Shape;1175;p1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176" name="Google Shape;1176;p1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7" name="Google Shape;1177;p17"/>
          <p:cNvGrpSpPr/>
          <p:nvPr/>
        </p:nvGrpSpPr>
        <p:grpSpPr>
          <a:xfrm>
            <a:off x="4454035" y="9272504"/>
            <a:ext cx="484237" cy="484237"/>
            <a:chOff x="0" y="0"/>
            <a:chExt cx="812800" cy="812800"/>
          </a:xfrm>
        </p:grpSpPr>
        <p:sp>
          <p:nvSpPr>
            <p:cNvPr id="1178" name="Google Shape;1178;p1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179" name="Google Shape;1179;p1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0" name="Google Shape;1180;p17"/>
          <p:cNvGrpSpPr/>
          <p:nvPr/>
        </p:nvGrpSpPr>
        <p:grpSpPr>
          <a:xfrm>
            <a:off x="4938271" y="9272504"/>
            <a:ext cx="484237" cy="484237"/>
            <a:chOff x="0" y="0"/>
            <a:chExt cx="812800" cy="812800"/>
          </a:xfrm>
        </p:grpSpPr>
        <p:sp>
          <p:nvSpPr>
            <p:cNvPr id="1181" name="Google Shape;1181;p1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182" name="Google Shape;1182;p1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3" name="Google Shape;1183;p17"/>
          <p:cNvGrpSpPr/>
          <p:nvPr/>
        </p:nvGrpSpPr>
        <p:grpSpPr>
          <a:xfrm>
            <a:off x="5422508" y="9272504"/>
            <a:ext cx="484237" cy="484237"/>
            <a:chOff x="0" y="0"/>
            <a:chExt cx="812800" cy="812800"/>
          </a:xfrm>
        </p:grpSpPr>
        <p:sp>
          <p:nvSpPr>
            <p:cNvPr id="1184" name="Google Shape;1184;p1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185" name="Google Shape;1185;p1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6" name="Google Shape;1186;p17"/>
          <p:cNvGrpSpPr/>
          <p:nvPr/>
        </p:nvGrpSpPr>
        <p:grpSpPr>
          <a:xfrm>
            <a:off x="5906744" y="9272504"/>
            <a:ext cx="484237" cy="484237"/>
            <a:chOff x="0" y="0"/>
            <a:chExt cx="812800" cy="812800"/>
          </a:xfrm>
        </p:grpSpPr>
        <p:sp>
          <p:nvSpPr>
            <p:cNvPr id="1187" name="Google Shape;1187;p1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188" name="Google Shape;1188;p1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9" name="Google Shape;1189;p17"/>
          <p:cNvGrpSpPr/>
          <p:nvPr/>
        </p:nvGrpSpPr>
        <p:grpSpPr>
          <a:xfrm>
            <a:off x="6390981" y="9272504"/>
            <a:ext cx="484237" cy="484237"/>
            <a:chOff x="0" y="0"/>
            <a:chExt cx="812800" cy="812800"/>
          </a:xfrm>
        </p:grpSpPr>
        <p:sp>
          <p:nvSpPr>
            <p:cNvPr id="1190" name="Google Shape;1190;p1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191" name="Google Shape;1191;p1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2" name="Google Shape;1192;p17"/>
          <p:cNvGrpSpPr/>
          <p:nvPr/>
        </p:nvGrpSpPr>
        <p:grpSpPr>
          <a:xfrm>
            <a:off x="6875217" y="9272504"/>
            <a:ext cx="484237" cy="484237"/>
            <a:chOff x="0" y="0"/>
            <a:chExt cx="812800" cy="812800"/>
          </a:xfrm>
        </p:grpSpPr>
        <p:sp>
          <p:nvSpPr>
            <p:cNvPr id="1193" name="Google Shape;1193;p1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194" name="Google Shape;1194;p1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5" name="Google Shape;1195;p17"/>
          <p:cNvGrpSpPr/>
          <p:nvPr/>
        </p:nvGrpSpPr>
        <p:grpSpPr>
          <a:xfrm>
            <a:off x="7359454" y="9272504"/>
            <a:ext cx="484237" cy="484237"/>
            <a:chOff x="0" y="0"/>
            <a:chExt cx="812800" cy="812800"/>
          </a:xfrm>
        </p:grpSpPr>
        <p:sp>
          <p:nvSpPr>
            <p:cNvPr id="1196" name="Google Shape;1196;p1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197" name="Google Shape;1197;p1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8" name="Google Shape;1198;p17"/>
          <p:cNvGrpSpPr/>
          <p:nvPr/>
        </p:nvGrpSpPr>
        <p:grpSpPr>
          <a:xfrm>
            <a:off x="7843690" y="9272504"/>
            <a:ext cx="484237" cy="484237"/>
            <a:chOff x="0" y="0"/>
            <a:chExt cx="812800" cy="812800"/>
          </a:xfrm>
        </p:grpSpPr>
        <p:sp>
          <p:nvSpPr>
            <p:cNvPr id="1199" name="Google Shape;1199;p1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200" name="Google Shape;1200;p1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1" name="Google Shape;1201;p17"/>
          <p:cNvGrpSpPr/>
          <p:nvPr/>
        </p:nvGrpSpPr>
        <p:grpSpPr>
          <a:xfrm>
            <a:off x="8327927" y="9272504"/>
            <a:ext cx="484237" cy="484237"/>
            <a:chOff x="0" y="0"/>
            <a:chExt cx="812800" cy="812800"/>
          </a:xfrm>
        </p:grpSpPr>
        <p:sp>
          <p:nvSpPr>
            <p:cNvPr id="1202" name="Google Shape;1202;p1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203" name="Google Shape;1203;p1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4" name="Google Shape;1204;p17"/>
          <p:cNvGrpSpPr/>
          <p:nvPr/>
        </p:nvGrpSpPr>
        <p:grpSpPr>
          <a:xfrm>
            <a:off x="8812163" y="9272504"/>
            <a:ext cx="484237" cy="484237"/>
            <a:chOff x="0" y="0"/>
            <a:chExt cx="812800" cy="812800"/>
          </a:xfrm>
        </p:grpSpPr>
        <p:sp>
          <p:nvSpPr>
            <p:cNvPr id="1205" name="Google Shape;1205;p1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206" name="Google Shape;1206;p1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7" name="Google Shape;1207;p17"/>
          <p:cNvGrpSpPr/>
          <p:nvPr/>
        </p:nvGrpSpPr>
        <p:grpSpPr>
          <a:xfrm>
            <a:off x="9296400" y="9272504"/>
            <a:ext cx="484237" cy="484237"/>
            <a:chOff x="0" y="0"/>
            <a:chExt cx="812800" cy="812800"/>
          </a:xfrm>
        </p:grpSpPr>
        <p:sp>
          <p:nvSpPr>
            <p:cNvPr id="1208" name="Google Shape;1208;p1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209" name="Google Shape;1209;p1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0" name="Google Shape;1210;p17"/>
          <p:cNvGrpSpPr/>
          <p:nvPr/>
        </p:nvGrpSpPr>
        <p:grpSpPr>
          <a:xfrm>
            <a:off x="9780637" y="9272504"/>
            <a:ext cx="484237" cy="484237"/>
            <a:chOff x="0" y="0"/>
            <a:chExt cx="812800" cy="812800"/>
          </a:xfrm>
        </p:grpSpPr>
        <p:sp>
          <p:nvSpPr>
            <p:cNvPr id="1211" name="Google Shape;1211;p1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212" name="Google Shape;1212;p1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3" name="Google Shape;1213;p17"/>
          <p:cNvGrpSpPr/>
          <p:nvPr/>
        </p:nvGrpSpPr>
        <p:grpSpPr>
          <a:xfrm>
            <a:off x="10264873" y="9272504"/>
            <a:ext cx="484237" cy="484237"/>
            <a:chOff x="0" y="0"/>
            <a:chExt cx="812800" cy="812800"/>
          </a:xfrm>
        </p:grpSpPr>
        <p:sp>
          <p:nvSpPr>
            <p:cNvPr id="1214" name="Google Shape;1214;p1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215" name="Google Shape;1215;p1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6" name="Google Shape;1216;p17"/>
          <p:cNvGrpSpPr/>
          <p:nvPr/>
        </p:nvGrpSpPr>
        <p:grpSpPr>
          <a:xfrm>
            <a:off x="10749110" y="9272504"/>
            <a:ext cx="484237" cy="484237"/>
            <a:chOff x="0" y="0"/>
            <a:chExt cx="812800" cy="812800"/>
          </a:xfrm>
        </p:grpSpPr>
        <p:sp>
          <p:nvSpPr>
            <p:cNvPr id="1217" name="Google Shape;1217;p1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218" name="Google Shape;1218;p1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9" name="Google Shape;1219;p17"/>
          <p:cNvGrpSpPr/>
          <p:nvPr/>
        </p:nvGrpSpPr>
        <p:grpSpPr>
          <a:xfrm>
            <a:off x="11233346" y="9272504"/>
            <a:ext cx="484237" cy="484237"/>
            <a:chOff x="0" y="0"/>
            <a:chExt cx="812800" cy="812800"/>
          </a:xfrm>
        </p:grpSpPr>
        <p:sp>
          <p:nvSpPr>
            <p:cNvPr id="1220" name="Google Shape;1220;p1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221" name="Google Shape;1221;p1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2" name="Google Shape;1222;p17"/>
          <p:cNvGrpSpPr/>
          <p:nvPr/>
        </p:nvGrpSpPr>
        <p:grpSpPr>
          <a:xfrm>
            <a:off x="11717583" y="9272504"/>
            <a:ext cx="484237" cy="484237"/>
            <a:chOff x="0" y="0"/>
            <a:chExt cx="812800" cy="812800"/>
          </a:xfrm>
        </p:grpSpPr>
        <p:sp>
          <p:nvSpPr>
            <p:cNvPr id="1223" name="Google Shape;1223;p1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F9E902"/>
            </a:solidFill>
            <a:ln>
              <a:noFill/>
            </a:ln>
          </p:spPr>
        </p:sp>
        <p:sp>
          <p:nvSpPr>
            <p:cNvPr id="1224" name="Google Shape;1224;p1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5" name="Google Shape;1225;p17"/>
          <p:cNvGrpSpPr/>
          <p:nvPr/>
        </p:nvGrpSpPr>
        <p:grpSpPr>
          <a:xfrm>
            <a:off x="12201819" y="9272504"/>
            <a:ext cx="484237" cy="484237"/>
            <a:chOff x="0" y="0"/>
            <a:chExt cx="812800" cy="812800"/>
          </a:xfrm>
        </p:grpSpPr>
        <p:sp>
          <p:nvSpPr>
            <p:cNvPr id="1226" name="Google Shape;1226;p1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713AA0"/>
            </a:solidFill>
            <a:ln>
              <a:noFill/>
            </a:ln>
          </p:spPr>
        </p:sp>
        <p:sp>
          <p:nvSpPr>
            <p:cNvPr id="1227" name="Google Shape;1227;p1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8" name="Google Shape;1228;p17"/>
          <p:cNvGrpSpPr/>
          <p:nvPr/>
        </p:nvGrpSpPr>
        <p:grpSpPr>
          <a:xfrm>
            <a:off x="12686056" y="9272504"/>
            <a:ext cx="484237" cy="484237"/>
            <a:chOff x="0" y="0"/>
            <a:chExt cx="812800" cy="812800"/>
          </a:xfrm>
        </p:grpSpPr>
        <p:sp>
          <p:nvSpPr>
            <p:cNvPr id="1229" name="Google Shape;1229;p1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path>
              </a:pathLst>
            </a:custGeom>
            <a:solidFill>
              <a:srgbClr val="36B63F"/>
            </a:solidFill>
            <a:ln>
              <a:noFill/>
            </a:ln>
          </p:spPr>
        </p:sp>
        <p:sp>
          <p:nvSpPr>
            <p:cNvPr id="1230" name="Google Shape;1230;p17"/>
            <p:cNvSpPr txBox="1"/>
            <p:nvPr/>
          </p:nvSpPr>
          <p:spPr>
            <a:xfrm>
              <a:off x="139700" y="82550"/>
              <a:ext cx="533400" cy="590550"/>
            </a:xfrm>
            <a:prstGeom prst="rect">
              <a:avLst/>
            </a:prstGeom>
            <a:noFill/>
            <a:ln>
              <a:noFill/>
            </a:ln>
          </p:spPr>
          <p:txBody>
            <a:bodyPr anchorCtr="0" anchor="ctr" bIns="7950" lIns="7950" spcFirstLastPara="1" rIns="7950" wrap="square" tIns="79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31" name="Google Shape;1231;p17"/>
          <p:cNvSpPr/>
          <p:nvPr/>
        </p:nvSpPr>
        <p:spPr>
          <a:xfrm rot="-1279745">
            <a:off x="11346777" y="7358711"/>
            <a:ext cx="998248" cy="3229626"/>
          </a:xfrm>
          <a:custGeom>
            <a:rect b="b" l="l" r="r" t="t"/>
            <a:pathLst>
              <a:path extrusionOk="0" h="3229626" w="998248">
                <a:moveTo>
                  <a:pt x="0" y="0"/>
                </a:moveTo>
                <a:lnTo>
                  <a:pt x="998248" y="0"/>
                </a:lnTo>
                <a:lnTo>
                  <a:pt x="998248" y="3229626"/>
                </a:lnTo>
                <a:lnTo>
                  <a:pt x="0" y="3229626"/>
                </a:lnTo>
                <a:lnTo>
                  <a:pt x="0" y="0"/>
                </a:lnTo>
                <a:close/>
              </a:path>
            </a:pathLst>
          </a:custGeom>
          <a:blipFill rotWithShape="1">
            <a:blip r:embed="rId10">
              <a:alphaModFix/>
            </a:blip>
            <a:stretch>
              <a:fillRect b="0" l="0" r="0" t="0"/>
            </a:stretch>
          </a:blipFill>
          <a:ln>
            <a:noFill/>
          </a:ln>
        </p:spPr>
      </p:sp>
      <p:sp>
        <p:nvSpPr>
          <p:cNvPr id="1232" name="Google Shape;1232;p17"/>
          <p:cNvSpPr/>
          <p:nvPr/>
        </p:nvSpPr>
        <p:spPr>
          <a:xfrm rot="-1279745">
            <a:off x="7361326" y="-796759"/>
            <a:ext cx="552106" cy="1786224"/>
          </a:xfrm>
          <a:custGeom>
            <a:rect b="b" l="l" r="r" t="t"/>
            <a:pathLst>
              <a:path extrusionOk="0" h="1786224" w="552106">
                <a:moveTo>
                  <a:pt x="0" y="0"/>
                </a:moveTo>
                <a:lnTo>
                  <a:pt x="552105" y="0"/>
                </a:lnTo>
                <a:lnTo>
                  <a:pt x="552105" y="1786224"/>
                </a:lnTo>
                <a:lnTo>
                  <a:pt x="0" y="1786224"/>
                </a:lnTo>
                <a:lnTo>
                  <a:pt x="0" y="0"/>
                </a:lnTo>
                <a:close/>
              </a:path>
            </a:pathLst>
          </a:custGeom>
          <a:blipFill rotWithShape="1">
            <a:blip r:embed="rId10">
              <a:alphaModFix/>
            </a:blip>
            <a:stretch>
              <a:fillRect b="0" l="0" r="0" t="0"/>
            </a:stretch>
          </a:blipFill>
          <a:ln>
            <a:noFill/>
          </a:ln>
        </p:spPr>
      </p:sp>
      <p:sp>
        <p:nvSpPr>
          <p:cNvPr id="1233" name="Google Shape;1233;p17"/>
          <p:cNvSpPr/>
          <p:nvPr/>
        </p:nvSpPr>
        <p:spPr>
          <a:xfrm rot="-1279745">
            <a:off x="-245299" y="6512765"/>
            <a:ext cx="600124" cy="1941578"/>
          </a:xfrm>
          <a:custGeom>
            <a:rect b="b" l="l" r="r" t="t"/>
            <a:pathLst>
              <a:path extrusionOk="0" h="1941578" w="600124">
                <a:moveTo>
                  <a:pt x="0" y="0"/>
                </a:moveTo>
                <a:lnTo>
                  <a:pt x="600124" y="0"/>
                </a:lnTo>
                <a:lnTo>
                  <a:pt x="600124" y="1941577"/>
                </a:lnTo>
                <a:lnTo>
                  <a:pt x="0" y="1941577"/>
                </a:lnTo>
                <a:lnTo>
                  <a:pt x="0" y="0"/>
                </a:lnTo>
                <a:close/>
              </a:path>
            </a:pathLst>
          </a:custGeom>
          <a:blipFill rotWithShape="1">
            <a:blip r:embed="rId11">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Violet and Yellow Let's Celebrate Mardi Gras Presentation">
  <a:themeElements>
    <a:clrScheme name="Office">
      <a:dk1>
        <a:srgbClr val="713AA0"/>
      </a:dk1>
      <a:lt1>
        <a:srgbClr val="FFFFFF"/>
      </a:lt1>
      <a:dk2>
        <a:srgbClr val="FEFC48"/>
      </a:dk2>
      <a:lt2>
        <a:srgbClr val="C01DE8"/>
      </a:lt2>
      <a:accent1>
        <a:srgbClr val="713AA0"/>
      </a:accent1>
      <a:accent2>
        <a:srgbClr val="26C456"/>
      </a:accent2>
      <a:accent3>
        <a:srgbClr val="6B2D6D"/>
      </a:accent3>
      <a:accent4>
        <a:srgbClr val="8064A2"/>
      </a:accent4>
      <a:accent5>
        <a:srgbClr val="4BACC6"/>
      </a:accent5>
      <a:accent6>
        <a:srgbClr val="36B63F"/>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