
<file path=[Content_Types].xml><?xml version="1.0" encoding="utf-8"?>
<Types xmlns="http://schemas.openxmlformats.org/package/2006/content-types">
  <Default ContentType="application/x-fontdata" Extension="fntdata"/>
  <Default ContentType="image/gif" Extension="gif"/>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34"/>
    <p:sldId id="257" r:id="rId35"/>
    <p:sldId id="258" r:id="rId36"/>
    <p:sldId id="259" r:id="rId37"/>
    <p:sldId id="260" r:id="rId38"/>
    <p:sldId id="261" r:id="rId39"/>
    <p:sldId id="262" r:id="rId40"/>
    <p:sldId id="263" r:id="rId41"/>
    <p:sldId id="264" r:id="rId42"/>
    <p:sldId id="265" r:id="rId43"/>
    <p:sldId id="266" r:id="rId44"/>
    <p:sldId id="267" r:id="rId45"/>
    <p:sldId id="268" r:id="rId46"/>
    <p:sldId id="269" r:id="rId47"/>
    <p:sldId id="270" r:id="rId48"/>
    <p:sldId id="271" r:id="rId49"/>
    <p:sldId id="272" r:id="rId50"/>
    <p:sldId id="273" r:id="rId51"/>
    <p:sldId id="274" r:id="rId52"/>
    <p:sldId id="275" r:id="rId53"/>
    <p:sldId id="276" r:id="rId54"/>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Aileron" charset="1" panose="00000500000000000000"/>
      <p:regular r:id="rId10"/>
    </p:embeddedFont>
    <p:embeddedFont>
      <p:font typeface="Aileron Bold" charset="1" panose="00000800000000000000"/>
      <p:regular r:id="rId11"/>
    </p:embeddedFont>
    <p:embeddedFont>
      <p:font typeface="Aileron Italics" charset="1" panose="00000500000000000000"/>
      <p:regular r:id="rId12"/>
    </p:embeddedFont>
    <p:embeddedFont>
      <p:font typeface="Aileron Bold Italics" charset="1" panose="00000800000000000000"/>
      <p:regular r:id="rId13"/>
    </p:embeddedFont>
    <p:embeddedFont>
      <p:font typeface="Aileron Thin" charset="1" panose="00000300000000000000"/>
      <p:regular r:id="rId14"/>
    </p:embeddedFont>
    <p:embeddedFont>
      <p:font typeface="Aileron Thin Italics" charset="1" panose="00000300000000000000"/>
      <p:regular r:id="rId15"/>
    </p:embeddedFont>
    <p:embeddedFont>
      <p:font typeface="Aileron Light" charset="1" panose="00000400000000000000"/>
      <p:regular r:id="rId16"/>
    </p:embeddedFont>
    <p:embeddedFont>
      <p:font typeface="Aileron Light Italics" charset="1" panose="00000400000000000000"/>
      <p:regular r:id="rId17"/>
    </p:embeddedFont>
    <p:embeddedFont>
      <p:font typeface="Aileron Ultra-Bold" charset="1" panose="00000A00000000000000"/>
      <p:regular r:id="rId18"/>
    </p:embeddedFont>
    <p:embeddedFont>
      <p:font typeface="Aileron Ultra-Bold Italics" charset="1" panose="00000A00000000000000"/>
      <p:regular r:id="rId19"/>
    </p:embeddedFont>
    <p:embeddedFont>
      <p:font typeface="Aileron Heavy" charset="1" panose="00000A00000000000000"/>
      <p:regular r:id="rId20"/>
    </p:embeddedFont>
    <p:embeddedFont>
      <p:font typeface="Aileron Heavy Italics" charset="1" panose="00000A00000000000000"/>
      <p:regular r:id="rId21"/>
    </p:embeddedFont>
    <p:embeddedFont>
      <p:font typeface="Open Sauce" charset="1" panose="00000500000000000000"/>
      <p:regular r:id="rId22"/>
    </p:embeddedFont>
    <p:embeddedFont>
      <p:font typeface="Open Sauce Bold" charset="1" panose="00000800000000000000"/>
      <p:regular r:id="rId23"/>
    </p:embeddedFont>
    <p:embeddedFont>
      <p:font typeface="Open Sauce Italics" charset="1" panose="00000500000000000000"/>
      <p:regular r:id="rId24"/>
    </p:embeddedFont>
    <p:embeddedFont>
      <p:font typeface="Open Sauce Bold Italics" charset="1" panose="00000800000000000000"/>
      <p:regular r:id="rId25"/>
    </p:embeddedFont>
    <p:embeddedFont>
      <p:font typeface="Open Sauce Light" charset="1" panose="00000400000000000000"/>
      <p:regular r:id="rId26"/>
    </p:embeddedFont>
    <p:embeddedFont>
      <p:font typeface="Open Sauce Light Italics" charset="1" panose="00000400000000000000"/>
      <p:regular r:id="rId27"/>
    </p:embeddedFont>
    <p:embeddedFont>
      <p:font typeface="Open Sauce Medium" charset="1" panose="00000600000000000000"/>
      <p:regular r:id="rId28"/>
    </p:embeddedFont>
    <p:embeddedFont>
      <p:font typeface="Open Sauce Medium Italics" charset="1" panose="00000600000000000000"/>
      <p:regular r:id="rId29"/>
    </p:embeddedFont>
    <p:embeddedFont>
      <p:font typeface="Open Sauce Semi-Bold" charset="1" panose="00000700000000000000"/>
      <p:regular r:id="rId30"/>
    </p:embeddedFont>
    <p:embeddedFont>
      <p:font typeface="Open Sauce Semi-Bold Italics" charset="1" panose="00000700000000000000"/>
      <p:regular r:id="rId31"/>
    </p:embeddedFont>
    <p:embeddedFont>
      <p:font typeface="Open Sauce Heavy" charset="1" panose="00000A00000000000000"/>
      <p:regular r:id="rId32"/>
    </p:embeddedFont>
    <p:embeddedFont>
      <p:font typeface="Open Sauce Heavy Italics" charset="1" panose="00000A0000000000000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slides/slide1.xml" Type="http://schemas.openxmlformats.org/officeDocument/2006/relationships/slide"/><Relationship Id="rId35" Target="slides/slide2.xml" Type="http://schemas.openxmlformats.org/officeDocument/2006/relationships/slide"/><Relationship Id="rId36" Target="slides/slide3.xml" Type="http://schemas.openxmlformats.org/officeDocument/2006/relationships/slide"/><Relationship Id="rId37" Target="slides/slide4.xml" Type="http://schemas.openxmlformats.org/officeDocument/2006/relationships/slide"/><Relationship Id="rId38" Target="slides/slide5.xml" Type="http://schemas.openxmlformats.org/officeDocument/2006/relationships/slide"/><Relationship Id="rId39" Target="slides/slide6.xml" Type="http://schemas.openxmlformats.org/officeDocument/2006/relationships/slide"/><Relationship Id="rId4" Target="theme/theme1.xml" Type="http://schemas.openxmlformats.org/officeDocument/2006/relationships/theme"/><Relationship Id="rId40" Target="slides/slide7.xml" Type="http://schemas.openxmlformats.org/officeDocument/2006/relationships/slide"/><Relationship Id="rId41" Target="slides/slide8.xml" Type="http://schemas.openxmlformats.org/officeDocument/2006/relationships/slide"/><Relationship Id="rId42" Target="slides/slide9.xml" Type="http://schemas.openxmlformats.org/officeDocument/2006/relationships/slide"/><Relationship Id="rId43" Target="slides/slide10.xml" Type="http://schemas.openxmlformats.org/officeDocument/2006/relationships/slide"/><Relationship Id="rId44" Target="slides/slide11.xml" Type="http://schemas.openxmlformats.org/officeDocument/2006/relationships/slide"/><Relationship Id="rId45" Target="slides/slide12.xml" Type="http://schemas.openxmlformats.org/officeDocument/2006/relationships/slide"/><Relationship Id="rId46" Target="slides/slide13.xml" Type="http://schemas.openxmlformats.org/officeDocument/2006/relationships/slide"/><Relationship Id="rId47" Target="slides/slide14.xml" Type="http://schemas.openxmlformats.org/officeDocument/2006/relationships/slide"/><Relationship Id="rId48" Target="slides/slide15.xml" Type="http://schemas.openxmlformats.org/officeDocument/2006/relationships/slide"/><Relationship Id="rId49" Target="slides/slide16.xml" Type="http://schemas.openxmlformats.org/officeDocument/2006/relationships/slide"/><Relationship Id="rId5" Target="tableStyles.xml" Type="http://schemas.openxmlformats.org/officeDocument/2006/relationships/tableStyles"/><Relationship Id="rId50" Target="slides/slide17.xml" Type="http://schemas.openxmlformats.org/officeDocument/2006/relationships/slide"/><Relationship Id="rId51" Target="slides/slide18.xml" Type="http://schemas.openxmlformats.org/officeDocument/2006/relationships/slide"/><Relationship Id="rId52" Target="slides/slide19.xml" Type="http://schemas.openxmlformats.org/officeDocument/2006/relationships/slide"/><Relationship Id="rId53" Target="slides/slide20.xml" Type="http://schemas.openxmlformats.org/officeDocument/2006/relationships/slide"/><Relationship Id="rId54" Target="slides/slide21.xml" Type="http://schemas.openxmlformats.org/officeDocument/2006/relationships/slide"/><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gif"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6.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27.jpe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28.jpeg" Type="http://schemas.openxmlformats.org/officeDocument/2006/relationships/image"/><Relationship Id="rId9" Target="../media/image29.jpe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gif" Type="http://schemas.openxmlformats.org/officeDocument/2006/relationships/image"/><Relationship Id="rId3" Target="../media/image10.png" Type="http://schemas.openxmlformats.org/officeDocument/2006/relationships/image"/><Relationship Id="rId4" Target="../media/image11.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9.gif"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3.gif"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0.png" Type="http://schemas.openxmlformats.org/officeDocument/2006/relationships/image"/><Relationship Id="rId3" Target="../media/image31.svg" Type="http://schemas.openxmlformats.org/officeDocument/2006/relationships/image"/><Relationship Id="rId4" Target="../media/image3.gif"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3.gif"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gif" Type="http://schemas.openxmlformats.org/officeDocument/2006/relationships/image"/><Relationship Id="rId2" Target="../media/image32.jpeg" Type="http://schemas.openxmlformats.org/officeDocument/2006/relationships/image"/><Relationship Id="rId3" Target="../media/image33.jpeg" Type="http://schemas.openxmlformats.org/officeDocument/2006/relationships/image"/><Relationship Id="rId4" Target="../media/image34.jpeg" Type="http://schemas.openxmlformats.org/officeDocument/2006/relationships/image"/><Relationship Id="rId5" Target="../media/image35.jpe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7.sv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7.png" Type="http://schemas.openxmlformats.org/officeDocument/2006/relationships/image"/><Relationship Id="rId11" Target="../media/image18.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36.png" Type="http://schemas.openxmlformats.org/officeDocument/2006/relationships/image"/><Relationship Id="rId7" Target="../media/image37.svg" Type="http://schemas.openxmlformats.org/officeDocument/2006/relationships/image"/><Relationship Id="rId8" Target="../media/image9.gif" Type="http://schemas.openxmlformats.org/officeDocument/2006/relationships/image"/><Relationship Id="rId9" Target="../media/image3.gif" Type="http://schemas.openxmlformats.org/officeDocument/2006/relationships/image"/></Relationships>
</file>

<file path=ppt/slides/_rels/slide2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 Id="rId4" Target="../media/image38.png" Type="http://schemas.openxmlformats.org/officeDocument/2006/relationships/image"/><Relationship Id="rId5" Target="../media/image39.svg" Type="http://schemas.openxmlformats.org/officeDocument/2006/relationships/image"/><Relationship Id="rId6" Target="../media/image9.gif"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 Id="rId3" Target="../media/image9.gif" Type="http://schemas.openxmlformats.org/officeDocument/2006/relationships/image"/><Relationship Id="rId4" Target="../media/image10.png" Type="http://schemas.openxmlformats.org/officeDocument/2006/relationships/image"/><Relationship Id="rId5" Target="../media/image11.svg" Type="http://schemas.openxmlformats.org/officeDocument/2006/relationships/image"/><Relationship Id="rId6" Target="../media/image3.gif"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12.jpeg" Type="http://schemas.openxmlformats.org/officeDocument/2006/relationships/image"/><Relationship Id="rId7" Target="../media/image10.png" Type="http://schemas.openxmlformats.org/officeDocument/2006/relationships/image"/><Relationship Id="rId8" Target="../media/image11.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3.gif" Type="http://schemas.openxmlformats.org/officeDocument/2006/relationships/image"/><Relationship Id="rId5" Target="../media/image15.png" Type="http://schemas.openxmlformats.org/officeDocument/2006/relationships/image"/><Relationship Id="rId6" Target="../media/image16.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 Id="rId4" Target="../media/image9.gif"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9.jpeg" Type="http://schemas.openxmlformats.org/officeDocument/2006/relationships/image"/><Relationship Id="rId5" Target="../media/image20.jpeg" Type="http://schemas.openxmlformats.org/officeDocument/2006/relationships/image"/><Relationship Id="rId6" Target="../media/image9.gif" Type="http://schemas.openxmlformats.org/officeDocument/2006/relationships/image"/><Relationship Id="rId7" Target="../media/image21.jpe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22.jpeg" Type="http://schemas.openxmlformats.org/officeDocument/2006/relationships/image"/><Relationship Id="rId5" Target="../media/image23.jpeg" Type="http://schemas.openxmlformats.org/officeDocument/2006/relationships/image"/><Relationship Id="rId6" Target="../media/image24.jpeg" Type="http://schemas.openxmlformats.org/officeDocument/2006/relationships/image"/><Relationship Id="rId7" Target="../media/image25.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FBBE"/>
        </a:solidFill>
      </p:bgPr>
    </p:bg>
    <p:spTree>
      <p:nvGrpSpPr>
        <p:cNvPr id="1" name=""/>
        <p:cNvGrpSpPr/>
        <p:nvPr/>
      </p:nvGrpSpPr>
      <p:grpSpPr>
        <a:xfrm>
          <a:off x="0" y="0"/>
          <a:ext cx="0" cy="0"/>
          <a:chOff x="0" y="0"/>
          <a:chExt cx="0" cy="0"/>
        </a:xfrm>
      </p:grpSpPr>
      <p:grpSp>
        <p:nvGrpSpPr>
          <p:cNvPr name="Group 2" id="2"/>
          <p:cNvGrpSpPr/>
          <p:nvPr/>
        </p:nvGrpSpPr>
        <p:grpSpPr>
          <a:xfrm rot="0">
            <a:off x="0" y="0"/>
            <a:ext cx="21025103" cy="914400"/>
            <a:chOff x="0" y="0"/>
            <a:chExt cx="28033471" cy="1219200"/>
          </a:xfrm>
        </p:grpSpPr>
        <p:sp>
          <p:nvSpPr>
            <p:cNvPr name="TextBox 3" id="3"/>
            <p:cNvSpPr txBox="true"/>
            <p:nvPr/>
          </p:nvSpPr>
          <p:spPr>
            <a:xfrm rot="0">
              <a:off x="0" y="-9525"/>
              <a:ext cx="13787771" cy="1228725"/>
            </a:xfrm>
            <a:prstGeom prst="rect">
              <a:avLst/>
            </a:prstGeom>
          </p:spPr>
          <p:txBody>
            <a:bodyPr anchor="t" rtlCol="false" tIns="0" lIns="0" bIns="0" rIns="0">
              <a:spAutoFit/>
            </a:bodyPr>
            <a:lstStyle/>
            <a:p>
              <a:pPr>
                <a:lnSpc>
                  <a:spcPts val="7200"/>
                </a:lnSpc>
              </a:pPr>
              <a:r>
                <a:rPr lang="en-US" sz="6000">
                  <a:solidFill>
                    <a:srgbClr val="BDE87F">
                      <a:alpha val="34902"/>
                    </a:srgbClr>
                  </a:solidFill>
                  <a:latin typeface="Aileron Ultra-Bold"/>
                </a:rPr>
                <a:t>Language Arts Lesson Plan </a:t>
              </a:r>
            </a:p>
          </p:txBody>
        </p:sp>
        <p:sp>
          <p:nvSpPr>
            <p:cNvPr name="TextBox 4" id="4"/>
            <p:cNvSpPr txBox="true"/>
            <p:nvPr/>
          </p:nvSpPr>
          <p:spPr>
            <a:xfrm rot="0">
              <a:off x="14245699" y="-9525"/>
              <a:ext cx="13787771" cy="1228725"/>
            </a:xfrm>
            <a:prstGeom prst="rect">
              <a:avLst/>
            </a:prstGeom>
          </p:spPr>
          <p:txBody>
            <a:bodyPr anchor="t" rtlCol="false" tIns="0" lIns="0" bIns="0" rIns="0">
              <a:spAutoFit/>
            </a:bodyPr>
            <a:lstStyle/>
            <a:p>
              <a:pPr>
                <a:lnSpc>
                  <a:spcPts val="7200"/>
                </a:lnSpc>
              </a:pPr>
              <a:r>
                <a:rPr lang="en-US" sz="6000">
                  <a:solidFill>
                    <a:srgbClr val="BDE87F">
                      <a:alpha val="34902"/>
                    </a:srgbClr>
                  </a:solidFill>
                  <a:latin typeface="Aileron Ultra-Bold"/>
                </a:rPr>
                <a:t>Language Arts Lesson Plan </a:t>
              </a:r>
            </a:p>
          </p:txBody>
        </p:sp>
      </p:grpSp>
      <p:grpSp>
        <p:nvGrpSpPr>
          <p:cNvPr name="Group 5" id="5"/>
          <p:cNvGrpSpPr/>
          <p:nvPr/>
        </p:nvGrpSpPr>
        <p:grpSpPr>
          <a:xfrm rot="0">
            <a:off x="-2087952" y="1351909"/>
            <a:ext cx="21025103" cy="914400"/>
            <a:chOff x="0" y="0"/>
            <a:chExt cx="28033471" cy="1219200"/>
          </a:xfrm>
        </p:grpSpPr>
        <p:sp>
          <p:nvSpPr>
            <p:cNvPr name="TextBox 6" id="6"/>
            <p:cNvSpPr txBox="true"/>
            <p:nvPr/>
          </p:nvSpPr>
          <p:spPr>
            <a:xfrm rot="0">
              <a:off x="0" y="-9525"/>
              <a:ext cx="13787771" cy="1228725"/>
            </a:xfrm>
            <a:prstGeom prst="rect">
              <a:avLst/>
            </a:prstGeom>
          </p:spPr>
          <p:txBody>
            <a:bodyPr anchor="t" rtlCol="false" tIns="0" lIns="0" bIns="0" rIns="0">
              <a:spAutoFit/>
            </a:bodyPr>
            <a:lstStyle/>
            <a:p>
              <a:pPr>
                <a:lnSpc>
                  <a:spcPts val="7200"/>
                </a:lnSpc>
              </a:pPr>
              <a:r>
                <a:rPr lang="en-US" sz="6000">
                  <a:solidFill>
                    <a:srgbClr val="BDE87F">
                      <a:alpha val="34902"/>
                    </a:srgbClr>
                  </a:solidFill>
                  <a:latin typeface="Aileron Ultra-Bold"/>
                </a:rPr>
                <a:t>Language Arts Lesson Plan </a:t>
              </a:r>
            </a:p>
          </p:txBody>
        </p:sp>
        <p:sp>
          <p:nvSpPr>
            <p:cNvPr name="TextBox 7" id="7"/>
            <p:cNvSpPr txBox="true"/>
            <p:nvPr/>
          </p:nvSpPr>
          <p:spPr>
            <a:xfrm rot="0">
              <a:off x="14245699" y="-9525"/>
              <a:ext cx="13787771" cy="1228725"/>
            </a:xfrm>
            <a:prstGeom prst="rect">
              <a:avLst/>
            </a:prstGeom>
          </p:spPr>
          <p:txBody>
            <a:bodyPr anchor="t" rtlCol="false" tIns="0" lIns="0" bIns="0" rIns="0">
              <a:spAutoFit/>
            </a:bodyPr>
            <a:lstStyle/>
            <a:p>
              <a:pPr>
                <a:lnSpc>
                  <a:spcPts val="7200"/>
                </a:lnSpc>
              </a:pPr>
              <a:r>
                <a:rPr lang="en-US" sz="6000">
                  <a:solidFill>
                    <a:srgbClr val="BDE87F">
                      <a:alpha val="34902"/>
                    </a:srgbClr>
                  </a:solidFill>
                  <a:latin typeface="Aileron Ultra-Bold"/>
                </a:rPr>
                <a:t>Language Arts Lesson Plan </a:t>
              </a:r>
            </a:p>
          </p:txBody>
        </p:sp>
      </p:grpSp>
      <p:grpSp>
        <p:nvGrpSpPr>
          <p:cNvPr name="Group 8" id="8"/>
          <p:cNvGrpSpPr/>
          <p:nvPr/>
        </p:nvGrpSpPr>
        <p:grpSpPr>
          <a:xfrm rot="0">
            <a:off x="-1368552" y="2617987"/>
            <a:ext cx="21025103" cy="914400"/>
            <a:chOff x="0" y="0"/>
            <a:chExt cx="28033471" cy="1219200"/>
          </a:xfrm>
        </p:grpSpPr>
        <p:sp>
          <p:nvSpPr>
            <p:cNvPr name="TextBox 9" id="9"/>
            <p:cNvSpPr txBox="true"/>
            <p:nvPr/>
          </p:nvSpPr>
          <p:spPr>
            <a:xfrm rot="0">
              <a:off x="0" y="-9525"/>
              <a:ext cx="13787771" cy="1228725"/>
            </a:xfrm>
            <a:prstGeom prst="rect">
              <a:avLst/>
            </a:prstGeom>
          </p:spPr>
          <p:txBody>
            <a:bodyPr anchor="t" rtlCol="false" tIns="0" lIns="0" bIns="0" rIns="0">
              <a:spAutoFit/>
            </a:bodyPr>
            <a:lstStyle/>
            <a:p>
              <a:pPr>
                <a:lnSpc>
                  <a:spcPts val="7200"/>
                </a:lnSpc>
              </a:pPr>
              <a:r>
                <a:rPr lang="en-US" sz="6000">
                  <a:solidFill>
                    <a:srgbClr val="BDE87F">
                      <a:alpha val="34902"/>
                    </a:srgbClr>
                  </a:solidFill>
                  <a:latin typeface="Aileron Ultra-Bold"/>
                </a:rPr>
                <a:t>Language Arts Lesson Plan </a:t>
              </a:r>
            </a:p>
          </p:txBody>
        </p:sp>
        <p:sp>
          <p:nvSpPr>
            <p:cNvPr name="TextBox 10" id="10"/>
            <p:cNvSpPr txBox="true"/>
            <p:nvPr/>
          </p:nvSpPr>
          <p:spPr>
            <a:xfrm rot="0">
              <a:off x="14245699" y="-9525"/>
              <a:ext cx="13787771" cy="1228725"/>
            </a:xfrm>
            <a:prstGeom prst="rect">
              <a:avLst/>
            </a:prstGeom>
          </p:spPr>
          <p:txBody>
            <a:bodyPr anchor="t" rtlCol="false" tIns="0" lIns="0" bIns="0" rIns="0">
              <a:spAutoFit/>
            </a:bodyPr>
            <a:lstStyle/>
            <a:p>
              <a:pPr>
                <a:lnSpc>
                  <a:spcPts val="7200"/>
                </a:lnSpc>
              </a:pPr>
              <a:r>
                <a:rPr lang="en-US" sz="6000">
                  <a:solidFill>
                    <a:srgbClr val="BDE87F">
                      <a:alpha val="34902"/>
                    </a:srgbClr>
                  </a:solidFill>
                  <a:latin typeface="Aileron Ultra-Bold"/>
                </a:rPr>
                <a:t>Language Arts Lesson Plan </a:t>
              </a:r>
            </a:p>
          </p:txBody>
        </p:sp>
      </p:grpSp>
      <p:grpSp>
        <p:nvGrpSpPr>
          <p:cNvPr name="Group 11" id="11"/>
          <p:cNvGrpSpPr/>
          <p:nvPr/>
        </p:nvGrpSpPr>
        <p:grpSpPr>
          <a:xfrm rot="0">
            <a:off x="-1756029" y="4128278"/>
            <a:ext cx="21025103" cy="914400"/>
            <a:chOff x="0" y="0"/>
            <a:chExt cx="28033471" cy="1219200"/>
          </a:xfrm>
        </p:grpSpPr>
        <p:sp>
          <p:nvSpPr>
            <p:cNvPr name="TextBox 12" id="12"/>
            <p:cNvSpPr txBox="true"/>
            <p:nvPr/>
          </p:nvSpPr>
          <p:spPr>
            <a:xfrm rot="0">
              <a:off x="0" y="-9525"/>
              <a:ext cx="13787771" cy="1228725"/>
            </a:xfrm>
            <a:prstGeom prst="rect">
              <a:avLst/>
            </a:prstGeom>
          </p:spPr>
          <p:txBody>
            <a:bodyPr anchor="t" rtlCol="false" tIns="0" lIns="0" bIns="0" rIns="0">
              <a:spAutoFit/>
            </a:bodyPr>
            <a:lstStyle/>
            <a:p>
              <a:pPr>
                <a:lnSpc>
                  <a:spcPts val="7200"/>
                </a:lnSpc>
              </a:pPr>
              <a:r>
                <a:rPr lang="en-US" sz="6000">
                  <a:solidFill>
                    <a:srgbClr val="BDE87F">
                      <a:alpha val="34902"/>
                    </a:srgbClr>
                  </a:solidFill>
                  <a:latin typeface="Aileron Ultra-Bold"/>
                </a:rPr>
                <a:t>Language Arts Lesson Plan </a:t>
              </a:r>
            </a:p>
          </p:txBody>
        </p:sp>
        <p:sp>
          <p:nvSpPr>
            <p:cNvPr name="TextBox 13" id="13"/>
            <p:cNvSpPr txBox="true"/>
            <p:nvPr/>
          </p:nvSpPr>
          <p:spPr>
            <a:xfrm rot="0">
              <a:off x="14245699" y="-9525"/>
              <a:ext cx="13787771" cy="1228725"/>
            </a:xfrm>
            <a:prstGeom prst="rect">
              <a:avLst/>
            </a:prstGeom>
          </p:spPr>
          <p:txBody>
            <a:bodyPr anchor="t" rtlCol="false" tIns="0" lIns="0" bIns="0" rIns="0">
              <a:spAutoFit/>
            </a:bodyPr>
            <a:lstStyle/>
            <a:p>
              <a:pPr>
                <a:lnSpc>
                  <a:spcPts val="7200"/>
                </a:lnSpc>
              </a:pPr>
              <a:r>
                <a:rPr lang="en-US" sz="6000">
                  <a:solidFill>
                    <a:srgbClr val="BDE87F">
                      <a:alpha val="34902"/>
                    </a:srgbClr>
                  </a:solidFill>
                  <a:latin typeface="Aileron Ultra-Bold"/>
                </a:rPr>
                <a:t>Language Arts Lesson Plan </a:t>
              </a:r>
            </a:p>
          </p:txBody>
        </p:sp>
      </p:grpSp>
      <p:grpSp>
        <p:nvGrpSpPr>
          <p:cNvPr name="Group 14" id="14"/>
          <p:cNvGrpSpPr/>
          <p:nvPr/>
        </p:nvGrpSpPr>
        <p:grpSpPr>
          <a:xfrm rot="0">
            <a:off x="-448724" y="5584181"/>
            <a:ext cx="21025103" cy="914400"/>
            <a:chOff x="0" y="0"/>
            <a:chExt cx="28033471" cy="1219200"/>
          </a:xfrm>
        </p:grpSpPr>
        <p:sp>
          <p:nvSpPr>
            <p:cNvPr name="TextBox 15" id="15"/>
            <p:cNvSpPr txBox="true"/>
            <p:nvPr/>
          </p:nvSpPr>
          <p:spPr>
            <a:xfrm rot="0">
              <a:off x="0" y="-9525"/>
              <a:ext cx="13787771" cy="1228725"/>
            </a:xfrm>
            <a:prstGeom prst="rect">
              <a:avLst/>
            </a:prstGeom>
          </p:spPr>
          <p:txBody>
            <a:bodyPr anchor="t" rtlCol="false" tIns="0" lIns="0" bIns="0" rIns="0">
              <a:spAutoFit/>
            </a:bodyPr>
            <a:lstStyle/>
            <a:p>
              <a:pPr>
                <a:lnSpc>
                  <a:spcPts val="7200"/>
                </a:lnSpc>
              </a:pPr>
              <a:r>
                <a:rPr lang="en-US" sz="6000">
                  <a:solidFill>
                    <a:srgbClr val="BDE87F">
                      <a:alpha val="34902"/>
                    </a:srgbClr>
                  </a:solidFill>
                  <a:latin typeface="Aileron Ultra-Bold"/>
                </a:rPr>
                <a:t>Language Arts Lesson Plan </a:t>
              </a:r>
            </a:p>
          </p:txBody>
        </p:sp>
        <p:sp>
          <p:nvSpPr>
            <p:cNvPr name="TextBox 16" id="16"/>
            <p:cNvSpPr txBox="true"/>
            <p:nvPr/>
          </p:nvSpPr>
          <p:spPr>
            <a:xfrm rot="0">
              <a:off x="14245699" y="-9525"/>
              <a:ext cx="13787771" cy="1228725"/>
            </a:xfrm>
            <a:prstGeom prst="rect">
              <a:avLst/>
            </a:prstGeom>
          </p:spPr>
          <p:txBody>
            <a:bodyPr anchor="t" rtlCol="false" tIns="0" lIns="0" bIns="0" rIns="0">
              <a:spAutoFit/>
            </a:bodyPr>
            <a:lstStyle/>
            <a:p>
              <a:pPr>
                <a:lnSpc>
                  <a:spcPts val="7200"/>
                </a:lnSpc>
              </a:pPr>
              <a:r>
                <a:rPr lang="en-US" sz="6000">
                  <a:solidFill>
                    <a:srgbClr val="BDE87F">
                      <a:alpha val="34902"/>
                    </a:srgbClr>
                  </a:solidFill>
                  <a:latin typeface="Aileron Ultra-Bold"/>
                </a:rPr>
                <a:t>Language Arts Lesson Plan </a:t>
              </a:r>
            </a:p>
          </p:txBody>
        </p:sp>
      </p:grpSp>
      <p:grpSp>
        <p:nvGrpSpPr>
          <p:cNvPr name="Group 17" id="17"/>
          <p:cNvGrpSpPr/>
          <p:nvPr/>
        </p:nvGrpSpPr>
        <p:grpSpPr>
          <a:xfrm rot="0">
            <a:off x="-2087952" y="6803381"/>
            <a:ext cx="21025103" cy="914400"/>
            <a:chOff x="0" y="0"/>
            <a:chExt cx="28033471" cy="1219200"/>
          </a:xfrm>
        </p:grpSpPr>
        <p:sp>
          <p:nvSpPr>
            <p:cNvPr name="TextBox 18" id="18"/>
            <p:cNvSpPr txBox="true"/>
            <p:nvPr/>
          </p:nvSpPr>
          <p:spPr>
            <a:xfrm rot="0">
              <a:off x="0" y="-9525"/>
              <a:ext cx="13787771" cy="1228725"/>
            </a:xfrm>
            <a:prstGeom prst="rect">
              <a:avLst/>
            </a:prstGeom>
          </p:spPr>
          <p:txBody>
            <a:bodyPr anchor="t" rtlCol="false" tIns="0" lIns="0" bIns="0" rIns="0">
              <a:spAutoFit/>
            </a:bodyPr>
            <a:lstStyle/>
            <a:p>
              <a:pPr>
                <a:lnSpc>
                  <a:spcPts val="7200"/>
                </a:lnSpc>
              </a:pPr>
              <a:r>
                <a:rPr lang="en-US" sz="6000">
                  <a:solidFill>
                    <a:srgbClr val="BDE87F">
                      <a:alpha val="34902"/>
                    </a:srgbClr>
                  </a:solidFill>
                  <a:latin typeface="Aileron Ultra-Bold"/>
                </a:rPr>
                <a:t>Language Arts Lesson Plan </a:t>
              </a:r>
            </a:p>
          </p:txBody>
        </p:sp>
        <p:sp>
          <p:nvSpPr>
            <p:cNvPr name="TextBox 19" id="19"/>
            <p:cNvSpPr txBox="true"/>
            <p:nvPr/>
          </p:nvSpPr>
          <p:spPr>
            <a:xfrm rot="0">
              <a:off x="14245699" y="-9525"/>
              <a:ext cx="13787771" cy="1228725"/>
            </a:xfrm>
            <a:prstGeom prst="rect">
              <a:avLst/>
            </a:prstGeom>
          </p:spPr>
          <p:txBody>
            <a:bodyPr anchor="t" rtlCol="false" tIns="0" lIns="0" bIns="0" rIns="0">
              <a:spAutoFit/>
            </a:bodyPr>
            <a:lstStyle/>
            <a:p>
              <a:pPr>
                <a:lnSpc>
                  <a:spcPts val="7200"/>
                </a:lnSpc>
              </a:pPr>
              <a:r>
                <a:rPr lang="en-US" sz="6000">
                  <a:solidFill>
                    <a:srgbClr val="BDE87F">
                      <a:alpha val="34902"/>
                    </a:srgbClr>
                  </a:solidFill>
                  <a:latin typeface="Aileron Ultra-Bold"/>
                </a:rPr>
                <a:t>Language Arts Lesson Plan </a:t>
              </a:r>
            </a:p>
          </p:txBody>
        </p:sp>
      </p:grpSp>
      <p:grpSp>
        <p:nvGrpSpPr>
          <p:cNvPr name="Group 20" id="20"/>
          <p:cNvGrpSpPr/>
          <p:nvPr/>
        </p:nvGrpSpPr>
        <p:grpSpPr>
          <a:xfrm rot="0">
            <a:off x="0" y="8022581"/>
            <a:ext cx="21025103" cy="914400"/>
            <a:chOff x="0" y="0"/>
            <a:chExt cx="28033471" cy="1219200"/>
          </a:xfrm>
        </p:grpSpPr>
        <p:sp>
          <p:nvSpPr>
            <p:cNvPr name="TextBox 21" id="21"/>
            <p:cNvSpPr txBox="true"/>
            <p:nvPr/>
          </p:nvSpPr>
          <p:spPr>
            <a:xfrm rot="0">
              <a:off x="0" y="-9525"/>
              <a:ext cx="13787771" cy="1228725"/>
            </a:xfrm>
            <a:prstGeom prst="rect">
              <a:avLst/>
            </a:prstGeom>
          </p:spPr>
          <p:txBody>
            <a:bodyPr anchor="t" rtlCol="false" tIns="0" lIns="0" bIns="0" rIns="0">
              <a:spAutoFit/>
            </a:bodyPr>
            <a:lstStyle/>
            <a:p>
              <a:pPr>
                <a:lnSpc>
                  <a:spcPts val="7200"/>
                </a:lnSpc>
              </a:pPr>
              <a:r>
                <a:rPr lang="en-US" sz="6000">
                  <a:solidFill>
                    <a:srgbClr val="BDE87F">
                      <a:alpha val="34902"/>
                    </a:srgbClr>
                  </a:solidFill>
                  <a:latin typeface="Aileron Ultra-Bold"/>
                </a:rPr>
                <a:t>Language Arts Lesson Plan </a:t>
              </a:r>
            </a:p>
          </p:txBody>
        </p:sp>
        <p:sp>
          <p:nvSpPr>
            <p:cNvPr name="TextBox 22" id="22"/>
            <p:cNvSpPr txBox="true"/>
            <p:nvPr/>
          </p:nvSpPr>
          <p:spPr>
            <a:xfrm rot="0">
              <a:off x="14245699" y="-9525"/>
              <a:ext cx="13787771" cy="1228725"/>
            </a:xfrm>
            <a:prstGeom prst="rect">
              <a:avLst/>
            </a:prstGeom>
          </p:spPr>
          <p:txBody>
            <a:bodyPr anchor="t" rtlCol="false" tIns="0" lIns="0" bIns="0" rIns="0">
              <a:spAutoFit/>
            </a:bodyPr>
            <a:lstStyle/>
            <a:p>
              <a:pPr>
                <a:lnSpc>
                  <a:spcPts val="7200"/>
                </a:lnSpc>
              </a:pPr>
              <a:r>
                <a:rPr lang="en-US" sz="6000">
                  <a:solidFill>
                    <a:srgbClr val="BDE87F">
                      <a:alpha val="34902"/>
                    </a:srgbClr>
                  </a:solidFill>
                  <a:latin typeface="Aileron Ultra-Bold"/>
                </a:rPr>
                <a:t>Language Arts Lesson Plan </a:t>
              </a:r>
            </a:p>
          </p:txBody>
        </p:sp>
      </p:grpSp>
      <p:grpSp>
        <p:nvGrpSpPr>
          <p:cNvPr name="Group 23" id="23"/>
          <p:cNvGrpSpPr/>
          <p:nvPr/>
        </p:nvGrpSpPr>
        <p:grpSpPr>
          <a:xfrm rot="0">
            <a:off x="-1756029" y="9438867"/>
            <a:ext cx="21025103" cy="914400"/>
            <a:chOff x="0" y="0"/>
            <a:chExt cx="28033471" cy="1219200"/>
          </a:xfrm>
        </p:grpSpPr>
        <p:sp>
          <p:nvSpPr>
            <p:cNvPr name="TextBox 24" id="24"/>
            <p:cNvSpPr txBox="true"/>
            <p:nvPr/>
          </p:nvSpPr>
          <p:spPr>
            <a:xfrm rot="0">
              <a:off x="0" y="-9525"/>
              <a:ext cx="13787771" cy="1228725"/>
            </a:xfrm>
            <a:prstGeom prst="rect">
              <a:avLst/>
            </a:prstGeom>
          </p:spPr>
          <p:txBody>
            <a:bodyPr anchor="t" rtlCol="false" tIns="0" lIns="0" bIns="0" rIns="0">
              <a:spAutoFit/>
            </a:bodyPr>
            <a:lstStyle/>
            <a:p>
              <a:pPr>
                <a:lnSpc>
                  <a:spcPts val="7200"/>
                </a:lnSpc>
              </a:pPr>
              <a:r>
                <a:rPr lang="en-US" sz="6000">
                  <a:solidFill>
                    <a:srgbClr val="BDE87F">
                      <a:alpha val="34902"/>
                    </a:srgbClr>
                  </a:solidFill>
                  <a:latin typeface="Aileron Ultra-Bold"/>
                </a:rPr>
                <a:t>Language Arts Lesson Plan </a:t>
              </a:r>
            </a:p>
          </p:txBody>
        </p:sp>
        <p:sp>
          <p:nvSpPr>
            <p:cNvPr name="TextBox 25" id="25"/>
            <p:cNvSpPr txBox="true"/>
            <p:nvPr/>
          </p:nvSpPr>
          <p:spPr>
            <a:xfrm rot="0">
              <a:off x="14245699" y="-9525"/>
              <a:ext cx="13787771" cy="1228725"/>
            </a:xfrm>
            <a:prstGeom prst="rect">
              <a:avLst/>
            </a:prstGeom>
          </p:spPr>
          <p:txBody>
            <a:bodyPr anchor="t" rtlCol="false" tIns="0" lIns="0" bIns="0" rIns="0">
              <a:spAutoFit/>
            </a:bodyPr>
            <a:lstStyle/>
            <a:p>
              <a:pPr>
                <a:lnSpc>
                  <a:spcPts val="7200"/>
                </a:lnSpc>
              </a:pPr>
              <a:r>
                <a:rPr lang="en-US" sz="6000">
                  <a:solidFill>
                    <a:srgbClr val="BDE87F">
                      <a:alpha val="40000"/>
                    </a:srgbClr>
                  </a:solidFill>
                  <a:latin typeface="Aileron Ultra-Bold"/>
                </a:rPr>
                <a:t>Language Arts Lesson Plan </a:t>
              </a:r>
            </a:p>
          </p:txBody>
        </p:sp>
      </p:grpSp>
      <p:sp>
        <p:nvSpPr>
          <p:cNvPr name="Freeform 26" id="26"/>
          <p:cNvSpPr/>
          <p:nvPr/>
        </p:nvSpPr>
        <p:spPr>
          <a:xfrm flipH="false" flipV="false" rot="0">
            <a:off x="10063828" y="-1648756"/>
            <a:ext cx="4266208" cy="4211911"/>
          </a:xfrm>
          <a:custGeom>
            <a:avLst/>
            <a:gdLst/>
            <a:ahLst/>
            <a:cxnLst/>
            <a:rect r="r" b="b" t="t" l="l"/>
            <a:pathLst>
              <a:path h="4211911" w="4266208">
                <a:moveTo>
                  <a:pt x="0" y="0"/>
                </a:moveTo>
                <a:lnTo>
                  <a:pt x="4266208" y="0"/>
                </a:lnTo>
                <a:lnTo>
                  <a:pt x="4266208" y="4211912"/>
                </a:lnTo>
                <a:lnTo>
                  <a:pt x="0" y="42119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7" id="27"/>
          <p:cNvSpPr/>
          <p:nvPr/>
        </p:nvSpPr>
        <p:spPr>
          <a:xfrm flipH="false" flipV="false" rot="0">
            <a:off x="14738179" y="-1648756"/>
            <a:ext cx="4266208" cy="4211911"/>
          </a:xfrm>
          <a:custGeom>
            <a:avLst/>
            <a:gdLst/>
            <a:ahLst/>
            <a:cxnLst/>
            <a:rect r="r" b="b" t="t" l="l"/>
            <a:pathLst>
              <a:path h="4211911" w="4266208">
                <a:moveTo>
                  <a:pt x="0" y="0"/>
                </a:moveTo>
                <a:lnTo>
                  <a:pt x="4266208" y="0"/>
                </a:lnTo>
                <a:lnTo>
                  <a:pt x="4266208" y="4211912"/>
                </a:lnTo>
                <a:lnTo>
                  <a:pt x="0" y="42119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8" id="28"/>
          <p:cNvSpPr/>
          <p:nvPr/>
        </p:nvSpPr>
        <p:spPr>
          <a:xfrm flipH="false" flipV="false" rot="0">
            <a:off x="5388708" y="-1648756"/>
            <a:ext cx="4266208" cy="4211911"/>
          </a:xfrm>
          <a:custGeom>
            <a:avLst/>
            <a:gdLst/>
            <a:ahLst/>
            <a:cxnLst/>
            <a:rect r="r" b="b" t="t" l="l"/>
            <a:pathLst>
              <a:path h="4211911" w="4266208">
                <a:moveTo>
                  <a:pt x="0" y="0"/>
                </a:moveTo>
                <a:lnTo>
                  <a:pt x="4266209" y="0"/>
                </a:lnTo>
                <a:lnTo>
                  <a:pt x="4266209" y="4211912"/>
                </a:lnTo>
                <a:lnTo>
                  <a:pt x="0" y="42119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9" id="29"/>
          <p:cNvSpPr/>
          <p:nvPr/>
        </p:nvSpPr>
        <p:spPr>
          <a:xfrm flipH="false" flipV="false" rot="0">
            <a:off x="2919090" y="8083522"/>
            <a:ext cx="4266208" cy="4211911"/>
          </a:xfrm>
          <a:custGeom>
            <a:avLst/>
            <a:gdLst/>
            <a:ahLst/>
            <a:cxnLst/>
            <a:rect r="r" b="b" t="t" l="l"/>
            <a:pathLst>
              <a:path h="4211911" w="4266208">
                <a:moveTo>
                  <a:pt x="0" y="0"/>
                </a:moveTo>
                <a:lnTo>
                  <a:pt x="4266209" y="0"/>
                </a:lnTo>
                <a:lnTo>
                  <a:pt x="4266209" y="4211911"/>
                </a:lnTo>
                <a:lnTo>
                  <a:pt x="0" y="421191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0" id="30"/>
          <p:cNvSpPr/>
          <p:nvPr/>
        </p:nvSpPr>
        <p:spPr>
          <a:xfrm flipH="false" flipV="false" rot="0">
            <a:off x="7593442" y="8083522"/>
            <a:ext cx="4266208" cy="4211911"/>
          </a:xfrm>
          <a:custGeom>
            <a:avLst/>
            <a:gdLst/>
            <a:ahLst/>
            <a:cxnLst/>
            <a:rect r="r" b="b" t="t" l="l"/>
            <a:pathLst>
              <a:path h="4211911" w="4266208">
                <a:moveTo>
                  <a:pt x="0" y="0"/>
                </a:moveTo>
                <a:lnTo>
                  <a:pt x="4266208" y="0"/>
                </a:lnTo>
                <a:lnTo>
                  <a:pt x="4266208" y="4211911"/>
                </a:lnTo>
                <a:lnTo>
                  <a:pt x="0" y="421191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1" id="31"/>
          <p:cNvSpPr/>
          <p:nvPr/>
        </p:nvSpPr>
        <p:spPr>
          <a:xfrm flipH="false" flipV="false" rot="0">
            <a:off x="-1756029" y="8083522"/>
            <a:ext cx="4266208" cy="4211911"/>
          </a:xfrm>
          <a:custGeom>
            <a:avLst/>
            <a:gdLst/>
            <a:ahLst/>
            <a:cxnLst/>
            <a:rect r="r" b="b" t="t" l="l"/>
            <a:pathLst>
              <a:path h="4211911" w="4266208">
                <a:moveTo>
                  <a:pt x="0" y="0"/>
                </a:moveTo>
                <a:lnTo>
                  <a:pt x="4266208" y="0"/>
                </a:lnTo>
                <a:lnTo>
                  <a:pt x="4266208" y="4211911"/>
                </a:lnTo>
                <a:lnTo>
                  <a:pt x="0" y="421191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2" id="32"/>
          <p:cNvGrpSpPr/>
          <p:nvPr/>
        </p:nvGrpSpPr>
        <p:grpSpPr>
          <a:xfrm rot="0">
            <a:off x="-778559" y="3359763"/>
            <a:ext cx="13664603" cy="2121065"/>
            <a:chOff x="0" y="0"/>
            <a:chExt cx="3245457" cy="503770"/>
          </a:xfrm>
        </p:grpSpPr>
        <p:sp>
          <p:nvSpPr>
            <p:cNvPr name="Freeform 33" id="33"/>
            <p:cNvSpPr/>
            <p:nvPr/>
          </p:nvSpPr>
          <p:spPr>
            <a:xfrm flipH="false" flipV="false" rot="0">
              <a:off x="0" y="0"/>
              <a:ext cx="3245457" cy="503770"/>
            </a:xfrm>
            <a:custGeom>
              <a:avLst/>
              <a:gdLst/>
              <a:ahLst/>
              <a:cxnLst/>
              <a:rect r="r" b="b" t="t" l="l"/>
              <a:pathLst>
                <a:path h="503770" w="3245457">
                  <a:moveTo>
                    <a:pt x="0" y="0"/>
                  </a:moveTo>
                  <a:lnTo>
                    <a:pt x="3245457" y="0"/>
                  </a:lnTo>
                  <a:lnTo>
                    <a:pt x="3245457" y="503770"/>
                  </a:lnTo>
                  <a:lnTo>
                    <a:pt x="0" y="503770"/>
                  </a:lnTo>
                  <a:close/>
                </a:path>
              </a:pathLst>
            </a:custGeom>
            <a:solidFill>
              <a:srgbClr val="000000"/>
            </a:solidFill>
          </p:spPr>
        </p:sp>
        <p:sp>
          <p:nvSpPr>
            <p:cNvPr name="TextBox 34" id="34"/>
            <p:cNvSpPr txBox="true"/>
            <p:nvPr/>
          </p:nvSpPr>
          <p:spPr>
            <a:xfrm>
              <a:off x="0" y="0"/>
              <a:ext cx="3245457" cy="503770"/>
            </a:xfrm>
            <a:prstGeom prst="rect">
              <a:avLst/>
            </a:prstGeom>
          </p:spPr>
          <p:txBody>
            <a:bodyPr anchor="ctr" rtlCol="false" tIns="63993" lIns="63993" bIns="63993" rIns="63993"/>
            <a:lstStyle/>
            <a:p>
              <a:pPr algn="ctr">
                <a:lnSpc>
                  <a:spcPts val="1739"/>
                </a:lnSpc>
              </a:pPr>
            </a:p>
          </p:txBody>
        </p:sp>
      </p:grpSp>
      <p:sp>
        <p:nvSpPr>
          <p:cNvPr name="TextBox 35" id="35"/>
          <p:cNvSpPr txBox="true"/>
          <p:nvPr/>
        </p:nvSpPr>
        <p:spPr>
          <a:xfrm rot="0">
            <a:off x="888759" y="3856237"/>
            <a:ext cx="11274170" cy="1000125"/>
          </a:xfrm>
          <a:prstGeom prst="rect">
            <a:avLst/>
          </a:prstGeom>
        </p:spPr>
        <p:txBody>
          <a:bodyPr anchor="t" rtlCol="false" tIns="0" lIns="0" bIns="0" rIns="0">
            <a:spAutoFit/>
          </a:bodyPr>
          <a:lstStyle/>
          <a:p>
            <a:pPr algn="ctr" marL="0" indent="0" lvl="0">
              <a:lnSpc>
                <a:spcPts val="7800"/>
              </a:lnSpc>
              <a:spcBef>
                <a:spcPct val="0"/>
              </a:spcBef>
            </a:pPr>
            <a:r>
              <a:rPr lang="en-US" sz="6500">
                <a:solidFill>
                  <a:srgbClr val="BDE87F"/>
                </a:solidFill>
                <a:latin typeface="Aileron Ultra-Bold"/>
              </a:rPr>
              <a:t>Language Arts Lesson Plan:</a:t>
            </a:r>
            <a:r>
              <a:rPr lang="en-US" sz="6500">
                <a:solidFill>
                  <a:srgbClr val="BDE87F"/>
                </a:solidFill>
                <a:latin typeface="Aileron Ultra-Bold"/>
              </a:rPr>
              <a:t> </a:t>
            </a:r>
          </a:p>
        </p:txBody>
      </p:sp>
      <p:grpSp>
        <p:nvGrpSpPr>
          <p:cNvPr name="Group 36" id="36"/>
          <p:cNvGrpSpPr/>
          <p:nvPr/>
        </p:nvGrpSpPr>
        <p:grpSpPr>
          <a:xfrm rot="0">
            <a:off x="5388708" y="5480828"/>
            <a:ext cx="13548443" cy="2001561"/>
            <a:chOff x="0" y="0"/>
            <a:chExt cx="3217868" cy="475387"/>
          </a:xfrm>
        </p:grpSpPr>
        <p:sp>
          <p:nvSpPr>
            <p:cNvPr name="Freeform 37" id="37"/>
            <p:cNvSpPr/>
            <p:nvPr/>
          </p:nvSpPr>
          <p:spPr>
            <a:xfrm flipH="false" flipV="false" rot="0">
              <a:off x="0" y="0"/>
              <a:ext cx="3217868" cy="475387"/>
            </a:xfrm>
            <a:custGeom>
              <a:avLst/>
              <a:gdLst/>
              <a:ahLst/>
              <a:cxnLst/>
              <a:rect r="r" b="b" t="t" l="l"/>
              <a:pathLst>
                <a:path h="475387" w="3217868">
                  <a:moveTo>
                    <a:pt x="0" y="0"/>
                  </a:moveTo>
                  <a:lnTo>
                    <a:pt x="3217868" y="0"/>
                  </a:lnTo>
                  <a:lnTo>
                    <a:pt x="3217868" y="475387"/>
                  </a:lnTo>
                  <a:lnTo>
                    <a:pt x="0" y="475387"/>
                  </a:lnTo>
                  <a:close/>
                </a:path>
              </a:pathLst>
            </a:custGeom>
            <a:solidFill>
              <a:srgbClr val="BDE87F"/>
            </a:solidFill>
          </p:spPr>
        </p:sp>
        <p:sp>
          <p:nvSpPr>
            <p:cNvPr name="TextBox 38" id="38"/>
            <p:cNvSpPr txBox="true"/>
            <p:nvPr/>
          </p:nvSpPr>
          <p:spPr>
            <a:xfrm>
              <a:off x="0" y="0"/>
              <a:ext cx="3217868" cy="475387"/>
            </a:xfrm>
            <a:prstGeom prst="rect">
              <a:avLst/>
            </a:prstGeom>
          </p:spPr>
          <p:txBody>
            <a:bodyPr anchor="ctr" rtlCol="false" tIns="63993" lIns="63993" bIns="63993" rIns="63993"/>
            <a:lstStyle/>
            <a:p>
              <a:pPr algn="ctr">
                <a:lnSpc>
                  <a:spcPts val="1739"/>
                </a:lnSpc>
              </a:pPr>
            </a:p>
          </p:txBody>
        </p:sp>
      </p:grpSp>
      <p:sp>
        <p:nvSpPr>
          <p:cNvPr name="TextBox 39" id="39"/>
          <p:cNvSpPr txBox="true"/>
          <p:nvPr/>
        </p:nvSpPr>
        <p:spPr>
          <a:xfrm rot="0">
            <a:off x="6929334" y="5976783"/>
            <a:ext cx="10329966" cy="1000125"/>
          </a:xfrm>
          <a:prstGeom prst="rect">
            <a:avLst/>
          </a:prstGeom>
        </p:spPr>
        <p:txBody>
          <a:bodyPr anchor="t" rtlCol="false" tIns="0" lIns="0" bIns="0" rIns="0">
            <a:spAutoFit/>
          </a:bodyPr>
          <a:lstStyle/>
          <a:p>
            <a:pPr algn="ctr" marL="0" indent="0" lvl="0">
              <a:lnSpc>
                <a:spcPts val="7800"/>
              </a:lnSpc>
              <a:spcBef>
                <a:spcPct val="0"/>
              </a:spcBef>
            </a:pPr>
            <a:r>
              <a:rPr lang="en-US" sz="6500">
                <a:solidFill>
                  <a:srgbClr val="000000"/>
                </a:solidFill>
                <a:latin typeface="Aileron Bold"/>
              </a:rPr>
              <a:t>Education Presentation</a:t>
            </a:r>
          </a:p>
        </p:txBody>
      </p:sp>
      <p:pic>
        <p:nvPicPr>
          <p:cNvPr name="Picture 40" id="40"/>
          <p:cNvPicPr>
            <a:picLocks noChangeAspect="true"/>
          </p:cNvPicPr>
          <p:nvPr/>
        </p:nvPicPr>
        <p:blipFill>
          <a:blip r:embed="rId4"/>
          <a:srcRect l="0" t="0" r="0" b="0"/>
          <a:stretch>
            <a:fillRect/>
          </a:stretch>
        </p:blipFill>
        <p:spPr>
          <a:xfrm flipH="false" flipV="false" rot="-2888153">
            <a:off x="13294974" y="2866400"/>
            <a:ext cx="2886411" cy="3336891"/>
          </a:xfrm>
          <a:prstGeom prst="rect">
            <a:avLst/>
          </a:prstGeom>
        </p:spPr>
      </p:pic>
      <p:pic>
        <p:nvPicPr>
          <p:cNvPr name="Picture 41" id="41"/>
          <p:cNvPicPr>
            <a:picLocks noChangeAspect="true"/>
          </p:cNvPicPr>
          <p:nvPr/>
        </p:nvPicPr>
        <p:blipFill>
          <a:blip r:embed="rId4"/>
          <a:srcRect l="0" t="0" r="0" b="0"/>
          <a:stretch>
            <a:fillRect/>
          </a:stretch>
        </p:blipFill>
        <p:spPr>
          <a:xfrm flipH="false" flipV="false" rot="7400094">
            <a:off x="2423509" y="4989023"/>
            <a:ext cx="2886411" cy="3336891"/>
          </a:xfrm>
          <a:prstGeom prst="rect">
            <a:avLst/>
          </a:prstGeom>
        </p:spPr>
      </p:pic>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75711" y="0"/>
            <a:ext cx="3834144" cy="3834144"/>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2"/>
              <a:stretch>
                <a:fillRect l="0" t="-43538" r="0" b="-6555"/>
              </a:stretch>
            </a:blipFill>
          </p:spPr>
        </p:sp>
      </p:grpSp>
      <p:sp>
        <p:nvSpPr>
          <p:cNvPr name="Freeform 4" id="4"/>
          <p:cNvSpPr/>
          <p:nvPr/>
        </p:nvSpPr>
        <p:spPr>
          <a:xfrm flipH="false" flipV="false" rot="0">
            <a:off x="5309856" y="0"/>
            <a:ext cx="3834144" cy="3834144"/>
          </a:xfrm>
          <a:custGeom>
            <a:avLst/>
            <a:gdLst/>
            <a:ahLst/>
            <a:cxnLst/>
            <a:rect r="r" b="b" t="t" l="l"/>
            <a:pathLst>
              <a:path h="3834144" w="3834144">
                <a:moveTo>
                  <a:pt x="0" y="0"/>
                </a:moveTo>
                <a:lnTo>
                  <a:pt x="3834144" y="0"/>
                </a:lnTo>
                <a:lnTo>
                  <a:pt x="3834144" y="3834144"/>
                </a:lnTo>
                <a:lnTo>
                  <a:pt x="0" y="38341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9144000" y="0"/>
            <a:ext cx="3834144" cy="3834144"/>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5"/>
              <a:stretch>
                <a:fillRect l="-16203" t="0" r="-33890" b="0"/>
              </a:stretch>
            </a:blipFill>
          </p:spPr>
        </p:sp>
      </p:grpSp>
      <p:sp>
        <p:nvSpPr>
          <p:cNvPr name="Freeform 7" id="7"/>
          <p:cNvSpPr/>
          <p:nvPr/>
        </p:nvSpPr>
        <p:spPr>
          <a:xfrm flipH="true" flipV="false" rot="0">
            <a:off x="9144000" y="3822180"/>
            <a:ext cx="3827717" cy="3827717"/>
          </a:xfrm>
          <a:custGeom>
            <a:avLst/>
            <a:gdLst/>
            <a:ahLst/>
            <a:cxnLst/>
            <a:rect r="r" b="b" t="t" l="l"/>
            <a:pathLst>
              <a:path h="3827717" w="3827717">
                <a:moveTo>
                  <a:pt x="3827717" y="0"/>
                </a:moveTo>
                <a:lnTo>
                  <a:pt x="0" y="0"/>
                </a:lnTo>
                <a:lnTo>
                  <a:pt x="0" y="3827717"/>
                </a:lnTo>
                <a:lnTo>
                  <a:pt x="3827717" y="3827717"/>
                </a:lnTo>
                <a:lnTo>
                  <a:pt x="3827717"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8" id="8"/>
          <p:cNvGrpSpPr/>
          <p:nvPr/>
        </p:nvGrpSpPr>
        <p:grpSpPr>
          <a:xfrm rot="0">
            <a:off x="5312565" y="3834144"/>
            <a:ext cx="3834144" cy="3834144"/>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8"/>
              <a:stretch>
                <a:fillRect l="-25046" t="0" r="-25046" b="0"/>
              </a:stretch>
            </a:blipFill>
          </p:spPr>
        </p:sp>
      </p:grpSp>
      <p:grpSp>
        <p:nvGrpSpPr>
          <p:cNvPr name="Group 10" id="10"/>
          <p:cNvGrpSpPr/>
          <p:nvPr/>
        </p:nvGrpSpPr>
        <p:grpSpPr>
          <a:xfrm rot="0">
            <a:off x="12978144" y="3815753"/>
            <a:ext cx="3834144" cy="3834144"/>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9"/>
              <a:stretch>
                <a:fillRect l="-25046" t="0" r="-25046" b="0"/>
              </a:stretch>
            </a:blipFill>
          </p:spPr>
        </p:sp>
      </p:grpSp>
      <p:sp>
        <p:nvSpPr>
          <p:cNvPr name="Freeform 12" id="12"/>
          <p:cNvSpPr/>
          <p:nvPr/>
        </p:nvSpPr>
        <p:spPr>
          <a:xfrm flipH="false" flipV="true" rot="0">
            <a:off x="12978144" y="11964"/>
            <a:ext cx="3810216" cy="3810216"/>
          </a:xfrm>
          <a:custGeom>
            <a:avLst/>
            <a:gdLst/>
            <a:ahLst/>
            <a:cxnLst/>
            <a:rect r="r" b="b" t="t" l="l"/>
            <a:pathLst>
              <a:path h="3810216" w="3810216">
                <a:moveTo>
                  <a:pt x="0" y="3810216"/>
                </a:moveTo>
                <a:lnTo>
                  <a:pt x="3810216" y="3810216"/>
                </a:lnTo>
                <a:lnTo>
                  <a:pt x="3810216" y="0"/>
                </a:lnTo>
                <a:lnTo>
                  <a:pt x="0" y="0"/>
                </a:lnTo>
                <a:lnTo>
                  <a:pt x="0" y="3810216"/>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3" id="13"/>
          <p:cNvSpPr txBox="true"/>
          <p:nvPr/>
        </p:nvSpPr>
        <p:spPr>
          <a:xfrm rot="0">
            <a:off x="9155460" y="8463637"/>
            <a:ext cx="7656829" cy="1054100"/>
          </a:xfrm>
          <a:prstGeom prst="rect">
            <a:avLst/>
          </a:prstGeom>
        </p:spPr>
        <p:txBody>
          <a:bodyPr anchor="t" rtlCol="false" tIns="0" lIns="0" bIns="0" rIns="0">
            <a:spAutoFit/>
          </a:bodyPr>
          <a:lstStyle/>
          <a:p>
            <a:pPr>
              <a:lnSpc>
                <a:spcPts val="2800"/>
              </a:lnSpc>
            </a:pPr>
            <a:r>
              <a:rPr lang="en-US" sz="2000">
                <a:solidFill>
                  <a:srgbClr val="000000"/>
                </a:solidFill>
                <a:latin typeface="Aileron"/>
              </a:rPr>
              <a:t>Presentations are communication tools that can be used as demonstrations, lectures, speeches, reports, and more. It is mostly presented before an audience. </a:t>
            </a:r>
          </a:p>
        </p:txBody>
      </p:sp>
      <p:sp>
        <p:nvSpPr>
          <p:cNvPr name="Freeform 14" id="14"/>
          <p:cNvSpPr/>
          <p:nvPr/>
        </p:nvSpPr>
        <p:spPr>
          <a:xfrm flipH="false" flipV="true" rot="0">
            <a:off x="1484848" y="3822180"/>
            <a:ext cx="3834144" cy="3834144"/>
          </a:xfrm>
          <a:custGeom>
            <a:avLst/>
            <a:gdLst/>
            <a:ahLst/>
            <a:cxnLst/>
            <a:rect r="r" b="b" t="t" l="l"/>
            <a:pathLst>
              <a:path h="3834144" w="3834144">
                <a:moveTo>
                  <a:pt x="0" y="3834144"/>
                </a:moveTo>
                <a:lnTo>
                  <a:pt x="3834144" y="3834144"/>
                </a:lnTo>
                <a:lnTo>
                  <a:pt x="3834144" y="0"/>
                </a:lnTo>
                <a:lnTo>
                  <a:pt x="0" y="0"/>
                </a:lnTo>
                <a:lnTo>
                  <a:pt x="0" y="3834144"/>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5" id="15"/>
          <p:cNvSpPr txBox="true"/>
          <p:nvPr/>
        </p:nvSpPr>
        <p:spPr>
          <a:xfrm rot="0">
            <a:off x="1475711" y="8460462"/>
            <a:ext cx="10459108" cy="1057275"/>
          </a:xfrm>
          <a:prstGeom prst="rect">
            <a:avLst/>
          </a:prstGeom>
        </p:spPr>
        <p:txBody>
          <a:bodyPr anchor="t" rtlCol="false" tIns="0" lIns="0" bIns="0" rIns="0">
            <a:spAutoFit/>
          </a:bodyPr>
          <a:lstStyle/>
          <a:p>
            <a:pPr marL="0" indent="0" lvl="0">
              <a:lnSpc>
                <a:spcPts val="8399"/>
              </a:lnSpc>
              <a:spcBef>
                <a:spcPct val="0"/>
              </a:spcBef>
            </a:pPr>
            <a:r>
              <a:rPr lang="en-US" sz="6999">
                <a:solidFill>
                  <a:srgbClr val="000000"/>
                </a:solidFill>
                <a:latin typeface="Aileron Ultra-Bold"/>
              </a:rPr>
              <a:t>Emotions Topic</a:t>
            </a:r>
          </a:p>
        </p:txBody>
      </p:sp>
    </p:spTree>
  </p:cSld>
  <p:clrMapOvr>
    <a:masterClrMapping/>
  </p:clrMapOvr>
  <p:transition spd="fast">
    <p:fade/>
  </p:transition>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BDE87F"/>
        </a:solidFill>
      </p:bgPr>
    </p:bg>
    <p:spTree>
      <p:nvGrpSpPr>
        <p:cNvPr id="1" name=""/>
        <p:cNvGrpSpPr/>
        <p:nvPr/>
      </p:nvGrpSpPr>
      <p:grpSpPr>
        <a:xfrm>
          <a:off x="0" y="0"/>
          <a:ext cx="0" cy="0"/>
          <a:chOff x="0" y="0"/>
          <a:chExt cx="0" cy="0"/>
        </a:xfrm>
      </p:grpSpPr>
      <p:sp>
        <p:nvSpPr>
          <p:cNvPr name="TextBox 2" id="2"/>
          <p:cNvSpPr txBox="true"/>
          <p:nvPr/>
        </p:nvSpPr>
        <p:spPr>
          <a:xfrm rot="0">
            <a:off x="1028700" y="4952664"/>
            <a:ext cx="10459108" cy="1057275"/>
          </a:xfrm>
          <a:prstGeom prst="rect">
            <a:avLst/>
          </a:prstGeom>
        </p:spPr>
        <p:txBody>
          <a:bodyPr anchor="t" rtlCol="false" tIns="0" lIns="0" bIns="0" rIns="0">
            <a:spAutoFit/>
          </a:bodyPr>
          <a:lstStyle/>
          <a:p>
            <a:pPr marL="0" indent="0" lvl="0">
              <a:lnSpc>
                <a:spcPts val="8399"/>
              </a:lnSpc>
              <a:spcBef>
                <a:spcPct val="0"/>
              </a:spcBef>
            </a:pPr>
            <a:r>
              <a:rPr lang="en-US" sz="6999">
                <a:solidFill>
                  <a:srgbClr val="000000"/>
                </a:solidFill>
                <a:latin typeface="Aileron Ultra-Bold"/>
              </a:rPr>
              <a:t>Language Activities</a:t>
            </a:r>
          </a:p>
        </p:txBody>
      </p:sp>
      <p:sp>
        <p:nvSpPr>
          <p:cNvPr name="TextBox 3" id="3"/>
          <p:cNvSpPr txBox="true"/>
          <p:nvPr/>
        </p:nvSpPr>
        <p:spPr>
          <a:xfrm rot="0">
            <a:off x="1028700" y="6515100"/>
            <a:ext cx="7230854" cy="1114425"/>
          </a:xfrm>
          <a:prstGeom prst="rect">
            <a:avLst/>
          </a:prstGeom>
        </p:spPr>
        <p:txBody>
          <a:bodyPr anchor="t" rtlCol="false" tIns="0" lIns="0" bIns="0" rIns="0">
            <a:spAutoFit/>
          </a:bodyPr>
          <a:lstStyle/>
          <a:p>
            <a:pPr>
              <a:lnSpc>
                <a:spcPts val="2999"/>
              </a:lnSpc>
            </a:pPr>
            <a:r>
              <a:rPr lang="en-US" sz="2499">
                <a:solidFill>
                  <a:srgbClr val="000000"/>
                </a:solidFill>
                <a:latin typeface="Aileron"/>
              </a:rPr>
              <a:t>Lorem ipsum dolor sit amet, consectetur adipiscing elit, sed do eiusmod tempor incididunt ut labore et dolore magna aliqua.</a:t>
            </a:r>
            <a:r>
              <a:rPr lang="en-US" sz="2499">
                <a:solidFill>
                  <a:srgbClr val="000000"/>
                </a:solidFill>
                <a:latin typeface="Aileron"/>
              </a:rPr>
              <a:t> </a:t>
            </a:r>
          </a:p>
        </p:txBody>
      </p:sp>
      <p:pic>
        <p:nvPicPr>
          <p:cNvPr name="Picture 4" id="4"/>
          <p:cNvPicPr>
            <a:picLocks noChangeAspect="true"/>
          </p:cNvPicPr>
          <p:nvPr/>
        </p:nvPicPr>
        <p:blipFill>
          <a:blip r:embed="rId2"/>
          <a:srcRect l="0" t="0" r="0" b="0"/>
          <a:stretch>
            <a:fillRect/>
          </a:stretch>
        </p:blipFill>
        <p:spPr>
          <a:xfrm flipH="false" flipV="false" rot="-2850078">
            <a:off x="11094586" y="4843556"/>
            <a:ext cx="4559357" cy="5270933"/>
          </a:xfrm>
          <a:prstGeom prst="rect">
            <a:avLst/>
          </a:prstGeom>
        </p:spPr>
      </p:pic>
      <p:sp>
        <p:nvSpPr>
          <p:cNvPr name="TextBox 5" id="5"/>
          <p:cNvSpPr txBox="true"/>
          <p:nvPr/>
        </p:nvSpPr>
        <p:spPr>
          <a:xfrm rot="0">
            <a:off x="1028700" y="8143875"/>
            <a:ext cx="7230854" cy="1114425"/>
          </a:xfrm>
          <a:prstGeom prst="rect">
            <a:avLst/>
          </a:prstGeom>
        </p:spPr>
        <p:txBody>
          <a:bodyPr anchor="t" rtlCol="false" tIns="0" lIns="0" bIns="0" rIns="0">
            <a:spAutoFit/>
          </a:bodyPr>
          <a:lstStyle/>
          <a:p>
            <a:pPr>
              <a:lnSpc>
                <a:spcPts val="2999"/>
              </a:lnSpc>
            </a:pPr>
            <a:r>
              <a:rPr lang="en-US" sz="2499">
                <a:solidFill>
                  <a:srgbClr val="000000"/>
                </a:solidFill>
                <a:latin typeface="Aileron"/>
              </a:rPr>
              <a:t>Lorem ipsum dolor sit amet, consectetur adipiscing elit, sed do eiusmod tempor incididunt ut labore et dolore magna aliqua.</a:t>
            </a:r>
            <a:r>
              <a:rPr lang="en-US" sz="2499">
                <a:solidFill>
                  <a:srgbClr val="000000"/>
                </a:solidFill>
                <a:latin typeface="Aileron"/>
              </a:rPr>
              <a:t> </a:t>
            </a:r>
          </a:p>
        </p:txBody>
      </p:sp>
      <p:sp>
        <p:nvSpPr>
          <p:cNvPr name="Freeform 6" id="6"/>
          <p:cNvSpPr/>
          <p:nvPr/>
        </p:nvSpPr>
        <p:spPr>
          <a:xfrm flipH="false" flipV="false" rot="0">
            <a:off x="-703694" y="-1991099"/>
            <a:ext cx="6469492" cy="6575357"/>
          </a:xfrm>
          <a:custGeom>
            <a:avLst/>
            <a:gdLst/>
            <a:ahLst/>
            <a:cxnLst/>
            <a:rect r="r" b="b" t="t" l="l"/>
            <a:pathLst>
              <a:path h="6575357" w="6469492">
                <a:moveTo>
                  <a:pt x="0" y="0"/>
                </a:moveTo>
                <a:lnTo>
                  <a:pt x="6469492" y="0"/>
                </a:lnTo>
                <a:lnTo>
                  <a:pt x="6469492" y="6575357"/>
                </a:lnTo>
                <a:lnTo>
                  <a:pt x="0" y="657535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5909835" y="-1991099"/>
            <a:ext cx="6469492" cy="6575357"/>
          </a:xfrm>
          <a:custGeom>
            <a:avLst/>
            <a:gdLst/>
            <a:ahLst/>
            <a:cxnLst/>
            <a:rect r="r" b="b" t="t" l="l"/>
            <a:pathLst>
              <a:path h="6575357" w="6469492">
                <a:moveTo>
                  <a:pt x="0" y="0"/>
                </a:moveTo>
                <a:lnTo>
                  <a:pt x="6469492" y="0"/>
                </a:lnTo>
                <a:lnTo>
                  <a:pt x="6469492" y="6575357"/>
                </a:lnTo>
                <a:lnTo>
                  <a:pt x="0" y="657535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12522202" y="-1991099"/>
            <a:ext cx="6469492" cy="6575357"/>
          </a:xfrm>
          <a:custGeom>
            <a:avLst/>
            <a:gdLst/>
            <a:ahLst/>
            <a:cxnLst/>
            <a:rect r="r" b="b" t="t" l="l"/>
            <a:pathLst>
              <a:path h="6575357" w="6469492">
                <a:moveTo>
                  <a:pt x="0" y="0"/>
                </a:moveTo>
                <a:lnTo>
                  <a:pt x="6469492" y="0"/>
                </a:lnTo>
                <a:lnTo>
                  <a:pt x="6469492" y="6575357"/>
                </a:lnTo>
                <a:lnTo>
                  <a:pt x="0" y="657535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transition spd="fast">
    <p:fade/>
  </p:transition>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7361493" cy="10287000"/>
            <a:chOff x="0" y="0"/>
            <a:chExt cx="1938829" cy="2709333"/>
          </a:xfrm>
        </p:grpSpPr>
        <p:sp>
          <p:nvSpPr>
            <p:cNvPr name="Freeform 3" id="3"/>
            <p:cNvSpPr/>
            <p:nvPr/>
          </p:nvSpPr>
          <p:spPr>
            <a:xfrm flipH="false" flipV="false" rot="0">
              <a:off x="0" y="0"/>
              <a:ext cx="1938829" cy="2709333"/>
            </a:xfrm>
            <a:custGeom>
              <a:avLst/>
              <a:gdLst/>
              <a:ahLst/>
              <a:cxnLst/>
              <a:rect r="r" b="b" t="t" l="l"/>
              <a:pathLst>
                <a:path h="2709333" w="1938829">
                  <a:moveTo>
                    <a:pt x="0" y="0"/>
                  </a:moveTo>
                  <a:lnTo>
                    <a:pt x="1938829" y="0"/>
                  </a:lnTo>
                  <a:lnTo>
                    <a:pt x="1938829" y="2709333"/>
                  </a:lnTo>
                  <a:lnTo>
                    <a:pt x="0" y="2709333"/>
                  </a:lnTo>
                  <a:close/>
                </a:path>
              </a:pathLst>
            </a:custGeom>
            <a:solidFill>
              <a:srgbClr val="BDE87F"/>
            </a:solidFill>
          </p:spPr>
        </p:sp>
        <p:sp>
          <p:nvSpPr>
            <p:cNvPr name="TextBox 4" id="4"/>
            <p:cNvSpPr txBox="true"/>
            <p:nvPr/>
          </p:nvSpPr>
          <p:spPr>
            <a:xfrm>
              <a:off x="0" y="-47625"/>
              <a:ext cx="1938829" cy="2756958"/>
            </a:xfrm>
            <a:prstGeom prst="rect">
              <a:avLst/>
            </a:prstGeom>
          </p:spPr>
          <p:txBody>
            <a:bodyPr anchor="ctr" rtlCol="false" tIns="50800" lIns="50800" bIns="50800" rIns="50800"/>
            <a:lstStyle/>
            <a:p>
              <a:pPr algn="ctr">
                <a:lnSpc>
                  <a:spcPts val="3359"/>
                </a:lnSpc>
              </a:pPr>
            </a:p>
          </p:txBody>
        </p:sp>
      </p:grpSp>
      <p:sp>
        <p:nvSpPr>
          <p:cNvPr name="TextBox 5" id="5"/>
          <p:cNvSpPr txBox="true"/>
          <p:nvPr/>
        </p:nvSpPr>
        <p:spPr>
          <a:xfrm rot="0">
            <a:off x="1028700" y="2155731"/>
            <a:ext cx="5244962" cy="1057275"/>
          </a:xfrm>
          <a:prstGeom prst="rect">
            <a:avLst/>
          </a:prstGeom>
        </p:spPr>
        <p:txBody>
          <a:bodyPr anchor="t" rtlCol="false" tIns="0" lIns="0" bIns="0" rIns="0">
            <a:spAutoFit/>
          </a:bodyPr>
          <a:lstStyle/>
          <a:p>
            <a:pPr marL="0" indent="0" lvl="0">
              <a:lnSpc>
                <a:spcPts val="8399"/>
              </a:lnSpc>
              <a:spcBef>
                <a:spcPct val="0"/>
              </a:spcBef>
            </a:pPr>
            <a:r>
              <a:rPr lang="en-US" sz="6999">
                <a:solidFill>
                  <a:srgbClr val="000000"/>
                </a:solidFill>
                <a:latin typeface="Aileron Ultra-Bold"/>
              </a:rPr>
              <a:t>Passage 01</a:t>
            </a:r>
          </a:p>
        </p:txBody>
      </p:sp>
      <p:sp>
        <p:nvSpPr>
          <p:cNvPr name="TextBox 6" id="6"/>
          <p:cNvSpPr txBox="true"/>
          <p:nvPr/>
        </p:nvSpPr>
        <p:spPr>
          <a:xfrm rot="0">
            <a:off x="1028700" y="4067030"/>
            <a:ext cx="4380992" cy="466725"/>
          </a:xfrm>
          <a:prstGeom prst="rect">
            <a:avLst/>
          </a:prstGeom>
        </p:spPr>
        <p:txBody>
          <a:bodyPr anchor="t" rtlCol="false" tIns="0" lIns="0" bIns="0" rIns="0">
            <a:spAutoFit/>
          </a:bodyPr>
          <a:lstStyle/>
          <a:p>
            <a:pPr marL="0" indent="0" lvl="0">
              <a:lnSpc>
                <a:spcPts val="3600"/>
              </a:lnSpc>
              <a:spcBef>
                <a:spcPct val="0"/>
              </a:spcBef>
            </a:pPr>
            <a:r>
              <a:rPr lang="en-US" sz="3000">
                <a:solidFill>
                  <a:srgbClr val="000000"/>
                </a:solidFill>
                <a:latin typeface="Aileron Bold"/>
              </a:rPr>
              <a:t>Key Questions:</a:t>
            </a:r>
          </a:p>
        </p:txBody>
      </p:sp>
      <p:sp>
        <p:nvSpPr>
          <p:cNvPr name="TextBox 7" id="7"/>
          <p:cNvSpPr txBox="true"/>
          <p:nvPr/>
        </p:nvSpPr>
        <p:spPr>
          <a:xfrm rot="0">
            <a:off x="1028700" y="4850712"/>
            <a:ext cx="5244962" cy="3714750"/>
          </a:xfrm>
          <a:prstGeom prst="rect">
            <a:avLst/>
          </a:prstGeom>
        </p:spPr>
        <p:txBody>
          <a:bodyPr anchor="t" rtlCol="false" tIns="0" lIns="0" bIns="0" rIns="0">
            <a:spAutoFit/>
          </a:bodyPr>
          <a:lstStyle/>
          <a:p>
            <a:pPr marL="539748" indent="-269874" lvl="1">
              <a:lnSpc>
                <a:spcPts val="3749"/>
              </a:lnSpc>
              <a:buFont typeface="Arial"/>
              <a:buChar char="•"/>
            </a:pPr>
            <a:r>
              <a:rPr lang="en-US" sz="2499">
                <a:solidFill>
                  <a:srgbClr val="000000"/>
                </a:solidFill>
                <a:latin typeface="Aileron Bold"/>
              </a:rPr>
              <a:t>Lorem ipsum dolor sit amet, consectetur adipiscing elit?</a:t>
            </a:r>
          </a:p>
          <a:p>
            <a:pPr>
              <a:lnSpc>
                <a:spcPts val="3749"/>
              </a:lnSpc>
            </a:pPr>
          </a:p>
          <a:p>
            <a:pPr marL="539748" indent="-269874" lvl="1">
              <a:lnSpc>
                <a:spcPts val="3749"/>
              </a:lnSpc>
              <a:buFont typeface="Arial"/>
              <a:buChar char="•"/>
            </a:pPr>
            <a:r>
              <a:rPr lang="en-US" sz="2499">
                <a:solidFill>
                  <a:srgbClr val="000000"/>
                </a:solidFill>
                <a:latin typeface="Aileron Bold"/>
              </a:rPr>
              <a:t>Lorem ipsum dolor sit amet, consectetur adipiscing elit?</a:t>
            </a:r>
          </a:p>
          <a:p>
            <a:pPr>
              <a:lnSpc>
                <a:spcPts val="3749"/>
              </a:lnSpc>
            </a:pPr>
          </a:p>
          <a:p>
            <a:pPr marL="539748" indent="-269874" lvl="1">
              <a:lnSpc>
                <a:spcPts val="3749"/>
              </a:lnSpc>
              <a:buFont typeface="Arial"/>
              <a:buChar char="•"/>
            </a:pPr>
            <a:r>
              <a:rPr lang="en-US" sz="2499">
                <a:solidFill>
                  <a:srgbClr val="000000"/>
                </a:solidFill>
                <a:latin typeface="Aileron Bold"/>
              </a:rPr>
              <a:t>Lorem ipsum dolor sit amet, consectetur adipiscing elit?</a:t>
            </a:r>
          </a:p>
        </p:txBody>
      </p:sp>
      <p:sp>
        <p:nvSpPr>
          <p:cNvPr name="TextBox 8" id="8"/>
          <p:cNvSpPr txBox="true"/>
          <p:nvPr/>
        </p:nvSpPr>
        <p:spPr>
          <a:xfrm rot="0">
            <a:off x="8860831" y="962025"/>
            <a:ext cx="7656829" cy="3724275"/>
          </a:xfrm>
          <a:prstGeom prst="rect">
            <a:avLst/>
          </a:prstGeom>
        </p:spPr>
        <p:txBody>
          <a:bodyPr anchor="t" rtlCol="false" tIns="0" lIns="0" bIns="0" rIns="0">
            <a:spAutoFit/>
          </a:bodyPr>
          <a:lstStyle/>
          <a:p>
            <a:pPr>
              <a:lnSpc>
                <a:spcPts val="4200"/>
              </a:lnSpc>
            </a:pPr>
            <a:r>
              <a:rPr lang="en-US" sz="3000">
                <a:solidFill>
                  <a:srgbClr val="000000"/>
                </a:solidFill>
                <a:latin typeface="Aileron"/>
              </a:rPr>
              <a:t>Lorem ipsum dolor sit amet, consectetur adipiscing elit, sed do eiusmod tempor incididunt ut labore et dolore magna aliqua. Fames ac turpis egestas sed. Fermentum odio eu feugiat pretium. Urna nunc id cursus metus aliquam eleifend mi in nulla. Ac felis donec et odio pellentesque diam volutpat.</a:t>
            </a:r>
          </a:p>
        </p:txBody>
      </p:sp>
      <p:sp>
        <p:nvSpPr>
          <p:cNvPr name="TextBox 9" id="9"/>
          <p:cNvSpPr txBox="true"/>
          <p:nvPr/>
        </p:nvSpPr>
        <p:spPr>
          <a:xfrm rot="0">
            <a:off x="8860831" y="5293922"/>
            <a:ext cx="7656829" cy="3724275"/>
          </a:xfrm>
          <a:prstGeom prst="rect">
            <a:avLst/>
          </a:prstGeom>
        </p:spPr>
        <p:txBody>
          <a:bodyPr anchor="t" rtlCol="false" tIns="0" lIns="0" bIns="0" rIns="0">
            <a:spAutoFit/>
          </a:bodyPr>
          <a:lstStyle/>
          <a:p>
            <a:pPr>
              <a:lnSpc>
                <a:spcPts val="4200"/>
              </a:lnSpc>
            </a:pPr>
            <a:r>
              <a:rPr lang="en-US" sz="3000">
                <a:solidFill>
                  <a:srgbClr val="000000"/>
                </a:solidFill>
                <a:latin typeface="Aileron"/>
              </a:rPr>
              <a:t>Lorem ipsum dolor sit amet, consectetur adipiscing elit, sed do eiusmod tempor incididunt ut labore et dolore magna aliqua. Fames ac turpis egestas sed. Fermentum odio eu feugiat pretium. Urna nunc id cursus metus aliquam eleifend mi in nulla. Ac felis donec et odio pellentesque diam volutpat.</a:t>
            </a:r>
          </a:p>
        </p:txBody>
      </p:sp>
      <p:pic>
        <p:nvPicPr>
          <p:cNvPr name="Picture 10" id="10"/>
          <p:cNvPicPr>
            <a:picLocks noChangeAspect="true"/>
          </p:cNvPicPr>
          <p:nvPr/>
        </p:nvPicPr>
        <p:blipFill>
          <a:blip r:embed="rId2"/>
          <a:srcRect l="0" t="0" r="0" b="0"/>
          <a:stretch>
            <a:fillRect/>
          </a:stretch>
        </p:blipFill>
        <p:spPr>
          <a:xfrm flipH="true" flipV="false" rot="1803800">
            <a:off x="6351131" y="880652"/>
            <a:ext cx="1580487" cy="1509365"/>
          </a:xfrm>
          <a:prstGeom prst="rect">
            <a:avLst/>
          </a:prstGeom>
        </p:spPr>
      </p:pic>
    </p:spTree>
  </p:cSld>
  <p:clrMapOvr>
    <a:masterClrMapping/>
  </p:clrMapOvr>
  <p:transition spd="fast">
    <p:fade/>
  </p:transition>
</p:sld>
</file>

<file path=ppt/slides/slide1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flipH="true">
            <a:off x="4171113" y="1699371"/>
            <a:ext cx="0" cy="1221079"/>
          </a:xfrm>
          <a:prstGeom prst="line">
            <a:avLst/>
          </a:prstGeom>
          <a:ln cap="flat" w="57150">
            <a:solidFill>
              <a:srgbClr val="BDE87F"/>
            </a:solidFill>
            <a:prstDash val="solid"/>
            <a:headEnd type="none" len="sm" w="sm"/>
            <a:tailEnd type="none" len="sm" w="sm"/>
          </a:ln>
        </p:spPr>
      </p:sp>
      <p:sp>
        <p:nvSpPr>
          <p:cNvPr name="AutoShape 3" id="3"/>
          <p:cNvSpPr/>
          <p:nvPr/>
        </p:nvSpPr>
        <p:spPr>
          <a:xfrm>
            <a:off x="4185985" y="2918949"/>
            <a:ext cx="907726" cy="0"/>
          </a:xfrm>
          <a:prstGeom prst="line">
            <a:avLst/>
          </a:prstGeom>
          <a:ln cap="flat" w="57150">
            <a:solidFill>
              <a:srgbClr val="BDE87F"/>
            </a:solidFill>
            <a:prstDash val="solid"/>
            <a:headEnd type="none" len="sm" w="sm"/>
            <a:tailEnd type="none" len="sm" w="sm"/>
          </a:ln>
        </p:spPr>
      </p:sp>
      <p:sp>
        <p:nvSpPr>
          <p:cNvPr name="AutoShape 4" id="4"/>
          <p:cNvSpPr/>
          <p:nvPr/>
        </p:nvSpPr>
        <p:spPr>
          <a:xfrm>
            <a:off x="4185985" y="1714243"/>
            <a:ext cx="907726" cy="0"/>
          </a:xfrm>
          <a:prstGeom prst="line">
            <a:avLst/>
          </a:prstGeom>
          <a:ln cap="flat" w="57150">
            <a:solidFill>
              <a:srgbClr val="BDE87F"/>
            </a:solidFill>
            <a:prstDash val="solid"/>
            <a:headEnd type="none" len="sm" w="sm"/>
            <a:tailEnd type="none" len="sm" w="sm"/>
          </a:ln>
        </p:spPr>
      </p:sp>
      <p:sp>
        <p:nvSpPr>
          <p:cNvPr name="AutoShape 5" id="5"/>
          <p:cNvSpPr/>
          <p:nvPr/>
        </p:nvSpPr>
        <p:spPr>
          <a:xfrm>
            <a:off x="3249100" y="2295623"/>
            <a:ext cx="907726" cy="0"/>
          </a:xfrm>
          <a:prstGeom prst="line">
            <a:avLst/>
          </a:prstGeom>
          <a:ln cap="flat" w="57150">
            <a:solidFill>
              <a:srgbClr val="BDE87F"/>
            </a:solidFill>
            <a:prstDash val="solid"/>
            <a:headEnd type="none" len="sm" w="sm"/>
            <a:tailEnd type="none" len="sm" w="sm"/>
          </a:ln>
        </p:spPr>
      </p:sp>
      <p:sp>
        <p:nvSpPr>
          <p:cNvPr name="AutoShape 6" id="6"/>
          <p:cNvSpPr/>
          <p:nvPr/>
        </p:nvSpPr>
        <p:spPr>
          <a:xfrm flipV="true">
            <a:off x="13927301" y="3333068"/>
            <a:ext cx="0" cy="1221079"/>
          </a:xfrm>
          <a:prstGeom prst="line">
            <a:avLst/>
          </a:prstGeom>
          <a:ln cap="flat" w="57150">
            <a:solidFill>
              <a:srgbClr val="FFFBBE"/>
            </a:solidFill>
            <a:prstDash val="solid"/>
            <a:headEnd type="none" len="sm" w="sm"/>
            <a:tailEnd type="none" len="sm" w="sm"/>
          </a:ln>
        </p:spPr>
      </p:sp>
      <p:sp>
        <p:nvSpPr>
          <p:cNvPr name="AutoShape 7" id="7"/>
          <p:cNvSpPr/>
          <p:nvPr/>
        </p:nvSpPr>
        <p:spPr>
          <a:xfrm flipH="true">
            <a:off x="13004704" y="3334569"/>
            <a:ext cx="907726" cy="0"/>
          </a:xfrm>
          <a:prstGeom prst="line">
            <a:avLst/>
          </a:prstGeom>
          <a:ln cap="flat" w="57150">
            <a:solidFill>
              <a:srgbClr val="FFFBBE"/>
            </a:solidFill>
            <a:prstDash val="solid"/>
            <a:headEnd type="none" len="sm" w="sm"/>
            <a:tailEnd type="none" len="sm" w="sm"/>
          </a:ln>
        </p:spPr>
      </p:sp>
      <p:sp>
        <p:nvSpPr>
          <p:cNvPr name="AutoShape 8" id="8"/>
          <p:cNvSpPr/>
          <p:nvPr/>
        </p:nvSpPr>
        <p:spPr>
          <a:xfrm flipH="true">
            <a:off x="13004704" y="4539275"/>
            <a:ext cx="907726" cy="0"/>
          </a:xfrm>
          <a:prstGeom prst="line">
            <a:avLst/>
          </a:prstGeom>
          <a:ln cap="flat" w="57150">
            <a:solidFill>
              <a:srgbClr val="FFFBBE"/>
            </a:solidFill>
            <a:prstDash val="solid"/>
            <a:headEnd type="none" len="sm" w="sm"/>
            <a:tailEnd type="none" len="sm" w="sm"/>
          </a:ln>
        </p:spPr>
      </p:sp>
      <p:sp>
        <p:nvSpPr>
          <p:cNvPr name="AutoShape 9" id="9"/>
          <p:cNvSpPr/>
          <p:nvPr/>
        </p:nvSpPr>
        <p:spPr>
          <a:xfrm flipH="true">
            <a:off x="13941589" y="3957895"/>
            <a:ext cx="907726" cy="0"/>
          </a:xfrm>
          <a:prstGeom prst="line">
            <a:avLst/>
          </a:prstGeom>
          <a:ln cap="flat" w="57150">
            <a:solidFill>
              <a:srgbClr val="FFFBBE"/>
            </a:solidFill>
            <a:prstDash val="solid"/>
            <a:headEnd type="none" len="sm" w="sm"/>
            <a:tailEnd type="none" len="sm" w="sm"/>
          </a:ln>
        </p:spPr>
      </p:sp>
      <p:grpSp>
        <p:nvGrpSpPr>
          <p:cNvPr name="Group 10" id="10"/>
          <p:cNvGrpSpPr/>
          <p:nvPr/>
        </p:nvGrpSpPr>
        <p:grpSpPr>
          <a:xfrm rot="0">
            <a:off x="616863" y="956237"/>
            <a:ext cx="3086100" cy="3086100"/>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DE87F"/>
            </a:solidFill>
          </p:spPr>
        </p:sp>
        <p:sp>
          <p:nvSpPr>
            <p:cNvPr name="TextBox 12" id="12"/>
            <p:cNvSpPr txBox="true"/>
            <p:nvPr/>
          </p:nvSpPr>
          <p:spPr>
            <a:xfrm>
              <a:off x="76200" y="76200"/>
              <a:ext cx="660400" cy="660400"/>
            </a:xfrm>
            <a:prstGeom prst="rect">
              <a:avLst/>
            </a:prstGeom>
          </p:spPr>
          <p:txBody>
            <a:bodyPr anchor="ctr" rtlCol="false" tIns="50800" lIns="50800" bIns="50800" rIns="50800"/>
            <a:lstStyle/>
            <a:p>
              <a:pPr algn="ctr">
                <a:lnSpc>
                  <a:spcPts val="1739"/>
                </a:lnSpc>
              </a:pPr>
            </a:p>
          </p:txBody>
        </p:sp>
      </p:grpSp>
      <p:sp>
        <p:nvSpPr>
          <p:cNvPr name="TextBox 13" id="13"/>
          <p:cNvSpPr txBox="true"/>
          <p:nvPr/>
        </p:nvSpPr>
        <p:spPr>
          <a:xfrm rot="0">
            <a:off x="5319300" y="1491688"/>
            <a:ext cx="7656829" cy="3724275"/>
          </a:xfrm>
          <a:prstGeom prst="rect">
            <a:avLst/>
          </a:prstGeom>
        </p:spPr>
        <p:txBody>
          <a:bodyPr anchor="t" rtlCol="false" tIns="0" lIns="0" bIns="0" rIns="0">
            <a:spAutoFit/>
          </a:bodyPr>
          <a:lstStyle/>
          <a:p>
            <a:pPr>
              <a:lnSpc>
                <a:spcPts val="4200"/>
              </a:lnSpc>
            </a:pPr>
            <a:r>
              <a:rPr lang="en-US" sz="3000">
                <a:solidFill>
                  <a:srgbClr val="000000"/>
                </a:solidFill>
                <a:latin typeface="Aileron Italics"/>
              </a:rPr>
              <a:t>Lorem ipsum dolor sit amet, consectetur adipiscing elit, sed do eiusmod tempor incididunt ut labore et dolore magna aliqua. Fames ac turpis egestas sed. Fermentum odio eu feugiat pretium. Urna nunc id cursus metus aliquam eleifend mi in nulla. Ac felis donec et odio pellentesque diam volutpat.</a:t>
            </a:r>
          </a:p>
        </p:txBody>
      </p:sp>
      <p:sp>
        <p:nvSpPr>
          <p:cNvPr name="TextBox 14" id="14"/>
          <p:cNvSpPr txBox="true"/>
          <p:nvPr/>
        </p:nvSpPr>
        <p:spPr>
          <a:xfrm rot="0">
            <a:off x="5319300" y="5606488"/>
            <a:ext cx="7656829" cy="3724275"/>
          </a:xfrm>
          <a:prstGeom prst="rect">
            <a:avLst/>
          </a:prstGeom>
        </p:spPr>
        <p:txBody>
          <a:bodyPr anchor="t" rtlCol="false" tIns="0" lIns="0" bIns="0" rIns="0">
            <a:spAutoFit/>
          </a:bodyPr>
          <a:lstStyle/>
          <a:p>
            <a:pPr>
              <a:lnSpc>
                <a:spcPts val="4200"/>
              </a:lnSpc>
            </a:pPr>
            <a:r>
              <a:rPr lang="en-US" sz="3000">
                <a:solidFill>
                  <a:srgbClr val="000000"/>
                </a:solidFill>
                <a:latin typeface="Aileron Italics"/>
              </a:rPr>
              <a:t>Lorem ipsum dolor sit amet, consectetur adipiscing elit, sed do eiusmod tempor incididunt ut labore et dolore magna aliqua. Fames ac turpis egestas sed. Fermentum odio eu feugiat pretium. Urna nunc id cursus metus aliquam eleifend mi in nulla. Ac felis donec et odio pellentesque diam volutpat.</a:t>
            </a:r>
          </a:p>
        </p:txBody>
      </p:sp>
      <p:sp>
        <p:nvSpPr>
          <p:cNvPr name="TextBox 15" id="15"/>
          <p:cNvSpPr txBox="true"/>
          <p:nvPr/>
        </p:nvSpPr>
        <p:spPr>
          <a:xfrm rot="0">
            <a:off x="1350622" y="1733293"/>
            <a:ext cx="1618581" cy="923925"/>
          </a:xfrm>
          <a:prstGeom prst="rect">
            <a:avLst/>
          </a:prstGeom>
        </p:spPr>
        <p:txBody>
          <a:bodyPr anchor="t" rtlCol="false" tIns="0" lIns="0" bIns="0" rIns="0">
            <a:spAutoFit/>
          </a:bodyPr>
          <a:lstStyle/>
          <a:p>
            <a:pPr algn="ctr" marL="0" indent="0" lvl="0">
              <a:lnSpc>
                <a:spcPts val="3600"/>
              </a:lnSpc>
              <a:spcBef>
                <a:spcPct val="0"/>
              </a:spcBef>
            </a:pPr>
            <a:r>
              <a:rPr lang="en-US" sz="3000">
                <a:solidFill>
                  <a:srgbClr val="000000"/>
                </a:solidFill>
                <a:latin typeface="Aileron Bold"/>
              </a:rPr>
              <a:t>Simile example</a:t>
            </a:r>
          </a:p>
        </p:txBody>
      </p:sp>
      <p:sp>
        <p:nvSpPr>
          <p:cNvPr name="TextBox 16" id="16"/>
          <p:cNvSpPr txBox="true"/>
          <p:nvPr/>
        </p:nvSpPr>
        <p:spPr>
          <a:xfrm rot="0">
            <a:off x="1146155" y="2809996"/>
            <a:ext cx="2027514" cy="238125"/>
          </a:xfrm>
          <a:prstGeom prst="rect">
            <a:avLst/>
          </a:prstGeom>
        </p:spPr>
        <p:txBody>
          <a:bodyPr anchor="t" rtlCol="false" tIns="0" lIns="0" bIns="0" rIns="0">
            <a:spAutoFit/>
          </a:bodyPr>
          <a:lstStyle/>
          <a:p>
            <a:pPr algn="ctr">
              <a:lnSpc>
                <a:spcPts val="1800"/>
              </a:lnSpc>
            </a:pPr>
            <a:r>
              <a:rPr lang="en-US" sz="1500">
                <a:solidFill>
                  <a:srgbClr val="000000"/>
                </a:solidFill>
                <a:latin typeface="Aileron"/>
              </a:rPr>
              <a:t>Insert explanation here</a:t>
            </a:r>
          </a:p>
        </p:txBody>
      </p:sp>
      <p:grpSp>
        <p:nvGrpSpPr>
          <p:cNvPr name="Group 17" id="17"/>
          <p:cNvGrpSpPr/>
          <p:nvPr/>
        </p:nvGrpSpPr>
        <p:grpSpPr>
          <a:xfrm rot="0">
            <a:off x="14613612" y="2129863"/>
            <a:ext cx="3086100" cy="308610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BBE"/>
            </a:solidFill>
          </p:spPr>
        </p:sp>
        <p:sp>
          <p:nvSpPr>
            <p:cNvPr name="TextBox 19" id="19"/>
            <p:cNvSpPr txBox="true"/>
            <p:nvPr/>
          </p:nvSpPr>
          <p:spPr>
            <a:xfrm>
              <a:off x="76200" y="76200"/>
              <a:ext cx="660400" cy="660400"/>
            </a:xfrm>
            <a:prstGeom prst="rect">
              <a:avLst/>
            </a:prstGeom>
          </p:spPr>
          <p:txBody>
            <a:bodyPr anchor="ctr" rtlCol="false" tIns="50800" lIns="50800" bIns="50800" rIns="50800"/>
            <a:lstStyle/>
            <a:p>
              <a:pPr algn="ctr">
                <a:lnSpc>
                  <a:spcPts val="1739"/>
                </a:lnSpc>
              </a:pPr>
            </a:p>
          </p:txBody>
        </p:sp>
      </p:grpSp>
      <p:sp>
        <p:nvSpPr>
          <p:cNvPr name="TextBox 20" id="20"/>
          <p:cNvSpPr txBox="true"/>
          <p:nvPr/>
        </p:nvSpPr>
        <p:spPr>
          <a:xfrm rot="0">
            <a:off x="15142905" y="2896419"/>
            <a:ext cx="1944217" cy="923925"/>
          </a:xfrm>
          <a:prstGeom prst="rect">
            <a:avLst/>
          </a:prstGeom>
        </p:spPr>
        <p:txBody>
          <a:bodyPr anchor="t" rtlCol="false" tIns="0" lIns="0" bIns="0" rIns="0">
            <a:spAutoFit/>
          </a:bodyPr>
          <a:lstStyle/>
          <a:p>
            <a:pPr algn="ctr" marL="0" indent="0" lvl="0">
              <a:lnSpc>
                <a:spcPts val="3600"/>
              </a:lnSpc>
              <a:spcBef>
                <a:spcPct val="0"/>
              </a:spcBef>
            </a:pPr>
            <a:r>
              <a:rPr lang="en-US" sz="3000">
                <a:solidFill>
                  <a:srgbClr val="000000"/>
                </a:solidFill>
                <a:latin typeface="Aileron Bold"/>
              </a:rPr>
              <a:t>Metaphor example</a:t>
            </a:r>
          </a:p>
        </p:txBody>
      </p:sp>
      <p:sp>
        <p:nvSpPr>
          <p:cNvPr name="TextBox 21" id="21"/>
          <p:cNvSpPr txBox="true"/>
          <p:nvPr/>
        </p:nvSpPr>
        <p:spPr>
          <a:xfrm rot="0">
            <a:off x="15142905" y="3983621"/>
            <a:ext cx="2027514" cy="238125"/>
          </a:xfrm>
          <a:prstGeom prst="rect">
            <a:avLst/>
          </a:prstGeom>
        </p:spPr>
        <p:txBody>
          <a:bodyPr anchor="t" rtlCol="false" tIns="0" lIns="0" bIns="0" rIns="0">
            <a:spAutoFit/>
          </a:bodyPr>
          <a:lstStyle/>
          <a:p>
            <a:pPr algn="ctr">
              <a:lnSpc>
                <a:spcPts val="1800"/>
              </a:lnSpc>
            </a:pPr>
            <a:r>
              <a:rPr lang="en-US" sz="1500">
                <a:solidFill>
                  <a:srgbClr val="000000"/>
                </a:solidFill>
                <a:latin typeface="Aileron"/>
              </a:rPr>
              <a:t>Insert explanation here</a:t>
            </a:r>
          </a:p>
        </p:txBody>
      </p:sp>
      <p:sp>
        <p:nvSpPr>
          <p:cNvPr name="AutoShape 22" id="22"/>
          <p:cNvSpPr/>
          <p:nvPr/>
        </p:nvSpPr>
        <p:spPr>
          <a:xfrm>
            <a:off x="4171113" y="5854113"/>
            <a:ext cx="0" cy="2412691"/>
          </a:xfrm>
          <a:prstGeom prst="line">
            <a:avLst/>
          </a:prstGeom>
          <a:ln cap="flat" w="57150">
            <a:solidFill>
              <a:srgbClr val="000000"/>
            </a:solidFill>
            <a:prstDash val="solid"/>
            <a:headEnd type="none" len="sm" w="sm"/>
            <a:tailEnd type="none" len="sm" w="sm"/>
          </a:ln>
        </p:spPr>
      </p:sp>
      <p:sp>
        <p:nvSpPr>
          <p:cNvPr name="AutoShape 23" id="23"/>
          <p:cNvSpPr/>
          <p:nvPr/>
        </p:nvSpPr>
        <p:spPr>
          <a:xfrm>
            <a:off x="4199688" y="8238229"/>
            <a:ext cx="907726" cy="0"/>
          </a:xfrm>
          <a:prstGeom prst="line">
            <a:avLst/>
          </a:prstGeom>
          <a:ln cap="flat" w="57150">
            <a:solidFill>
              <a:srgbClr val="000000"/>
            </a:solidFill>
            <a:prstDash val="solid"/>
            <a:headEnd type="none" len="sm" w="sm"/>
            <a:tailEnd type="none" len="sm" w="sm"/>
          </a:ln>
        </p:spPr>
      </p:sp>
      <p:sp>
        <p:nvSpPr>
          <p:cNvPr name="AutoShape 24" id="24"/>
          <p:cNvSpPr/>
          <p:nvPr/>
        </p:nvSpPr>
        <p:spPr>
          <a:xfrm>
            <a:off x="4185985" y="5882688"/>
            <a:ext cx="907726" cy="0"/>
          </a:xfrm>
          <a:prstGeom prst="line">
            <a:avLst/>
          </a:prstGeom>
          <a:ln cap="flat" w="57150">
            <a:solidFill>
              <a:srgbClr val="000000"/>
            </a:solidFill>
            <a:prstDash val="solid"/>
            <a:headEnd type="none" len="sm" w="sm"/>
            <a:tailEnd type="none" len="sm" w="sm"/>
          </a:ln>
        </p:spPr>
      </p:sp>
      <p:sp>
        <p:nvSpPr>
          <p:cNvPr name="AutoShape 25" id="25"/>
          <p:cNvSpPr/>
          <p:nvPr/>
        </p:nvSpPr>
        <p:spPr>
          <a:xfrm>
            <a:off x="3249100" y="7012548"/>
            <a:ext cx="907726" cy="0"/>
          </a:xfrm>
          <a:prstGeom prst="line">
            <a:avLst/>
          </a:prstGeom>
          <a:ln cap="flat" w="57150">
            <a:solidFill>
              <a:srgbClr val="000000"/>
            </a:solidFill>
            <a:prstDash val="solid"/>
            <a:headEnd type="none" len="sm" w="sm"/>
            <a:tailEnd type="none" len="sm" w="sm"/>
          </a:ln>
        </p:spPr>
      </p:sp>
      <p:grpSp>
        <p:nvGrpSpPr>
          <p:cNvPr name="Group 26" id="26"/>
          <p:cNvGrpSpPr/>
          <p:nvPr/>
        </p:nvGrpSpPr>
        <p:grpSpPr>
          <a:xfrm rot="0">
            <a:off x="616863" y="5673163"/>
            <a:ext cx="3086100" cy="3086100"/>
            <a:chOff x="0" y="0"/>
            <a:chExt cx="812800" cy="812800"/>
          </a:xfrm>
        </p:grpSpPr>
        <p:sp>
          <p:nvSpPr>
            <p:cNvPr name="Freeform 27" id="2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sp>
        <p:sp>
          <p:nvSpPr>
            <p:cNvPr name="TextBox 28" id="28"/>
            <p:cNvSpPr txBox="true"/>
            <p:nvPr/>
          </p:nvSpPr>
          <p:spPr>
            <a:xfrm>
              <a:off x="76200" y="76200"/>
              <a:ext cx="660400" cy="660400"/>
            </a:xfrm>
            <a:prstGeom prst="rect">
              <a:avLst/>
            </a:prstGeom>
          </p:spPr>
          <p:txBody>
            <a:bodyPr anchor="ctr" rtlCol="false" tIns="50800" lIns="50800" bIns="50800" rIns="50800"/>
            <a:lstStyle/>
            <a:p>
              <a:pPr algn="ctr">
                <a:lnSpc>
                  <a:spcPts val="1739"/>
                </a:lnSpc>
              </a:pPr>
            </a:p>
          </p:txBody>
        </p:sp>
      </p:grpSp>
      <p:sp>
        <p:nvSpPr>
          <p:cNvPr name="TextBox 29" id="29"/>
          <p:cNvSpPr txBox="true"/>
          <p:nvPr/>
        </p:nvSpPr>
        <p:spPr>
          <a:xfrm rot="0">
            <a:off x="1095475" y="6517248"/>
            <a:ext cx="2078195" cy="923925"/>
          </a:xfrm>
          <a:prstGeom prst="rect">
            <a:avLst/>
          </a:prstGeom>
        </p:spPr>
        <p:txBody>
          <a:bodyPr anchor="t" rtlCol="false" tIns="0" lIns="0" bIns="0" rIns="0">
            <a:spAutoFit/>
          </a:bodyPr>
          <a:lstStyle/>
          <a:p>
            <a:pPr algn="ctr" marL="0" indent="0" lvl="0">
              <a:lnSpc>
                <a:spcPts val="3600"/>
              </a:lnSpc>
              <a:spcBef>
                <a:spcPct val="0"/>
              </a:spcBef>
            </a:pPr>
            <a:r>
              <a:rPr lang="en-US" sz="3000">
                <a:solidFill>
                  <a:srgbClr val="FFFFFF"/>
                </a:solidFill>
                <a:latin typeface="Aileron Bold"/>
              </a:rPr>
              <a:t>Hyperbole example</a:t>
            </a:r>
          </a:p>
        </p:txBody>
      </p:sp>
      <p:sp>
        <p:nvSpPr>
          <p:cNvPr name="TextBox 30" id="30"/>
          <p:cNvSpPr txBox="true"/>
          <p:nvPr/>
        </p:nvSpPr>
        <p:spPr>
          <a:xfrm rot="0">
            <a:off x="1146155" y="7526921"/>
            <a:ext cx="2027514" cy="238125"/>
          </a:xfrm>
          <a:prstGeom prst="rect">
            <a:avLst/>
          </a:prstGeom>
        </p:spPr>
        <p:txBody>
          <a:bodyPr anchor="t" rtlCol="false" tIns="0" lIns="0" bIns="0" rIns="0">
            <a:spAutoFit/>
          </a:bodyPr>
          <a:lstStyle/>
          <a:p>
            <a:pPr algn="ctr">
              <a:lnSpc>
                <a:spcPts val="1800"/>
              </a:lnSpc>
            </a:pPr>
            <a:r>
              <a:rPr lang="en-US" sz="1500">
                <a:solidFill>
                  <a:srgbClr val="FFFFFF"/>
                </a:solidFill>
                <a:latin typeface="Aileron"/>
              </a:rPr>
              <a:t>Insert explanation here</a:t>
            </a:r>
          </a:p>
        </p:txBody>
      </p:sp>
      <p:sp>
        <p:nvSpPr>
          <p:cNvPr name="AutoShape 31" id="31"/>
          <p:cNvSpPr/>
          <p:nvPr/>
        </p:nvSpPr>
        <p:spPr>
          <a:xfrm flipV="true">
            <a:off x="14108276" y="7508498"/>
            <a:ext cx="0" cy="1696011"/>
          </a:xfrm>
          <a:prstGeom prst="line">
            <a:avLst/>
          </a:prstGeom>
          <a:ln cap="flat" w="57150">
            <a:solidFill>
              <a:srgbClr val="595959"/>
            </a:solidFill>
            <a:prstDash val="solid"/>
            <a:headEnd type="none" len="sm" w="sm"/>
            <a:tailEnd type="none" len="sm" w="sm"/>
          </a:ln>
        </p:spPr>
      </p:sp>
      <p:sp>
        <p:nvSpPr>
          <p:cNvPr name="AutoShape 32" id="32"/>
          <p:cNvSpPr/>
          <p:nvPr/>
        </p:nvSpPr>
        <p:spPr>
          <a:xfrm flipH="true">
            <a:off x="13185679" y="7509999"/>
            <a:ext cx="907726" cy="0"/>
          </a:xfrm>
          <a:prstGeom prst="line">
            <a:avLst/>
          </a:prstGeom>
          <a:ln cap="flat" w="57150">
            <a:solidFill>
              <a:srgbClr val="595959"/>
            </a:solidFill>
            <a:prstDash val="solid"/>
            <a:headEnd type="none" len="sm" w="sm"/>
            <a:tailEnd type="none" len="sm" w="sm"/>
          </a:ln>
        </p:spPr>
      </p:sp>
      <p:sp>
        <p:nvSpPr>
          <p:cNvPr name="AutoShape 33" id="33"/>
          <p:cNvSpPr/>
          <p:nvPr/>
        </p:nvSpPr>
        <p:spPr>
          <a:xfrm flipH="true">
            <a:off x="13185679" y="9175934"/>
            <a:ext cx="907726" cy="0"/>
          </a:xfrm>
          <a:prstGeom prst="line">
            <a:avLst/>
          </a:prstGeom>
          <a:ln cap="flat" w="57150">
            <a:solidFill>
              <a:srgbClr val="595959"/>
            </a:solidFill>
            <a:prstDash val="solid"/>
            <a:headEnd type="none" len="sm" w="sm"/>
            <a:tailEnd type="none" len="sm" w="sm"/>
          </a:ln>
        </p:spPr>
      </p:sp>
      <p:sp>
        <p:nvSpPr>
          <p:cNvPr name="AutoShape 34" id="34"/>
          <p:cNvSpPr/>
          <p:nvPr/>
        </p:nvSpPr>
        <p:spPr>
          <a:xfrm flipH="true">
            <a:off x="14108276" y="8354805"/>
            <a:ext cx="907726" cy="0"/>
          </a:xfrm>
          <a:prstGeom prst="line">
            <a:avLst/>
          </a:prstGeom>
          <a:ln cap="flat" w="57150">
            <a:solidFill>
              <a:srgbClr val="595959"/>
            </a:solidFill>
            <a:prstDash val="solid"/>
            <a:headEnd type="none" len="sm" w="sm"/>
            <a:tailEnd type="none" len="sm" w="sm"/>
          </a:ln>
        </p:spPr>
      </p:sp>
      <p:grpSp>
        <p:nvGrpSpPr>
          <p:cNvPr name="Group 35" id="35"/>
          <p:cNvGrpSpPr/>
          <p:nvPr/>
        </p:nvGrpSpPr>
        <p:grpSpPr>
          <a:xfrm rot="0">
            <a:off x="14780300" y="6526773"/>
            <a:ext cx="3086100" cy="3086100"/>
            <a:chOff x="0" y="0"/>
            <a:chExt cx="812800" cy="812800"/>
          </a:xfrm>
        </p:grpSpPr>
        <p:sp>
          <p:nvSpPr>
            <p:cNvPr name="Freeform 36" id="3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5959"/>
            </a:solidFill>
          </p:spPr>
        </p:sp>
        <p:sp>
          <p:nvSpPr>
            <p:cNvPr name="TextBox 37" id="37"/>
            <p:cNvSpPr txBox="true"/>
            <p:nvPr/>
          </p:nvSpPr>
          <p:spPr>
            <a:xfrm>
              <a:off x="76200" y="76200"/>
              <a:ext cx="660400" cy="660400"/>
            </a:xfrm>
            <a:prstGeom prst="rect">
              <a:avLst/>
            </a:prstGeom>
          </p:spPr>
          <p:txBody>
            <a:bodyPr anchor="ctr" rtlCol="false" tIns="50800" lIns="50800" bIns="50800" rIns="50800"/>
            <a:lstStyle/>
            <a:p>
              <a:pPr algn="ctr">
                <a:lnSpc>
                  <a:spcPts val="1739"/>
                </a:lnSpc>
              </a:pPr>
            </a:p>
          </p:txBody>
        </p:sp>
      </p:grpSp>
      <p:sp>
        <p:nvSpPr>
          <p:cNvPr name="TextBox 38" id="38"/>
          <p:cNvSpPr txBox="true"/>
          <p:nvPr/>
        </p:nvSpPr>
        <p:spPr>
          <a:xfrm rot="0">
            <a:off x="15309593" y="7293329"/>
            <a:ext cx="1944217" cy="923925"/>
          </a:xfrm>
          <a:prstGeom prst="rect">
            <a:avLst/>
          </a:prstGeom>
        </p:spPr>
        <p:txBody>
          <a:bodyPr anchor="t" rtlCol="false" tIns="0" lIns="0" bIns="0" rIns="0">
            <a:spAutoFit/>
          </a:bodyPr>
          <a:lstStyle/>
          <a:p>
            <a:pPr algn="ctr" marL="0" indent="0" lvl="0">
              <a:lnSpc>
                <a:spcPts val="3600"/>
              </a:lnSpc>
              <a:spcBef>
                <a:spcPct val="0"/>
              </a:spcBef>
            </a:pPr>
            <a:r>
              <a:rPr lang="en-US" sz="3000">
                <a:solidFill>
                  <a:srgbClr val="FFFFFF"/>
                </a:solidFill>
                <a:latin typeface="Aileron Bold"/>
              </a:rPr>
              <a:t>Adjective example</a:t>
            </a:r>
          </a:p>
        </p:txBody>
      </p:sp>
      <p:sp>
        <p:nvSpPr>
          <p:cNvPr name="TextBox 39" id="39"/>
          <p:cNvSpPr txBox="true"/>
          <p:nvPr/>
        </p:nvSpPr>
        <p:spPr>
          <a:xfrm rot="0">
            <a:off x="15309593" y="8379179"/>
            <a:ext cx="2027514" cy="238125"/>
          </a:xfrm>
          <a:prstGeom prst="rect">
            <a:avLst/>
          </a:prstGeom>
        </p:spPr>
        <p:txBody>
          <a:bodyPr anchor="t" rtlCol="false" tIns="0" lIns="0" bIns="0" rIns="0">
            <a:spAutoFit/>
          </a:bodyPr>
          <a:lstStyle/>
          <a:p>
            <a:pPr algn="ctr">
              <a:lnSpc>
                <a:spcPts val="1800"/>
              </a:lnSpc>
            </a:pPr>
            <a:r>
              <a:rPr lang="en-US" sz="1500">
                <a:solidFill>
                  <a:srgbClr val="FFFFFF"/>
                </a:solidFill>
                <a:latin typeface="Aileron"/>
              </a:rPr>
              <a:t>Insert explanation here</a:t>
            </a:r>
          </a:p>
        </p:txBody>
      </p:sp>
    </p:spTree>
  </p:cSld>
  <p:clrMapOvr>
    <a:masterClrMapping/>
  </p:clrMapOvr>
  <p:transition spd="fast">
    <p:fade/>
  </p:transition>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494572" y="0"/>
            <a:ext cx="7793428" cy="10287000"/>
            <a:chOff x="0" y="0"/>
            <a:chExt cx="2052590" cy="2709333"/>
          </a:xfrm>
        </p:grpSpPr>
        <p:sp>
          <p:nvSpPr>
            <p:cNvPr name="Freeform 3" id="3"/>
            <p:cNvSpPr/>
            <p:nvPr/>
          </p:nvSpPr>
          <p:spPr>
            <a:xfrm flipH="false" flipV="false" rot="0">
              <a:off x="0" y="0"/>
              <a:ext cx="2052590" cy="2709333"/>
            </a:xfrm>
            <a:custGeom>
              <a:avLst/>
              <a:gdLst/>
              <a:ahLst/>
              <a:cxnLst/>
              <a:rect r="r" b="b" t="t" l="l"/>
              <a:pathLst>
                <a:path h="2709333" w="2052590">
                  <a:moveTo>
                    <a:pt x="0" y="0"/>
                  </a:moveTo>
                  <a:lnTo>
                    <a:pt x="2052590" y="0"/>
                  </a:lnTo>
                  <a:lnTo>
                    <a:pt x="2052590" y="2709333"/>
                  </a:lnTo>
                  <a:lnTo>
                    <a:pt x="0" y="2709333"/>
                  </a:lnTo>
                  <a:close/>
                </a:path>
              </a:pathLst>
            </a:custGeom>
            <a:solidFill>
              <a:srgbClr val="BDE87F"/>
            </a:solidFill>
          </p:spPr>
        </p:sp>
        <p:sp>
          <p:nvSpPr>
            <p:cNvPr name="TextBox 4" id="4"/>
            <p:cNvSpPr txBox="true"/>
            <p:nvPr/>
          </p:nvSpPr>
          <p:spPr>
            <a:xfrm>
              <a:off x="0" y="-47625"/>
              <a:ext cx="2052590" cy="2756958"/>
            </a:xfrm>
            <a:prstGeom prst="rect">
              <a:avLst/>
            </a:prstGeom>
          </p:spPr>
          <p:txBody>
            <a:bodyPr anchor="ctr" rtlCol="false" tIns="50800" lIns="50800" bIns="50800" rIns="50800"/>
            <a:lstStyle/>
            <a:p>
              <a:pPr algn="ctr">
                <a:lnSpc>
                  <a:spcPts val="3359"/>
                </a:lnSpc>
              </a:pPr>
            </a:p>
          </p:txBody>
        </p:sp>
      </p:grpSp>
      <p:sp>
        <p:nvSpPr>
          <p:cNvPr name="TextBox 5" id="5"/>
          <p:cNvSpPr txBox="true"/>
          <p:nvPr/>
        </p:nvSpPr>
        <p:spPr>
          <a:xfrm rot="0">
            <a:off x="4159578" y="1665514"/>
            <a:ext cx="2230377" cy="500928"/>
          </a:xfrm>
          <a:prstGeom prst="rect">
            <a:avLst/>
          </a:prstGeom>
        </p:spPr>
        <p:txBody>
          <a:bodyPr anchor="t" rtlCol="false" tIns="0" lIns="0" bIns="0" rIns="0">
            <a:spAutoFit/>
          </a:bodyPr>
          <a:lstStyle/>
          <a:p>
            <a:pPr algn="ctr" marL="0" indent="0" lvl="0">
              <a:lnSpc>
                <a:spcPts val="3930"/>
              </a:lnSpc>
              <a:spcBef>
                <a:spcPct val="0"/>
              </a:spcBef>
            </a:pPr>
            <a:r>
              <a:rPr lang="en-US" sz="3275">
                <a:solidFill>
                  <a:srgbClr val="000000"/>
                </a:solidFill>
                <a:latin typeface="Aileron Ultra-Bold"/>
              </a:rPr>
              <a:t>Fiction</a:t>
            </a:r>
          </a:p>
        </p:txBody>
      </p:sp>
      <p:sp>
        <p:nvSpPr>
          <p:cNvPr name="TextBox 6" id="6"/>
          <p:cNvSpPr txBox="true"/>
          <p:nvPr/>
        </p:nvSpPr>
        <p:spPr>
          <a:xfrm rot="0">
            <a:off x="1803371" y="4431445"/>
            <a:ext cx="2230377" cy="414275"/>
          </a:xfrm>
          <a:prstGeom prst="rect">
            <a:avLst/>
          </a:prstGeom>
        </p:spPr>
        <p:txBody>
          <a:bodyPr anchor="t" rtlCol="false" tIns="0" lIns="0" bIns="0" rIns="0">
            <a:spAutoFit/>
          </a:bodyPr>
          <a:lstStyle/>
          <a:p>
            <a:pPr algn="ctr" marL="0" indent="0" lvl="0">
              <a:lnSpc>
                <a:spcPts val="3345"/>
              </a:lnSpc>
              <a:spcBef>
                <a:spcPct val="0"/>
              </a:spcBef>
            </a:pPr>
            <a:r>
              <a:rPr lang="en-US" sz="2788">
                <a:solidFill>
                  <a:srgbClr val="000000"/>
                </a:solidFill>
                <a:latin typeface="Aileron Ultra-Bold"/>
              </a:rPr>
              <a:t>Point 01</a:t>
            </a:r>
          </a:p>
        </p:txBody>
      </p:sp>
      <p:sp>
        <p:nvSpPr>
          <p:cNvPr name="TextBox 7" id="7"/>
          <p:cNvSpPr txBox="true"/>
          <p:nvPr/>
        </p:nvSpPr>
        <p:spPr>
          <a:xfrm rot="0">
            <a:off x="6637382" y="4458746"/>
            <a:ext cx="2230377" cy="414275"/>
          </a:xfrm>
          <a:prstGeom prst="rect">
            <a:avLst/>
          </a:prstGeom>
        </p:spPr>
        <p:txBody>
          <a:bodyPr anchor="t" rtlCol="false" tIns="0" lIns="0" bIns="0" rIns="0">
            <a:spAutoFit/>
          </a:bodyPr>
          <a:lstStyle/>
          <a:p>
            <a:pPr algn="ctr" marL="0" indent="0" lvl="0">
              <a:lnSpc>
                <a:spcPts val="3345"/>
              </a:lnSpc>
              <a:spcBef>
                <a:spcPct val="0"/>
              </a:spcBef>
            </a:pPr>
            <a:r>
              <a:rPr lang="en-US" sz="2788">
                <a:solidFill>
                  <a:srgbClr val="000000"/>
                </a:solidFill>
                <a:latin typeface="Aileron Ultra-Bold"/>
              </a:rPr>
              <a:t>Point 02</a:t>
            </a:r>
          </a:p>
        </p:txBody>
      </p:sp>
      <p:sp>
        <p:nvSpPr>
          <p:cNvPr name="TextBox 8" id="8"/>
          <p:cNvSpPr txBox="true"/>
          <p:nvPr/>
        </p:nvSpPr>
        <p:spPr>
          <a:xfrm rot="0">
            <a:off x="730769" y="7570694"/>
            <a:ext cx="1768813" cy="849795"/>
          </a:xfrm>
          <a:prstGeom prst="rect">
            <a:avLst/>
          </a:prstGeom>
        </p:spPr>
        <p:txBody>
          <a:bodyPr anchor="t" rtlCol="false" tIns="0" lIns="0" bIns="0" rIns="0">
            <a:spAutoFit/>
          </a:bodyPr>
          <a:lstStyle/>
          <a:p>
            <a:pPr algn="ctr">
              <a:lnSpc>
                <a:spcPts val="1739"/>
              </a:lnSpc>
            </a:pPr>
            <a:r>
              <a:rPr lang="en-US" sz="1449">
                <a:solidFill>
                  <a:srgbClr val="000000"/>
                </a:solidFill>
                <a:latin typeface="Aileron"/>
              </a:rPr>
              <a:t>Lorem ipsum dolor sit amet, consectetur adipiscing elit, sed do eiusmod.</a:t>
            </a:r>
          </a:p>
        </p:txBody>
      </p:sp>
      <p:sp>
        <p:nvSpPr>
          <p:cNvPr name="TextBox 9" id="9"/>
          <p:cNvSpPr txBox="true"/>
          <p:nvPr/>
        </p:nvSpPr>
        <p:spPr>
          <a:xfrm rot="0">
            <a:off x="3165719" y="7570694"/>
            <a:ext cx="1768813" cy="849795"/>
          </a:xfrm>
          <a:prstGeom prst="rect">
            <a:avLst/>
          </a:prstGeom>
        </p:spPr>
        <p:txBody>
          <a:bodyPr anchor="t" rtlCol="false" tIns="0" lIns="0" bIns="0" rIns="0">
            <a:spAutoFit/>
          </a:bodyPr>
          <a:lstStyle/>
          <a:p>
            <a:pPr algn="ctr">
              <a:lnSpc>
                <a:spcPts val="1739"/>
              </a:lnSpc>
            </a:pPr>
            <a:r>
              <a:rPr lang="en-US" sz="1449">
                <a:solidFill>
                  <a:srgbClr val="000000"/>
                </a:solidFill>
                <a:latin typeface="Aileron"/>
              </a:rPr>
              <a:t>Lorem ipsum dolor sit amet, consectetur adipiscing elit, sed do eiusmod.</a:t>
            </a:r>
          </a:p>
        </p:txBody>
      </p:sp>
      <p:sp>
        <p:nvSpPr>
          <p:cNvPr name="TextBox 10" id="10"/>
          <p:cNvSpPr txBox="true"/>
          <p:nvPr/>
        </p:nvSpPr>
        <p:spPr>
          <a:xfrm rot="0">
            <a:off x="6537265" y="5042980"/>
            <a:ext cx="2453807" cy="637346"/>
          </a:xfrm>
          <a:prstGeom prst="rect">
            <a:avLst/>
          </a:prstGeom>
        </p:spPr>
        <p:txBody>
          <a:bodyPr anchor="t" rtlCol="false" tIns="0" lIns="0" bIns="0" rIns="0">
            <a:spAutoFit/>
          </a:bodyPr>
          <a:lstStyle/>
          <a:p>
            <a:pPr algn="ctr">
              <a:lnSpc>
                <a:spcPts val="1739"/>
              </a:lnSpc>
            </a:pPr>
            <a:r>
              <a:rPr lang="en-US" sz="1449">
                <a:solidFill>
                  <a:srgbClr val="000000"/>
                </a:solidFill>
                <a:latin typeface="Aileron"/>
              </a:rPr>
              <a:t>Lorem ipsum dolor sit amet, consectetur adipiscing elit, sed do eiusmod.</a:t>
            </a:r>
          </a:p>
        </p:txBody>
      </p:sp>
      <p:sp>
        <p:nvSpPr>
          <p:cNvPr name="AutoShape 11" id="11"/>
          <p:cNvSpPr/>
          <p:nvPr/>
        </p:nvSpPr>
        <p:spPr>
          <a:xfrm>
            <a:off x="5258833" y="2325778"/>
            <a:ext cx="0" cy="972525"/>
          </a:xfrm>
          <a:prstGeom prst="line">
            <a:avLst/>
          </a:prstGeom>
          <a:ln cap="flat" w="28575">
            <a:solidFill>
              <a:srgbClr val="000000"/>
            </a:solidFill>
            <a:prstDash val="solid"/>
            <a:headEnd type="none" len="sm" w="sm"/>
            <a:tailEnd type="none" len="sm" w="sm"/>
          </a:ln>
        </p:spPr>
      </p:sp>
      <p:sp>
        <p:nvSpPr>
          <p:cNvPr name="AutoShape 12" id="12"/>
          <p:cNvSpPr/>
          <p:nvPr/>
        </p:nvSpPr>
        <p:spPr>
          <a:xfrm flipH="true">
            <a:off x="2733227" y="3314237"/>
            <a:ext cx="5019343" cy="0"/>
          </a:xfrm>
          <a:prstGeom prst="line">
            <a:avLst/>
          </a:prstGeom>
          <a:ln cap="flat" w="28575">
            <a:solidFill>
              <a:srgbClr val="000000"/>
            </a:solidFill>
            <a:prstDash val="solid"/>
            <a:headEnd type="none" len="sm" w="sm"/>
            <a:tailEnd type="none" len="sm" w="sm"/>
          </a:ln>
        </p:spPr>
      </p:sp>
      <p:sp>
        <p:nvSpPr>
          <p:cNvPr name="AutoShape 13" id="13"/>
          <p:cNvSpPr/>
          <p:nvPr/>
        </p:nvSpPr>
        <p:spPr>
          <a:xfrm>
            <a:off x="2749161" y="3314237"/>
            <a:ext cx="0" cy="972525"/>
          </a:xfrm>
          <a:prstGeom prst="line">
            <a:avLst/>
          </a:prstGeom>
          <a:ln cap="flat" w="28575">
            <a:solidFill>
              <a:srgbClr val="000000"/>
            </a:solidFill>
            <a:prstDash val="solid"/>
            <a:headEnd type="none" len="sm" w="sm"/>
            <a:tailEnd type="none" len="sm" w="sm"/>
          </a:ln>
        </p:spPr>
      </p:sp>
      <p:sp>
        <p:nvSpPr>
          <p:cNvPr name="AutoShape 14" id="14"/>
          <p:cNvSpPr/>
          <p:nvPr/>
        </p:nvSpPr>
        <p:spPr>
          <a:xfrm>
            <a:off x="7736637" y="3330171"/>
            <a:ext cx="0" cy="972525"/>
          </a:xfrm>
          <a:prstGeom prst="line">
            <a:avLst/>
          </a:prstGeom>
          <a:ln cap="flat" w="28575">
            <a:solidFill>
              <a:srgbClr val="000000"/>
            </a:solidFill>
            <a:prstDash val="solid"/>
            <a:headEnd type="none" len="sm" w="sm"/>
            <a:tailEnd type="none" len="sm" w="sm"/>
          </a:ln>
        </p:spPr>
      </p:sp>
      <p:sp>
        <p:nvSpPr>
          <p:cNvPr name="AutoShape 15" id="15"/>
          <p:cNvSpPr/>
          <p:nvPr/>
        </p:nvSpPr>
        <p:spPr>
          <a:xfrm>
            <a:off x="2804058" y="5956618"/>
            <a:ext cx="0" cy="505307"/>
          </a:xfrm>
          <a:prstGeom prst="line">
            <a:avLst/>
          </a:prstGeom>
          <a:ln cap="flat" w="19050">
            <a:solidFill>
              <a:srgbClr val="000000"/>
            </a:solidFill>
            <a:prstDash val="solid"/>
            <a:headEnd type="none" len="sm" w="sm"/>
            <a:tailEnd type="none" len="sm" w="sm"/>
          </a:ln>
        </p:spPr>
      </p:sp>
      <p:sp>
        <p:nvSpPr>
          <p:cNvPr name="AutoShape 16" id="16"/>
          <p:cNvSpPr/>
          <p:nvPr/>
        </p:nvSpPr>
        <p:spPr>
          <a:xfrm flipH="true">
            <a:off x="1491797" y="6470203"/>
            <a:ext cx="2607963" cy="0"/>
          </a:xfrm>
          <a:prstGeom prst="line">
            <a:avLst/>
          </a:prstGeom>
          <a:ln cap="flat" w="19050">
            <a:solidFill>
              <a:srgbClr val="000000"/>
            </a:solidFill>
            <a:prstDash val="solid"/>
            <a:headEnd type="none" len="sm" w="sm"/>
            <a:tailEnd type="none" len="sm" w="sm"/>
          </a:ln>
        </p:spPr>
      </p:sp>
      <p:sp>
        <p:nvSpPr>
          <p:cNvPr name="AutoShape 17" id="17"/>
          <p:cNvSpPr/>
          <p:nvPr/>
        </p:nvSpPr>
        <p:spPr>
          <a:xfrm>
            <a:off x="1501052" y="6460948"/>
            <a:ext cx="0" cy="505307"/>
          </a:xfrm>
          <a:prstGeom prst="line">
            <a:avLst/>
          </a:prstGeom>
          <a:ln cap="flat" w="19050">
            <a:solidFill>
              <a:srgbClr val="000000"/>
            </a:solidFill>
            <a:prstDash val="solid"/>
            <a:headEnd type="none" len="sm" w="sm"/>
            <a:tailEnd type="none" len="sm" w="sm"/>
          </a:ln>
        </p:spPr>
      </p:sp>
      <p:sp>
        <p:nvSpPr>
          <p:cNvPr name="AutoShape 18" id="18"/>
          <p:cNvSpPr/>
          <p:nvPr/>
        </p:nvSpPr>
        <p:spPr>
          <a:xfrm>
            <a:off x="4091482" y="6478482"/>
            <a:ext cx="0" cy="505307"/>
          </a:xfrm>
          <a:prstGeom prst="line">
            <a:avLst/>
          </a:prstGeom>
          <a:ln cap="flat" w="19050">
            <a:solidFill>
              <a:srgbClr val="000000"/>
            </a:solidFill>
            <a:prstDash val="solid"/>
            <a:headEnd type="none" len="sm" w="sm"/>
            <a:tailEnd type="none" len="sm" w="sm"/>
          </a:ln>
        </p:spPr>
      </p:sp>
      <p:sp>
        <p:nvSpPr>
          <p:cNvPr name="TextBox 19" id="19"/>
          <p:cNvSpPr txBox="true"/>
          <p:nvPr/>
        </p:nvSpPr>
        <p:spPr>
          <a:xfrm rot="0">
            <a:off x="521232" y="7149400"/>
            <a:ext cx="2230377" cy="295275"/>
          </a:xfrm>
          <a:prstGeom prst="rect">
            <a:avLst/>
          </a:prstGeom>
        </p:spPr>
        <p:txBody>
          <a:bodyPr anchor="t" rtlCol="false" tIns="0" lIns="0" bIns="0" rIns="0">
            <a:spAutoFit/>
          </a:bodyPr>
          <a:lstStyle/>
          <a:p>
            <a:pPr algn="ctr" marL="0" indent="0" lvl="0">
              <a:lnSpc>
                <a:spcPts val="2399"/>
              </a:lnSpc>
              <a:spcBef>
                <a:spcPct val="0"/>
              </a:spcBef>
            </a:pPr>
            <a:r>
              <a:rPr lang="en-US" sz="1999">
                <a:solidFill>
                  <a:srgbClr val="000000"/>
                </a:solidFill>
                <a:latin typeface="Aileron Ultra-Bold"/>
              </a:rPr>
              <a:t>Subpoint 01</a:t>
            </a:r>
          </a:p>
        </p:txBody>
      </p:sp>
      <p:sp>
        <p:nvSpPr>
          <p:cNvPr name="TextBox 20" id="20"/>
          <p:cNvSpPr txBox="true"/>
          <p:nvPr/>
        </p:nvSpPr>
        <p:spPr>
          <a:xfrm rot="0">
            <a:off x="2914897" y="7170644"/>
            <a:ext cx="2230377" cy="295275"/>
          </a:xfrm>
          <a:prstGeom prst="rect">
            <a:avLst/>
          </a:prstGeom>
        </p:spPr>
        <p:txBody>
          <a:bodyPr anchor="t" rtlCol="false" tIns="0" lIns="0" bIns="0" rIns="0">
            <a:spAutoFit/>
          </a:bodyPr>
          <a:lstStyle/>
          <a:p>
            <a:pPr algn="ctr" marL="0" indent="0" lvl="0">
              <a:lnSpc>
                <a:spcPts val="2399"/>
              </a:lnSpc>
              <a:spcBef>
                <a:spcPct val="0"/>
              </a:spcBef>
            </a:pPr>
            <a:r>
              <a:rPr lang="en-US" sz="1999">
                <a:solidFill>
                  <a:srgbClr val="000000"/>
                </a:solidFill>
                <a:latin typeface="Aileron Ultra-Bold"/>
              </a:rPr>
              <a:t>Subpoint 02</a:t>
            </a:r>
          </a:p>
        </p:txBody>
      </p:sp>
      <p:sp>
        <p:nvSpPr>
          <p:cNvPr name="TextBox 21" id="21"/>
          <p:cNvSpPr txBox="true"/>
          <p:nvPr/>
        </p:nvSpPr>
        <p:spPr>
          <a:xfrm rot="0">
            <a:off x="1721727" y="5017170"/>
            <a:ext cx="2393666" cy="637346"/>
          </a:xfrm>
          <a:prstGeom prst="rect">
            <a:avLst/>
          </a:prstGeom>
        </p:spPr>
        <p:txBody>
          <a:bodyPr anchor="t" rtlCol="false" tIns="0" lIns="0" bIns="0" rIns="0">
            <a:spAutoFit/>
          </a:bodyPr>
          <a:lstStyle/>
          <a:p>
            <a:pPr algn="ctr">
              <a:lnSpc>
                <a:spcPts val="1739"/>
              </a:lnSpc>
            </a:pPr>
            <a:r>
              <a:rPr lang="en-US" sz="1449">
                <a:solidFill>
                  <a:srgbClr val="000000"/>
                </a:solidFill>
                <a:latin typeface="Aileron"/>
              </a:rPr>
              <a:t>Lorem ipsum dolor sit amet, consectetur adipiscing elit, sed do eiusmod.</a:t>
            </a:r>
          </a:p>
        </p:txBody>
      </p:sp>
      <p:sp>
        <p:nvSpPr>
          <p:cNvPr name="TextBox 22" id="22"/>
          <p:cNvSpPr txBox="true"/>
          <p:nvPr/>
        </p:nvSpPr>
        <p:spPr>
          <a:xfrm rot="0">
            <a:off x="5650087" y="7609849"/>
            <a:ext cx="1768813" cy="849795"/>
          </a:xfrm>
          <a:prstGeom prst="rect">
            <a:avLst/>
          </a:prstGeom>
        </p:spPr>
        <p:txBody>
          <a:bodyPr anchor="t" rtlCol="false" tIns="0" lIns="0" bIns="0" rIns="0">
            <a:spAutoFit/>
          </a:bodyPr>
          <a:lstStyle/>
          <a:p>
            <a:pPr algn="ctr">
              <a:lnSpc>
                <a:spcPts val="1739"/>
              </a:lnSpc>
            </a:pPr>
            <a:r>
              <a:rPr lang="en-US" sz="1449">
                <a:solidFill>
                  <a:srgbClr val="000000"/>
                </a:solidFill>
                <a:latin typeface="Aileron"/>
              </a:rPr>
              <a:t>Lorem ipsum dolor sit amet, consectetur adipiscing elit, sed do eiusmod.</a:t>
            </a:r>
          </a:p>
        </p:txBody>
      </p:sp>
      <p:sp>
        <p:nvSpPr>
          <p:cNvPr name="TextBox 23" id="23"/>
          <p:cNvSpPr txBox="true"/>
          <p:nvPr/>
        </p:nvSpPr>
        <p:spPr>
          <a:xfrm rot="0">
            <a:off x="8085037" y="7609849"/>
            <a:ext cx="1768813" cy="849795"/>
          </a:xfrm>
          <a:prstGeom prst="rect">
            <a:avLst/>
          </a:prstGeom>
        </p:spPr>
        <p:txBody>
          <a:bodyPr anchor="t" rtlCol="false" tIns="0" lIns="0" bIns="0" rIns="0">
            <a:spAutoFit/>
          </a:bodyPr>
          <a:lstStyle/>
          <a:p>
            <a:pPr algn="ctr">
              <a:lnSpc>
                <a:spcPts val="1739"/>
              </a:lnSpc>
            </a:pPr>
            <a:r>
              <a:rPr lang="en-US" sz="1449">
                <a:solidFill>
                  <a:srgbClr val="000000"/>
                </a:solidFill>
                <a:latin typeface="Aileron"/>
              </a:rPr>
              <a:t>Lorem ipsum dolor sit amet, consectetur adipiscing elit, sed do eiusmod.</a:t>
            </a:r>
          </a:p>
        </p:txBody>
      </p:sp>
      <p:sp>
        <p:nvSpPr>
          <p:cNvPr name="AutoShape 24" id="24"/>
          <p:cNvSpPr/>
          <p:nvPr/>
        </p:nvSpPr>
        <p:spPr>
          <a:xfrm>
            <a:off x="7723375" y="5995772"/>
            <a:ext cx="0" cy="505307"/>
          </a:xfrm>
          <a:prstGeom prst="line">
            <a:avLst/>
          </a:prstGeom>
          <a:ln cap="flat" w="19050">
            <a:solidFill>
              <a:srgbClr val="000000"/>
            </a:solidFill>
            <a:prstDash val="solid"/>
            <a:headEnd type="none" len="sm" w="sm"/>
            <a:tailEnd type="none" len="sm" w="sm"/>
          </a:ln>
        </p:spPr>
      </p:sp>
      <p:sp>
        <p:nvSpPr>
          <p:cNvPr name="AutoShape 25" id="25"/>
          <p:cNvSpPr/>
          <p:nvPr/>
        </p:nvSpPr>
        <p:spPr>
          <a:xfrm flipH="true">
            <a:off x="6411115" y="6509358"/>
            <a:ext cx="2607963" cy="0"/>
          </a:xfrm>
          <a:prstGeom prst="line">
            <a:avLst/>
          </a:prstGeom>
          <a:ln cap="flat" w="19050">
            <a:solidFill>
              <a:srgbClr val="000000"/>
            </a:solidFill>
            <a:prstDash val="solid"/>
            <a:headEnd type="none" len="sm" w="sm"/>
            <a:tailEnd type="none" len="sm" w="sm"/>
          </a:ln>
        </p:spPr>
      </p:sp>
      <p:sp>
        <p:nvSpPr>
          <p:cNvPr name="AutoShape 26" id="26"/>
          <p:cNvSpPr/>
          <p:nvPr/>
        </p:nvSpPr>
        <p:spPr>
          <a:xfrm>
            <a:off x="6420370" y="6500102"/>
            <a:ext cx="0" cy="505307"/>
          </a:xfrm>
          <a:prstGeom prst="line">
            <a:avLst/>
          </a:prstGeom>
          <a:ln cap="flat" w="19050">
            <a:solidFill>
              <a:srgbClr val="000000"/>
            </a:solidFill>
            <a:prstDash val="solid"/>
            <a:headEnd type="none" len="sm" w="sm"/>
            <a:tailEnd type="none" len="sm" w="sm"/>
          </a:ln>
        </p:spPr>
      </p:sp>
      <p:sp>
        <p:nvSpPr>
          <p:cNvPr name="AutoShape 27" id="27"/>
          <p:cNvSpPr/>
          <p:nvPr/>
        </p:nvSpPr>
        <p:spPr>
          <a:xfrm>
            <a:off x="9010799" y="6517636"/>
            <a:ext cx="0" cy="505307"/>
          </a:xfrm>
          <a:prstGeom prst="line">
            <a:avLst/>
          </a:prstGeom>
          <a:ln cap="flat" w="19050">
            <a:solidFill>
              <a:srgbClr val="000000"/>
            </a:solidFill>
            <a:prstDash val="solid"/>
            <a:headEnd type="none" len="sm" w="sm"/>
            <a:tailEnd type="none" len="sm" w="sm"/>
          </a:ln>
        </p:spPr>
      </p:sp>
      <p:sp>
        <p:nvSpPr>
          <p:cNvPr name="TextBox 28" id="28"/>
          <p:cNvSpPr txBox="true"/>
          <p:nvPr/>
        </p:nvSpPr>
        <p:spPr>
          <a:xfrm rot="0">
            <a:off x="5440549" y="7188554"/>
            <a:ext cx="2230377" cy="295275"/>
          </a:xfrm>
          <a:prstGeom prst="rect">
            <a:avLst/>
          </a:prstGeom>
        </p:spPr>
        <p:txBody>
          <a:bodyPr anchor="t" rtlCol="false" tIns="0" lIns="0" bIns="0" rIns="0">
            <a:spAutoFit/>
          </a:bodyPr>
          <a:lstStyle/>
          <a:p>
            <a:pPr algn="ctr" marL="0" indent="0" lvl="0">
              <a:lnSpc>
                <a:spcPts val="2399"/>
              </a:lnSpc>
              <a:spcBef>
                <a:spcPct val="0"/>
              </a:spcBef>
            </a:pPr>
            <a:r>
              <a:rPr lang="en-US" sz="1999">
                <a:solidFill>
                  <a:srgbClr val="000000"/>
                </a:solidFill>
                <a:latin typeface="Aileron Ultra-Bold"/>
              </a:rPr>
              <a:t>Subpoint 01</a:t>
            </a:r>
          </a:p>
        </p:txBody>
      </p:sp>
      <p:sp>
        <p:nvSpPr>
          <p:cNvPr name="TextBox 29" id="29"/>
          <p:cNvSpPr txBox="true"/>
          <p:nvPr/>
        </p:nvSpPr>
        <p:spPr>
          <a:xfrm rot="0">
            <a:off x="7834215" y="7209799"/>
            <a:ext cx="2230377" cy="295275"/>
          </a:xfrm>
          <a:prstGeom prst="rect">
            <a:avLst/>
          </a:prstGeom>
        </p:spPr>
        <p:txBody>
          <a:bodyPr anchor="t" rtlCol="false" tIns="0" lIns="0" bIns="0" rIns="0">
            <a:spAutoFit/>
          </a:bodyPr>
          <a:lstStyle/>
          <a:p>
            <a:pPr algn="ctr" marL="0" indent="0" lvl="0">
              <a:lnSpc>
                <a:spcPts val="2399"/>
              </a:lnSpc>
              <a:spcBef>
                <a:spcPct val="0"/>
              </a:spcBef>
            </a:pPr>
            <a:r>
              <a:rPr lang="en-US" sz="1999">
                <a:solidFill>
                  <a:srgbClr val="000000"/>
                </a:solidFill>
                <a:latin typeface="Aileron Ultra-Bold"/>
              </a:rPr>
              <a:t>Subpoint 02</a:t>
            </a:r>
          </a:p>
        </p:txBody>
      </p:sp>
      <p:sp>
        <p:nvSpPr>
          <p:cNvPr name="Freeform 30" id="30"/>
          <p:cNvSpPr/>
          <p:nvPr/>
        </p:nvSpPr>
        <p:spPr>
          <a:xfrm flipH="false" flipV="false" rot="0">
            <a:off x="8725322" y="-2116611"/>
            <a:ext cx="6469492" cy="6575357"/>
          </a:xfrm>
          <a:custGeom>
            <a:avLst/>
            <a:gdLst/>
            <a:ahLst/>
            <a:cxnLst/>
            <a:rect r="r" b="b" t="t" l="l"/>
            <a:pathLst>
              <a:path h="6575357" w="6469492">
                <a:moveTo>
                  <a:pt x="0" y="0"/>
                </a:moveTo>
                <a:lnTo>
                  <a:pt x="6469492" y="0"/>
                </a:lnTo>
                <a:lnTo>
                  <a:pt x="6469492" y="6575357"/>
                </a:lnTo>
                <a:lnTo>
                  <a:pt x="0" y="657535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1" id="31"/>
          <p:cNvSpPr txBox="true"/>
          <p:nvPr/>
        </p:nvSpPr>
        <p:spPr>
          <a:xfrm rot="0">
            <a:off x="11960068" y="7757700"/>
            <a:ext cx="5135777" cy="1406525"/>
          </a:xfrm>
          <a:prstGeom prst="rect">
            <a:avLst/>
          </a:prstGeom>
        </p:spPr>
        <p:txBody>
          <a:bodyPr anchor="t" rtlCol="false" tIns="0" lIns="0" bIns="0" rIns="0">
            <a:spAutoFit/>
          </a:bodyPr>
          <a:lstStyle/>
          <a:p>
            <a:pPr algn="r">
              <a:lnSpc>
                <a:spcPts val="2800"/>
              </a:lnSpc>
            </a:pPr>
            <a:r>
              <a:rPr lang="en-US" sz="2000">
                <a:solidFill>
                  <a:srgbClr val="000000"/>
                </a:solidFill>
                <a:latin typeface="Aileron"/>
              </a:rPr>
              <a:t>Presentations are communication tools that can be used as demonstrations, lectures, speeches, reports, and more. It is mostly presented before an audience. </a:t>
            </a:r>
          </a:p>
        </p:txBody>
      </p:sp>
      <p:sp>
        <p:nvSpPr>
          <p:cNvPr name="TextBox 32" id="32"/>
          <p:cNvSpPr txBox="true"/>
          <p:nvPr/>
        </p:nvSpPr>
        <p:spPr>
          <a:xfrm rot="0">
            <a:off x="11617167" y="5429849"/>
            <a:ext cx="5478678" cy="2114550"/>
          </a:xfrm>
          <a:prstGeom prst="rect">
            <a:avLst/>
          </a:prstGeom>
        </p:spPr>
        <p:txBody>
          <a:bodyPr anchor="t" rtlCol="false" tIns="0" lIns="0" bIns="0" rIns="0">
            <a:spAutoFit/>
          </a:bodyPr>
          <a:lstStyle/>
          <a:p>
            <a:pPr algn="r" marL="0" indent="0" lvl="0">
              <a:lnSpc>
                <a:spcPts val="8399"/>
              </a:lnSpc>
              <a:spcBef>
                <a:spcPct val="0"/>
              </a:spcBef>
            </a:pPr>
            <a:r>
              <a:rPr lang="en-US" sz="6999">
                <a:solidFill>
                  <a:srgbClr val="000000"/>
                </a:solidFill>
                <a:latin typeface="Aileron Ultra-Bold"/>
              </a:rPr>
              <a:t>Add Topic Here</a:t>
            </a:r>
          </a:p>
        </p:txBody>
      </p:sp>
    </p:spTree>
  </p:cSld>
  <p:clrMapOvr>
    <a:masterClrMapping/>
  </p:clrMapOvr>
  <p:transition spd="fast">
    <p:fade/>
  </p:transition>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BDE87F"/>
        </a:solidFill>
      </p:bgPr>
    </p:bg>
    <p:spTree>
      <p:nvGrpSpPr>
        <p:cNvPr id="1" name=""/>
        <p:cNvGrpSpPr/>
        <p:nvPr/>
      </p:nvGrpSpPr>
      <p:grpSpPr>
        <a:xfrm>
          <a:off x="0" y="0"/>
          <a:ext cx="0" cy="0"/>
          <a:chOff x="0" y="0"/>
          <a:chExt cx="0" cy="0"/>
        </a:xfrm>
      </p:grpSpPr>
      <p:grpSp>
        <p:nvGrpSpPr>
          <p:cNvPr name="Group 2" id="2"/>
          <p:cNvGrpSpPr/>
          <p:nvPr/>
        </p:nvGrpSpPr>
        <p:grpSpPr>
          <a:xfrm rot="0">
            <a:off x="1028700" y="-33508"/>
            <a:ext cx="4454089" cy="2263437"/>
            <a:chOff x="0" y="0"/>
            <a:chExt cx="5938785" cy="3017916"/>
          </a:xfrm>
        </p:grpSpPr>
        <p:grpSp>
          <p:nvGrpSpPr>
            <p:cNvPr name="Group 3" id="3"/>
            <p:cNvGrpSpPr/>
            <p:nvPr/>
          </p:nvGrpSpPr>
          <p:grpSpPr>
            <a:xfrm rot="0">
              <a:off x="0" y="0"/>
              <a:ext cx="5938785" cy="3017916"/>
              <a:chOff x="0" y="0"/>
              <a:chExt cx="1332616" cy="677196"/>
            </a:xfrm>
          </p:grpSpPr>
          <p:sp>
            <p:nvSpPr>
              <p:cNvPr name="Freeform 4" id="4"/>
              <p:cNvSpPr/>
              <p:nvPr/>
            </p:nvSpPr>
            <p:spPr>
              <a:xfrm flipH="false" flipV="false" rot="0">
                <a:off x="0" y="0"/>
                <a:ext cx="1332616" cy="677196"/>
              </a:xfrm>
              <a:custGeom>
                <a:avLst/>
                <a:gdLst/>
                <a:ahLst/>
                <a:cxnLst/>
                <a:rect r="r" b="b" t="t" l="l"/>
                <a:pathLst>
                  <a:path h="677196" w="1332616">
                    <a:moveTo>
                      <a:pt x="0" y="0"/>
                    </a:moveTo>
                    <a:lnTo>
                      <a:pt x="1332616" y="0"/>
                    </a:lnTo>
                    <a:lnTo>
                      <a:pt x="1332616" y="677196"/>
                    </a:lnTo>
                    <a:lnTo>
                      <a:pt x="0" y="677196"/>
                    </a:lnTo>
                    <a:close/>
                  </a:path>
                </a:pathLst>
              </a:custGeom>
              <a:solidFill>
                <a:srgbClr val="FFFFFF"/>
              </a:solidFill>
            </p:spPr>
          </p:sp>
          <p:sp>
            <p:nvSpPr>
              <p:cNvPr name="TextBox 5" id="5"/>
              <p:cNvSpPr txBox="true"/>
              <p:nvPr/>
            </p:nvSpPr>
            <p:spPr>
              <a:xfrm>
                <a:off x="0" y="0"/>
                <a:ext cx="1332616" cy="677196"/>
              </a:xfrm>
              <a:prstGeom prst="rect">
                <a:avLst/>
              </a:prstGeom>
            </p:spPr>
            <p:txBody>
              <a:bodyPr anchor="ctr" rtlCol="false" tIns="50800" lIns="50800" bIns="50800" rIns="50800"/>
              <a:lstStyle/>
              <a:p>
                <a:pPr algn="ctr">
                  <a:lnSpc>
                    <a:spcPts val="1739"/>
                  </a:lnSpc>
                </a:pPr>
              </a:p>
            </p:txBody>
          </p:sp>
        </p:grpSp>
        <p:sp>
          <p:nvSpPr>
            <p:cNvPr name="TextBox 6" id="6"/>
            <p:cNvSpPr txBox="true"/>
            <p:nvPr/>
          </p:nvSpPr>
          <p:spPr>
            <a:xfrm rot="0">
              <a:off x="1303406" y="889833"/>
              <a:ext cx="3331973" cy="619125"/>
            </a:xfrm>
            <a:prstGeom prst="rect">
              <a:avLst/>
            </a:prstGeom>
          </p:spPr>
          <p:txBody>
            <a:bodyPr anchor="t" rtlCol="false" tIns="0" lIns="0" bIns="0" rIns="0">
              <a:spAutoFit/>
            </a:bodyPr>
            <a:lstStyle/>
            <a:p>
              <a:pPr algn="ctr" marL="0" indent="0" lvl="0">
                <a:lnSpc>
                  <a:spcPts val="3600"/>
                </a:lnSpc>
                <a:spcBef>
                  <a:spcPct val="0"/>
                </a:spcBef>
              </a:pPr>
              <a:r>
                <a:rPr lang="en-US" sz="3000">
                  <a:solidFill>
                    <a:srgbClr val="000000"/>
                  </a:solidFill>
                  <a:latin typeface="Aileron Ultra-Bold"/>
                </a:rPr>
                <a:t>“Word”</a:t>
              </a:r>
            </a:p>
          </p:txBody>
        </p:sp>
        <p:sp>
          <p:nvSpPr>
            <p:cNvPr name="TextBox 7" id="7"/>
            <p:cNvSpPr txBox="true"/>
            <p:nvPr/>
          </p:nvSpPr>
          <p:spPr>
            <a:xfrm rot="0">
              <a:off x="1303406" y="1893944"/>
              <a:ext cx="3331973" cy="415925"/>
            </a:xfrm>
            <a:prstGeom prst="rect">
              <a:avLst/>
            </a:prstGeom>
          </p:spPr>
          <p:txBody>
            <a:bodyPr anchor="t" rtlCol="false" tIns="0" lIns="0" bIns="0" rIns="0">
              <a:spAutoFit/>
            </a:bodyPr>
            <a:lstStyle/>
            <a:p>
              <a:pPr algn="ctr" marL="0" indent="0" lvl="0">
                <a:lnSpc>
                  <a:spcPts val="2400"/>
                </a:lnSpc>
                <a:spcBef>
                  <a:spcPct val="0"/>
                </a:spcBef>
              </a:pPr>
              <a:r>
                <a:rPr lang="en-US" sz="2000">
                  <a:solidFill>
                    <a:srgbClr val="000000"/>
                  </a:solidFill>
                  <a:latin typeface="Aileron"/>
                </a:rPr>
                <a:t>Insert definition here</a:t>
              </a:r>
            </a:p>
          </p:txBody>
        </p:sp>
      </p:grpSp>
      <p:grpSp>
        <p:nvGrpSpPr>
          <p:cNvPr name="Group 8" id="8"/>
          <p:cNvGrpSpPr/>
          <p:nvPr/>
        </p:nvGrpSpPr>
        <p:grpSpPr>
          <a:xfrm rot="0">
            <a:off x="1028700" y="2683488"/>
            <a:ext cx="4454089" cy="2263437"/>
            <a:chOff x="0" y="0"/>
            <a:chExt cx="5938785" cy="3017916"/>
          </a:xfrm>
        </p:grpSpPr>
        <p:grpSp>
          <p:nvGrpSpPr>
            <p:cNvPr name="Group 9" id="9"/>
            <p:cNvGrpSpPr/>
            <p:nvPr/>
          </p:nvGrpSpPr>
          <p:grpSpPr>
            <a:xfrm rot="0">
              <a:off x="0" y="0"/>
              <a:ext cx="5938785" cy="3017916"/>
              <a:chOff x="0" y="0"/>
              <a:chExt cx="1332616" cy="677196"/>
            </a:xfrm>
          </p:grpSpPr>
          <p:sp>
            <p:nvSpPr>
              <p:cNvPr name="Freeform 10" id="10"/>
              <p:cNvSpPr/>
              <p:nvPr/>
            </p:nvSpPr>
            <p:spPr>
              <a:xfrm flipH="false" flipV="false" rot="0">
                <a:off x="0" y="0"/>
                <a:ext cx="1332616" cy="677196"/>
              </a:xfrm>
              <a:custGeom>
                <a:avLst/>
                <a:gdLst/>
                <a:ahLst/>
                <a:cxnLst/>
                <a:rect r="r" b="b" t="t" l="l"/>
                <a:pathLst>
                  <a:path h="677196" w="1332616">
                    <a:moveTo>
                      <a:pt x="0" y="0"/>
                    </a:moveTo>
                    <a:lnTo>
                      <a:pt x="1332616" y="0"/>
                    </a:lnTo>
                    <a:lnTo>
                      <a:pt x="1332616" y="677196"/>
                    </a:lnTo>
                    <a:lnTo>
                      <a:pt x="0" y="677196"/>
                    </a:lnTo>
                    <a:close/>
                  </a:path>
                </a:pathLst>
              </a:custGeom>
              <a:solidFill>
                <a:srgbClr val="FFFFFF"/>
              </a:solidFill>
            </p:spPr>
          </p:sp>
          <p:sp>
            <p:nvSpPr>
              <p:cNvPr name="TextBox 11" id="11"/>
              <p:cNvSpPr txBox="true"/>
              <p:nvPr/>
            </p:nvSpPr>
            <p:spPr>
              <a:xfrm>
                <a:off x="0" y="0"/>
                <a:ext cx="1332616" cy="677196"/>
              </a:xfrm>
              <a:prstGeom prst="rect">
                <a:avLst/>
              </a:prstGeom>
            </p:spPr>
            <p:txBody>
              <a:bodyPr anchor="ctr" rtlCol="false" tIns="50800" lIns="50800" bIns="50800" rIns="50800"/>
              <a:lstStyle/>
              <a:p>
                <a:pPr algn="ctr">
                  <a:lnSpc>
                    <a:spcPts val="1739"/>
                  </a:lnSpc>
                </a:pPr>
              </a:p>
            </p:txBody>
          </p:sp>
        </p:grpSp>
        <p:sp>
          <p:nvSpPr>
            <p:cNvPr name="TextBox 12" id="12"/>
            <p:cNvSpPr txBox="true"/>
            <p:nvPr/>
          </p:nvSpPr>
          <p:spPr>
            <a:xfrm rot="0">
              <a:off x="1303406" y="889833"/>
              <a:ext cx="3331973" cy="619125"/>
            </a:xfrm>
            <a:prstGeom prst="rect">
              <a:avLst/>
            </a:prstGeom>
          </p:spPr>
          <p:txBody>
            <a:bodyPr anchor="t" rtlCol="false" tIns="0" lIns="0" bIns="0" rIns="0">
              <a:spAutoFit/>
            </a:bodyPr>
            <a:lstStyle/>
            <a:p>
              <a:pPr algn="ctr" marL="0" indent="0" lvl="0">
                <a:lnSpc>
                  <a:spcPts val="3600"/>
                </a:lnSpc>
                <a:spcBef>
                  <a:spcPct val="0"/>
                </a:spcBef>
              </a:pPr>
              <a:r>
                <a:rPr lang="en-US" sz="3000">
                  <a:solidFill>
                    <a:srgbClr val="000000"/>
                  </a:solidFill>
                  <a:latin typeface="Aileron Ultra-Bold"/>
                </a:rPr>
                <a:t>“Word”</a:t>
              </a:r>
            </a:p>
          </p:txBody>
        </p:sp>
        <p:sp>
          <p:nvSpPr>
            <p:cNvPr name="TextBox 13" id="13"/>
            <p:cNvSpPr txBox="true"/>
            <p:nvPr/>
          </p:nvSpPr>
          <p:spPr>
            <a:xfrm rot="0">
              <a:off x="1303406" y="1893944"/>
              <a:ext cx="3331973" cy="415925"/>
            </a:xfrm>
            <a:prstGeom prst="rect">
              <a:avLst/>
            </a:prstGeom>
          </p:spPr>
          <p:txBody>
            <a:bodyPr anchor="t" rtlCol="false" tIns="0" lIns="0" bIns="0" rIns="0">
              <a:spAutoFit/>
            </a:bodyPr>
            <a:lstStyle/>
            <a:p>
              <a:pPr algn="ctr" marL="0" indent="0" lvl="0">
                <a:lnSpc>
                  <a:spcPts val="2400"/>
                </a:lnSpc>
                <a:spcBef>
                  <a:spcPct val="0"/>
                </a:spcBef>
              </a:pPr>
              <a:r>
                <a:rPr lang="en-US" sz="2000">
                  <a:solidFill>
                    <a:srgbClr val="000000"/>
                  </a:solidFill>
                  <a:latin typeface="Aileron"/>
                </a:rPr>
                <a:t>Insert definition here</a:t>
              </a:r>
            </a:p>
          </p:txBody>
        </p:sp>
      </p:grpSp>
      <p:grpSp>
        <p:nvGrpSpPr>
          <p:cNvPr name="Group 14" id="14"/>
          <p:cNvGrpSpPr/>
          <p:nvPr/>
        </p:nvGrpSpPr>
        <p:grpSpPr>
          <a:xfrm rot="0">
            <a:off x="1028700" y="5404125"/>
            <a:ext cx="4454089" cy="2263437"/>
            <a:chOff x="0" y="0"/>
            <a:chExt cx="5938785" cy="3017916"/>
          </a:xfrm>
        </p:grpSpPr>
        <p:grpSp>
          <p:nvGrpSpPr>
            <p:cNvPr name="Group 15" id="15"/>
            <p:cNvGrpSpPr/>
            <p:nvPr/>
          </p:nvGrpSpPr>
          <p:grpSpPr>
            <a:xfrm rot="0">
              <a:off x="0" y="0"/>
              <a:ext cx="5938785" cy="3017916"/>
              <a:chOff x="0" y="0"/>
              <a:chExt cx="1332616" cy="677196"/>
            </a:xfrm>
          </p:grpSpPr>
          <p:sp>
            <p:nvSpPr>
              <p:cNvPr name="Freeform 16" id="16"/>
              <p:cNvSpPr/>
              <p:nvPr/>
            </p:nvSpPr>
            <p:spPr>
              <a:xfrm flipH="false" flipV="false" rot="0">
                <a:off x="0" y="0"/>
                <a:ext cx="1332616" cy="677196"/>
              </a:xfrm>
              <a:custGeom>
                <a:avLst/>
                <a:gdLst/>
                <a:ahLst/>
                <a:cxnLst/>
                <a:rect r="r" b="b" t="t" l="l"/>
                <a:pathLst>
                  <a:path h="677196" w="1332616">
                    <a:moveTo>
                      <a:pt x="0" y="0"/>
                    </a:moveTo>
                    <a:lnTo>
                      <a:pt x="1332616" y="0"/>
                    </a:lnTo>
                    <a:lnTo>
                      <a:pt x="1332616" y="677196"/>
                    </a:lnTo>
                    <a:lnTo>
                      <a:pt x="0" y="677196"/>
                    </a:lnTo>
                    <a:close/>
                  </a:path>
                </a:pathLst>
              </a:custGeom>
              <a:solidFill>
                <a:srgbClr val="FFFFFF"/>
              </a:solidFill>
            </p:spPr>
          </p:sp>
          <p:sp>
            <p:nvSpPr>
              <p:cNvPr name="TextBox 17" id="17"/>
              <p:cNvSpPr txBox="true"/>
              <p:nvPr/>
            </p:nvSpPr>
            <p:spPr>
              <a:xfrm>
                <a:off x="0" y="0"/>
                <a:ext cx="1332616" cy="677196"/>
              </a:xfrm>
              <a:prstGeom prst="rect">
                <a:avLst/>
              </a:prstGeom>
            </p:spPr>
            <p:txBody>
              <a:bodyPr anchor="ctr" rtlCol="false" tIns="50800" lIns="50800" bIns="50800" rIns="50800"/>
              <a:lstStyle/>
              <a:p>
                <a:pPr algn="ctr">
                  <a:lnSpc>
                    <a:spcPts val="1739"/>
                  </a:lnSpc>
                </a:pPr>
              </a:p>
            </p:txBody>
          </p:sp>
        </p:grpSp>
        <p:sp>
          <p:nvSpPr>
            <p:cNvPr name="TextBox 18" id="18"/>
            <p:cNvSpPr txBox="true"/>
            <p:nvPr/>
          </p:nvSpPr>
          <p:spPr>
            <a:xfrm rot="0">
              <a:off x="1303406" y="889833"/>
              <a:ext cx="3331973" cy="619125"/>
            </a:xfrm>
            <a:prstGeom prst="rect">
              <a:avLst/>
            </a:prstGeom>
          </p:spPr>
          <p:txBody>
            <a:bodyPr anchor="t" rtlCol="false" tIns="0" lIns="0" bIns="0" rIns="0">
              <a:spAutoFit/>
            </a:bodyPr>
            <a:lstStyle/>
            <a:p>
              <a:pPr algn="ctr" marL="0" indent="0" lvl="0">
                <a:lnSpc>
                  <a:spcPts val="3600"/>
                </a:lnSpc>
                <a:spcBef>
                  <a:spcPct val="0"/>
                </a:spcBef>
              </a:pPr>
              <a:r>
                <a:rPr lang="en-US" sz="3000">
                  <a:solidFill>
                    <a:srgbClr val="000000"/>
                  </a:solidFill>
                  <a:latin typeface="Aileron Ultra-Bold"/>
                </a:rPr>
                <a:t>“Word”</a:t>
              </a:r>
            </a:p>
          </p:txBody>
        </p:sp>
        <p:sp>
          <p:nvSpPr>
            <p:cNvPr name="TextBox 19" id="19"/>
            <p:cNvSpPr txBox="true"/>
            <p:nvPr/>
          </p:nvSpPr>
          <p:spPr>
            <a:xfrm rot="0">
              <a:off x="1303406" y="1893944"/>
              <a:ext cx="3331973" cy="415925"/>
            </a:xfrm>
            <a:prstGeom prst="rect">
              <a:avLst/>
            </a:prstGeom>
          </p:spPr>
          <p:txBody>
            <a:bodyPr anchor="t" rtlCol="false" tIns="0" lIns="0" bIns="0" rIns="0">
              <a:spAutoFit/>
            </a:bodyPr>
            <a:lstStyle/>
            <a:p>
              <a:pPr algn="ctr" marL="0" indent="0" lvl="0">
                <a:lnSpc>
                  <a:spcPts val="2400"/>
                </a:lnSpc>
                <a:spcBef>
                  <a:spcPct val="0"/>
                </a:spcBef>
              </a:pPr>
              <a:r>
                <a:rPr lang="en-US" sz="2000">
                  <a:solidFill>
                    <a:srgbClr val="000000"/>
                  </a:solidFill>
                  <a:latin typeface="Aileron"/>
                </a:rPr>
                <a:t>Insert definition here</a:t>
              </a:r>
            </a:p>
          </p:txBody>
        </p:sp>
      </p:grpSp>
      <p:sp>
        <p:nvSpPr>
          <p:cNvPr name="Freeform 20" id="20"/>
          <p:cNvSpPr/>
          <p:nvPr/>
        </p:nvSpPr>
        <p:spPr>
          <a:xfrm flipH="false" flipV="false" rot="0">
            <a:off x="10010484" y="-1094284"/>
            <a:ext cx="8874797" cy="8761845"/>
          </a:xfrm>
          <a:custGeom>
            <a:avLst/>
            <a:gdLst/>
            <a:ahLst/>
            <a:cxnLst/>
            <a:rect r="r" b="b" t="t" l="l"/>
            <a:pathLst>
              <a:path h="8761845" w="8874797">
                <a:moveTo>
                  <a:pt x="0" y="0"/>
                </a:moveTo>
                <a:lnTo>
                  <a:pt x="8874798" y="0"/>
                </a:lnTo>
                <a:lnTo>
                  <a:pt x="8874798" y="8761845"/>
                </a:lnTo>
                <a:lnTo>
                  <a:pt x="0" y="876184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21" id="21"/>
          <p:cNvGrpSpPr/>
          <p:nvPr/>
        </p:nvGrpSpPr>
        <p:grpSpPr>
          <a:xfrm rot="0">
            <a:off x="6413571" y="1553590"/>
            <a:ext cx="4454089" cy="2263437"/>
            <a:chOff x="0" y="0"/>
            <a:chExt cx="5938785" cy="3017916"/>
          </a:xfrm>
        </p:grpSpPr>
        <p:grpSp>
          <p:nvGrpSpPr>
            <p:cNvPr name="Group 22" id="22"/>
            <p:cNvGrpSpPr/>
            <p:nvPr/>
          </p:nvGrpSpPr>
          <p:grpSpPr>
            <a:xfrm rot="0">
              <a:off x="0" y="0"/>
              <a:ext cx="5938785" cy="3017916"/>
              <a:chOff x="0" y="0"/>
              <a:chExt cx="1332616" cy="677196"/>
            </a:xfrm>
          </p:grpSpPr>
          <p:sp>
            <p:nvSpPr>
              <p:cNvPr name="Freeform 23" id="23"/>
              <p:cNvSpPr/>
              <p:nvPr/>
            </p:nvSpPr>
            <p:spPr>
              <a:xfrm flipH="false" flipV="false" rot="0">
                <a:off x="0" y="0"/>
                <a:ext cx="1332616" cy="677196"/>
              </a:xfrm>
              <a:custGeom>
                <a:avLst/>
                <a:gdLst/>
                <a:ahLst/>
                <a:cxnLst/>
                <a:rect r="r" b="b" t="t" l="l"/>
                <a:pathLst>
                  <a:path h="677196" w="1332616">
                    <a:moveTo>
                      <a:pt x="0" y="0"/>
                    </a:moveTo>
                    <a:lnTo>
                      <a:pt x="1332616" y="0"/>
                    </a:lnTo>
                    <a:lnTo>
                      <a:pt x="1332616" y="677196"/>
                    </a:lnTo>
                    <a:lnTo>
                      <a:pt x="0" y="677196"/>
                    </a:lnTo>
                    <a:close/>
                  </a:path>
                </a:pathLst>
              </a:custGeom>
              <a:solidFill>
                <a:srgbClr val="FFFFFF"/>
              </a:solidFill>
            </p:spPr>
          </p:sp>
          <p:sp>
            <p:nvSpPr>
              <p:cNvPr name="TextBox 24" id="24"/>
              <p:cNvSpPr txBox="true"/>
              <p:nvPr/>
            </p:nvSpPr>
            <p:spPr>
              <a:xfrm>
                <a:off x="0" y="0"/>
                <a:ext cx="1332616" cy="677196"/>
              </a:xfrm>
              <a:prstGeom prst="rect">
                <a:avLst/>
              </a:prstGeom>
            </p:spPr>
            <p:txBody>
              <a:bodyPr anchor="ctr" rtlCol="false" tIns="50800" lIns="50800" bIns="50800" rIns="50800"/>
              <a:lstStyle/>
              <a:p>
                <a:pPr algn="ctr">
                  <a:lnSpc>
                    <a:spcPts val="1739"/>
                  </a:lnSpc>
                </a:pPr>
              </a:p>
            </p:txBody>
          </p:sp>
        </p:grpSp>
        <p:sp>
          <p:nvSpPr>
            <p:cNvPr name="TextBox 25" id="25"/>
            <p:cNvSpPr txBox="true"/>
            <p:nvPr/>
          </p:nvSpPr>
          <p:spPr>
            <a:xfrm rot="0">
              <a:off x="1303406" y="889833"/>
              <a:ext cx="3331973" cy="619125"/>
            </a:xfrm>
            <a:prstGeom prst="rect">
              <a:avLst/>
            </a:prstGeom>
          </p:spPr>
          <p:txBody>
            <a:bodyPr anchor="t" rtlCol="false" tIns="0" lIns="0" bIns="0" rIns="0">
              <a:spAutoFit/>
            </a:bodyPr>
            <a:lstStyle/>
            <a:p>
              <a:pPr algn="ctr" marL="0" indent="0" lvl="0">
                <a:lnSpc>
                  <a:spcPts val="3600"/>
                </a:lnSpc>
                <a:spcBef>
                  <a:spcPct val="0"/>
                </a:spcBef>
              </a:pPr>
              <a:r>
                <a:rPr lang="en-US" sz="3000">
                  <a:solidFill>
                    <a:srgbClr val="000000"/>
                  </a:solidFill>
                  <a:latin typeface="Aileron Ultra-Bold"/>
                </a:rPr>
                <a:t>“Word”</a:t>
              </a:r>
            </a:p>
          </p:txBody>
        </p:sp>
        <p:sp>
          <p:nvSpPr>
            <p:cNvPr name="TextBox 26" id="26"/>
            <p:cNvSpPr txBox="true"/>
            <p:nvPr/>
          </p:nvSpPr>
          <p:spPr>
            <a:xfrm rot="0">
              <a:off x="1303406" y="1893944"/>
              <a:ext cx="3331973" cy="415925"/>
            </a:xfrm>
            <a:prstGeom prst="rect">
              <a:avLst/>
            </a:prstGeom>
          </p:spPr>
          <p:txBody>
            <a:bodyPr anchor="t" rtlCol="false" tIns="0" lIns="0" bIns="0" rIns="0">
              <a:spAutoFit/>
            </a:bodyPr>
            <a:lstStyle/>
            <a:p>
              <a:pPr algn="ctr" marL="0" indent="0" lvl="0">
                <a:lnSpc>
                  <a:spcPts val="2400"/>
                </a:lnSpc>
                <a:spcBef>
                  <a:spcPct val="0"/>
                </a:spcBef>
              </a:pPr>
              <a:r>
                <a:rPr lang="en-US" sz="2000">
                  <a:solidFill>
                    <a:srgbClr val="000000"/>
                  </a:solidFill>
                  <a:latin typeface="Aileron"/>
                </a:rPr>
                <a:t>Insert definition here</a:t>
              </a:r>
            </a:p>
          </p:txBody>
        </p:sp>
      </p:grpSp>
      <p:grpSp>
        <p:nvGrpSpPr>
          <p:cNvPr name="Group 27" id="27"/>
          <p:cNvGrpSpPr/>
          <p:nvPr/>
        </p:nvGrpSpPr>
        <p:grpSpPr>
          <a:xfrm rot="0">
            <a:off x="6413571" y="4270586"/>
            <a:ext cx="4454089" cy="2263437"/>
            <a:chOff x="0" y="0"/>
            <a:chExt cx="5938785" cy="3017916"/>
          </a:xfrm>
        </p:grpSpPr>
        <p:grpSp>
          <p:nvGrpSpPr>
            <p:cNvPr name="Group 28" id="28"/>
            <p:cNvGrpSpPr/>
            <p:nvPr/>
          </p:nvGrpSpPr>
          <p:grpSpPr>
            <a:xfrm rot="0">
              <a:off x="0" y="0"/>
              <a:ext cx="5938785" cy="3017916"/>
              <a:chOff x="0" y="0"/>
              <a:chExt cx="1332616" cy="677196"/>
            </a:xfrm>
          </p:grpSpPr>
          <p:sp>
            <p:nvSpPr>
              <p:cNvPr name="Freeform 29" id="29"/>
              <p:cNvSpPr/>
              <p:nvPr/>
            </p:nvSpPr>
            <p:spPr>
              <a:xfrm flipH="false" flipV="false" rot="0">
                <a:off x="0" y="0"/>
                <a:ext cx="1332616" cy="677196"/>
              </a:xfrm>
              <a:custGeom>
                <a:avLst/>
                <a:gdLst/>
                <a:ahLst/>
                <a:cxnLst/>
                <a:rect r="r" b="b" t="t" l="l"/>
                <a:pathLst>
                  <a:path h="677196" w="1332616">
                    <a:moveTo>
                      <a:pt x="0" y="0"/>
                    </a:moveTo>
                    <a:lnTo>
                      <a:pt x="1332616" y="0"/>
                    </a:lnTo>
                    <a:lnTo>
                      <a:pt x="1332616" y="677196"/>
                    </a:lnTo>
                    <a:lnTo>
                      <a:pt x="0" y="677196"/>
                    </a:lnTo>
                    <a:close/>
                  </a:path>
                </a:pathLst>
              </a:custGeom>
              <a:solidFill>
                <a:srgbClr val="FFFFFF"/>
              </a:solidFill>
            </p:spPr>
          </p:sp>
          <p:sp>
            <p:nvSpPr>
              <p:cNvPr name="TextBox 30" id="30"/>
              <p:cNvSpPr txBox="true"/>
              <p:nvPr/>
            </p:nvSpPr>
            <p:spPr>
              <a:xfrm>
                <a:off x="0" y="0"/>
                <a:ext cx="1332616" cy="677196"/>
              </a:xfrm>
              <a:prstGeom prst="rect">
                <a:avLst/>
              </a:prstGeom>
            </p:spPr>
            <p:txBody>
              <a:bodyPr anchor="ctr" rtlCol="false" tIns="50800" lIns="50800" bIns="50800" rIns="50800"/>
              <a:lstStyle/>
              <a:p>
                <a:pPr algn="ctr">
                  <a:lnSpc>
                    <a:spcPts val="1739"/>
                  </a:lnSpc>
                </a:pPr>
              </a:p>
            </p:txBody>
          </p:sp>
        </p:grpSp>
        <p:sp>
          <p:nvSpPr>
            <p:cNvPr name="TextBox 31" id="31"/>
            <p:cNvSpPr txBox="true"/>
            <p:nvPr/>
          </p:nvSpPr>
          <p:spPr>
            <a:xfrm rot="0">
              <a:off x="1303406" y="889833"/>
              <a:ext cx="3331973" cy="619125"/>
            </a:xfrm>
            <a:prstGeom prst="rect">
              <a:avLst/>
            </a:prstGeom>
          </p:spPr>
          <p:txBody>
            <a:bodyPr anchor="t" rtlCol="false" tIns="0" lIns="0" bIns="0" rIns="0">
              <a:spAutoFit/>
            </a:bodyPr>
            <a:lstStyle/>
            <a:p>
              <a:pPr algn="ctr" marL="0" indent="0" lvl="0">
                <a:lnSpc>
                  <a:spcPts val="3600"/>
                </a:lnSpc>
                <a:spcBef>
                  <a:spcPct val="0"/>
                </a:spcBef>
              </a:pPr>
              <a:r>
                <a:rPr lang="en-US" sz="3000">
                  <a:solidFill>
                    <a:srgbClr val="000000"/>
                  </a:solidFill>
                  <a:latin typeface="Aileron Ultra-Bold"/>
                </a:rPr>
                <a:t>“Word”</a:t>
              </a:r>
            </a:p>
          </p:txBody>
        </p:sp>
        <p:sp>
          <p:nvSpPr>
            <p:cNvPr name="TextBox 32" id="32"/>
            <p:cNvSpPr txBox="true"/>
            <p:nvPr/>
          </p:nvSpPr>
          <p:spPr>
            <a:xfrm rot="0">
              <a:off x="1303406" y="1893944"/>
              <a:ext cx="3331973" cy="415925"/>
            </a:xfrm>
            <a:prstGeom prst="rect">
              <a:avLst/>
            </a:prstGeom>
          </p:spPr>
          <p:txBody>
            <a:bodyPr anchor="t" rtlCol="false" tIns="0" lIns="0" bIns="0" rIns="0">
              <a:spAutoFit/>
            </a:bodyPr>
            <a:lstStyle/>
            <a:p>
              <a:pPr algn="ctr" marL="0" indent="0" lvl="0">
                <a:lnSpc>
                  <a:spcPts val="2400"/>
                </a:lnSpc>
                <a:spcBef>
                  <a:spcPct val="0"/>
                </a:spcBef>
              </a:pPr>
              <a:r>
                <a:rPr lang="en-US" sz="2000">
                  <a:solidFill>
                    <a:srgbClr val="000000"/>
                  </a:solidFill>
                  <a:latin typeface="Aileron"/>
                </a:rPr>
                <a:t>Insert definition here</a:t>
              </a:r>
            </a:p>
          </p:txBody>
        </p:sp>
      </p:grpSp>
      <p:grpSp>
        <p:nvGrpSpPr>
          <p:cNvPr name="Group 33" id="33"/>
          <p:cNvGrpSpPr/>
          <p:nvPr/>
        </p:nvGrpSpPr>
        <p:grpSpPr>
          <a:xfrm rot="0">
            <a:off x="6413571" y="6991223"/>
            <a:ext cx="4454089" cy="2263437"/>
            <a:chOff x="0" y="0"/>
            <a:chExt cx="5938785" cy="3017916"/>
          </a:xfrm>
        </p:grpSpPr>
        <p:grpSp>
          <p:nvGrpSpPr>
            <p:cNvPr name="Group 34" id="34"/>
            <p:cNvGrpSpPr/>
            <p:nvPr/>
          </p:nvGrpSpPr>
          <p:grpSpPr>
            <a:xfrm rot="0">
              <a:off x="0" y="0"/>
              <a:ext cx="5938785" cy="3017916"/>
              <a:chOff x="0" y="0"/>
              <a:chExt cx="1332616" cy="677196"/>
            </a:xfrm>
          </p:grpSpPr>
          <p:sp>
            <p:nvSpPr>
              <p:cNvPr name="Freeform 35" id="35"/>
              <p:cNvSpPr/>
              <p:nvPr/>
            </p:nvSpPr>
            <p:spPr>
              <a:xfrm flipH="false" flipV="false" rot="0">
                <a:off x="0" y="0"/>
                <a:ext cx="1332616" cy="677196"/>
              </a:xfrm>
              <a:custGeom>
                <a:avLst/>
                <a:gdLst/>
                <a:ahLst/>
                <a:cxnLst/>
                <a:rect r="r" b="b" t="t" l="l"/>
                <a:pathLst>
                  <a:path h="677196" w="1332616">
                    <a:moveTo>
                      <a:pt x="0" y="0"/>
                    </a:moveTo>
                    <a:lnTo>
                      <a:pt x="1332616" y="0"/>
                    </a:lnTo>
                    <a:lnTo>
                      <a:pt x="1332616" y="677196"/>
                    </a:lnTo>
                    <a:lnTo>
                      <a:pt x="0" y="677196"/>
                    </a:lnTo>
                    <a:close/>
                  </a:path>
                </a:pathLst>
              </a:custGeom>
              <a:solidFill>
                <a:srgbClr val="FFFFFF"/>
              </a:solidFill>
            </p:spPr>
          </p:sp>
          <p:sp>
            <p:nvSpPr>
              <p:cNvPr name="TextBox 36" id="36"/>
              <p:cNvSpPr txBox="true"/>
              <p:nvPr/>
            </p:nvSpPr>
            <p:spPr>
              <a:xfrm>
                <a:off x="0" y="0"/>
                <a:ext cx="1332616" cy="677196"/>
              </a:xfrm>
              <a:prstGeom prst="rect">
                <a:avLst/>
              </a:prstGeom>
            </p:spPr>
            <p:txBody>
              <a:bodyPr anchor="ctr" rtlCol="false" tIns="50800" lIns="50800" bIns="50800" rIns="50800"/>
              <a:lstStyle/>
              <a:p>
                <a:pPr algn="ctr">
                  <a:lnSpc>
                    <a:spcPts val="1739"/>
                  </a:lnSpc>
                </a:pPr>
              </a:p>
            </p:txBody>
          </p:sp>
        </p:grpSp>
        <p:sp>
          <p:nvSpPr>
            <p:cNvPr name="TextBox 37" id="37"/>
            <p:cNvSpPr txBox="true"/>
            <p:nvPr/>
          </p:nvSpPr>
          <p:spPr>
            <a:xfrm rot="0">
              <a:off x="1303406" y="889833"/>
              <a:ext cx="3331973" cy="619125"/>
            </a:xfrm>
            <a:prstGeom prst="rect">
              <a:avLst/>
            </a:prstGeom>
          </p:spPr>
          <p:txBody>
            <a:bodyPr anchor="t" rtlCol="false" tIns="0" lIns="0" bIns="0" rIns="0">
              <a:spAutoFit/>
            </a:bodyPr>
            <a:lstStyle/>
            <a:p>
              <a:pPr algn="ctr" marL="0" indent="0" lvl="0">
                <a:lnSpc>
                  <a:spcPts val="3600"/>
                </a:lnSpc>
                <a:spcBef>
                  <a:spcPct val="0"/>
                </a:spcBef>
              </a:pPr>
              <a:r>
                <a:rPr lang="en-US" sz="3000">
                  <a:solidFill>
                    <a:srgbClr val="000000"/>
                  </a:solidFill>
                  <a:latin typeface="Aileron Ultra-Bold"/>
                </a:rPr>
                <a:t>“Word”</a:t>
              </a:r>
            </a:p>
          </p:txBody>
        </p:sp>
        <p:sp>
          <p:nvSpPr>
            <p:cNvPr name="TextBox 38" id="38"/>
            <p:cNvSpPr txBox="true"/>
            <p:nvPr/>
          </p:nvSpPr>
          <p:spPr>
            <a:xfrm rot="0">
              <a:off x="1303406" y="1893944"/>
              <a:ext cx="3331973" cy="415925"/>
            </a:xfrm>
            <a:prstGeom prst="rect">
              <a:avLst/>
            </a:prstGeom>
          </p:spPr>
          <p:txBody>
            <a:bodyPr anchor="t" rtlCol="false" tIns="0" lIns="0" bIns="0" rIns="0">
              <a:spAutoFit/>
            </a:bodyPr>
            <a:lstStyle/>
            <a:p>
              <a:pPr algn="ctr" marL="0" indent="0" lvl="0">
                <a:lnSpc>
                  <a:spcPts val="2400"/>
                </a:lnSpc>
                <a:spcBef>
                  <a:spcPct val="0"/>
                </a:spcBef>
              </a:pPr>
              <a:r>
                <a:rPr lang="en-US" sz="2000">
                  <a:solidFill>
                    <a:srgbClr val="000000"/>
                  </a:solidFill>
                  <a:latin typeface="Aileron"/>
                </a:rPr>
                <a:t>Insert definition here</a:t>
              </a:r>
            </a:p>
          </p:txBody>
        </p:sp>
      </p:grpSp>
      <p:grpSp>
        <p:nvGrpSpPr>
          <p:cNvPr name="Group 39" id="39"/>
          <p:cNvGrpSpPr/>
          <p:nvPr/>
        </p:nvGrpSpPr>
        <p:grpSpPr>
          <a:xfrm rot="0">
            <a:off x="11877310" y="2687129"/>
            <a:ext cx="4454089" cy="2263437"/>
            <a:chOff x="0" y="0"/>
            <a:chExt cx="5938785" cy="3017916"/>
          </a:xfrm>
        </p:grpSpPr>
        <p:grpSp>
          <p:nvGrpSpPr>
            <p:cNvPr name="Group 40" id="40"/>
            <p:cNvGrpSpPr/>
            <p:nvPr/>
          </p:nvGrpSpPr>
          <p:grpSpPr>
            <a:xfrm rot="0">
              <a:off x="0" y="0"/>
              <a:ext cx="5938785" cy="3017916"/>
              <a:chOff x="0" y="0"/>
              <a:chExt cx="1332616" cy="677196"/>
            </a:xfrm>
          </p:grpSpPr>
          <p:sp>
            <p:nvSpPr>
              <p:cNvPr name="Freeform 41" id="41"/>
              <p:cNvSpPr/>
              <p:nvPr/>
            </p:nvSpPr>
            <p:spPr>
              <a:xfrm flipH="false" flipV="false" rot="0">
                <a:off x="0" y="0"/>
                <a:ext cx="1332616" cy="677196"/>
              </a:xfrm>
              <a:custGeom>
                <a:avLst/>
                <a:gdLst/>
                <a:ahLst/>
                <a:cxnLst/>
                <a:rect r="r" b="b" t="t" l="l"/>
                <a:pathLst>
                  <a:path h="677196" w="1332616">
                    <a:moveTo>
                      <a:pt x="0" y="0"/>
                    </a:moveTo>
                    <a:lnTo>
                      <a:pt x="1332616" y="0"/>
                    </a:lnTo>
                    <a:lnTo>
                      <a:pt x="1332616" y="677196"/>
                    </a:lnTo>
                    <a:lnTo>
                      <a:pt x="0" y="677196"/>
                    </a:lnTo>
                    <a:close/>
                  </a:path>
                </a:pathLst>
              </a:custGeom>
              <a:solidFill>
                <a:srgbClr val="FFFFFF"/>
              </a:solidFill>
            </p:spPr>
          </p:sp>
          <p:sp>
            <p:nvSpPr>
              <p:cNvPr name="TextBox 42" id="42"/>
              <p:cNvSpPr txBox="true"/>
              <p:nvPr/>
            </p:nvSpPr>
            <p:spPr>
              <a:xfrm>
                <a:off x="0" y="0"/>
                <a:ext cx="1332616" cy="677196"/>
              </a:xfrm>
              <a:prstGeom prst="rect">
                <a:avLst/>
              </a:prstGeom>
            </p:spPr>
            <p:txBody>
              <a:bodyPr anchor="ctr" rtlCol="false" tIns="50800" lIns="50800" bIns="50800" rIns="50800"/>
              <a:lstStyle/>
              <a:p>
                <a:pPr algn="ctr">
                  <a:lnSpc>
                    <a:spcPts val="1739"/>
                  </a:lnSpc>
                </a:pPr>
              </a:p>
            </p:txBody>
          </p:sp>
        </p:grpSp>
        <p:sp>
          <p:nvSpPr>
            <p:cNvPr name="TextBox 43" id="43"/>
            <p:cNvSpPr txBox="true"/>
            <p:nvPr/>
          </p:nvSpPr>
          <p:spPr>
            <a:xfrm rot="0">
              <a:off x="1303406" y="889833"/>
              <a:ext cx="3331973" cy="619125"/>
            </a:xfrm>
            <a:prstGeom prst="rect">
              <a:avLst/>
            </a:prstGeom>
          </p:spPr>
          <p:txBody>
            <a:bodyPr anchor="t" rtlCol="false" tIns="0" lIns="0" bIns="0" rIns="0">
              <a:spAutoFit/>
            </a:bodyPr>
            <a:lstStyle/>
            <a:p>
              <a:pPr algn="ctr" marL="0" indent="0" lvl="0">
                <a:lnSpc>
                  <a:spcPts val="3600"/>
                </a:lnSpc>
                <a:spcBef>
                  <a:spcPct val="0"/>
                </a:spcBef>
              </a:pPr>
              <a:r>
                <a:rPr lang="en-US" sz="3000">
                  <a:solidFill>
                    <a:srgbClr val="000000"/>
                  </a:solidFill>
                  <a:latin typeface="Aileron Ultra-Bold"/>
                </a:rPr>
                <a:t>“Word”</a:t>
              </a:r>
            </a:p>
          </p:txBody>
        </p:sp>
        <p:sp>
          <p:nvSpPr>
            <p:cNvPr name="TextBox 44" id="44"/>
            <p:cNvSpPr txBox="true"/>
            <p:nvPr/>
          </p:nvSpPr>
          <p:spPr>
            <a:xfrm rot="0">
              <a:off x="1303406" y="1893944"/>
              <a:ext cx="3331973" cy="415925"/>
            </a:xfrm>
            <a:prstGeom prst="rect">
              <a:avLst/>
            </a:prstGeom>
          </p:spPr>
          <p:txBody>
            <a:bodyPr anchor="t" rtlCol="false" tIns="0" lIns="0" bIns="0" rIns="0">
              <a:spAutoFit/>
            </a:bodyPr>
            <a:lstStyle/>
            <a:p>
              <a:pPr algn="ctr" marL="0" indent="0" lvl="0">
                <a:lnSpc>
                  <a:spcPts val="2400"/>
                </a:lnSpc>
                <a:spcBef>
                  <a:spcPct val="0"/>
                </a:spcBef>
              </a:pPr>
              <a:r>
                <a:rPr lang="en-US" sz="2000">
                  <a:solidFill>
                    <a:srgbClr val="000000"/>
                  </a:solidFill>
                  <a:latin typeface="Aileron"/>
                </a:rPr>
                <a:t>Insert definition here</a:t>
              </a:r>
            </a:p>
          </p:txBody>
        </p:sp>
      </p:grpSp>
      <p:grpSp>
        <p:nvGrpSpPr>
          <p:cNvPr name="Group 45" id="45"/>
          <p:cNvGrpSpPr/>
          <p:nvPr/>
        </p:nvGrpSpPr>
        <p:grpSpPr>
          <a:xfrm rot="0">
            <a:off x="11877310" y="5404125"/>
            <a:ext cx="4454089" cy="2263437"/>
            <a:chOff x="0" y="0"/>
            <a:chExt cx="5938785" cy="3017916"/>
          </a:xfrm>
        </p:grpSpPr>
        <p:grpSp>
          <p:nvGrpSpPr>
            <p:cNvPr name="Group 46" id="46"/>
            <p:cNvGrpSpPr/>
            <p:nvPr/>
          </p:nvGrpSpPr>
          <p:grpSpPr>
            <a:xfrm rot="0">
              <a:off x="0" y="0"/>
              <a:ext cx="5938785" cy="3017916"/>
              <a:chOff x="0" y="0"/>
              <a:chExt cx="1332616" cy="677196"/>
            </a:xfrm>
          </p:grpSpPr>
          <p:sp>
            <p:nvSpPr>
              <p:cNvPr name="Freeform 47" id="47"/>
              <p:cNvSpPr/>
              <p:nvPr/>
            </p:nvSpPr>
            <p:spPr>
              <a:xfrm flipH="false" flipV="false" rot="0">
                <a:off x="0" y="0"/>
                <a:ext cx="1332616" cy="677196"/>
              </a:xfrm>
              <a:custGeom>
                <a:avLst/>
                <a:gdLst/>
                <a:ahLst/>
                <a:cxnLst/>
                <a:rect r="r" b="b" t="t" l="l"/>
                <a:pathLst>
                  <a:path h="677196" w="1332616">
                    <a:moveTo>
                      <a:pt x="0" y="0"/>
                    </a:moveTo>
                    <a:lnTo>
                      <a:pt x="1332616" y="0"/>
                    </a:lnTo>
                    <a:lnTo>
                      <a:pt x="1332616" y="677196"/>
                    </a:lnTo>
                    <a:lnTo>
                      <a:pt x="0" y="677196"/>
                    </a:lnTo>
                    <a:close/>
                  </a:path>
                </a:pathLst>
              </a:custGeom>
              <a:solidFill>
                <a:srgbClr val="FFFFFF"/>
              </a:solidFill>
            </p:spPr>
          </p:sp>
          <p:sp>
            <p:nvSpPr>
              <p:cNvPr name="TextBox 48" id="48"/>
              <p:cNvSpPr txBox="true"/>
              <p:nvPr/>
            </p:nvSpPr>
            <p:spPr>
              <a:xfrm>
                <a:off x="0" y="0"/>
                <a:ext cx="1332616" cy="677196"/>
              </a:xfrm>
              <a:prstGeom prst="rect">
                <a:avLst/>
              </a:prstGeom>
            </p:spPr>
            <p:txBody>
              <a:bodyPr anchor="ctr" rtlCol="false" tIns="50800" lIns="50800" bIns="50800" rIns="50800"/>
              <a:lstStyle/>
              <a:p>
                <a:pPr algn="ctr">
                  <a:lnSpc>
                    <a:spcPts val="1739"/>
                  </a:lnSpc>
                </a:pPr>
              </a:p>
            </p:txBody>
          </p:sp>
        </p:grpSp>
        <p:sp>
          <p:nvSpPr>
            <p:cNvPr name="TextBox 49" id="49"/>
            <p:cNvSpPr txBox="true"/>
            <p:nvPr/>
          </p:nvSpPr>
          <p:spPr>
            <a:xfrm rot="0">
              <a:off x="1303406" y="889833"/>
              <a:ext cx="3331973" cy="619125"/>
            </a:xfrm>
            <a:prstGeom prst="rect">
              <a:avLst/>
            </a:prstGeom>
          </p:spPr>
          <p:txBody>
            <a:bodyPr anchor="t" rtlCol="false" tIns="0" lIns="0" bIns="0" rIns="0">
              <a:spAutoFit/>
            </a:bodyPr>
            <a:lstStyle/>
            <a:p>
              <a:pPr algn="ctr" marL="0" indent="0" lvl="0">
                <a:lnSpc>
                  <a:spcPts val="3600"/>
                </a:lnSpc>
                <a:spcBef>
                  <a:spcPct val="0"/>
                </a:spcBef>
              </a:pPr>
              <a:r>
                <a:rPr lang="en-US" sz="3000">
                  <a:solidFill>
                    <a:srgbClr val="000000"/>
                  </a:solidFill>
                  <a:latin typeface="Aileron Ultra-Bold"/>
                </a:rPr>
                <a:t>“Word”</a:t>
              </a:r>
            </a:p>
          </p:txBody>
        </p:sp>
        <p:sp>
          <p:nvSpPr>
            <p:cNvPr name="TextBox 50" id="50"/>
            <p:cNvSpPr txBox="true"/>
            <p:nvPr/>
          </p:nvSpPr>
          <p:spPr>
            <a:xfrm rot="0">
              <a:off x="1303406" y="1893944"/>
              <a:ext cx="3331973" cy="415925"/>
            </a:xfrm>
            <a:prstGeom prst="rect">
              <a:avLst/>
            </a:prstGeom>
          </p:spPr>
          <p:txBody>
            <a:bodyPr anchor="t" rtlCol="false" tIns="0" lIns="0" bIns="0" rIns="0">
              <a:spAutoFit/>
            </a:bodyPr>
            <a:lstStyle/>
            <a:p>
              <a:pPr algn="ctr" marL="0" indent="0" lvl="0">
                <a:lnSpc>
                  <a:spcPts val="2400"/>
                </a:lnSpc>
                <a:spcBef>
                  <a:spcPct val="0"/>
                </a:spcBef>
              </a:pPr>
              <a:r>
                <a:rPr lang="en-US" sz="2000">
                  <a:solidFill>
                    <a:srgbClr val="000000"/>
                  </a:solidFill>
                  <a:latin typeface="Aileron"/>
                </a:rPr>
                <a:t>Insert definition here</a:t>
              </a:r>
            </a:p>
          </p:txBody>
        </p:sp>
      </p:grpSp>
      <p:grpSp>
        <p:nvGrpSpPr>
          <p:cNvPr name="Group 51" id="51"/>
          <p:cNvGrpSpPr/>
          <p:nvPr/>
        </p:nvGrpSpPr>
        <p:grpSpPr>
          <a:xfrm rot="0">
            <a:off x="11877310" y="8124761"/>
            <a:ext cx="4454089" cy="2263437"/>
            <a:chOff x="0" y="0"/>
            <a:chExt cx="5938785" cy="3017916"/>
          </a:xfrm>
        </p:grpSpPr>
        <p:grpSp>
          <p:nvGrpSpPr>
            <p:cNvPr name="Group 52" id="52"/>
            <p:cNvGrpSpPr/>
            <p:nvPr/>
          </p:nvGrpSpPr>
          <p:grpSpPr>
            <a:xfrm rot="0">
              <a:off x="0" y="0"/>
              <a:ext cx="5938785" cy="3017916"/>
              <a:chOff x="0" y="0"/>
              <a:chExt cx="1332616" cy="677196"/>
            </a:xfrm>
          </p:grpSpPr>
          <p:sp>
            <p:nvSpPr>
              <p:cNvPr name="Freeform 53" id="53"/>
              <p:cNvSpPr/>
              <p:nvPr/>
            </p:nvSpPr>
            <p:spPr>
              <a:xfrm flipH="false" flipV="false" rot="0">
                <a:off x="0" y="0"/>
                <a:ext cx="1332616" cy="677196"/>
              </a:xfrm>
              <a:custGeom>
                <a:avLst/>
                <a:gdLst/>
                <a:ahLst/>
                <a:cxnLst/>
                <a:rect r="r" b="b" t="t" l="l"/>
                <a:pathLst>
                  <a:path h="677196" w="1332616">
                    <a:moveTo>
                      <a:pt x="0" y="0"/>
                    </a:moveTo>
                    <a:lnTo>
                      <a:pt x="1332616" y="0"/>
                    </a:lnTo>
                    <a:lnTo>
                      <a:pt x="1332616" y="677196"/>
                    </a:lnTo>
                    <a:lnTo>
                      <a:pt x="0" y="677196"/>
                    </a:lnTo>
                    <a:close/>
                  </a:path>
                </a:pathLst>
              </a:custGeom>
              <a:solidFill>
                <a:srgbClr val="FFFFFF"/>
              </a:solidFill>
            </p:spPr>
          </p:sp>
          <p:sp>
            <p:nvSpPr>
              <p:cNvPr name="TextBox 54" id="54"/>
              <p:cNvSpPr txBox="true"/>
              <p:nvPr/>
            </p:nvSpPr>
            <p:spPr>
              <a:xfrm>
                <a:off x="0" y="0"/>
                <a:ext cx="1332616" cy="677196"/>
              </a:xfrm>
              <a:prstGeom prst="rect">
                <a:avLst/>
              </a:prstGeom>
            </p:spPr>
            <p:txBody>
              <a:bodyPr anchor="ctr" rtlCol="false" tIns="50800" lIns="50800" bIns="50800" rIns="50800"/>
              <a:lstStyle/>
              <a:p>
                <a:pPr algn="ctr">
                  <a:lnSpc>
                    <a:spcPts val="1739"/>
                  </a:lnSpc>
                </a:pPr>
              </a:p>
            </p:txBody>
          </p:sp>
        </p:grpSp>
        <p:sp>
          <p:nvSpPr>
            <p:cNvPr name="TextBox 55" id="55"/>
            <p:cNvSpPr txBox="true"/>
            <p:nvPr/>
          </p:nvSpPr>
          <p:spPr>
            <a:xfrm rot="0">
              <a:off x="1303406" y="889833"/>
              <a:ext cx="3331973" cy="619125"/>
            </a:xfrm>
            <a:prstGeom prst="rect">
              <a:avLst/>
            </a:prstGeom>
          </p:spPr>
          <p:txBody>
            <a:bodyPr anchor="t" rtlCol="false" tIns="0" lIns="0" bIns="0" rIns="0">
              <a:spAutoFit/>
            </a:bodyPr>
            <a:lstStyle/>
            <a:p>
              <a:pPr algn="ctr" marL="0" indent="0" lvl="0">
                <a:lnSpc>
                  <a:spcPts val="3600"/>
                </a:lnSpc>
                <a:spcBef>
                  <a:spcPct val="0"/>
                </a:spcBef>
              </a:pPr>
              <a:r>
                <a:rPr lang="en-US" sz="3000">
                  <a:solidFill>
                    <a:srgbClr val="000000"/>
                  </a:solidFill>
                  <a:latin typeface="Aileron Ultra-Bold"/>
                </a:rPr>
                <a:t>“Word”</a:t>
              </a:r>
            </a:p>
          </p:txBody>
        </p:sp>
        <p:sp>
          <p:nvSpPr>
            <p:cNvPr name="TextBox 56" id="56"/>
            <p:cNvSpPr txBox="true"/>
            <p:nvPr/>
          </p:nvSpPr>
          <p:spPr>
            <a:xfrm rot="0">
              <a:off x="1303406" y="1893944"/>
              <a:ext cx="3331973" cy="415925"/>
            </a:xfrm>
            <a:prstGeom prst="rect">
              <a:avLst/>
            </a:prstGeom>
          </p:spPr>
          <p:txBody>
            <a:bodyPr anchor="t" rtlCol="false" tIns="0" lIns="0" bIns="0" rIns="0">
              <a:spAutoFit/>
            </a:bodyPr>
            <a:lstStyle/>
            <a:p>
              <a:pPr algn="ctr" marL="0" indent="0" lvl="0">
                <a:lnSpc>
                  <a:spcPts val="2400"/>
                </a:lnSpc>
                <a:spcBef>
                  <a:spcPct val="0"/>
                </a:spcBef>
              </a:pPr>
              <a:r>
                <a:rPr lang="en-US" sz="2000">
                  <a:solidFill>
                    <a:srgbClr val="000000"/>
                  </a:solidFill>
                  <a:latin typeface="Aileron"/>
                </a:rPr>
                <a:t>Insert definition here</a:t>
              </a:r>
            </a:p>
          </p:txBody>
        </p:sp>
      </p:grpSp>
      <p:sp>
        <p:nvSpPr>
          <p:cNvPr name="TextBox 57" id="57"/>
          <p:cNvSpPr txBox="true"/>
          <p:nvPr/>
        </p:nvSpPr>
        <p:spPr>
          <a:xfrm rot="0">
            <a:off x="934893" y="8229637"/>
            <a:ext cx="5478678" cy="1057275"/>
          </a:xfrm>
          <a:prstGeom prst="rect">
            <a:avLst/>
          </a:prstGeom>
        </p:spPr>
        <p:txBody>
          <a:bodyPr anchor="t" rtlCol="false" tIns="0" lIns="0" bIns="0" rIns="0">
            <a:spAutoFit/>
          </a:bodyPr>
          <a:lstStyle/>
          <a:p>
            <a:pPr algn="just" marL="0" indent="0" lvl="0">
              <a:lnSpc>
                <a:spcPts val="8399"/>
              </a:lnSpc>
              <a:spcBef>
                <a:spcPct val="0"/>
              </a:spcBef>
            </a:pPr>
            <a:r>
              <a:rPr lang="en-US" sz="6999">
                <a:solidFill>
                  <a:srgbClr val="000000"/>
                </a:solidFill>
                <a:latin typeface="Aileron Ultra-Bold"/>
              </a:rPr>
              <a:t>Vocabulary</a:t>
            </a:r>
          </a:p>
        </p:txBody>
      </p:sp>
      <p:pic>
        <p:nvPicPr>
          <p:cNvPr name="Picture 58" id="58"/>
          <p:cNvPicPr>
            <a:picLocks noChangeAspect="true"/>
          </p:cNvPicPr>
          <p:nvPr/>
        </p:nvPicPr>
        <p:blipFill>
          <a:blip r:embed="rId4"/>
          <a:srcRect l="0" t="0" r="0" b="0"/>
          <a:stretch>
            <a:fillRect/>
          </a:stretch>
        </p:blipFill>
        <p:spPr>
          <a:xfrm flipH="true" flipV="true" rot="-3006682">
            <a:off x="11980344" y="424017"/>
            <a:ext cx="2405040" cy="2780393"/>
          </a:xfrm>
          <a:prstGeom prst="rect">
            <a:avLst/>
          </a:prstGeom>
        </p:spPr>
      </p:pic>
    </p:spTree>
  </p:cSld>
  <p:clrMapOvr>
    <a:masterClrMapping/>
  </p:clrMapOvr>
  <p:transition spd="fast">
    <p:fade/>
  </p:transition>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3106474"/>
            <a:ext cx="5478678" cy="1057275"/>
          </a:xfrm>
          <a:prstGeom prst="rect">
            <a:avLst/>
          </a:prstGeom>
        </p:spPr>
        <p:txBody>
          <a:bodyPr anchor="t" rtlCol="false" tIns="0" lIns="0" bIns="0" rIns="0">
            <a:spAutoFit/>
          </a:bodyPr>
          <a:lstStyle/>
          <a:p>
            <a:pPr algn="just" marL="0" indent="0" lvl="0">
              <a:lnSpc>
                <a:spcPts val="8399"/>
              </a:lnSpc>
              <a:spcBef>
                <a:spcPct val="0"/>
              </a:spcBef>
            </a:pPr>
            <a:r>
              <a:rPr lang="en-US" sz="6999">
                <a:solidFill>
                  <a:srgbClr val="000000"/>
                </a:solidFill>
                <a:latin typeface="Aileron Ultra-Bold"/>
              </a:rPr>
              <a:t>Quiz</a:t>
            </a:r>
          </a:p>
        </p:txBody>
      </p:sp>
      <p:sp>
        <p:nvSpPr>
          <p:cNvPr name="TextBox 3" id="3"/>
          <p:cNvSpPr txBox="true"/>
          <p:nvPr/>
        </p:nvSpPr>
        <p:spPr>
          <a:xfrm rot="0">
            <a:off x="1028700" y="4313483"/>
            <a:ext cx="6169451" cy="1054100"/>
          </a:xfrm>
          <a:prstGeom prst="rect">
            <a:avLst/>
          </a:prstGeom>
        </p:spPr>
        <p:txBody>
          <a:bodyPr anchor="t" rtlCol="false" tIns="0" lIns="0" bIns="0" rIns="0">
            <a:spAutoFit/>
          </a:bodyPr>
          <a:lstStyle/>
          <a:p>
            <a:pPr>
              <a:lnSpc>
                <a:spcPts val="2800"/>
              </a:lnSpc>
            </a:pPr>
            <a:r>
              <a:rPr lang="en-US" sz="2000">
                <a:solidFill>
                  <a:srgbClr val="000000"/>
                </a:solidFill>
                <a:latin typeface="Aileron"/>
              </a:rPr>
              <a:t>Presentations are communication tools that can be used as demonstrations, lectures, speeches, reports, and more. It is mostly presented before an audience. </a:t>
            </a:r>
          </a:p>
        </p:txBody>
      </p:sp>
      <p:sp>
        <p:nvSpPr>
          <p:cNvPr name="Freeform 4" id="4"/>
          <p:cNvSpPr/>
          <p:nvPr/>
        </p:nvSpPr>
        <p:spPr>
          <a:xfrm flipH="false" flipV="false" rot="-1481230">
            <a:off x="11476196" y="-1575857"/>
            <a:ext cx="7573539" cy="7573539"/>
          </a:xfrm>
          <a:custGeom>
            <a:avLst/>
            <a:gdLst/>
            <a:ahLst/>
            <a:cxnLst/>
            <a:rect r="r" b="b" t="t" l="l"/>
            <a:pathLst>
              <a:path h="7573539" w="7573539">
                <a:moveTo>
                  <a:pt x="0" y="0"/>
                </a:moveTo>
                <a:lnTo>
                  <a:pt x="7573539" y="0"/>
                </a:lnTo>
                <a:lnTo>
                  <a:pt x="7573539" y="7573540"/>
                </a:lnTo>
                <a:lnTo>
                  <a:pt x="0" y="75735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5" id="5"/>
          <p:cNvSpPr txBox="true"/>
          <p:nvPr/>
        </p:nvSpPr>
        <p:spPr>
          <a:xfrm rot="0">
            <a:off x="7869180" y="2849299"/>
            <a:ext cx="7393785" cy="6213475"/>
          </a:xfrm>
          <a:prstGeom prst="rect">
            <a:avLst/>
          </a:prstGeom>
        </p:spPr>
        <p:txBody>
          <a:bodyPr anchor="t" rtlCol="false" tIns="0" lIns="0" bIns="0" rIns="0">
            <a:spAutoFit/>
          </a:bodyPr>
          <a:lstStyle/>
          <a:p>
            <a:pPr marL="431801" indent="-215900" lvl="1">
              <a:lnSpc>
                <a:spcPts val="5000"/>
              </a:lnSpc>
              <a:buFont typeface="Arial"/>
              <a:buChar char="•"/>
            </a:pPr>
            <a:r>
              <a:rPr lang="en-US" sz="2000">
                <a:solidFill>
                  <a:srgbClr val="000000"/>
                </a:solidFill>
                <a:latin typeface="Aileron Bold"/>
              </a:rPr>
              <a:t> Lorem ipsum dolor sit amet, consectetur adipiscing elit? </a:t>
            </a:r>
          </a:p>
          <a:p>
            <a:pPr marL="431801" indent="-215900" lvl="1">
              <a:lnSpc>
                <a:spcPts val="5000"/>
              </a:lnSpc>
              <a:buFont typeface="Arial"/>
              <a:buChar char="•"/>
            </a:pPr>
            <a:r>
              <a:rPr lang="en-US" sz="2000">
                <a:solidFill>
                  <a:srgbClr val="000000"/>
                </a:solidFill>
                <a:latin typeface="Aileron Bold"/>
              </a:rPr>
              <a:t> Lorem ipsum dolor sit amet, consectetur adipiscing elit? </a:t>
            </a:r>
          </a:p>
          <a:p>
            <a:pPr marL="431801" indent="-215900" lvl="1">
              <a:lnSpc>
                <a:spcPts val="5000"/>
              </a:lnSpc>
              <a:buFont typeface="Arial"/>
              <a:buChar char="•"/>
            </a:pPr>
            <a:r>
              <a:rPr lang="en-US" sz="2000">
                <a:solidFill>
                  <a:srgbClr val="000000"/>
                </a:solidFill>
                <a:latin typeface="Aileron Bold"/>
              </a:rPr>
              <a:t>Lorem ipsum dolor sit amet, consectetur adipiscing elit? </a:t>
            </a:r>
          </a:p>
          <a:p>
            <a:pPr marL="431801" indent="-215900" lvl="1">
              <a:lnSpc>
                <a:spcPts val="5000"/>
              </a:lnSpc>
              <a:buFont typeface="Arial"/>
              <a:buChar char="•"/>
            </a:pPr>
            <a:r>
              <a:rPr lang="en-US" sz="2000">
                <a:solidFill>
                  <a:srgbClr val="000000"/>
                </a:solidFill>
                <a:latin typeface="Aileron Bold"/>
              </a:rPr>
              <a:t>Lorem ipsum dolor sit amet, consectetur adipiscing elit? </a:t>
            </a:r>
          </a:p>
          <a:p>
            <a:pPr marL="431801" indent="-215900" lvl="1">
              <a:lnSpc>
                <a:spcPts val="5000"/>
              </a:lnSpc>
              <a:buFont typeface="Arial"/>
              <a:buChar char="•"/>
            </a:pPr>
            <a:r>
              <a:rPr lang="en-US" sz="2000">
                <a:solidFill>
                  <a:srgbClr val="000000"/>
                </a:solidFill>
                <a:latin typeface="Aileron Bold"/>
              </a:rPr>
              <a:t>Lorem ipsum dolor sit amet, consectetur adipiscing elit? </a:t>
            </a:r>
          </a:p>
          <a:p>
            <a:pPr marL="431801" indent="-215900" lvl="1">
              <a:lnSpc>
                <a:spcPts val="5000"/>
              </a:lnSpc>
              <a:buFont typeface="Arial"/>
              <a:buChar char="•"/>
            </a:pPr>
            <a:r>
              <a:rPr lang="en-US" sz="2000">
                <a:solidFill>
                  <a:srgbClr val="000000"/>
                </a:solidFill>
                <a:latin typeface="Aileron Bold"/>
              </a:rPr>
              <a:t>Lorem ipsum dolor sit amet, consectetur adipiscing elit? </a:t>
            </a:r>
          </a:p>
          <a:p>
            <a:pPr marL="431801" indent="-215900" lvl="1">
              <a:lnSpc>
                <a:spcPts val="5000"/>
              </a:lnSpc>
              <a:buFont typeface="Arial"/>
              <a:buChar char="•"/>
            </a:pPr>
            <a:r>
              <a:rPr lang="en-US" sz="2000">
                <a:solidFill>
                  <a:srgbClr val="000000"/>
                </a:solidFill>
                <a:latin typeface="Aileron Bold"/>
              </a:rPr>
              <a:t>Lorem ipsum dolor sit amet, consectetur adipiscing elit? </a:t>
            </a:r>
          </a:p>
          <a:p>
            <a:pPr marL="431801" indent="-215900" lvl="1">
              <a:lnSpc>
                <a:spcPts val="5000"/>
              </a:lnSpc>
              <a:buFont typeface="Arial"/>
              <a:buChar char="•"/>
            </a:pPr>
            <a:r>
              <a:rPr lang="en-US" sz="2000">
                <a:solidFill>
                  <a:srgbClr val="000000"/>
                </a:solidFill>
                <a:latin typeface="Aileron Bold"/>
              </a:rPr>
              <a:t>Lorem ipsum dolor sit amet, consectetur adipiscing elit? </a:t>
            </a:r>
          </a:p>
          <a:p>
            <a:pPr marL="431801" indent="-215900" lvl="1">
              <a:lnSpc>
                <a:spcPts val="5000"/>
              </a:lnSpc>
              <a:buFont typeface="Arial"/>
              <a:buChar char="•"/>
            </a:pPr>
            <a:r>
              <a:rPr lang="en-US" sz="2000">
                <a:solidFill>
                  <a:srgbClr val="000000"/>
                </a:solidFill>
                <a:latin typeface="Aileron Bold"/>
              </a:rPr>
              <a:t>Lorem ipsum dolor sit amet, consectetur adipiscing elit? </a:t>
            </a:r>
          </a:p>
          <a:p>
            <a:pPr marL="431801" indent="-215900" lvl="1">
              <a:lnSpc>
                <a:spcPts val="5000"/>
              </a:lnSpc>
              <a:buFont typeface="Arial"/>
              <a:buChar char="•"/>
            </a:pPr>
            <a:r>
              <a:rPr lang="en-US" sz="2000">
                <a:solidFill>
                  <a:srgbClr val="000000"/>
                </a:solidFill>
                <a:latin typeface="Aileron Bold"/>
              </a:rPr>
              <a:t>Lorem ipsum dolor sit amet, consectetur adipiscing elit? </a:t>
            </a:r>
          </a:p>
        </p:txBody>
      </p:sp>
      <p:pic>
        <p:nvPicPr>
          <p:cNvPr name="Picture 6" id="6"/>
          <p:cNvPicPr>
            <a:picLocks noChangeAspect="true"/>
          </p:cNvPicPr>
          <p:nvPr/>
        </p:nvPicPr>
        <p:blipFill>
          <a:blip r:embed="rId4"/>
          <a:srcRect l="0" t="0" r="0" b="0"/>
          <a:stretch>
            <a:fillRect/>
          </a:stretch>
        </p:blipFill>
        <p:spPr>
          <a:xfrm flipH="true" flipV="false" rot="-7889416">
            <a:off x="1965872" y="5182994"/>
            <a:ext cx="3546813" cy="4100361"/>
          </a:xfrm>
          <a:prstGeom prst="rect">
            <a:avLst/>
          </a:prstGeom>
        </p:spPr>
      </p:pic>
    </p:spTree>
  </p:cSld>
  <p:clrMapOvr>
    <a:masterClrMapping/>
  </p:clrMapOvr>
  <p:transition spd="fast">
    <p:fade/>
  </p:transition>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BDE87F"/>
        </a:solidFill>
      </p:bgPr>
    </p:bg>
    <p:spTree>
      <p:nvGrpSpPr>
        <p:cNvPr id="1" name=""/>
        <p:cNvGrpSpPr/>
        <p:nvPr/>
      </p:nvGrpSpPr>
      <p:grpSpPr>
        <a:xfrm>
          <a:off x="0" y="0"/>
          <a:ext cx="0" cy="0"/>
          <a:chOff x="0" y="0"/>
          <a:chExt cx="0" cy="0"/>
        </a:xfrm>
      </p:grpSpPr>
      <p:sp>
        <p:nvSpPr>
          <p:cNvPr name="Freeform 2" id="2"/>
          <p:cNvSpPr/>
          <p:nvPr/>
        </p:nvSpPr>
        <p:spPr>
          <a:xfrm flipH="false" flipV="false" rot="0">
            <a:off x="-2994971" y="-167942"/>
            <a:ext cx="10759827" cy="10622884"/>
          </a:xfrm>
          <a:custGeom>
            <a:avLst/>
            <a:gdLst/>
            <a:ahLst/>
            <a:cxnLst/>
            <a:rect r="r" b="b" t="t" l="l"/>
            <a:pathLst>
              <a:path h="10622884" w="10759827">
                <a:moveTo>
                  <a:pt x="0" y="0"/>
                </a:moveTo>
                <a:lnTo>
                  <a:pt x="10759827" y="0"/>
                </a:lnTo>
                <a:lnTo>
                  <a:pt x="10759827" y="10622884"/>
                </a:lnTo>
                <a:lnTo>
                  <a:pt x="0" y="1062288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530622" y="0"/>
            <a:ext cx="10759827" cy="10622884"/>
          </a:xfrm>
          <a:custGeom>
            <a:avLst/>
            <a:gdLst/>
            <a:ahLst/>
            <a:cxnLst/>
            <a:rect r="r" b="b" t="t" l="l"/>
            <a:pathLst>
              <a:path h="10622884" w="10759827">
                <a:moveTo>
                  <a:pt x="0" y="0"/>
                </a:moveTo>
                <a:lnTo>
                  <a:pt x="10759827" y="0"/>
                </a:lnTo>
                <a:lnTo>
                  <a:pt x="10759827" y="10622884"/>
                </a:lnTo>
                <a:lnTo>
                  <a:pt x="0" y="1062288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4057945" y="2902792"/>
            <a:ext cx="9899966" cy="3667125"/>
          </a:xfrm>
          <a:prstGeom prst="rect">
            <a:avLst/>
          </a:prstGeom>
        </p:spPr>
        <p:txBody>
          <a:bodyPr anchor="t" rtlCol="false" tIns="0" lIns="0" bIns="0" rIns="0">
            <a:spAutoFit/>
          </a:bodyPr>
          <a:lstStyle/>
          <a:p>
            <a:pPr algn="ctr" marL="0" indent="0" lvl="0">
              <a:lnSpc>
                <a:spcPts val="7200"/>
              </a:lnSpc>
              <a:spcBef>
                <a:spcPct val="0"/>
              </a:spcBef>
            </a:pPr>
            <a:r>
              <a:rPr lang="en-US" sz="6000">
                <a:solidFill>
                  <a:srgbClr val="000000"/>
                </a:solidFill>
                <a:latin typeface="Aileron Ultra-Bold"/>
              </a:rPr>
              <a:t>Education is the passport to the future, for tomorrow belongs to those who prepare for it today.</a:t>
            </a:r>
            <a:r>
              <a:rPr lang="en-US" sz="6000">
                <a:solidFill>
                  <a:srgbClr val="000000"/>
                </a:solidFill>
                <a:latin typeface="Aileron Ultra-Bold"/>
              </a:rPr>
              <a:t> </a:t>
            </a:r>
          </a:p>
        </p:txBody>
      </p:sp>
      <p:pic>
        <p:nvPicPr>
          <p:cNvPr name="Picture 5" id="5"/>
          <p:cNvPicPr>
            <a:picLocks noChangeAspect="true"/>
          </p:cNvPicPr>
          <p:nvPr/>
        </p:nvPicPr>
        <p:blipFill>
          <a:blip r:embed="rId4"/>
          <a:srcRect l="0" t="0" r="0" b="0"/>
          <a:stretch>
            <a:fillRect/>
          </a:stretch>
        </p:blipFill>
        <p:spPr>
          <a:xfrm flipH="false" flipV="false" rot="-4946890">
            <a:off x="611536" y="6956494"/>
            <a:ext cx="3546813" cy="4100361"/>
          </a:xfrm>
          <a:prstGeom prst="rect">
            <a:avLst/>
          </a:prstGeom>
        </p:spPr>
      </p:pic>
      <p:sp>
        <p:nvSpPr>
          <p:cNvPr name="TextBox 6" id="6"/>
          <p:cNvSpPr txBox="true"/>
          <p:nvPr/>
        </p:nvSpPr>
        <p:spPr>
          <a:xfrm rot="0">
            <a:off x="6765268" y="7241759"/>
            <a:ext cx="4645361" cy="466725"/>
          </a:xfrm>
          <a:prstGeom prst="rect">
            <a:avLst/>
          </a:prstGeom>
        </p:spPr>
        <p:txBody>
          <a:bodyPr anchor="t" rtlCol="false" tIns="0" lIns="0" bIns="0" rIns="0">
            <a:spAutoFit/>
          </a:bodyPr>
          <a:lstStyle/>
          <a:p>
            <a:pPr algn="ctr" marL="0" indent="0" lvl="0">
              <a:lnSpc>
                <a:spcPts val="3600"/>
              </a:lnSpc>
              <a:spcBef>
                <a:spcPct val="0"/>
              </a:spcBef>
            </a:pPr>
            <a:r>
              <a:rPr lang="en-US" sz="3000">
                <a:solidFill>
                  <a:srgbClr val="000000"/>
                </a:solidFill>
                <a:latin typeface="Aileron Bold"/>
              </a:rPr>
              <a:t>Malcolm X</a:t>
            </a:r>
          </a:p>
        </p:txBody>
      </p:sp>
      <p:pic>
        <p:nvPicPr>
          <p:cNvPr name="Picture 7" id="7"/>
          <p:cNvPicPr>
            <a:picLocks noChangeAspect="true"/>
          </p:cNvPicPr>
          <p:nvPr/>
        </p:nvPicPr>
        <p:blipFill>
          <a:blip r:embed="rId4"/>
          <a:srcRect l="0" t="0" r="0" b="0"/>
          <a:stretch>
            <a:fillRect/>
          </a:stretch>
        </p:blipFill>
        <p:spPr>
          <a:xfrm flipH="true" flipV="true" rot="-4671117">
            <a:off x="14137130" y="-749337"/>
            <a:ext cx="3546813" cy="4100361"/>
          </a:xfrm>
          <a:prstGeom prst="rect">
            <a:avLst/>
          </a:prstGeom>
        </p:spPr>
      </p:pic>
    </p:spTree>
  </p:cSld>
  <p:clrMapOvr>
    <a:masterClrMapping/>
  </p:clrMapOvr>
  <p:transition spd="fast">
    <p:fade/>
  </p:transition>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BDE87F"/>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1028700" y="3504517"/>
            <a:ext cx="2277698" cy="2277689"/>
            <a:chOff x="0" y="0"/>
            <a:chExt cx="6350000" cy="6349975"/>
          </a:xfrm>
        </p:grpSpPr>
        <p:sp>
          <p:nvSpPr>
            <p:cNvPr name="Freeform 3" id="3"/>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38888" t="0" r="-38888" b="0"/>
              </a:stretch>
            </a:blipFill>
          </p:spPr>
        </p:sp>
      </p:grpSp>
      <p:sp>
        <p:nvSpPr>
          <p:cNvPr name="TextBox 4" id="4"/>
          <p:cNvSpPr txBox="true"/>
          <p:nvPr/>
        </p:nvSpPr>
        <p:spPr>
          <a:xfrm rot="0">
            <a:off x="1028700" y="1514475"/>
            <a:ext cx="6473798" cy="1057275"/>
          </a:xfrm>
          <a:prstGeom prst="rect">
            <a:avLst/>
          </a:prstGeom>
        </p:spPr>
        <p:txBody>
          <a:bodyPr anchor="t" rtlCol="false" tIns="0" lIns="0" bIns="0" rIns="0">
            <a:spAutoFit/>
          </a:bodyPr>
          <a:lstStyle/>
          <a:p>
            <a:pPr marL="0" indent="0" lvl="0">
              <a:lnSpc>
                <a:spcPts val="8399"/>
              </a:lnSpc>
              <a:spcBef>
                <a:spcPct val="0"/>
              </a:spcBef>
            </a:pPr>
            <a:r>
              <a:rPr lang="en-US" sz="6999">
                <a:solidFill>
                  <a:srgbClr val="000000"/>
                </a:solidFill>
                <a:latin typeface="Aileron Ultra-Bold"/>
              </a:rPr>
              <a:t>Students Page</a:t>
            </a:r>
          </a:p>
        </p:txBody>
      </p:sp>
      <p:sp>
        <p:nvSpPr>
          <p:cNvPr name="TextBox 5" id="5"/>
          <p:cNvSpPr txBox="true"/>
          <p:nvPr/>
        </p:nvSpPr>
        <p:spPr>
          <a:xfrm rot="0">
            <a:off x="3732073" y="4549699"/>
            <a:ext cx="3320425" cy="885825"/>
          </a:xfrm>
          <a:prstGeom prst="rect">
            <a:avLst/>
          </a:prstGeom>
        </p:spPr>
        <p:txBody>
          <a:bodyPr anchor="t" rtlCol="false" tIns="0" lIns="0" bIns="0" rIns="0">
            <a:spAutoFit/>
          </a:bodyPr>
          <a:lstStyle/>
          <a:p>
            <a:pPr>
              <a:lnSpc>
                <a:spcPts val="2399"/>
              </a:lnSpc>
            </a:pPr>
            <a:r>
              <a:rPr lang="en-US" sz="1999">
                <a:solidFill>
                  <a:srgbClr val="000000"/>
                </a:solidFill>
                <a:latin typeface="Aileron"/>
              </a:rPr>
              <a:t>Lorem ipsum dolor sit amet, consectetur adipiscing elit, sed do eiusmod.</a:t>
            </a:r>
          </a:p>
        </p:txBody>
      </p:sp>
      <p:sp>
        <p:nvSpPr>
          <p:cNvPr name="TextBox 6" id="6"/>
          <p:cNvSpPr txBox="true"/>
          <p:nvPr/>
        </p:nvSpPr>
        <p:spPr>
          <a:xfrm rot="0">
            <a:off x="3732073" y="3841673"/>
            <a:ext cx="3320425" cy="466725"/>
          </a:xfrm>
          <a:prstGeom prst="rect">
            <a:avLst/>
          </a:prstGeom>
        </p:spPr>
        <p:txBody>
          <a:bodyPr anchor="t" rtlCol="false" tIns="0" lIns="0" bIns="0" rIns="0">
            <a:spAutoFit/>
          </a:bodyPr>
          <a:lstStyle/>
          <a:p>
            <a:pPr marL="0" indent="0" lvl="0">
              <a:lnSpc>
                <a:spcPts val="3600"/>
              </a:lnSpc>
              <a:spcBef>
                <a:spcPct val="0"/>
              </a:spcBef>
            </a:pPr>
            <a:r>
              <a:rPr lang="en-US" sz="3000">
                <a:solidFill>
                  <a:srgbClr val="000000"/>
                </a:solidFill>
                <a:latin typeface="Aileron Bold"/>
              </a:rPr>
              <a:t>Student 01</a:t>
            </a:r>
          </a:p>
        </p:txBody>
      </p:sp>
      <p:grpSp>
        <p:nvGrpSpPr>
          <p:cNvPr name="Group 7" id="7"/>
          <p:cNvGrpSpPr>
            <a:grpSpLocks noChangeAspect="true"/>
          </p:cNvGrpSpPr>
          <p:nvPr/>
        </p:nvGrpSpPr>
        <p:grpSpPr>
          <a:xfrm rot="0">
            <a:off x="8148845" y="3504517"/>
            <a:ext cx="2277698" cy="2277689"/>
            <a:chOff x="0" y="0"/>
            <a:chExt cx="6350000" cy="6349975"/>
          </a:xfrm>
        </p:grpSpPr>
        <p:sp>
          <p:nvSpPr>
            <p:cNvPr name="Freeform 8" id="8"/>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0" t="-12500" r="0" b="-12500"/>
              </a:stretch>
            </a:blipFill>
          </p:spPr>
        </p:sp>
      </p:grpSp>
      <p:sp>
        <p:nvSpPr>
          <p:cNvPr name="TextBox 9" id="9"/>
          <p:cNvSpPr txBox="true"/>
          <p:nvPr/>
        </p:nvSpPr>
        <p:spPr>
          <a:xfrm rot="0">
            <a:off x="10852218" y="4549699"/>
            <a:ext cx="3320425" cy="885825"/>
          </a:xfrm>
          <a:prstGeom prst="rect">
            <a:avLst/>
          </a:prstGeom>
        </p:spPr>
        <p:txBody>
          <a:bodyPr anchor="t" rtlCol="false" tIns="0" lIns="0" bIns="0" rIns="0">
            <a:spAutoFit/>
          </a:bodyPr>
          <a:lstStyle/>
          <a:p>
            <a:pPr>
              <a:lnSpc>
                <a:spcPts val="2399"/>
              </a:lnSpc>
            </a:pPr>
            <a:r>
              <a:rPr lang="en-US" sz="1999">
                <a:solidFill>
                  <a:srgbClr val="000000"/>
                </a:solidFill>
                <a:latin typeface="Aileron"/>
              </a:rPr>
              <a:t>Lorem ipsum dolor sit amet, consectetur adipiscing elit, sed do eiusmod.</a:t>
            </a:r>
          </a:p>
        </p:txBody>
      </p:sp>
      <p:sp>
        <p:nvSpPr>
          <p:cNvPr name="TextBox 10" id="10"/>
          <p:cNvSpPr txBox="true"/>
          <p:nvPr/>
        </p:nvSpPr>
        <p:spPr>
          <a:xfrm rot="0">
            <a:off x="10852218" y="3841673"/>
            <a:ext cx="3320425" cy="466725"/>
          </a:xfrm>
          <a:prstGeom prst="rect">
            <a:avLst/>
          </a:prstGeom>
        </p:spPr>
        <p:txBody>
          <a:bodyPr anchor="t" rtlCol="false" tIns="0" lIns="0" bIns="0" rIns="0">
            <a:spAutoFit/>
          </a:bodyPr>
          <a:lstStyle/>
          <a:p>
            <a:pPr marL="0" indent="0" lvl="0">
              <a:lnSpc>
                <a:spcPts val="3600"/>
              </a:lnSpc>
              <a:spcBef>
                <a:spcPct val="0"/>
              </a:spcBef>
            </a:pPr>
            <a:r>
              <a:rPr lang="en-US" sz="3000">
                <a:solidFill>
                  <a:srgbClr val="000000"/>
                </a:solidFill>
                <a:latin typeface="Aileron Bold"/>
              </a:rPr>
              <a:t>Student 02</a:t>
            </a:r>
          </a:p>
        </p:txBody>
      </p:sp>
      <p:grpSp>
        <p:nvGrpSpPr>
          <p:cNvPr name="Group 11" id="11"/>
          <p:cNvGrpSpPr>
            <a:grpSpLocks noChangeAspect="true"/>
          </p:cNvGrpSpPr>
          <p:nvPr/>
        </p:nvGrpSpPr>
        <p:grpSpPr>
          <a:xfrm rot="0">
            <a:off x="1028700" y="6723436"/>
            <a:ext cx="2277698" cy="2277689"/>
            <a:chOff x="0" y="0"/>
            <a:chExt cx="6350000" cy="6349975"/>
          </a:xfrm>
        </p:grpSpPr>
        <p:sp>
          <p:nvSpPr>
            <p:cNvPr name="Freeform 12" id="12"/>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0" t="-11443" r="0" b="-38510"/>
              </a:stretch>
            </a:blipFill>
          </p:spPr>
        </p:sp>
      </p:grpSp>
      <p:sp>
        <p:nvSpPr>
          <p:cNvPr name="TextBox 13" id="13"/>
          <p:cNvSpPr txBox="true"/>
          <p:nvPr/>
        </p:nvSpPr>
        <p:spPr>
          <a:xfrm rot="0">
            <a:off x="3732073" y="7768619"/>
            <a:ext cx="3320425" cy="885825"/>
          </a:xfrm>
          <a:prstGeom prst="rect">
            <a:avLst/>
          </a:prstGeom>
        </p:spPr>
        <p:txBody>
          <a:bodyPr anchor="t" rtlCol="false" tIns="0" lIns="0" bIns="0" rIns="0">
            <a:spAutoFit/>
          </a:bodyPr>
          <a:lstStyle/>
          <a:p>
            <a:pPr>
              <a:lnSpc>
                <a:spcPts val="2399"/>
              </a:lnSpc>
            </a:pPr>
            <a:r>
              <a:rPr lang="en-US" sz="1999">
                <a:solidFill>
                  <a:srgbClr val="000000"/>
                </a:solidFill>
                <a:latin typeface="Aileron"/>
              </a:rPr>
              <a:t>Lorem ipsum dolor sit amet, consectetur adipiscing elit, sed do eiusmod.</a:t>
            </a:r>
          </a:p>
        </p:txBody>
      </p:sp>
      <p:sp>
        <p:nvSpPr>
          <p:cNvPr name="TextBox 14" id="14"/>
          <p:cNvSpPr txBox="true"/>
          <p:nvPr/>
        </p:nvSpPr>
        <p:spPr>
          <a:xfrm rot="0">
            <a:off x="3732073" y="7060593"/>
            <a:ext cx="3320425" cy="466725"/>
          </a:xfrm>
          <a:prstGeom prst="rect">
            <a:avLst/>
          </a:prstGeom>
        </p:spPr>
        <p:txBody>
          <a:bodyPr anchor="t" rtlCol="false" tIns="0" lIns="0" bIns="0" rIns="0">
            <a:spAutoFit/>
          </a:bodyPr>
          <a:lstStyle/>
          <a:p>
            <a:pPr marL="0" indent="0" lvl="0">
              <a:lnSpc>
                <a:spcPts val="3600"/>
              </a:lnSpc>
              <a:spcBef>
                <a:spcPct val="0"/>
              </a:spcBef>
            </a:pPr>
            <a:r>
              <a:rPr lang="en-US" sz="3000">
                <a:solidFill>
                  <a:srgbClr val="000000"/>
                </a:solidFill>
                <a:latin typeface="Aileron Bold"/>
              </a:rPr>
              <a:t>Student 03</a:t>
            </a:r>
          </a:p>
        </p:txBody>
      </p:sp>
      <p:grpSp>
        <p:nvGrpSpPr>
          <p:cNvPr name="Group 15" id="15"/>
          <p:cNvGrpSpPr>
            <a:grpSpLocks noChangeAspect="true"/>
          </p:cNvGrpSpPr>
          <p:nvPr/>
        </p:nvGrpSpPr>
        <p:grpSpPr>
          <a:xfrm rot="0">
            <a:off x="8148845" y="6723436"/>
            <a:ext cx="2277698" cy="2277689"/>
            <a:chOff x="0" y="0"/>
            <a:chExt cx="6350000" cy="6349975"/>
          </a:xfrm>
        </p:grpSpPr>
        <p:sp>
          <p:nvSpPr>
            <p:cNvPr name="Freeform 16" id="16"/>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47356" t="-17182" r="-34449" b="-4060"/>
              </a:stretch>
            </a:blipFill>
          </p:spPr>
        </p:sp>
      </p:grpSp>
      <p:sp>
        <p:nvSpPr>
          <p:cNvPr name="TextBox 17" id="17"/>
          <p:cNvSpPr txBox="true"/>
          <p:nvPr/>
        </p:nvSpPr>
        <p:spPr>
          <a:xfrm rot="0">
            <a:off x="10852218" y="7768619"/>
            <a:ext cx="3320425" cy="885825"/>
          </a:xfrm>
          <a:prstGeom prst="rect">
            <a:avLst/>
          </a:prstGeom>
        </p:spPr>
        <p:txBody>
          <a:bodyPr anchor="t" rtlCol="false" tIns="0" lIns="0" bIns="0" rIns="0">
            <a:spAutoFit/>
          </a:bodyPr>
          <a:lstStyle/>
          <a:p>
            <a:pPr>
              <a:lnSpc>
                <a:spcPts val="2399"/>
              </a:lnSpc>
            </a:pPr>
            <a:r>
              <a:rPr lang="en-US" sz="1999">
                <a:solidFill>
                  <a:srgbClr val="000000"/>
                </a:solidFill>
                <a:latin typeface="Aileron"/>
              </a:rPr>
              <a:t>Lorem ipsum dolor sit amet, consectetur adipiscing elit, sed do eiusmod.</a:t>
            </a:r>
          </a:p>
        </p:txBody>
      </p:sp>
      <p:sp>
        <p:nvSpPr>
          <p:cNvPr name="TextBox 18" id="18"/>
          <p:cNvSpPr txBox="true"/>
          <p:nvPr/>
        </p:nvSpPr>
        <p:spPr>
          <a:xfrm rot="0">
            <a:off x="10852218" y="7060593"/>
            <a:ext cx="3320425" cy="466725"/>
          </a:xfrm>
          <a:prstGeom prst="rect">
            <a:avLst/>
          </a:prstGeom>
        </p:spPr>
        <p:txBody>
          <a:bodyPr anchor="t" rtlCol="false" tIns="0" lIns="0" bIns="0" rIns="0">
            <a:spAutoFit/>
          </a:bodyPr>
          <a:lstStyle/>
          <a:p>
            <a:pPr marL="0" indent="0" lvl="0">
              <a:lnSpc>
                <a:spcPts val="3600"/>
              </a:lnSpc>
              <a:spcBef>
                <a:spcPct val="0"/>
              </a:spcBef>
            </a:pPr>
            <a:r>
              <a:rPr lang="en-US" sz="3000">
                <a:solidFill>
                  <a:srgbClr val="000000"/>
                </a:solidFill>
                <a:latin typeface="Aileron Bold"/>
              </a:rPr>
              <a:t>Student 04</a:t>
            </a:r>
          </a:p>
        </p:txBody>
      </p:sp>
      <p:sp>
        <p:nvSpPr>
          <p:cNvPr name="Freeform 19" id="19"/>
          <p:cNvSpPr/>
          <p:nvPr/>
        </p:nvSpPr>
        <p:spPr>
          <a:xfrm flipH="false" flipV="false" rot="0">
            <a:off x="15716250" y="0"/>
            <a:ext cx="2571750" cy="2571750"/>
          </a:xfrm>
          <a:custGeom>
            <a:avLst/>
            <a:gdLst/>
            <a:ahLst/>
            <a:cxnLst/>
            <a:rect r="r" b="b" t="t" l="l"/>
            <a:pathLst>
              <a:path h="2571750" w="2571750">
                <a:moveTo>
                  <a:pt x="0" y="0"/>
                </a:moveTo>
                <a:lnTo>
                  <a:pt x="2571750" y="0"/>
                </a:lnTo>
                <a:lnTo>
                  <a:pt x="2571750" y="2571750"/>
                </a:lnTo>
                <a:lnTo>
                  <a:pt x="0" y="257175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0" id="20"/>
          <p:cNvSpPr/>
          <p:nvPr/>
        </p:nvSpPr>
        <p:spPr>
          <a:xfrm flipH="false" flipV="true" rot="0">
            <a:off x="15716250" y="2571750"/>
            <a:ext cx="2571750" cy="2571750"/>
          </a:xfrm>
          <a:custGeom>
            <a:avLst/>
            <a:gdLst/>
            <a:ahLst/>
            <a:cxnLst/>
            <a:rect r="r" b="b" t="t" l="l"/>
            <a:pathLst>
              <a:path h="2571750" w="2571750">
                <a:moveTo>
                  <a:pt x="0" y="2571750"/>
                </a:moveTo>
                <a:lnTo>
                  <a:pt x="2571750" y="2571750"/>
                </a:lnTo>
                <a:lnTo>
                  <a:pt x="2571750" y="0"/>
                </a:lnTo>
                <a:lnTo>
                  <a:pt x="0" y="0"/>
                </a:lnTo>
                <a:lnTo>
                  <a:pt x="0" y="257175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1" id="21"/>
          <p:cNvSpPr/>
          <p:nvPr/>
        </p:nvSpPr>
        <p:spPr>
          <a:xfrm flipH="false" flipV="false" rot="0">
            <a:off x="15716250" y="5143500"/>
            <a:ext cx="2571750" cy="2571750"/>
          </a:xfrm>
          <a:custGeom>
            <a:avLst/>
            <a:gdLst/>
            <a:ahLst/>
            <a:cxnLst/>
            <a:rect r="r" b="b" t="t" l="l"/>
            <a:pathLst>
              <a:path h="2571750" w="2571750">
                <a:moveTo>
                  <a:pt x="0" y="0"/>
                </a:moveTo>
                <a:lnTo>
                  <a:pt x="2571750" y="0"/>
                </a:lnTo>
                <a:lnTo>
                  <a:pt x="2571750" y="2571750"/>
                </a:lnTo>
                <a:lnTo>
                  <a:pt x="0" y="257175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2" id="22"/>
          <p:cNvSpPr/>
          <p:nvPr/>
        </p:nvSpPr>
        <p:spPr>
          <a:xfrm flipH="false" flipV="true" rot="0">
            <a:off x="15716250" y="7715250"/>
            <a:ext cx="2571750" cy="2571750"/>
          </a:xfrm>
          <a:custGeom>
            <a:avLst/>
            <a:gdLst/>
            <a:ahLst/>
            <a:cxnLst/>
            <a:rect r="r" b="b" t="t" l="l"/>
            <a:pathLst>
              <a:path h="2571750" w="2571750">
                <a:moveTo>
                  <a:pt x="0" y="2571750"/>
                </a:moveTo>
                <a:lnTo>
                  <a:pt x="2571750" y="2571750"/>
                </a:lnTo>
                <a:lnTo>
                  <a:pt x="2571750" y="0"/>
                </a:lnTo>
                <a:lnTo>
                  <a:pt x="0" y="0"/>
                </a:lnTo>
                <a:lnTo>
                  <a:pt x="0" y="2571750"/>
                </a:lnTo>
                <a:close/>
              </a:path>
            </a:pathLst>
          </a:custGeom>
          <a:blipFill>
            <a:blip r:embed="rId8">
              <a:extLst>
                <a:ext uri="{96DAC541-7B7A-43D3-8B79-37D633B846F1}">
                  <asvg:svgBlip xmlns:asvg="http://schemas.microsoft.com/office/drawing/2016/SVG/main" r:embed="rId9"/>
                </a:ext>
              </a:extLst>
            </a:blip>
            <a:stretch>
              <a:fillRect l="0" t="0" r="0" b="0"/>
            </a:stretch>
          </a:blipFill>
        </p:spPr>
      </p:sp>
      <p:pic>
        <p:nvPicPr>
          <p:cNvPr name="Picture 23" id="23"/>
          <p:cNvPicPr>
            <a:picLocks noChangeAspect="true"/>
          </p:cNvPicPr>
          <p:nvPr/>
        </p:nvPicPr>
        <p:blipFill>
          <a:blip r:embed="rId10"/>
          <a:srcRect l="0" t="0" r="0" b="0"/>
          <a:stretch>
            <a:fillRect/>
          </a:stretch>
        </p:blipFill>
        <p:spPr>
          <a:xfrm flipH="false" flipV="true" rot="2848293">
            <a:off x="8792976" y="632536"/>
            <a:ext cx="2440297" cy="2821153"/>
          </a:xfrm>
          <a:prstGeom prst="rect">
            <a:avLst/>
          </a:prstGeom>
        </p:spPr>
      </p:pic>
    </p:spTree>
  </p:cSld>
  <p:clrMapOvr>
    <a:masterClrMapping/>
  </p:clrMapOvr>
  <p:transition spd="fast">
    <p:fade/>
  </p:transition>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85687" y="8223272"/>
            <a:ext cx="2444044" cy="2444044"/>
          </a:xfrm>
          <a:custGeom>
            <a:avLst/>
            <a:gdLst/>
            <a:ahLst/>
            <a:cxnLst/>
            <a:rect r="r" b="b" t="t" l="l"/>
            <a:pathLst>
              <a:path h="2444044" w="2444044">
                <a:moveTo>
                  <a:pt x="0" y="0"/>
                </a:moveTo>
                <a:lnTo>
                  <a:pt x="2444044" y="0"/>
                </a:lnTo>
                <a:lnTo>
                  <a:pt x="2444044" y="2444043"/>
                </a:lnTo>
                <a:lnTo>
                  <a:pt x="0" y="24440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0">
            <a:off x="1558732" y="8223272"/>
            <a:ext cx="2444044" cy="2444044"/>
          </a:xfrm>
          <a:custGeom>
            <a:avLst/>
            <a:gdLst/>
            <a:ahLst/>
            <a:cxnLst/>
            <a:rect r="r" b="b" t="t" l="l"/>
            <a:pathLst>
              <a:path h="2444044" w="2444044">
                <a:moveTo>
                  <a:pt x="2444043" y="0"/>
                </a:moveTo>
                <a:lnTo>
                  <a:pt x="0" y="0"/>
                </a:lnTo>
                <a:lnTo>
                  <a:pt x="0" y="2444043"/>
                </a:lnTo>
                <a:lnTo>
                  <a:pt x="2444043" y="2444043"/>
                </a:lnTo>
                <a:lnTo>
                  <a:pt x="2444043"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true" rot="0">
            <a:off x="4103150" y="8223272"/>
            <a:ext cx="2444044" cy="2444044"/>
          </a:xfrm>
          <a:custGeom>
            <a:avLst/>
            <a:gdLst/>
            <a:ahLst/>
            <a:cxnLst/>
            <a:rect r="r" b="b" t="t" l="l"/>
            <a:pathLst>
              <a:path h="2444044" w="2444044">
                <a:moveTo>
                  <a:pt x="0" y="2444043"/>
                </a:moveTo>
                <a:lnTo>
                  <a:pt x="2444044" y="2444043"/>
                </a:lnTo>
                <a:lnTo>
                  <a:pt x="2444044" y="0"/>
                </a:lnTo>
                <a:lnTo>
                  <a:pt x="0" y="0"/>
                </a:lnTo>
                <a:lnTo>
                  <a:pt x="0" y="2444043"/>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6647569" y="8223272"/>
            <a:ext cx="2444044" cy="2444044"/>
          </a:xfrm>
          <a:custGeom>
            <a:avLst/>
            <a:gdLst/>
            <a:ahLst/>
            <a:cxnLst/>
            <a:rect r="r" b="b" t="t" l="l"/>
            <a:pathLst>
              <a:path h="2444044" w="2444044">
                <a:moveTo>
                  <a:pt x="0" y="0"/>
                </a:moveTo>
                <a:lnTo>
                  <a:pt x="2444043" y="0"/>
                </a:lnTo>
                <a:lnTo>
                  <a:pt x="2444043" y="2444043"/>
                </a:lnTo>
                <a:lnTo>
                  <a:pt x="0" y="244404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true" flipV="false" rot="0">
            <a:off x="9191987" y="8223272"/>
            <a:ext cx="2444044" cy="2444044"/>
          </a:xfrm>
          <a:custGeom>
            <a:avLst/>
            <a:gdLst/>
            <a:ahLst/>
            <a:cxnLst/>
            <a:rect r="r" b="b" t="t" l="l"/>
            <a:pathLst>
              <a:path h="2444044" w="2444044">
                <a:moveTo>
                  <a:pt x="2444044" y="0"/>
                </a:moveTo>
                <a:lnTo>
                  <a:pt x="0" y="0"/>
                </a:lnTo>
                <a:lnTo>
                  <a:pt x="0" y="2444043"/>
                </a:lnTo>
                <a:lnTo>
                  <a:pt x="2444044" y="2444043"/>
                </a:lnTo>
                <a:lnTo>
                  <a:pt x="2444044"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true" rot="0">
            <a:off x="11736406" y="8223272"/>
            <a:ext cx="2444044" cy="2444044"/>
          </a:xfrm>
          <a:custGeom>
            <a:avLst/>
            <a:gdLst/>
            <a:ahLst/>
            <a:cxnLst/>
            <a:rect r="r" b="b" t="t" l="l"/>
            <a:pathLst>
              <a:path h="2444044" w="2444044">
                <a:moveTo>
                  <a:pt x="0" y="2444043"/>
                </a:moveTo>
                <a:lnTo>
                  <a:pt x="2444044" y="2444043"/>
                </a:lnTo>
                <a:lnTo>
                  <a:pt x="2444044" y="0"/>
                </a:lnTo>
                <a:lnTo>
                  <a:pt x="0" y="0"/>
                </a:lnTo>
                <a:lnTo>
                  <a:pt x="0" y="2444043"/>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4285225" y="8223272"/>
            <a:ext cx="2444044" cy="2444044"/>
          </a:xfrm>
          <a:custGeom>
            <a:avLst/>
            <a:gdLst/>
            <a:ahLst/>
            <a:cxnLst/>
            <a:rect r="r" b="b" t="t" l="l"/>
            <a:pathLst>
              <a:path h="2444044" w="2444044">
                <a:moveTo>
                  <a:pt x="0" y="0"/>
                </a:moveTo>
                <a:lnTo>
                  <a:pt x="2444043" y="0"/>
                </a:lnTo>
                <a:lnTo>
                  <a:pt x="2444043" y="2444043"/>
                </a:lnTo>
                <a:lnTo>
                  <a:pt x="0" y="24440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true" flipV="false" rot="0">
            <a:off x="16829643" y="8223272"/>
            <a:ext cx="2444044" cy="2444044"/>
          </a:xfrm>
          <a:custGeom>
            <a:avLst/>
            <a:gdLst/>
            <a:ahLst/>
            <a:cxnLst/>
            <a:rect r="r" b="b" t="t" l="l"/>
            <a:pathLst>
              <a:path h="2444044" w="2444044">
                <a:moveTo>
                  <a:pt x="2444044" y="0"/>
                </a:moveTo>
                <a:lnTo>
                  <a:pt x="0" y="0"/>
                </a:lnTo>
                <a:lnTo>
                  <a:pt x="0" y="2444043"/>
                </a:lnTo>
                <a:lnTo>
                  <a:pt x="2444044" y="2444043"/>
                </a:lnTo>
                <a:lnTo>
                  <a:pt x="2444044"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0" id="10"/>
          <p:cNvGrpSpPr/>
          <p:nvPr/>
        </p:nvGrpSpPr>
        <p:grpSpPr>
          <a:xfrm rot="-10800000">
            <a:off x="-1038074" y="0"/>
            <a:ext cx="20259374" cy="2444044"/>
            <a:chOff x="0" y="0"/>
            <a:chExt cx="27012498" cy="3258725"/>
          </a:xfrm>
        </p:grpSpPr>
        <p:sp>
          <p:nvSpPr>
            <p:cNvPr name="Freeform 11" id="11"/>
            <p:cNvSpPr/>
            <p:nvPr/>
          </p:nvSpPr>
          <p:spPr>
            <a:xfrm flipH="false" flipV="false" rot="0">
              <a:off x="0" y="0"/>
              <a:ext cx="3258725" cy="3258725"/>
            </a:xfrm>
            <a:custGeom>
              <a:avLst/>
              <a:gdLst/>
              <a:ahLst/>
              <a:cxnLst/>
              <a:rect r="r" b="b" t="t" l="l"/>
              <a:pathLst>
                <a:path h="3258725" w="3258725">
                  <a:moveTo>
                    <a:pt x="0" y="0"/>
                  </a:moveTo>
                  <a:lnTo>
                    <a:pt x="3258725" y="0"/>
                  </a:lnTo>
                  <a:lnTo>
                    <a:pt x="3258725" y="3258725"/>
                  </a:lnTo>
                  <a:lnTo>
                    <a:pt x="0" y="325872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2" id="12"/>
            <p:cNvSpPr/>
            <p:nvPr/>
          </p:nvSpPr>
          <p:spPr>
            <a:xfrm flipH="true" flipV="false" rot="0">
              <a:off x="3392558" y="0"/>
              <a:ext cx="3258725" cy="3258725"/>
            </a:xfrm>
            <a:custGeom>
              <a:avLst/>
              <a:gdLst/>
              <a:ahLst/>
              <a:cxnLst/>
              <a:rect r="r" b="b" t="t" l="l"/>
              <a:pathLst>
                <a:path h="3258725" w="3258725">
                  <a:moveTo>
                    <a:pt x="3258725" y="0"/>
                  </a:moveTo>
                  <a:lnTo>
                    <a:pt x="0" y="0"/>
                  </a:lnTo>
                  <a:lnTo>
                    <a:pt x="0" y="3258725"/>
                  </a:lnTo>
                  <a:lnTo>
                    <a:pt x="3258725" y="3258725"/>
                  </a:lnTo>
                  <a:lnTo>
                    <a:pt x="3258725"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3" id="13"/>
            <p:cNvSpPr/>
            <p:nvPr/>
          </p:nvSpPr>
          <p:spPr>
            <a:xfrm flipH="false" flipV="true" rot="0">
              <a:off x="6785116" y="0"/>
              <a:ext cx="3258725" cy="3258725"/>
            </a:xfrm>
            <a:custGeom>
              <a:avLst/>
              <a:gdLst/>
              <a:ahLst/>
              <a:cxnLst/>
              <a:rect r="r" b="b" t="t" l="l"/>
              <a:pathLst>
                <a:path h="3258725" w="3258725">
                  <a:moveTo>
                    <a:pt x="0" y="3258725"/>
                  </a:moveTo>
                  <a:lnTo>
                    <a:pt x="3258725" y="3258725"/>
                  </a:lnTo>
                  <a:lnTo>
                    <a:pt x="3258725" y="0"/>
                  </a:lnTo>
                  <a:lnTo>
                    <a:pt x="0" y="0"/>
                  </a:lnTo>
                  <a:lnTo>
                    <a:pt x="0" y="325872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10177674" y="0"/>
              <a:ext cx="3258725" cy="3258725"/>
            </a:xfrm>
            <a:custGeom>
              <a:avLst/>
              <a:gdLst/>
              <a:ahLst/>
              <a:cxnLst/>
              <a:rect r="r" b="b" t="t" l="l"/>
              <a:pathLst>
                <a:path h="3258725" w="3258725">
                  <a:moveTo>
                    <a:pt x="0" y="0"/>
                  </a:moveTo>
                  <a:lnTo>
                    <a:pt x="3258725" y="0"/>
                  </a:lnTo>
                  <a:lnTo>
                    <a:pt x="3258725" y="3258725"/>
                  </a:lnTo>
                  <a:lnTo>
                    <a:pt x="0" y="325872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5" id="15"/>
            <p:cNvSpPr/>
            <p:nvPr/>
          </p:nvSpPr>
          <p:spPr>
            <a:xfrm flipH="true" flipV="false" rot="0">
              <a:off x="13570232" y="0"/>
              <a:ext cx="3258725" cy="3258725"/>
            </a:xfrm>
            <a:custGeom>
              <a:avLst/>
              <a:gdLst/>
              <a:ahLst/>
              <a:cxnLst/>
              <a:rect r="r" b="b" t="t" l="l"/>
              <a:pathLst>
                <a:path h="3258725" w="3258725">
                  <a:moveTo>
                    <a:pt x="3258725" y="0"/>
                  </a:moveTo>
                  <a:lnTo>
                    <a:pt x="0" y="0"/>
                  </a:lnTo>
                  <a:lnTo>
                    <a:pt x="0" y="3258725"/>
                  </a:lnTo>
                  <a:lnTo>
                    <a:pt x="3258725" y="3258725"/>
                  </a:lnTo>
                  <a:lnTo>
                    <a:pt x="3258725"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6" id="16"/>
            <p:cNvSpPr/>
            <p:nvPr/>
          </p:nvSpPr>
          <p:spPr>
            <a:xfrm flipH="false" flipV="true" rot="0">
              <a:off x="16962791" y="0"/>
              <a:ext cx="3258725" cy="3258725"/>
            </a:xfrm>
            <a:custGeom>
              <a:avLst/>
              <a:gdLst/>
              <a:ahLst/>
              <a:cxnLst/>
              <a:rect r="r" b="b" t="t" l="l"/>
              <a:pathLst>
                <a:path h="3258725" w="3258725">
                  <a:moveTo>
                    <a:pt x="0" y="3258725"/>
                  </a:moveTo>
                  <a:lnTo>
                    <a:pt x="3258724" y="3258725"/>
                  </a:lnTo>
                  <a:lnTo>
                    <a:pt x="3258724" y="0"/>
                  </a:lnTo>
                  <a:lnTo>
                    <a:pt x="0" y="0"/>
                  </a:lnTo>
                  <a:lnTo>
                    <a:pt x="0" y="3258725"/>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7" id="17"/>
            <p:cNvSpPr/>
            <p:nvPr/>
          </p:nvSpPr>
          <p:spPr>
            <a:xfrm flipH="false" flipV="false" rot="0">
              <a:off x="20361215" y="0"/>
              <a:ext cx="3258725" cy="3258725"/>
            </a:xfrm>
            <a:custGeom>
              <a:avLst/>
              <a:gdLst/>
              <a:ahLst/>
              <a:cxnLst/>
              <a:rect r="r" b="b" t="t" l="l"/>
              <a:pathLst>
                <a:path h="3258725" w="3258725">
                  <a:moveTo>
                    <a:pt x="0" y="0"/>
                  </a:moveTo>
                  <a:lnTo>
                    <a:pt x="3258725" y="0"/>
                  </a:lnTo>
                  <a:lnTo>
                    <a:pt x="3258725" y="3258725"/>
                  </a:lnTo>
                  <a:lnTo>
                    <a:pt x="0" y="325872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8" id="18"/>
            <p:cNvSpPr/>
            <p:nvPr/>
          </p:nvSpPr>
          <p:spPr>
            <a:xfrm flipH="true" flipV="false" rot="0">
              <a:off x="23753773" y="0"/>
              <a:ext cx="3258725" cy="3258725"/>
            </a:xfrm>
            <a:custGeom>
              <a:avLst/>
              <a:gdLst/>
              <a:ahLst/>
              <a:cxnLst/>
              <a:rect r="r" b="b" t="t" l="l"/>
              <a:pathLst>
                <a:path h="3258725" w="3258725">
                  <a:moveTo>
                    <a:pt x="3258725" y="0"/>
                  </a:moveTo>
                  <a:lnTo>
                    <a:pt x="0" y="0"/>
                  </a:lnTo>
                  <a:lnTo>
                    <a:pt x="0" y="3258725"/>
                  </a:lnTo>
                  <a:lnTo>
                    <a:pt x="3258725" y="3258725"/>
                  </a:lnTo>
                  <a:lnTo>
                    <a:pt x="3258725"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
        <p:nvSpPr>
          <p:cNvPr name="TextBox 19" id="19"/>
          <p:cNvSpPr txBox="true"/>
          <p:nvPr/>
        </p:nvSpPr>
        <p:spPr>
          <a:xfrm rot="0">
            <a:off x="2490935" y="3446761"/>
            <a:ext cx="13201355" cy="1838325"/>
          </a:xfrm>
          <a:prstGeom prst="rect">
            <a:avLst/>
          </a:prstGeom>
        </p:spPr>
        <p:txBody>
          <a:bodyPr anchor="t" rtlCol="false" tIns="0" lIns="0" bIns="0" rIns="0">
            <a:spAutoFit/>
          </a:bodyPr>
          <a:lstStyle/>
          <a:p>
            <a:pPr algn="ctr">
              <a:lnSpc>
                <a:spcPts val="7200"/>
              </a:lnSpc>
            </a:pPr>
            <a:r>
              <a:rPr lang="en-US" sz="6000">
                <a:solidFill>
                  <a:srgbClr val="000000"/>
                </a:solidFill>
                <a:latin typeface="Aileron Bold"/>
              </a:rPr>
              <a:t>See you soon students! </a:t>
            </a:r>
          </a:p>
          <a:p>
            <a:pPr algn="ctr" marL="0" indent="0" lvl="0">
              <a:lnSpc>
                <a:spcPts val="7200"/>
              </a:lnSpc>
              <a:spcBef>
                <a:spcPct val="0"/>
              </a:spcBef>
            </a:pPr>
            <a:r>
              <a:rPr lang="en-US" sz="6000">
                <a:solidFill>
                  <a:srgbClr val="000000"/>
                </a:solidFill>
                <a:latin typeface="Aileron Bold"/>
              </a:rPr>
              <a:t>Study well before class starts.</a:t>
            </a:r>
          </a:p>
        </p:txBody>
      </p:sp>
      <p:sp>
        <p:nvSpPr>
          <p:cNvPr name="TextBox 20" id="20"/>
          <p:cNvSpPr txBox="true"/>
          <p:nvPr/>
        </p:nvSpPr>
        <p:spPr>
          <a:xfrm rot="0">
            <a:off x="5513632" y="5933742"/>
            <a:ext cx="7155961" cy="1114425"/>
          </a:xfrm>
          <a:prstGeom prst="rect">
            <a:avLst/>
          </a:prstGeom>
        </p:spPr>
        <p:txBody>
          <a:bodyPr anchor="t" rtlCol="false" tIns="0" lIns="0" bIns="0" rIns="0">
            <a:spAutoFit/>
          </a:bodyPr>
          <a:lstStyle/>
          <a:p>
            <a:pPr algn="ctr">
              <a:lnSpc>
                <a:spcPts val="2999"/>
              </a:lnSpc>
            </a:pPr>
            <a:r>
              <a:rPr lang="en-US" sz="2499">
                <a:solidFill>
                  <a:srgbClr val="000000"/>
                </a:solidFill>
                <a:latin typeface="Aileron"/>
              </a:rPr>
              <a:t>Lorem ipsum dolor sit amet, consectetur adipiscing elit, sed do eiusmod tempor incididunt ut labore et dolore magna aliqua. </a:t>
            </a:r>
          </a:p>
        </p:txBody>
      </p:sp>
    </p:spTree>
  </p:cSld>
  <p:clrMapOvr>
    <a:masterClrMapping/>
  </p:clrMapOvr>
  <p:transition spd="fast">
    <p:fade/>
  </p:transition>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453001" y="1261966"/>
            <a:ext cx="13277223" cy="1057275"/>
          </a:xfrm>
          <a:prstGeom prst="rect">
            <a:avLst/>
          </a:prstGeom>
        </p:spPr>
        <p:txBody>
          <a:bodyPr anchor="t" rtlCol="false" tIns="0" lIns="0" bIns="0" rIns="0">
            <a:spAutoFit/>
          </a:bodyPr>
          <a:lstStyle/>
          <a:p>
            <a:pPr algn="ctr" marL="0" indent="0" lvl="0">
              <a:lnSpc>
                <a:spcPts val="8399"/>
              </a:lnSpc>
              <a:spcBef>
                <a:spcPct val="0"/>
              </a:spcBef>
            </a:pPr>
            <a:r>
              <a:rPr lang="en-US" sz="6999">
                <a:solidFill>
                  <a:srgbClr val="000000"/>
                </a:solidFill>
                <a:latin typeface="Aileron Ultra-Bold"/>
              </a:rPr>
              <a:t>How to Use This Presentation</a:t>
            </a:r>
          </a:p>
        </p:txBody>
      </p:sp>
      <p:sp>
        <p:nvSpPr>
          <p:cNvPr name="TextBox 3" id="3"/>
          <p:cNvSpPr txBox="true"/>
          <p:nvPr/>
        </p:nvSpPr>
        <p:spPr>
          <a:xfrm rot="0">
            <a:off x="931871" y="3733187"/>
            <a:ext cx="5615322" cy="3511550"/>
          </a:xfrm>
          <a:prstGeom prst="rect">
            <a:avLst/>
          </a:prstGeom>
        </p:spPr>
        <p:txBody>
          <a:bodyPr anchor="t" rtlCol="false" tIns="0" lIns="0" bIns="0" rIns="0">
            <a:spAutoFit/>
          </a:bodyPr>
          <a:lstStyle/>
          <a:p>
            <a:pPr algn="ctr">
              <a:lnSpc>
                <a:spcPts val="2799"/>
              </a:lnSpc>
            </a:pPr>
            <a:r>
              <a:rPr lang="en-US" sz="1999">
                <a:solidFill>
                  <a:srgbClr val="000000"/>
                </a:solidFill>
                <a:latin typeface="Aileron"/>
              </a:rPr>
              <a:t>Click on the "Google Slides" button below this presentation preview. Make sure to sign in to your Google account. Click on "Make a copy." Start editing your presentation.</a:t>
            </a:r>
          </a:p>
          <a:p>
            <a:pPr algn="ctr">
              <a:lnSpc>
                <a:spcPts val="2799"/>
              </a:lnSpc>
            </a:pPr>
          </a:p>
          <a:p>
            <a:pPr algn="ctr">
              <a:lnSpc>
                <a:spcPts val="2799"/>
              </a:lnSpc>
            </a:pPr>
            <a:r>
              <a:rPr lang="en-US" sz="1999">
                <a:solidFill>
                  <a:srgbClr val="000000"/>
                </a:solidFill>
                <a:latin typeface="Aileron"/>
              </a:rPr>
              <a:t>Alternative: Click on the "Share" button on the top right corner in Canva and click on "More" at the bottom of the menu. Enter "Google Drive" in the search bar and click on the GDrive icon to add this design as a Google slide in your GDrive.</a:t>
            </a:r>
          </a:p>
        </p:txBody>
      </p:sp>
      <p:sp>
        <p:nvSpPr>
          <p:cNvPr name="TextBox 4" id="4"/>
          <p:cNvSpPr txBox="true"/>
          <p:nvPr/>
        </p:nvSpPr>
        <p:spPr>
          <a:xfrm rot="0">
            <a:off x="2161638" y="3004163"/>
            <a:ext cx="3155790" cy="495300"/>
          </a:xfrm>
          <a:prstGeom prst="rect">
            <a:avLst/>
          </a:prstGeom>
        </p:spPr>
        <p:txBody>
          <a:bodyPr anchor="t" rtlCol="false" tIns="0" lIns="0" bIns="0" rIns="0">
            <a:spAutoFit/>
          </a:bodyPr>
          <a:lstStyle/>
          <a:p>
            <a:pPr algn="ctr" marL="0" indent="0" lvl="0">
              <a:lnSpc>
                <a:spcPts val="3900"/>
              </a:lnSpc>
              <a:spcBef>
                <a:spcPct val="0"/>
              </a:spcBef>
            </a:pPr>
            <a:r>
              <a:rPr lang="en-US" sz="3000">
                <a:solidFill>
                  <a:srgbClr val="000000"/>
                </a:solidFill>
                <a:latin typeface="Aileron Bold"/>
              </a:rPr>
              <a:t>Google Slides</a:t>
            </a:r>
          </a:p>
        </p:txBody>
      </p:sp>
      <p:sp>
        <p:nvSpPr>
          <p:cNvPr name="TextBox 5" id="5"/>
          <p:cNvSpPr txBox="true"/>
          <p:nvPr/>
        </p:nvSpPr>
        <p:spPr>
          <a:xfrm rot="0">
            <a:off x="7608953" y="3733187"/>
            <a:ext cx="4835465" cy="3511550"/>
          </a:xfrm>
          <a:prstGeom prst="rect">
            <a:avLst/>
          </a:prstGeom>
        </p:spPr>
        <p:txBody>
          <a:bodyPr anchor="t" rtlCol="false" tIns="0" lIns="0" bIns="0" rIns="0">
            <a:spAutoFit/>
          </a:bodyPr>
          <a:lstStyle/>
          <a:p>
            <a:pPr algn="ctr">
              <a:lnSpc>
                <a:spcPts val="2799"/>
              </a:lnSpc>
            </a:pPr>
            <a:r>
              <a:rPr lang="en-US" sz="1999">
                <a:solidFill>
                  <a:srgbClr val="000000"/>
                </a:solidFill>
                <a:latin typeface="Aileron"/>
              </a:rPr>
              <a:t>Click on the "PowerPoint" button below this presentation preview. Start editing your presentation.</a:t>
            </a:r>
          </a:p>
          <a:p>
            <a:pPr algn="ctr">
              <a:lnSpc>
                <a:spcPts val="2799"/>
              </a:lnSpc>
            </a:pPr>
          </a:p>
          <a:p>
            <a:pPr algn="ctr">
              <a:lnSpc>
                <a:spcPts val="2799"/>
              </a:lnSpc>
            </a:pPr>
            <a:r>
              <a:rPr lang="en-US" sz="1999">
                <a:solidFill>
                  <a:srgbClr val="000000"/>
                </a:solidFill>
                <a:latin typeface="Aileron"/>
              </a:rPr>
              <a:t>Alternative: From Canva template file, Click on the "Share" button on the top right corner in Canva and click on "More" at the bottom of the menu. Enter "PowerPoint" in the search bar and click on the PowerPoint icon to download.</a:t>
            </a:r>
          </a:p>
        </p:txBody>
      </p:sp>
      <p:sp>
        <p:nvSpPr>
          <p:cNvPr name="TextBox 6" id="6"/>
          <p:cNvSpPr txBox="true"/>
          <p:nvPr/>
        </p:nvSpPr>
        <p:spPr>
          <a:xfrm rot="0">
            <a:off x="8406344" y="3004163"/>
            <a:ext cx="3240681" cy="495300"/>
          </a:xfrm>
          <a:prstGeom prst="rect">
            <a:avLst/>
          </a:prstGeom>
        </p:spPr>
        <p:txBody>
          <a:bodyPr anchor="t" rtlCol="false" tIns="0" lIns="0" bIns="0" rIns="0">
            <a:spAutoFit/>
          </a:bodyPr>
          <a:lstStyle/>
          <a:p>
            <a:pPr algn="ctr" marL="0" indent="0" lvl="0">
              <a:lnSpc>
                <a:spcPts val="3900"/>
              </a:lnSpc>
              <a:spcBef>
                <a:spcPct val="0"/>
              </a:spcBef>
            </a:pPr>
            <a:r>
              <a:rPr lang="en-US" sz="3000">
                <a:solidFill>
                  <a:srgbClr val="000000"/>
                </a:solidFill>
                <a:latin typeface="Aileron Bold"/>
              </a:rPr>
              <a:t>PowerPoint</a:t>
            </a:r>
          </a:p>
        </p:txBody>
      </p:sp>
      <p:sp>
        <p:nvSpPr>
          <p:cNvPr name="TextBox 7" id="7"/>
          <p:cNvSpPr txBox="true"/>
          <p:nvPr/>
        </p:nvSpPr>
        <p:spPr>
          <a:xfrm rot="0">
            <a:off x="13506176" y="3733187"/>
            <a:ext cx="3753124" cy="1749425"/>
          </a:xfrm>
          <a:prstGeom prst="rect">
            <a:avLst/>
          </a:prstGeom>
        </p:spPr>
        <p:txBody>
          <a:bodyPr anchor="t" rtlCol="false" tIns="0" lIns="0" bIns="0" rIns="0">
            <a:spAutoFit/>
          </a:bodyPr>
          <a:lstStyle/>
          <a:p>
            <a:pPr algn="ctr">
              <a:lnSpc>
                <a:spcPts val="2799"/>
              </a:lnSpc>
            </a:pPr>
            <a:r>
              <a:rPr lang="en-US" sz="1999">
                <a:solidFill>
                  <a:srgbClr val="000000"/>
                </a:solidFill>
                <a:latin typeface="Aileron"/>
              </a:rPr>
              <a:t>Click on the "Canva" button under this presentation preview. Start editing your presentation. You need to sign in to your Canva account.</a:t>
            </a:r>
          </a:p>
        </p:txBody>
      </p:sp>
      <p:sp>
        <p:nvSpPr>
          <p:cNvPr name="TextBox 8" id="8"/>
          <p:cNvSpPr txBox="true"/>
          <p:nvPr/>
        </p:nvSpPr>
        <p:spPr>
          <a:xfrm rot="0">
            <a:off x="14448793" y="3004163"/>
            <a:ext cx="1867891" cy="495300"/>
          </a:xfrm>
          <a:prstGeom prst="rect">
            <a:avLst/>
          </a:prstGeom>
        </p:spPr>
        <p:txBody>
          <a:bodyPr anchor="t" rtlCol="false" tIns="0" lIns="0" bIns="0" rIns="0">
            <a:spAutoFit/>
          </a:bodyPr>
          <a:lstStyle/>
          <a:p>
            <a:pPr algn="ctr" marL="0" indent="0" lvl="0">
              <a:lnSpc>
                <a:spcPts val="3900"/>
              </a:lnSpc>
              <a:spcBef>
                <a:spcPct val="0"/>
              </a:spcBef>
            </a:pPr>
            <a:r>
              <a:rPr lang="en-US" sz="3000">
                <a:solidFill>
                  <a:srgbClr val="000000"/>
                </a:solidFill>
                <a:latin typeface="Aileron Bold"/>
              </a:rPr>
              <a:t>Canva</a:t>
            </a:r>
          </a:p>
        </p:txBody>
      </p:sp>
      <p:sp>
        <p:nvSpPr>
          <p:cNvPr name="Freeform 9" id="9"/>
          <p:cNvSpPr/>
          <p:nvPr/>
        </p:nvSpPr>
        <p:spPr>
          <a:xfrm flipH="false" flipV="false" rot="0">
            <a:off x="-985687" y="8223272"/>
            <a:ext cx="2444044" cy="2444044"/>
          </a:xfrm>
          <a:custGeom>
            <a:avLst/>
            <a:gdLst/>
            <a:ahLst/>
            <a:cxnLst/>
            <a:rect r="r" b="b" t="t" l="l"/>
            <a:pathLst>
              <a:path h="2444044" w="2444044">
                <a:moveTo>
                  <a:pt x="0" y="0"/>
                </a:moveTo>
                <a:lnTo>
                  <a:pt x="2444044" y="0"/>
                </a:lnTo>
                <a:lnTo>
                  <a:pt x="2444044" y="2444043"/>
                </a:lnTo>
                <a:lnTo>
                  <a:pt x="0" y="24440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true" flipV="false" rot="0">
            <a:off x="1558732" y="8223272"/>
            <a:ext cx="2444044" cy="2444044"/>
          </a:xfrm>
          <a:custGeom>
            <a:avLst/>
            <a:gdLst/>
            <a:ahLst/>
            <a:cxnLst/>
            <a:rect r="r" b="b" t="t" l="l"/>
            <a:pathLst>
              <a:path h="2444044" w="2444044">
                <a:moveTo>
                  <a:pt x="2444043" y="0"/>
                </a:moveTo>
                <a:lnTo>
                  <a:pt x="0" y="0"/>
                </a:lnTo>
                <a:lnTo>
                  <a:pt x="0" y="2444043"/>
                </a:lnTo>
                <a:lnTo>
                  <a:pt x="2444043" y="2444043"/>
                </a:lnTo>
                <a:lnTo>
                  <a:pt x="2444043"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true" rot="0">
            <a:off x="4103150" y="8223272"/>
            <a:ext cx="2444044" cy="2444044"/>
          </a:xfrm>
          <a:custGeom>
            <a:avLst/>
            <a:gdLst/>
            <a:ahLst/>
            <a:cxnLst/>
            <a:rect r="r" b="b" t="t" l="l"/>
            <a:pathLst>
              <a:path h="2444044" w="2444044">
                <a:moveTo>
                  <a:pt x="0" y="2444043"/>
                </a:moveTo>
                <a:lnTo>
                  <a:pt x="2444044" y="2444043"/>
                </a:lnTo>
                <a:lnTo>
                  <a:pt x="2444044" y="0"/>
                </a:lnTo>
                <a:lnTo>
                  <a:pt x="0" y="0"/>
                </a:lnTo>
                <a:lnTo>
                  <a:pt x="0" y="2444043"/>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2" id="12"/>
          <p:cNvSpPr/>
          <p:nvPr/>
        </p:nvSpPr>
        <p:spPr>
          <a:xfrm flipH="false" flipV="false" rot="0">
            <a:off x="6647569" y="8223272"/>
            <a:ext cx="2444044" cy="2444044"/>
          </a:xfrm>
          <a:custGeom>
            <a:avLst/>
            <a:gdLst/>
            <a:ahLst/>
            <a:cxnLst/>
            <a:rect r="r" b="b" t="t" l="l"/>
            <a:pathLst>
              <a:path h="2444044" w="2444044">
                <a:moveTo>
                  <a:pt x="0" y="0"/>
                </a:moveTo>
                <a:lnTo>
                  <a:pt x="2444043" y="0"/>
                </a:lnTo>
                <a:lnTo>
                  <a:pt x="2444043" y="2444043"/>
                </a:lnTo>
                <a:lnTo>
                  <a:pt x="0" y="244404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3" id="13"/>
          <p:cNvSpPr/>
          <p:nvPr/>
        </p:nvSpPr>
        <p:spPr>
          <a:xfrm flipH="true" flipV="false" rot="0">
            <a:off x="9191987" y="8223272"/>
            <a:ext cx="2444044" cy="2444044"/>
          </a:xfrm>
          <a:custGeom>
            <a:avLst/>
            <a:gdLst/>
            <a:ahLst/>
            <a:cxnLst/>
            <a:rect r="r" b="b" t="t" l="l"/>
            <a:pathLst>
              <a:path h="2444044" w="2444044">
                <a:moveTo>
                  <a:pt x="2444044" y="0"/>
                </a:moveTo>
                <a:lnTo>
                  <a:pt x="0" y="0"/>
                </a:lnTo>
                <a:lnTo>
                  <a:pt x="0" y="2444043"/>
                </a:lnTo>
                <a:lnTo>
                  <a:pt x="2444044" y="2444043"/>
                </a:lnTo>
                <a:lnTo>
                  <a:pt x="2444044"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true" rot="0">
            <a:off x="11736406" y="8223272"/>
            <a:ext cx="2444044" cy="2444044"/>
          </a:xfrm>
          <a:custGeom>
            <a:avLst/>
            <a:gdLst/>
            <a:ahLst/>
            <a:cxnLst/>
            <a:rect r="r" b="b" t="t" l="l"/>
            <a:pathLst>
              <a:path h="2444044" w="2444044">
                <a:moveTo>
                  <a:pt x="0" y="2444043"/>
                </a:moveTo>
                <a:lnTo>
                  <a:pt x="2444044" y="2444043"/>
                </a:lnTo>
                <a:lnTo>
                  <a:pt x="2444044" y="0"/>
                </a:lnTo>
                <a:lnTo>
                  <a:pt x="0" y="0"/>
                </a:lnTo>
                <a:lnTo>
                  <a:pt x="0" y="2444043"/>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5" id="15"/>
          <p:cNvSpPr/>
          <p:nvPr/>
        </p:nvSpPr>
        <p:spPr>
          <a:xfrm flipH="false" flipV="false" rot="0">
            <a:off x="14285225" y="8223272"/>
            <a:ext cx="2444044" cy="2444044"/>
          </a:xfrm>
          <a:custGeom>
            <a:avLst/>
            <a:gdLst/>
            <a:ahLst/>
            <a:cxnLst/>
            <a:rect r="r" b="b" t="t" l="l"/>
            <a:pathLst>
              <a:path h="2444044" w="2444044">
                <a:moveTo>
                  <a:pt x="0" y="0"/>
                </a:moveTo>
                <a:lnTo>
                  <a:pt x="2444043" y="0"/>
                </a:lnTo>
                <a:lnTo>
                  <a:pt x="2444043" y="2444043"/>
                </a:lnTo>
                <a:lnTo>
                  <a:pt x="0" y="24440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6" id="16"/>
          <p:cNvSpPr/>
          <p:nvPr/>
        </p:nvSpPr>
        <p:spPr>
          <a:xfrm flipH="true" flipV="false" rot="0">
            <a:off x="16829643" y="8223272"/>
            <a:ext cx="2444044" cy="2444044"/>
          </a:xfrm>
          <a:custGeom>
            <a:avLst/>
            <a:gdLst/>
            <a:ahLst/>
            <a:cxnLst/>
            <a:rect r="r" b="b" t="t" l="l"/>
            <a:pathLst>
              <a:path h="2444044" w="2444044">
                <a:moveTo>
                  <a:pt x="2444044" y="0"/>
                </a:moveTo>
                <a:lnTo>
                  <a:pt x="0" y="0"/>
                </a:lnTo>
                <a:lnTo>
                  <a:pt x="0" y="2444043"/>
                </a:lnTo>
                <a:lnTo>
                  <a:pt x="2444044" y="2444043"/>
                </a:lnTo>
                <a:lnTo>
                  <a:pt x="2444044"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transition spd="fast">
    <p:fade/>
  </p:transition>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BDE87F"/>
        </a:solidFill>
      </p:bgPr>
    </p:bg>
    <p:spTree>
      <p:nvGrpSpPr>
        <p:cNvPr id="1" name=""/>
        <p:cNvGrpSpPr/>
        <p:nvPr/>
      </p:nvGrpSpPr>
      <p:grpSpPr>
        <a:xfrm>
          <a:off x="0" y="0"/>
          <a:ext cx="0" cy="0"/>
          <a:chOff x="0" y="0"/>
          <a:chExt cx="0" cy="0"/>
        </a:xfrm>
      </p:grpSpPr>
      <p:sp>
        <p:nvSpPr>
          <p:cNvPr name="Freeform 2" id="2"/>
          <p:cNvSpPr/>
          <p:nvPr/>
        </p:nvSpPr>
        <p:spPr>
          <a:xfrm flipH="false" flipV="false" rot="0">
            <a:off x="7352408" y="5051120"/>
            <a:ext cx="2855561" cy="2819218"/>
          </a:xfrm>
          <a:custGeom>
            <a:avLst/>
            <a:gdLst/>
            <a:ahLst/>
            <a:cxnLst/>
            <a:rect r="r" b="b" t="t" l="l"/>
            <a:pathLst>
              <a:path h="2819218" w="2855561">
                <a:moveTo>
                  <a:pt x="0" y="0"/>
                </a:moveTo>
                <a:lnTo>
                  <a:pt x="2855561" y="0"/>
                </a:lnTo>
                <a:lnTo>
                  <a:pt x="2855561" y="2819218"/>
                </a:lnTo>
                <a:lnTo>
                  <a:pt x="0" y="281921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7388751" y="1464018"/>
            <a:ext cx="2819218" cy="2819218"/>
          </a:xfrm>
          <a:custGeom>
            <a:avLst/>
            <a:gdLst/>
            <a:ahLst/>
            <a:cxnLst/>
            <a:rect r="r" b="b" t="t" l="l"/>
            <a:pathLst>
              <a:path h="2819218" w="2819218">
                <a:moveTo>
                  <a:pt x="0" y="0"/>
                </a:moveTo>
                <a:lnTo>
                  <a:pt x="2819218" y="0"/>
                </a:lnTo>
                <a:lnTo>
                  <a:pt x="2819218" y="2819217"/>
                </a:lnTo>
                <a:lnTo>
                  <a:pt x="0" y="28192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0776677" y="1463354"/>
            <a:ext cx="2819218" cy="2819218"/>
          </a:xfrm>
          <a:custGeom>
            <a:avLst/>
            <a:gdLst/>
            <a:ahLst/>
            <a:cxnLst/>
            <a:rect r="r" b="b" t="t" l="l"/>
            <a:pathLst>
              <a:path h="2819218" w="2819218">
                <a:moveTo>
                  <a:pt x="0" y="0"/>
                </a:moveTo>
                <a:lnTo>
                  <a:pt x="2819217" y="0"/>
                </a:lnTo>
                <a:lnTo>
                  <a:pt x="2819217" y="2819218"/>
                </a:lnTo>
                <a:lnTo>
                  <a:pt x="0" y="281921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pic>
        <p:nvPicPr>
          <p:cNvPr name="Picture 5" id="5"/>
          <p:cNvPicPr>
            <a:picLocks noChangeAspect="true"/>
          </p:cNvPicPr>
          <p:nvPr/>
        </p:nvPicPr>
        <p:blipFill>
          <a:blip r:embed="rId8"/>
          <a:srcRect l="0" t="0" r="0" b="0"/>
          <a:stretch>
            <a:fillRect/>
          </a:stretch>
        </p:blipFill>
        <p:spPr>
          <a:xfrm flipH="false" flipV="false" rot="0">
            <a:off x="14312738" y="5392362"/>
            <a:ext cx="2237419" cy="2136735"/>
          </a:xfrm>
          <a:prstGeom prst="rect">
            <a:avLst/>
          </a:prstGeom>
        </p:spPr>
      </p:pic>
      <p:pic>
        <p:nvPicPr>
          <p:cNvPr name="Picture 6" id="6"/>
          <p:cNvPicPr>
            <a:picLocks noChangeAspect="true"/>
          </p:cNvPicPr>
          <p:nvPr/>
        </p:nvPicPr>
        <p:blipFill>
          <a:blip r:embed="rId9"/>
          <a:srcRect l="0" t="0" r="0" b="0"/>
          <a:stretch>
            <a:fillRect/>
          </a:stretch>
        </p:blipFill>
        <p:spPr>
          <a:xfrm flipH="false" flipV="false" rot="0">
            <a:off x="14163694" y="1523656"/>
            <a:ext cx="2386462" cy="2758915"/>
          </a:xfrm>
          <a:prstGeom prst="rect">
            <a:avLst/>
          </a:prstGeom>
        </p:spPr>
      </p:pic>
      <p:sp>
        <p:nvSpPr>
          <p:cNvPr name="Freeform 7" id="7"/>
          <p:cNvSpPr/>
          <p:nvPr/>
        </p:nvSpPr>
        <p:spPr>
          <a:xfrm flipH="false" flipV="false" rot="0">
            <a:off x="10781047" y="5009429"/>
            <a:ext cx="2814848" cy="2860909"/>
          </a:xfrm>
          <a:custGeom>
            <a:avLst/>
            <a:gdLst/>
            <a:ahLst/>
            <a:cxnLst/>
            <a:rect r="r" b="b" t="t" l="l"/>
            <a:pathLst>
              <a:path h="2860909" w="2814848">
                <a:moveTo>
                  <a:pt x="0" y="0"/>
                </a:moveTo>
                <a:lnTo>
                  <a:pt x="2814847" y="0"/>
                </a:lnTo>
                <a:lnTo>
                  <a:pt x="2814847" y="2860909"/>
                </a:lnTo>
                <a:lnTo>
                  <a:pt x="0" y="28609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8" id="8"/>
          <p:cNvGrpSpPr/>
          <p:nvPr/>
        </p:nvGrpSpPr>
        <p:grpSpPr>
          <a:xfrm rot="0">
            <a:off x="0" y="9258300"/>
            <a:ext cx="18288000" cy="1028700"/>
            <a:chOff x="0" y="0"/>
            <a:chExt cx="4816593" cy="270933"/>
          </a:xfrm>
        </p:grpSpPr>
        <p:sp>
          <p:nvSpPr>
            <p:cNvPr name="Freeform 9" id="9"/>
            <p:cNvSpPr/>
            <p:nvPr/>
          </p:nvSpPr>
          <p:spPr>
            <a:xfrm flipH="false" flipV="false" rot="0">
              <a:off x="0" y="0"/>
              <a:ext cx="4816592" cy="270933"/>
            </a:xfrm>
            <a:custGeom>
              <a:avLst/>
              <a:gdLst/>
              <a:ahLst/>
              <a:cxnLst/>
              <a:rect r="r" b="b" t="t" l="l"/>
              <a:pathLst>
                <a:path h="270933" w="4816592">
                  <a:moveTo>
                    <a:pt x="0" y="0"/>
                  </a:moveTo>
                  <a:lnTo>
                    <a:pt x="4816592" y="0"/>
                  </a:lnTo>
                  <a:lnTo>
                    <a:pt x="4816592" y="270933"/>
                  </a:lnTo>
                  <a:lnTo>
                    <a:pt x="0" y="270933"/>
                  </a:lnTo>
                  <a:close/>
                </a:path>
              </a:pathLst>
            </a:custGeom>
            <a:solidFill>
              <a:srgbClr val="FFFBBE"/>
            </a:solidFill>
          </p:spPr>
        </p:sp>
        <p:sp>
          <p:nvSpPr>
            <p:cNvPr name="TextBox 10" id="10"/>
            <p:cNvSpPr txBox="true"/>
            <p:nvPr/>
          </p:nvSpPr>
          <p:spPr>
            <a:xfrm>
              <a:off x="0" y="0"/>
              <a:ext cx="4816593" cy="270933"/>
            </a:xfrm>
            <a:prstGeom prst="rect">
              <a:avLst/>
            </a:prstGeom>
          </p:spPr>
          <p:txBody>
            <a:bodyPr anchor="ctr" rtlCol="false" tIns="50800" lIns="50800" bIns="50800" rIns="50800"/>
            <a:lstStyle/>
            <a:p>
              <a:pPr algn="ctr">
                <a:lnSpc>
                  <a:spcPts val="1739"/>
                </a:lnSpc>
              </a:pPr>
            </a:p>
          </p:txBody>
        </p:sp>
      </p:grpSp>
      <p:sp>
        <p:nvSpPr>
          <p:cNvPr name="TextBox 11" id="11"/>
          <p:cNvSpPr txBox="true"/>
          <p:nvPr/>
        </p:nvSpPr>
        <p:spPr>
          <a:xfrm rot="0">
            <a:off x="1028700" y="1453829"/>
            <a:ext cx="4687887" cy="1838325"/>
          </a:xfrm>
          <a:prstGeom prst="rect">
            <a:avLst/>
          </a:prstGeom>
        </p:spPr>
        <p:txBody>
          <a:bodyPr anchor="t" rtlCol="false" tIns="0" lIns="0" bIns="0" rIns="0">
            <a:spAutoFit/>
          </a:bodyPr>
          <a:lstStyle/>
          <a:p>
            <a:pPr>
              <a:lnSpc>
                <a:spcPts val="7200"/>
              </a:lnSpc>
            </a:pPr>
            <a:r>
              <a:rPr lang="en-US" sz="6000">
                <a:solidFill>
                  <a:srgbClr val="000000"/>
                </a:solidFill>
                <a:latin typeface="Aileron Ultra-Bold"/>
              </a:rPr>
              <a:t>Resource Page</a:t>
            </a:r>
          </a:p>
        </p:txBody>
      </p:sp>
      <p:sp>
        <p:nvSpPr>
          <p:cNvPr name="TextBox 12" id="12"/>
          <p:cNvSpPr txBox="true"/>
          <p:nvPr/>
        </p:nvSpPr>
        <p:spPr>
          <a:xfrm rot="0">
            <a:off x="1028700" y="3743783"/>
            <a:ext cx="4283077" cy="4568825"/>
          </a:xfrm>
          <a:prstGeom prst="rect">
            <a:avLst/>
          </a:prstGeom>
        </p:spPr>
        <p:txBody>
          <a:bodyPr anchor="t" rtlCol="false" tIns="0" lIns="0" bIns="0" rIns="0">
            <a:spAutoFit/>
          </a:bodyPr>
          <a:lstStyle/>
          <a:p>
            <a:pPr>
              <a:lnSpc>
                <a:spcPts val="2799"/>
              </a:lnSpc>
            </a:pPr>
            <a:r>
              <a:rPr lang="en-US" sz="1999">
                <a:solidFill>
                  <a:srgbClr val="000000"/>
                </a:solidFill>
                <a:latin typeface="Aileron"/>
              </a:rPr>
              <a:t>Use these design resources in your Canva Presentation.</a:t>
            </a:r>
          </a:p>
          <a:p>
            <a:pPr>
              <a:lnSpc>
                <a:spcPts val="2799"/>
              </a:lnSpc>
            </a:pPr>
          </a:p>
          <a:p>
            <a:pPr>
              <a:lnSpc>
                <a:spcPts val="2799"/>
              </a:lnSpc>
            </a:pPr>
            <a:r>
              <a:rPr lang="en-US" sz="1999">
                <a:solidFill>
                  <a:srgbClr val="000000"/>
                </a:solidFill>
                <a:latin typeface="Aileron"/>
              </a:rPr>
              <a:t>This presentation template uses the following free fonts:</a:t>
            </a:r>
          </a:p>
          <a:p>
            <a:pPr>
              <a:lnSpc>
                <a:spcPts val="2799"/>
              </a:lnSpc>
            </a:pPr>
          </a:p>
          <a:p>
            <a:pPr>
              <a:lnSpc>
                <a:spcPts val="2799"/>
              </a:lnSpc>
            </a:pPr>
            <a:r>
              <a:rPr lang="en-US" sz="1999">
                <a:solidFill>
                  <a:srgbClr val="000000"/>
                </a:solidFill>
                <a:latin typeface="Aileron Bold"/>
              </a:rPr>
              <a:t>Titles: Aileron Extra Bold</a:t>
            </a:r>
          </a:p>
          <a:p>
            <a:pPr>
              <a:lnSpc>
                <a:spcPts val="2799"/>
              </a:lnSpc>
            </a:pPr>
            <a:r>
              <a:rPr lang="en-US" sz="1999">
                <a:solidFill>
                  <a:srgbClr val="000000"/>
                </a:solidFill>
                <a:latin typeface="Aileron Bold"/>
              </a:rPr>
              <a:t>Headers: Aileron Bold</a:t>
            </a:r>
          </a:p>
          <a:p>
            <a:pPr>
              <a:lnSpc>
                <a:spcPts val="2799"/>
              </a:lnSpc>
            </a:pPr>
            <a:r>
              <a:rPr lang="en-US" sz="1999">
                <a:solidFill>
                  <a:srgbClr val="000000"/>
                </a:solidFill>
                <a:latin typeface="Aileron Bold"/>
              </a:rPr>
              <a:t>Body Copy: Aileron Regular</a:t>
            </a:r>
          </a:p>
          <a:p>
            <a:pPr>
              <a:lnSpc>
                <a:spcPts val="2799"/>
              </a:lnSpc>
            </a:pPr>
          </a:p>
          <a:p>
            <a:pPr>
              <a:lnSpc>
                <a:spcPts val="2799"/>
              </a:lnSpc>
            </a:pPr>
            <a:r>
              <a:rPr lang="en-US" sz="1999">
                <a:solidFill>
                  <a:srgbClr val="000000"/>
                </a:solidFill>
                <a:latin typeface="Aileron"/>
              </a:rPr>
              <a:t>You can find these fonts online too. Happy designing! </a:t>
            </a:r>
          </a:p>
          <a:p>
            <a:pPr>
              <a:lnSpc>
                <a:spcPts val="2799"/>
              </a:lnSpc>
              <a:spcBef>
                <a:spcPct val="0"/>
              </a:spcBef>
            </a:pPr>
          </a:p>
        </p:txBody>
      </p:sp>
      <p:sp>
        <p:nvSpPr>
          <p:cNvPr name="TextBox 13" id="13"/>
          <p:cNvSpPr txBox="true"/>
          <p:nvPr/>
        </p:nvSpPr>
        <p:spPr>
          <a:xfrm rot="0">
            <a:off x="5789093" y="9610725"/>
            <a:ext cx="6018535" cy="314325"/>
          </a:xfrm>
          <a:prstGeom prst="rect">
            <a:avLst/>
          </a:prstGeom>
        </p:spPr>
        <p:txBody>
          <a:bodyPr anchor="t" rtlCol="false" tIns="0" lIns="0" bIns="0" rIns="0">
            <a:spAutoFit/>
          </a:bodyPr>
          <a:lstStyle/>
          <a:p>
            <a:pPr algn="ctr">
              <a:lnSpc>
                <a:spcPts val="2400"/>
              </a:lnSpc>
              <a:spcBef>
                <a:spcPct val="0"/>
              </a:spcBef>
            </a:pPr>
            <a:r>
              <a:rPr lang="en-US" sz="2000">
                <a:solidFill>
                  <a:srgbClr val="000000"/>
                </a:solidFill>
                <a:latin typeface="Aileron Bold"/>
              </a:rPr>
              <a:t>Don't forget to delete this page before presenting. </a:t>
            </a:r>
          </a:p>
        </p:txBody>
      </p:sp>
    </p:spTree>
  </p:cSld>
  <p:clrMapOvr>
    <a:masterClrMapping/>
  </p:clrMapOvr>
  <p:transition spd="fast">
    <p:fade/>
  </p:transition>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BDE87F"/>
        </a:solidFill>
      </p:bgPr>
    </p:bg>
    <p:spTree>
      <p:nvGrpSpPr>
        <p:cNvPr id="1" name=""/>
        <p:cNvGrpSpPr/>
        <p:nvPr/>
      </p:nvGrpSpPr>
      <p:grpSpPr>
        <a:xfrm>
          <a:off x="0" y="0"/>
          <a:ext cx="0" cy="0"/>
          <a:chOff x="0" y="0"/>
          <a:chExt cx="0" cy="0"/>
        </a:xfrm>
      </p:grpSpPr>
      <p:sp>
        <p:nvSpPr>
          <p:cNvPr name="Freeform 2" id="2"/>
          <p:cNvSpPr/>
          <p:nvPr/>
        </p:nvSpPr>
        <p:spPr>
          <a:xfrm flipH="false" flipV="false" rot="0">
            <a:off x="-1970361" y="-1810651"/>
            <a:ext cx="13684376" cy="13908303"/>
          </a:xfrm>
          <a:custGeom>
            <a:avLst/>
            <a:gdLst/>
            <a:ahLst/>
            <a:cxnLst/>
            <a:rect r="r" b="b" t="t" l="l"/>
            <a:pathLst>
              <a:path h="13908303" w="13684376">
                <a:moveTo>
                  <a:pt x="0" y="0"/>
                </a:moveTo>
                <a:lnTo>
                  <a:pt x="13684377" y="0"/>
                </a:lnTo>
                <a:lnTo>
                  <a:pt x="13684377" y="13908302"/>
                </a:lnTo>
                <a:lnTo>
                  <a:pt x="0" y="1390830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2223593" y="3881784"/>
            <a:ext cx="6468483" cy="2523431"/>
          </a:xfrm>
          <a:prstGeom prst="rect">
            <a:avLst/>
          </a:prstGeom>
        </p:spPr>
        <p:txBody>
          <a:bodyPr anchor="t" rtlCol="false" tIns="0" lIns="0" bIns="0" rIns="0">
            <a:spAutoFit/>
          </a:bodyPr>
          <a:lstStyle/>
          <a:p>
            <a:pPr>
              <a:lnSpc>
                <a:spcPts val="9934"/>
              </a:lnSpc>
            </a:pPr>
            <a:r>
              <a:rPr lang="en-US" sz="8278">
                <a:solidFill>
                  <a:srgbClr val="000000"/>
                </a:solidFill>
                <a:latin typeface="Aileron Ultra-Bold"/>
              </a:rPr>
              <a:t>Happy Designing!</a:t>
            </a:r>
          </a:p>
        </p:txBody>
      </p:sp>
      <p:sp>
        <p:nvSpPr>
          <p:cNvPr name="TextBox 4" id="4"/>
          <p:cNvSpPr txBox="true"/>
          <p:nvPr/>
        </p:nvSpPr>
        <p:spPr>
          <a:xfrm rot="0">
            <a:off x="14015542" y="4065608"/>
            <a:ext cx="3243758" cy="923925"/>
          </a:xfrm>
          <a:prstGeom prst="rect">
            <a:avLst/>
          </a:prstGeom>
        </p:spPr>
        <p:txBody>
          <a:bodyPr anchor="t" rtlCol="false" tIns="0" lIns="0" bIns="0" rIns="0">
            <a:spAutoFit/>
          </a:bodyPr>
          <a:lstStyle/>
          <a:p>
            <a:pPr algn="r" marL="0" indent="0" lvl="0">
              <a:lnSpc>
                <a:spcPts val="7200"/>
              </a:lnSpc>
              <a:spcBef>
                <a:spcPct val="0"/>
              </a:spcBef>
            </a:pPr>
            <a:r>
              <a:rPr lang="en-US" sz="6000">
                <a:solidFill>
                  <a:srgbClr val="000000"/>
                </a:solidFill>
                <a:latin typeface="Aileron Ultra-Bold"/>
              </a:rPr>
              <a:t>Credits</a:t>
            </a:r>
          </a:p>
        </p:txBody>
      </p:sp>
      <p:sp>
        <p:nvSpPr>
          <p:cNvPr name="TextBox 5" id="5"/>
          <p:cNvSpPr txBox="true"/>
          <p:nvPr/>
        </p:nvSpPr>
        <p:spPr>
          <a:xfrm rot="0">
            <a:off x="12112970" y="7146925"/>
            <a:ext cx="5146330" cy="2111375"/>
          </a:xfrm>
          <a:prstGeom prst="rect">
            <a:avLst/>
          </a:prstGeom>
        </p:spPr>
        <p:txBody>
          <a:bodyPr anchor="t" rtlCol="false" tIns="0" lIns="0" bIns="0" rIns="0">
            <a:spAutoFit/>
          </a:bodyPr>
          <a:lstStyle/>
          <a:p>
            <a:pPr algn="r">
              <a:lnSpc>
                <a:spcPts val="2800"/>
              </a:lnSpc>
            </a:pPr>
            <a:r>
              <a:rPr lang="en-US" sz="2000">
                <a:solidFill>
                  <a:srgbClr val="000000"/>
                </a:solidFill>
                <a:latin typeface="Aileron"/>
              </a:rPr>
              <a:t>This presentation template is free for everyone to use thanks to the following:</a:t>
            </a:r>
          </a:p>
          <a:p>
            <a:pPr algn="r">
              <a:lnSpc>
                <a:spcPts val="2800"/>
              </a:lnSpc>
            </a:pPr>
          </a:p>
          <a:p>
            <a:pPr algn="r">
              <a:lnSpc>
                <a:spcPts val="2800"/>
              </a:lnSpc>
            </a:pPr>
            <a:r>
              <a:rPr lang="en-US" sz="2000">
                <a:solidFill>
                  <a:srgbClr val="000000"/>
                </a:solidFill>
                <a:latin typeface="Aileron"/>
              </a:rPr>
              <a:t>SlidesCarnival for the presentation template</a:t>
            </a:r>
          </a:p>
          <a:p>
            <a:pPr algn="r">
              <a:lnSpc>
                <a:spcPts val="2800"/>
              </a:lnSpc>
            </a:pPr>
            <a:r>
              <a:rPr lang="en-US" sz="2000">
                <a:solidFill>
                  <a:srgbClr val="000000"/>
                </a:solidFill>
                <a:latin typeface="Aileron"/>
              </a:rPr>
              <a:t>Pexels and Pixabay for the photos</a:t>
            </a:r>
          </a:p>
          <a:p>
            <a:pPr algn="r">
              <a:lnSpc>
                <a:spcPts val="2800"/>
              </a:lnSpc>
              <a:spcBef>
                <a:spcPct val="0"/>
              </a:spcBef>
            </a:pPr>
          </a:p>
        </p:txBody>
      </p:sp>
      <p:sp>
        <p:nvSpPr>
          <p:cNvPr name="Freeform 6" id="6"/>
          <p:cNvSpPr/>
          <p:nvPr/>
        </p:nvSpPr>
        <p:spPr>
          <a:xfrm flipH="false" flipV="false" rot="0">
            <a:off x="13231757" y="5607719"/>
            <a:ext cx="4027543" cy="1006886"/>
          </a:xfrm>
          <a:custGeom>
            <a:avLst/>
            <a:gdLst/>
            <a:ahLst/>
            <a:cxnLst/>
            <a:rect r="r" b="b" t="t" l="l"/>
            <a:pathLst>
              <a:path h="1006886" w="4027543">
                <a:moveTo>
                  <a:pt x="0" y="0"/>
                </a:moveTo>
                <a:lnTo>
                  <a:pt x="4027543" y="0"/>
                </a:lnTo>
                <a:lnTo>
                  <a:pt x="4027543" y="1006886"/>
                </a:lnTo>
                <a:lnTo>
                  <a:pt x="0" y="100688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pic>
        <p:nvPicPr>
          <p:cNvPr name="Picture 7" id="7"/>
          <p:cNvPicPr>
            <a:picLocks noChangeAspect="true"/>
          </p:cNvPicPr>
          <p:nvPr/>
        </p:nvPicPr>
        <p:blipFill>
          <a:blip r:embed="rId6"/>
          <a:srcRect l="0" t="0" r="0" b="0"/>
          <a:stretch>
            <a:fillRect/>
          </a:stretch>
        </p:blipFill>
        <p:spPr>
          <a:xfrm flipH="false" flipV="false" rot="0">
            <a:off x="5777786" y="3006765"/>
            <a:ext cx="2237419" cy="2136735"/>
          </a:xfrm>
          <a:prstGeom prst="rect">
            <a:avLst/>
          </a:prstGeom>
        </p:spPr>
      </p:pic>
    </p:spTree>
  </p:cSld>
  <p:clrMapOvr>
    <a:masterClrMapping/>
  </p:clrMapOvr>
  <p:transition spd="fast">
    <p:fade/>
  </p:transition>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BDE87F"/>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4671291" y="804590"/>
            <a:ext cx="8945417" cy="8677819"/>
            <a:chOff x="0" y="0"/>
            <a:chExt cx="5943600" cy="5765800"/>
          </a:xfrm>
        </p:grpSpPr>
        <p:sp>
          <p:nvSpPr>
            <p:cNvPr name="Freeform 3" id="3"/>
            <p:cNvSpPr/>
            <p:nvPr/>
          </p:nvSpPr>
          <p:spPr>
            <a:xfrm flipH="false" flipV="false" rot="0">
              <a:off x="0" y="0"/>
              <a:ext cx="5943600" cy="5765800"/>
            </a:xfrm>
            <a:custGeom>
              <a:avLst/>
              <a:gdLst/>
              <a:ahLst/>
              <a:cxnLst/>
              <a:rect r="r" b="b" t="t" l="l"/>
              <a:pathLst>
                <a:path h="5765800" w="5943600">
                  <a:moveTo>
                    <a:pt x="4222750" y="5765800"/>
                  </a:moveTo>
                  <a:cubicBezTo>
                    <a:pt x="3751580" y="5765800"/>
                    <a:pt x="3295650" y="5568950"/>
                    <a:pt x="2971800" y="5226050"/>
                  </a:cubicBezTo>
                  <a:cubicBezTo>
                    <a:pt x="2647950" y="5568950"/>
                    <a:pt x="2192020" y="5765800"/>
                    <a:pt x="1720850" y="5765800"/>
                  </a:cubicBezTo>
                  <a:cubicBezTo>
                    <a:pt x="772160" y="5765800"/>
                    <a:pt x="0" y="4993640"/>
                    <a:pt x="0" y="4044950"/>
                  </a:cubicBezTo>
                  <a:cubicBezTo>
                    <a:pt x="0" y="3613150"/>
                    <a:pt x="160020" y="3200400"/>
                    <a:pt x="452120" y="2882900"/>
                  </a:cubicBezTo>
                  <a:cubicBezTo>
                    <a:pt x="160020" y="2565400"/>
                    <a:pt x="0" y="2152650"/>
                    <a:pt x="0" y="1720850"/>
                  </a:cubicBezTo>
                  <a:cubicBezTo>
                    <a:pt x="0" y="772160"/>
                    <a:pt x="772160" y="0"/>
                    <a:pt x="1720850" y="0"/>
                  </a:cubicBezTo>
                  <a:cubicBezTo>
                    <a:pt x="2192020" y="0"/>
                    <a:pt x="2647950" y="196850"/>
                    <a:pt x="2971800" y="539750"/>
                  </a:cubicBezTo>
                  <a:cubicBezTo>
                    <a:pt x="3295650" y="196850"/>
                    <a:pt x="3751580" y="0"/>
                    <a:pt x="4222750" y="0"/>
                  </a:cubicBezTo>
                  <a:cubicBezTo>
                    <a:pt x="5171440" y="0"/>
                    <a:pt x="5943600" y="772160"/>
                    <a:pt x="5943600" y="1720850"/>
                  </a:cubicBezTo>
                  <a:cubicBezTo>
                    <a:pt x="5943600" y="2152650"/>
                    <a:pt x="5783580" y="2565400"/>
                    <a:pt x="5491480" y="2882900"/>
                  </a:cubicBezTo>
                  <a:cubicBezTo>
                    <a:pt x="5782310" y="3200400"/>
                    <a:pt x="5943600" y="3613150"/>
                    <a:pt x="5943600" y="4044950"/>
                  </a:cubicBezTo>
                  <a:cubicBezTo>
                    <a:pt x="5943600" y="4993640"/>
                    <a:pt x="5171440" y="5765800"/>
                    <a:pt x="4222750" y="5765800"/>
                  </a:cubicBezTo>
                  <a:close/>
                </a:path>
              </a:pathLst>
            </a:custGeom>
            <a:blipFill>
              <a:blip r:embed="rId2"/>
              <a:stretch>
                <a:fillRect l="-4837" t="0" r="-40675" b="0"/>
              </a:stretch>
            </a:blipFill>
          </p:spPr>
        </p:sp>
      </p:grpSp>
      <p:sp>
        <p:nvSpPr>
          <p:cNvPr name="TextBox 4" id="4"/>
          <p:cNvSpPr txBox="true"/>
          <p:nvPr/>
        </p:nvSpPr>
        <p:spPr>
          <a:xfrm rot="0">
            <a:off x="-389827" y="2490487"/>
            <a:ext cx="5662299" cy="3171825"/>
          </a:xfrm>
          <a:prstGeom prst="rect">
            <a:avLst/>
          </a:prstGeom>
        </p:spPr>
        <p:txBody>
          <a:bodyPr anchor="t" rtlCol="false" tIns="0" lIns="0" bIns="0" rIns="0">
            <a:spAutoFit/>
          </a:bodyPr>
          <a:lstStyle/>
          <a:p>
            <a:pPr algn="r" marL="0" indent="0" lvl="0">
              <a:lnSpc>
                <a:spcPts val="8399"/>
              </a:lnSpc>
              <a:spcBef>
                <a:spcPct val="0"/>
              </a:spcBef>
            </a:pPr>
            <a:r>
              <a:rPr lang="en-US" sz="6999">
                <a:solidFill>
                  <a:srgbClr val="000000"/>
                </a:solidFill>
                <a:latin typeface="Aileron Ultra-Bold"/>
              </a:rPr>
              <a:t>Welcome Back Students!</a:t>
            </a:r>
          </a:p>
        </p:txBody>
      </p:sp>
      <p:sp>
        <p:nvSpPr>
          <p:cNvPr name="TextBox 5" id="5"/>
          <p:cNvSpPr txBox="true"/>
          <p:nvPr/>
        </p:nvSpPr>
        <p:spPr>
          <a:xfrm rot="0">
            <a:off x="13933038" y="5396217"/>
            <a:ext cx="3456489" cy="2295525"/>
          </a:xfrm>
          <a:prstGeom prst="rect">
            <a:avLst/>
          </a:prstGeom>
        </p:spPr>
        <p:txBody>
          <a:bodyPr anchor="t" rtlCol="false" tIns="0" lIns="0" bIns="0" rIns="0">
            <a:spAutoFit/>
          </a:bodyPr>
          <a:lstStyle/>
          <a:p>
            <a:pPr>
              <a:lnSpc>
                <a:spcPts val="3000"/>
              </a:lnSpc>
            </a:pPr>
            <a:r>
              <a:rPr lang="en-US" sz="2500">
                <a:solidFill>
                  <a:srgbClr val="000000"/>
                </a:solidFill>
                <a:latin typeface="Aileron"/>
              </a:rPr>
              <a:t>Lorem ipsum dolor sit amet, consectetur adipiscing elit, sed do eiusmod tempor incididunt ut labore et dolore magna aliqua. </a:t>
            </a:r>
          </a:p>
        </p:txBody>
      </p:sp>
      <p:pic>
        <p:nvPicPr>
          <p:cNvPr name="Picture 6" id="6"/>
          <p:cNvPicPr>
            <a:picLocks noChangeAspect="true"/>
          </p:cNvPicPr>
          <p:nvPr/>
        </p:nvPicPr>
        <p:blipFill>
          <a:blip r:embed="rId3"/>
          <a:srcRect l="0" t="0" r="0" b="0"/>
          <a:stretch>
            <a:fillRect/>
          </a:stretch>
        </p:blipFill>
        <p:spPr>
          <a:xfrm flipH="false" flipV="false" rot="-2143592">
            <a:off x="12495570" y="1481863"/>
            <a:ext cx="2242277" cy="2141374"/>
          </a:xfrm>
          <a:prstGeom prst="rect">
            <a:avLst/>
          </a:prstGeom>
        </p:spPr>
      </p:pic>
      <p:sp>
        <p:nvSpPr>
          <p:cNvPr name="Freeform 7" id="7"/>
          <p:cNvSpPr/>
          <p:nvPr/>
        </p:nvSpPr>
        <p:spPr>
          <a:xfrm flipH="false" flipV="false" rot="0">
            <a:off x="16491053" y="8345124"/>
            <a:ext cx="1796947" cy="1826352"/>
          </a:xfrm>
          <a:custGeom>
            <a:avLst/>
            <a:gdLst/>
            <a:ahLst/>
            <a:cxnLst/>
            <a:rect r="r" b="b" t="t" l="l"/>
            <a:pathLst>
              <a:path h="1826352" w="1796947">
                <a:moveTo>
                  <a:pt x="0" y="0"/>
                </a:moveTo>
                <a:lnTo>
                  <a:pt x="1796947" y="0"/>
                </a:lnTo>
                <a:lnTo>
                  <a:pt x="1796947" y="1826352"/>
                </a:lnTo>
                <a:lnTo>
                  <a:pt x="0" y="182635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0" y="0"/>
            <a:ext cx="1796947" cy="1826352"/>
          </a:xfrm>
          <a:custGeom>
            <a:avLst/>
            <a:gdLst/>
            <a:ahLst/>
            <a:cxnLst/>
            <a:rect r="r" b="b" t="t" l="l"/>
            <a:pathLst>
              <a:path h="1826352" w="1796947">
                <a:moveTo>
                  <a:pt x="0" y="0"/>
                </a:moveTo>
                <a:lnTo>
                  <a:pt x="1796947" y="0"/>
                </a:lnTo>
                <a:lnTo>
                  <a:pt x="1796947" y="1826352"/>
                </a:lnTo>
                <a:lnTo>
                  <a:pt x="0" y="182635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pic>
        <p:nvPicPr>
          <p:cNvPr name="Picture 9" id="9"/>
          <p:cNvPicPr>
            <a:picLocks noChangeAspect="true"/>
          </p:cNvPicPr>
          <p:nvPr/>
        </p:nvPicPr>
        <p:blipFill>
          <a:blip r:embed="rId6"/>
          <a:srcRect l="0" t="0" r="0" b="0"/>
          <a:stretch>
            <a:fillRect/>
          </a:stretch>
        </p:blipFill>
        <p:spPr>
          <a:xfrm flipH="false" flipV="false" rot="-2888153">
            <a:off x="1137879" y="7018219"/>
            <a:ext cx="2606886" cy="3013742"/>
          </a:xfrm>
          <a:prstGeom prst="rect">
            <a:avLst/>
          </a:prstGeom>
        </p:spPr>
      </p:pic>
    </p:spTree>
  </p:cSld>
  <p:clrMapOvr>
    <a:masterClrMapping/>
  </p:clrMapOvr>
  <p:transition spd="fast">
    <p:fade/>
  </p:transition>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2571750" cy="2571750"/>
          </a:xfrm>
          <a:custGeom>
            <a:avLst/>
            <a:gdLst/>
            <a:ahLst/>
            <a:cxnLst/>
            <a:rect r="r" b="b" t="t" l="l"/>
            <a:pathLst>
              <a:path h="2571750" w="2571750">
                <a:moveTo>
                  <a:pt x="0" y="0"/>
                </a:moveTo>
                <a:lnTo>
                  <a:pt x="2571750" y="0"/>
                </a:lnTo>
                <a:lnTo>
                  <a:pt x="2571750" y="2571750"/>
                </a:lnTo>
                <a:lnTo>
                  <a:pt x="0" y="25717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0">
            <a:off x="2677370" y="0"/>
            <a:ext cx="2571750" cy="2571750"/>
          </a:xfrm>
          <a:custGeom>
            <a:avLst/>
            <a:gdLst/>
            <a:ahLst/>
            <a:cxnLst/>
            <a:rect r="r" b="b" t="t" l="l"/>
            <a:pathLst>
              <a:path h="2571750" w="2571750">
                <a:moveTo>
                  <a:pt x="2571750" y="0"/>
                </a:moveTo>
                <a:lnTo>
                  <a:pt x="0" y="0"/>
                </a:lnTo>
                <a:lnTo>
                  <a:pt x="0" y="2571750"/>
                </a:lnTo>
                <a:lnTo>
                  <a:pt x="2571750" y="2571750"/>
                </a:lnTo>
                <a:lnTo>
                  <a:pt x="257175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true" rot="0">
            <a:off x="5359370" y="0"/>
            <a:ext cx="2571750" cy="2571750"/>
          </a:xfrm>
          <a:custGeom>
            <a:avLst/>
            <a:gdLst/>
            <a:ahLst/>
            <a:cxnLst/>
            <a:rect r="r" b="b" t="t" l="l"/>
            <a:pathLst>
              <a:path h="2571750" w="2571750">
                <a:moveTo>
                  <a:pt x="0" y="2571750"/>
                </a:moveTo>
                <a:lnTo>
                  <a:pt x="2571750" y="2571750"/>
                </a:lnTo>
                <a:lnTo>
                  <a:pt x="2571750" y="0"/>
                </a:lnTo>
                <a:lnTo>
                  <a:pt x="0" y="0"/>
                </a:lnTo>
                <a:lnTo>
                  <a:pt x="0" y="257175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2677370" y="2571750"/>
            <a:ext cx="2571750" cy="2571750"/>
          </a:xfrm>
          <a:custGeom>
            <a:avLst/>
            <a:gdLst/>
            <a:ahLst/>
            <a:cxnLst/>
            <a:rect r="r" b="b" t="t" l="l"/>
            <a:pathLst>
              <a:path h="2571750" w="2571750">
                <a:moveTo>
                  <a:pt x="0" y="0"/>
                </a:moveTo>
                <a:lnTo>
                  <a:pt x="2571750" y="0"/>
                </a:lnTo>
                <a:lnTo>
                  <a:pt x="2571750" y="2571750"/>
                </a:lnTo>
                <a:lnTo>
                  <a:pt x="0" y="25717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false" rot="0">
            <a:off x="5359370" y="2571750"/>
            <a:ext cx="2571750" cy="2571750"/>
          </a:xfrm>
          <a:custGeom>
            <a:avLst/>
            <a:gdLst/>
            <a:ahLst/>
            <a:cxnLst/>
            <a:rect r="r" b="b" t="t" l="l"/>
            <a:pathLst>
              <a:path h="2571750" w="2571750">
                <a:moveTo>
                  <a:pt x="2571750" y="0"/>
                </a:moveTo>
                <a:lnTo>
                  <a:pt x="0" y="0"/>
                </a:lnTo>
                <a:lnTo>
                  <a:pt x="0" y="2571750"/>
                </a:lnTo>
                <a:lnTo>
                  <a:pt x="2571750" y="2571750"/>
                </a:lnTo>
                <a:lnTo>
                  <a:pt x="257175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true" rot="0">
            <a:off x="0" y="2571750"/>
            <a:ext cx="2571750" cy="2571750"/>
          </a:xfrm>
          <a:custGeom>
            <a:avLst/>
            <a:gdLst/>
            <a:ahLst/>
            <a:cxnLst/>
            <a:rect r="r" b="b" t="t" l="l"/>
            <a:pathLst>
              <a:path h="2571750" w="2571750">
                <a:moveTo>
                  <a:pt x="0" y="2571750"/>
                </a:moveTo>
                <a:lnTo>
                  <a:pt x="2571750" y="2571750"/>
                </a:lnTo>
                <a:lnTo>
                  <a:pt x="2571750" y="0"/>
                </a:lnTo>
                <a:lnTo>
                  <a:pt x="0" y="0"/>
                </a:lnTo>
                <a:lnTo>
                  <a:pt x="0" y="257175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0" y="5143500"/>
            <a:ext cx="2571750" cy="2571750"/>
          </a:xfrm>
          <a:custGeom>
            <a:avLst/>
            <a:gdLst/>
            <a:ahLst/>
            <a:cxnLst/>
            <a:rect r="r" b="b" t="t" l="l"/>
            <a:pathLst>
              <a:path h="2571750" w="2571750">
                <a:moveTo>
                  <a:pt x="0" y="0"/>
                </a:moveTo>
                <a:lnTo>
                  <a:pt x="2571750" y="0"/>
                </a:lnTo>
                <a:lnTo>
                  <a:pt x="2571750" y="2571750"/>
                </a:lnTo>
                <a:lnTo>
                  <a:pt x="0" y="25717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true" flipV="false" rot="0">
            <a:off x="2677370" y="5143500"/>
            <a:ext cx="2571750" cy="2571750"/>
          </a:xfrm>
          <a:custGeom>
            <a:avLst/>
            <a:gdLst/>
            <a:ahLst/>
            <a:cxnLst/>
            <a:rect r="r" b="b" t="t" l="l"/>
            <a:pathLst>
              <a:path h="2571750" w="2571750">
                <a:moveTo>
                  <a:pt x="2571750" y="0"/>
                </a:moveTo>
                <a:lnTo>
                  <a:pt x="0" y="0"/>
                </a:lnTo>
                <a:lnTo>
                  <a:pt x="0" y="2571750"/>
                </a:lnTo>
                <a:lnTo>
                  <a:pt x="2571750" y="2571750"/>
                </a:lnTo>
                <a:lnTo>
                  <a:pt x="257175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0">
            <a:off x="5359370" y="5143500"/>
            <a:ext cx="2571750" cy="2571750"/>
          </a:xfrm>
          <a:custGeom>
            <a:avLst/>
            <a:gdLst/>
            <a:ahLst/>
            <a:cxnLst/>
            <a:rect r="r" b="b" t="t" l="l"/>
            <a:pathLst>
              <a:path h="2571750" w="2571750">
                <a:moveTo>
                  <a:pt x="0" y="2571750"/>
                </a:moveTo>
                <a:lnTo>
                  <a:pt x="2571750" y="2571750"/>
                </a:lnTo>
                <a:lnTo>
                  <a:pt x="2571750" y="0"/>
                </a:lnTo>
                <a:lnTo>
                  <a:pt x="0" y="0"/>
                </a:lnTo>
                <a:lnTo>
                  <a:pt x="0" y="257175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1" id="11"/>
          <p:cNvSpPr/>
          <p:nvPr/>
        </p:nvSpPr>
        <p:spPr>
          <a:xfrm flipH="false" flipV="false" rot="0">
            <a:off x="2677370" y="7715250"/>
            <a:ext cx="2571750" cy="2571750"/>
          </a:xfrm>
          <a:custGeom>
            <a:avLst/>
            <a:gdLst/>
            <a:ahLst/>
            <a:cxnLst/>
            <a:rect r="r" b="b" t="t" l="l"/>
            <a:pathLst>
              <a:path h="2571750" w="2571750">
                <a:moveTo>
                  <a:pt x="0" y="0"/>
                </a:moveTo>
                <a:lnTo>
                  <a:pt x="2571750" y="0"/>
                </a:lnTo>
                <a:lnTo>
                  <a:pt x="2571750" y="2571750"/>
                </a:lnTo>
                <a:lnTo>
                  <a:pt x="0" y="25717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2" id="12"/>
          <p:cNvSpPr/>
          <p:nvPr/>
        </p:nvSpPr>
        <p:spPr>
          <a:xfrm flipH="true" flipV="false" rot="0">
            <a:off x="5359370" y="7715250"/>
            <a:ext cx="2571750" cy="2571750"/>
          </a:xfrm>
          <a:custGeom>
            <a:avLst/>
            <a:gdLst/>
            <a:ahLst/>
            <a:cxnLst/>
            <a:rect r="r" b="b" t="t" l="l"/>
            <a:pathLst>
              <a:path h="2571750" w="2571750">
                <a:moveTo>
                  <a:pt x="2571750" y="0"/>
                </a:moveTo>
                <a:lnTo>
                  <a:pt x="0" y="0"/>
                </a:lnTo>
                <a:lnTo>
                  <a:pt x="0" y="2571750"/>
                </a:lnTo>
                <a:lnTo>
                  <a:pt x="2571750" y="2571750"/>
                </a:lnTo>
                <a:lnTo>
                  <a:pt x="257175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3" id="13"/>
          <p:cNvSpPr/>
          <p:nvPr/>
        </p:nvSpPr>
        <p:spPr>
          <a:xfrm flipH="false" flipV="true" rot="0">
            <a:off x="0" y="7715250"/>
            <a:ext cx="2571750" cy="2571750"/>
          </a:xfrm>
          <a:custGeom>
            <a:avLst/>
            <a:gdLst/>
            <a:ahLst/>
            <a:cxnLst/>
            <a:rect r="r" b="b" t="t" l="l"/>
            <a:pathLst>
              <a:path h="2571750" w="2571750">
                <a:moveTo>
                  <a:pt x="0" y="2571750"/>
                </a:moveTo>
                <a:lnTo>
                  <a:pt x="2571750" y="2571750"/>
                </a:lnTo>
                <a:lnTo>
                  <a:pt x="2571750" y="0"/>
                </a:lnTo>
                <a:lnTo>
                  <a:pt x="0" y="0"/>
                </a:lnTo>
                <a:lnTo>
                  <a:pt x="0" y="257175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4" id="14"/>
          <p:cNvGrpSpPr>
            <a:grpSpLocks noChangeAspect="true"/>
          </p:cNvGrpSpPr>
          <p:nvPr/>
        </p:nvGrpSpPr>
        <p:grpSpPr>
          <a:xfrm rot="0">
            <a:off x="3044466" y="775458"/>
            <a:ext cx="6099534" cy="8736085"/>
            <a:chOff x="0" y="0"/>
            <a:chExt cx="4433570" cy="6350000"/>
          </a:xfrm>
        </p:grpSpPr>
        <p:sp>
          <p:nvSpPr>
            <p:cNvPr name="Freeform 15" id="15"/>
            <p:cNvSpPr/>
            <p:nvPr/>
          </p:nvSpPr>
          <p:spPr>
            <a:xfrm flipH="false" flipV="false" rot="0">
              <a:off x="0" y="0"/>
              <a:ext cx="4433570" cy="6350000"/>
            </a:xfrm>
            <a:custGeom>
              <a:avLst/>
              <a:gdLst/>
              <a:ahLst/>
              <a:cxnLst/>
              <a:rect r="r" b="b" t="t" l="l"/>
              <a:pathLst>
                <a:path h="6350000" w="4433570">
                  <a:moveTo>
                    <a:pt x="4433570" y="0"/>
                  </a:moveTo>
                  <a:lnTo>
                    <a:pt x="4433570" y="0"/>
                  </a:lnTo>
                  <a:lnTo>
                    <a:pt x="4433570" y="0"/>
                  </a:lnTo>
                  <a:lnTo>
                    <a:pt x="4433570" y="6350000"/>
                  </a:lnTo>
                  <a:lnTo>
                    <a:pt x="4433570" y="6350000"/>
                  </a:lnTo>
                  <a:lnTo>
                    <a:pt x="0" y="6350000"/>
                  </a:lnTo>
                  <a:lnTo>
                    <a:pt x="0" y="6350000"/>
                  </a:lnTo>
                  <a:lnTo>
                    <a:pt x="0" y="4433570"/>
                  </a:lnTo>
                  <a:cubicBezTo>
                    <a:pt x="0" y="1985010"/>
                    <a:pt x="1985010" y="0"/>
                    <a:pt x="4433570" y="0"/>
                  </a:cubicBezTo>
                  <a:close/>
                </a:path>
              </a:pathLst>
            </a:custGeom>
            <a:blipFill>
              <a:blip r:embed="rId6"/>
              <a:stretch>
                <a:fillRect l="-109978" t="-22582" r="-94311" b="-19054"/>
              </a:stretch>
            </a:blipFill>
          </p:spPr>
        </p:sp>
      </p:grpSp>
      <p:sp>
        <p:nvSpPr>
          <p:cNvPr name="TextBox 16" id="16"/>
          <p:cNvSpPr txBox="true"/>
          <p:nvPr/>
        </p:nvSpPr>
        <p:spPr>
          <a:xfrm rot="0">
            <a:off x="10256686" y="5143500"/>
            <a:ext cx="5336927" cy="1057275"/>
          </a:xfrm>
          <a:prstGeom prst="rect">
            <a:avLst/>
          </a:prstGeom>
        </p:spPr>
        <p:txBody>
          <a:bodyPr anchor="t" rtlCol="false" tIns="0" lIns="0" bIns="0" rIns="0">
            <a:spAutoFit/>
          </a:bodyPr>
          <a:lstStyle/>
          <a:p>
            <a:pPr marL="0" indent="0" lvl="0">
              <a:lnSpc>
                <a:spcPts val="8399"/>
              </a:lnSpc>
              <a:spcBef>
                <a:spcPct val="0"/>
              </a:spcBef>
            </a:pPr>
            <a:r>
              <a:rPr lang="en-US" sz="6999">
                <a:solidFill>
                  <a:srgbClr val="000000"/>
                </a:solidFill>
                <a:latin typeface="Aileron Ultra-Bold"/>
              </a:rPr>
              <a:t>Our Adviser</a:t>
            </a:r>
          </a:p>
        </p:txBody>
      </p:sp>
      <p:sp>
        <p:nvSpPr>
          <p:cNvPr name="TextBox 17" id="17"/>
          <p:cNvSpPr txBox="true"/>
          <p:nvPr/>
        </p:nvSpPr>
        <p:spPr>
          <a:xfrm rot="0">
            <a:off x="10256686" y="6308694"/>
            <a:ext cx="4645361" cy="466725"/>
          </a:xfrm>
          <a:prstGeom prst="rect">
            <a:avLst/>
          </a:prstGeom>
        </p:spPr>
        <p:txBody>
          <a:bodyPr anchor="t" rtlCol="false" tIns="0" lIns="0" bIns="0" rIns="0">
            <a:spAutoFit/>
          </a:bodyPr>
          <a:lstStyle/>
          <a:p>
            <a:pPr marL="0" indent="0" lvl="0">
              <a:lnSpc>
                <a:spcPts val="3600"/>
              </a:lnSpc>
              <a:spcBef>
                <a:spcPct val="0"/>
              </a:spcBef>
            </a:pPr>
            <a:r>
              <a:rPr lang="en-US" sz="3000">
                <a:solidFill>
                  <a:srgbClr val="000000"/>
                </a:solidFill>
                <a:latin typeface="Aileron Bold"/>
              </a:rPr>
              <a:t>Amanda smith</a:t>
            </a:r>
          </a:p>
        </p:txBody>
      </p:sp>
      <p:sp>
        <p:nvSpPr>
          <p:cNvPr name="TextBox 18" id="18"/>
          <p:cNvSpPr txBox="true"/>
          <p:nvPr/>
        </p:nvSpPr>
        <p:spPr>
          <a:xfrm rot="0">
            <a:off x="10256686" y="7522571"/>
            <a:ext cx="4948150" cy="1406525"/>
          </a:xfrm>
          <a:prstGeom prst="rect">
            <a:avLst/>
          </a:prstGeom>
        </p:spPr>
        <p:txBody>
          <a:bodyPr anchor="t" rtlCol="false" tIns="0" lIns="0" bIns="0" rIns="0">
            <a:spAutoFit/>
          </a:bodyPr>
          <a:lstStyle/>
          <a:p>
            <a:pPr>
              <a:lnSpc>
                <a:spcPts val="2800"/>
              </a:lnSpc>
            </a:pPr>
            <a:r>
              <a:rPr lang="en-US" sz="2000">
                <a:solidFill>
                  <a:srgbClr val="000000"/>
                </a:solidFill>
                <a:latin typeface="Aileron"/>
              </a:rPr>
              <a:t>Presentations are communication tools that can be used as demonstrations, lectures, speeches, reports, and more. It is mostly presented before an audience. </a:t>
            </a:r>
          </a:p>
        </p:txBody>
      </p:sp>
      <p:sp>
        <p:nvSpPr>
          <p:cNvPr name="Freeform 19" id="19"/>
          <p:cNvSpPr/>
          <p:nvPr/>
        </p:nvSpPr>
        <p:spPr>
          <a:xfrm flipH="false" flipV="false" rot="0">
            <a:off x="8531356" y="2104653"/>
            <a:ext cx="2212075" cy="2248272"/>
          </a:xfrm>
          <a:custGeom>
            <a:avLst/>
            <a:gdLst/>
            <a:ahLst/>
            <a:cxnLst/>
            <a:rect r="r" b="b" t="t" l="l"/>
            <a:pathLst>
              <a:path h="2248272" w="2212075">
                <a:moveTo>
                  <a:pt x="0" y="0"/>
                </a:moveTo>
                <a:lnTo>
                  <a:pt x="2212075" y="0"/>
                </a:lnTo>
                <a:lnTo>
                  <a:pt x="2212075" y="2248272"/>
                </a:lnTo>
                <a:lnTo>
                  <a:pt x="0" y="224827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0" id="20"/>
          <p:cNvSpPr/>
          <p:nvPr/>
        </p:nvSpPr>
        <p:spPr>
          <a:xfrm flipH="false" flipV="false" rot="0">
            <a:off x="11218707" y="2104653"/>
            <a:ext cx="2212075" cy="2248272"/>
          </a:xfrm>
          <a:custGeom>
            <a:avLst/>
            <a:gdLst/>
            <a:ahLst/>
            <a:cxnLst/>
            <a:rect r="r" b="b" t="t" l="l"/>
            <a:pathLst>
              <a:path h="2248272" w="2212075">
                <a:moveTo>
                  <a:pt x="0" y="0"/>
                </a:moveTo>
                <a:lnTo>
                  <a:pt x="2212074" y="0"/>
                </a:lnTo>
                <a:lnTo>
                  <a:pt x="2212074" y="2248272"/>
                </a:lnTo>
                <a:lnTo>
                  <a:pt x="0" y="224827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false" flipV="false" rot="0">
            <a:off x="13906057" y="2104653"/>
            <a:ext cx="2212075" cy="2248272"/>
          </a:xfrm>
          <a:custGeom>
            <a:avLst/>
            <a:gdLst/>
            <a:ahLst/>
            <a:cxnLst/>
            <a:rect r="r" b="b" t="t" l="l"/>
            <a:pathLst>
              <a:path h="2248272" w="2212075">
                <a:moveTo>
                  <a:pt x="0" y="0"/>
                </a:moveTo>
                <a:lnTo>
                  <a:pt x="2212075" y="0"/>
                </a:lnTo>
                <a:lnTo>
                  <a:pt x="2212075" y="2248272"/>
                </a:lnTo>
                <a:lnTo>
                  <a:pt x="0" y="224827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transition spd="fast">
    <p:fade/>
  </p:transition>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2077535"/>
            <a:ext cx="10459108" cy="1057275"/>
          </a:xfrm>
          <a:prstGeom prst="rect">
            <a:avLst/>
          </a:prstGeom>
        </p:spPr>
        <p:txBody>
          <a:bodyPr anchor="t" rtlCol="false" tIns="0" lIns="0" bIns="0" rIns="0">
            <a:spAutoFit/>
          </a:bodyPr>
          <a:lstStyle/>
          <a:p>
            <a:pPr marL="0" indent="0" lvl="0">
              <a:lnSpc>
                <a:spcPts val="8399"/>
              </a:lnSpc>
              <a:spcBef>
                <a:spcPct val="0"/>
              </a:spcBef>
            </a:pPr>
            <a:r>
              <a:rPr lang="en-US" sz="6999">
                <a:solidFill>
                  <a:srgbClr val="000000"/>
                </a:solidFill>
                <a:latin typeface="Aileron Ultra-Bold"/>
              </a:rPr>
              <a:t>Reminders for this Class</a:t>
            </a:r>
          </a:p>
        </p:txBody>
      </p:sp>
      <p:sp>
        <p:nvSpPr>
          <p:cNvPr name="TextBox 3" id="3"/>
          <p:cNvSpPr txBox="true"/>
          <p:nvPr/>
        </p:nvSpPr>
        <p:spPr>
          <a:xfrm rot="0">
            <a:off x="1028700" y="3342667"/>
            <a:ext cx="10459108" cy="466725"/>
          </a:xfrm>
          <a:prstGeom prst="rect">
            <a:avLst/>
          </a:prstGeom>
        </p:spPr>
        <p:txBody>
          <a:bodyPr anchor="t" rtlCol="false" tIns="0" lIns="0" bIns="0" rIns="0">
            <a:spAutoFit/>
          </a:bodyPr>
          <a:lstStyle/>
          <a:p>
            <a:pPr marL="0" indent="0" lvl="0">
              <a:lnSpc>
                <a:spcPts val="3600"/>
              </a:lnSpc>
              <a:spcBef>
                <a:spcPct val="0"/>
              </a:spcBef>
            </a:pPr>
            <a:r>
              <a:rPr lang="en-US" sz="3000">
                <a:solidFill>
                  <a:srgbClr val="000000"/>
                </a:solidFill>
                <a:latin typeface="Aileron Bold"/>
              </a:rPr>
              <a:t>Lorem ipsum dolor sit amet, consectetur adipiscing elit.</a:t>
            </a:r>
          </a:p>
        </p:txBody>
      </p:sp>
      <p:sp>
        <p:nvSpPr>
          <p:cNvPr name="Freeform 4" id="4"/>
          <p:cNvSpPr/>
          <p:nvPr/>
        </p:nvSpPr>
        <p:spPr>
          <a:xfrm flipH="false" flipV="false" rot="0">
            <a:off x="4787075" y="5075404"/>
            <a:ext cx="3627156" cy="3580992"/>
          </a:xfrm>
          <a:custGeom>
            <a:avLst/>
            <a:gdLst/>
            <a:ahLst/>
            <a:cxnLst/>
            <a:rect r="r" b="b" t="t" l="l"/>
            <a:pathLst>
              <a:path h="3580992" w="3627156">
                <a:moveTo>
                  <a:pt x="0" y="0"/>
                </a:moveTo>
                <a:lnTo>
                  <a:pt x="3627156" y="0"/>
                </a:lnTo>
                <a:lnTo>
                  <a:pt x="3627156" y="3580992"/>
                </a:lnTo>
                <a:lnTo>
                  <a:pt x="0" y="3580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5" id="5"/>
          <p:cNvSpPr txBox="true"/>
          <p:nvPr/>
        </p:nvSpPr>
        <p:spPr>
          <a:xfrm rot="0">
            <a:off x="5947558" y="6751050"/>
            <a:ext cx="2790550" cy="2111375"/>
          </a:xfrm>
          <a:prstGeom prst="rect">
            <a:avLst/>
          </a:prstGeom>
        </p:spPr>
        <p:txBody>
          <a:bodyPr anchor="t" rtlCol="false" tIns="0" lIns="0" bIns="0" rIns="0">
            <a:spAutoFit/>
          </a:bodyPr>
          <a:lstStyle/>
          <a:p>
            <a:pPr>
              <a:lnSpc>
                <a:spcPts val="2800"/>
              </a:lnSpc>
            </a:pPr>
            <a:r>
              <a:rPr lang="en-US" sz="2000">
                <a:solidFill>
                  <a:srgbClr val="000000"/>
                </a:solidFill>
                <a:latin typeface="Aileron"/>
              </a:rPr>
              <a:t>Presentations are communication tools that can be used as demonstrations, lectures, speeches, reports, and more. </a:t>
            </a:r>
          </a:p>
        </p:txBody>
      </p:sp>
      <p:sp>
        <p:nvSpPr>
          <p:cNvPr name="TextBox 6" id="6"/>
          <p:cNvSpPr txBox="true"/>
          <p:nvPr/>
        </p:nvSpPr>
        <p:spPr>
          <a:xfrm rot="0">
            <a:off x="5900344" y="5765818"/>
            <a:ext cx="1270193" cy="771525"/>
          </a:xfrm>
          <a:prstGeom prst="rect">
            <a:avLst/>
          </a:prstGeom>
        </p:spPr>
        <p:txBody>
          <a:bodyPr anchor="t" rtlCol="false" tIns="0" lIns="0" bIns="0" rIns="0">
            <a:spAutoFit/>
          </a:bodyPr>
          <a:lstStyle/>
          <a:p>
            <a:pPr marL="0" indent="0" lvl="0">
              <a:lnSpc>
                <a:spcPts val="6000"/>
              </a:lnSpc>
              <a:spcBef>
                <a:spcPct val="0"/>
              </a:spcBef>
            </a:pPr>
            <a:r>
              <a:rPr lang="en-US" sz="5000">
                <a:solidFill>
                  <a:srgbClr val="000000"/>
                </a:solidFill>
                <a:latin typeface="Aileron Bold"/>
              </a:rPr>
              <a:t>01</a:t>
            </a:r>
          </a:p>
        </p:txBody>
      </p:sp>
      <p:sp>
        <p:nvSpPr>
          <p:cNvPr name="Freeform 7" id="7"/>
          <p:cNvSpPr/>
          <p:nvPr/>
        </p:nvSpPr>
        <p:spPr>
          <a:xfrm flipH="false" flipV="false" rot="0">
            <a:off x="9527699" y="5075404"/>
            <a:ext cx="3627156" cy="3580992"/>
          </a:xfrm>
          <a:custGeom>
            <a:avLst/>
            <a:gdLst/>
            <a:ahLst/>
            <a:cxnLst/>
            <a:rect r="r" b="b" t="t" l="l"/>
            <a:pathLst>
              <a:path h="3580992" w="3627156">
                <a:moveTo>
                  <a:pt x="0" y="0"/>
                </a:moveTo>
                <a:lnTo>
                  <a:pt x="3627156" y="0"/>
                </a:lnTo>
                <a:lnTo>
                  <a:pt x="3627156" y="3580992"/>
                </a:lnTo>
                <a:lnTo>
                  <a:pt x="0" y="3580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8" id="8"/>
          <p:cNvSpPr txBox="true"/>
          <p:nvPr/>
        </p:nvSpPr>
        <p:spPr>
          <a:xfrm rot="0">
            <a:off x="10517716" y="6751050"/>
            <a:ext cx="2790550" cy="2111375"/>
          </a:xfrm>
          <a:prstGeom prst="rect">
            <a:avLst/>
          </a:prstGeom>
        </p:spPr>
        <p:txBody>
          <a:bodyPr anchor="t" rtlCol="false" tIns="0" lIns="0" bIns="0" rIns="0">
            <a:spAutoFit/>
          </a:bodyPr>
          <a:lstStyle/>
          <a:p>
            <a:pPr>
              <a:lnSpc>
                <a:spcPts val="2800"/>
              </a:lnSpc>
            </a:pPr>
            <a:r>
              <a:rPr lang="en-US" sz="2000">
                <a:solidFill>
                  <a:srgbClr val="000000"/>
                </a:solidFill>
                <a:latin typeface="Aileron"/>
              </a:rPr>
              <a:t>Presentations are communication tools that can be used as demonstrations, lectures, speeches, reports, and more. </a:t>
            </a:r>
          </a:p>
        </p:txBody>
      </p:sp>
      <p:sp>
        <p:nvSpPr>
          <p:cNvPr name="TextBox 9" id="9"/>
          <p:cNvSpPr txBox="true"/>
          <p:nvPr/>
        </p:nvSpPr>
        <p:spPr>
          <a:xfrm rot="0">
            <a:off x="10470502" y="5765818"/>
            <a:ext cx="1270193" cy="771525"/>
          </a:xfrm>
          <a:prstGeom prst="rect">
            <a:avLst/>
          </a:prstGeom>
        </p:spPr>
        <p:txBody>
          <a:bodyPr anchor="t" rtlCol="false" tIns="0" lIns="0" bIns="0" rIns="0">
            <a:spAutoFit/>
          </a:bodyPr>
          <a:lstStyle/>
          <a:p>
            <a:pPr marL="0" indent="0" lvl="0">
              <a:lnSpc>
                <a:spcPts val="6000"/>
              </a:lnSpc>
              <a:spcBef>
                <a:spcPct val="0"/>
              </a:spcBef>
            </a:pPr>
            <a:r>
              <a:rPr lang="en-US" sz="5000">
                <a:solidFill>
                  <a:srgbClr val="000000"/>
                </a:solidFill>
                <a:latin typeface="Aileron Bold"/>
              </a:rPr>
              <a:t>02</a:t>
            </a:r>
          </a:p>
        </p:txBody>
      </p:sp>
      <p:sp>
        <p:nvSpPr>
          <p:cNvPr name="Freeform 10" id="10"/>
          <p:cNvSpPr/>
          <p:nvPr/>
        </p:nvSpPr>
        <p:spPr>
          <a:xfrm flipH="false" flipV="false" rot="0">
            <a:off x="13794069" y="5075404"/>
            <a:ext cx="3627156" cy="3580992"/>
          </a:xfrm>
          <a:custGeom>
            <a:avLst/>
            <a:gdLst/>
            <a:ahLst/>
            <a:cxnLst/>
            <a:rect r="r" b="b" t="t" l="l"/>
            <a:pathLst>
              <a:path h="3580992" w="3627156">
                <a:moveTo>
                  <a:pt x="0" y="0"/>
                </a:moveTo>
                <a:lnTo>
                  <a:pt x="3627156" y="0"/>
                </a:lnTo>
                <a:lnTo>
                  <a:pt x="3627156" y="3580992"/>
                </a:lnTo>
                <a:lnTo>
                  <a:pt x="0" y="3580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1" id="11"/>
          <p:cNvSpPr txBox="true"/>
          <p:nvPr/>
        </p:nvSpPr>
        <p:spPr>
          <a:xfrm rot="0">
            <a:off x="14630675" y="6751050"/>
            <a:ext cx="2790550" cy="2111375"/>
          </a:xfrm>
          <a:prstGeom prst="rect">
            <a:avLst/>
          </a:prstGeom>
        </p:spPr>
        <p:txBody>
          <a:bodyPr anchor="t" rtlCol="false" tIns="0" lIns="0" bIns="0" rIns="0">
            <a:spAutoFit/>
          </a:bodyPr>
          <a:lstStyle/>
          <a:p>
            <a:pPr>
              <a:lnSpc>
                <a:spcPts val="2800"/>
              </a:lnSpc>
            </a:pPr>
            <a:r>
              <a:rPr lang="en-US" sz="2000">
                <a:solidFill>
                  <a:srgbClr val="000000"/>
                </a:solidFill>
                <a:latin typeface="Aileron"/>
              </a:rPr>
              <a:t>Presentations are communication tools that can be used as demonstrations, lectures, speeches, reports, and more. </a:t>
            </a:r>
          </a:p>
        </p:txBody>
      </p:sp>
      <p:sp>
        <p:nvSpPr>
          <p:cNvPr name="TextBox 12" id="12"/>
          <p:cNvSpPr txBox="true"/>
          <p:nvPr/>
        </p:nvSpPr>
        <p:spPr>
          <a:xfrm rot="0">
            <a:off x="14583460" y="5765818"/>
            <a:ext cx="1270193" cy="771525"/>
          </a:xfrm>
          <a:prstGeom prst="rect">
            <a:avLst/>
          </a:prstGeom>
        </p:spPr>
        <p:txBody>
          <a:bodyPr anchor="t" rtlCol="false" tIns="0" lIns="0" bIns="0" rIns="0">
            <a:spAutoFit/>
          </a:bodyPr>
          <a:lstStyle/>
          <a:p>
            <a:pPr marL="0" indent="0" lvl="0">
              <a:lnSpc>
                <a:spcPts val="6000"/>
              </a:lnSpc>
              <a:spcBef>
                <a:spcPct val="0"/>
              </a:spcBef>
            </a:pPr>
            <a:r>
              <a:rPr lang="en-US" sz="5000">
                <a:solidFill>
                  <a:srgbClr val="000000"/>
                </a:solidFill>
                <a:latin typeface="Aileron Bold"/>
              </a:rPr>
              <a:t>03</a:t>
            </a:r>
          </a:p>
        </p:txBody>
      </p:sp>
      <p:pic>
        <p:nvPicPr>
          <p:cNvPr name="Picture 13" id="13"/>
          <p:cNvPicPr>
            <a:picLocks noChangeAspect="true"/>
          </p:cNvPicPr>
          <p:nvPr/>
        </p:nvPicPr>
        <p:blipFill>
          <a:blip r:embed="rId4"/>
          <a:srcRect l="0" t="0" r="0" b="0"/>
          <a:stretch>
            <a:fillRect/>
          </a:stretch>
        </p:blipFill>
        <p:spPr>
          <a:xfrm flipH="false" flipV="false" rot="-2700000">
            <a:off x="177791" y="5323055"/>
            <a:ext cx="3498004" cy="4043935"/>
          </a:xfrm>
          <a:prstGeom prst="rect">
            <a:avLst/>
          </a:prstGeom>
        </p:spPr>
      </p:pic>
      <p:sp>
        <p:nvSpPr>
          <p:cNvPr name="Freeform 14" id="14"/>
          <p:cNvSpPr/>
          <p:nvPr/>
        </p:nvSpPr>
        <p:spPr>
          <a:xfrm flipH="false" flipV="false" rot="-1959060">
            <a:off x="13284854" y="-1741532"/>
            <a:ext cx="5975583" cy="5975583"/>
          </a:xfrm>
          <a:custGeom>
            <a:avLst/>
            <a:gdLst/>
            <a:ahLst/>
            <a:cxnLst/>
            <a:rect r="r" b="b" t="t" l="l"/>
            <a:pathLst>
              <a:path h="5975583" w="5975583">
                <a:moveTo>
                  <a:pt x="0" y="0"/>
                </a:moveTo>
                <a:lnTo>
                  <a:pt x="5975583" y="0"/>
                </a:lnTo>
                <a:lnTo>
                  <a:pt x="5975583" y="5975582"/>
                </a:lnTo>
                <a:lnTo>
                  <a:pt x="0" y="597558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transition spd="fast">
    <p:fade/>
  </p:transition>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BDE87F"/>
        </a:solidFill>
      </p:bgPr>
    </p:bg>
    <p:spTree>
      <p:nvGrpSpPr>
        <p:cNvPr id="1" name=""/>
        <p:cNvGrpSpPr/>
        <p:nvPr/>
      </p:nvGrpSpPr>
      <p:grpSpPr>
        <a:xfrm>
          <a:off x="0" y="0"/>
          <a:ext cx="0" cy="0"/>
          <a:chOff x="0" y="0"/>
          <a:chExt cx="0" cy="0"/>
        </a:xfrm>
      </p:grpSpPr>
      <p:sp>
        <p:nvSpPr>
          <p:cNvPr name="Freeform 2" id="2"/>
          <p:cNvSpPr/>
          <p:nvPr/>
        </p:nvSpPr>
        <p:spPr>
          <a:xfrm flipH="false" flipV="false" rot="0">
            <a:off x="39468" y="-1341922"/>
            <a:ext cx="6074434" cy="6173834"/>
          </a:xfrm>
          <a:custGeom>
            <a:avLst/>
            <a:gdLst/>
            <a:ahLst/>
            <a:cxnLst/>
            <a:rect r="r" b="b" t="t" l="l"/>
            <a:pathLst>
              <a:path h="6173834" w="6074434">
                <a:moveTo>
                  <a:pt x="0" y="0"/>
                </a:moveTo>
                <a:lnTo>
                  <a:pt x="6074435" y="0"/>
                </a:lnTo>
                <a:lnTo>
                  <a:pt x="6074435" y="6173835"/>
                </a:lnTo>
                <a:lnTo>
                  <a:pt x="0" y="617383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967317">
            <a:off x="39468" y="4831913"/>
            <a:ext cx="6074434" cy="6173834"/>
          </a:xfrm>
          <a:custGeom>
            <a:avLst/>
            <a:gdLst/>
            <a:ahLst/>
            <a:cxnLst/>
            <a:rect r="r" b="b" t="t" l="l"/>
            <a:pathLst>
              <a:path h="6173834" w="6074434">
                <a:moveTo>
                  <a:pt x="0" y="0"/>
                </a:moveTo>
                <a:lnTo>
                  <a:pt x="6074435" y="0"/>
                </a:lnTo>
                <a:lnTo>
                  <a:pt x="6074435" y="6173834"/>
                </a:lnTo>
                <a:lnTo>
                  <a:pt x="0" y="61738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7758415" y="1028700"/>
            <a:ext cx="6296077" cy="2114550"/>
          </a:xfrm>
          <a:prstGeom prst="rect">
            <a:avLst/>
          </a:prstGeom>
        </p:spPr>
        <p:txBody>
          <a:bodyPr anchor="t" rtlCol="false" tIns="0" lIns="0" bIns="0" rIns="0">
            <a:spAutoFit/>
          </a:bodyPr>
          <a:lstStyle/>
          <a:p>
            <a:pPr marL="0" indent="0" lvl="0">
              <a:lnSpc>
                <a:spcPts val="8399"/>
              </a:lnSpc>
              <a:spcBef>
                <a:spcPct val="0"/>
              </a:spcBef>
            </a:pPr>
            <a:r>
              <a:rPr lang="en-US" sz="6999">
                <a:solidFill>
                  <a:srgbClr val="000000"/>
                </a:solidFill>
                <a:latin typeface="Aileron Ultra-Bold"/>
              </a:rPr>
              <a:t>Agenda for this Semester</a:t>
            </a:r>
          </a:p>
        </p:txBody>
      </p:sp>
      <p:sp>
        <p:nvSpPr>
          <p:cNvPr name="TextBox 5" id="5"/>
          <p:cNvSpPr txBox="true"/>
          <p:nvPr/>
        </p:nvSpPr>
        <p:spPr>
          <a:xfrm rot="0">
            <a:off x="9144000" y="4116279"/>
            <a:ext cx="6605818" cy="701675"/>
          </a:xfrm>
          <a:prstGeom prst="rect">
            <a:avLst/>
          </a:prstGeom>
        </p:spPr>
        <p:txBody>
          <a:bodyPr anchor="t" rtlCol="false" tIns="0" lIns="0" bIns="0" rIns="0">
            <a:spAutoFit/>
          </a:bodyPr>
          <a:lstStyle/>
          <a:p>
            <a:pPr>
              <a:lnSpc>
                <a:spcPts val="2800"/>
              </a:lnSpc>
            </a:pPr>
            <a:r>
              <a:rPr lang="en-US" sz="2000">
                <a:solidFill>
                  <a:srgbClr val="000000"/>
                </a:solidFill>
                <a:latin typeface="Aileron"/>
              </a:rPr>
              <a:t>Presentations are communication tools that can be used as demonstrations, lectures, speeches, reports, and more. </a:t>
            </a:r>
          </a:p>
        </p:txBody>
      </p:sp>
      <p:sp>
        <p:nvSpPr>
          <p:cNvPr name="TextBox 6" id="6"/>
          <p:cNvSpPr txBox="true"/>
          <p:nvPr/>
        </p:nvSpPr>
        <p:spPr>
          <a:xfrm rot="0">
            <a:off x="7758415" y="4100404"/>
            <a:ext cx="1270193" cy="771525"/>
          </a:xfrm>
          <a:prstGeom prst="rect">
            <a:avLst/>
          </a:prstGeom>
        </p:spPr>
        <p:txBody>
          <a:bodyPr anchor="t" rtlCol="false" tIns="0" lIns="0" bIns="0" rIns="0">
            <a:spAutoFit/>
          </a:bodyPr>
          <a:lstStyle/>
          <a:p>
            <a:pPr marL="0" indent="0" lvl="0">
              <a:lnSpc>
                <a:spcPts val="6000"/>
              </a:lnSpc>
              <a:spcBef>
                <a:spcPct val="0"/>
              </a:spcBef>
            </a:pPr>
            <a:r>
              <a:rPr lang="en-US" sz="5000">
                <a:solidFill>
                  <a:srgbClr val="000000"/>
                </a:solidFill>
                <a:latin typeface="Aileron Bold"/>
              </a:rPr>
              <a:t>01</a:t>
            </a:r>
          </a:p>
        </p:txBody>
      </p:sp>
      <p:sp>
        <p:nvSpPr>
          <p:cNvPr name="TextBox 7" id="7"/>
          <p:cNvSpPr txBox="true"/>
          <p:nvPr/>
        </p:nvSpPr>
        <p:spPr>
          <a:xfrm rot="0">
            <a:off x="9144000" y="5321167"/>
            <a:ext cx="6605818" cy="701675"/>
          </a:xfrm>
          <a:prstGeom prst="rect">
            <a:avLst/>
          </a:prstGeom>
        </p:spPr>
        <p:txBody>
          <a:bodyPr anchor="t" rtlCol="false" tIns="0" lIns="0" bIns="0" rIns="0">
            <a:spAutoFit/>
          </a:bodyPr>
          <a:lstStyle/>
          <a:p>
            <a:pPr>
              <a:lnSpc>
                <a:spcPts val="2800"/>
              </a:lnSpc>
            </a:pPr>
            <a:r>
              <a:rPr lang="en-US" sz="2000">
                <a:solidFill>
                  <a:srgbClr val="000000"/>
                </a:solidFill>
                <a:latin typeface="Aileron"/>
              </a:rPr>
              <a:t>Presentations are communication tools that can be used as demonstrations, lectures, speeches, reports, and more. </a:t>
            </a:r>
          </a:p>
        </p:txBody>
      </p:sp>
      <p:sp>
        <p:nvSpPr>
          <p:cNvPr name="TextBox 8" id="8"/>
          <p:cNvSpPr txBox="true"/>
          <p:nvPr/>
        </p:nvSpPr>
        <p:spPr>
          <a:xfrm rot="0">
            <a:off x="7758415" y="5305292"/>
            <a:ext cx="1270193" cy="771525"/>
          </a:xfrm>
          <a:prstGeom prst="rect">
            <a:avLst/>
          </a:prstGeom>
        </p:spPr>
        <p:txBody>
          <a:bodyPr anchor="t" rtlCol="false" tIns="0" lIns="0" bIns="0" rIns="0">
            <a:spAutoFit/>
          </a:bodyPr>
          <a:lstStyle/>
          <a:p>
            <a:pPr marL="0" indent="0" lvl="0">
              <a:lnSpc>
                <a:spcPts val="6000"/>
              </a:lnSpc>
              <a:spcBef>
                <a:spcPct val="0"/>
              </a:spcBef>
            </a:pPr>
            <a:r>
              <a:rPr lang="en-US" sz="5000">
                <a:solidFill>
                  <a:srgbClr val="000000"/>
                </a:solidFill>
                <a:latin typeface="Aileron Bold"/>
              </a:rPr>
              <a:t>02</a:t>
            </a:r>
          </a:p>
        </p:txBody>
      </p:sp>
      <p:sp>
        <p:nvSpPr>
          <p:cNvPr name="TextBox 9" id="9"/>
          <p:cNvSpPr txBox="true"/>
          <p:nvPr/>
        </p:nvSpPr>
        <p:spPr>
          <a:xfrm rot="0">
            <a:off x="9144000" y="6635617"/>
            <a:ext cx="6605818" cy="701675"/>
          </a:xfrm>
          <a:prstGeom prst="rect">
            <a:avLst/>
          </a:prstGeom>
        </p:spPr>
        <p:txBody>
          <a:bodyPr anchor="t" rtlCol="false" tIns="0" lIns="0" bIns="0" rIns="0">
            <a:spAutoFit/>
          </a:bodyPr>
          <a:lstStyle/>
          <a:p>
            <a:pPr>
              <a:lnSpc>
                <a:spcPts val="2800"/>
              </a:lnSpc>
            </a:pPr>
            <a:r>
              <a:rPr lang="en-US" sz="2000">
                <a:solidFill>
                  <a:srgbClr val="000000"/>
                </a:solidFill>
                <a:latin typeface="Aileron"/>
              </a:rPr>
              <a:t>Presentations are communication tools that can be used as demonstrations, lectures, speeches, reports, and more. </a:t>
            </a:r>
          </a:p>
        </p:txBody>
      </p:sp>
      <p:sp>
        <p:nvSpPr>
          <p:cNvPr name="TextBox 10" id="10"/>
          <p:cNvSpPr txBox="true"/>
          <p:nvPr/>
        </p:nvSpPr>
        <p:spPr>
          <a:xfrm rot="0">
            <a:off x="7758415" y="6619742"/>
            <a:ext cx="1270193" cy="771525"/>
          </a:xfrm>
          <a:prstGeom prst="rect">
            <a:avLst/>
          </a:prstGeom>
        </p:spPr>
        <p:txBody>
          <a:bodyPr anchor="t" rtlCol="false" tIns="0" lIns="0" bIns="0" rIns="0">
            <a:spAutoFit/>
          </a:bodyPr>
          <a:lstStyle/>
          <a:p>
            <a:pPr marL="0" indent="0" lvl="0">
              <a:lnSpc>
                <a:spcPts val="6000"/>
              </a:lnSpc>
              <a:spcBef>
                <a:spcPct val="0"/>
              </a:spcBef>
            </a:pPr>
            <a:r>
              <a:rPr lang="en-US" sz="5000">
                <a:solidFill>
                  <a:srgbClr val="000000"/>
                </a:solidFill>
                <a:latin typeface="Aileron Bold"/>
              </a:rPr>
              <a:t>03</a:t>
            </a:r>
          </a:p>
        </p:txBody>
      </p:sp>
      <p:sp>
        <p:nvSpPr>
          <p:cNvPr name="TextBox 11" id="11"/>
          <p:cNvSpPr txBox="true"/>
          <p:nvPr/>
        </p:nvSpPr>
        <p:spPr>
          <a:xfrm rot="0">
            <a:off x="9144000" y="7835767"/>
            <a:ext cx="6605818" cy="701675"/>
          </a:xfrm>
          <a:prstGeom prst="rect">
            <a:avLst/>
          </a:prstGeom>
        </p:spPr>
        <p:txBody>
          <a:bodyPr anchor="t" rtlCol="false" tIns="0" lIns="0" bIns="0" rIns="0">
            <a:spAutoFit/>
          </a:bodyPr>
          <a:lstStyle/>
          <a:p>
            <a:pPr>
              <a:lnSpc>
                <a:spcPts val="2800"/>
              </a:lnSpc>
            </a:pPr>
            <a:r>
              <a:rPr lang="en-US" sz="2000">
                <a:solidFill>
                  <a:srgbClr val="000000"/>
                </a:solidFill>
                <a:latin typeface="Aileron"/>
              </a:rPr>
              <a:t>Presentations are communication tools that can be used as demonstrations, lectures, speeches, reports, and more. </a:t>
            </a:r>
          </a:p>
        </p:txBody>
      </p:sp>
      <p:sp>
        <p:nvSpPr>
          <p:cNvPr name="TextBox 12" id="12"/>
          <p:cNvSpPr txBox="true"/>
          <p:nvPr/>
        </p:nvSpPr>
        <p:spPr>
          <a:xfrm rot="0">
            <a:off x="7758415" y="7819892"/>
            <a:ext cx="1270193" cy="771525"/>
          </a:xfrm>
          <a:prstGeom prst="rect">
            <a:avLst/>
          </a:prstGeom>
        </p:spPr>
        <p:txBody>
          <a:bodyPr anchor="t" rtlCol="false" tIns="0" lIns="0" bIns="0" rIns="0">
            <a:spAutoFit/>
          </a:bodyPr>
          <a:lstStyle/>
          <a:p>
            <a:pPr marL="0" indent="0" lvl="0">
              <a:lnSpc>
                <a:spcPts val="6000"/>
              </a:lnSpc>
              <a:spcBef>
                <a:spcPct val="0"/>
              </a:spcBef>
            </a:pPr>
            <a:r>
              <a:rPr lang="en-US" sz="5000">
                <a:solidFill>
                  <a:srgbClr val="000000"/>
                </a:solidFill>
                <a:latin typeface="Aileron Bold"/>
              </a:rPr>
              <a:t>04</a:t>
            </a:r>
          </a:p>
        </p:txBody>
      </p:sp>
      <p:pic>
        <p:nvPicPr>
          <p:cNvPr name="Picture 13" id="13"/>
          <p:cNvPicPr>
            <a:picLocks noChangeAspect="true"/>
          </p:cNvPicPr>
          <p:nvPr/>
        </p:nvPicPr>
        <p:blipFill>
          <a:blip r:embed="rId4"/>
          <a:srcRect l="0" t="0" r="0" b="0"/>
          <a:stretch>
            <a:fillRect/>
          </a:stretch>
        </p:blipFill>
        <p:spPr>
          <a:xfrm flipH="false" flipV="false" rot="0">
            <a:off x="14886639" y="1097799"/>
            <a:ext cx="2531866" cy="2417932"/>
          </a:xfrm>
          <a:prstGeom prst="rect">
            <a:avLst/>
          </a:prstGeom>
        </p:spPr>
      </p:pic>
    </p:spTree>
  </p:cSld>
  <p:clrMapOvr>
    <a:masterClrMapping/>
  </p:clrMapOvr>
  <p:transition spd="fast">
    <p:fade/>
  </p:transition>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FFBBE"/>
        </a:solidFill>
      </p:bgPr>
    </p:bg>
    <p:spTree>
      <p:nvGrpSpPr>
        <p:cNvPr id="1" name=""/>
        <p:cNvGrpSpPr/>
        <p:nvPr/>
      </p:nvGrpSpPr>
      <p:grpSpPr>
        <a:xfrm>
          <a:off x="0" y="0"/>
          <a:ext cx="0" cy="0"/>
          <a:chOff x="0" y="0"/>
          <a:chExt cx="0" cy="0"/>
        </a:xfrm>
      </p:grpSpPr>
      <p:sp>
        <p:nvSpPr>
          <p:cNvPr name="Freeform 2" id="2"/>
          <p:cNvSpPr/>
          <p:nvPr/>
        </p:nvSpPr>
        <p:spPr>
          <a:xfrm flipH="false" flipV="false" rot="0">
            <a:off x="6999695" y="-1939289"/>
            <a:ext cx="15233692" cy="15233692"/>
          </a:xfrm>
          <a:custGeom>
            <a:avLst/>
            <a:gdLst/>
            <a:ahLst/>
            <a:cxnLst/>
            <a:rect r="r" b="b" t="t" l="l"/>
            <a:pathLst>
              <a:path h="15233692" w="15233692">
                <a:moveTo>
                  <a:pt x="0" y="0"/>
                </a:moveTo>
                <a:lnTo>
                  <a:pt x="15233692" y="0"/>
                </a:lnTo>
                <a:lnTo>
                  <a:pt x="15233692" y="15233692"/>
                </a:lnTo>
                <a:lnTo>
                  <a:pt x="0" y="152336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0">
            <a:off x="-3933687" y="-1939289"/>
            <a:ext cx="15233692" cy="15233692"/>
          </a:xfrm>
          <a:custGeom>
            <a:avLst/>
            <a:gdLst/>
            <a:ahLst/>
            <a:cxnLst/>
            <a:rect r="r" b="b" t="t" l="l"/>
            <a:pathLst>
              <a:path h="15233692" w="15233692">
                <a:moveTo>
                  <a:pt x="15233691" y="0"/>
                </a:moveTo>
                <a:lnTo>
                  <a:pt x="0" y="0"/>
                </a:lnTo>
                <a:lnTo>
                  <a:pt x="0" y="15233692"/>
                </a:lnTo>
                <a:lnTo>
                  <a:pt x="15233691" y="15233692"/>
                </a:lnTo>
                <a:lnTo>
                  <a:pt x="15233691"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5272612" y="-175897"/>
            <a:ext cx="7742776" cy="10638794"/>
            <a:chOff x="0" y="0"/>
            <a:chExt cx="658241" cy="904441"/>
          </a:xfrm>
        </p:grpSpPr>
        <p:sp>
          <p:nvSpPr>
            <p:cNvPr name="Freeform 5" id="5"/>
            <p:cNvSpPr/>
            <p:nvPr/>
          </p:nvSpPr>
          <p:spPr>
            <a:xfrm flipH="false" flipV="false" rot="0">
              <a:off x="0" y="0"/>
              <a:ext cx="658241" cy="904441"/>
            </a:xfrm>
            <a:custGeom>
              <a:avLst/>
              <a:gdLst/>
              <a:ahLst/>
              <a:cxnLst/>
              <a:rect r="r" b="b" t="t" l="l"/>
              <a:pathLst>
                <a:path h="904441" w="658241">
                  <a:moveTo>
                    <a:pt x="329120" y="0"/>
                  </a:moveTo>
                  <a:cubicBezTo>
                    <a:pt x="147352" y="0"/>
                    <a:pt x="0" y="202466"/>
                    <a:pt x="0" y="452221"/>
                  </a:cubicBezTo>
                  <a:cubicBezTo>
                    <a:pt x="0" y="701975"/>
                    <a:pt x="147352" y="904441"/>
                    <a:pt x="329120" y="904441"/>
                  </a:cubicBezTo>
                  <a:cubicBezTo>
                    <a:pt x="510889" y="904441"/>
                    <a:pt x="658241" y="701975"/>
                    <a:pt x="658241" y="452221"/>
                  </a:cubicBezTo>
                  <a:cubicBezTo>
                    <a:pt x="658241" y="202466"/>
                    <a:pt x="510889" y="0"/>
                    <a:pt x="329120" y="0"/>
                  </a:cubicBezTo>
                  <a:close/>
                </a:path>
              </a:pathLst>
            </a:custGeom>
            <a:solidFill>
              <a:srgbClr val="FFFBBE"/>
            </a:solidFill>
          </p:spPr>
        </p:sp>
        <p:sp>
          <p:nvSpPr>
            <p:cNvPr name="TextBox 6" id="6"/>
            <p:cNvSpPr txBox="true"/>
            <p:nvPr/>
          </p:nvSpPr>
          <p:spPr>
            <a:xfrm>
              <a:off x="61710" y="37166"/>
              <a:ext cx="534821" cy="782484"/>
            </a:xfrm>
            <a:prstGeom prst="rect">
              <a:avLst/>
            </a:prstGeom>
          </p:spPr>
          <p:txBody>
            <a:bodyPr anchor="ctr" rtlCol="false" tIns="50800" lIns="50800" bIns="50800" rIns="50800"/>
            <a:lstStyle/>
            <a:p>
              <a:pPr algn="ctr">
                <a:lnSpc>
                  <a:spcPts val="3359"/>
                </a:lnSpc>
              </a:pPr>
            </a:p>
          </p:txBody>
        </p:sp>
      </p:grpSp>
      <p:sp>
        <p:nvSpPr>
          <p:cNvPr name="TextBox 7" id="7"/>
          <p:cNvSpPr txBox="true"/>
          <p:nvPr/>
        </p:nvSpPr>
        <p:spPr>
          <a:xfrm rot="0">
            <a:off x="3914446" y="3826788"/>
            <a:ext cx="10459108" cy="1057275"/>
          </a:xfrm>
          <a:prstGeom prst="rect">
            <a:avLst/>
          </a:prstGeom>
        </p:spPr>
        <p:txBody>
          <a:bodyPr anchor="t" rtlCol="false" tIns="0" lIns="0" bIns="0" rIns="0">
            <a:spAutoFit/>
          </a:bodyPr>
          <a:lstStyle/>
          <a:p>
            <a:pPr algn="ctr" marL="0" indent="0" lvl="0">
              <a:lnSpc>
                <a:spcPts val="8399"/>
              </a:lnSpc>
              <a:spcBef>
                <a:spcPct val="0"/>
              </a:spcBef>
            </a:pPr>
            <a:r>
              <a:rPr lang="en-US" sz="6999">
                <a:solidFill>
                  <a:srgbClr val="000000"/>
                </a:solidFill>
                <a:latin typeface="Aileron Ultra-Bold"/>
              </a:rPr>
              <a:t>Add title here</a:t>
            </a:r>
          </a:p>
        </p:txBody>
      </p:sp>
      <p:sp>
        <p:nvSpPr>
          <p:cNvPr name="TextBox 8" id="8"/>
          <p:cNvSpPr txBox="true"/>
          <p:nvPr/>
        </p:nvSpPr>
        <p:spPr>
          <a:xfrm rot="0">
            <a:off x="6756708" y="5677557"/>
            <a:ext cx="4971014" cy="1485900"/>
          </a:xfrm>
          <a:prstGeom prst="rect">
            <a:avLst/>
          </a:prstGeom>
        </p:spPr>
        <p:txBody>
          <a:bodyPr anchor="t" rtlCol="false" tIns="0" lIns="0" bIns="0" rIns="0">
            <a:spAutoFit/>
          </a:bodyPr>
          <a:lstStyle/>
          <a:p>
            <a:pPr algn="ctr">
              <a:lnSpc>
                <a:spcPts val="2999"/>
              </a:lnSpc>
            </a:pPr>
            <a:r>
              <a:rPr lang="en-US" sz="2499">
                <a:solidFill>
                  <a:srgbClr val="000000"/>
                </a:solidFill>
                <a:latin typeface="Aileron"/>
              </a:rPr>
              <a:t>Lorem ipsum dolor sit amet, consectetur adipiscing elit, sed do eiusmod tempor incididunt ut labore et dolore magna aliqua. </a:t>
            </a:r>
          </a:p>
        </p:txBody>
      </p:sp>
      <p:sp>
        <p:nvSpPr>
          <p:cNvPr name="TextBox 9" id="9"/>
          <p:cNvSpPr txBox="true"/>
          <p:nvPr/>
        </p:nvSpPr>
        <p:spPr>
          <a:xfrm rot="0">
            <a:off x="6410465" y="2495550"/>
            <a:ext cx="5467070" cy="1057275"/>
          </a:xfrm>
          <a:prstGeom prst="rect">
            <a:avLst/>
          </a:prstGeom>
        </p:spPr>
        <p:txBody>
          <a:bodyPr anchor="t" rtlCol="false" tIns="0" lIns="0" bIns="0" rIns="0">
            <a:spAutoFit/>
          </a:bodyPr>
          <a:lstStyle/>
          <a:p>
            <a:pPr algn="ctr" marL="0" indent="0" lvl="0">
              <a:lnSpc>
                <a:spcPts val="8399"/>
              </a:lnSpc>
              <a:spcBef>
                <a:spcPct val="0"/>
              </a:spcBef>
            </a:pPr>
            <a:r>
              <a:rPr lang="en-US" sz="6999">
                <a:solidFill>
                  <a:srgbClr val="000000"/>
                </a:solidFill>
                <a:latin typeface="Aileron Ultra-Bold"/>
              </a:rPr>
              <a:t>01</a:t>
            </a:r>
          </a:p>
        </p:txBody>
      </p:sp>
    </p:spTree>
  </p:cSld>
  <p:clrMapOvr>
    <a:masterClrMapping/>
  </p:clrMapOvr>
  <p:transition spd="fast">
    <p:fade/>
  </p:transition>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BDE87F"/>
        </a:solidFill>
      </p:bgPr>
    </p:bg>
    <p:spTree>
      <p:nvGrpSpPr>
        <p:cNvPr id="1" name=""/>
        <p:cNvGrpSpPr/>
        <p:nvPr/>
      </p:nvGrpSpPr>
      <p:grpSpPr>
        <a:xfrm>
          <a:off x="0" y="0"/>
          <a:ext cx="0" cy="0"/>
          <a:chOff x="0" y="0"/>
          <a:chExt cx="0" cy="0"/>
        </a:xfrm>
      </p:grpSpPr>
      <p:sp>
        <p:nvSpPr>
          <p:cNvPr name="Freeform 2" id="2"/>
          <p:cNvSpPr/>
          <p:nvPr/>
        </p:nvSpPr>
        <p:spPr>
          <a:xfrm flipH="false" flipV="false" rot="0">
            <a:off x="-1496609" y="2537057"/>
            <a:ext cx="8703568" cy="8592796"/>
          </a:xfrm>
          <a:custGeom>
            <a:avLst/>
            <a:gdLst/>
            <a:ahLst/>
            <a:cxnLst/>
            <a:rect r="r" b="b" t="t" l="l"/>
            <a:pathLst>
              <a:path h="8592796" w="8703568">
                <a:moveTo>
                  <a:pt x="0" y="0"/>
                </a:moveTo>
                <a:lnTo>
                  <a:pt x="8703569" y="0"/>
                </a:lnTo>
                <a:lnTo>
                  <a:pt x="8703569" y="8592796"/>
                </a:lnTo>
                <a:lnTo>
                  <a:pt x="0" y="859279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a:grpSpLocks noChangeAspect="true"/>
          </p:cNvGrpSpPr>
          <p:nvPr/>
        </p:nvGrpSpPr>
        <p:grpSpPr>
          <a:xfrm rot="0">
            <a:off x="6477163" y="1998960"/>
            <a:ext cx="5068471" cy="7259340"/>
            <a:chOff x="0" y="0"/>
            <a:chExt cx="4433570" cy="6350000"/>
          </a:xfrm>
        </p:grpSpPr>
        <p:sp>
          <p:nvSpPr>
            <p:cNvPr name="Freeform 4" id="4"/>
            <p:cNvSpPr/>
            <p:nvPr/>
          </p:nvSpPr>
          <p:spPr>
            <a:xfrm flipH="false" flipV="false" rot="0">
              <a:off x="0" y="0"/>
              <a:ext cx="4433570" cy="6350000"/>
            </a:xfrm>
            <a:custGeom>
              <a:avLst/>
              <a:gdLst/>
              <a:ahLst/>
              <a:cxnLst/>
              <a:rect r="r" b="b" t="t" l="l"/>
              <a:pathLst>
                <a:path h="6350000" w="4433570">
                  <a:moveTo>
                    <a:pt x="2217420" y="0"/>
                  </a:moveTo>
                  <a:lnTo>
                    <a:pt x="2217420" y="0"/>
                  </a:lnTo>
                  <a:cubicBezTo>
                    <a:pt x="3441700" y="0"/>
                    <a:pt x="4433570" y="993140"/>
                    <a:pt x="4433570" y="2217420"/>
                  </a:cubicBezTo>
                  <a:lnTo>
                    <a:pt x="4433570" y="6350000"/>
                  </a:lnTo>
                  <a:lnTo>
                    <a:pt x="4433570" y="6350000"/>
                  </a:lnTo>
                  <a:lnTo>
                    <a:pt x="0" y="6350000"/>
                  </a:lnTo>
                  <a:lnTo>
                    <a:pt x="0" y="6350000"/>
                  </a:lnTo>
                  <a:lnTo>
                    <a:pt x="0" y="2217420"/>
                  </a:lnTo>
                  <a:cubicBezTo>
                    <a:pt x="0" y="993140"/>
                    <a:pt x="993140" y="0"/>
                    <a:pt x="2217420" y="0"/>
                  </a:cubicBezTo>
                  <a:close/>
                </a:path>
              </a:pathLst>
            </a:custGeom>
            <a:blipFill>
              <a:blip r:embed="rId4"/>
              <a:stretch>
                <a:fillRect l="-61975" t="-10140" r="-67270" b="0"/>
              </a:stretch>
            </a:blipFill>
          </p:spPr>
        </p:sp>
      </p:grpSp>
      <p:grpSp>
        <p:nvGrpSpPr>
          <p:cNvPr name="Group 5" id="5"/>
          <p:cNvGrpSpPr>
            <a:grpSpLocks noChangeAspect="true"/>
          </p:cNvGrpSpPr>
          <p:nvPr/>
        </p:nvGrpSpPr>
        <p:grpSpPr>
          <a:xfrm rot="0">
            <a:off x="12440984" y="-266759"/>
            <a:ext cx="5607656" cy="5607633"/>
            <a:chOff x="0" y="0"/>
            <a:chExt cx="6350000" cy="6349975"/>
          </a:xfrm>
        </p:grpSpPr>
        <p:sp>
          <p:nvSpPr>
            <p:cNvPr name="Freeform 6" id="6"/>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24976" t="0" r="-24976" b="0"/>
              </a:stretch>
            </a:blipFill>
          </p:spPr>
        </p:sp>
      </p:grpSp>
      <p:pic>
        <p:nvPicPr>
          <p:cNvPr name="Picture 7" id="7"/>
          <p:cNvPicPr>
            <a:picLocks noChangeAspect="true"/>
          </p:cNvPicPr>
          <p:nvPr/>
        </p:nvPicPr>
        <p:blipFill>
          <a:blip r:embed="rId6"/>
          <a:srcRect l="0" t="0" r="0" b="0"/>
          <a:stretch>
            <a:fillRect/>
          </a:stretch>
        </p:blipFill>
        <p:spPr>
          <a:xfrm flipH="true" flipV="false" rot="3822694">
            <a:off x="11031312" y="4344044"/>
            <a:ext cx="2134454" cy="2038404"/>
          </a:xfrm>
          <a:prstGeom prst="rect">
            <a:avLst/>
          </a:prstGeom>
        </p:spPr>
      </p:pic>
      <p:grpSp>
        <p:nvGrpSpPr>
          <p:cNvPr name="Group 8" id="8"/>
          <p:cNvGrpSpPr>
            <a:grpSpLocks noChangeAspect="true"/>
          </p:cNvGrpSpPr>
          <p:nvPr/>
        </p:nvGrpSpPr>
        <p:grpSpPr>
          <a:xfrm rot="0">
            <a:off x="1663099" y="208423"/>
            <a:ext cx="3746593" cy="3746578"/>
            <a:chOff x="0" y="0"/>
            <a:chExt cx="6350000" cy="6349975"/>
          </a:xfrm>
        </p:grpSpPr>
        <p:sp>
          <p:nvSpPr>
            <p:cNvPr name="Freeform 9" id="9"/>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25140" t="0" r="-25140" b="0"/>
              </a:stretch>
            </a:blipFill>
          </p:spPr>
        </p:sp>
      </p:grpSp>
      <p:sp>
        <p:nvSpPr>
          <p:cNvPr name="TextBox 10" id="10"/>
          <p:cNvSpPr txBox="true"/>
          <p:nvPr/>
        </p:nvSpPr>
        <p:spPr>
          <a:xfrm rot="0">
            <a:off x="1028700" y="4879915"/>
            <a:ext cx="4818316" cy="2114550"/>
          </a:xfrm>
          <a:prstGeom prst="rect">
            <a:avLst/>
          </a:prstGeom>
        </p:spPr>
        <p:txBody>
          <a:bodyPr anchor="t" rtlCol="false" tIns="0" lIns="0" bIns="0" rIns="0">
            <a:spAutoFit/>
          </a:bodyPr>
          <a:lstStyle/>
          <a:p>
            <a:pPr marL="0" indent="0" lvl="0">
              <a:lnSpc>
                <a:spcPts val="8399"/>
              </a:lnSpc>
              <a:spcBef>
                <a:spcPct val="0"/>
              </a:spcBef>
            </a:pPr>
            <a:r>
              <a:rPr lang="en-US" sz="6999">
                <a:solidFill>
                  <a:srgbClr val="000000"/>
                </a:solidFill>
                <a:latin typeface="Aileron Ultra-Bold"/>
              </a:rPr>
              <a:t>Intro topic here</a:t>
            </a:r>
          </a:p>
        </p:txBody>
      </p:sp>
      <p:sp>
        <p:nvSpPr>
          <p:cNvPr name="TextBox 11" id="11"/>
          <p:cNvSpPr txBox="true"/>
          <p:nvPr/>
        </p:nvSpPr>
        <p:spPr>
          <a:xfrm rot="0">
            <a:off x="1028700" y="7264837"/>
            <a:ext cx="4380992" cy="1381125"/>
          </a:xfrm>
          <a:prstGeom prst="rect">
            <a:avLst/>
          </a:prstGeom>
        </p:spPr>
        <p:txBody>
          <a:bodyPr anchor="t" rtlCol="false" tIns="0" lIns="0" bIns="0" rIns="0">
            <a:spAutoFit/>
          </a:bodyPr>
          <a:lstStyle/>
          <a:p>
            <a:pPr marL="0" indent="0" lvl="0">
              <a:lnSpc>
                <a:spcPts val="3600"/>
              </a:lnSpc>
              <a:spcBef>
                <a:spcPct val="0"/>
              </a:spcBef>
            </a:pPr>
            <a:r>
              <a:rPr lang="en-US" sz="3000">
                <a:solidFill>
                  <a:srgbClr val="000000"/>
                </a:solidFill>
                <a:latin typeface="Aileron Bold"/>
              </a:rPr>
              <a:t>Lorem ipsum dolor sit amet, consectetur adipiscing elit.</a:t>
            </a:r>
          </a:p>
        </p:txBody>
      </p:sp>
      <p:sp>
        <p:nvSpPr>
          <p:cNvPr name="TextBox 12" id="12"/>
          <p:cNvSpPr txBox="true"/>
          <p:nvPr/>
        </p:nvSpPr>
        <p:spPr>
          <a:xfrm rot="0">
            <a:off x="12098540" y="6785830"/>
            <a:ext cx="4711340" cy="1406525"/>
          </a:xfrm>
          <a:prstGeom prst="rect">
            <a:avLst/>
          </a:prstGeom>
        </p:spPr>
        <p:txBody>
          <a:bodyPr anchor="t" rtlCol="false" tIns="0" lIns="0" bIns="0" rIns="0">
            <a:spAutoFit/>
          </a:bodyPr>
          <a:lstStyle/>
          <a:p>
            <a:pPr>
              <a:lnSpc>
                <a:spcPts val="2800"/>
              </a:lnSpc>
            </a:pPr>
            <a:r>
              <a:rPr lang="en-US" sz="2000">
                <a:solidFill>
                  <a:srgbClr val="000000"/>
                </a:solidFill>
                <a:latin typeface="Aileron"/>
              </a:rPr>
              <a:t>Presentations are communication tools that can be used as demonstrations, lectures, speeches, reports, and more. It is mostly presented before an audience. </a:t>
            </a:r>
          </a:p>
        </p:txBody>
      </p:sp>
    </p:spTree>
  </p:cSld>
  <p:clrMapOvr>
    <a:masterClrMapping/>
  </p:clrMapOvr>
  <p:transition spd="fast">
    <p:fade/>
  </p:transition>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530786" y="1621803"/>
            <a:ext cx="8890343" cy="9035822"/>
          </a:xfrm>
          <a:custGeom>
            <a:avLst/>
            <a:gdLst/>
            <a:ahLst/>
            <a:cxnLst/>
            <a:rect r="r" b="b" t="t" l="l"/>
            <a:pathLst>
              <a:path h="9035822" w="8890343">
                <a:moveTo>
                  <a:pt x="0" y="0"/>
                </a:moveTo>
                <a:lnTo>
                  <a:pt x="8890343" y="0"/>
                </a:lnTo>
                <a:lnTo>
                  <a:pt x="8890343" y="9035821"/>
                </a:lnTo>
                <a:lnTo>
                  <a:pt x="0" y="903582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a:grpSpLocks noChangeAspect="true"/>
          </p:cNvGrpSpPr>
          <p:nvPr/>
        </p:nvGrpSpPr>
        <p:grpSpPr>
          <a:xfrm rot="0">
            <a:off x="1028700" y="1028700"/>
            <a:ext cx="3771370" cy="5401562"/>
            <a:chOff x="0" y="0"/>
            <a:chExt cx="4433570" cy="6350000"/>
          </a:xfrm>
        </p:grpSpPr>
        <p:sp>
          <p:nvSpPr>
            <p:cNvPr name="Freeform 4" id="4"/>
            <p:cNvSpPr/>
            <p:nvPr/>
          </p:nvSpPr>
          <p:spPr>
            <a:xfrm flipH="false" flipV="false" rot="0">
              <a:off x="0" y="0"/>
              <a:ext cx="4433570" cy="6350000"/>
            </a:xfrm>
            <a:custGeom>
              <a:avLst/>
              <a:gdLst/>
              <a:ahLst/>
              <a:cxnLst/>
              <a:rect r="r" b="b" t="t" l="l"/>
              <a:pathLst>
                <a:path h="6350000" w="4433570">
                  <a:moveTo>
                    <a:pt x="4433570" y="0"/>
                  </a:moveTo>
                  <a:lnTo>
                    <a:pt x="4433570" y="0"/>
                  </a:lnTo>
                  <a:lnTo>
                    <a:pt x="4433570" y="0"/>
                  </a:lnTo>
                  <a:lnTo>
                    <a:pt x="4433570" y="6350000"/>
                  </a:lnTo>
                  <a:lnTo>
                    <a:pt x="4433570" y="6350000"/>
                  </a:lnTo>
                  <a:lnTo>
                    <a:pt x="0" y="6350000"/>
                  </a:lnTo>
                  <a:lnTo>
                    <a:pt x="0" y="6350000"/>
                  </a:lnTo>
                  <a:lnTo>
                    <a:pt x="0" y="4433570"/>
                  </a:lnTo>
                  <a:cubicBezTo>
                    <a:pt x="0" y="1985010"/>
                    <a:pt x="1985010" y="0"/>
                    <a:pt x="4433570" y="0"/>
                  </a:cubicBezTo>
                  <a:close/>
                </a:path>
              </a:pathLst>
            </a:custGeom>
            <a:blipFill>
              <a:blip r:embed="rId4"/>
              <a:stretch>
                <a:fillRect l="-3709" t="0" r="-3709" b="0"/>
              </a:stretch>
            </a:blipFill>
          </p:spPr>
        </p:sp>
      </p:grpSp>
      <p:grpSp>
        <p:nvGrpSpPr>
          <p:cNvPr name="Group 5" id="5"/>
          <p:cNvGrpSpPr>
            <a:grpSpLocks noChangeAspect="true"/>
          </p:cNvGrpSpPr>
          <p:nvPr/>
        </p:nvGrpSpPr>
        <p:grpSpPr>
          <a:xfrm rot="0">
            <a:off x="5181777" y="1028700"/>
            <a:ext cx="3771370" cy="5401562"/>
            <a:chOff x="0" y="0"/>
            <a:chExt cx="4433570" cy="6350000"/>
          </a:xfrm>
        </p:grpSpPr>
        <p:sp>
          <p:nvSpPr>
            <p:cNvPr name="Freeform 6" id="6"/>
            <p:cNvSpPr/>
            <p:nvPr/>
          </p:nvSpPr>
          <p:spPr>
            <a:xfrm flipH="false" flipV="false" rot="0">
              <a:off x="0" y="0"/>
              <a:ext cx="4433570" cy="6350000"/>
            </a:xfrm>
            <a:custGeom>
              <a:avLst/>
              <a:gdLst/>
              <a:ahLst/>
              <a:cxnLst/>
              <a:rect r="r" b="b" t="t" l="l"/>
              <a:pathLst>
                <a:path h="6350000" w="4433570">
                  <a:moveTo>
                    <a:pt x="4433570" y="0"/>
                  </a:moveTo>
                  <a:lnTo>
                    <a:pt x="4433570" y="0"/>
                  </a:lnTo>
                  <a:lnTo>
                    <a:pt x="4433570" y="0"/>
                  </a:lnTo>
                  <a:lnTo>
                    <a:pt x="4433570" y="6350000"/>
                  </a:lnTo>
                  <a:lnTo>
                    <a:pt x="4433570" y="6350000"/>
                  </a:lnTo>
                  <a:lnTo>
                    <a:pt x="0" y="6350000"/>
                  </a:lnTo>
                  <a:lnTo>
                    <a:pt x="0" y="6350000"/>
                  </a:lnTo>
                  <a:lnTo>
                    <a:pt x="0" y="4433570"/>
                  </a:lnTo>
                  <a:cubicBezTo>
                    <a:pt x="0" y="1985010"/>
                    <a:pt x="1985010" y="0"/>
                    <a:pt x="4433570" y="0"/>
                  </a:cubicBezTo>
                  <a:close/>
                </a:path>
              </a:pathLst>
            </a:custGeom>
            <a:blipFill>
              <a:blip r:embed="rId5"/>
              <a:stretch>
                <a:fillRect l="-45324" t="0" r="-45324" b="0"/>
              </a:stretch>
            </a:blipFill>
          </p:spPr>
        </p:sp>
      </p:grpSp>
      <p:sp>
        <p:nvSpPr>
          <p:cNvPr name="Freeform 7" id="7"/>
          <p:cNvSpPr/>
          <p:nvPr/>
        </p:nvSpPr>
        <p:spPr>
          <a:xfrm flipH="false" flipV="false" rot="0">
            <a:off x="11576577" y="-1352095"/>
            <a:ext cx="8890343" cy="9035822"/>
          </a:xfrm>
          <a:custGeom>
            <a:avLst/>
            <a:gdLst/>
            <a:ahLst/>
            <a:cxnLst/>
            <a:rect r="r" b="b" t="t" l="l"/>
            <a:pathLst>
              <a:path h="9035822" w="8890343">
                <a:moveTo>
                  <a:pt x="0" y="0"/>
                </a:moveTo>
                <a:lnTo>
                  <a:pt x="8890343" y="0"/>
                </a:lnTo>
                <a:lnTo>
                  <a:pt x="8890343" y="9035822"/>
                </a:lnTo>
                <a:lnTo>
                  <a:pt x="0" y="903582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8" id="8"/>
          <p:cNvGrpSpPr>
            <a:grpSpLocks noChangeAspect="true"/>
          </p:cNvGrpSpPr>
          <p:nvPr/>
        </p:nvGrpSpPr>
        <p:grpSpPr>
          <a:xfrm rot="0">
            <a:off x="9334853" y="1028700"/>
            <a:ext cx="3771370" cy="5401562"/>
            <a:chOff x="0" y="0"/>
            <a:chExt cx="4433570" cy="6350000"/>
          </a:xfrm>
        </p:grpSpPr>
        <p:sp>
          <p:nvSpPr>
            <p:cNvPr name="Freeform 9" id="9"/>
            <p:cNvSpPr/>
            <p:nvPr/>
          </p:nvSpPr>
          <p:spPr>
            <a:xfrm flipH="false" flipV="false" rot="0">
              <a:off x="0" y="0"/>
              <a:ext cx="4433570" cy="6350000"/>
            </a:xfrm>
            <a:custGeom>
              <a:avLst/>
              <a:gdLst/>
              <a:ahLst/>
              <a:cxnLst/>
              <a:rect r="r" b="b" t="t" l="l"/>
              <a:pathLst>
                <a:path h="6350000" w="4433570">
                  <a:moveTo>
                    <a:pt x="4433570" y="0"/>
                  </a:moveTo>
                  <a:lnTo>
                    <a:pt x="4433570" y="0"/>
                  </a:lnTo>
                  <a:lnTo>
                    <a:pt x="4433570" y="0"/>
                  </a:lnTo>
                  <a:lnTo>
                    <a:pt x="4433570" y="6350000"/>
                  </a:lnTo>
                  <a:lnTo>
                    <a:pt x="4433570" y="6350000"/>
                  </a:lnTo>
                  <a:lnTo>
                    <a:pt x="0" y="6350000"/>
                  </a:lnTo>
                  <a:lnTo>
                    <a:pt x="0" y="6350000"/>
                  </a:lnTo>
                  <a:lnTo>
                    <a:pt x="0" y="4433570"/>
                  </a:lnTo>
                  <a:cubicBezTo>
                    <a:pt x="0" y="1985010"/>
                    <a:pt x="1985010" y="0"/>
                    <a:pt x="4433570" y="0"/>
                  </a:cubicBezTo>
                  <a:close/>
                </a:path>
              </a:pathLst>
            </a:custGeom>
            <a:blipFill>
              <a:blip r:embed="rId6"/>
              <a:stretch>
                <a:fillRect l="-45483" t="0" r="-45483" b="0"/>
              </a:stretch>
            </a:blipFill>
          </p:spPr>
        </p:sp>
      </p:grpSp>
      <p:grpSp>
        <p:nvGrpSpPr>
          <p:cNvPr name="Group 10" id="10"/>
          <p:cNvGrpSpPr>
            <a:grpSpLocks noChangeAspect="true"/>
          </p:cNvGrpSpPr>
          <p:nvPr/>
        </p:nvGrpSpPr>
        <p:grpSpPr>
          <a:xfrm rot="0">
            <a:off x="13487930" y="1028700"/>
            <a:ext cx="3771370" cy="5401562"/>
            <a:chOff x="0" y="0"/>
            <a:chExt cx="4433570" cy="6350000"/>
          </a:xfrm>
        </p:grpSpPr>
        <p:sp>
          <p:nvSpPr>
            <p:cNvPr name="Freeform 11" id="11"/>
            <p:cNvSpPr/>
            <p:nvPr/>
          </p:nvSpPr>
          <p:spPr>
            <a:xfrm flipH="false" flipV="false" rot="0">
              <a:off x="0" y="0"/>
              <a:ext cx="4433570" cy="6350000"/>
            </a:xfrm>
            <a:custGeom>
              <a:avLst/>
              <a:gdLst/>
              <a:ahLst/>
              <a:cxnLst/>
              <a:rect r="r" b="b" t="t" l="l"/>
              <a:pathLst>
                <a:path h="6350000" w="4433570">
                  <a:moveTo>
                    <a:pt x="4433570" y="0"/>
                  </a:moveTo>
                  <a:lnTo>
                    <a:pt x="4433570" y="0"/>
                  </a:lnTo>
                  <a:lnTo>
                    <a:pt x="4433570" y="0"/>
                  </a:lnTo>
                  <a:lnTo>
                    <a:pt x="4433570" y="6350000"/>
                  </a:lnTo>
                  <a:lnTo>
                    <a:pt x="4433570" y="6350000"/>
                  </a:lnTo>
                  <a:lnTo>
                    <a:pt x="0" y="6350000"/>
                  </a:lnTo>
                  <a:lnTo>
                    <a:pt x="0" y="6350000"/>
                  </a:lnTo>
                  <a:lnTo>
                    <a:pt x="0" y="4433570"/>
                  </a:lnTo>
                  <a:cubicBezTo>
                    <a:pt x="0" y="1985010"/>
                    <a:pt x="1985010" y="0"/>
                    <a:pt x="4433570" y="0"/>
                  </a:cubicBezTo>
                  <a:close/>
                </a:path>
              </a:pathLst>
            </a:custGeom>
            <a:blipFill>
              <a:blip r:embed="rId7"/>
              <a:stretch>
                <a:fillRect l="-58094" t="0" r="-58094" b="0"/>
              </a:stretch>
            </a:blipFill>
          </p:spPr>
        </p:sp>
      </p:grpSp>
      <p:sp>
        <p:nvSpPr>
          <p:cNvPr name="TextBox 12" id="12"/>
          <p:cNvSpPr txBox="true"/>
          <p:nvPr/>
        </p:nvSpPr>
        <p:spPr>
          <a:xfrm rot="0">
            <a:off x="1028700" y="7143750"/>
            <a:ext cx="4410865" cy="2114550"/>
          </a:xfrm>
          <a:prstGeom prst="rect">
            <a:avLst/>
          </a:prstGeom>
        </p:spPr>
        <p:txBody>
          <a:bodyPr anchor="t" rtlCol="false" tIns="0" lIns="0" bIns="0" rIns="0">
            <a:spAutoFit/>
          </a:bodyPr>
          <a:lstStyle/>
          <a:p>
            <a:pPr marL="0" indent="0" lvl="0">
              <a:lnSpc>
                <a:spcPts val="8399"/>
              </a:lnSpc>
              <a:spcBef>
                <a:spcPct val="0"/>
              </a:spcBef>
            </a:pPr>
            <a:r>
              <a:rPr lang="en-US" sz="6999">
                <a:solidFill>
                  <a:srgbClr val="000000"/>
                </a:solidFill>
                <a:latin typeface="Aileron Ultra-Bold"/>
              </a:rPr>
              <a:t>Adjective Topic</a:t>
            </a:r>
          </a:p>
        </p:txBody>
      </p:sp>
      <p:sp>
        <p:nvSpPr>
          <p:cNvPr name="TextBox 13" id="13"/>
          <p:cNvSpPr txBox="true"/>
          <p:nvPr/>
        </p:nvSpPr>
        <p:spPr>
          <a:xfrm rot="0">
            <a:off x="6160294" y="7473950"/>
            <a:ext cx="4695554" cy="1406525"/>
          </a:xfrm>
          <a:prstGeom prst="rect">
            <a:avLst/>
          </a:prstGeom>
        </p:spPr>
        <p:txBody>
          <a:bodyPr anchor="t" rtlCol="false" tIns="0" lIns="0" bIns="0" rIns="0">
            <a:spAutoFit/>
          </a:bodyPr>
          <a:lstStyle/>
          <a:p>
            <a:pPr>
              <a:lnSpc>
                <a:spcPts val="2800"/>
              </a:lnSpc>
            </a:pPr>
            <a:r>
              <a:rPr lang="en-US" sz="2000">
                <a:solidFill>
                  <a:srgbClr val="000000"/>
                </a:solidFill>
                <a:latin typeface="Aileron"/>
              </a:rPr>
              <a:t>Presentations are communication tools that can be used as demonstrations, lectures, speeches, reports, and more. It is mostly presented before an audience. </a:t>
            </a:r>
          </a:p>
        </p:txBody>
      </p:sp>
      <p:sp>
        <p:nvSpPr>
          <p:cNvPr name="TextBox 14" id="14"/>
          <p:cNvSpPr txBox="true"/>
          <p:nvPr/>
        </p:nvSpPr>
        <p:spPr>
          <a:xfrm rot="0">
            <a:off x="11579748" y="7473950"/>
            <a:ext cx="4695554" cy="1406525"/>
          </a:xfrm>
          <a:prstGeom prst="rect">
            <a:avLst/>
          </a:prstGeom>
        </p:spPr>
        <p:txBody>
          <a:bodyPr anchor="t" rtlCol="false" tIns="0" lIns="0" bIns="0" rIns="0">
            <a:spAutoFit/>
          </a:bodyPr>
          <a:lstStyle/>
          <a:p>
            <a:pPr>
              <a:lnSpc>
                <a:spcPts val="2800"/>
              </a:lnSpc>
            </a:pPr>
            <a:r>
              <a:rPr lang="en-US" sz="2000">
                <a:solidFill>
                  <a:srgbClr val="000000"/>
                </a:solidFill>
                <a:latin typeface="Aileron"/>
              </a:rPr>
              <a:t>Presentations are communication tools that can be used as demonstrations, lectures, speeches, reports, and more. It is mostly presented before an audience. </a:t>
            </a:r>
          </a:p>
        </p:txBody>
      </p:sp>
    </p:spTree>
  </p:cSld>
  <p:clrMapOvr>
    <a:masterClrMapping/>
  </p:clrMapOvr>
  <p:transition spd="fast">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DAF8SIhrEpk</dc:identifier>
  <dcterms:modified xsi:type="dcterms:W3CDTF">2011-08-01T06:04:30Z</dcterms:modified>
  <cp:revision>1</cp:revision>
  <dc:title>Copia de Playful Minimalist Language Arts Lesson Plan: Word Structure Presentation</dc:title>
</cp:coreProperties>
</file>