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Lilita One" charset="1" panose="02000000000000000000"/>
      <p:regular r:id="rId10"/>
    </p:embeddedFont>
    <p:embeddedFont>
      <p:font typeface="Balsamiq Sans" charset="1" panose="02000603000000000000"/>
      <p:regular r:id="rId11"/>
    </p:embeddedFont>
    <p:embeddedFont>
      <p:font typeface="Balsamiq Sans Bold" charset="1" panose="02000603000000000000"/>
      <p:regular r:id="rId12"/>
    </p:embeddedFont>
    <p:embeddedFont>
      <p:font typeface="Balsamiq Sans Italics" charset="1" panose="02000603000000000000"/>
      <p:regular r:id="rId13"/>
    </p:embeddedFont>
    <p:embeddedFont>
      <p:font typeface="Balsamiq Sans Bold Italics" charset="1" panose="0200060300000000000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slides/slide1.xml" Type="http://schemas.openxmlformats.org/officeDocument/2006/relationships/slide"/><Relationship Id="rId16" Target="slides/slide2.xml" Type="http://schemas.openxmlformats.org/officeDocument/2006/relationships/slide"/><Relationship Id="rId17" Target="slides/slide3.xml" Type="http://schemas.openxmlformats.org/officeDocument/2006/relationships/slide"/><Relationship Id="rId18" Target="slides/slide4.xml" Type="http://schemas.openxmlformats.org/officeDocument/2006/relationships/slide"/><Relationship Id="rId19" Target="slides/slide5.xml" Type="http://schemas.openxmlformats.org/officeDocument/2006/relationships/slide"/><Relationship Id="rId2" Target="presProps.xml" Type="http://schemas.openxmlformats.org/officeDocument/2006/relationships/presProps"/><Relationship Id="rId20" Target="slides/slide6.xml" Type="http://schemas.openxmlformats.org/officeDocument/2006/relationships/slide"/><Relationship Id="rId21" Target="slides/slide7.xml" Type="http://schemas.openxmlformats.org/officeDocument/2006/relationships/slide"/><Relationship Id="rId22" Target="slides/slide8.xml" Type="http://schemas.openxmlformats.org/officeDocument/2006/relationships/slide"/><Relationship Id="rId23" Target="slides/slide9.xml" Type="http://schemas.openxmlformats.org/officeDocument/2006/relationships/slide"/><Relationship Id="rId24" Target="slides/slide10.xml" Type="http://schemas.openxmlformats.org/officeDocument/2006/relationships/slide"/><Relationship Id="rId25" Target="slides/slide11.xml" Type="http://schemas.openxmlformats.org/officeDocument/2006/relationships/slide"/><Relationship Id="rId26" Target="slides/slide12.xml" Type="http://schemas.openxmlformats.org/officeDocument/2006/relationships/slide"/><Relationship Id="rId27" Target="slides/slide13.xml" Type="http://schemas.openxmlformats.org/officeDocument/2006/relationships/slide"/><Relationship Id="rId28" Target="slides/slide14.xml" Type="http://schemas.openxmlformats.org/officeDocument/2006/relationships/slide"/><Relationship Id="rId29" Target="slides/slide15.xml" Type="http://schemas.openxmlformats.org/officeDocument/2006/relationship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15" Target="../media/image14.svg" Type="http://schemas.openxmlformats.org/officeDocument/2006/relationships/image"/><Relationship Id="rId16" Target="../media/image15.png" Type="http://schemas.openxmlformats.org/officeDocument/2006/relationships/image"/><Relationship Id="rId17" Target="../media/image16.svg" Type="http://schemas.openxmlformats.org/officeDocument/2006/relationships/image"/><Relationship Id="rId18" Target="../media/image17.png" Type="http://schemas.openxmlformats.org/officeDocument/2006/relationships/image"/><Relationship Id="rId19" Target="../media/image18.svg" Type="http://schemas.openxmlformats.org/officeDocument/2006/relationships/image"/><Relationship Id="rId2" Target="../media/image1.png" Type="http://schemas.openxmlformats.org/officeDocument/2006/relationships/image"/><Relationship Id="rId20" Target="../media/image19.png" Type="http://schemas.openxmlformats.org/officeDocument/2006/relationships/image"/><Relationship Id="rId21" Target="../media/image20.svg" Type="http://schemas.openxmlformats.org/officeDocument/2006/relationships/image"/><Relationship Id="rId22" Target="../media/image21.png" Type="http://schemas.openxmlformats.org/officeDocument/2006/relationships/image"/><Relationship Id="rId23" Target="../media/image22.sv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60.png" Type="http://schemas.openxmlformats.org/officeDocument/2006/relationships/image"/><Relationship Id="rId11" Target="../media/image61.svg" Type="http://schemas.openxmlformats.org/officeDocument/2006/relationships/image"/><Relationship Id="rId12" Target="../media/image62.png" Type="http://schemas.openxmlformats.org/officeDocument/2006/relationships/image"/><Relationship Id="rId13" Target="../media/image63.svg" Type="http://schemas.openxmlformats.org/officeDocument/2006/relationships/image"/><Relationship Id="rId2" Target="../media/image19.png" Type="http://schemas.openxmlformats.org/officeDocument/2006/relationships/image"/><Relationship Id="rId3" Target="../media/image20.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7.png" Type="http://schemas.openxmlformats.org/officeDocument/2006/relationships/image"/><Relationship Id="rId7" Target="../media/image8.svg" Type="http://schemas.openxmlformats.org/officeDocument/2006/relationships/image"/><Relationship Id="rId8" Target="../media/image58.png" Type="http://schemas.openxmlformats.org/officeDocument/2006/relationships/image"/><Relationship Id="rId9" Target="../media/image59.svg" Type="http://schemas.openxmlformats.org/officeDocument/2006/relationships/image"/></Relationships>
</file>

<file path=ppt/slides/_rels/slide1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72.png" Type="http://schemas.openxmlformats.org/officeDocument/2006/relationships/image"/><Relationship Id="rId11" Target="../media/image73.svg" Type="http://schemas.openxmlformats.org/officeDocument/2006/relationships/image"/><Relationship Id="rId2" Target="../media/image64.png" Type="http://schemas.openxmlformats.org/officeDocument/2006/relationships/image"/><Relationship Id="rId3" Target="../media/image65.svg" Type="http://schemas.openxmlformats.org/officeDocument/2006/relationships/image"/><Relationship Id="rId4" Target="../media/image66.png" Type="http://schemas.openxmlformats.org/officeDocument/2006/relationships/image"/><Relationship Id="rId5" Target="../media/image67.svg" Type="http://schemas.openxmlformats.org/officeDocument/2006/relationships/image"/><Relationship Id="rId6" Target="../media/image68.png" Type="http://schemas.openxmlformats.org/officeDocument/2006/relationships/image"/><Relationship Id="rId7" Target="../media/image69.svg" Type="http://schemas.openxmlformats.org/officeDocument/2006/relationships/image"/><Relationship Id="rId8" Target="../media/image70.png" Type="http://schemas.openxmlformats.org/officeDocument/2006/relationships/image"/><Relationship Id="rId9" Target="../media/image71.svg" Type="http://schemas.openxmlformats.org/officeDocument/2006/relationships/image"/></Relationships>
</file>

<file path=ppt/slides/_rels/slide12.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4.png" Type="http://schemas.openxmlformats.org/officeDocument/2006/relationships/image"/><Relationship Id="rId11" Target="../media/image35.svg" Type="http://schemas.openxmlformats.org/officeDocument/2006/relationships/image"/><Relationship Id="rId2" Target="../media/image9.png" Type="http://schemas.openxmlformats.org/officeDocument/2006/relationships/image"/><Relationship Id="rId3" Target="../media/image10.svg" Type="http://schemas.openxmlformats.org/officeDocument/2006/relationships/image"/><Relationship Id="rId4" Target="../media/image29.jpeg" Type="http://schemas.openxmlformats.org/officeDocument/2006/relationships/image"/><Relationship Id="rId5" Target="../media/image27.jpeg" Type="http://schemas.openxmlformats.org/officeDocument/2006/relationships/image"/><Relationship Id="rId6" Target="../media/image74.png" Type="http://schemas.openxmlformats.org/officeDocument/2006/relationships/image"/><Relationship Id="rId7" Target="../media/image75.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1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4.png" Type="http://schemas.openxmlformats.org/officeDocument/2006/relationships/image"/><Relationship Id="rId11" Target="../media/image35.svg" Type="http://schemas.openxmlformats.org/officeDocument/2006/relationships/image"/><Relationship Id="rId12" Target="../media/image5.png" Type="http://schemas.openxmlformats.org/officeDocument/2006/relationships/image"/><Relationship Id="rId13" Target="../media/image6.svg" Type="http://schemas.openxmlformats.org/officeDocument/2006/relationships/image"/><Relationship Id="rId14" Target="../media/image72.png" Type="http://schemas.openxmlformats.org/officeDocument/2006/relationships/image"/><Relationship Id="rId15" Target="../media/image73.svg" Type="http://schemas.openxmlformats.org/officeDocument/2006/relationships/image"/><Relationship Id="rId2" Target="../media/image76.png" Type="http://schemas.openxmlformats.org/officeDocument/2006/relationships/image"/><Relationship Id="rId3" Target="../media/image77.svg" Type="http://schemas.openxmlformats.org/officeDocument/2006/relationships/image"/><Relationship Id="rId4" Target="../media/image11.png" Type="http://schemas.openxmlformats.org/officeDocument/2006/relationships/image"/><Relationship Id="rId5" Target="../media/image12.svg" Type="http://schemas.openxmlformats.org/officeDocument/2006/relationships/image"/><Relationship Id="rId6" Target="../media/image29.jpeg" Type="http://schemas.openxmlformats.org/officeDocument/2006/relationships/image"/><Relationship Id="rId7" Target="../media/image28.jpeg" Type="http://schemas.openxmlformats.org/officeDocument/2006/relationships/image"/><Relationship Id="rId8" Target="../media/image78.jpeg" Type="http://schemas.openxmlformats.org/officeDocument/2006/relationships/image"/><Relationship Id="rId9" Target="../media/image79.jpeg" Type="http://schemas.openxmlformats.org/officeDocument/2006/relationships/image"/></Relationships>
</file>

<file path=ppt/slides/_rels/slide1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0.jpeg" Type="http://schemas.openxmlformats.org/officeDocument/2006/relationships/image"/><Relationship Id="rId3" Target="../media/image81.jpeg" Type="http://schemas.openxmlformats.org/officeDocument/2006/relationships/image"/><Relationship Id="rId4" Target="../media/image82.jpeg" Type="http://schemas.openxmlformats.org/officeDocument/2006/relationships/image"/><Relationship Id="rId5" Target="../media/image5.png" Type="http://schemas.openxmlformats.org/officeDocument/2006/relationships/image"/><Relationship Id="rId6" Target="../media/image6.sv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s>
</file>

<file path=ppt/slides/_rels/slide1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13.png" Type="http://schemas.openxmlformats.org/officeDocument/2006/relationships/image"/><Relationship Id="rId11" Target="../media/image14.svg" Type="http://schemas.openxmlformats.org/officeDocument/2006/relationships/image"/><Relationship Id="rId12" Target="../media/image85.png" Type="http://schemas.openxmlformats.org/officeDocument/2006/relationships/image"/><Relationship Id="rId13" Target="../media/image86.svg" Type="http://schemas.openxmlformats.org/officeDocument/2006/relationships/image"/><Relationship Id="rId14" Target="../media/image11.png" Type="http://schemas.openxmlformats.org/officeDocument/2006/relationships/image"/><Relationship Id="rId15" Target="../media/image12.svg" Type="http://schemas.openxmlformats.org/officeDocument/2006/relationships/image"/><Relationship Id="rId16" Target="../media/image19.png" Type="http://schemas.openxmlformats.org/officeDocument/2006/relationships/image"/><Relationship Id="rId17" Target="../media/image20.svg" Type="http://schemas.openxmlformats.org/officeDocument/2006/relationships/image"/><Relationship Id="rId18" Target="../media/image21.png" Type="http://schemas.openxmlformats.org/officeDocument/2006/relationships/image"/><Relationship Id="rId19" Target="../media/image22.svg" Type="http://schemas.openxmlformats.org/officeDocument/2006/relationships/image"/><Relationship Id="rId2" Target="../media/image83.png" Type="http://schemas.openxmlformats.org/officeDocument/2006/relationships/image"/><Relationship Id="rId20" Target="../media/image7.png" Type="http://schemas.openxmlformats.org/officeDocument/2006/relationships/image"/><Relationship Id="rId21" Target="../media/image8.svg" Type="http://schemas.openxmlformats.org/officeDocument/2006/relationships/image"/><Relationship Id="rId22" Target="../media/image58.png" Type="http://schemas.openxmlformats.org/officeDocument/2006/relationships/image"/><Relationship Id="rId23" Target="../media/image59.svg" Type="http://schemas.openxmlformats.org/officeDocument/2006/relationships/image"/><Relationship Id="rId24" Target="../media/image60.png" Type="http://schemas.openxmlformats.org/officeDocument/2006/relationships/image"/><Relationship Id="rId25" Target="../media/image61.svg" Type="http://schemas.openxmlformats.org/officeDocument/2006/relationships/image"/><Relationship Id="rId26" Target="../media/image62.png" Type="http://schemas.openxmlformats.org/officeDocument/2006/relationships/image"/><Relationship Id="rId27" Target="../media/image63.svg" Type="http://schemas.openxmlformats.org/officeDocument/2006/relationships/image"/><Relationship Id="rId28" Target="../media/image70.png" Type="http://schemas.openxmlformats.org/officeDocument/2006/relationships/image"/><Relationship Id="rId29" Target="../media/image71.svg" Type="http://schemas.openxmlformats.org/officeDocument/2006/relationships/image"/><Relationship Id="rId3" Target="../media/image84.svg" Type="http://schemas.openxmlformats.org/officeDocument/2006/relationships/image"/><Relationship Id="rId30" Target="../media/image25.png" Type="http://schemas.openxmlformats.org/officeDocument/2006/relationships/image"/><Relationship Id="rId31" Target="../media/image26.svg" Type="http://schemas.openxmlformats.org/officeDocument/2006/relationships/image"/><Relationship Id="rId32" Target="../media/image87.png" Type="http://schemas.openxmlformats.org/officeDocument/2006/relationships/image"/><Relationship Id="rId33" Target="../media/image88.svg" Type="http://schemas.openxmlformats.org/officeDocument/2006/relationships/image"/><Relationship Id="rId34" Target="../media/image89.png" Type="http://schemas.openxmlformats.org/officeDocument/2006/relationships/image"/><Relationship Id="rId35" Target="../media/image90.svg" Type="http://schemas.openxmlformats.org/officeDocument/2006/relationships/image"/><Relationship Id="rId36" Target="../media/image47.png" Type="http://schemas.openxmlformats.org/officeDocument/2006/relationships/image"/><Relationship Id="rId37" Target="../media/image48.svg" Type="http://schemas.openxmlformats.org/officeDocument/2006/relationships/image"/><Relationship Id="rId38" Target="../media/image91.png" Type="http://schemas.openxmlformats.org/officeDocument/2006/relationships/image"/><Relationship Id="rId39" Target="../media/image92.svg" Type="http://schemas.openxmlformats.org/officeDocument/2006/relationships/image"/><Relationship Id="rId4" Target="../media/image51.png" Type="http://schemas.openxmlformats.org/officeDocument/2006/relationships/image"/><Relationship Id="rId40" Target="../media/image93.png" Type="http://schemas.openxmlformats.org/officeDocument/2006/relationships/image"/><Relationship Id="rId41" Target="../media/image94.svg" Type="http://schemas.openxmlformats.org/officeDocument/2006/relationships/image"/><Relationship Id="rId42" Target="../media/image95.png" Type="http://schemas.openxmlformats.org/officeDocument/2006/relationships/image"/><Relationship Id="rId43" Target="../media/image96.svg" Type="http://schemas.openxmlformats.org/officeDocument/2006/relationships/image"/><Relationship Id="rId44" Target="../media/image97.png" Type="http://schemas.openxmlformats.org/officeDocument/2006/relationships/image"/><Relationship Id="rId45" Target="../media/image98.svg" Type="http://schemas.openxmlformats.org/officeDocument/2006/relationships/image"/><Relationship Id="rId46" Target="../media/image72.png" Type="http://schemas.openxmlformats.org/officeDocument/2006/relationships/image"/><Relationship Id="rId47" Target="../media/image73.svg" Type="http://schemas.openxmlformats.org/officeDocument/2006/relationships/image"/><Relationship Id="rId5" Target="../media/image52.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 Id="rId8" Target="../media/image25.png" Type="http://schemas.openxmlformats.org/officeDocument/2006/relationships/image"/><Relationship Id="rId9" Target="../media/image26.sv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7.jpeg" Type="http://schemas.openxmlformats.org/officeDocument/2006/relationships/image"/><Relationship Id="rId3" Target="../media/image28.jpeg" Type="http://schemas.openxmlformats.org/officeDocument/2006/relationships/image"/><Relationship Id="rId4" Target="../media/image29.jpe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 Id="rId7" Target="../media/image5.png" Type="http://schemas.openxmlformats.org/officeDocument/2006/relationships/image"/><Relationship Id="rId8" Target="../media/image6.sv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27.jpe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8.png" Type="http://schemas.openxmlformats.org/officeDocument/2006/relationships/image"/><Relationship Id="rId11" Target="../media/image39.svg" Type="http://schemas.openxmlformats.org/officeDocument/2006/relationships/image"/><Relationship Id="rId2" Target="../media/image32.png" Type="http://schemas.openxmlformats.org/officeDocument/2006/relationships/image"/><Relationship Id="rId3" Target="../media/image33.svg" Type="http://schemas.openxmlformats.org/officeDocument/2006/relationships/image"/><Relationship Id="rId4" Target="../media/image5.png" Type="http://schemas.openxmlformats.org/officeDocument/2006/relationships/image"/><Relationship Id="rId5" Target="../media/image6.svg" Type="http://schemas.openxmlformats.org/officeDocument/2006/relationships/image"/><Relationship Id="rId6" Target="../media/image34.png" Type="http://schemas.openxmlformats.org/officeDocument/2006/relationships/image"/><Relationship Id="rId7" Target="../media/image35.svg" Type="http://schemas.openxmlformats.org/officeDocument/2006/relationships/image"/><Relationship Id="rId8" Target="../media/image36.png" Type="http://schemas.openxmlformats.org/officeDocument/2006/relationships/image"/><Relationship Id="rId9" Target="../media/image37.sv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44.png" Type="http://schemas.openxmlformats.org/officeDocument/2006/relationships/image"/><Relationship Id="rId15" Target="../media/image45.svg" Type="http://schemas.openxmlformats.org/officeDocument/2006/relationships/image"/><Relationship Id="rId2" Target="../media/image40.png" Type="http://schemas.openxmlformats.org/officeDocument/2006/relationships/image"/><Relationship Id="rId3" Target="../media/image41.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15.png" Type="http://schemas.openxmlformats.org/officeDocument/2006/relationships/image"/><Relationship Id="rId7" Target="../media/image16.svg" Type="http://schemas.openxmlformats.org/officeDocument/2006/relationships/image"/><Relationship Id="rId8" Target="../media/image42.png" Type="http://schemas.openxmlformats.org/officeDocument/2006/relationships/image"/><Relationship Id="rId9" Target="../media/image43.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49.png" Type="http://schemas.openxmlformats.org/officeDocument/2006/relationships/image"/><Relationship Id="rId11" Target="../media/image50.svg" Type="http://schemas.openxmlformats.org/officeDocument/2006/relationships/image"/><Relationship Id="rId12" Target="../media/image44.png" Type="http://schemas.openxmlformats.org/officeDocument/2006/relationships/image"/><Relationship Id="rId13" Target="../media/image45.svg" Type="http://schemas.openxmlformats.org/officeDocument/2006/relationships/image"/><Relationship Id="rId14" Target="../media/image51.png" Type="http://schemas.openxmlformats.org/officeDocument/2006/relationships/image"/><Relationship Id="rId15" Target="../media/image52.svg" Type="http://schemas.openxmlformats.org/officeDocument/2006/relationships/image"/><Relationship Id="rId2" Target="../media/image46.jpe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47.png" Type="http://schemas.openxmlformats.org/officeDocument/2006/relationships/image"/><Relationship Id="rId8" Target="../media/image48.svg" Type="http://schemas.openxmlformats.org/officeDocument/2006/relationships/image"/><Relationship Id="rId9" Target="../media/image29.jpeg" Type="http://schemas.openxmlformats.org/officeDocument/2006/relationships/image"/></Relationships>
</file>

<file path=ppt/slides/_rels/slide9.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53.png" Type="http://schemas.openxmlformats.org/officeDocument/2006/relationships/image"/><Relationship Id="rId3" Target="../media/image34.png" Type="http://schemas.openxmlformats.org/officeDocument/2006/relationships/image"/><Relationship Id="rId4" Target="../media/image35.svg" Type="http://schemas.openxmlformats.org/officeDocument/2006/relationships/image"/><Relationship Id="rId5" Target="../media/image54.png" Type="http://schemas.openxmlformats.org/officeDocument/2006/relationships/image"/><Relationship Id="rId6" Target="../media/image55.svg" Type="http://schemas.openxmlformats.org/officeDocument/2006/relationships/image"/><Relationship Id="rId7" Target="../media/image56.png" Type="http://schemas.openxmlformats.org/officeDocument/2006/relationships/image"/><Relationship Id="rId8" Target="../media/image57.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1639556" y="1028700"/>
            <a:ext cx="15080318" cy="8554653"/>
          </a:xfrm>
          <a:custGeom>
            <a:avLst/>
            <a:gdLst/>
            <a:ahLst/>
            <a:cxnLst/>
            <a:rect r="r" b="b" t="t" l="l"/>
            <a:pathLst>
              <a:path h="8554653" w="15080318">
                <a:moveTo>
                  <a:pt x="0" y="0"/>
                </a:moveTo>
                <a:lnTo>
                  <a:pt x="15080318" y="0"/>
                </a:lnTo>
                <a:lnTo>
                  <a:pt x="15080318" y="8554653"/>
                </a:lnTo>
                <a:lnTo>
                  <a:pt x="0" y="85546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104779" y="1190205"/>
            <a:ext cx="14395531" cy="8166192"/>
          </a:xfrm>
          <a:custGeom>
            <a:avLst/>
            <a:gdLst/>
            <a:ahLst/>
            <a:cxnLst/>
            <a:rect r="r" b="b" t="t" l="l"/>
            <a:pathLst>
              <a:path h="8166192" w="14395531">
                <a:moveTo>
                  <a:pt x="0" y="0"/>
                </a:moveTo>
                <a:lnTo>
                  <a:pt x="14395531" y="0"/>
                </a:lnTo>
                <a:lnTo>
                  <a:pt x="14395531" y="8166193"/>
                </a:lnTo>
                <a:lnTo>
                  <a:pt x="0" y="81661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2580693" y="2233712"/>
            <a:ext cx="13329923" cy="2663194"/>
          </a:xfrm>
          <a:prstGeom prst="rect">
            <a:avLst/>
          </a:prstGeom>
        </p:spPr>
        <p:txBody>
          <a:bodyPr anchor="t" rtlCol="false" tIns="0" lIns="0" bIns="0" rIns="0">
            <a:spAutoFit/>
          </a:bodyPr>
          <a:lstStyle/>
          <a:p>
            <a:pPr algn="ctr">
              <a:lnSpc>
                <a:spcPts val="21734"/>
              </a:lnSpc>
            </a:pPr>
            <a:r>
              <a:rPr lang="en-US" sz="15524">
                <a:solidFill>
                  <a:srgbClr val="FFFFFF"/>
                </a:solidFill>
                <a:latin typeface="Lilita One Bold"/>
              </a:rPr>
              <a:t>JUGUEMOS</a:t>
            </a:r>
          </a:p>
        </p:txBody>
      </p:sp>
      <p:sp>
        <p:nvSpPr>
          <p:cNvPr name="Freeform 5" id="5"/>
          <p:cNvSpPr/>
          <p:nvPr/>
        </p:nvSpPr>
        <p:spPr>
          <a:xfrm flipH="false" flipV="false" rot="0">
            <a:off x="-623011" y="6739164"/>
            <a:ext cx="5847907" cy="4114800"/>
          </a:xfrm>
          <a:custGeom>
            <a:avLst/>
            <a:gdLst/>
            <a:ahLst/>
            <a:cxnLst/>
            <a:rect r="r" b="b" t="t" l="l"/>
            <a:pathLst>
              <a:path h="4114800" w="5847907">
                <a:moveTo>
                  <a:pt x="0" y="0"/>
                </a:moveTo>
                <a:lnTo>
                  <a:pt x="5847907" y="0"/>
                </a:lnTo>
                <a:lnTo>
                  <a:pt x="5847907"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21844" y="5305574"/>
            <a:ext cx="4645572" cy="6435932"/>
          </a:xfrm>
          <a:custGeom>
            <a:avLst/>
            <a:gdLst/>
            <a:ahLst/>
            <a:cxnLst/>
            <a:rect r="r" b="b" t="t" l="l"/>
            <a:pathLst>
              <a:path h="6435932" w="4645572">
                <a:moveTo>
                  <a:pt x="0" y="0"/>
                </a:moveTo>
                <a:lnTo>
                  <a:pt x="4645573" y="0"/>
                </a:lnTo>
                <a:lnTo>
                  <a:pt x="4645573" y="6435931"/>
                </a:lnTo>
                <a:lnTo>
                  <a:pt x="0" y="643593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10800000">
            <a:off x="9699210" y="-424990"/>
            <a:ext cx="9558879" cy="2467929"/>
          </a:xfrm>
          <a:custGeom>
            <a:avLst/>
            <a:gdLst/>
            <a:ahLst/>
            <a:cxnLst/>
            <a:rect r="r" b="b" t="t" l="l"/>
            <a:pathLst>
              <a:path h="2467929" w="9558879">
                <a:moveTo>
                  <a:pt x="0" y="0"/>
                </a:moveTo>
                <a:lnTo>
                  <a:pt x="9558880" y="0"/>
                </a:lnTo>
                <a:lnTo>
                  <a:pt x="9558880" y="2467929"/>
                </a:lnTo>
                <a:lnTo>
                  <a:pt x="0" y="246792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8" id="8"/>
          <p:cNvSpPr/>
          <p:nvPr/>
        </p:nvSpPr>
        <p:spPr>
          <a:xfrm flipH="false" flipV="false" rot="0">
            <a:off x="12611487" y="4734338"/>
            <a:ext cx="5676513" cy="5552662"/>
          </a:xfrm>
          <a:custGeom>
            <a:avLst/>
            <a:gdLst/>
            <a:ahLst/>
            <a:cxnLst/>
            <a:rect r="r" b="b" t="t" l="l"/>
            <a:pathLst>
              <a:path h="5552662" w="5676513">
                <a:moveTo>
                  <a:pt x="0" y="0"/>
                </a:moveTo>
                <a:lnTo>
                  <a:pt x="5676513" y="0"/>
                </a:lnTo>
                <a:lnTo>
                  <a:pt x="5676513" y="5552662"/>
                </a:lnTo>
                <a:lnTo>
                  <a:pt x="0" y="555266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9" id="9"/>
          <p:cNvSpPr/>
          <p:nvPr/>
        </p:nvSpPr>
        <p:spPr>
          <a:xfrm flipH="false" flipV="false" rot="5400000">
            <a:off x="-731951" y="112954"/>
            <a:ext cx="5190688" cy="4114800"/>
          </a:xfrm>
          <a:custGeom>
            <a:avLst/>
            <a:gdLst/>
            <a:ahLst/>
            <a:cxnLst/>
            <a:rect r="r" b="b" t="t" l="l"/>
            <a:pathLst>
              <a:path h="4114800" w="5190688">
                <a:moveTo>
                  <a:pt x="0" y="0"/>
                </a:moveTo>
                <a:lnTo>
                  <a:pt x="5190688" y="0"/>
                </a:lnTo>
                <a:lnTo>
                  <a:pt x="5190688"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0" id="10"/>
          <p:cNvSpPr/>
          <p:nvPr/>
        </p:nvSpPr>
        <p:spPr>
          <a:xfrm flipH="true" flipV="false" rot="0">
            <a:off x="2567298" y="808974"/>
            <a:ext cx="2706991" cy="1943586"/>
          </a:xfrm>
          <a:custGeom>
            <a:avLst/>
            <a:gdLst/>
            <a:ahLst/>
            <a:cxnLst/>
            <a:rect r="r" b="b" t="t" l="l"/>
            <a:pathLst>
              <a:path h="1943586" w="2706991">
                <a:moveTo>
                  <a:pt x="2706990" y="0"/>
                </a:moveTo>
                <a:lnTo>
                  <a:pt x="0" y="0"/>
                </a:lnTo>
                <a:lnTo>
                  <a:pt x="0" y="1943587"/>
                </a:lnTo>
                <a:lnTo>
                  <a:pt x="2706990" y="1943587"/>
                </a:lnTo>
                <a:lnTo>
                  <a:pt x="270699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1" id="11"/>
          <p:cNvSpPr/>
          <p:nvPr/>
        </p:nvSpPr>
        <p:spPr>
          <a:xfrm flipH="true" flipV="false" rot="0">
            <a:off x="11308101" y="1714491"/>
            <a:ext cx="1480708" cy="656896"/>
          </a:xfrm>
          <a:custGeom>
            <a:avLst/>
            <a:gdLst/>
            <a:ahLst/>
            <a:cxnLst/>
            <a:rect r="r" b="b" t="t" l="l"/>
            <a:pathLst>
              <a:path h="656896" w="1480708">
                <a:moveTo>
                  <a:pt x="1480708" y="0"/>
                </a:moveTo>
                <a:lnTo>
                  <a:pt x="0" y="0"/>
                </a:lnTo>
                <a:lnTo>
                  <a:pt x="0" y="656896"/>
                </a:lnTo>
                <a:lnTo>
                  <a:pt x="1480708" y="656896"/>
                </a:lnTo>
                <a:lnTo>
                  <a:pt x="1480708"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2" id="12"/>
          <p:cNvSpPr/>
          <p:nvPr/>
        </p:nvSpPr>
        <p:spPr>
          <a:xfrm flipH="false" flipV="false" rot="0">
            <a:off x="13666787" y="6109248"/>
            <a:ext cx="4294383" cy="4114800"/>
          </a:xfrm>
          <a:custGeom>
            <a:avLst/>
            <a:gdLst/>
            <a:ahLst/>
            <a:cxnLst/>
            <a:rect r="r" b="b" t="t" l="l"/>
            <a:pathLst>
              <a:path h="4114800" w="4294383">
                <a:moveTo>
                  <a:pt x="0" y="0"/>
                </a:moveTo>
                <a:lnTo>
                  <a:pt x="4294383" y="0"/>
                </a:lnTo>
                <a:lnTo>
                  <a:pt x="4294383" y="4114800"/>
                </a:lnTo>
                <a:lnTo>
                  <a:pt x="0" y="4114800"/>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3" id="13"/>
          <p:cNvSpPr/>
          <p:nvPr/>
        </p:nvSpPr>
        <p:spPr>
          <a:xfrm flipH="false" flipV="false" rot="0">
            <a:off x="7307303" y="6739164"/>
            <a:ext cx="3673394" cy="4114800"/>
          </a:xfrm>
          <a:custGeom>
            <a:avLst/>
            <a:gdLst/>
            <a:ahLst/>
            <a:cxnLst/>
            <a:rect r="r" b="b" t="t" l="l"/>
            <a:pathLst>
              <a:path h="4114800" w="3673394">
                <a:moveTo>
                  <a:pt x="0" y="0"/>
                </a:moveTo>
                <a:lnTo>
                  <a:pt x="3673394" y="0"/>
                </a:lnTo>
                <a:lnTo>
                  <a:pt x="3673394" y="4114800"/>
                </a:lnTo>
                <a:lnTo>
                  <a:pt x="0" y="4114800"/>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TextBox 14" id="14"/>
          <p:cNvSpPr txBox="true"/>
          <p:nvPr/>
        </p:nvSpPr>
        <p:spPr>
          <a:xfrm rot="0">
            <a:off x="4795671" y="4811180"/>
            <a:ext cx="8696658" cy="1393882"/>
          </a:xfrm>
          <a:prstGeom prst="rect">
            <a:avLst/>
          </a:prstGeom>
        </p:spPr>
        <p:txBody>
          <a:bodyPr anchor="t" rtlCol="false" tIns="0" lIns="0" bIns="0" rIns="0">
            <a:spAutoFit/>
          </a:bodyPr>
          <a:lstStyle/>
          <a:p>
            <a:pPr algn="ctr">
              <a:lnSpc>
                <a:spcPts val="5596"/>
              </a:lnSpc>
            </a:pPr>
            <a:r>
              <a:rPr lang="en-US" sz="3997">
                <a:solidFill>
                  <a:srgbClr val="FFFFFF"/>
                </a:solidFill>
                <a:latin typeface="Balsamiq Sans"/>
              </a:rPr>
              <a:t>APRENDAMOS SOBRE LOS ANIMALES JUNTOS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914400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246D45"/>
            </a:solidFill>
          </p:spPr>
        </p:sp>
        <p:sp>
          <p:nvSpPr>
            <p:cNvPr name="TextBox 4" id="4"/>
            <p:cNvSpPr txBox="true"/>
            <p:nvPr/>
          </p:nvSpPr>
          <p:spPr>
            <a:xfrm>
              <a:off x="0" y="-57150"/>
              <a:ext cx="2408296" cy="2766483"/>
            </a:xfrm>
            <a:prstGeom prst="rect">
              <a:avLst/>
            </a:prstGeom>
          </p:spPr>
          <p:txBody>
            <a:bodyPr anchor="ctr" rtlCol="false" tIns="50800" lIns="50800" bIns="50800" rIns="50800"/>
            <a:lstStyle/>
            <a:p>
              <a:pPr algn="ctr">
                <a:lnSpc>
                  <a:spcPts val="3214"/>
                </a:lnSpc>
              </a:pPr>
            </a:p>
          </p:txBody>
        </p:sp>
      </p:grpSp>
      <p:grpSp>
        <p:nvGrpSpPr>
          <p:cNvPr name="Group 5" id="5"/>
          <p:cNvGrpSpPr/>
          <p:nvPr/>
        </p:nvGrpSpPr>
        <p:grpSpPr>
          <a:xfrm rot="0">
            <a:off x="9858584" y="4417365"/>
            <a:ext cx="7400716" cy="3776661"/>
            <a:chOff x="0" y="0"/>
            <a:chExt cx="25878856" cy="13206246"/>
          </a:xfrm>
        </p:grpSpPr>
        <p:sp>
          <p:nvSpPr>
            <p:cNvPr name="Freeform 6" id="6"/>
            <p:cNvSpPr/>
            <p:nvPr/>
          </p:nvSpPr>
          <p:spPr>
            <a:xfrm flipH="false" flipV="false" rot="0">
              <a:off x="-9098" y="-6509"/>
              <a:ext cx="25893187" cy="13238300"/>
            </a:xfrm>
            <a:custGeom>
              <a:avLst/>
              <a:gdLst/>
              <a:ahLst/>
              <a:cxnLst/>
              <a:rect r="r" b="b" t="t" l="l"/>
              <a:pathLst>
                <a:path h="13238300" w="25893187">
                  <a:moveTo>
                    <a:pt x="63030" y="12644746"/>
                  </a:moveTo>
                  <a:cubicBezTo>
                    <a:pt x="63030" y="12644746"/>
                    <a:pt x="0" y="12398181"/>
                    <a:pt x="10218" y="1214762"/>
                  </a:cubicBezTo>
                  <a:cubicBezTo>
                    <a:pt x="18651" y="990971"/>
                    <a:pt x="65033" y="645332"/>
                    <a:pt x="65033" y="645332"/>
                  </a:cubicBezTo>
                  <a:cubicBezTo>
                    <a:pt x="82233" y="502466"/>
                    <a:pt x="56685" y="337866"/>
                    <a:pt x="181385" y="223925"/>
                  </a:cubicBezTo>
                  <a:cubicBezTo>
                    <a:pt x="346794" y="72788"/>
                    <a:pt x="621643" y="0"/>
                    <a:pt x="25000114" y="6965"/>
                  </a:cubicBezTo>
                  <a:cubicBezTo>
                    <a:pt x="25216862" y="16819"/>
                    <a:pt x="25421176" y="36481"/>
                    <a:pt x="25555365" y="101690"/>
                  </a:cubicBezTo>
                  <a:cubicBezTo>
                    <a:pt x="25811411" y="226120"/>
                    <a:pt x="25893186" y="459160"/>
                    <a:pt x="25887698" y="704684"/>
                  </a:cubicBezTo>
                  <a:cubicBezTo>
                    <a:pt x="25887698" y="704684"/>
                    <a:pt x="25844411" y="1013073"/>
                    <a:pt x="25851845" y="1248607"/>
                  </a:cubicBezTo>
                  <a:cubicBezTo>
                    <a:pt x="25858967" y="12386547"/>
                    <a:pt x="25866124" y="12582150"/>
                    <a:pt x="25866124" y="12582150"/>
                  </a:cubicBezTo>
                  <a:cubicBezTo>
                    <a:pt x="25849442" y="12797882"/>
                    <a:pt x="25734797" y="13008494"/>
                    <a:pt x="25537929" y="13120118"/>
                  </a:cubicBezTo>
                  <a:cubicBezTo>
                    <a:pt x="25387578" y="13205367"/>
                    <a:pt x="25189547" y="13220465"/>
                    <a:pt x="20048901" y="13209723"/>
                  </a:cubicBezTo>
                  <a:cubicBezTo>
                    <a:pt x="645952" y="13204446"/>
                    <a:pt x="384604" y="13238300"/>
                    <a:pt x="254278" y="13129142"/>
                  </a:cubicBezTo>
                  <a:cubicBezTo>
                    <a:pt x="145767" y="13038256"/>
                    <a:pt x="81795" y="12844945"/>
                    <a:pt x="63030" y="12644746"/>
                  </a:cubicBezTo>
                  <a:close/>
                </a:path>
              </a:pathLst>
            </a:custGeom>
            <a:solidFill>
              <a:srgbClr val="FFFFFF"/>
            </a:solidFill>
          </p:spPr>
        </p:sp>
      </p:grpSp>
      <p:sp>
        <p:nvSpPr>
          <p:cNvPr name="Freeform 7" id="7"/>
          <p:cNvSpPr/>
          <p:nvPr/>
        </p:nvSpPr>
        <p:spPr>
          <a:xfrm flipH="false" flipV="false" rot="0">
            <a:off x="14868975" y="3552834"/>
            <a:ext cx="1960756" cy="1878760"/>
          </a:xfrm>
          <a:custGeom>
            <a:avLst/>
            <a:gdLst/>
            <a:ahLst/>
            <a:cxnLst/>
            <a:rect r="r" b="b" t="t" l="l"/>
            <a:pathLst>
              <a:path h="1878760" w="1960756">
                <a:moveTo>
                  <a:pt x="0" y="0"/>
                </a:moveTo>
                <a:lnTo>
                  <a:pt x="1960756" y="0"/>
                </a:lnTo>
                <a:lnTo>
                  <a:pt x="1960756" y="1878761"/>
                </a:lnTo>
                <a:lnTo>
                  <a:pt x="0" y="187876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8" id="8"/>
          <p:cNvSpPr/>
          <p:nvPr/>
        </p:nvSpPr>
        <p:spPr>
          <a:xfrm flipH="false" flipV="false" rot="0">
            <a:off x="10328476" y="3245608"/>
            <a:ext cx="2092118" cy="2343513"/>
          </a:xfrm>
          <a:custGeom>
            <a:avLst/>
            <a:gdLst/>
            <a:ahLst/>
            <a:cxnLst/>
            <a:rect r="r" b="b" t="t" l="l"/>
            <a:pathLst>
              <a:path h="2343513" w="2092118">
                <a:moveTo>
                  <a:pt x="0" y="0"/>
                </a:moveTo>
                <a:lnTo>
                  <a:pt x="2092118" y="0"/>
                </a:lnTo>
                <a:lnTo>
                  <a:pt x="2092118" y="2343513"/>
                </a:lnTo>
                <a:lnTo>
                  <a:pt x="0" y="23435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2580146" y="2639241"/>
            <a:ext cx="2129278" cy="2949881"/>
          </a:xfrm>
          <a:custGeom>
            <a:avLst/>
            <a:gdLst/>
            <a:ahLst/>
            <a:cxnLst/>
            <a:rect r="r" b="b" t="t" l="l"/>
            <a:pathLst>
              <a:path h="2949881" w="2129278">
                <a:moveTo>
                  <a:pt x="0" y="0"/>
                </a:moveTo>
                <a:lnTo>
                  <a:pt x="2129277" y="0"/>
                </a:lnTo>
                <a:lnTo>
                  <a:pt x="2129277" y="2949880"/>
                </a:lnTo>
                <a:lnTo>
                  <a:pt x="0" y="294988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0" id="10"/>
          <p:cNvGrpSpPr/>
          <p:nvPr/>
        </p:nvGrpSpPr>
        <p:grpSpPr>
          <a:xfrm rot="0">
            <a:off x="1028700" y="4492214"/>
            <a:ext cx="7400716" cy="3776661"/>
            <a:chOff x="0" y="0"/>
            <a:chExt cx="25878856" cy="13206246"/>
          </a:xfrm>
        </p:grpSpPr>
        <p:sp>
          <p:nvSpPr>
            <p:cNvPr name="Freeform 11" id="11"/>
            <p:cNvSpPr/>
            <p:nvPr/>
          </p:nvSpPr>
          <p:spPr>
            <a:xfrm flipH="false" flipV="false" rot="0">
              <a:off x="-9098" y="-6509"/>
              <a:ext cx="25893187" cy="13238300"/>
            </a:xfrm>
            <a:custGeom>
              <a:avLst/>
              <a:gdLst/>
              <a:ahLst/>
              <a:cxnLst/>
              <a:rect r="r" b="b" t="t" l="l"/>
              <a:pathLst>
                <a:path h="13238300" w="25893187">
                  <a:moveTo>
                    <a:pt x="63030" y="12644746"/>
                  </a:moveTo>
                  <a:cubicBezTo>
                    <a:pt x="63030" y="12644746"/>
                    <a:pt x="0" y="12398181"/>
                    <a:pt x="10218" y="1214762"/>
                  </a:cubicBezTo>
                  <a:cubicBezTo>
                    <a:pt x="18651" y="990971"/>
                    <a:pt x="65033" y="645332"/>
                    <a:pt x="65033" y="645332"/>
                  </a:cubicBezTo>
                  <a:cubicBezTo>
                    <a:pt x="82233" y="502466"/>
                    <a:pt x="56685" y="337866"/>
                    <a:pt x="181385" y="223925"/>
                  </a:cubicBezTo>
                  <a:cubicBezTo>
                    <a:pt x="346794" y="72788"/>
                    <a:pt x="621643" y="0"/>
                    <a:pt x="25000114" y="6965"/>
                  </a:cubicBezTo>
                  <a:cubicBezTo>
                    <a:pt x="25216862" y="16819"/>
                    <a:pt x="25421176" y="36481"/>
                    <a:pt x="25555365" y="101690"/>
                  </a:cubicBezTo>
                  <a:cubicBezTo>
                    <a:pt x="25811411" y="226120"/>
                    <a:pt x="25893186" y="459160"/>
                    <a:pt x="25887698" y="704684"/>
                  </a:cubicBezTo>
                  <a:cubicBezTo>
                    <a:pt x="25887698" y="704684"/>
                    <a:pt x="25844411" y="1013073"/>
                    <a:pt x="25851845" y="1248607"/>
                  </a:cubicBezTo>
                  <a:cubicBezTo>
                    <a:pt x="25858967" y="12386547"/>
                    <a:pt x="25866124" y="12582150"/>
                    <a:pt x="25866124" y="12582150"/>
                  </a:cubicBezTo>
                  <a:cubicBezTo>
                    <a:pt x="25849442" y="12797882"/>
                    <a:pt x="25734797" y="13008494"/>
                    <a:pt x="25537929" y="13120118"/>
                  </a:cubicBezTo>
                  <a:cubicBezTo>
                    <a:pt x="25387578" y="13205367"/>
                    <a:pt x="25189547" y="13220465"/>
                    <a:pt x="20048901" y="13209723"/>
                  </a:cubicBezTo>
                  <a:cubicBezTo>
                    <a:pt x="645952" y="13204446"/>
                    <a:pt x="384604" y="13238300"/>
                    <a:pt x="254278" y="13129142"/>
                  </a:cubicBezTo>
                  <a:cubicBezTo>
                    <a:pt x="145767" y="13038256"/>
                    <a:pt x="81795" y="12844945"/>
                    <a:pt x="63030" y="12644746"/>
                  </a:cubicBezTo>
                  <a:close/>
                </a:path>
              </a:pathLst>
            </a:custGeom>
            <a:solidFill>
              <a:srgbClr val="246D45"/>
            </a:solidFill>
          </p:spPr>
        </p:sp>
      </p:grpSp>
      <p:sp>
        <p:nvSpPr>
          <p:cNvPr name="Freeform 12" id="12"/>
          <p:cNvSpPr/>
          <p:nvPr/>
        </p:nvSpPr>
        <p:spPr>
          <a:xfrm flipH="false" flipV="false" rot="0">
            <a:off x="5701916" y="3031394"/>
            <a:ext cx="2727500" cy="2400200"/>
          </a:xfrm>
          <a:custGeom>
            <a:avLst/>
            <a:gdLst/>
            <a:ahLst/>
            <a:cxnLst/>
            <a:rect r="r" b="b" t="t" l="l"/>
            <a:pathLst>
              <a:path h="2400200" w="2727500">
                <a:moveTo>
                  <a:pt x="0" y="0"/>
                </a:moveTo>
                <a:lnTo>
                  <a:pt x="2727500" y="0"/>
                </a:lnTo>
                <a:lnTo>
                  <a:pt x="2727500" y="2400201"/>
                </a:lnTo>
                <a:lnTo>
                  <a:pt x="0" y="240020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3" id="13"/>
          <p:cNvSpPr/>
          <p:nvPr/>
        </p:nvSpPr>
        <p:spPr>
          <a:xfrm flipH="false" flipV="false" rot="0">
            <a:off x="1028700" y="3098157"/>
            <a:ext cx="2033533" cy="2490964"/>
          </a:xfrm>
          <a:custGeom>
            <a:avLst/>
            <a:gdLst/>
            <a:ahLst/>
            <a:cxnLst/>
            <a:rect r="r" b="b" t="t" l="l"/>
            <a:pathLst>
              <a:path h="2490964" w="2033533">
                <a:moveTo>
                  <a:pt x="0" y="0"/>
                </a:moveTo>
                <a:lnTo>
                  <a:pt x="2033533" y="0"/>
                </a:lnTo>
                <a:lnTo>
                  <a:pt x="2033533" y="2490964"/>
                </a:lnTo>
                <a:lnTo>
                  <a:pt x="0" y="249096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0">
            <a:off x="3259925" y="3639181"/>
            <a:ext cx="2938267" cy="1949941"/>
          </a:xfrm>
          <a:custGeom>
            <a:avLst/>
            <a:gdLst/>
            <a:ahLst/>
            <a:cxnLst/>
            <a:rect r="r" b="b" t="t" l="l"/>
            <a:pathLst>
              <a:path h="1949941" w="2938267">
                <a:moveTo>
                  <a:pt x="0" y="0"/>
                </a:moveTo>
                <a:lnTo>
                  <a:pt x="2938266" y="0"/>
                </a:lnTo>
                <a:lnTo>
                  <a:pt x="2938266" y="1949940"/>
                </a:lnTo>
                <a:lnTo>
                  <a:pt x="0" y="194994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5" id="15"/>
          <p:cNvSpPr txBox="true"/>
          <p:nvPr/>
        </p:nvSpPr>
        <p:spPr>
          <a:xfrm rot="0">
            <a:off x="11892117" y="5772175"/>
            <a:ext cx="3333650" cy="455577"/>
          </a:xfrm>
          <a:prstGeom prst="rect">
            <a:avLst/>
          </a:prstGeom>
        </p:spPr>
        <p:txBody>
          <a:bodyPr anchor="t" rtlCol="false" tIns="0" lIns="0" bIns="0" rIns="0">
            <a:spAutoFit/>
          </a:bodyPr>
          <a:lstStyle/>
          <a:p>
            <a:pPr algn="ctr">
              <a:lnSpc>
                <a:spcPts val="3764"/>
              </a:lnSpc>
            </a:pPr>
            <a:r>
              <a:rPr lang="en-US" sz="2688">
                <a:solidFill>
                  <a:srgbClr val="000000"/>
                </a:solidFill>
                <a:latin typeface="Balsamiq Sans Bold"/>
              </a:rPr>
              <a:t>TÍTULO PRINCIPAL</a:t>
            </a:r>
          </a:p>
        </p:txBody>
      </p:sp>
      <p:sp>
        <p:nvSpPr>
          <p:cNvPr name="TextBox 16" id="16"/>
          <p:cNvSpPr txBox="true"/>
          <p:nvPr/>
        </p:nvSpPr>
        <p:spPr>
          <a:xfrm rot="0">
            <a:off x="10120594" y="6217552"/>
            <a:ext cx="6826299" cy="1737251"/>
          </a:xfrm>
          <a:prstGeom prst="rect">
            <a:avLst/>
          </a:prstGeom>
        </p:spPr>
        <p:txBody>
          <a:bodyPr anchor="t" rtlCol="false" tIns="0" lIns="0" bIns="0" rIns="0">
            <a:spAutoFit/>
          </a:bodyPr>
          <a:lstStyle/>
          <a:p>
            <a:pPr algn="ctr">
              <a:lnSpc>
                <a:spcPts val="3459"/>
              </a:lnSpc>
            </a:pPr>
            <a:r>
              <a:rPr lang="en-US" sz="2470">
                <a:solidFill>
                  <a:srgbClr val="000000"/>
                </a:solidFill>
                <a:latin typeface="Balsamiq Sans"/>
              </a:rPr>
              <a:t>Lorem ipsum dolor sit amet, consectetur adipiscing elit. Morbi ex velit, bibendum eget lectus ut, hendrerit sodales tortor. Nam accumsan diam.</a:t>
            </a:r>
          </a:p>
        </p:txBody>
      </p:sp>
      <p:sp>
        <p:nvSpPr>
          <p:cNvPr name="TextBox 17" id="17"/>
          <p:cNvSpPr txBox="true"/>
          <p:nvPr/>
        </p:nvSpPr>
        <p:spPr>
          <a:xfrm rot="0">
            <a:off x="3062233" y="5772175"/>
            <a:ext cx="3333650" cy="455577"/>
          </a:xfrm>
          <a:prstGeom prst="rect">
            <a:avLst/>
          </a:prstGeom>
        </p:spPr>
        <p:txBody>
          <a:bodyPr anchor="t" rtlCol="false" tIns="0" lIns="0" bIns="0" rIns="0">
            <a:spAutoFit/>
          </a:bodyPr>
          <a:lstStyle/>
          <a:p>
            <a:pPr algn="ctr">
              <a:lnSpc>
                <a:spcPts val="3764"/>
              </a:lnSpc>
            </a:pPr>
            <a:r>
              <a:rPr lang="en-US" sz="2688">
                <a:solidFill>
                  <a:srgbClr val="FFFFFF"/>
                </a:solidFill>
                <a:latin typeface="Balsamiq Sans Bold"/>
              </a:rPr>
              <a:t>TÍTULO PRINCIPAL</a:t>
            </a:r>
          </a:p>
        </p:txBody>
      </p:sp>
      <p:sp>
        <p:nvSpPr>
          <p:cNvPr name="TextBox 18" id="18"/>
          <p:cNvSpPr txBox="true"/>
          <p:nvPr/>
        </p:nvSpPr>
        <p:spPr>
          <a:xfrm rot="0">
            <a:off x="1290710" y="6292402"/>
            <a:ext cx="6826299" cy="1737251"/>
          </a:xfrm>
          <a:prstGeom prst="rect">
            <a:avLst/>
          </a:prstGeom>
        </p:spPr>
        <p:txBody>
          <a:bodyPr anchor="t" rtlCol="false" tIns="0" lIns="0" bIns="0" rIns="0">
            <a:spAutoFit/>
          </a:bodyPr>
          <a:lstStyle/>
          <a:p>
            <a:pPr algn="ctr">
              <a:lnSpc>
                <a:spcPts val="3459"/>
              </a:lnSpc>
            </a:pPr>
            <a:r>
              <a:rPr lang="en-US" sz="2470">
                <a:solidFill>
                  <a:srgbClr val="FFFFFF"/>
                </a:solidFill>
                <a:latin typeface="Balsamiq Sans"/>
              </a:rPr>
              <a:t>Lorem ipsum dolor sit amet, consectetur adipiscing elit. Morbi ex velit, bibendum eget lectus ut, hendrerit sodales tortor. Nam accumsan diam.</a:t>
            </a:r>
          </a:p>
        </p:txBody>
      </p:sp>
      <p:sp>
        <p:nvSpPr>
          <p:cNvPr name="TextBox 19" id="19"/>
          <p:cNvSpPr txBox="true"/>
          <p:nvPr/>
        </p:nvSpPr>
        <p:spPr>
          <a:xfrm rot="0">
            <a:off x="1028700" y="1473995"/>
            <a:ext cx="7400716" cy="936754"/>
          </a:xfrm>
          <a:prstGeom prst="rect">
            <a:avLst/>
          </a:prstGeom>
        </p:spPr>
        <p:txBody>
          <a:bodyPr anchor="t" rtlCol="false" tIns="0" lIns="0" bIns="0" rIns="0">
            <a:spAutoFit/>
          </a:bodyPr>
          <a:lstStyle/>
          <a:p>
            <a:pPr algn="ctr">
              <a:lnSpc>
                <a:spcPts val="7692"/>
              </a:lnSpc>
            </a:pPr>
            <a:r>
              <a:rPr lang="en-US" sz="5494">
                <a:solidFill>
                  <a:srgbClr val="246D45"/>
                </a:solidFill>
                <a:latin typeface="Lilita One Bold"/>
              </a:rPr>
              <a:t>ADIVINANZA 1</a:t>
            </a:r>
          </a:p>
        </p:txBody>
      </p:sp>
      <p:sp>
        <p:nvSpPr>
          <p:cNvPr name="TextBox 20" id="20"/>
          <p:cNvSpPr txBox="true"/>
          <p:nvPr/>
        </p:nvSpPr>
        <p:spPr>
          <a:xfrm rot="0">
            <a:off x="9858584" y="1473995"/>
            <a:ext cx="7400716" cy="936754"/>
          </a:xfrm>
          <a:prstGeom prst="rect">
            <a:avLst/>
          </a:prstGeom>
        </p:spPr>
        <p:txBody>
          <a:bodyPr anchor="t" rtlCol="false" tIns="0" lIns="0" bIns="0" rIns="0">
            <a:spAutoFit/>
          </a:bodyPr>
          <a:lstStyle/>
          <a:p>
            <a:pPr algn="ctr">
              <a:lnSpc>
                <a:spcPts val="7692"/>
              </a:lnSpc>
            </a:pPr>
            <a:r>
              <a:rPr lang="en-US" sz="5494">
                <a:solidFill>
                  <a:srgbClr val="FFFFFF"/>
                </a:solidFill>
                <a:latin typeface="Lilita One Bold"/>
              </a:rPr>
              <a:t>ADIVINANZA 2</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205732"/>
        </a:solidFill>
      </p:bgPr>
    </p:bg>
    <p:spTree>
      <p:nvGrpSpPr>
        <p:cNvPr id="1" name=""/>
        <p:cNvGrpSpPr/>
        <p:nvPr/>
      </p:nvGrpSpPr>
      <p:grpSpPr>
        <a:xfrm>
          <a:off x="0" y="0"/>
          <a:ext cx="0" cy="0"/>
          <a:chOff x="0" y="0"/>
          <a:chExt cx="0" cy="0"/>
        </a:xfrm>
      </p:grpSpPr>
      <p:sp>
        <p:nvSpPr>
          <p:cNvPr name="Freeform 2" id="2"/>
          <p:cNvSpPr/>
          <p:nvPr/>
        </p:nvSpPr>
        <p:spPr>
          <a:xfrm flipH="false" flipV="false" rot="0">
            <a:off x="-1883039" y="5714119"/>
            <a:ext cx="7707148" cy="5423030"/>
          </a:xfrm>
          <a:custGeom>
            <a:avLst/>
            <a:gdLst/>
            <a:ahLst/>
            <a:cxnLst/>
            <a:rect r="r" b="b" t="t" l="l"/>
            <a:pathLst>
              <a:path h="5423030" w="7707148">
                <a:moveTo>
                  <a:pt x="0" y="0"/>
                </a:moveTo>
                <a:lnTo>
                  <a:pt x="7707148" y="0"/>
                </a:lnTo>
                <a:lnTo>
                  <a:pt x="7707148" y="5423030"/>
                </a:lnTo>
                <a:lnTo>
                  <a:pt x="0" y="54230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2332485" y="7315645"/>
            <a:ext cx="3215136" cy="844264"/>
            <a:chOff x="0" y="0"/>
            <a:chExt cx="12573050" cy="3301561"/>
          </a:xfrm>
        </p:grpSpPr>
        <p:sp>
          <p:nvSpPr>
            <p:cNvPr name="Freeform 4" id="4"/>
            <p:cNvSpPr/>
            <p:nvPr/>
          </p:nvSpPr>
          <p:spPr>
            <a:xfrm flipH="false" flipV="false" rot="0">
              <a:off x="-9098" y="-6509"/>
              <a:ext cx="12587381" cy="3333615"/>
            </a:xfrm>
            <a:custGeom>
              <a:avLst/>
              <a:gdLst/>
              <a:ahLst/>
              <a:cxnLst/>
              <a:rect r="r" b="b" t="t" l="l"/>
              <a:pathLst>
                <a:path h="3333615" w="12587381">
                  <a:moveTo>
                    <a:pt x="63030" y="2740062"/>
                  </a:moveTo>
                  <a:cubicBezTo>
                    <a:pt x="63030" y="2740062"/>
                    <a:pt x="0" y="2493498"/>
                    <a:pt x="10218" y="1214762"/>
                  </a:cubicBezTo>
                  <a:cubicBezTo>
                    <a:pt x="18651" y="990971"/>
                    <a:pt x="65033" y="645332"/>
                    <a:pt x="65033" y="645332"/>
                  </a:cubicBezTo>
                  <a:cubicBezTo>
                    <a:pt x="82233" y="502466"/>
                    <a:pt x="56685" y="337866"/>
                    <a:pt x="181385" y="223925"/>
                  </a:cubicBezTo>
                  <a:cubicBezTo>
                    <a:pt x="346794" y="72788"/>
                    <a:pt x="621643" y="0"/>
                    <a:pt x="11694308" y="6965"/>
                  </a:cubicBezTo>
                  <a:cubicBezTo>
                    <a:pt x="11911056" y="16819"/>
                    <a:pt x="12115371" y="36481"/>
                    <a:pt x="12249559" y="101690"/>
                  </a:cubicBezTo>
                  <a:cubicBezTo>
                    <a:pt x="12505605" y="226120"/>
                    <a:pt x="12587381" y="459160"/>
                    <a:pt x="12581893" y="704684"/>
                  </a:cubicBezTo>
                  <a:cubicBezTo>
                    <a:pt x="12581893" y="704684"/>
                    <a:pt x="12538605" y="1013073"/>
                    <a:pt x="12546038" y="1248607"/>
                  </a:cubicBezTo>
                  <a:cubicBezTo>
                    <a:pt x="12553162" y="2481863"/>
                    <a:pt x="12560318" y="2677466"/>
                    <a:pt x="12560318" y="2677466"/>
                  </a:cubicBezTo>
                  <a:cubicBezTo>
                    <a:pt x="12543637" y="2893198"/>
                    <a:pt x="12428993" y="3103810"/>
                    <a:pt x="12232123" y="3215434"/>
                  </a:cubicBezTo>
                  <a:cubicBezTo>
                    <a:pt x="12081772" y="3300683"/>
                    <a:pt x="11883741" y="3315781"/>
                    <a:pt x="9452160" y="3305039"/>
                  </a:cubicBezTo>
                  <a:cubicBezTo>
                    <a:pt x="645952" y="3299762"/>
                    <a:pt x="384604" y="3333615"/>
                    <a:pt x="254278" y="3224457"/>
                  </a:cubicBezTo>
                  <a:cubicBezTo>
                    <a:pt x="145767" y="3133572"/>
                    <a:pt x="81795" y="2940261"/>
                    <a:pt x="63030" y="2740062"/>
                  </a:cubicBezTo>
                  <a:close/>
                </a:path>
              </a:pathLst>
            </a:custGeom>
            <a:solidFill>
              <a:srgbClr val="FFFFFF"/>
            </a:solidFill>
          </p:spPr>
        </p:sp>
      </p:grpSp>
      <p:grpSp>
        <p:nvGrpSpPr>
          <p:cNvPr name="Group 5" id="5"/>
          <p:cNvGrpSpPr/>
          <p:nvPr/>
        </p:nvGrpSpPr>
        <p:grpSpPr>
          <a:xfrm rot="0">
            <a:off x="2332485" y="4018313"/>
            <a:ext cx="6519354" cy="2982574"/>
            <a:chOff x="0" y="0"/>
            <a:chExt cx="22340459" cy="10220656"/>
          </a:xfrm>
        </p:grpSpPr>
        <p:sp>
          <p:nvSpPr>
            <p:cNvPr name="Freeform 6" id="6"/>
            <p:cNvSpPr/>
            <p:nvPr/>
          </p:nvSpPr>
          <p:spPr>
            <a:xfrm flipH="false" flipV="false" rot="0">
              <a:off x="-9098" y="-6509"/>
              <a:ext cx="22354790" cy="10252710"/>
            </a:xfrm>
            <a:custGeom>
              <a:avLst/>
              <a:gdLst/>
              <a:ahLst/>
              <a:cxnLst/>
              <a:rect r="r" b="b" t="t" l="l"/>
              <a:pathLst>
                <a:path h="10252710" w="22354790">
                  <a:moveTo>
                    <a:pt x="63030" y="9659156"/>
                  </a:moveTo>
                  <a:cubicBezTo>
                    <a:pt x="63030" y="9659156"/>
                    <a:pt x="0" y="9412591"/>
                    <a:pt x="10218" y="1214762"/>
                  </a:cubicBezTo>
                  <a:cubicBezTo>
                    <a:pt x="18651" y="990971"/>
                    <a:pt x="65033" y="645332"/>
                    <a:pt x="65033" y="645332"/>
                  </a:cubicBezTo>
                  <a:cubicBezTo>
                    <a:pt x="82233" y="502466"/>
                    <a:pt x="56685" y="337866"/>
                    <a:pt x="181385" y="223925"/>
                  </a:cubicBezTo>
                  <a:cubicBezTo>
                    <a:pt x="346794" y="72788"/>
                    <a:pt x="621643" y="0"/>
                    <a:pt x="21461716" y="6965"/>
                  </a:cubicBezTo>
                  <a:cubicBezTo>
                    <a:pt x="21678465" y="16819"/>
                    <a:pt x="21882780" y="36481"/>
                    <a:pt x="22016969" y="101690"/>
                  </a:cubicBezTo>
                  <a:cubicBezTo>
                    <a:pt x="22273013" y="226120"/>
                    <a:pt x="22354790" y="459160"/>
                    <a:pt x="22349302" y="704684"/>
                  </a:cubicBezTo>
                  <a:cubicBezTo>
                    <a:pt x="22349302" y="704684"/>
                    <a:pt x="22306013" y="1013073"/>
                    <a:pt x="22313447" y="1248607"/>
                  </a:cubicBezTo>
                  <a:cubicBezTo>
                    <a:pt x="22320570" y="9400957"/>
                    <a:pt x="22327726" y="9596560"/>
                    <a:pt x="22327726" y="9596560"/>
                  </a:cubicBezTo>
                  <a:cubicBezTo>
                    <a:pt x="22311045" y="9812293"/>
                    <a:pt x="22196401" y="10022905"/>
                    <a:pt x="21999532" y="10134529"/>
                  </a:cubicBezTo>
                  <a:cubicBezTo>
                    <a:pt x="21849180" y="10219777"/>
                    <a:pt x="21651149" y="10234875"/>
                    <a:pt x="17230921" y="10224133"/>
                  </a:cubicBezTo>
                  <a:cubicBezTo>
                    <a:pt x="645952" y="10218856"/>
                    <a:pt x="384604" y="10252710"/>
                    <a:pt x="254278" y="10143551"/>
                  </a:cubicBezTo>
                  <a:cubicBezTo>
                    <a:pt x="145767" y="10052667"/>
                    <a:pt x="81795" y="9859355"/>
                    <a:pt x="63030" y="9659156"/>
                  </a:cubicBezTo>
                  <a:close/>
                </a:path>
              </a:pathLst>
            </a:custGeom>
            <a:solidFill>
              <a:srgbClr val="FFFFFF"/>
            </a:solidFill>
          </p:spPr>
        </p:sp>
      </p:grpSp>
      <p:grpSp>
        <p:nvGrpSpPr>
          <p:cNvPr name="Group 7" id="7"/>
          <p:cNvGrpSpPr/>
          <p:nvPr/>
        </p:nvGrpSpPr>
        <p:grpSpPr>
          <a:xfrm rot="0">
            <a:off x="5641310" y="7311971"/>
            <a:ext cx="3210529" cy="844264"/>
            <a:chOff x="0" y="0"/>
            <a:chExt cx="12555034" cy="3301561"/>
          </a:xfrm>
        </p:grpSpPr>
        <p:sp>
          <p:nvSpPr>
            <p:cNvPr name="Freeform 8" id="8"/>
            <p:cNvSpPr/>
            <p:nvPr/>
          </p:nvSpPr>
          <p:spPr>
            <a:xfrm flipH="false" flipV="false" rot="0">
              <a:off x="-9098" y="-6509"/>
              <a:ext cx="12569365" cy="3333615"/>
            </a:xfrm>
            <a:custGeom>
              <a:avLst/>
              <a:gdLst/>
              <a:ahLst/>
              <a:cxnLst/>
              <a:rect r="r" b="b" t="t" l="l"/>
              <a:pathLst>
                <a:path h="3333615" w="12569365">
                  <a:moveTo>
                    <a:pt x="63030" y="2740062"/>
                  </a:moveTo>
                  <a:cubicBezTo>
                    <a:pt x="63030" y="2740062"/>
                    <a:pt x="0" y="2493498"/>
                    <a:pt x="10218" y="1214762"/>
                  </a:cubicBezTo>
                  <a:cubicBezTo>
                    <a:pt x="18651" y="990971"/>
                    <a:pt x="65033" y="645332"/>
                    <a:pt x="65033" y="645332"/>
                  </a:cubicBezTo>
                  <a:cubicBezTo>
                    <a:pt x="82233" y="502466"/>
                    <a:pt x="56685" y="337866"/>
                    <a:pt x="181385" y="223925"/>
                  </a:cubicBezTo>
                  <a:cubicBezTo>
                    <a:pt x="346794" y="72788"/>
                    <a:pt x="621643" y="0"/>
                    <a:pt x="11676291" y="6965"/>
                  </a:cubicBezTo>
                  <a:cubicBezTo>
                    <a:pt x="11893040" y="16819"/>
                    <a:pt x="12097355" y="36481"/>
                    <a:pt x="12231543" y="101690"/>
                  </a:cubicBezTo>
                  <a:cubicBezTo>
                    <a:pt x="12487589" y="226120"/>
                    <a:pt x="12569365" y="459160"/>
                    <a:pt x="12563877" y="704684"/>
                  </a:cubicBezTo>
                  <a:cubicBezTo>
                    <a:pt x="12563877" y="704684"/>
                    <a:pt x="12520589" y="1013073"/>
                    <a:pt x="12528022" y="1248607"/>
                  </a:cubicBezTo>
                  <a:cubicBezTo>
                    <a:pt x="12535146" y="2481863"/>
                    <a:pt x="12542302" y="2677466"/>
                    <a:pt x="12542302" y="2677466"/>
                  </a:cubicBezTo>
                  <a:cubicBezTo>
                    <a:pt x="12525621" y="2893198"/>
                    <a:pt x="12410976" y="3103810"/>
                    <a:pt x="12214107" y="3215434"/>
                  </a:cubicBezTo>
                  <a:cubicBezTo>
                    <a:pt x="12063756" y="3300683"/>
                    <a:pt x="11865725" y="3315781"/>
                    <a:pt x="9437812" y="3305039"/>
                  </a:cubicBezTo>
                  <a:cubicBezTo>
                    <a:pt x="645952" y="3299762"/>
                    <a:pt x="384604" y="3333615"/>
                    <a:pt x="254278" y="3224457"/>
                  </a:cubicBezTo>
                  <a:cubicBezTo>
                    <a:pt x="145767" y="3133572"/>
                    <a:pt x="81795" y="2940261"/>
                    <a:pt x="63030" y="2740062"/>
                  </a:cubicBezTo>
                  <a:close/>
                </a:path>
              </a:pathLst>
            </a:custGeom>
            <a:solidFill>
              <a:srgbClr val="FFFFFF"/>
            </a:solidFill>
          </p:spPr>
        </p:sp>
      </p:grpSp>
      <p:sp>
        <p:nvSpPr>
          <p:cNvPr name="Freeform 9" id="9"/>
          <p:cNvSpPr/>
          <p:nvPr/>
        </p:nvSpPr>
        <p:spPr>
          <a:xfrm flipH="false" flipV="false" rot="0">
            <a:off x="5761039" y="7346984"/>
            <a:ext cx="620311" cy="701998"/>
          </a:xfrm>
          <a:custGeom>
            <a:avLst/>
            <a:gdLst/>
            <a:ahLst/>
            <a:cxnLst/>
            <a:rect r="r" b="b" t="t" l="l"/>
            <a:pathLst>
              <a:path h="701998" w="620311">
                <a:moveTo>
                  <a:pt x="0" y="0"/>
                </a:moveTo>
                <a:lnTo>
                  <a:pt x="620311" y="0"/>
                </a:lnTo>
                <a:lnTo>
                  <a:pt x="620311" y="701998"/>
                </a:lnTo>
                <a:lnTo>
                  <a:pt x="0" y="70199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0" id="10"/>
          <p:cNvSpPr/>
          <p:nvPr/>
        </p:nvSpPr>
        <p:spPr>
          <a:xfrm flipH="false" flipV="false" rot="0">
            <a:off x="2490359" y="7417379"/>
            <a:ext cx="599309" cy="599309"/>
          </a:xfrm>
          <a:custGeom>
            <a:avLst/>
            <a:gdLst/>
            <a:ahLst/>
            <a:cxnLst/>
            <a:rect r="r" b="b" t="t" l="l"/>
            <a:pathLst>
              <a:path h="599309" w="599309">
                <a:moveTo>
                  <a:pt x="0" y="0"/>
                </a:moveTo>
                <a:lnTo>
                  <a:pt x="599308" y="0"/>
                </a:lnTo>
                <a:lnTo>
                  <a:pt x="599308" y="599308"/>
                </a:lnTo>
                <a:lnTo>
                  <a:pt x="0" y="59930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true" flipV="false" rot="0">
            <a:off x="12502428" y="5509600"/>
            <a:ext cx="7707148" cy="5423030"/>
          </a:xfrm>
          <a:custGeom>
            <a:avLst/>
            <a:gdLst/>
            <a:ahLst/>
            <a:cxnLst/>
            <a:rect r="r" b="b" t="t" l="l"/>
            <a:pathLst>
              <a:path h="5423030" w="7707148">
                <a:moveTo>
                  <a:pt x="7707148" y="0"/>
                </a:moveTo>
                <a:lnTo>
                  <a:pt x="0" y="0"/>
                </a:lnTo>
                <a:lnTo>
                  <a:pt x="0" y="5423029"/>
                </a:lnTo>
                <a:lnTo>
                  <a:pt x="7707148" y="5423029"/>
                </a:lnTo>
                <a:lnTo>
                  <a:pt x="7707148"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2" id="12"/>
          <p:cNvGrpSpPr/>
          <p:nvPr/>
        </p:nvGrpSpPr>
        <p:grpSpPr>
          <a:xfrm rot="0">
            <a:off x="9436161" y="7315645"/>
            <a:ext cx="3215136" cy="844264"/>
            <a:chOff x="0" y="0"/>
            <a:chExt cx="12573050" cy="3301561"/>
          </a:xfrm>
        </p:grpSpPr>
        <p:sp>
          <p:nvSpPr>
            <p:cNvPr name="Freeform 13" id="13"/>
            <p:cNvSpPr/>
            <p:nvPr/>
          </p:nvSpPr>
          <p:spPr>
            <a:xfrm flipH="false" flipV="false" rot="0">
              <a:off x="-9098" y="-6509"/>
              <a:ext cx="12587381" cy="3333615"/>
            </a:xfrm>
            <a:custGeom>
              <a:avLst/>
              <a:gdLst/>
              <a:ahLst/>
              <a:cxnLst/>
              <a:rect r="r" b="b" t="t" l="l"/>
              <a:pathLst>
                <a:path h="3333615" w="12587381">
                  <a:moveTo>
                    <a:pt x="63030" y="2740062"/>
                  </a:moveTo>
                  <a:cubicBezTo>
                    <a:pt x="63030" y="2740062"/>
                    <a:pt x="0" y="2493498"/>
                    <a:pt x="10218" y="1214762"/>
                  </a:cubicBezTo>
                  <a:cubicBezTo>
                    <a:pt x="18651" y="990971"/>
                    <a:pt x="65033" y="645332"/>
                    <a:pt x="65033" y="645332"/>
                  </a:cubicBezTo>
                  <a:cubicBezTo>
                    <a:pt x="82233" y="502466"/>
                    <a:pt x="56685" y="337866"/>
                    <a:pt x="181385" y="223925"/>
                  </a:cubicBezTo>
                  <a:cubicBezTo>
                    <a:pt x="346794" y="72788"/>
                    <a:pt x="621643" y="0"/>
                    <a:pt x="11694308" y="6965"/>
                  </a:cubicBezTo>
                  <a:cubicBezTo>
                    <a:pt x="11911056" y="16819"/>
                    <a:pt x="12115371" y="36481"/>
                    <a:pt x="12249559" y="101690"/>
                  </a:cubicBezTo>
                  <a:cubicBezTo>
                    <a:pt x="12505605" y="226120"/>
                    <a:pt x="12587381" y="459160"/>
                    <a:pt x="12581893" y="704684"/>
                  </a:cubicBezTo>
                  <a:cubicBezTo>
                    <a:pt x="12581893" y="704684"/>
                    <a:pt x="12538605" y="1013073"/>
                    <a:pt x="12546038" y="1248607"/>
                  </a:cubicBezTo>
                  <a:cubicBezTo>
                    <a:pt x="12553162" y="2481863"/>
                    <a:pt x="12560318" y="2677466"/>
                    <a:pt x="12560318" y="2677466"/>
                  </a:cubicBezTo>
                  <a:cubicBezTo>
                    <a:pt x="12543637" y="2893198"/>
                    <a:pt x="12428993" y="3103810"/>
                    <a:pt x="12232123" y="3215434"/>
                  </a:cubicBezTo>
                  <a:cubicBezTo>
                    <a:pt x="12081772" y="3300683"/>
                    <a:pt x="11883741" y="3315781"/>
                    <a:pt x="9452160" y="3305039"/>
                  </a:cubicBezTo>
                  <a:cubicBezTo>
                    <a:pt x="645952" y="3299762"/>
                    <a:pt x="384604" y="3333615"/>
                    <a:pt x="254278" y="3224457"/>
                  </a:cubicBezTo>
                  <a:cubicBezTo>
                    <a:pt x="145767" y="3133572"/>
                    <a:pt x="81795" y="2940261"/>
                    <a:pt x="63030" y="2740062"/>
                  </a:cubicBezTo>
                  <a:close/>
                </a:path>
              </a:pathLst>
            </a:custGeom>
            <a:solidFill>
              <a:srgbClr val="FFFFFF"/>
            </a:solidFill>
          </p:spPr>
        </p:sp>
      </p:grpSp>
      <p:grpSp>
        <p:nvGrpSpPr>
          <p:cNvPr name="Group 14" id="14"/>
          <p:cNvGrpSpPr/>
          <p:nvPr/>
        </p:nvGrpSpPr>
        <p:grpSpPr>
          <a:xfrm rot="0">
            <a:off x="9436161" y="4018313"/>
            <a:ext cx="6519354" cy="2982574"/>
            <a:chOff x="0" y="0"/>
            <a:chExt cx="22340459" cy="10220656"/>
          </a:xfrm>
        </p:grpSpPr>
        <p:sp>
          <p:nvSpPr>
            <p:cNvPr name="Freeform 15" id="15"/>
            <p:cNvSpPr/>
            <p:nvPr/>
          </p:nvSpPr>
          <p:spPr>
            <a:xfrm flipH="false" flipV="false" rot="0">
              <a:off x="-9098" y="-6509"/>
              <a:ext cx="22354790" cy="10252710"/>
            </a:xfrm>
            <a:custGeom>
              <a:avLst/>
              <a:gdLst/>
              <a:ahLst/>
              <a:cxnLst/>
              <a:rect r="r" b="b" t="t" l="l"/>
              <a:pathLst>
                <a:path h="10252710" w="22354790">
                  <a:moveTo>
                    <a:pt x="63030" y="9659156"/>
                  </a:moveTo>
                  <a:cubicBezTo>
                    <a:pt x="63030" y="9659156"/>
                    <a:pt x="0" y="9412591"/>
                    <a:pt x="10218" y="1214762"/>
                  </a:cubicBezTo>
                  <a:cubicBezTo>
                    <a:pt x="18651" y="990971"/>
                    <a:pt x="65033" y="645332"/>
                    <a:pt x="65033" y="645332"/>
                  </a:cubicBezTo>
                  <a:cubicBezTo>
                    <a:pt x="82233" y="502466"/>
                    <a:pt x="56685" y="337866"/>
                    <a:pt x="181385" y="223925"/>
                  </a:cubicBezTo>
                  <a:cubicBezTo>
                    <a:pt x="346794" y="72788"/>
                    <a:pt x="621643" y="0"/>
                    <a:pt x="21461716" y="6965"/>
                  </a:cubicBezTo>
                  <a:cubicBezTo>
                    <a:pt x="21678465" y="16819"/>
                    <a:pt x="21882780" y="36481"/>
                    <a:pt x="22016969" y="101690"/>
                  </a:cubicBezTo>
                  <a:cubicBezTo>
                    <a:pt x="22273013" y="226120"/>
                    <a:pt x="22354790" y="459160"/>
                    <a:pt x="22349302" y="704684"/>
                  </a:cubicBezTo>
                  <a:cubicBezTo>
                    <a:pt x="22349302" y="704684"/>
                    <a:pt x="22306013" y="1013073"/>
                    <a:pt x="22313447" y="1248607"/>
                  </a:cubicBezTo>
                  <a:cubicBezTo>
                    <a:pt x="22320570" y="9400957"/>
                    <a:pt x="22327726" y="9596560"/>
                    <a:pt x="22327726" y="9596560"/>
                  </a:cubicBezTo>
                  <a:cubicBezTo>
                    <a:pt x="22311045" y="9812293"/>
                    <a:pt x="22196401" y="10022905"/>
                    <a:pt x="21999532" y="10134529"/>
                  </a:cubicBezTo>
                  <a:cubicBezTo>
                    <a:pt x="21849180" y="10219777"/>
                    <a:pt x="21651149" y="10234875"/>
                    <a:pt x="17230921" y="10224133"/>
                  </a:cubicBezTo>
                  <a:cubicBezTo>
                    <a:pt x="645952" y="10218856"/>
                    <a:pt x="384604" y="10252710"/>
                    <a:pt x="254278" y="10143551"/>
                  </a:cubicBezTo>
                  <a:cubicBezTo>
                    <a:pt x="145767" y="10052667"/>
                    <a:pt x="81795" y="9859355"/>
                    <a:pt x="63030" y="9659156"/>
                  </a:cubicBezTo>
                  <a:close/>
                </a:path>
              </a:pathLst>
            </a:custGeom>
            <a:solidFill>
              <a:srgbClr val="FFFFFF"/>
            </a:solidFill>
          </p:spPr>
        </p:sp>
      </p:grpSp>
      <p:grpSp>
        <p:nvGrpSpPr>
          <p:cNvPr name="Group 16" id="16"/>
          <p:cNvGrpSpPr/>
          <p:nvPr/>
        </p:nvGrpSpPr>
        <p:grpSpPr>
          <a:xfrm rot="0">
            <a:off x="12744986" y="7311971"/>
            <a:ext cx="3210529" cy="844264"/>
            <a:chOff x="0" y="0"/>
            <a:chExt cx="12555034" cy="3301561"/>
          </a:xfrm>
        </p:grpSpPr>
        <p:sp>
          <p:nvSpPr>
            <p:cNvPr name="Freeform 17" id="17"/>
            <p:cNvSpPr/>
            <p:nvPr/>
          </p:nvSpPr>
          <p:spPr>
            <a:xfrm flipH="false" flipV="false" rot="0">
              <a:off x="-9098" y="-6509"/>
              <a:ext cx="12569365" cy="3333615"/>
            </a:xfrm>
            <a:custGeom>
              <a:avLst/>
              <a:gdLst/>
              <a:ahLst/>
              <a:cxnLst/>
              <a:rect r="r" b="b" t="t" l="l"/>
              <a:pathLst>
                <a:path h="3333615" w="12569365">
                  <a:moveTo>
                    <a:pt x="63030" y="2740062"/>
                  </a:moveTo>
                  <a:cubicBezTo>
                    <a:pt x="63030" y="2740062"/>
                    <a:pt x="0" y="2493498"/>
                    <a:pt x="10218" y="1214762"/>
                  </a:cubicBezTo>
                  <a:cubicBezTo>
                    <a:pt x="18651" y="990971"/>
                    <a:pt x="65033" y="645332"/>
                    <a:pt x="65033" y="645332"/>
                  </a:cubicBezTo>
                  <a:cubicBezTo>
                    <a:pt x="82233" y="502466"/>
                    <a:pt x="56685" y="337866"/>
                    <a:pt x="181385" y="223925"/>
                  </a:cubicBezTo>
                  <a:cubicBezTo>
                    <a:pt x="346794" y="72788"/>
                    <a:pt x="621643" y="0"/>
                    <a:pt x="11676291" y="6965"/>
                  </a:cubicBezTo>
                  <a:cubicBezTo>
                    <a:pt x="11893040" y="16819"/>
                    <a:pt x="12097355" y="36481"/>
                    <a:pt x="12231543" y="101690"/>
                  </a:cubicBezTo>
                  <a:cubicBezTo>
                    <a:pt x="12487589" y="226120"/>
                    <a:pt x="12569365" y="459160"/>
                    <a:pt x="12563877" y="704684"/>
                  </a:cubicBezTo>
                  <a:cubicBezTo>
                    <a:pt x="12563877" y="704684"/>
                    <a:pt x="12520589" y="1013073"/>
                    <a:pt x="12528022" y="1248607"/>
                  </a:cubicBezTo>
                  <a:cubicBezTo>
                    <a:pt x="12535146" y="2481863"/>
                    <a:pt x="12542302" y="2677466"/>
                    <a:pt x="12542302" y="2677466"/>
                  </a:cubicBezTo>
                  <a:cubicBezTo>
                    <a:pt x="12525621" y="2893198"/>
                    <a:pt x="12410976" y="3103810"/>
                    <a:pt x="12214107" y="3215434"/>
                  </a:cubicBezTo>
                  <a:cubicBezTo>
                    <a:pt x="12063756" y="3300683"/>
                    <a:pt x="11865725" y="3315781"/>
                    <a:pt x="9437812" y="3305039"/>
                  </a:cubicBezTo>
                  <a:cubicBezTo>
                    <a:pt x="645952" y="3299762"/>
                    <a:pt x="384604" y="3333615"/>
                    <a:pt x="254278" y="3224457"/>
                  </a:cubicBezTo>
                  <a:cubicBezTo>
                    <a:pt x="145767" y="3133572"/>
                    <a:pt x="81795" y="2940261"/>
                    <a:pt x="63030" y="2740062"/>
                  </a:cubicBezTo>
                  <a:close/>
                </a:path>
              </a:pathLst>
            </a:custGeom>
            <a:solidFill>
              <a:srgbClr val="FFFFFF"/>
            </a:solidFill>
          </p:spPr>
        </p:sp>
      </p:grpSp>
      <p:sp>
        <p:nvSpPr>
          <p:cNvPr name="Freeform 18" id="18"/>
          <p:cNvSpPr/>
          <p:nvPr/>
        </p:nvSpPr>
        <p:spPr>
          <a:xfrm flipH="false" flipV="false" rot="0">
            <a:off x="12864715" y="7346984"/>
            <a:ext cx="620311" cy="701998"/>
          </a:xfrm>
          <a:custGeom>
            <a:avLst/>
            <a:gdLst/>
            <a:ahLst/>
            <a:cxnLst/>
            <a:rect r="r" b="b" t="t" l="l"/>
            <a:pathLst>
              <a:path h="701998" w="620311">
                <a:moveTo>
                  <a:pt x="0" y="0"/>
                </a:moveTo>
                <a:lnTo>
                  <a:pt x="620311" y="0"/>
                </a:lnTo>
                <a:lnTo>
                  <a:pt x="620311" y="701998"/>
                </a:lnTo>
                <a:lnTo>
                  <a:pt x="0" y="70199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9" id="19"/>
          <p:cNvSpPr/>
          <p:nvPr/>
        </p:nvSpPr>
        <p:spPr>
          <a:xfrm flipH="false" flipV="false" rot="0">
            <a:off x="9594034" y="7417379"/>
            <a:ext cx="599309" cy="599309"/>
          </a:xfrm>
          <a:custGeom>
            <a:avLst/>
            <a:gdLst/>
            <a:ahLst/>
            <a:cxnLst/>
            <a:rect r="r" b="b" t="t" l="l"/>
            <a:pathLst>
              <a:path h="599309" w="599309">
                <a:moveTo>
                  <a:pt x="0" y="0"/>
                </a:moveTo>
                <a:lnTo>
                  <a:pt x="599309" y="0"/>
                </a:lnTo>
                <a:lnTo>
                  <a:pt x="599309" y="599308"/>
                </a:lnTo>
                <a:lnTo>
                  <a:pt x="0" y="59930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0" id="20"/>
          <p:cNvSpPr/>
          <p:nvPr/>
        </p:nvSpPr>
        <p:spPr>
          <a:xfrm flipH="false" flipV="false" rot="0">
            <a:off x="-551055" y="7118421"/>
            <a:ext cx="2673990" cy="3460458"/>
          </a:xfrm>
          <a:custGeom>
            <a:avLst/>
            <a:gdLst/>
            <a:ahLst/>
            <a:cxnLst/>
            <a:rect r="r" b="b" t="t" l="l"/>
            <a:pathLst>
              <a:path h="3460458" w="2673990">
                <a:moveTo>
                  <a:pt x="0" y="0"/>
                </a:moveTo>
                <a:lnTo>
                  <a:pt x="2673990" y="0"/>
                </a:lnTo>
                <a:lnTo>
                  <a:pt x="2673990" y="3460458"/>
                </a:lnTo>
                <a:lnTo>
                  <a:pt x="0" y="346045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1" id="21"/>
          <p:cNvSpPr/>
          <p:nvPr/>
        </p:nvSpPr>
        <p:spPr>
          <a:xfrm flipH="false" flipV="false" rot="0">
            <a:off x="16193640" y="5714119"/>
            <a:ext cx="2838054" cy="4788128"/>
          </a:xfrm>
          <a:custGeom>
            <a:avLst/>
            <a:gdLst/>
            <a:ahLst/>
            <a:cxnLst/>
            <a:rect r="r" b="b" t="t" l="l"/>
            <a:pathLst>
              <a:path h="4788128" w="2838054">
                <a:moveTo>
                  <a:pt x="0" y="0"/>
                </a:moveTo>
                <a:lnTo>
                  <a:pt x="2838054" y="0"/>
                </a:lnTo>
                <a:lnTo>
                  <a:pt x="2838054" y="4788128"/>
                </a:lnTo>
                <a:lnTo>
                  <a:pt x="0" y="478812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2" id="22"/>
          <p:cNvSpPr txBox="true"/>
          <p:nvPr/>
        </p:nvSpPr>
        <p:spPr>
          <a:xfrm rot="0">
            <a:off x="4561679" y="1048287"/>
            <a:ext cx="9164643" cy="2512825"/>
          </a:xfrm>
          <a:prstGeom prst="rect">
            <a:avLst/>
          </a:prstGeom>
        </p:spPr>
        <p:txBody>
          <a:bodyPr anchor="t" rtlCol="false" tIns="0" lIns="0" bIns="0" rIns="0">
            <a:spAutoFit/>
          </a:bodyPr>
          <a:lstStyle/>
          <a:p>
            <a:pPr algn="ctr">
              <a:lnSpc>
                <a:spcPts val="10072"/>
              </a:lnSpc>
            </a:pPr>
            <a:r>
              <a:rPr lang="en-US" sz="7194">
                <a:solidFill>
                  <a:srgbClr val="FFFFFF"/>
                </a:solidFill>
                <a:latin typeface="Lilita One"/>
              </a:rPr>
              <a:t>ADIVIDA LA RESPUESTA CORRETA</a:t>
            </a:r>
          </a:p>
        </p:txBody>
      </p:sp>
      <p:sp>
        <p:nvSpPr>
          <p:cNvPr name="TextBox 23" id="23"/>
          <p:cNvSpPr txBox="true"/>
          <p:nvPr/>
        </p:nvSpPr>
        <p:spPr>
          <a:xfrm rot="0">
            <a:off x="2598248" y="4817414"/>
            <a:ext cx="5899739" cy="1860941"/>
          </a:xfrm>
          <a:prstGeom prst="rect">
            <a:avLst/>
          </a:prstGeom>
        </p:spPr>
        <p:txBody>
          <a:bodyPr anchor="t" rtlCol="false" tIns="0" lIns="0" bIns="0" rIns="0">
            <a:spAutoFit/>
          </a:bodyPr>
          <a:lstStyle/>
          <a:p>
            <a:pPr algn="ctr">
              <a:lnSpc>
                <a:spcPts val="3723"/>
              </a:lnSpc>
            </a:pPr>
            <a:r>
              <a:rPr lang="en-US" sz="2659">
                <a:solidFill>
                  <a:srgbClr val="000000"/>
                </a:solidFill>
                <a:latin typeface="Balsamiq Sans"/>
              </a:rPr>
              <a:t>Lorem ipsum dolor sit amet, consectetur adipiscing elit. Morbi ex velit, bibendum eget lectus ut, hendrerit sodales tortor.</a:t>
            </a:r>
          </a:p>
        </p:txBody>
      </p:sp>
      <p:sp>
        <p:nvSpPr>
          <p:cNvPr name="TextBox 24" id="24"/>
          <p:cNvSpPr txBox="true"/>
          <p:nvPr/>
        </p:nvSpPr>
        <p:spPr>
          <a:xfrm rot="0">
            <a:off x="3185846" y="7392190"/>
            <a:ext cx="2212907" cy="620724"/>
          </a:xfrm>
          <a:prstGeom prst="rect">
            <a:avLst/>
          </a:prstGeom>
        </p:spPr>
        <p:txBody>
          <a:bodyPr anchor="t" rtlCol="false" tIns="0" lIns="0" bIns="0" rIns="0">
            <a:spAutoFit/>
          </a:bodyPr>
          <a:lstStyle/>
          <a:p>
            <a:pPr>
              <a:lnSpc>
                <a:spcPts val="5140"/>
              </a:lnSpc>
            </a:pPr>
            <a:r>
              <a:rPr lang="en-US" sz="3671">
                <a:solidFill>
                  <a:srgbClr val="000000"/>
                </a:solidFill>
                <a:latin typeface="Balsamiq Sans"/>
              </a:rPr>
              <a:t>Correcto</a:t>
            </a:r>
          </a:p>
        </p:txBody>
      </p:sp>
      <p:sp>
        <p:nvSpPr>
          <p:cNvPr name="TextBox 25" id="25"/>
          <p:cNvSpPr txBox="true"/>
          <p:nvPr/>
        </p:nvSpPr>
        <p:spPr>
          <a:xfrm rot="0">
            <a:off x="6478676" y="7384844"/>
            <a:ext cx="2212907" cy="624497"/>
          </a:xfrm>
          <a:prstGeom prst="rect">
            <a:avLst/>
          </a:prstGeom>
        </p:spPr>
        <p:txBody>
          <a:bodyPr anchor="t" rtlCol="false" tIns="0" lIns="0" bIns="0" rIns="0">
            <a:spAutoFit/>
          </a:bodyPr>
          <a:lstStyle/>
          <a:p>
            <a:pPr algn="ctr">
              <a:lnSpc>
                <a:spcPts val="5140"/>
              </a:lnSpc>
            </a:pPr>
            <a:r>
              <a:rPr lang="en-US" sz="3671">
                <a:solidFill>
                  <a:srgbClr val="000000"/>
                </a:solidFill>
                <a:latin typeface="Balsamiq Sans"/>
              </a:rPr>
              <a:t>Incorrecto</a:t>
            </a:r>
          </a:p>
        </p:txBody>
      </p:sp>
      <p:sp>
        <p:nvSpPr>
          <p:cNvPr name="TextBox 26" id="26"/>
          <p:cNvSpPr txBox="true"/>
          <p:nvPr/>
        </p:nvSpPr>
        <p:spPr>
          <a:xfrm rot="0">
            <a:off x="2782170" y="4147986"/>
            <a:ext cx="5715817" cy="574594"/>
          </a:xfrm>
          <a:prstGeom prst="rect">
            <a:avLst/>
          </a:prstGeom>
        </p:spPr>
        <p:txBody>
          <a:bodyPr anchor="t" rtlCol="false" tIns="0" lIns="0" bIns="0" rIns="0">
            <a:spAutoFit/>
          </a:bodyPr>
          <a:lstStyle/>
          <a:p>
            <a:pPr algn="ctr">
              <a:lnSpc>
                <a:spcPts val="4716"/>
              </a:lnSpc>
            </a:pPr>
            <a:r>
              <a:rPr lang="en-US" sz="3369">
                <a:solidFill>
                  <a:srgbClr val="000000"/>
                </a:solidFill>
                <a:latin typeface="Balsamiq Sans Bold"/>
              </a:rPr>
              <a:t>PRIMER PREGUNTA</a:t>
            </a:r>
          </a:p>
        </p:txBody>
      </p:sp>
      <p:sp>
        <p:nvSpPr>
          <p:cNvPr name="TextBox 27" id="27"/>
          <p:cNvSpPr txBox="true"/>
          <p:nvPr/>
        </p:nvSpPr>
        <p:spPr>
          <a:xfrm rot="0">
            <a:off x="9701923" y="4817414"/>
            <a:ext cx="5899739" cy="1860941"/>
          </a:xfrm>
          <a:prstGeom prst="rect">
            <a:avLst/>
          </a:prstGeom>
        </p:spPr>
        <p:txBody>
          <a:bodyPr anchor="t" rtlCol="false" tIns="0" lIns="0" bIns="0" rIns="0">
            <a:spAutoFit/>
          </a:bodyPr>
          <a:lstStyle/>
          <a:p>
            <a:pPr algn="ctr">
              <a:lnSpc>
                <a:spcPts val="3723"/>
              </a:lnSpc>
            </a:pPr>
            <a:r>
              <a:rPr lang="en-US" sz="2659">
                <a:solidFill>
                  <a:srgbClr val="000000"/>
                </a:solidFill>
                <a:latin typeface="Balsamiq Sans"/>
              </a:rPr>
              <a:t>Lorem ipsum dolor sit amet, consectetur adipiscing elit. Morbi ex velit, bibendum eget lectus ut, hendrerit sodales tortor.</a:t>
            </a:r>
          </a:p>
        </p:txBody>
      </p:sp>
      <p:sp>
        <p:nvSpPr>
          <p:cNvPr name="TextBox 28" id="28"/>
          <p:cNvSpPr txBox="true"/>
          <p:nvPr/>
        </p:nvSpPr>
        <p:spPr>
          <a:xfrm rot="0">
            <a:off x="10289521" y="7392190"/>
            <a:ext cx="2212907" cy="620724"/>
          </a:xfrm>
          <a:prstGeom prst="rect">
            <a:avLst/>
          </a:prstGeom>
        </p:spPr>
        <p:txBody>
          <a:bodyPr anchor="t" rtlCol="false" tIns="0" lIns="0" bIns="0" rIns="0">
            <a:spAutoFit/>
          </a:bodyPr>
          <a:lstStyle/>
          <a:p>
            <a:pPr>
              <a:lnSpc>
                <a:spcPts val="5140"/>
              </a:lnSpc>
            </a:pPr>
            <a:r>
              <a:rPr lang="en-US" sz="3671">
                <a:solidFill>
                  <a:srgbClr val="000000"/>
                </a:solidFill>
                <a:latin typeface="Balsamiq Sans"/>
              </a:rPr>
              <a:t>Correcto</a:t>
            </a:r>
          </a:p>
        </p:txBody>
      </p:sp>
      <p:sp>
        <p:nvSpPr>
          <p:cNvPr name="TextBox 29" id="29"/>
          <p:cNvSpPr txBox="true"/>
          <p:nvPr/>
        </p:nvSpPr>
        <p:spPr>
          <a:xfrm rot="0">
            <a:off x="13582351" y="7384844"/>
            <a:ext cx="2212907" cy="624497"/>
          </a:xfrm>
          <a:prstGeom prst="rect">
            <a:avLst/>
          </a:prstGeom>
        </p:spPr>
        <p:txBody>
          <a:bodyPr anchor="t" rtlCol="false" tIns="0" lIns="0" bIns="0" rIns="0">
            <a:spAutoFit/>
          </a:bodyPr>
          <a:lstStyle/>
          <a:p>
            <a:pPr algn="ctr">
              <a:lnSpc>
                <a:spcPts val="5140"/>
              </a:lnSpc>
            </a:pPr>
            <a:r>
              <a:rPr lang="en-US" sz="3671">
                <a:solidFill>
                  <a:srgbClr val="000000"/>
                </a:solidFill>
                <a:latin typeface="Balsamiq Sans"/>
              </a:rPr>
              <a:t>Incorrecto</a:t>
            </a:r>
          </a:p>
        </p:txBody>
      </p:sp>
      <p:sp>
        <p:nvSpPr>
          <p:cNvPr name="TextBox 30" id="30"/>
          <p:cNvSpPr txBox="true"/>
          <p:nvPr/>
        </p:nvSpPr>
        <p:spPr>
          <a:xfrm rot="0">
            <a:off x="9885845" y="4147986"/>
            <a:ext cx="5715817" cy="574594"/>
          </a:xfrm>
          <a:prstGeom prst="rect">
            <a:avLst/>
          </a:prstGeom>
        </p:spPr>
        <p:txBody>
          <a:bodyPr anchor="t" rtlCol="false" tIns="0" lIns="0" bIns="0" rIns="0">
            <a:spAutoFit/>
          </a:bodyPr>
          <a:lstStyle/>
          <a:p>
            <a:pPr algn="ctr">
              <a:lnSpc>
                <a:spcPts val="4716"/>
              </a:lnSpc>
            </a:pPr>
            <a:r>
              <a:rPr lang="en-US" sz="3369">
                <a:solidFill>
                  <a:srgbClr val="000000"/>
                </a:solidFill>
                <a:latin typeface="Balsamiq Sans Bold"/>
              </a:rPr>
              <a:t>SEGUNDA PREGUNTA</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027333" y="-424990"/>
            <a:ext cx="9558879" cy="2467929"/>
          </a:xfrm>
          <a:custGeom>
            <a:avLst/>
            <a:gdLst/>
            <a:ahLst/>
            <a:cxnLst/>
            <a:rect r="r" b="b" t="t" l="l"/>
            <a:pathLst>
              <a:path h="2467929" w="9558879">
                <a:moveTo>
                  <a:pt x="0" y="0"/>
                </a:moveTo>
                <a:lnTo>
                  <a:pt x="9558880" y="0"/>
                </a:lnTo>
                <a:lnTo>
                  <a:pt x="9558880" y="2467929"/>
                </a:lnTo>
                <a:lnTo>
                  <a:pt x="0" y="246792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2128585" y="3761843"/>
            <a:ext cx="3423025" cy="2267754"/>
          </a:xfrm>
          <a:custGeom>
            <a:avLst/>
            <a:gdLst/>
            <a:ahLst/>
            <a:cxnLst/>
            <a:rect r="r" b="b" t="t" l="l"/>
            <a:pathLst>
              <a:path h="2267754" w="3423025">
                <a:moveTo>
                  <a:pt x="0" y="0"/>
                </a:moveTo>
                <a:lnTo>
                  <a:pt x="3423025" y="0"/>
                </a:lnTo>
                <a:lnTo>
                  <a:pt x="3423025" y="2267754"/>
                </a:lnTo>
                <a:lnTo>
                  <a:pt x="0" y="2267754"/>
                </a:lnTo>
                <a:lnTo>
                  <a:pt x="0" y="0"/>
                </a:lnTo>
                <a:close/>
              </a:path>
            </a:pathLst>
          </a:custGeom>
          <a:blipFill>
            <a:blip r:embed="rId4"/>
            <a:stretch>
              <a:fillRect l="0" t="0" r="0" b="0"/>
            </a:stretch>
          </a:blipFill>
        </p:spPr>
      </p:sp>
      <p:sp>
        <p:nvSpPr>
          <p:cNvPr name="Freeform 4" id="4"/>
          <p:cNvSpPr/>
          <p:nvPr/>
        </p:nvSpPr>
        <p:spPr>
          <a:xfrm flipH="false" flipV="false" rot="0">
            <a:off x="2128585" y="6447888"/>
            <a:ext cx="3423025" cy="2267754"/>
          </a:xfrm>
          <a:custGeom>
            <a:avLst/>
            <a:gdLst/>
            <a:ahLst/>
            <a:cxnLst/>
            <a:rect r="r" b="b" t="t" l="l"/>
            <a:pathLst>
              <a:path h="2267754" w="3423025">
                <a:moveTo>
                  <a:pt x="0" y="0"/>
                </a:moveTo>
                <a:lnTo>
                  <a:pt x="3423025" y="0"/>
                </a:lnTo>
                <a:lnTo>
                  <a:pt x="3423025" y="2267754"/>
                </a:lnTo>
                <a:lnTo>
                  <a:pt x="0" y="2267754"/>
                </a:lnTo>
                <a:lnTo>
                  <a:pt x="0" y="0"/>
                </a:lnTo>
                <a:close/>
              </a:path>
            </a:pathLst>
          </a:custGeom>
          <a:blipFill>
            <a:blip r:embed="rId5"/>
            <a:stretch>
              <a:fillRect l="0" t="0" r="0" b="0"/>
            </a:stretch>
          </a:blipFill>
        </p:spPr>
      </p:sp>
      <p:grpSp>
        <p:nvGrpSpPr>
          <p:cNvPr name="Group 5" id="5"/>
          <p:cNvGrpSpPr/>
          <p:nvPr/>
        </p:nvGrpSpPr>
        <p:grpSpPr>
          <a:xfrm rot="0">
            <a:off x="5551610" y="3761843"/>
            <a:ext cx="7057274" cy="2267754"/>
            <a:chOff x="0" y="0"/>
            <a:chExt cx="2968628" cy="953926"/>
          </a:xfrm>
        </p:grpSpPr>
        <p:sp>
          <p:nvSpPr>
            <p:cNvPr name="Freeform 6" id="6"/>
            <p:cNvSpPr/>
            <p:nvPr/>
          </p:nvSpPr>
          <p:spPr>
            <a:xfrm flipH="false" flipV="false" rot="0">
              <a:off x="0" y="0"/>
              <a:ext cx="2968628" cy="953926"/>
            </a:xfrm>
            <a:custGeom>
              <a:avLst/>
              <a:gdLst/>
              <a:ahLst/>
              <a:cxnLst/>
              <a:rect r="r" b="b" t="t" l="l"/>
              <a:pathLst>
                <a:path h="953926" w="2968628">
                  <a:moveTo>
                    <a:pt x="0" y="0"/>
                  </a:moveTo>
                  <a:lnTo>
                    <a:pt x="2968628" y="0"/>
                  </a:lnTo>
                  <a:lnTo>
                    <a:pt x="2968628" y="953926"/>
                  </a:lnTo>
                  <a:lnTo>
                    <a:pt x="0" y="953926"/>
                  </a:lnTo>
                  <a:close/>
                </a:path>
              </a:pathLst>
            </a:custGeom>
            <a:solidFill>
              <a:srgbClr val="EBF9E4"/>
            </a:solidFill>
          </p:spPr>
        </p:sp>
        <p:sp>
          <p:nvSpPr>
            <p:cNvPr name="TextBox 7" id="7"/>
            <p:cNvSpPr txBox="true"/>
            <p:nvPr/>
          </p:nvSpPr>
          <p:spPr>
            <a:xfrm>
              <a:off x="0" y="-57150"/>
              <a:ext cx="2968628" cy="1011076"/>
            </a:xfrm>
            <a:prstGeom prst="rect">
              <a:avLst/>
            </a:prstGeom>
          </p:spPr>
          <p:txBody>
            <a:bodyPr anchor="ctr" rtlCol="false" tIns="50800" lIns="50800" bIns="50800" rIns="50800"/>
            <a:lstStyle/>
            <a:p>
              <a:pPr algn="ctr">
                <a:lnSpc>
                  <a:spcPts val="3214"/>
                </a:lnSpc>
              </a:pPr>
            </a:p>
          </p:txBody>
        </p:sp>
      </p:grpSp>
      <p:grpSp>
        <p:nvGrpSpPr>
          <p:cNvPr name="Group 8" id="8"/>
          <p:cNvGrpSpPr/>
          <p:nvPr/>
        </p:nvGrpSpPr>
        <p:grpSpPr>
          <a:xfrm rot="0">
            <a:off x="5551610" y="6447888"/>
            <a:ext cx="7057274" cy="2267754"/>
            <a:chOff x="0" y="0"/>
            <a:chExt cx="2968628" cy="953926"/>
          </a:xfrm>
        </p:grpSpPr>
        <p:sp>
          <p:nvSpPr>
            <p:cNvPr name="Freeform 9" id="9"/>
            <p:cNvSpPr/>
            <p:nvPr/>
          </p:nvSpPr>
          <p:spPr>
            <a:xfrm flipH="false" flipV="false" rot="0">
              <a:off x="0" y="0"/>
              <a:ext cx="2968628" cy="953926"/>
            </a:xfrm>
            <a:custGeom>
              <a:avLst/>
              <a:gdLst/>
              <a:ahLst/>
              <a:cxnLst/>
              <a:rect r="r" b="b" t="t" l="l"/>
              <a:pathLst>
                <a:path h="953926" w="2968628">
                  <a:moveTo>
                    <a:pt x="0" y="0"/>
                  </a:moveTo>
                  <a:lnTo>
                    <a:pt x="2968628" y="0"/>
                  </a:lnTo>
                  <a:lnTo>
                    <a:pt x="2968628" y="953926"/>
                  </a:lnTo>
                  <a:lnTo>
                    <a:pt x="0" y="953926"/>
                  </a:lnTo>
                  <a:close/>
                </a:path>
              </a:pathLst>
            </a:custGeom>
            <a:solidFill>
              <a:srgbClr val="EBF9E4"/>
            </a:solidFill>
          </p:spPr>
        </p:sp>
        <p:sp>
          <p:nvSpPr>
            <p:cNvPr name="TextBox 10" id="10"/>
            <p:cNvSpPr txBox="true"/>
            <p:nvPr/>
          </p:nvSpPr>
          <p:spPr>
            <a:xfrm>
              <a:off x="0" y="-57150"/>
              <a:ext cx="2968628" cy="1011076"/>
            </a:xfrm>
            <a:prstGeom prst="rect">
              <a:avLst/>
            </a:prstGeom>
          </p:spPr>
          <p:txBody>
            <a:bodyPr anchor="ctr" rtlCol="false" tIns="50800" lIns="50800" bIns="50800" rIns="50800"/>
            <a:lstStyle/>
            <a:p>
              <a:pPr algn="ctr">
                <a:lnSpc>
                  <a:spcPts val="3214"/>
                </a:lnSpc>
              </a:pPr>
            </a:p>
          </p:txBody>
        </p:sp>
      </p:grpSp>
      <p:sp>
        <p:nvSpPr>
          <p:cNvPr name="TextBox 11" id="11"/>
          <p:cNvSpPr txBox="true"/>
          <p:nvPr/>
        </p:nvSpPr>
        <p:spPr>
          <a:xfrm rot="0">
            <a:off x="5790508" y="3966141"/>
            <a:ext cx="6292209" cy="551541"/>
          </a:xfrm>
          <a:prstGeom prst="rect">
            <a:avLst/>
          </a:prstGeom>
        </p:spPr>
        <p:txBody>
          <a:bodyPr anchor="t" rtlCol="false" tIns="0" lIns="0" bIns="0" rIns="0">
            <a:spAutoFit/>
          </a:bodyPr>
          <a:lstStyle/>
          <a:p>
            <a:pPr>
              <a:lnSpc>
                <a:spcPts val="4481"/>
              </a:lnSpc>
            </a:pPr>
            <a:r>
              <a:rPr lang="en-US" sz="3201">
                <a:solidFill>
                  <a:srgbClr val="30833F"/>
                </a:solidFill>
                <a:latin typeface="Lilita One Bold"/>
              </a:rPr>
              <a:t>OPCIÓN A</a:t>
            </a:r>
          </a:p>
        </p:txBody>
      </p:sp>
      <p:sp>
        <p:nvSpPr>
          <p:cNvPr name="TextBox 12" id="12"/>
          <p:cNvSpPr txBox="true"/>
          <p:nvPr/>
        </p:nvSpPr>
        <p:spPr>
          <a:xfrm rot="0">
            <a:off x="5790508" y="4588501"/>
            <a:ext cx="6470150" cy="1260932"/>
          </a:xfrm>
          <a:prstGeom prst="rect">
            <a:avLst/>
          </a:prstGeom>
        </p:spPr>
        <p:txBody>
          <a:bodyPr anchor="t" rtlCol="false" tIns="0" lIns="0" bIns="0" rIns="0">
            <a:spAutoFit/>
          </a:bodyPr>
          <a:lstStyle/>
          <a:p>
            <a:pPr>
              <a:lnSpc>
                <a:spcPts val="2556"/>
              </a:lnSpc>
            </a:pPr>
            <a:r>
              <a:rPr lang="en-US" sz="1825">
                <a:solidFill>
                  <a:srgbClr val="000000"/>
                </a:solidFill>
                <a:latin typeface="Balsamiq Sans Italics"/>
              </a:rPr>
              <a:t>Lorem ipsum dolor sit amet, consectetur adipiscing elit. Morbi ex velit, bibendum eget lectus ut, hendrerit sodales tortor. Nam accumsan diam. Morbi ex velit, bibendum eget lectus ut, hendrerit sodales tortor. Nam accumsan diam.</a:t>
            </a:r>
          </a:p>
        </p:txBody>
      </p:sp>
      <p:sp>
        <p:nvSpPr>
          <p:cNvPr name="TextBox 13" id="13"/>
          <p:cNvSpPr txBox="true"/>
          <p:nvPr/>
        </p:nvSpPr>
        <p:spPr>
          <a:xfrm rot="0">
            <a:off x="5790508" y="6606781"/>
            <a:ext cx="6292209" cy="551541"/>
          </a:xfrm>
          <a:prstGeom prst="rect">
            <a:avLst/>
          </a:prstGeom>
        </p:spPr>
        <p:txBody>
          <a:bodyPr anchor="t" rtlCol="false" tIns="0" lIns="0" bIns="0" rIns="0">
            <a:spAutoFit/>
          </a:bodyPr>
          <a:lstStyle/>
          <a:p>
            <a:pPr>
              <a:lnSpc>
                <a:spcPts val="4481"/>
              </a:lnSpc>
            </a:pPr>
            <a:r>
              <a:rPr lang="en-US" sz="3201">
                <a:solidFill>
                  <a:srgbClr val="30833F"/>
                </a:solidFill>
                <a:latin typeface="Lilita One Bold"/>
              </a:rPr>
              <a:t>OPCIÓN B</a:t>
            </a:r>
          </a:p>
        </p:txBody>
      </p:sp>
      <p:sp>
        <p:nvSpPr>
          <p:cNvPr name="TextBox 14" id="14"/>
          <p:cNvSpPr txBox="true"/>
          <p:nvPr/>
        </p:nvSpPr>
        <p:spPr>
          <a:xfrm rot="0">
            <a:off x="5790508" y="7229142"/>
            <a:ext cx="6470150" cy="1260932"/>
          </a:xfrm>
          <a:prstGeom prst="rect">
            <a:avLst/>
          </a:prstGeom>
        </p:spPr>
        <p:txBody>
          <a:bodyPr anchor="t" rtlCol="false" tIns="0" lIns="0" bIns="0" rIns="0">
            <a:spAutoFit/>
          </a:bodyPr>
          <a:lstStyle/>
          <a:p>
            <a:pPr>
              <a:lnSpc>
                <a:spcPts val="2556"/>
              </a:lnSpc>
            </a:pPr>
            <a:r>
              <a:rPr lang="en-US" sz="1825">
                <a:solidFill>
                  <a:srgbClr val="000000"/>
                </a:solidFill>
                <a:latin typeface="Balsamiq Sans Italics"/>
              </a:rPr>
              <a:t>Lorem ipsum dolor sit amet, consectetur adipiscing elit. Morbi ex velit, bibendum eget lectus ut, hendrerit sodales tortor. Nam accumsan diam. Morbi ex velit, bibendum eget lectus ut, hendrerit sodales tortor. Nam accumsan diam.</a:t>
            </a:r>
          </a:p>
        </p:txBody>
      </p:sp>
      <p:sp>
        <p:nvSpPr>
          <p:cNvPr name="TextBox 15" id="15"/>
          <p:cNvSpPr txBox="true"/>
          <p:nvPr/>
        </p:nvSpPr>
        <p:spPr>
          <a:xfrm rot="0">
            <a:off x="1361798" y="1900064"/>
            <a:ext cx="15319795" cy="1244317"/>
          </a:xfrm>
          <a:prstGeom prst="rect">
            <a:avLst/>
          </a:prstGeom>
        </p:spPr>
        <p:txBody>
          <a:bodyPr anchor="t" rtlCol="false" tIns="0" lIns="0" bIns="0" rIns="0">
            <a:spAutoFit/>
          </a:bodyPr>
          <a:lstStyle/>
          <a:p>
            <a:pPr>
              <a:lnSpc>
                <a:spcPts val="10165"/>
              </a:lnSpc>
            </a:pPr>
            <a:r>
              <a:rPr lang="en-US" sz="7261">
                <a:solidFill>
                  <a:srgbClr val="30833F"/>
                </a:solidFill>
                <a:latin typeface="Lilita One Bold"/>
              </a:rPr>
              <a:t>¿QUÉ ANIMAL PREFIERES SER?</a:t>
            </a:r>
          </a:p>
        </p:txBody>
      </p:sp>
      <p:sp>
        <p:nvSpPr>
          <p:cNvPr name="Freeform 16" id="16"/>
          <p:cNvSpPr/>
          <p:nvPr/>
        </p:nvSpPr>
        <p:spPr>
          <a:xfrm flipH="true" flipV="false" rot="0">
            <a:off x="12930910" y="4304501"/>
            <a:ext cx="4288551" cy="6174615"/>
          </a:xfrm>
          <a:custGeom>
            <a:avLst/>
            <a:gdLst/>
            <a:ahLst/>
            <a:cxnLst/>
            <a:rect r="r" b="b" t="t" l="l"/>
            <a:pathLst>
              <a:path h="6174615" w="4288551">
                <a:moveTo>
                  <a:pt x="4288551" y="0"/>
                </a:moveTo>
                <a:lnTo>
                  <a:pt x="0" y="0"/>
                </a:lnTo>
                <a:lnTo>
                  <a:pt x="0" y="6174616"/>
                </a:lnTo>
                <a:lnTo>
                  <a:pt x="4288551" y="6174616"/>
                </a:lnTo>
                <a:lnTo>
                  <a:pt x="4288551"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7" id="17"/>
          <p:cNvSpPr/>
          <p:nvPr/>
        </p:nvSpPr>
        <p:spPr>
          <a:xfrm flipH="false" flipV="false" rot="0">
            <a:off x="15075186" y="7144284"/>
            <a:ext cx="3212814" cy="3142716"/>
          </a:xfrm>
          <a:custGeom>
            <a:avLst/>
            <a:gdLst/>
            <a:ahLst/>
            <a:cxnLst/>
            <a:rect r="r" b="b" t="t" l="l"/>
            <a:pathLst>
              <a:path h="3142716" w="3212814">
                <a:moveTo>
                  <a:pt x="0" y="0"/>
                </a:moveTo>
                <a:lnTo>
                  <a:pt x="3212814" y="0"/>
                </a:lnTo>
                <a:lnTo>
                  <a:pt x="3212814" y="3142716"/>
                </a:lnTo>
                <a:lnTo>
                  <a:pt x="0" y="314271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8" id="18"/>
          <p:cNvSpPr/>
          <p:nvPr/>
        </p:nvSpPr>
        <p:spPr>
          <a:xfrm flipH="false" flipV="false" rot="0">
            <a:off x="16090091" y="-315070"/>
            <a:ext cx="3630769" cy="3181874"/>
          </a:xfrm>
          <a:custGeom>
            <a:avLst/>
            <a:gdLst/>
            <a:ahLst/>
            <a:cxnLst/>
            <a:rect r="r" b="b" t="t" l="l"/>
            <a:pathLst>
              <a:path h="3181874" w="3630769">
                <a:moveTo>
                  <a:pt x="0" y="0"/>
                </a:moveTo>
                <a:lnTo>
                  <a:pt x="3630770" y="0"/>
                </a:lnTo>
                <a:lnTo>
                  <a:pt x="3630770" y="3181874"/>
                </a:lnTo>
                <a:lnTo>
                  <a:pt x="0" y="318187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0626507" y="-626579"/>
            <a:ext cx="9142833" cy="2360513"/>
          </a:xfrm>
          <a:custGeom>
            <a:avLst/>
            <a:gdLst/>
            <a:ahLst/>
            <a:cxnLst/>
            <a:rect r="r" b="b" t="t" l="l"/>
            <a:pathLst>
              <a:path h="2360513" w="9142833">
                <a:moveTo>
                  <a:pt x="0" y="0"/>
                </a:moveTo>
                <a:lnTo>
                  <a:pt x="9142833" y="0"/>
                </a:lnTo>
                <a:lnTo>
                  <a:pt x="9142833" y="2360513"/>
                </a:lnTo>
                <a:lnTo>
                  <a:pt x="0" y="23605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4410733" y="6494328"/>
            <a:ext cx="3877267" cy="3792672"/>
          </a:xfrm>
          <a:custGeom>
            <a:avLst/>
            <a:gdLst/>
            <a:ahLst/>
            <a:cxnLst/>
            <a:rect r="r" b="b" t="t" l="l"/>
            <a:pathLst>
              <a:path h="3792672" w="3877267">
                <a:moveTo>
                  <a:pt x="0" y="0"/>
                </a:moveTo>
                <a:lnTo>
                  <a:pt x="3877267" y="0"/>
                </a:lnTo>
                <a:lnTo>
                  <a:pt x="3877267" y="3792672"/>
                </a:lnTo>
                <a:lnTo>
                  <a:pt x="0" y="379267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8678465" y="5470569"/>
            <a:ext cx="4031355" cy="2670773"/>
          </a:xfrm>
          <a:custGeom>
            <a:avLst/>
            <a:gdLst/>
            <a:ahLst/>
            <a:cxnLst/>
            <a:rect r="r" b="b" t="t" l="l"/>
            <a:pathLst>
              <a:path h="2670773" w="4031355">
                <a:moveTo>
                  <a:pt x="0" y="0"/>
                </a:moveTo>
                <a:lnTo>
                  <a:pt x="4031355" y="0"/>
                </a:lnTo>
                <a:lnTo>
                  <a:pt x="4031355" y="2670772"/>
                </a:lnTo>
                <a:lnTo>
                  <a:pt x="0" y="2670772"/>
                </a:lnTo>
                <a:lnTo>
                  <a:pt x="0" y="0"/>
                </a:lnTo>
                <a:close/>
              </a:path>
            </a:pathLst>
          </a:custGeom>
          <a:blipFill>
            <a:blip r:embed="rId6"/>
            <a:stretch>
              <a:fillRect l="0" t="0" r="0" b="0"/>
            </a:stretch>
          </a:blipFill>
        </p:spPr>
      </p:sp>
      <p:sp>
        <p:nvSpPr>
          <p:cNvPr name="Freeform 5" id="5"/>
          <p:cNvSpPr/>
          <p:nvPr/>
        </p:nvSpPr>
        <p:spPr>
          <a:xfrm flipH="false" flipV="false" rot="0">
            <a:off x="13222233" y="5470569"/>
            <a:ext cx="4031355" cy="2670773"/>
          </a:xfrm>
          <a:custGeom>
            <a:avLst/>
            <a:gdLst/>
            <a:ahLst/>
            <a:cxnLst/>
            <a:rect r="r" b="b" t="t" l="l"/>
            <a:pathLst>
              <a:path h="2670773" w="4031355">
                <a:moveTo>
                  <a:pt x="0" y="0"/>
                </a:moveTo>
                <a:lnTo>
                  <a:pt x="4031355" y="0"/>
                </a:lnTo>
                <a:lnTo>
                  <a:pt x="4031355" y="2670772"/>
                </a:lnTo>
                <a:lnTo>
                  <a:pt x="0" y="2670772"/>
                </a:lnTo>
                <a:lnTo>
                  <a:pt x="0" y="0"/>
                </a:lnTo>
                <a:close/>
              </a:path>
            </a:pathLst>
          </a:custGeom>
          <a:blipFill>
            <a:blip r:embed="rId7"/>
            <a:stretch>
              <a:fillRect l="0" t="-25471" r="0" b="-25471"/>
            </a:stretch>
          </a:blipFill>
        </p:spPr>
      </p:sp>
      <p:sp>
        <p:nvSpPr>
          <p:cNvPr name="Freeform 6" id="6"/>
          <p:cNvSpPr/>
          <p:nvPr/>
        </p:nvSpPr>
        <p:spPr>
          <a:xfrm flipH="false" flipV="false" rot="0">
            <a:off x="8685631" y="1061002"/>
            <a:ext cx="4031355" cy="2670773"/>
          </a:xfrm>
          <a:custGeom>
            <a:avLst/>
            <a:gdLst/>
            <a:ahLst/>
            <a:cxnLst/>
            <a:rect r="r" b="b" t="t" l="l"/>
            <a:pathLst>
              <a:path h="2670773" w="4031355">
                <a:moveTo>
                  <a:pt x="0" y="0"/>
                </a:moveTo>
                <a:lnTo>
                  <a:pt x="4031355" y="0"/>
                </a:lnTo>
                <a:lnTo>
                  <a:pt x="4031355" y="2670773"/>
                </a:lnTo>
                <a:lnTo>
                  <a:pt x="0" y="2670773"/>
                </a:lnTo>
                <a:lnTo>
                  <a:pt x="0" y="0"/>
                </a:lnTo>
                <a:close/>
              </a:path>
            </a:pathLst>
          </a:custGeom>
          <a:blipFill>
            <a:blip r:embed="rId8"/>
            <a:stretch>
              <a:fillRect l="0" t="-63207" r="0" b="-63207"/>
            </a:stretch>
          </a:blipFill>
        </p:spPr>
      </p:sp>
      <p:sp>
        <p:nvSpPr>
          <p:cNvPr name="Freeform 7" id="7"/>
          <p:cNvSpPr/>
          <p:nvPr/>
        </p:nvSpPr>
        <p:spPr>
          <a:xfrm flipH="false" flipV="false" rot="0">
            <a:off x="13227862" y="1061002"/>
            <a:ext cx="4031355" cy="2670773"/>
          </a:xfrm>
          <a:custGeom>
            <a:avLst/>
            <a:gdLst/>
            <a:ahLst/>
            <a:cxnLst/>
            <a:rect r="r" b="b" t="t" l="l"/>
            <a:pathLst>
              <a:path h="2670773" w="4031355">
                <a:moveTo>
                  <a:pt x="0" y="0"/>
                </a:moveTo>
                <a:lnTo>
                  <a:pt x="4031355" y="0"/>
                </a:lnTo>
                <a:lnTo>
                  <a:pt x="4031355" y="2670773"/>
                </a:lnTo>
                <a:lnTo>
                  <a:pt x="0" y="2670773"/>
                </a:lnTo>
                <a:lnTo>
                  <a:pt x="0" y="0"/>
                </a:lnTo>
                <a:close/>
              </a:path>
            </a:pathLst>
          </a:custGeom>
          <a:blipFill>
            <a:blip r:embed="rId9"/>
            <a:stretch>
              <a:fillRect l="0" t="-4779" r="0" b="-4779"/>
            </a:stretch>
          </a:blipFill>
        </p:spPr>
      </p:sp>
      <p:grpSp>
        <p:nvGrpSpPr>
          <p:cNvPr name="Group 8" id="8"/>
          <p:cNvGrpSpPr/>
          <p:nvPr/>
        </p:nvGrpSpPr>
        <p:grpSpPr>
          <a:xfrm rot="0">
            <a:off x="8678465" y="3774277"/>
            <a:ext cx="4031355" cy="1076673"/>
            <a:chOff x="0" y="0"/>
            <a:chExt cx="975607" cy="260560"/>
          </a:xfrm>
        </p:grpSpPr>
        <p:sp>
          <p:nvSpPr>
            <p:cNvPr name="Freeform 9" id="9"/>
            <p:cNvSpPr/>
            <p:nvPr/>
          </p:nvSpPr>
          <p:spPr>
            <a:xfrm flipH="false" flipV="false" rot="0">
              <a:off x="0" y="0"/>
              <a:ext cx="975607" cy="260560"/>
            </a:xfrm>
            <a:custGeom>
              <a:avLst/>
              <a:gdLst/>
              <a:ahLst/>
              <a:cxnLst/>
              <a:rect r="r" b="b" t="t" l="l"/>
              <a:pathLst>
                <a:path h="260560" w="975607">
                  <a:moveTo>
                    <a:pt x="0" y="0"/>
                  </a:moveTo>
                  <a:lnTo>
                    <a:pt x="975607" y="0"/>
                  </a:lnTo>
                  <a:lnTo>
                    <a:pt x="975607" y="260560"/>
                  </a:lnTo>
                  <a:lnTo>
                    <a:pt x="0" y="260560"/>
                  </a:lnTo>
                  <a:close/>
                </a:path>
              </a:pathLst>
            </a:custGeom>
            <a:solidFill>
              <a:srgbClr val="205732"/>
            </a:solidFill>
          </p:spPr>
        </p:sp>
        <p:sp>
          <p:nvSpPr>
            <p:cNvPr name="TextBox 10" id="10"/>
            <p:cNvSpPr txBox="true"/>
            <p:nvPr/>
          </p:nvSpPr>
          <p:spPr>
            <a:xfrm>
              <a:off x="0" y="-57150"/>
              <a:ext cx="975607" cy="317710"/>
            </a:xfrm>
            <a:prstGeom prst="rect">
              <a:avLst/>
            </a:prstGeom>
          </p:spPr>
          <p:txBody>
            <a:bodyPr anchor="ctr" rtlCol="false" tIns="50800" lIns="50800" bIns="50800" rIns="50800"/>
            <a:lstStyle/>
            <a:p>
              <a:pPr algn="ctr">
                <a:lnSpc>
                  <a:spcPts val="3214"/>
                </a:lnSpc>
              </a:pPr>
              <a:r>
                <a:rPr lang="en-US" sz="2329" spc="228">
                  <a:solidFill>
                    <a:srgbClr val="FFFFFF"/>
                  </a:solidFill>
                  <a:latin typeface="Balsamiq Sans Italics"/>
                </a:rPr>
                <a:t>Escribe datos curiosos aquí</a:t>
              </a:r>
            </a:p>
          </p:txBody>
        </p:sp>
      </p:grpSp>
      <p:grpSp>
        <p:nvGrpSpPr>
          <p:cNvPr name="Group 11" id="11"/>
          <p:cNvGrpSpPr/>
          <p:nvPr/>
        </p:nvGrpSpPr>
        <p:grpSpPr>
          <a:xfrm rot="0">
            <a:off x="13222233" y="3774277"/>
            <a:ext cx="4031355" cy="1076673"/>
            <a:chOff x="0" y="0"/>
            <a:chExt cx="975607" cy="260560"/>
          </a:xfrm>
        </p:grpSpPr>
        <p:sp>
          <p:nvSpPr>
            <p:cNvPr name="Freeform 12" id="12"/>
            <p:cNvSpPr/>
            <p:nvPr/>
          </p:nvSpPr>
          <p:spPr>
            <a:xfrm flipH="false" flipV="false" rot="0">
              <a:off x="0" y="0"/>
              <a:ext cx="975607" cy="260560"/>
            </a:xfrm>
            <a:custGeom>
              <a:avLst/>
              <a:gdLst/>
              <a:ahLst/>
              <a:cxnLst/>
              <a:rect r="r" b="b" t="t" l="l"/>
              <a:pathLst>
                <a:path h="260560" w="975607">
                  <a:moveTo>
                    <a:pt x="0" y="0"/>
                  </a:moveTo>
                  <a:lnTo>
                    <a:pt x="975607" y="0"/>
                  </a:lnTo>
                  <a:lnTo>
                    <a:pt x="975607" y="260560"/>
                  </a:lnTo>
                  <a:lnTo>
                    <a:pt x="0" y="260560"/>
                  </a:lnTo>
                  <a:close/>
                </a:path>
              </a:pathLst>
            </a:custGeom>
            <a:solidFill>
              <a:srgbClr val="205732"/>
            </a:solidFill>
          </p:spPr>
        </p:sp>
        <p:sp>
          <p:nvSpPr>
            <p:cNvPr name="TextBox 13" id="13"/>
            <p:cNvSpPr txBox="true"/>
            <p:nvPr/>
          </p:nvSpPr>
          <p:spPr>
            <a:xfrm>
              <a:off x="0" y="-57150"/>
              <a:ext cx="975607" cy="317710"/>
            </a:xfrm>
            <a:prstGeom prst="rect">
              <a:avLst/>
            </a:prstGeom>
          </p:spPr>
          <p:txBody>
            <a:bodyPr anchor="ctr" rtlCol="false" tIns="50800" lIns="50800" bIns="50800" rIns="50800"/>
            <a:lstStyle/>
            <a:p>
              <a:pPr algn="ctr">
                <a:lnSpc>
                  <a:spcPts val="3214"/>
                </a:lnSpc>
              </a:pPr>
              <a:r>
                <a:rPr lang="en-US" sz="2329" spc="228">
                  <a:solidFill>
                    <a:srgbClr val="FFFFFF"/>
                  </a:solidFill>
                  <a:latin typeface="Balsamiq Sans Italics"/>
                </a:rPr>
                <a:t>Escribe datos curiosos aquí</a:t>
              </a:r>
            </a:p>
          </p:txBody>
        </p:sp>
      </p:grpSp>
      <p:sp>
        <p:nvSpPr>
          <p:cNvPr name="Freeform 14" id="14"/>
          <p:cNvSpPr/>
          <p:nvPr/>
        </p:nvSpPr>
        <p:spPr>
          <a:xfrm flipH="false" flipV="false" rot="0">
            <a:off x="-1181783" y="-1197825"/>
            <a:ext cx="3630769" cy="3181874"/>
          </a:xfrm>
          <a:custGeom>
            <a:avLst/>
            <a:gdLst/>
            <a:ahLst/>
            <a:cxnLst/>
            <a:rect r="r" b="b" t="t" l="l"/>
            <a:pathLst>
              <a:path h="3181874" w="3630769">
                <a:moveTo>
                  <a:pt x="0" y="0"/>
                </a:moveTo>
                <a:lnTo>
                  <a:pt x="3630770" y="0"/>
                </a:lnTo>
                <a:lnTo>
                  <a:pt x="3630770" y="3181874"/>
                </a:lnTo>
                <a:lnTo>
                  <a:pt x="0" y="318187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5" id="15"/>
          <p:cNvSpPr/>
          <p:nvPr/>
        </p:nvSpPr>
        <p:spPr>
          <a:xfrm flipH="false" flipV="false" rot="0">
            <a:off x="-1714527" y="7260073"/>
            <a:ext cx="5938794" cy="4178751"/>
          </a:xfrm>
          <a:custGeom>
            <a:avLst/>
            <a:gdLst/>
            <a:ahLst/>
            <a:cxnLst/>
            <a:rect r="r" b="b" t="t" l="l"/>
            <a:pathLst>
              <a:path h="4178751" w="5938794">
                <a:moveTo>
                  <a:pt x="0" y="0"/>
                </a:moveTo>
                <a:lnTo>
                  <a:pt x="5938793" y="0"/>
                </a:lnTo>
                <a:lnTo>
                  <a:pt x="5938793" y="4178751"/>
                </a:lnTo>
                <a:lnTo>
                  <a:pt x="0" y="4178751"/>
                </a:lnTo>
                <a:lnTo>
                  <a:pt x="0" y="0"/>
                </a:lnTo>
                <a:close/>
              </a:path>
            </a:pathLst>
          </a:custGeom>
          <a:blipFill>
            <a:blip r:embed="rId12">
              <a:alphaModFix amt="96000"/>
              <a:extLst>
                <a:ext uri="{96DAC541-7B7A-43D3-8B79-37D633B846F1}">
                  <asvg:svgBlip xmlns:asvg="http://schemas.microsoft.com/office/drawing/2016/SVG/main" r:embed="rId13"/>
                </a:ext>
              </a:extLst>
            </a:blip>
            <a:stretch>
              <a:fillRect l="0" t="0" r="0" b="0"/>
            </a:stretch>
          </a:blipFill>
        </p:spPr>
      </p:sp>
      <p:grpSp>
        <p:nvGrpSpPr>
          <p:cNvPr name="Group 16" id="16"/>
          <p:cNvGrpSpPr/>
          <p:nvPr/>
        </p:nvGrpSpPr>
        <p:grpSpPr>
          <a:xfrm rot="0">
            <a:off x="8685631" y="8181627"/>
            <a:ext cx="4031355" cy="1076673"/>
            <a:chOff x="0" y="0"/>
            <a:chExt cx="975607" cy="260560"/>
          </a:xfrm>
        </p:grpSpPr>
        <p:sp>
          <p:nvSpPr>
            <p:cNvPr name="Freeform 17" id="17"/>
            <p:cNvSpPr/>
            <p:nvPr/>
          </p:nvSpPr>
          <p:spPr>
            <a:xfrm flipH="false" flipV="false" rot="0">
              <a:off x="0" y="0"/>
              <a:ext cx="975607" cy="260560"/>
            </a:xfrm>
            <a:custGeom>
              <a:avLst/>
              <a:gdLst/>
              <a:ahLst/>
              <a:cxnLst/>
              <a:rect r="r" b="b" t="t" l="l"/>
              <a:pathLst>
                <a:path h="260560" w="975607">
                  <a:moveTo>
                    <a:pt x="0" y="0"/>
                  </a:moveTo>
                  <a:lnTo>
                    <a:pt x="975607" y="0"/>
                  </a:lnTo>
                  <a:lnTo>
                    <a:pt x="975607" y="260560"/>
                  </a:lnTo>
                  <a:lnTo>
                    <a:pt x="0" y="260560"/>
                  </a:lnTo>
                  <a:close/>
                </a:path>
              </a:pathLst>
            </a:custGeom>
            <a:solidFill>
              <a:srgbClr val="205732"/>
            </a:solidFill>
          </p:spPr>
        </p:sp>
        <p:sp>
          <p:nvSpPr>
            <p:cNvPr name="TextBox 18" id="18"/>
            <p:cNvSpPr txBox="true"/>
            <p:nvPr/>
          </p:nvSpPr>
          <p:spPr>
            <a:xfrm>
              <a:off x="0" y="-57150"/>
              <a:ext cx="975607" cy="317710"/>
            </a:xfrm>
            <a:prstGeom prst="rect">
              <a:avLst/>
            </a:prstGeom>
          </p:spPr>
          <p:txBody>
            <a:bodyPr anchor="ctr" rtlCol="false" tIns="50800" lIns="50800" bIns="50800" rIns="50800"/>
            <a:lstStyle/>
            <a:p>
              <a:pPr algn="ctr">
                <a:lnSpc>
                  <a:spcPts val="3214"/>
                </a:lnSpc>
              </a:pPr>
              <a:r>
                <a:rPr lang="en-US" sz="2329" spc="228">
                  <a:solidFill>
                    <a:srgbClr val="FFFFFF"/>
                  </a:solidFill>
                  <a:latin typeface="Balsamiq Sans Italics"/>
                </a:rPr>
                <a:t>Escribe datos curiosos aquí</a:t>
              </a:r>
            </a:p>
          </p:txBody>
        </p:sp>
      </p:grpSp>
      <p:grpSp>
        <p:nvGrpSpPr>
          <p:cNvPr name="Group 19" id="19"/>
          <p:cNvGrpSpPr/>
          <p:nvPr/>
        </p:nvGrpSpPr>
        <p:grpSpPr>
          <a:xfrm rot="0">
            <a:off x="13229399" y="8181627"/>
            <a:ext cx="4031355" cy="1076673"/>
            <a:chOff x="0" y="0"/>
            <a:chExt cx="975607" cy="260560"/>
          </a:xfrm>
        </p:grpSpPr>
        <p:sp>
          <p:nvSpPr>
            <p:cNvPr name="Freeform 20" id="20"/>
            <p:cNvSpPr/>
            <p:nvPr/>
          </p:nvSpPr>
          <p:spPr>
            <a:xfrm flipH="false" flipV="false" rot="0">
              <a:off x="0" y="0"/>
              <a:ext cx="975607" cy="260560"/>
            </a:xfrm>
            <a:custGeom>
              <a:avLst/>
              <a:gdLst/>
              <a:ahLst/>
              <a:cxnLst/>
              <a:rect r="r" b="b" t="t" l="l"/>
              <a:pathLst>
                <a:path h="260560" w="975607">
                  <a:moveTo>
                    <a:pt x="0" y="0"/>
                  </a:moveTo>
                  <a:lnTo>
                    <a:pt x="975607" y="0"/>
                  </a:lnTo>
                  <a:lnTo>
                    <a:pt x="975607" y="260560"/>
                  </a:lnTo>
                  <a:lnTo>
                    <a:pt x="0" y="260560"/>
                  </a:lnTo>
                  <a:close/>
                </a:path>
              </a:pathLst>
            </a:custGeom>
            <a:solidFill>
              <a:srgbClr val="205732"/>
            </a:solidFill>
          </p:spPr>
        </p:sp>
        <p:sp>
          <p:nvSpPr>
            <p:cNvPr name="TextBox 21" id="21"/>
            <p:cNvSpPr txBox="true"/>
            <p:nvPr/>
          </p:nvSpPr>
          <p:spPr>
            <a:xfrm>
              <a:off x="0" y="-57150"/>
              <a:ext cx="975607" cy="317710"/>
            </a:xfrm>
            <a:prstGeom prst="rect">
              <a:avLst/>
            </a:prstGeom>
          </p:spPr>
          <p:txBody>
            <a:bodyPr anchor="ctr" rtlCol="false" tIns="50800" lIns="50800" bIns="50800" rIns="50800"/>
            <a:lstStyle/>
            <a:p>
              <a:pPr algn="ctr">
                <a:lnSpc>
                  <a:spcPts val="3214"/>
                </a:lnSpc>
              </a:pPr>
              <a:r>
                <a:rPr lang="en-US" sz="2329" spc="228">
                  <a:solidFill>
                    <a:srgbClr val="FFFFFF"/>
                  </a:solidFill>
                  <a:latin typeface="Balsamiq Sans Italics"/>
                </a:rPr>
                <a:t>Escribe datos curiosos aquí</a:t>
              </a:r>
            </a:p>
          </p:txBody>
        </p:sp>
      </p:grpSp>
      <p:sp>
        <p:nvSpPr>
          <p:cNvPr name="Freeform 22" id="22"/>
          <p:cNvSpPr/>
          <p:nvPr/>
        </p:nvSpPr>
        <p:spPr>
          <a:xfrm flipH="true" flipV="false" rot="0">
            <a:off x="0" y="6271411"/>
            <a:ext cx="2902647" cy="4897104"/>
          </a:xfrm>
          <a:custGeom>
            <a:avLst/>
            <a:gdLst/>
            <a:ahLst/>
            <a:cxnLst/>
            <a:rect r="r" b="b" t="t" l="l"/>
            <a:pathLst>
              <a:path h="4897104" w="2902647">
                <a:moveTo>
                  <a:pt x="2902647" y="0"/>
                </a:moveTo>
                <a:lnTo>
                  <a:pt x="0" y="0"/>
                </a:lnTo>
                <a:lnTo>
                  <a:pt x="0" y="4897104"/>
                </a:lnTo>
                <a:lnTo>
                  <a:pt x="2902647" y="4897104"/>
                </a:lnTo>
                <a:lnTo>
                  <a:pt x="2902647"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23" id="23"/>
          <p:cNvSpPr txBox="true"/>
          <p:nvPr/>
        </p:nvSpPr>
        <p:spPr>
          <a:xfrm rot="0">
            <a:off x="2618818" y="828675"/>
            <a:ext cx="5911830" cy="6849290"/>
          </a:xfrm>
          <a:prstGeom prst="rect">
            <a:avLst/>
          </a:prstGeom>
        </p:spPr>
        <p:txBody>
          <a:bodyPr anchor="t" rtlCol="false" tIns="0" lIns="0" bIns="0" rIns="0">
            <a:spAutoFit/>
          </a:bodyPr>
          <a:lstStyle/>
          <a:p>
            <a:pPr>
              <a:lnSpc>
                <a:spcPts val="13605"/>
              </a:lnSpc>
            </a:pPr>
            <a:r>
              <a:rPr lang="en-US" sz="9717">
                <a:solidFill>
                  <a:srgbClr val="30833F"/>
                </a:solidFill>
                <a:latin typeface="Lilita One Bold"/>
              </a:rPr>
              <a:t>DATOS CURIOSOS QUE NO SABIAS</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2639041" y="8010515"/>
            <a:ext cx="4166675" cy="741092"/>
            <a:chOff x="0" y="0"/>
            <a:chExt cx="2662999" cy="473646"/>
          </a:xfrm>
        </p:grpSpPr>
        <p:sp>
          <p:nvSpPr>
            <p:cNvPr name="Freeform 3" id="3"/>
            <p:cNvSpPr/>
            <p:nvPr/>
          </p:nvSpPr>
          <p:spPr>
            <a:xfrm flipH="false" flipV="false" rot="0">
              <a:off x="-3810" y="1270"/>
              <a:ext cx="2668080" cy="472376"/>
            </a:xfrm>
            <a:custGeom>
              <a:avLst/>
              <a:gdLst/>
              <a:ahLst/>
              <a:cxnLst/>
              <a:rect r="r" b="b" t="t" l="l"/>
              <a:pathLst>
                <a:path h="472376" w="2668080">
                  <a:moveTo>
                    <a:pt x="2664270" y="373432"/>
                  </a:moveTo>
                  <a:cubicBezTo>
                    <a:pt x="2664270" y="357097"/>
                    <a:pt x="2668080" y="340485"/>
                    <a:pt x="2661730" y="324151"/>
                  </a:cubicBezTo>
                  <a:cubicBezTo>
                    <a:pt x="2654109" y="313353"/>
                    <a:pt x="2642680" y="100450"/>
                    <a:pt x="2642680" y="89653"/>
                  </a:cubicBezTo>
                  <a:cubicBezTo>
                    <a:pt x="2640140" y="82177"/>
                    <a:pt x="2638870" y="74425"/>
                    <a:pt x="2636330" y="54610"/>
                  </a:cubicBezTo>
                  <a:cubicBezTo>
                    <a:pt x="2636330" y="44450"/>
                    <a:pt x="2635059" y="34290"/>
                    <a:pt x="2633790" y="21590"/>
                  </a:cubicBezTo>
                  <a:cubicBezTo>
                    <a:pt x="2623630" y="19050"/>
                    <a:pt x="2614740" y="17780"/>
                    <a:pt x="2604580" y="16510"/>
                  </a:cubicBezTo>
                  <a:cubicBezTo>
                    <a:pt x="2593664" y="15240"/>
                    <a:pt x="2581480" y="16510"/>
                    <a:pt x="2571326" y="16510"/>
                  </a:cubicBezTo>
                  <a:cubicBezTo>
                    <a:pt x="2520558" y="13970"/>
                    <a:pt x="2469790" y="8890"/>
                    <a:pt x="2419021" y="7620"/>
                  </a:cubicBezTo>
                  <a:cubicBezTo>
                    <a:pt x="2323577" y="5080"/>
                    <a:pt x="2226102" y="3810"/>
                    <a:pt x="2130658" y="2540"/>
                  </a:cubicBezTo>
                  <a:cubicBezTo>
                    <a:pt x="2096136" y="2540"/>
                    <a:pt x="2059583" y="0"/>
                    <a:pt x="2025060" y="0"/>
                  </a:cubicBezTo>
                  <a:cubicBezTo>
                    <a:pt x="1941800" y="0"/>
                    <a:pt x="1860571" y="1270"/>
                    <a:pt x="1777311" y="1270"/>
                  </a:cubicBezTo>
                  <a:cubicBezTo>
                    <a:pt x="1728574" y="1270"/>
                    <a:pt x="1679837" y="3810"/>
                    <a:pt x="1629068" y="3810"/>
                  </a:cubicBezTo>
                  <a:cubicBezTo>
                    <a:pt x="1578300" y="5080"/>
                    <a:pt x="658381" y="7620"/>
                    <a:pt x="607613" y="7620"/>
                  </a:cubicBezTo>
                  <a:cubicBezTo>
                    <a:pt x="566998" y="7620"/>
                    <a:pt x="526384" y="6350"/>
                    <a:pt x="485769" y="7620"/>
                  </a:cubicBezTo>
                  <a:cubicBezTo>
                    <a:pt x="449216" y="8890"/>
                    <a:pt x="410632" y="11430"/>
                    <a:pt x="374079" y="12700"/>
                  </a:cubicBezTo>
                  <a:cubicBezTo>
                    <a:pt x="335495" y="15240"/>
                    <a:pt x="296911" y="16510"/>
                    <a:pt x="260358" y="19050"/>
                  </a:cubicBezTo>
                  <a:cubicBezTo>
                    <a:pt x="205529" y="21590"/>
                    <a:pt x="148668" y="24130"/>
                    <a:pt x="93839" y="27940"/>
                  </a:cubicBezTo>
                  <a:cubicBezTo>
                    <a:pt x="61347" y="30480"/>
                    <a:pt x="38100" y="34290"/>
                    <a:pt x="16510" y="36830"/>
                  </a:cubicBezTo>
                  <a:cubicBezTo>
                    <a:pt x="16510" y="38100"/>
                    <a:pt x="13970" y="40640"/>
                    <a:pt x="13970" y="43180"/>
                  </a:cubicBezTo>
                  <a:cubicBezTo>
                    <a:pt x="12700" y="70549"/>
                    <a:pt x="10160" y="76917"/>
                    <a:pt x="8890" y="83008"/>
                  </a:cubicBezTo>
                  <a:cubicBezTo>
                    <a:pt x="7620" y="86607"/>
                    <a:pt x="8890" y="90483"/>
                    <a:pt x="7620" y="94082"/>
                  </a:cubicBezTo>
                  <a:cubicBezTo>
                    <a:pt x="0" y="112355"/>
                    <a:pt x="5080" y="338547"/>
                    <a:pt x="7620" y="357097"/>
                  </a:cubicBezTo>
                  <a:cubicBezTo>
                    <a:pt x="6350" y="371770"/>
                    <a:pt x="11430" y="386167"/>
                    <a:pt x="11430" y="400840"/>
                  </a:cubicBezTo>
                  <a:cubicBezTo>
                    <a:pt x="11430" y="407762"/>
                    <a:pt x="15240" y="414960"/>
                    <a:pt x="7620" y="441896"/>
                  </a:cubicBezTo>
                  <a:cubicBezTo>
                    <a:pt x="5080" y="450786"/>
                    <a:pt x="10160" y="457136"/>
                    <a:pt x="19050" y="458406"/>
                  </a:cubicBezTo>
                  <a:cubicBezTo>
                    <a:pt x="29210" y="459676"/>
                    <a:pt x="38100" y="459676"/>
                    <a:pt x="48260" y="459676"/>
                  </a:cubicBezTo>
                  <a:cubicBezTo>
                    <a:pt x="110084" y="460946"/>
                    <a:pt x="175068" y="460946"/>
                    <a:pt x="242082" y="462216"/>
                  </a:cubicBezTo>
                  <a:cubicBezTo>
                    <a:pt x="278635" y="463486"/>
                    <a:pt x="315188" y="464756"/>
                    <a:pt x="349710" y="466026"/>
                  </a:cubicBezTo>
                  <a:cubicBezTo>
                    <a:pt x="410632" y="467296"/>
                    <a:pt x="469523" y="467296"/>
                    <a:pt x="530445" y="468566"/>
                  </a:cubicBezTo>
                  <a:cubicBezTo>
                    <a:pt x="554814" y="468566"/>
                    <a:pt x="577152" y="468566"/>
                    <a:pt x="601520" y="467296"/>
                  </a:cubicBezTo>
                  <a:cubicBezTo>
                    <a:pt x="611674" y="467296"/>
                    <a:pt x="623858" y="466026"/>
                    <a:pt x="634012" y="466026"/>
                  </a:cubicBezTo>
                  <a:cubicBezTo>
                    <a:pt x="674627" y="467296"/>
                    <a:pt x="1486917" y="458406"/>
                    <a:pt x="1527532" y="459676"/>
                  </a:cubicBezTo>
                  <a:cubicBezTo>
                    <a:pt x="1584392" y="460946"/>
                    <a:pt x="1740758" y="460946"/>
                    <a:pt x="1797619" y="460946"/>
                  </a:cubicBezTo>
                  <a:cubicBezTo>
                    <a:pt x="1819957" y="460946"/>
                    <a:pt x="1840264" y="459676"/>
                    <a:pt x="1862602" y="459676"/>
                  </a:cubicBezTo>
                  <a:cubicBezTo>
                    <a:pt x="1899155" y="460946"/>
                    <a:pt x="1935708" y="462216"/>
                    <a:pt x="1972261" y="463486"/>
                  </a:cubicBezTo>
                  <a:cubicBezTo>
                    <a:pt x="2051460" y="466026"/>
                    <a:pt x="2128627" y="463486"/>
                    <a:pt x="2207826" y="467296"/>
                  </a:cubicBezTo>
                  <a:cubicBezTo>
                    <a:pt x="2339823" y="472376"/>
                    <a:pt x="2473851" y="466026"/>
                    <a:pt x="2604580" y="471106"/>
                  </a:cubicBezTo>
                  <a:cubicBezTo>
                    <a:pt x="2624899" y="472376"/>
                    <a:pt x="2645220" y="471106"/>
                    <a:pt x="2668080" y="471106"/>
                  </a:cubicBezTo>
                  <a:cubicBezTo>
                    <a:pt x="2668080" y="446976"/>
                    <a:pt x="2668080" y="434276"/>
                    <a:pt x="2668080" y="415237"/>
                  </a:cubicBezTo>
                  <a:cubicBezTo>
                    <a:pt x="2666809" y="401117"/>
                    <a:pt x="2664270" y="387828"/>
                    <a:pt x="2664270" y="373432"/>
                  </a:cubicBezTo>
                  <a:close/>
                </a:path>
              </a:pathLst>
            </a:custGeom>
            <a:solidFill>
              <a:srgbClr val="59AD4B"/>
            </a:solidFill>
          </p:spPr>
        </p:sp>
      </p:grpSp>
      <p:sp>
        <p:nvSpPr>
          <p:cNvPr name="Freeform 4" id="4"/>
          <p:cNvSpPr/>
          <p:nvPr/>
        </p:nvSpPr>
        <p:spPr>
          <a:xfrm flipH="false" flipV="false" rot="0">
            <a:off x="2590582" y="2993622"/>
            <a:ext cx="4215135" cy="4849529"/>
          </a:xfrm>
          <a:custGeom>
            <a:avLst/>
            <a:gdLst/>
            <a:ahLst/>
            <a:cxnLst/>
            <a:rect r="r" b="b" t="t" l="l"/>
            <a:pathLst>
              <a:path h="4849529" w="4215135">
                <a:moveTo>
                  <a:pt x="0" y="0"/>
                </a:moveTo>
                <a:lnTo>
                  <a:pt x="4215135" y="0"/>
                </a:lnTo>
                <a:lnTo>
                  <a:pt x="4215135" y="4849529"/>
                </a:lnTo>
                <a:lnTo>
                  <a:pt x="0" y="4849529"/>
                </a:lnTo>
                <a:lnTo>
                  <a:pt x="0" y="0"/>
                </a:lnTo>
                <a:close/>
              </a:path>
            </a:pathLst>
          </a:custGeom>
          <a:blipFill>
            <a:blip r:embed="rId2"/>
            <a:stretch>
              <a:fillRect l="-121956" t="0" r="-132742" b="-73418"/>
            </a:stretch>
          </a:blipFill>
        </p:spPr>
      </p:sp>
      <p:grpSp>
        <p:nvGrpSpPr>
          <p:cNvPr name="Group 5" id="5"/>
          <p:cNvGrpSpPr/>
          <p:nvPr/>
        </p:nvGrpSpPr>
        <p:grpSpPr>
          <a:xfrm rot="0">
            <a:off x="7058433" y="8025127"/>
            <a:ext cx="4166675" cy="741092"/>
            <a:chOff x="0" y="0"/>
            <a:chExt cx="2662999" cy="473646"/>
          </a:xfrm>
        </p:grpSpPr>
        <p:sp>
          <p:nvSpPr>
            <p:cNvPr name="Freeform 6" id="6"/>
            <p:cNvSpPr/>
            <p:nvPr/>
          </p:nvSpPr>
          <p:spPr>
            <a:xfrm flipH="false" flipV="false" rot="0">
              <a:off x="-3810" y="1270"/>
              <a:ext cx="2668080" cy="472376"/>
            </a:xfrm>
            <a:custGeom>
              <a:avLst/>
              <a:gdLst/>
              <a:ahLst/>
              <a:cxnLst/>
              <a:rect r="r" b="b" t="t" l="l"/>
              <a:pathLst>
                <a:path h="472376" w="2668080">
                  <a:moveTo>
                    <a:pt x="2664270" y="373432"/>
                  </a:moveTo>
                  <a:cubicBezTo>
                    <a:pt x="2664270" y="357097"/>
                    <a:pt x="2668080" y="340485"/>
                    <a:pt x="2661730" y="324151"/>
                  </a:cubicBezTo>
                  <a:cubicBezTo>
                    <a:pt x="2654109" y="313353"/>
                    <a:pt x="2642680" y="100450"/>
                    <a:pt x="2642680" y="89653"/>
                  </a:cubicBezTo>
                  <a:cubicBezTo>
                    <a:pt x="2640140" y="82177"/>
                    <a:pt x="2638870" y="74425"/>
                    <a:pt x="2636330" y="54610"/>
                  </a:cubicBezTo>
                  <a:cubicBezTo>
                    <a:pt x="2636330" y="44450"/>
                    <a:pt x="2635059" y="34290"/>
                    <a:pt x="2633790" y="21590"/>
                  </a:cubicBezTo>
                  <a:cubicBezTo>
                    <a:pt x="2623630" y="19050"/>
                    <a:pt x="2614740" y="17780"/>
                    <a:pt x="2604580" y="16510"/>
                  </a:cubicBezTo>
                  <a:cubicBezTo>
                    <a:pt x="2593664" y="15240"/>
                    <a:pt x="2581480" y="16510"/>
                    <a:pt x="2571326" y="16510"/>
                  </a:cubicBezTo>
                  <a:cubicBezTo>
                    <a:pt x="2520558" y="13970"/>
                    <a:pt x="2469790" y="8890"/>
                    <a:pt x="2419021" y="7620"/>
                  </a:cubicBezTo>
                  <a:cubicBezTo>
                    <a:pt x="2323577" y="5080"/>
                    <a:pt x="2226102" y="3810"/>
                    <a:pt x="2130658" y="2540"/>
                  </a:cubicBezTo>
                  <a:cubicBezTo>
                    <a:pt x="2096136" y="2540"/>
                    <a:pt x="2059583" y="0"/>
                    <a:pt x="2025060" y="0"/>
                  </a:cubicBezTo>
                  <a:cubicBezTo>
                    <a:pt x="1941800" y="0"/>
                    <a:pt x="1860571" y="1270"/>
                    <a:pt x="1777311" y="1270"/>
                  </a:cubicBezTo>
                  <a:cubicBezTo>
                    <a:pt x="1728574" y="1270"/>
                    <a:pt x="1679837" y="3810"/>
                    <a:pt x="1629068" y="3810"/>
                  </a:cubicBezTo>
                  <a:cubicBezTo>
                    <a:pt x="1578300" y="5080"/>
                    <a:pt x="658381" y="7620"/>
                    <a:pt x="607613" y="7620"/>
                  </a:cubicBezTo>
                  <a:cubicBezTo>
                    <a:pt x="566998" y="7620"/>
                    <a:pt x="526384" y="6350"/>
                    <a:pt x="485769" y="7620"/>
                  </a:cubicBezTo>
                  <a:cubicBezTo>
                    <a:pt x="449216" y="8890"/>
                    <a:pt x="410632" y="11430"/>
                    <a:pt x="374079" y="12700"/>
                  </a:cubicBezTo>
                  <a:cubicBezTo>
                    <a:pt x="335495" y="15240"/>
                    <a:pt x="296911" y="16510"/>
                    <a:pt x="260358" y="19050"/>
                  </a:cubicBezTo>
                  <a:cubicBezTo>
                    <a:pt x="205529" y="21590"/>
                    <a:pt x="148668" y="24130"/>
                    <a:pt x="93839" y="27940"/>
                  </a:cubicBezTo>
                  <a:cubicBezTo>
                    <a:pt x="61347" y="30480"/>
                    <a:pt x="38100" y="34290"/>
                    <a:pt x="16510" y="36830"/>
                  </a:cubicBezTo>
                  <a:cubicBezTo>
                    <a:pt x="16510" y="38100"/>
                    <a:pt x="13970" y="40640"/>
                    <a:pt x="13970" y="43180"/>
                  </a:cubicBezTo>
                  <a:cubicBezTo>
                    <a:pt x="12700" y="70549"/>
                    <a:pt x="10160" y="76917"/>
                    <a:pt x="8890" y="83008"/>
                  </a:cubicBezTo>
                  <a:cubicBezTo>
                    <a:pt x="7620" y="86607"/>
                    <a:pt x="8890" y="90483"/>
                    <a:pt x="7620" y="94082"/>
                  </a:cubicBezTo>
                  <a:cubicBezTo>
                    <a:pt x="0" y="112355"/>
                    <a:pt x="5080" y="338547"/>
                    <a:pt x="7620" y="357097"/>
                  </a:cubicBezTo>
                  <a:cubicBezTo>
                    <a:pt x="6350" y="371770"/>
                    <a:pt x="11430" y="386167"/>
                    <a:pt x="11430" y="400840"/>
                  </a:cubicBezTo>
                  <a:cubicBezTo>
                    <a:pt x="11430" y="407762"/>
                    <a:pt x="15240" y="414960"/>
                    <a:pt x="7620" y="441896"/>
                  </a:cubicBezTo>
                  <a:cubicBezTo>
                    <a:pt x="5080" y="450786"/>
                    <a:pt x="10160" y="457136"/>
                    <a:pt x="19050" y="458406"/>
                  </a:cubicBezTo>
                  <a:cubicBezTo>
                    <a:pt x="29210" y="459676"/>
                    <a:pt x="38100" y="459676"/>
                    <a:pt x="48260" y="459676"/>
                  </a:cubicBezTo>
                  <a:cubicBezTo>
                    <a:pt x="110084" y="460946"/>
                    <a:pt x="175068" y="460946"/>
                    <a:pt x="242082" y="462216"/>
                  </a:cubicBezTo>
                  <a:cubicBezTo>
                    <a:pt x="278635" y="463486"/>
                    <a:pt x="315188" y="464756"/>
                    <a:pt x="349710" y="466026"/>
                  </a:cubicBezTo>
                  <a:cubicBezTo>
                    <a:pt x="410632" y="467296"/>
                    <a:pt x="469523" y="467296"/>
                    <a:pt x="530445" y="468566"/>
                  </a:cubicBezTo>
                  <a:cubicBezTo>
                    <a:pt x="554814" y="468566"/>
                    <a:pt x="577152" y="468566"/>
                    <a:pt x="601520" y="467296"/>
                  </a:cubicBezTo>
                  <a:cubicBezTo>
                    <a:pt x="611674" y="467296"/>
                    <a:pt x="623858" y="466026"/>
                    <a:pt x="634012" y="466026"/>
                  </a:cubicBezTo>
                  <a:cubicBezTo>
                    <a:pt x="674627" y="467296"/>
                    <a:pt x="1486917" y="458406"/>
                    <a:pt x="1527532" y="459676"/>
                  </a:cubicBezTo>
                  <a:cubicBezTo>
                    <a:pt x="1584392" y="460946"/>
                    <a:pt x="1740758" y="460946"/>
                    <a:pt x="1797619" y="460946"/>
                  </a:cubicBezTo>
                  <a:cubicBezTo>
                    <a:pt x="1819957" y="460946"/>
                    <a:pt x="1840264" y="459676"/>
                    <a:pt x="1862602" y="459676"/>
                  </a:cubicBezTo>
                  <a:cubicBezTo>
                    <a:pt x="1899155" y="460946"/>
                    <a:pt x="1935708" y="462216"/>
                    <a:pt x="1972261" y="463486"/>
                  </a:cubicBezTo>
                  <a:cubicBezTo>
                    <a:pt x="2051460" y="466026"/>
                    <a:pt x="2128627" y="463486"/>
                    <a:pt x="2207826" y="467296"/>
                  </a:cubicBezTo>
                  <a:cubicBezTo>
                    <a:pt x="2339823" y="472376"/>
                    <a:pt x="2473851" y="466026"/>
                    <a:pt x="2604580" y="471106"/>
                  </a:cubicBezTo>
                  <a:cubicBezTo>
                    <a:pt x="2624899" y="472376"/>
                    <a:pt x="2645220" y="471106"/>
                    <a:pt x="2668080" y="471106"/>
                  </a:cubicBezTo>
                  <a:cubicBezTo>
                    <a:pt x="2668080" y="446976"/>
                    <a:pt x="2668080" y="434276"/>
                    <a:pt x="2668080" y="415237"/>
                  </a:cubicBezTo>
                  <a:cubicBezTo>
                    <a:pt x="2666809" y="401117"/>
                    <a:pt x="2664270" y="387828"/>
                    <a:pt x="2664270" y="373432"/>
                  </a:cubicBezTo>
                  <a:close/>
                </a:path>
              </a:pathLst>
            </a:custGeom>
            <a:solidFill>
              <a:srgbClr val="59AD4B"/>
            </a:solidFill>
          </p:spPr>
        </p:sp>
      </p:grpSp>
      <p:sp>
        <p:nvSpPr>
          <p:cNvPr name="Freeform 7" id="7"/>
          <p:cNvSpPr/>
          <p:nvPr/>
        </p:nvSpPr>
        <p:spPr>
          <a:xfrm flipH="false" flipV="false" rot="0">
            <a:off x="7009974" y="3008234"/>
            <a:ext cx="4215135" cy="4849529"/>
          </a:xfrm>
          <a:custGeom>
            <a:avLst/>
            <a:gdLst/>
            <a:ahLst/>
            <a:cxnLst/>
            <a:rect r="r" b="b" t="t" l="l"/>
            <a:pathLst>
              <a:path h="4849529" w="4215135">
                <a:moveTo>
                  <a:pt x="0" y="0"/>
                </a:moveTo>
                <a:lnTo>
                  <a:pt x="4215134" y="0"/>
                </a:lnTo>
                <a:lnTo>
                  <a:pt x="4215134" y="4849529"/>
                </a:lnTo>
                <a:lnTo>
                  <a:pt x="0" y="4849529"/>
                </a:lnTo>
                <a:lnTo>
                  <a:pt x="0" y="0"/>
                </a:lnTo>
                <a:close/>
              </a:path>
            </a:pathLst>
          </a:custGeom>
          <a:blipFill>
            <a:blip r:embed="rId3"/>
            <a:stretch>
              <a:fillRect l="-153845" t="-3973" r="-140603" b="-124592"/>
            </a:stretch>
          </a:blipFill>
        </p:spPr>
      </p:sp>
      <p:grpSp>
        <p:nvGrpSpPr>
          <p:cNvPr name="Group 8" id="8"/>
          <p:cNvGrpSpPr/>
          <p:nvPr/>
        </p:nvGrpSpPr>
        <p:grpSpPr>
          <a:xfrm rot="0">
            <a:off x="11530743" y="8025127"/>
            <a:ext cx="4166675" cy="741092"/>
            <a:chOff x="0" y="0"/>
            <a:chExt cx="2662999" cy="473646"/>
          </a:xfrm>
        </p:grpSpPr>
        <p:sp>
          <p:nvSpPr>
            <p:cNvPr name="Freeform 9" id="9"/>
            <p:cNvSpPr/>
            <p:nvPr/>
          </p:nvSpPr>
          <p:spPr>
            <a:xfrm flipH="false" flipV="false" rot="0">
              <a:off x="-3810" y="1270"/>
              <a:ext cx="2668080" cy="472376"/>
            </a:xfrm>
            <a:custGeom>
              <a:avLst/>
              <a:gdLst/>
              <a:ahLst/>
              <a:cxnLst/>
              <a:rect r="r" b="b" t="t" l="l"/>
              <a:pathLst>
                <a:path h="472376" w="2668080">
                  <a:moveTo>
                    <a:pt x="2664270" y="373432"/>
                  </a:moveTo>
                  <a:cubicBezTo>
                    <a:pt x="2664270" y="357097"/>
                    <a:pt x="2668080" y="340485"/>
                    <a:pt x="2661730" y="324151"/>
                  </a:cubicBezTo>
                  <a:cubicBezTo>
                    <a:pt x="2654109" y="313353"/>
                    <a:pt x="2642680" y="100450"/>
                    <a:pt x="2642680" y="89653"/>
                  </a:cubicBezTo>
                  <a:cubicBezTo>
                    <a:pt x="2640140" y="82177"/>
                    <a:pt x="2638870" y="74425"/>
                    <a:pt x="2636330" y="54610"/>
                  </a:cubicBezTo>
                  <a:cubicBezTo>
                    <a:pt x="2636330" y="44450"/>
                    <a:pt x="2635059" y="34290"/>
                    <a:pt x="2633790" y="21590"/>
                  </a:cubicBezTo>
                  <a:cubicBezTo>
                    <a:pt x="2623630" y="19050"/>
                    <a:pt x="2614740" y="17780"/>
                    <a:pt x="2604580" y="16510"/>
                  </a:cubicBezTo>
                  <a:cubicBezTo>
                    <a:pt x="2593664" y="15240"/>
                    <a:pt x="2581480" y="16510"/>
                    <a:pt x="2571326" y="16510"/>
                  </a:cubicBezTo>
                  <a:cubicBezTo>
                    <a:pt x="2520558" y="13970"/>
                    <a:pt x="2469790" y="8890"/>
                    <a:pt x="2419021" y="7620"/>
                  </a:cubicBezTo>
                  <a:cubicBezTo>
                    <a:pt x="2323577" y="5080"/>
                    <a:pt x="2226102" y="3810"/>
                    <a:pt x="2130658" y="2540"/>
                  </a:cubicBezTo>
                  <a:cubicBezTo>
                    <a:pt x="2096136" y="2540"/>
                    <a:pt x="2059583" y="0"/>
                    <a:pt x="2025060" y="0"/>
                  </a:cubicBezTo>
                  <a:cubicBezTo>
                    <a:pt x="1941800" y="0"/>
                    <a:pt x="1860571" y="1270"/>
                    <a:pt x="1777311" y="1270"/>
                  </a:cubicBezTo>
                  <a:cubicBezTo>
                    <a:pt x="1728574" y="1270"/>
                    <a:pt x="1679837" y="3810"/>
                    <a:pt x="1629068" y="3810"/>
                  </a:cubicBezTo>
                  <a:cubicBezTo>
                    <a:pt x="1578300" y="5080"/>
                    <a:pt x="658381" y="7620"/>
                    <a:pt x="607613" y="7620"/>
                  </a:cubicBezTo>
                  <a:cubicBezTo>
                    <a:pt x="566998" y="7620"/>
                    <a:pt x="526384" y="6350"/>
                    <a:pt x="485769" y="7620"/>
                  </a:cubicBezTo>
                  <a:cubicBezTo>
                    <a:pt x="449216" y="8890"/>
                    <a:pt x="410632" y="11430"/>
                    <a:pt x="374079" y="12700"/>
                  </a:cubicBezTo>
                  <a:cubicBezTo>
                    <a:pt x="335495" y="15240"/>
                    <a:pt x="296911" y="16510"/>
                    <a:pt x="260358" y="19050"/>
                  </a:cubicBezTo>
                  <a:cubicBezTo>
                    <a:pt x="205529" y="21590"/>
                    <a:pt x="148668" y="24130"/>
                    <a:pt x="93839" y="27940"/>
                  </a:cubicBezTo>
                  <a:cubicBezTo>
                    <a:pt x="61347" y="30480"/>
                    <a:pt x="38100" y="34290"/>
                    <a:pt x="16510" y="36830"/>
                  </a:cubicBezTo>
                  <a:cubicBezTo>
                    <a:pt x="16510" y="38100"/>
                    <a:pt x="13970" y="40640"/>
                    <a:pt x="13970" y="43180"/>
                  </a:cubicBezTo>
                  <a:cubicBezTo>
                    <a:pt x="12700" y="70549"/>
                    <a:pt x="10160" y="76917"/>
                    <a:pt x="8890" y="83008"/>
                  </a:cubicBezTo>
                  <a:cubicBezTo>
                    <a:pt x="7620" y="86607"/>
                    <a:pt x="8890" y="90483"/>
                    <a:pt x="7620" y="94082"/>
                  </a:cubicBezTo>
                  <a:cubicBezTo>
                    <a:pt x="0" y="112355"/>
                    <a:pt x="5080" y="338547"/>
                    <a:pt x="7620" y="357097"/>
                  </a:cubicBezTo>
                  <a:cubicBezTo>
                    <a:pt x="6350" y="371770"/>
                    <a:pt x="11430" y="386167"/>
                    <a:pt x="11430" y="400840"/>
                  </a:cubicBezTo>
                  <a:cubicBezTo>
                    <a:pt x="11430" y="407762"/>
                    <a:pt x="15240" y="414960"/>
                    <a:pt x="7620" y="441896"/>
                  </a:cubicBezTo>
                  <a:cubicBezTo>
                    <a:pt x="5080" y="450786"/>
                    <a:pt x="10160" y="457136"/>
                    <a:pt x="19050" y="458406"/>
                  </a:cubicBezTo>
                  <a:cubicBezTo>
                    <a:pt x="29210" y="459676"/>
                    <a:pt x="38100" y="459676"/>
                    <a:pt x="48260" y="459676"/>
                  </a:cubicBezTo>
                  <a:cubicBezTo>
                    <a:pt x="110084" y="460946"/>
                    <a:pt x="175068" y="460946"/>
                    <a:pt x="242082" y="462216"/>
                  </a:cubicBezTo>
                  <a:cubicBezTo>
                    <a:pt x="278635" y="463486"/>
                    <a:pt x="315188" y="464756"/>
                    <a:pt x="349710" y="466026"/>
                  </a:cubicBezTo>
                  <a:cubicBezTo>
                    <a:pt x="410632" y="467296"/>
                    <a:pt x="469523" y="467296"/>
                    <a:pt x="530445" y="468566"/>
                  </a:cubicBezTo>
                  <a:cubicBezTo>
                    <a:pt x="554814" y="468566"/>
                    <a:pt x="577152" y="468566"/>
                    <a:pt x="601520" y="467296"/>
                  </a:cubicBezTo>
                  <a:cubicBezTo>
                    <a:pt x="611674" y="467296"/>
                    <a:pt x="623858" y="466026"/>
                    <a:pt x="634012" y="466026"/>
                  </a:cubicBezTo>
                  <a:cubicBezTo>
                    <a:pt x="674627" y="467296"/>
                    <a:pt x="1486917" y="458406"/>
                    <a:pt x="1527532" y="459676"/>
                  </a:cubicBezTo>
                  <a:cubicBezTo>
                    <a:pt x="1584392" y="460946"/>
                    <a:pt x="1740758" y="460946"/>
                    <a:pt x="1797619" y="460946"/>
                  </a:cubicBezTo>
                  <a:cubicBezTo>
                    <a:pt x="1819957" y="460946"/>
                    <a:pt x="1840264" y="459676"/>
                    <a:pt x="1862602" y="459676"/>
                  </a:cubicBezTo>
                  <a:cubicBezTo>
                    <a:pt x="1899155" y="460946"/>
                    <a:pt x="1935708" y="462216"/>
                    <a:pt x="1972261" y="463486"/>
                  </a:cubicBezTo>
                  <a:cubicBezTo>
                    <a:pt x="2051460" y="466026"/>
                    <a:pt x="2128627" y="463486"/>
                    <a:pt x="2207826" y="467296"/>
                  </a:cubicBezTo>
                  <a:cubicBezTo>
                    <a:pt x="2339823" y="472376"/>
                    <a:pt x="2473851" y="466026"/>
                    <a:pt x="2604580" y="471106"/>
                  </a:cubicBezTo>
                  <a:cubicBezTo>
                    <a:pt x="2624899" y="472376"/>
                    <a:pt x="2645220" y="471106"/>
                    <a:pt x="2668080" y="471106"/>
                  </a:cubicBezTo>
                  <a:cubicBezTo>
                    <a:pt x="2668080" y="446976"/>
                    <a:pt x="2668080" y="434276"/>
                    <a:pt x="2668080" y="415237"/>
                  </a:cubicBezTo>
                  <a:cubicBezTo>
                    <a:pt x="2666809" y="401117"/>
                    <a:pt x="2664270" y="387828"/>
                    <a:pt x="2664270" y="373432"/>
                  </a:cubicBezTo>
                  <a:close/>
                </a:path>
              </a:pathLst>
            </a:custGeom>
            <a:solidFill>
              <a:srgbClr val="59AD4B"/>
            </a:solidFill>
          </p:spPr>
        </p:sp>
      </p:grpSp>
      <p:sp>
        <p:nvSpPr>
          <p:cNvPr name="Freeform 10" id="10"/>
          <p:cNvSpPr/>
          <p:nvPr/>
        </p:nvSpPr>
        <p:spPr>
          <a:xfrm flipH="false" flipV="false" rot="0">
            <a:off x="11482283" y="3008234"/>
            <a:ext cx="4215135" cy="4849529"/>
          </a:xfrm>
          <a:custGeom>
            <a:avLst/>
            <a:gdLst/>
            <a:ahLst/>
            <a:cxnLst/>
            <a:rect r="r" b="b" t="t" l="l"/>
            <a:pathLst>
              <a:path h="4849529" w="4215135">
                <a:moveTo>
                  <a:pt x="0" y="0"/>
                </a:moveTo>
                <a:lnTo>
                  <a:pt x="4215135" y="0"/>
                </a:lnTo>
                <a:lnTo>
                  <a:pt x="4215135" y="4849529"/>
                </a:lnTo>
                <a:lnTo>
                  <a:pt x="0" y="4849529"/>
                </a:lnTo>
                <a:lnTo>
                  <a:pt x="0" y="0"/>
                </a:lnTo>
                <a:close/>
              </a:path>
            </a:pathLst>
          </a:custGeom>
          <a:blipFill>
            <a:blip r:embed="rId4"/>
            <a:stretch>
              <a:fillRect l="-212987" t="-49954" r="-139369" b="-112494"/>
            </a:stretch>
          </a:blipFill>
        </p:spPr>
      </p:sp>
      <p:sp>
        <p:nvSpPr>
          <p:cNvPr name="TextBox 11" id="11"/>
          <p:cNvSpPr txBox="true"/>
          <p:nvPr/>
        </p:nvSpPr>
        <p:spPr>
          <a:xfrm rot="0">
            <a:off x="2987724" y="8070032"/>
            <a:ext cx="3209310" cy="555382"/>
          </a:xfrm>
          <a:prstGeom prst="rect">
            <a:avLst/>
          </a:prstGeom>
        </p:spPr>
        <p:txBody>
          <a:bodyPr anchor="t" rtlCol="false" tIns="0" lIns="0" bIns="0" rIns="0">
            <a:spAutoFit/>
          </a:bodyPr>
          <a:lstStyle/>
          <a:p>
            <a:pPr algn="ctr">
              <a:lnSpc>
                <a:spcPts val="4563"/>
              </a:lnSpc>
              <a:spcBef>
                <a:spcPct val="0"/>
              </a:spcBef>
            </a:pPr>
            <a:r>
              <a:rPr lang="en-US" sz="3259">
                <a:solidFill>
                  <a:srgbClr val="000000"/>
                </a:solidFill>
                <a:latin typeface="Balsamiq Sans"/>
              </a:rPr>
              <a:t>Sandra Haro</a:t>
            </a:r>
          </a:p>
        </p:txBody>
      </p:sp>
      <p:sp>
        <p:nvSpPr>
          <p:cNvPr name="TextBox 12" id="12"/>
          <p:cNvSpPr txBox="true"/>
          <p:nvPr/>
        </p:nvSpPr>
        <p:spPr>
          <a:xfrm rot="0">
            <a:off x="7407116" y="8084645"/>
            <a:ext cx="3209310" cy="555382"/>
          </a:xfrm>
          <a:prstGeom prst="rect">
            <a:avLst/>
          </a:prstGeom>
        </p:spPr>
        <p:txBody>
          <a:bodyPr anchor="t" rtlCol="false" tIns="0" lIns="0" bIns="0" rIns="0">
            <a:spAutoFit/>
          </a:bodyPr>
          <a:lstStyle/>
          <a:p>
            <a:pPr algn="ctr">
              <a:lnSpc>
                <a:spcPts val="4563"/>
              </a:lnSpc>
              <a:spcBef>
                <a:spcPct val="0"/>
              </a:spcBef>
            </a:pPr>
            <a:r>
              <a:rPr lang="en-US" sz="3259">
                <a:solidFill>
                  <a:srgbClr val="000000"/>
                </a:solidFill>
                <a:latin typeface="Balsamiq Sans"/>
              </a:rPr>
              <a:t>Juliana Silva</a:t>
            </a:r>
          </a:p>
        </p:txBody>
      </p:sp>
      <p:sp>
        <p:nvSpPr>
          <p:cNvPr name="TextBox 13" id="13"/>
          <p:cNvSpPr txBox="true"/>
          <p:nvPr/>
        </p:nvSpPr>
        <p:spPr>
          <a:xfrm rot="0">
            <a:off x="11879425" y="8084645"/>
            <a:ext cx="3209310" cy="555382"/>
          </a:xfrm>
          <a:prstGeom prst="rect">
            <a:avLst/>
          </a:prstGeom>
        </p:spPr>
        <p:txBody>
          <a:bodyPr anchor="t" rtlCol="false" tIns="0" lIns="0" bIns="0" rIns="0">
            <a:spAutoFit/>
          </a:bodyPr>
          <a:lstStyle/>
          <a:p>
            <a:pPr algn="ctr">
              <a:lnSpc>
                <a:spcPts val="4563"/>
              </a:lnSpc>
              <a:spcBef>
                <a:spcPct val="0"/>
              </a:spcBef>
            </a:pPr>
            <a:r>
              <a:rPr lang="en-US" sz="3259">
                <a:solidFill>
                  <a:srgbClr val="000000"/>
                </a:solidFill>
                <a:latin typeface="Balsamiq Sans"/>
              </a:rPr>
              <a:t>Elena Paula</a:t>
            </a:r>
          </a:p>
        </p:txBody>
      </p:sp>
      <p:sp>
        <p:nvSpPr>
          <p:cNvPr name="Freeform 14" id="14"/>
          <p:cNvSpPr/>
          <p:nvPr/>
        </p:nvSpPr>
        <p:spPr>
          <a:xfrm flipH="false" flipV="false" rot="0">
            <a:off x="-623011" y="7338714"/>
            <a:ext cx="4995834" cy="3515251"/>
          </a:xfrm>
          <a:custGeom>
            <a:avLst/>
            <a:gdLst/>
            <a:ahLst/>
            <a:cxnLst/>
            <a:rect r="r" b="b" t="t" l="l"/>
            <a:pathLst>
              <a:path h="3515251" w="4995834">
                <a:moveTo>
                  <a:pt x="0" y="0"/>
                </a:moveTo>
                <a:lnTo>
                  <a:pt x="4995834" y="0"/>
                </a:lnTo>
                <a:lnTo>
                  <a:pt x="4995834" y="3515250"/>
                </a:lnTo>
                <a:lnTo>
                  <a:pt x="0" y="351525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10800000">
            <a:off x="12069745" y="-289447"/>
            <a:ext cx="6394646" cy="1650981"/>
          </a:xfrm>
          <a:custGeom>
            <a:avLst/>
            <a:gdLst/>
            <a:ahLst/>
            <a:cxnLst/>
            <a:rect r="r" b="b" t="t" l="l"/>
            <a:pathLst>
              <a:path h="1650981" w="6394646">
                <a:moveTo>
                  <a:pt x="0" y="0"/>
                </a:moveTo>
                <a:lnTo>
                  <a:pt x="6394646" y="0"/>
                </a:lnTo>
                <a:lnTo>
                  <a:pt x="6394646" y="1650982"/>
                </a:lnTo>
                <a:lnTo>
                  <a:pt x="0" y="165098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6" id="16"/>
          <p:cNvSpPr txBox="true"/>
          <p:nvPr/>
        </p:nvSpPr>
        <p:spPr>
          <a:xfrm rot="0">
            <a:off x="3070350" y="1402047"/>
            <a:ext cx="12147299" cy="1286874"/>
          </a:xfrm>
          <a:prstGeom prst="rect">
            <a:avLst/>
          </a:prstGeom>
        </p:spPr>
        <p:txBody>
          <a:bodyPr anchor="t" rtlCol="false" tIns="0" lIns="0" bIns="0" rIns="0">
            <a:spAutoFit/>
          </a:bodyPr>
          <a:lstStyle/>
          <a:p>
            <a:pPr algn="ctr">
              <a:lnSpc>
                <a:spcPts val="10556"/>
              </a:lnSpc>
            </a:pPr>
            <a:r>
              <a:rPr lang="en-US" sz="7540">
                <a:solidFill>
                  <a:srgbClr val="30833F"/>
                </a:solidFill>
                <a:latin typeface="Lilita One Bold"/>
              </a:rPr>
              <a:t>CREADORAS DEL JUEGO</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3238150" y="3103026"/>
            <a:ext cx="2042264" cy="1158521"/>
          </a:xfrm>
          <a:custGeom>
            <a:avLst/>
            <a:gdLst/>
            <a:ahLst/>
            <a:cxnLst/>
            <a:rect r="r" b="b" t="t" l="l"/>
            <a:pathLst>
              <a:path h="1158521" w="2042264">
                <a:moveTo>
                  <a:pt x="0" y="0"/>
                </a:moveTo>
                <a:lnTo>
                  <a:pt x="2042264" y="0"/>
                </a:lnTo>
                <a:lnTo>
                  <a:pt x="2042264" y="1158521"/>
                </a:lnTo>
                <a:lnTo>
                  <a:pt x="0" y="115852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134451" y="3209759"/>
            <a:ext cx="1682913" cy="945054"/>
          </a:xfrm>
          <a:custGeom>
            <a:avLst/>
            <a:gdLst/>
            <a:ahLst/>
            <a:cxnLst/>
            <a:rect r="r" b="b" t="t" l="l"/>
            <a:pathLst>
              <a:path h="945054" w="1682913">
                <a:moveTo>
                  <a:pt x="0" y="0"/>
                </a:moveTo>
                <a:lnTo>
                  <a:pt x="1682914" y="0"/>
                </a:lnTo>
                <a:lnTo>
                  <a:pt x="1682914" y="945055"/>
                </a:lnTo>
                <a:lnTo>
                  <a:pt x="0" y="94505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5699514" y="2971520"/>
            <a:ext cx="2020266" cy="1421533"/>
          </a:xfrm>
          <a:custGeom>
            <a:avLst/>
            <a:gdLst/>
            <a:ahLst/>
            <a:cxnLst/>
            <a:rect r="r" b="b" t="t" l="l"/>
            <a:pathLst>
              <a:path h="1421533" w="2020266">
                <a:moveTo>
                  <a:pt x="0" y="0"/>
                </a:moveTo>
                <a:lnTo>
                  <a:pt x="2020267" y="0"/>
                </a:lnTo>
                <a:lnTo>
                  <a:pt x="2020267" y="1421533"/>
                </a:lnTo>
                <a:lnTo>
                  <a:pt x="0" y="142153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3823746" y="3209759"/>
            <a:ext cx="3435554" cy="886998"/>
          </a:xfrm>
          <a:custGeom>
            <a:avLst/>
            <a:gdLst/>
            <a:ahLst/>
            <a:cxnLst/>
            <a:rect r="r" b="b" t="t" l="l"/>
            <a:pathLst>
              <a:path h="886998" w="3435554">
                <a:moveTo>
                  <a:pt x="0" y="0"/>
                </a:moveTo>
                <a:lnTo>
                  <a:pt x="3435554" y="0"/>
                </a:lnTo>
                <a:lnTo>
                  <a:pt x="3435554" y="886998"/>
                </a:lnTo>
                <a:lnTo>
                  <a:pt x="0" y="88699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2067685" y="2971520"/>
            <a:ext cx="1756061" cy="1392077"/>
          </a:xfrm>
          <a:custGeom>
            <a:avLst/>
            <a:gdLst/>
            <a:ahLst/>
            <a:cxnLst/>
            <a:rect r="r" b="b" t="t" l="l"/>
            <a:pathLst>
              <a:path h="1392077" w="1756061">
                <a:moveTo>
                  <a:pt x="0" y="0"/>
                </a:moveTo>
                <a:lnTo>
                  <a:pt x="1756061" y="0"/>
                </a:lnTo>
                <a:lnTo>
                  <a:pt x="1756061" y="1392077"/>
                </a:lnTo>
                <a:lnTo>
                  <a:pt x="0" y="1392077"/>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9949815" y="2914866"/>
            <a:ext cx="1698770" cy="1590666"/>
          </a:xfrm>
          <a:custGeom>
            <a:avLst/>
            <a:gdLst/>
            <a:ahLst/>
            <a:cxnLst/>
            <a:rect r="r" b="b" t="t" l="l"/>
            <a:pathLst>
              <a:path h="1590666" w="1698770">
                <a:moveTo>
                  <a:pt x="0" y="0"/>
                </a:moveTo>
                <a:lnTo>
                  <a:pt x="1698770" y="0"/>
                </a:lnTo>
                <a:lnTo>
                  <a:pt x="1698770" y="1590667"/>
                </a:lnTo>
                <a:lnTo>
                  <a:pt x="0" y="159066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8" id="8"/>
          <p:cNvSpPr/>
          <p:nvPr/>
        </p:nvSpPr>
        <p:spPr>
          <a:xfrm flipH="false" flipV="false" rot="0">
            <a:off x="8138881" y="2971520"/>
            <a:ext cx="1568229" cy="1534013"/>
          </a:xfrm>
          <a:custGeom>
            <a:avLst/>
            <a:gdLst/>
            <a:ahLst/>
            <a:cxnLst/>
            <a:rect r="r" b="b" t="t" l="l"/>
            <a:pathLst>
              <a:path h="1534013" w="1568229">
                <a:moveTo>
                  <a:pt x="0" y="0"/>
                </a:moveTo>
                <a:lnTo>
                  <a:pt x="1568228" y="0"/>
                </a:lnTo>
                <a:lnTo>
                  <a:pt x="1568228" y="1534013"/>
                </a:lnTo>
                <a:lnTo>
                  <a:pt x="0" y="1534013"/>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9" id="9"/>
          <p:cNvSpPr/>
          <p:nvPr/>
        </p:nvSpPr>
        <p:spPr>
          <a:xfrm flipH="false" flipV="false" rot="0">
            <a:off x="9916130" y="5281919"/>
            <a:ext cx="1175660" cy="1126496"/>
          </a:xfrm>
          <a:custGeom>
            <a:avLst/>
            <a:gdLst/>
            <a:ahLst/>
            <a:cxnLst/>
            <a:rect r="r" b="b" t="t" l="l"/>
            <a:pathLst>
              <a:path h="1126496" w="1175660">
                <a:moveTo>
                  <a:pt x="0" y="0"/>
                </a:moveTo>
                <a:lnTo>
                  <a:pt x="1175660" y="0"/>
                </a:lnTo>
                <a:lnTo>
                  <a:pt x="1175660" y="1126495"/>
                </a:lnTo>
                <a:lnTo>
                  <a:pt x="0" y="112649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0" id="10"/>
          <p:cNvSpPr/>
          <p:nvPr/>
        </p:nvSpPr>
        <p:spPr>
          <a:xfrm flipH="false" flipV="false" rot="0">
            <a:off x="7193669" y="5097708"/>
            <a:ext cx="1254424" cy="1405159"/>
          </a:xfrm>
          <a:custGeom>
            <a:avLst/>
            <a:gdLst/>
            <a:ahLst/>
            <a:cxnLst/>
            <a:rect r="r" b="b" t="t" l="l"/>
            <a:pathLst>
              <a:path h="1405159" w="1254424">
                <a:moveTo>
                  <a:pt x="0" y="0"/>
                </a:moveTo>
                <a:lnTo>
                  <a:pt x="1254424" y="0"/>
                </a:lnTo>
                <a:lnTo>
                  <a:pt x="1254424" y="1405159"/>
                </a:lnTo>
                <a:lnTo>
                  <a:pt x="0" y="1405159"/>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1" id="11"/>
          <p:cNvSpPr/>
          <p:nvPr/>
        </p:nvSpPr>
        <p:spPr>
          <a:xfrm flipH="false" flipV="false" rot="0">
            <a:off x="8543759" y="4734133"/>
            <a:ext cx="1276704" cy="1768734"/>
          </a:xfrm>
          <a:custGeom>
            <a:avLst/>
            <a:gdLst/>
            <a:ahLst/>
            <a:cxnLst/>
            <a:rect r="r" b="b" t="t" l="l"/>
            <a:pathLst>
              <a:path h="1768734" w="1276704">
                <a:moveTo>
                  <a:pt x="0" y="0"/>
                </a:moveTo>
                <a:lnTo>
                  <a:pt x="1276705" y="0"/>
                </a:lnTo>
                <a:lnTo>
                  <a:pt x="1276705" y="1768734"/>
                </a:lnTo>
                <a:lnTo>
                  <a:pt x="0" y="1768734"/>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2" id="12"/>
          <p:cNvSpPr/>
          <p:nvPr/>
        </p:nvSpPr>
        <p:spPr>
          <a:xfrm flipH="false" flipV="false" rot="0">
            <a:off x="4419606" y="4969266"/>
            <a:ext cx="1635396" cy="1439148"/>
          </a:xfrm>
          <a:custGeom>
            <a:avLst/>
            <a:gdLst/>
            <a:ahLst/>
            <a:cxnLst/>
            <a:rect r="r" b="b" t="t" l="l"/>
            <a:pathLst>
              <a:path h="1439148" w="1635396">
                <a:moveTo>
                  <a:pt x="0" y="0"/>
                </a:moveTo>
                <a:lnTo>
                  <a:pt x="1635396" y="0"/>
                </a:lnTo>
                <a:lnTo>
                  <a:pt x="1635396" y="1439148"/>
                </a:lnTo>
                <a:lnTo>
                  <a:pt x="0" y="1439148"/>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3" id="13"/>
          <p:cNvSpPr/>
          <p:nvPr/>
        </p:nvSpPr>
        <p:spPr>
          <a:xfrm flipH="false" flipV="false" rot="0">
            <a:off x="1617569" y="5009297"/>
            <a:ext cx="1219296" cy="1493570"/>
          </a:xfrm>
          <a:custGeom>
            <a:avLst/>
            <a:gdLst/>
            <a:ahLst/>
            <a:cxnLst/>
            <a:rect r="r" b="b" t="t" l="l"/>
            <a:pathLst>
              <a:path h="1493570" w="1219296">
                <a:moveTo>
                  <a:pt x="0" y="0"/>
                </a:moveTo>
                <a:lnTo>
                  <a:pt x="1219296" y="0"/>
                </a:lnTo>
                <a:lnTo>
                  <a:pt x="1219296" y="1493570"/>
                </a:lnTo>
                <a:lnTo>
                  <a:pt x="0" y="1493570"/>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4" id="14"/>
          <p:cNvSpPr/>
          <p:nvPr/>
        </p:nvSpPr>
        <p:spPr>
          <a:xfrm flipH="false" flipV="false" rot="0">
            <a:off x="2955400" y="5333692"/>
            <a:ext cx="1761770" cy="1169175"/>
          </a:xfrm>
          <a:custGeom>
            <a:avLst/>
            <a:gdLst/>
            <a:ahLst/>
            <a:cxnLst/>
            <a:rect r="r" b="b" t="t" l="l"/>
            <a:pathLst>
              <a:path h="1169175" w="1761770">
                <a:moveTo>
                  <a:pt x="0" y="0"/>
                </a:moveTo>
                <a:lnTo>
                  <a:pt x="1761771" y="0"/>
                </a:lnTo>
                <a:lnTo>
                  <a:pt x="1761771" y="1169175"/>
                </a:lnTo>
                <a:lnTo>
                  <a:pt x="0" y="1169175"/>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15" id="15"/>
          <p:cNvSpPr/>
          <p:nvPr/>
        </p:nvSpPr>
        <p:spPr>
          <a:xfrm flipH="false" flipV="false" rot="0">
            <a:off x="11454366" y="4896674"/>
            <a:ext cx="1224258" cy="1584333"/>
          </a:xfrm>
          <a:custGeom>
            <a:avLst/>
            <a:gdLst/>
            <a:ahLst/>
            <a:cxnLst/>
            <a:rect r="r" b="b" t="t" l="l"/>
            <a:pathLst>
              <a:path h="1584333" w="1224258">
                <a:moveTo>
                  <a:pt x="0" y="0"/>
                </a:moveTo>
                <a:lnTo>
                  <a:pt x="1224257" y="0"/>
                </a:lnTo>
                <a:lnTo>
                  <a:pt x="1224257" y="1584333"/>
                </a:lnTo>
                <a:lnTo>
                  <a:pt x="0" y="1584333"/>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16" id="16"/>
          <p:cNvSpPr/>
          <p:nvPr/>
        </p:nvSpPr>
        <p:spPr>
          <a:xfrm flipH="false" flipV="false" rot="0">
            <a:off x="12958502" y="5027214"/>
            <a:ext cx="1284759" cy="1323253"/>
          </a:xfrm>
          <a:custGeom>
            <a:avLst/>
            <a:gdLst/>
            <a:ahLst/>
            <a:cxnLst/>
            <a:rect r="r" b="b" t="t" l="l"/>
            <a:pathLst>
              <a:path h="1323253" w="1284759">
                <a:moveTo>
                  <a:pt x="0" y="0"/>
                </a:moveTo>
                <a:lnTo>
                  <a:pt x="1284758" y="0"/>
                </a:lnTo>
                <a:lnTo>
                  <a:pt x="1284758" y="1323253"/>
                </a:lnTo>
                <a:lnTo>
                  <a:pt x="0" y="1323253"/>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17" id="17"/>
          <p:cNvSpPr/>
          <p:nvPr/>
        </p:nvSpPr>
        <p:spPr>
          <a:xfrm flipH="false" flipV="false" rot="0">
            <a:off x="14478911" y="5140402"/>
            <a:ext cx="1368177" cy="1231360"/>
          </a:xfrm>
          <a:custGeom>
            <a:avLst/>
            <a:gdLst/>
            <a:ahLst/>
            <a:cxnLst/>
            <a:rect r="r" b="b" t="t" l="l"/>
            <a:pathLst>
              <a:path h="1231360" w="1368177">
                <a:moveTo>
                  <a:pt x="0" y="0"/>
                </a:moveTo>
                <a:lnTo>
                  <a:pt x="1368178" y="0"/>
                </a:lnTo>
                <a:lnTo>
                  <a:pt x="1368178" y="1231360"/>
                </a:lnTo>
                <a:lnTo>
                  <a:pt x="0" y="1231360"/>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18" id="18"/>
          <p:cNvSpPr/>
          <p:nvPr/>
        </p:nvSpPr>
        <p:spPr>
          <a:xfrm flipH="false" flipV="false" rot="0">
            <a:off x="1617569" y="6724637"/>
            <a:ext cx="1787465" cy="1511221"/>
          </a:xfrm>
          <a:custGeom>
            <a:avLst/>
            <a:gdLst/>
            <a:ahLst/>
            <a:cxnLst/>
            <a:rect r="r" b="b" t="t" l="l"/>
            <a:pathLst>
              <a:path h="1511221" w="1787465">
                <a:moveTo>
                  <a:pt x="0" y="0"/>
                </a:moveTo>
                <a:lnTo>
                  <a:pt x="1787465" y="0"/>
                </a:lnTo>
                <a:lnTo>
                  <a:pt x="1787465" y="1511220"/>
                </a:lnTo>
                <a:lnTo>
                  <a:pt x="0" y="1511220"/>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19" id="19"/>
          <p:cNvSpPr/>
          <p:nvPr/>
        </p:nvSpPr>
        <p:spPr>
          <a:xfrm flipH="false" flipV="false" rot="0">
            <a:off x="3725516" y="6912442"/>
            <a:ext cx="1850458" cy="1480367"/>
          </a:xfrm>
          <a:custGeom>
            <a:avLst/>
            <a:gdLst/>
            <a:ahLst/>
            <a:cxnLst/>
            <a:rect r="r" b="b" t="t" l="l"/>
            <a:pathLst>
              <a:path h="1480367" w="1850458">
                <a:moveTo>
                  <a:pt x="0" y="0"/>
                </a:moveTo>
                <a:lnTo>
                  <a:pt x="1850458" y="0"/>
                </a:lnTo>
                <a:lnTo>
                  <a:pt x="1850458" y="1480366"/>
                </a:lnTo>
                <a:lnTo>
                  <a:pt x="0" y="1480366"/>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20" id="20"/>
          <p:cNvSpPr/>
          <p:nvPr/>
        </p:nvSpPr>
        <p:spPr>
          <a:xfrm flipH="false" flipV="false" rot="0">
            <a:off x="6505025" y="6651524"/>
            <a:ext cx="1869921" cy="1584333"/>
          </a:xfrm>
          <a:custGeom>
            <a:avLst/>
            <a:gdLst/>
            <a:ahLst/>
            <a:cxnLst/>
            <a:rect r="r" b="b" t="t" l="l"/>
            <a:pathLst>
              <a:path h="1584333" w="1869921">
                <a:moveTo>
                  <a:pt x="0" y="0"/>
                </a:moveTo>
                <a:lnTo>
                  <a:pt x="1869921" y="0"/>
                </a:lnTo>
                <a:lnTo>
                  <a:pt x="1869921" y="1584333"/>
                </a:lnTo>
                <a:lnTo>
                  <a:pt x="0" y="1584333"/>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21" id="21"/>
          <p:cNvSpPr/>
          <p:nvPr/>
        </p:nvSpPr>
        <p:spPr>
          <a:xfrm flipH="false" flipV="false" rot="0">
            <a:off x="8698796" y="6995771"/>
            <a:ext cx="1179209" cy="1240086"/>
          </a:xfrm>
          <a:custGeom>
            <a:avLst/>
            <a:gdLst/>
            <a:ahLst/>
            <a:cxnLst/>
            <a:rect r="r" b="b" t="t" l="l"/>
            <a:pathLst>
              <a:path h="1240086" w="1179209">
                <a:moveTo>
                  <a:pt x="0" y="0"/>
                </a:moveTo>
                <a:lnTo>
                  <a:pt x="1179209" y="0"/>
                </a:lnTo>
                <a:lnTo>
                  <a:pt x="1179209" y="1240086"/>
                </a:lnTo>
                <a:lnTo>
                  <a:pt x="0" y="1240086"/>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sp>
        <p:nvSpPr>
          <p:cNvPr name="Freeform 22" id="22"/>
          <p:cNvSpPr/>
          <p:nvPr/>
        </p:nvSpPr>
        <p:spPr>
          <a:xfrm flipH="false" flipV="false" rot="0">
            <a:off x="10407910" y="6898170"/>
            <a:ext cx="1046456" cy="1435288"/>
          </a:xfrm>
          <a:custGeom>
            <a:avLst/>
            <a:gdLst/>
            <a:ahLst/>
            <a:cxnLst/>
            <a:rect r="r" b="b" t="t" l="l"/>
            <a:pathLst>
              <a:path h="1435288" w="1046456">
                <a:moveTo>
                  <a:pt x="0" y="0"/>
                </a:moveTo>
                <a:lnTo>
                  <a:pt x="1046456" y="0"/>
                </a:lnTo>
                <a:lnTo>
                  <a:pt x="1046456" y="1435289"/>
                </a:lnTo>
                <a:lnTo>
                  <a:pt x="0" y="1435289"/>
                </a:lnTo>
                <a:lnTo>
                  <a:pt x="0" y="0"/>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23" id="23"/>
          <p:cNvSpPr/>
          <p:nvPr/>
        </p:nvSpPr>
        <p:spPr>
          <a:xfrm flipH="false" flipV="false" rot="0">
            <a:off x="11767290" y="6785807"/>
            <a:ext cx="1822665" cy="1560864"/>
          </a:xfrm>
          <a:custGeom>
            <a:avLst/>
            <a:gdLst/>
            <a:ahLst/>
            <a:cxnLst/>
            <a:rect r="r" b="b" t="t" l="l"/>
            <a:pathLst>
              <a:path h="1560864" w="1822665">
                <a:moveTo>
                  <a:pt x="0" y="0"/>
                </a:moveTo>
                <a:lnTo>
                  <a:pt x="1822666" y="0"/>
                </a:lnTo>
                <a:lnTo>
                  <a:pt x="1822666" y="1560864"/>
                </a:lnTo>
                <a:lnTo>
                  <a:pt x="0" y="1560864"/>
                </a:lnTo>
                <a:lnTo>
                  <a:pt x="0"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sp>
        <p:nvSpPr>
          <p:cNvPr name="Freeform 24" id="24"/>
          <p:cNvSpPr/>
          <p:nvPr/>
        </p:nvSpPr>
        <p:spPr>
          <a:xfrm flipH="false" flipV="false" rot="0">
            <a:off x="13904281" y="6665640"/>
            <a:ext cx="965679" cy="1629213"/>
          </a:xfrm>
          <a:custGeom>
            <a:avLst/>
            <a:gdLst/>
            <a:ahLst/>
            <a:cxnLst/>
            <a:rect r="r" b="b" t="t" l="l"/>
            <a:pathLst>
              <a:path h="1629213" w="965679">
                <a:moveTo>
                  <a:pt x="0" y="0"/>
                </a:moveTo>
                <a:lnTo>
                  <a:pt x="965679" y="0"/>
                </a:lnTo>
                <a:lnTo>
                  <a:pt x="965679" y="1629213"/>
                </a:lnTo>
                <a:lnTo>
                  <a:pt x="0" y="1629213"/>
                </a:lnTo>
                <a:lnTo>
                  <a:pt x="0" y="0"/>
                </a:lnTo>
                <a:close/>
              </a:path>
            </a:pathLst>
          </a:custGeom>
          <a:blipFill>
            <a:blip r:embed="rId46">
              <a:extLst>
                <a:ext uri="{96DAC541-7B7A-43D3-8B79-37D633B846F1}">
                  <asvg:svgBlip xmlns:asvg="http://schemas.microsoft.com/office/drawing/2016/SVG/main" r:embed="rId47"/>
                </a:ext>
              </a:extLst>
            </a:blip>
            <a:stretch>
              <a:fillRect l="0" t="0" r="0" b="0"/>
            </a:stretch>
          </a:blipFill>
        </p:spPr>
      </p:sp>
      <p:sp>
        <p:nvSpPr>
          <p:cNvPr name="TextBox 25" id="25"/>
          <p:cNvSpPr txBox="true"/>
          <p:nvPr/>
        </p:nvSpPr>
        <p:spPr>
          <a:xfrm rot="0">
            <a:off x="3070350" y="1402047"/>
            <a:ext cx="12147299" cy="1286775"/>
          </a:xfrm>
          <a:prstGeom prst="rect">
            <a:avLst/>
          </a:prstGeom>
        </p:spPr>
        <p:txBody>
          <a:bodyPr anchor="t" rtlCol="false" tIns="0" lIns="0" bIns="0" rIns="0">
            <a:spAutoFit/>
          </a:bodyPr>
          <a:lstStyle/>
          <a:p>
            <a:pPr algn="ctr">
              <a:lnSpc>
                <a:spcPts val="10556"/>
              </a:lnSpc>
            </a:pPr>
            <a:r>
              <a:rPr lang="en-US" sz="7540">
                <a:solidFill>
                  <a:srgbClr val="30833F"/>
                </a:solidFill>
                <a:latin typeface="Lilita One Bold"/>
              </a:rPr>
              <a:t>ELEMENTOS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0" y="0"/>
            <a:ext cx="1028700" cy="10287000"/>
            <a:chOff x="0" y="0"/>
            <a:chExt cx="270933" cy="2709333"/>
          </a:xfrm>
        </p:grpSpPr>
        <p:sp>
          <p:nvSpPr>
            <p:cNvPr name="Freeform 3" id="3"/>
            <p:cNvSpPr/>
            <p:nvPr/>
          </p:nvSpPr>
          <p:spPr>
            <a:xfrm flipH="false" flipV="false" rot="0">
              <a:off x="0" y="0"/>
              <a:ext cx="270933" cy="2709333"/>
            </a:xfrm>
            <a:custGeom>
              <a:avLst/>
              <a:gdLst/>
              <a:ahLst/>
              <a:cxnLst/>
              <a:rect r="r" b="b" t="t" l="l"/>
              <a:pathLst>
                <a:path h="2709333" w="270933">
                  <a:moveTo>
                    <a:pt x="0" y="0"/>
                  </a:moveTo>
                  <a:lnTo>
                    <a:pt x="270933" y="0"/>
                  </a:lnTo>
                  <a:lnTo>
                    <a:pt x="270933" y="2709333"/>
                  </a:lnTo>
                  <a:lnTo>
                    <a:pt x="0" y="2709333"/>
                  </a:lnTo>
                  <a:close/>
                </a:path>
              </a:pathLst>
            </a:custGeom>
            <a:solidFill>
              <a:srgbClr val="4D9B44"/>
            </a:solidFill>
          </p:spPr>
        </p:sp>
        <p:sp>
          <p:nvSpPr>
            <p:cNvPr name="TextBox 4" id="4"/>
            <p:cNvSpPr txBox="true"/>
            <p:nvPr/>
          </p:nvSpPr>
          <p:spPr>
            <a:xfrm>
              <a:off x="0" y="-57150"/>
              <a:ext cx="270933" cy="2766483"/>
            </a:xfrm>
            <a:prstGeom prst="rect">
              <a:avLst/>
            </a:prstGeom>
          </p:spPr>
          <p:txBody>
            <a:bodyPr anchor="ctr" rtlCol="false" tIns="50800" lIns="50800" bIns="50800" rIns="50800"/>
            <a:lstStyle/>
            <a:p>
              <a:pPr algn="ctr">
                <a:lnSpc>
                  <a:spcPts val="3214"/>
                </a:lnSpc>
              </a:pPr>
            </a:p>
          </p:txBody>
        </p:sp>
      </p:grpSp>
      <p:sp>
        <p:nvSpPr>
          <p:cNvPr name="TextBox 5" id="5"/>
          <p:cNvSpPr txBox="true"/>
          <p:nvPr/>
        </p:nvSpPr>
        <p:spPr>
          <a:xfrm rot="0">
            <a:off x="3006755" y="6647895"/>
            <a:ext cx="3482899" cy="555382"/>
          </a:xfrm>
          <a:prstGeom prst="rect">
            <a:avLst/>
          </a:prstGeom>
        </p:spPr>
        <p:txBody>
          <a:bodyPr anchor="t" rtlCol="false" tIns="0" lIns="0" bIns="0" rIns="0">
            <a:spAutoFit/>
          </a:bodyPr>
          <a:lstStyle/>
          <a:p>
            <a:pPr algn="l">
              <a:lnSpc>
                <a:spcPts val="4563"/>
              </a:lnSpc>
            </a:pPr>
            <a:r>
              <a:rPr lang="en-US" sz="3259">
                <a:solidFill>
                  <a:srgbClr val="000000"/>
                </a:solidFill>
                <a:latin typeface="Balsamiq Sans Bold"/>
              </a:rPr>
              <a:t>Título principal</a:t>
            </a:r>
          </a:p>
        </p:txBody>
      </p:sp>
      <p:sp>
        <p:nvSpPr>
          <p:cNvPr name="TextBox 6" id="6"/>
          <p:cNvSpPr txBox="true"/>
          <p:nvPr/>
        </p:nvSpPr>
        <p:spPr>
          <a:xfrm rot="0">
            <a:off x="3006755" y="7161554"/>
            <a:ext cx="3482899" cy="803790"/>
          </a:xfrm>
          <a:prstGeom prst="rect">
            <a:avLst/>
          </a:prstGeom>
        </p:spPr>
        <p:txBody>
          <a:bodyPr anchor="t" rtlCol="false" tIns="0" lIns="0" bIns="0" rIns="0">
            <a:spAutoFit/>
          </a:bodyPr>
          <a:lstStyle/>
          <a:p>
            <a:pPr>
              <a:lnSpc>
                <a:spcPts val="3214"/>
              </a:lnSpc>
            </a:pPr>
            <a:r>
              <a:rPr lang="en-US" sz="2329" spc="228">
                <a:solidFill>
                  <a:srgbClr val="000000"/>
                </a:solidFill>
                <a:latin typeface="Balsamiq Sans Italics"/>
              </a:rPr>
              <a:t>Breve descripción aquí</a:t>
            </a:r>
          </a:p>
        </p:txBody>
      </p:sp>
      <p:sp>
        <p:nvSpPr>
          <p:cNvPr name="TextBox 7" id="7"/>
          <p:cNvSpPr txBox="true"/>
          <p:nvPr/>
        </p:nvSpPr>
        <p:spPr>
          <a:xfrm rot="0">
            <a:off x="3006755" y="2631096"/>
            <a:ext cx="3482899" cy="555382"/>
          </a:xfrm>
          <a:prstGeom prst="rect">
            <a:avLst/>
          </a:prstGeom>
        </p:spPr>
        <p:txBody>
          <a:bodyPr anchor="t" rtlCol="false" tIns="0" lIns="0" bIns="0" rIns="0">
            <a:spAutoFit/>
          </a:bodyPr>
          <a:lstStyle/>
          <a:p>
            <a:pPr algn="l">
              <a:lnSpc>
                <a:spcPts val="4563"/>
              </a:lnSpc>
            </a:pPr>
            <a:r>
              <a:rPr lang="en-US" sz="3259">
                <a:solidFill>
                  <a:srgbClr val="000000"/>
                </a:solidFill>
                <a:latin typeface="Balsamiq Sans Bold"/>
              </a:rPr>
              <a:t>Título principal</a:t>
            </a:r>
          </a:p>
        </p:txBody>
      </p:sp>
      <p:sp>
        <p:nvSpPr>
          <p:cNvPr name="TextBox 8" id="8"/>
          <p:cNvSpPr txBox="true"/>
          <p:nvPr/>
        </p:nvSpPr>
        <p:spPr>
          <a:xfrm rot="0">
            <a:off x="3006755" y="3144755"/>
            <a:ext cx="3482899" cy="803790"/>
          </a:xfrm>
          <a:prstGeom prst="rect">
            <a:avLst/>
          </a:prstGeom>
        </p:spPr>
        <p:txBody>
          <a:bodyPr anchor="t" rtlCol="false" tIns="0" lIns="0" bIns="0" rIns="0">
            <a:spAutoFit/>
          </a:bodyPr>
          <a:lstStyle/>
          <a:p>
            <a:pPr>
              <a:lnSpc>
                <a:spcPts val="3214"/>
              </a:lnSpc>
            </a:pPr>
            <a:r>
              <a:rPr lang="en-US" sz="2329" spc="228">
                <a:solidFill>
                  <a:srgbClr val="000000"/>
                </a:solidFill>
                <a:latin typeface="Balsamiq Sans Italics"/>
              </a:rPr>
              <a:t>Breve descripción aquí</a:t>
            </a:r>
          </a:p>
        </p:txBody>
      </p:sp>
      <p:sp>
        <p:nvSpPr>
          <p:cNvPr name="TextBox 9" id="9"/>
          <p:cNvSpPr txBox="true"/>
          <p:nvPr/>
        </p:nvSpPr>
        <p:spPr>
          <a:xfrm rot="0">
            <a:off x="3014407" y="4640343"/>
            <a:ext cx="3482899" cy="555382"/>
          </a:xfrm>
          <a:prstGeom prst="rect">
            <a:avLst/>
          </a:prstGeom>
        </p:spPr>
        <p:txBody>
          <a:bodyPr anchor="t" rtlCol="false" tIns="0" lIns="0" bIns="0" rIns="0">
            <a:spAutoFit/>
          </a:bodyPr>
          <a:lstStyle/>
          <a:p>
            <a:pPr algn="l">
              <a:lnSpc>
                <a:spcPts val="4563"/>
              </a:lnSpc>
            </a:pPr>
            <a:r>
              <a:rPr lang="en-US" sz="3259">
                <a:solidFill>
                  <a:srgbClr val="000000"/>
                </a:solidFill>
                <a:latin typeface="Balsamiq Sans Bold"/>
              </a:rPr>
              <a:t>Título principal</a:t>
            </a:r>
          </a:p>
        </p:txBody>
      </p:sp>
      <p:sp>
        <p:nvSpPr>
          <p:cNvPr name="TextBox 10" id="10"/>
          <p:cNvSpPr txBox="true"/>
          <p:nvPr/>
        </p:nvSpPr>
        <p:spPr>
          <a:xfrm rot="0">
            <a:off x="3014407" y="5154002"/>
            <a:ext cx="3482899" cy="803790"/>
          </a:xfrm>
          <a:prstGeom prst="rect">
            <a:avLst/>
          </a:prstGeom>
        </p:spPr>
        <p:txBody>
          <a:bodyPr anchor="t" rtlCol="false" tIns="0" lIns="0" bIns="0" rIns="0">
            <a:spAutoFit/>
          </a:bodyPr>
          <a:lstStyle/>
          <a:p>
            <a:pPr>
              <a:lnSpc>
                <a:spcPts val="3214"/>
              </a:lnSpc>
            </a:pPr>
            <a:r>
              <a:rPr lang="en-US" sz="2329" spc="228">
                <a:solidFill>
                  <a:srgbClr val="000000"/>
                </a:solidFill>
                <a:latin typeface="Balsamiq Sans Italics"/>
              </a:rPr>
              <a:t>Breve descripción aquí</a:t>
            </a:r>
          </a:p>
        </p:txBody>
      </p:sp>
      <p:sp>
        <p:nvSpPr>
          <p:cNvPr name="TextBox 11" id="11"/>
          <p:cNvSpPr txBox="true"/>
          <p:nvPr/>
        </p:nvSpPr>
        <p:spPr>
          <a:xfrm rot="0">
            <a:off x="8501218" y="2545594"/>
            <a:ext cx="3482899" cy="555382"/>
          </a:xfrm>
          <a:prstGeom prst="rect">
            <a:avLst/>
          </a:prstGeom>
        </p:spPr>
        <p:txBody>
          <a:bodyPr anchor="t" rtlCol="false" tIns="0" lIns="0" bIns="0" rIns="0">
            <a:spAutoFit/>
          </a:bodyPr>
          <a:lstStyle/>
          <a:p>
            <a:pPr algn="l">
              <a:lnSpc>
                <a:spcPts val="4563"/>
              </a:lnSpc>
            </a:pPr>
            <a:r>
              <a:rPr lang="en-US" sz="3259">
                <a:solidFill>
                  <a:srgbClr val="000000"/>
                </a:solidFill>
                <a:latin typeface="Balsamiq Sans Bold"/>
              </a:rPr>
              <a:t>Título principal</a:t>
            </a:r>
          </a:p>
        </p:txBody>
      </p:sp>
      <p:sp>
        <p:nvSpPr>
          <p:cNvPr name="TextBox 12" id="12"/>
          <p:cNvSpPr txBox="true"/>
          <p:nvPr/>
        </p:nvSpPr>
        <p:spPr>
          <a:xfrm rot="0">
            <a:off x="8501218" y="3059253"/>
            <a:ext cx="3482899" cy="803790"/>
          </a:xfrm>
          <a:prstGeom prst="rect">
            <a:avLst/>
          </a:prstGeom>
        </p:spPr>
        <p:txBody>
          <a:bodyPr anchor="t" rtlCol="false" tIns="0" lIns="0" bIns="0" rIns="0">
            <a:spAutoFit/>
          </a:bodyPr>
          <a:lstStyle/>
          <a:p>
            <a:pPr>
              <a:lnSpc>
                <a:spcPts val="3214"/>
              </a:lnSpc>
            </a:pPr>
            <a:r>
              <a:rPr lang="en-US" sz="2329" spc="228">
                <a:solidFill>
                  <a:srgbClr val="000000"/>
                </a:solidFill>
                <a:latin typeface="Balsamiq Sans Italics"/>
              </a:rPr>
              <a:t>Breve descripción aquí</a:t>
            </a:r>
          </a:p>
        </p:txBody>
      </p:sp>
      <p:sp>
        <p:nvSpPr>
          <p:cNvPr name="TextBox 13" id="13"/>
          <p:cNvSpPr txBox="true"/>
          <p:nvPr/>
        </p:nvSpPr>
        <p:spPr>
          <a:xfrm rot="0">
            <a:off x="8508870" y="4554841"/>
            <a:ext cx="3482899" cy="555382"/>
          </a:xfrm>
          <a:prstGeom prst="rect">
            <a:avLst/>
          </a:prstGeom>
        </p:spPr>
        <p:txBody>
          <a:bodyPr anchor="t" rtlCol="false" tIns="0" lIns="0" bIns="0" rIns="0">
            <a:spAutoFit/>
          </a:bodyPr>
          <a:lstStyle/>
          <a:p>
            <a:pPr algn="l">
              <a:lnSpc>
                <a:spcPts val="4563"/>
              </a:lnSpc>
            </a:pPr>
            <a:r>
              <a:rPr lang="en-US" sz="3259">
                <a:solidFill>
                  <a:srgbClr val="000000"/>
                </a:solidFill>
                <a:latin typeface="Balsamiq Sans Bold"/>
              </a:rPr>
              <a:t>Título principal</a:t>
            </a:r>
          </a:p>
        </p:txBody>
      </p:sp>
      <p:sp>
        <p:nvSpPr>
          <p:cNvPr name="TextBox 14" id="14"/>
          <p:cNvSpPr txBox="true"/>
          <p:nvPr/>
        </p:nvSpPr>
        <p:spPr>
          <a:xfrm rot="0">
            <a:off x="8508870" y="5068500"/>
            <a:ext cx="3482899" cy="803790"/>
          </a:xfrm>
          <a:prstGeom prst="rect">
            <a:avLst/>
          </a:prstGeom>
        </p:spPr>
        <p:txBody>
          <a:bodyPr anchor="t" rtlCol="false" tIns="0" lIns="0" bIns="0" rIns="0">
            <a:spAutoFit/>
          </a:bodyPr>
          <a:lstStyle/>
          <a:p>
            <a:pPr>
              <a:lnSpc>
                <a:spcPts val="3214"/>
              </a:lnSpc>
            </a:pPr>
            <a:r>
              <a:rPr lang="en-US" sz="2329" spc="228">
                <a:solidFill>
                  <a:srgbClr val="000000"/>
                </a:solidFill>
                <a:latin typeface="Balsamiq Sans Italics"/>
              </a:rPr>
              <a:t>Breve descripción aquí</a:t>
            </a:r>
          </a:p>
        </p:txBody>
      </p:sp>
      <p:sp>
        <p:nvSpPr>
          <p:cNvPr name="TextBox 15" id="15"/>
          <p:cNvSpPr txBox="true"/>
          <p:nvPr/>
        </p:nvSpPr>
        <p:spPr>
          <a:xfrm rot="0">
            <a:off x="8501218" y="6562392"/>
            <a:ext cx="3482899" cy="555382"/>
          </a:xfrm>
          <a:prstGeom prst="rect">
            <a:avLst/>
          </a:prstGeom>
        </p:spPr>
        <p:txBody>
          <a:bodyPr anchor="t" rtlCol="false" tIns="0" lIns="0" bIns="0" rIns="0">
            <a:spAutoFit/>
          </a:bodyPr>
          <a:lstStyle/>
          <a:p>
            <a:pPr algn="l">
              <a:lnSpc>
                <a:spcPts val="4563"/>
              </a:lnSpc>
            </a:pPr>
            <a:r>
              <a:rPr lang="en-US" sz="3259">
                <a:solidFill>
                  <a:srgbClr val="000000"/>
                </a:solidFill>
                <a:latin typeface="Balsamiq Sans Bold"/>
              </a:rPr>
              <a:t>Título principal</a:t>
            </a:r>
          </a:p>
        </p:txBody>
      </p:sp>
      <p:sp>
        <p:nvSpPr>
          <p:cNvPr name="TextBox 16" id="16"/>
          <p:cNvSpPr txBox="true"/>
          <p:nvPr/>
        </p:nvSpPr>
        <p:spPr>
          <a:xfrm rot="0">
            <a:off x="8501218" y="7076051"/>
            <a:ext cx="3482899" cy="803790"/>
          </a:xfrm>
          <a:prstGeom prst="rect">
            <a:avLst/>
          </a:prstGeom>
        </p:spPr>
        <p:txBody>
          <a:bodyPr anchor="t" rtlCol="false" tIns="0" lIns="0" bIns="0" rIns="0">
            <a:spAutoFit/>
          </a:bodyPr>
          <a:lstStyle/>
          <a:p>
            <a:pPr>
              <a:lnSpc>
                <a:spcPts val="3214"/>
              </a:lnSpc>
            </a:pPr>
            <a:r>
              <a:rPr lang="en-US" sz="2329" spc="228">
                <a:solidFill>
                  <a:srgbClr val="000000"/>
                </a:solidFill>
                <a:latin typeface="Balsamiq Sans Italics"/>
              </a:rPr>
              <a:t>Breve descripción aquí</a:t>
            </a:r>
          </a:p>
        </p:txBody>
      </p:sp>
      <p:sp>
        <p:nvSpPr>
          <p:cNvPr name="TextBox 17" id="17"/>
          <p:cNvSpPr txBox="true"/>
          <p:nvPr/>
        </p:nvSpPr>
        <p:spPr>
          <a:xfrm rot="0">
            <a:off x="1793137" y="2080664"/>
            <a:ext cx="1173181" cy="1651563"/>
          </a:xfrm>
          <a:prstGeom prst="rect">
            <a:avLst/>
          </a:prstGeom>
        </p:spPr>
        <p:txBody>
          <a:bodyPr anchor="t" rtlCol="false" tIns="0" lIns="0" bIns="0" rIns="0">
            <a:spAutoFit/>
          </a:bodyPr>
          <a:lstStyle/>
          <a:p>
            <a:pPr algn="ctr">
              <a:lnSpc>
                <a:spcPts val="13439"/>
              </a:lnSpc>
            </a:pPr>
            <a:r>
              <a:rPr lang="en-US" sz="9599">
                <a:solidFill>
                  <a:srgbClr val="30833F"/>
                </a:solidFill>
                <a:latin typeface="Lilita One Bold"/>
              </a:rPr>
              <a:t>1</a:t>
            </a:r>
          </a:p>
        </p:txBody>
      </p:sp>
      <p:sp>
        <p:nvSpPr>
          <p:cNvPr name="TextBox 18" id="18"/>
          <p:cNvSpPr txBox="true"/>
          <p:nvPr/>
        </p:nvSpPr>
        <p:spPr>
          <a:xfrm rot="0">
            <a:off x="1793137" y="4004409"/>
            <a:ext cx="1173181" cy="1651563"/>
          </a:xfrm>
          <a:prstGeom prst="rect">
            <a:avLst/>
          </a:prstGeom>
        </p:spPr>
        <p:txBody>
          <a:bodyPr anchor="t" rtlCol="false" tIns="0" lIns="0" bIns="0" rIns="0">
            <a:spAutoFit/>
          </a:bodyPr>
          <a:lstStyle/>
          <a:p>
            <a:pPr algn="ctr">
              <a:lnSpc>
                <a:spcPts val="13439"/>
              </a:lnSpc>
            </a:pPr>
            <a:r>
              <a:rPr lang="en-US" sz="9599">
                <a:solidFill>
                  <a:srgbClr val="30833F"/>
                </a:solidFill>
                <a:latin typeface="Lilita One Bold"/>
              </a:rPr>
              <a:t>2</a:t>
            </a:r>
          </a:p>
        </p:txBody>
      </p:sp>
      <p:sp>
        <p:nvSpPr>
          <p:cNvPr name="TextBox 19" id="19"/>
          <p:cNvSpPr txBox="true"/>
          <p:nvPr/>
        </p:nvSpPr>
        <p:spPr>
          <a:xfrm rot="0">
            <a:off x="1793137" y="6027387"/>
            <a:ext cx="1173181" cy="1651563"/>
          </a:xfrm>
          <a:prstGeom prst="rect">
            <a:avLst/>
          </a:prstGeom>
        </p:spPr>
        <p:txBody>
          <a:bodyPr anchor="t" rtlCol="false" tIns="0" lIns="0" bIns="0" rIns="0">
            <a:spAutoFit/>
          </a:bodyPr>
          <a:lstStyle/>
          <a:p>
            <a:pPr algn="ctr">
              <a:lnSpc>
                <a:spcPts val="13439"/>
              </a:lnSpc>
            </a:pPr>
            <a:r>
              <a:rPr lang="en-US" sz="9599">
                <a:solidFill>
                  <a:srgbClr val="30833F"/>
                </a:solidFill>
                <a:latin typeface="Lilita One Bold"/>
              </a:rPr>
              <a:t>3</a:t>
            </a:r>
          </a:p>
        </p:txBody>
      </p:sp>
      <p:sp>
        <p:nvSpPr>
          <p:cNvPr name="TextBox 20" id="20"/>
          <p:cNvSpPr txBox="true"/>
          <p:nvPr/>
        </p:nvSpPr>
        <p:spPr>
          <a:xfrm rot="0">
            <a:off x="7337899" y="2080664"/>
            <a:ext cx="1173181" cy="1651563"/>
          </a:xfrm>
          <a:prstGeom prst="rect">
            <a:avLst/>
          </a:prstGeom>
        </p:spPr>
        <p:txBody>
          <a:bodyPr anchor="t" rtlCol="false" tIns="0" lIns="0" bIns="0" rIns="0">
            <a:spAutoFit/>
          </a:bodyPr>
          <a:lstStyle/>
          <a:p>
            <a:pPr algn="ctr">
              <a:lnSpc>
                <a:spcPts val="13439"/>
              </a:lnSpc>
            </a:pPr>
            <a:r>
              <a:rPr lang="en-US" sz="9599">
                <a:solidFill>
                  <a:srgbClr val="30833F"/>
                </a:solidFill>
                <a:latin typeface="Lilita One Bold"/>
              </a:rPr>
              <a:t>4</a:t>
            </a:r>
          </a:p>
        </p:txBody>
      </p:sp>
      <p:sp>
        <p:nvSpPr>
          <p:cNvPr name="TextBox 21" id="21"/>
          <p:cNvSpPr txBox="true"/>
          <p:nvPr/>
        </p:nvSpPr>
        <p:spPr>
          <a:xfrm rot="0">
            <a:off x="7337899" y="4004409"/>
            <a:ext cx="1173181" cy="1651563"/>
          </a:xfrm>
          <a:prstGeom prst="rect">
            <a:avLst/>
          </a:prstGeom>
        </p:spPr>
        <p:txBody>
          <a:bodyPr anchor="t" rtlCol="false" tIns="0" lIns="0" bIns="0" rIns="0">
            <a:spAutoFit/>
          </a:bodyPr>
          <a:lstStyle/>
          <a:p>
            <a:pPr algn="ctr">
              <a:lnSpc>
                <a:spcPts val="13439"/>
              </a:lnSpc>
            </a:pPr>
            <a:r>
              <a:rPr lang="en-US" sz="9599">
                <a:solidFill>
                  <a:srgbClr val="30833F"/>
                </a:solidFill>
                <a:latin typeface="Lilita One Bold"/>
              </a:rPr>
              <a:t>5</a:t>
            </a:r>
          </a:p>
        </p:txBody>
      </p:sp>
      <p:sp>
        <p:nvSpPr>
          <p:cNvPr name="TextBox 22" id="22"/>
          <p:cNvSpPr txBox="true"/>
          <p:nvPr/>
        </p:nvSpPr>
        <p:spPr>
          <a:xfrm rot="0">
            <a:off x="7337899" y="6027387"/>
            <a:ext cx="1173181" cy="1651563"/>
          </a:xfrm>
          <a:prstGeom prst="rect">
            <a:avLst/>
          </a:prstGeom>
        </p:spPr>
        <p:txBody>
          <a:bodyPr anchor="t" rtlCol="false" tIns="0" lIns="0" bIns="0" rIns="0">
            <a:spAutoFit/>
          </a:bodyPr>
          <a:lstStyle/>
          <a:p>
            <a:pPr algn="ctr">
              <a:lnSpc>
                <a:spcPts val="13439"/>
              </a:lnSpc>
            </a:pPr>
            <a:r>
              <a:rPr lang="en-US" sz="9599">
                <a:solidFill>
                  <a:srgbClr val="30833F"/>
                </a:solidFill>
                <a:latin typeface="Lilita One Bold"/>
              </a:rPr>
              <a:t>6</a:t>
            </a:r>
          </a:p>
        </p:txBody>
      </p:sp>
      <p:sp>
        <p:nvSpPr>
          <p:cNvPr name="TextBox 23" id="23"/>
          <p:cNvSpPr txBox="true"/>
          <p:nvPr/>
        </p:nvSpPr>
        <p:spPr>
          <a:xfrm rot="0">
            <a:off x="1793137" y="1160320"/>
            <a:ext cx="4931101" cy="1236532"/>
          </a:xfrm>
          <a:prstGeom prst="rect">
            <a:avLst/>
          </a:prstGeom>
        </p:spPr>
        <p:txBody>
          <a:bodyPr anchor="t" rtlCol="false" tIns="0" lIns="0" bIns="0" rIns="0">
            <a:spAutoFit/>
          </a:bodyPr>
          <a:lstStyle/>
          <a:p>
            <a:pPr>
              <a:lnSpc>
                <a:spcPts val="10065"/>
              </a:lnSpc>
            </a:pPr>
            <a:r>
              <a:rPr lang="en-US" sz="7189">
                <a:solidFill>
                  <a:srgbClr val="30833F"/>
                </a:solidFill>
                <a:latin typeface="Lilita One Bold"/>
              </a:rPr>
              <a:t>ÍNDICE</a:t>
            </a:r>
          </a:p>
        </p:txBody>
      </p:sp>
      <p:sp>
        <p:nvSpPr>
          <p:cNvPr name="Freeform 24" id="24"/>
          <p:cNvSpPr/>
          <p:nvPr/>
        </p:nvSpPr>
        <p:spPr>
          <a:xfrm flipH="false" flipV="false" rot="0">
            <a:off x="14337860" y="6423044"/>
            <a:ext cx="3950140" cy="3863956"/>
          </a:xfrm>
          <a:custGeom>
            <a:avLst/>
            <a:gdLst/>
            <a:ahLst/>
            <a:cxnLst/>
            <a:rect r="r" b="b" t="t" l="l"/>
            <a:pathLst>
              <a:path h="3863956" w="3950140">
                <a:moveTo>
                  <a:pt x="0" y="0"/>
                </a:moveTo>
                <a:lnTo>
                  <a:pt x="3950140" y="0"/>
                </a:lnTo>
                <a:lnTo>
                  <a:pt x="3950140" y="3863956"/>
                </a:lnTo>
                <a:lnTo>
                  <a:pt x="0" y="386395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5" id="25"/>
          <p:cNvSpPr/>
          <p:nvPr/>
        </p:nvSpPr>
        <p:spPr>
          <a:xfrm flipH="false" flipV="false" rot="-10800000">
            <a:off x="9699210" y="-424990"/>
            <a:ext cx="9558879" cy="2467929"/>
          </a:xfrm>
          <a:custGeom>
            <a:avLst/>
            <a:gdLst/>
            <a:ahLst/>
            <a:cxnLst/>
            <a:rect r="r" b="b" t="t" l="l"/>
            <a:pathLst>
              <a:path h="2467929" w="9558879">
                <a:moveTo>
                  <a:pt x="0" y="0"/>
                </a:moveTo>
                <a:lnTo>
                  <a:pt x="9558880" y="0"/>
                </a:lnTo>
                <a:lnTo>
                  <a:pt x="9558880" y="2467929"/>
                </a:lnTo>
                <a:lnTo>
                  <a:pt x="0" y="246792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6" id="26"/>
          <p:cNvSpPr txBox="true"/>
          <p:nvPr/>
        </p:nvSpPr>
        <p:spPr>
          <a:xfrm rot="0">
            <a:off x="13768749" y="2545594"/>
            <a:ext cx="3482899" cy="555382"/>
          </a:xfrm>
          <a:prstGeom prst="rect">
            <a:avLst/>
          </a:prstGeom>
        </p:spPr>
        <p:txBody>
          <a:bodyPr anchor="t" rtlCol="false" tIns="0" lIns="0" bIns="0" rIns="0">
            <a:spAutoFit/>
          </a:bodyPr>
          <a:lstStyle/>
          <a:p>
            <a:pPr algn="l">
              <a:lnSpc>
                <a:spcPts val="4563"/>
              </a:lnSpc>
            </a:pPr>
            <a:r>
              <a:rPr lang="en-US" sz="3259">
                <a:solidFill>
                  <a:srgbClr val="000000"/>
                </a:solidFill>
                <a:latin typeface="Balsamiq Sans Bold"/>
              </a:rPr>
              <a:t>Título principal</a:t>
            </a:r>
          </a:p>
        </p:txBody>
      </p:sp>
      <p:sp>
        <p:nvSpPr>
          <p:cNvPr name="TextBox 27" id="27"/>
          <p:cNvSpPr txBox="true"/>
          <p:nvPr/>
        </p:nvSpPr>
        <p:spPr>
          <a:xfrm rot="0">
            <a:off x="13768749" y="3059253"/>
            <a:ext cx="3482899" cy="803790"/>
          </a:xfrm>
          <a:prstGeom prst="rect">
            <a:avLst/>
          </a:prstGeom>
        </p:spPr>
        <p:txBody>
          <a:bodyPr anchor="t" rtlCol="false" tIns="0" lIns="0" bIns="0" rIns="0">
            <a:spAutoFit/>
          </a:bodyPr>
          <a:lstStyle/>
          <a:p>
            <a:pPr>
              <a:lnSpc>
                <a:spcPts val="3214"/>
              </a:lnSpc>
            </a:pPr>
            <a:r>
              <a:rPr lang="en-US" sz="2329" spc="228">
                <a:solidFill>
                  <a:srgbClr val="000000"/>
                </a:solidFill>
                <a:latin typeface="Balsamiq Sans Italics"/>
              </a:rPr>
              <a:t>Breve descripción aquí</a:t>
            </a:r>
          </a:p>
        </p:txBody>
      </p:sp>
      <p:sp>
        <p:nvSpPr>
          <p:cNvPr name="TextBox 28" id="28"/>
          <p:cNvSpPr txBox="true"/>
          <p:nvPr/>
        </p:nvSpPr>
        <p:spPr>
          <a:xfrm rot="0">
            <a:off x="13776401" y="4554841"/>
            <a:ext cx="3482899" cy="555382"/>
          </a:xfrm>
          <a:prstGeom prst="rect">
            <a:avLst/>
          </a:prstGeom>
        </p:spPr>
        <p:txBody>
          <a:bodyPr anchor="t" rtlCol="false" tIns="0" lIns="0" bIns="0" rIns="0">
            <a:spAutoFit/>
          </a:bodyPr>
          <a:lstStyle/>
          <a:p>
            <a:pPr algn="l">
              <a:lnSpc>
                <a:spcPts val="4563"/>
              </a:lnSpc>
            </a:pPr>
            <a:r>
              <a:rPr lang="en-US" sz="3259">
                <a:solidFill>
                  <a:srgbClr val="000000"/>
                </a:solidFill>
                <a:latin typeface="Balsamiq Sans Bold"/>
              </a:rPr>
              <a:t>Título principal</a:t>
            </a:r>
          </a:p>
        </p:txBody>
      </p:sp>
      <p:sp>
        <p:nvSpPr>
          <p:cNvPr name="TextBox 29" id="29"/>
          <p:cNvSpPr txBox="true"/>
          <p:nvPr/>
        </p:nvSpPr>
        <p:spPr>
          <a:xfrm rot="0">
            <a:off x="13776401" y="5068500"/>
            <a:ext cx="3482899" cy="803790"/>
          </a:xfrm>
          <a:prstGeom prst="rect">
            <a:avLst/>
          </a:prstGeom>
        </p:spPr>
        <p:txBody>
          <a:bodyPr anchor="t" rtlCol="false" tIns="0" lIns="0" bIns="0" rIns="0">
            <a:spAutoFit/>
          </a:bodyPr>
          <a:lstStyle/>
          <a:p>
            <a:pPr>
              <a:lnSpc>
                <a:spcPts val="3214"/>
              </a:lnSpc>
            </a:pPr>
            <a:r>
              <a:rPr lang="en-US" sz="2329" spc="228">
                <a:solidFill>
                  <a:srgbClr val="000000"/>
                </a:solidFill>
                <a:latin typeface="Balsamiq Sans Italics"/>
              </a:rPr>
              <a:t>Breve descripción aquí</a:t>
            </a:r>
          </a:p>
        </p:txBody>
      </p:sp>
      <p:sp>
        <p:nvSpPr>
          <p:cNvPr name="TextBox 30" id="30"/>
          <p:cNvSpPr txBox="true"/>
          <p:nvPr/>
        </p:nvSpPr>
        <p:spPr>
          <a:xfrm rot="0">
            <a:off x="13768749" y="6562392"/>
            <a:ext cx="3482899" cy="555382"/>
          </a:xfrm>
          <a:prstGeom prst="rect">
            <a:avLst/>
          </a:prstGeom>
        </p:spPr>
        <p:txBody>
          <a:bodyPr anchor="t" rtlCol="false" tIns="0" lIns="0" bIns="0" rIns="0">
            <a:spAutoFit/>
          </a:bodyPr>
          <a:lstStyle/>
          <a:p>
            <a:pPr algn="l">
              <a:lnSpc>
                <a:spcPts val="4563"/>
              </a:lnSpc>
            </a:pPr>
            <a:r>
              <a:rPr lang="en-US" sz="3259">
                <a:solidFill>
                  <a:srgbClr val="000000"/>
                </a:solidFill>
                <a:latin typeface="Balsamiq Sans Bold"/>
              </a:rPr>
              <a:t>Título principal</a:t>
            </a:r>
          </a:p>
        </p:txBody>
      </p:sp>
      <p:sp>
        <p:nvSpPr>
          <p:cNvPr name="TextBox 31" id="31"/>
          <p:cNvSpPr txBox="true"/>
          <p:nvPr/>
        </p:nvSpPr>
        <p:spPr>
          <a:xfrm rot="0">
            <a:off x="13768749" y="7076051"/>
            <a:ext cx="3482899" cy="803790"/>
          </a:xfrm>
          <a:prstGeom prst="rect">
            <a:avLst/>
          </a:prstGeom>
        </p:spPr>
        <p:txBody>
          <a:bodyPr anchor="t" rtlCol="false" tIns="0" lIns="0" bIns="0" rIns="0">
            <a:spAutoFit/>
          </a:bodyPr>
          <a:lstStyle/>
          <a:p>
            <a:pPr>
              <a:lnSpc>
                <a:spcPts val="3214"/>
              </a:lnSpc>
            </a:pPr>
            <a:r>
              <a:rPr lang="en-US" sz="2329" spc="228">
                <a:solidFill>
                  <a:srgbClr val="000000"/>
                </a:solidFill>
                <a:latin typeface="Balsamiq Sans Italics"/>
              </a:rPr>
              <a:t>Breve descripción aquí</a:t>
            </a:r>
          </a:p>
        </p:txBody>
      </p:sp>
      <p:sp>
        <p:nvSpPr>
          <p:cNvPr name="TextBox 32" id="32"/>
          <p:cNvSpPr txBox="true"/>
          <p:nvPr/>
        </p:nvSpPr>
        <p:spPr>
          <a:xfrm rot="0">
            <a:off x="12605430" y="2080664"/>
            <a:ext cx="1173181" cy="1651645"/>
          </a:xfrm>
          <a:prstGeom prst="rect">
            <a:avLst/>
          </a:prstGeom>
        </p:spPr>
        <p:txBody>
          <a:bodyPr anchor="t" rtlCol="false" tIns="0" lIns="0" bIns="0" rIns="0">
            <a:spAutoFit/>
          </a:bodyPr>
          <a:lstStyle/>
          <a:p>
            <a:pPr algn="ctr">
              <a:lnSpc>
                <a:spcPts val="13439"/>
              </a:lnSpc>
            </a:pPr>
            <a:r>
              <a:rPr lang="en-US" sz="9599">
                <a:solidFill>
                  <a:srgbClr val="30833F"/>
                </a:solidFill>
                <a:latin typeface="Lilita One Bold"/>
              </a:rPr>
              <a:t>7</a:t>
            </a:r>
          </a:p>
        </p:txBody>
      </p:sp>
      <p:sp>
        <p:nvSpPr>
          <p:cNvPr name="TextBox 33" id="33"/>
          <p:cNvSpPr txBox="true"/>
          <p:nvPr/>
        </p:nvSpPr>
        <p:spPr>
          <a:xfrm rot="0">
            <a:off x="12605430" y="4004409"/>
            <a:ext cx="1173181" cy="1651645"/>
          </a:xfrm>
          <a:prstGeom prst="rect">
            <a:avLst/>
          </a:prstGeom>
        </p:spPr>
        <p:txBody>
          <a:bodyPr anchor="t" rtlCol="false" tIns="0" lIns="0" bIns="0" rIns="0">
            <a:spAutoFit/>
          </a:bodyPr>
          <a:lstStyle/>
          <a:p>
            <a:pPr algn="ctr">
              <a:lnSpc>
                <a:spcPts val="13439"/>
              </a:lnSpc>
            </a:pPr>
            <a:r>
              <a:rPr lang="en-US" sz="9599">
                <a:solidFill>
                  <a:srgbClr val="30833F"/>
                </a:solidFill>
                <a:latin typeface="Lilita One Bold"/>
              </a:rPr>
              <a:t>8</a:t>
            </a:r>
          </a:p>
        </p:txBody>
      </p:sp>
      <p:sp>
        <p:nvSpPr>
          <p:cNvPr name="TextBox 34" id="34"/>
          <p:cNvSpPr txBox="true"/>
          <p:nvPr/>
        </p:nvSpPr>
        <p:spPr>
          <a:xfrm rot="0">
            <a:off x="12605430" y="6027387"/>
            <a:ext cx="1173181" cy="1651645"/>
          </a:xfrm>
          <a:prstGeom prst="rect">
            <a:avLst/>
          </a:prstGeom>
        </p:spPr>
        <p:txBody>
          <a:bodyPr anchor="t" rtlCol="false" tIns="0" lIns="0" bIns="0" rIns="0">
            <a:spAutoFit/>
          </a:bodyPr>
          <a:lstStyle/>
          <a:p>
            <a:pPr algn="ctr">
              <a:lnSpc>
                <a:spcPts val="13439"/>
              </a:lnSpc>
            </a:pPr>
            <a:r>
              <a:rPr lang="en-US" sz="9599">
                <a:solidFill>
                  <a:srgbClr val="30833F"/>
                </a:solidFill>
                <a:latin typeface="Lilita One Bold"/>
              </a:rPr>
              <a:t>9</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2366230" y="1568612"/>
            <a:ext cx="13555540" cy="7689688"/>
          </a:xfrm>
          <a:custGeom>
            <a:avLst/>
            <a:gdLst/>
            <a:ahLst/>
            <a:cxnLst/>
            <a:rect r="r" b="b" t="t" l="l"/>
            <a:pathLst>
              <a:path h="7689688" w="13555540">
                <a:moveTo>
                  <a:pt x="0" y="0"/>
                </a:moveTo>
                <a:lnTo>
                  <a:pt x="13555540" y="0"/>
                </a:lnTo>
                <a:lnTo>
                  <a:pt x="13555540" y="7689688"/>
                </a:lnTo>
                <a:lnTo>
                  <a:pt x="0" y="768968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0800000">
            <a:off x="-2597737" y="-424990"/>
            <a:ext cx="9558879" cy="2467929"/>
          </a:xfrm>
          <a:custGeom>
            <a:avLst/>
            <a:gdLst/>
            <a:ahLst/>
            <a:cxnLst/>
            <a:rect r="r" b="b" t="t" l="l"/>
            <a:pathLst>
              <a:path h="2467929" w="9558879">
                <a:moveTo>
                  <a:pt x="0" y="0"/>
                </a:moveTo>
                <a:lnTo>
                  <a:pt x="9558880" y="0"/>
                </a:lnTo>
                <a:lnTo>
                  <a:pt x="9558880" y="2467929"/>
                </a:lnTo>
                <a:lnTo>
                  <a:pt x="0" y="246792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4337860" y="6423044"/>
            <a:ext cx="3950140" cy="3863956"/>
          </a:xfrm>
          <a:custGeom>
            <a:avLst/>
            <a:gdLst/>
            <a:ahLst/>
            <a:cxnLst/>
            <a:rect r="r" b="b" t="t" l="l"/>
            <a:pathLst>
              <a:path h="3863956" w="3950140">
                <a:moveTo>
                  <a:pt x="0" y="0"/>
                </a:moveTo>
                <a:lnTo>
                  <a:pt x="3950140" y="0"/>
                </a:lnTo>
                <a:lnTo>
                  <a:pt x="3950140" y="3863956"/>
                </a:lnTo>
                <a:lnTo>
                  <a:pt x="0" y="386395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453576" y="6724855"/>
            <a:ext cx="3803625" cy="3917591"/>
          </a:xfrm>
          <a:custGeom>
            <a:avLst/>
            <a:gdLst/>
            <a:ahLst/>
            <a:cxnLst/>
            <a:rect r="r" b="b" t="t" l="l"/>
            <a:pathLst>
              <a:path h="3917591" w="3803625">
                <a:moveTo>
                  <a:pt x="0" y="0"/>
                </a:moveTo>
                <a:lnTo>
                  <a:pt x="3803624" y="0"/>
                </a:lnTo>
                <a:lnTo>
                  <a:pt x="3803624" y="3917591"/>
                </a:lnTo>
                <a:lnTo>
                  <a:pt x="0" y="391759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4429908" y="2512337"/>
            <a:ext cx="9428184" cy="1584928"/>
          </a:xfrm>
          <a:prstGeom prst="rect">
            <a:avLst/>
          </a:prstGeom>
        </p:spPr>
        <p:txBody>
          <a:bodyPr anchor="t" rtlCol="false" tIns="0" lIns="0" bIns="0" rIns="0">
            <a:spAutoFit/>
          </a:bodyPr>
          <a:lstStyle/>
          <a:p>
            <a:pPr algn="ctr">
              <a:lnSpc>
                <a:spcPts val="12910"/>
              </a:lnSpc>
            </a:pPr>
            <a:r>
              <a:rPr lang="en-US" sz="9222">
                <a:solidFill>
                  <a:srgbClr val="30833F"/>
                </a:solidFill>
                <a:latin typeface="Lilita One Bold"/>
              </a:rPr>
              <a:t>INTRODUCCIÓN</a:t>
            </a:r>
          </a:p>
        </p:txBody>
      </p:sp>
      <p:sp>
        <p:nvSpPr>
          <p:cNvPr name="TextBox 7" id="7"/>
          <p:cNvSpPr txBox="true"/>
          <p:nvPr/>
        </p:nvSpPr>
        <p:spPr>
          <a:xfrm rot="0">
            <a:off x="5038220" y="4314045"/>
            <a:ext cx="8211559" cy="3279644"/>
          </a:xfrm>
          <a:prstGeom prst="rect">
            <a:avLst/>
          </a:prstGeom>
        </p:spPr>
        <p:txBody>
          <a:bodyPr anchor="t" rtlCol="false" tIns="0" lIns="0" bIns="0" rIns="0">
            <a:spAutoFit/>
          </a:bodyPr>
          <a:lstStyle/>
          <a:p>
            <a:pPr algn="ctr">
              <a:lnSpc>
                <a:spcPts val="5256"/>
              </a:lnSpc>
            </a:pPr>
            <a:r>
              <a:rPr lang="en-US" sz="3754">
                <a:solidFill>
                  <a:srgbClr val="000000"/>
                </a:solidFill>
                <a:latin typeface="Balsamiq Sans"/>
              </a:rPr>
              <a:t>Lorem ipsum dolor sit amet, consectetur adipiscing elit. Morbi ex velit, bibendum eget lectus ut, hendrerit sodales tortor. Nam accumsan diam.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12010879" y="6932137"/>
            <a:ext cx="6028860" cy="3128377"/>
          </a:xfrm>
          <a:custGeom>
            <a:avLst/>
            <a:gdLst/>
            <a:ahLst/>
            <a:cxnLst/>
            <a:rect r="r" b="b" t="t" l="l"/>
            <a:pathLst>
              <a:path h="3128377" w="6028860">
                <a:moveTo>
                  <a:pt x="0" y="0"/>
                </a:moveTo>
                <a:lnTo>
                  <a:pt x="6028860" y="0"/>
                </a:lnTo>
                <a:lnTo>
                  <a:pt x="6028860" y="3128377"/>
                </a:lnTo>
                <a:lnTo>
                  <a:pt x="0" y="3128377"/>
                </a:lnTo>
                <a:lnTo>
                  <a:pt x="0" y="0"/>
                </a:lnTo>
                <a:close/>
              </a:path>
            </a:pathLst>
          </a:custGeom>
          <a:blipFill>
            <a:blip r:embed="rId2"/>
            <a:stretch>
              <a:fillRect l="0" t="-5925" r="0" b="-21748"/>
            </a:stretch>
          </a:blipFill>
        </p:spPr>
      </p:sp>
      <p:sp>
        <p:nvSpPr>
          <p:cNvPr name="Freeform 3" id="3"/>
          <p:cNvSpPr/>
          <p:nvPr/>
        </p:nvSpPr>
        <p:spPr>
          <a:xfrm flipH="false" flipV="false" rot="0">
            <a:off x="12010879" y="240782"/>
            <a:ext cx="6028860" cy="3128377"/>
          </a:xfrm>
          <a:custGeom>
            <a:avLst/>
            <a:gdLst/>
            <a:ahLst/>
            <a:cxnLst/>
            <a:rect r="r" b="b" t="t" l="l"/>
            <a:pathLst>
              <a:path h="3128377" w="6028860">
                <a:moveTo>
                  <a:pt x="0" y="0"/>
                </a:moveTo>
                <a:lnTo>
                  <a:pt x="6028860" y="0"/>
                </a:lnTo>
                <a:lnTo>
                  <a:pt x="6028860" y="3128377"/>
                </a:lnTo>
                <a:lnTo>
                  <a:pt x="0" y="3128377"/>
                </a:lnTo>
                <a:lnTo>
                  <a:pt x="0" y="0"/>
                </a:lnTo>
                <a:close/>
              </a:path>
            </a:pathLst>
          </a:custGeom>
          <a:blipFill>
            <a:blip r:embed="rId3"/>
            <a:stretch>
              <a:fillRect l="0" t="-38619" r="0" b="-54095"/>
            </a:stretch>
          </a:blipFill>
        </p:spPr>
      </p:sp>
      <p:sp>
        <p:nvSpPr>
          <p:cNvPr name="Freeform 4" id="4"/>
          <p:cNvSpPr/>
          <p:nvPr/>
        </p:nvSpPr>
        <p:spPr>
          <a:xfrm flipH="false" flipV="false" rot="0">
            <a:off x="12010879" y="3587324"/>
            <a:ext cx="6028860" cy="3128377"/>
          </a:xfrm>
          <a:custGeom>
            <a:avLst/>
            <a:gdLst/>
            <a:ahLst/>
            <a:cxnLst/>
            <a:rect r="r" b="b" t="t" l="l"/>
            <a:pathLst>
              <a:path h="3128377" w="6028860">
                <a:moveTo>
                  <a:pt x="0" y="0"/>
                </a:moveTo>
                <a:lnTo>
                  <a:pt x="6028860" y="0"/>
                </a:lnTo>
                <a:lnTo>
                  <a:pt x="6028860" y="3128377"/>
                </a:lnTo>
                <a:lnTo>
                  <a:pt x="0" y="3128377"/>
                </a:lnTo>
                <a:lnTo>
                  <a:pt x="0" y="0"/>
                </a:lnTo>
                <a:close/>
              </a:path>
            </a:pathLst>
          </a:custGeom>
          <a:blipFill>
            <a:blip r:embed="rId4"/>
            <a:stretch>
              <a:fillRect l="-22298" t="0" r="0" b="-56143"/>
            </a:stretch>
          </a:blipFill>
        </p:spPr>
      </p:sp>
      <p:sp>
        <p:nvSpPr>
          <p:cNvPr name="TextBox 5" id="5"/>
          <p:cNvSpPr txBox="true"/>
          <p:nvPr/>
        </p:nvSpPr>
        <p:spPr>
          <a:xfrm rot="0">
            <a:off x="2300942" y="1618461"/>
            <a:ext cx="9709937" cy="1369155"/>
          </a:xfrm>
          <a:prstGeom prst="rect">
            <a:avLst/>
          </a:prstGeom>
        </p:spPr>
        <p:txBody>
          <a:bodyPr anchor="t" rtlCol="false" tIns="0" lIns="0" bIns="0" rIns="0">
            <a:spAutoFit/>
          </a:bodyPr>
          <a:lstStyle/>
          <a:p>
            <a:pPr>
              <a:lnSpc>
                <a:spcPts val="11100"/>
              </a:lnSpc>
            </a:pPr>
            <a:r>
              <a:rPr lang="en-US" sz="7929">
                <a:solidFill>
                  <a:srgbClr val="30833F"/>
                </a:solidFill>
                <a:latin typeface="Lilita One Bold"/>
              </a:rPr>
              <a:t>PAUTAS PRINICPAES</a:t>
            </a:r>
          </a:p>
        </p:txBody>
      </p:sp>
      <p:sp>
        <p:nvSpPr>
          <p:cNvPr name="TextBox 6" id="6"/>
          <p:cNvSpPr txBox="true"/>
          <p:nvPr/>
        </p:nvSpPr>
        <p:spPr>
          <a:xfrm rot="0">
            <a:off x="3024701" y="3312009"/>
            <a:ext cx="7319609" cy="2115716"/>
          </a:xfrm>
          <a:prstGeom prst="rect">
            <a:avLst/>
          </a:prstGeom>
        </p:spPr>
        <p:txBody>
          <a:bodyPr anchor="t" rtlCol="false" tIns="0" lIns="0" bIns="0" rIns="0">
            <a:spAutoFit/>
          </a:bodyPr>
          <a:lstStyle/>
          <a:p>
            <a:pPr>
              <a:lnSpc>
                <a:spcPts val="4207"/>
              </a:lnSpc>
            </a:pPr>
            <a:r>
              <a:rPr lang="en-US" sz="3005">
                <a:solidFill>
                  <a:srgbClr val="000000"/>
                </a:solidFill>
                <a:latin typeface="Balsamiq Sans"/>
              </a:rPr>
              <a:t>Lorem ipsum dolor sit amet, consectetur adipiscing elit. Morbi ex velit, bibendum eget lectus ut, hendrerit sodales tortor. Nam accumsan diam.</a:t>
            </a:r>
          </a:p>
        </p:txBody>
      </p:sp>
      <p:sp>
        <p:nvSpPr>
          <p:cNvPr name="Freeform 7" id="7"/>
          <p:cNvSpPr/>
          <p:nvPr/>
        </p:nvSpPr>
        <p:spPr>
          <a:xfrm flipH="false" flipV="false" rot="0">
            <a:off x="2300942" y="3369159"/>
            <a:ext cx="473622" cy="438692"/>
          </a:xfrm>
          <a:custGeom>
            <a:avLst/>
            <a:gdLst/>
            <a:ahLst/>
            <a:cxnLst/>
            <a:rect r="r" b="b" t="t" l="l"/>
            <a:pathLst>
              <a:path h="438692" w="473622">
                <a:moveTo>
                  <a:pt x="0" y="0"/>
                </a:moveTo>
                <a:lnTo>
                  <a:pt x="473622" y="0"/>
                </a:lnTo>
                <a:lnTo>
                  <a:pt x="473622" y="438693"/>
                </a:lnTo>
                <a:lnTo>
                  <a:pt x="0" y="43869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23011" y="6739164"/>
            <a:ext cx="5847907" cy="4114800"/>
          </a:xfrm>
          <a:custGeom>
            <a:avLst/>
            <a:gdLst/>
            <a:ahLst/>
            <a:cxnLst/>
            <a:rect r="r" b="b" t="t" l="l"/>
            <a:pathLst>
              <a:path h="4114800" w="5847907">
                <a:moveTo>
                  <a:pt x="0" y="0"/>
                </a:moveTo>
                <a:lnTo>
                  <a:pt x="5847907" y="0"/>
                </a:lnTo>
                <a:lnTo>
                  <a:pt x="584790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9" id="9"/>
          <p:cNvSpPr txBox="true"/>
          <p:nvPr/>
        </p:nvSpPr>
        <p:spPr>
          <a:xfrm rot="0">
            <a:off x="3024701" y="5606940"/>
            <a:ext cx="7319609" cy="2115716"/>
          </a:xfrm>
          <a:prstGeom prst="rect">
            <a:avLst/>
          </a:prstGeom>
        </p:spPr>
        <p:txBody>
          <a:bodyPr anchor="t" rtlCol="false" tIns="0" lIns="0" bIns="0" rIns="0">
            <a:spAutoFit/>
          </a:bodyPr>
          <a:lstStyle/>
          <a:p>
            <a:pPr>
              <a:lnSpc>
                <a:spcPts val="4207"/>
              </a:lnSpc>
            </a:pPr>
            <a:r>
              <a:rPr lang="en-US" sz="3005">
                <a:solidFill>
                  <a:srgbClr val="000000"/>
                </a:solidFill>
                <a:latin typeface="Balsamiq Sans"/>
              </a:rPr>
              <a:t>Lorem ipsum dolor sit amet, consectetur adipiscing elit. Morbi ex velit, bibendum eget lectus ut, hendrerit sodales tortor. Nam accumsan diam.</a:t>
            </a:r>
          </a:p>
        </p:txBody>
      </p:sp>
      <p:sp>
        <p:nvSpPr>
          <p:cNvPr name="Freeform 10" id="10"/>
          <p:cNvSpPr/>
          <p:nvPr/>
        </p:nvSpPr>
        <p:spPr>
          <a:xfrm flipH="false" flipV="false" rot="0">
            <a:off x="2300942" y="5664090"/>
            <a:ext cx="473622" cy="438692"/>
          </a:xfrm>
          <a:custGeom>
            <a:avLst/>
            <a:gdLst/>
            <a:ahLst/>
            <a:cxnLst/>
            <a:rect r="r" b="b" t="t" l="l"/>
            <a:pathLst>
              <a:path h="438692" w="473622">
                <a:moveTo>
                  <a:pt x="0" y="0"/>
                </a:moveTo>
                <a:lnTo>
                  <a:pt x="473622" y="0"/>
                </a:lnTo>
                <a:lnTo>
                  <a:pt x="473622" y="438693"/>
                </a:lnTo>
                <a:lnTo>
                  <a:pt x="0" y="43869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205732"/>
        </a:solidFill>
      </p:bgPr>
    </p:bg>
    <p:spTree>
      <p:nvGrpSpPr>
        <p:cNvPr id="1" name=""/>
        <p:cNvGrpSpPr/>
        <p:nvPr/>
      </p:nvGrpSpPr>
      <p:grpSpPr>
        <a:xfrm>
          <a:off x="0" y="0"/>
          <a:ext cx="0" cy="0"/>
          <a:chOff x="0" y="0"/>
          <a:chExt cx="0" cy="0"/>
        </a:xfrm>
      </p:grpSpPr>
      <p:sp>
        <p:nvSpPr>
          <p:cNvPr name="Freeform 2" id="2"/>
          <p:cNvSpPr/>
          <p:nvPr/>
        </p:nvSpPr>
        <p:spPr>
          <a:xfrm flipH="true" flipV="false" rot="0">
            <a:off x="9144000" y="0"/>
            <a:ext cx="9144000" cy="10287000"/>
          </a:xfrm>
          <a:custGeom>
            <a:avLst/>
            <a:gdLst/>
            <a:ahLst/>
            <a:cxnLst/>
            <a:rect r="r" b="b" t="t" l="l"/>
            <a:pathLst>
              <a:path h="10287000" w="9144000">
                <a:moveTo>
                  <a:pt x="9144000" y="0"/>
                </a:moveTo>
                <a:lnTo>
                  <a:pt x="0" y="0"/>
                </a:lnTo>
                <a:lnTo>
                  <a:pt x="0" y="10287000"/>
                </a:lnTo>
                <a:lnTo>
                  <a:pt x="9144000" y="10287000"/>
                </a:lnTo>
                <a:lnTo>
                  <a:pt x="9144000" y="0"/>
                </a:lnTo>
                <a:close/>
              </a:path>
            </a:pathLst>
          </a:custGeom>
          <a:blipFill>
            <a:blip r:embed="rId2"/>
            <a:stretch>
              <a:fillRect l="-38712" t="0" r="-35285" b="-2465"/>
            </a:stretch>
          </a:blipFill>
        </p:spPr>
      </p:sp>
      <p:grpSp>
        <p:nvGrpSpPr>
          <p:cNvPr name="Group 3" id="3"/>
          <p:cNvGrpSpPr/>
          <p:nvPr/>
        </p:nvGrpSpPr>
        <p:grpSpPr>
          <a:xfrm rot="0">
            <a:off x="1880854" y="1482276"/>
            <a:ext cx="10981847" cy="7549236"/>
            <a:chOff x="0" y="0"/>
            <a:chExt cx="3348659" cy="2301964"/>
          </a:xfrm>
        </p:grpSpPr>
        <p:sp>
          <p:nvSpPr>
            <p:cNvPr name="Freeform 4" id="4"/>
            <p:cNvSpPr/>
            <p:nvPr/>
          </p:nvSpPr>
          <p:spPr>
            <a:xfrm flipH="false" flipV="false" rot="0">
              <a:off x="0" y="0"/>
              <a:ext cx="3348660" cy="2301964"/>
            </a:xfrm>
            <a:custGeom>
              <a:avLst/>
              <a:gdLst/>
              <a:ahLst/>
              <a:cxnLst/>
              <a:rect r="r" b="b" t="t" l="l"/>
              <a:pathLst>
                <a:path h="2301964" w="3348660">
                  <a:moveTo>
                    <a:pt x="0" y="0"/>
                  </a:moveTo>
                  <a:lnTo>
                    <a:pt x="3348660" y="0"/>
                  </a:lnTo>
                  <a:lnTo>
                    <a:pt x="3348660" y="2301964"/>
                  </a:lnTo>
                  <a:lnTo>
                    <a:pt x="0" y="2301964"/>
                  </a:lnTo>
                  <a:close/>
                </a:path>
              </a:pathLst>
            </a:custGeom>
            <a:solidFill>
              <a:srgbClr val="EBF9E4"/>
            </a:solidFill>
          </p:spPr>
        </p:sp>
        <p:sp>
          <p:nvSpPr>
            <p:cNvPr name="TextBox 5" id="5"/>
            <p:cNvSpPr txBox="true"/>
            <p:nvPr/>
          </p:nvSpPr>
          <p:spPr>
            <a:xfrm>
              <a:off x="0" y="-57150"/>
              <a:ext cx="3348659" cy="2359114"/>
            </a:xfrm>
            <a:prstGeom prst="rect">
              <a:avLst/>
            </a:prstGeom>
          </p:spPr>
          <p:txBody>
            <a:bodyPr anchor="ctr" rtlCol="false" tIns="50800" lIns="50800" bIns="50800" rIns="50800"/>
            <a:lstStyle/>
            <a:p>
              <a:pPr algn="ctr">
                <a:lnSpc>
                  <a:spcPts val="3214"/>
                </a:lnSpc>
              </a:pPr>
            </a:p>
          </p:txBody>
        </p:sp>
      </p:grpSp>
      <p:grpSp>
        <p:nvGrpSpPr>
          <p:cNvPr name="Group 6" id="6"/>
          <p:cNvGrpSpPr/>
          <p:nvPr/>
        </p:nvGrpSpPr>
        <p:grpSpPr>
          <a:xfrm rot="0">
            <a:off x="-286637" y="3656290"/>
            <a:ext cx="3066162" cy="1336498"/>
            <a:chOff x="0" y="0"/>
            <a:chExt cx="1864706" cy="812800"/>
          </a:xfrm>
        </p:grpSpPr>
        <p:sp>
          <p:nvSpPr>
            <p:cNvPr name="Freeform 7" id="7"/>
            <p:cNvSpPr/>
            <p:nvPr/>
          </p:nvSpPr>
          <p:spPr>
            <a:xfrm flipH="false" flipV="false" rot="0">
              <a:off x="0" y="0"/>
              <a:ext cx="1864706" cy="812800"/>
            </a:xfrm>
            <a:custGeom>
              <a:avLst/>
              <a:gdLst/>
              <a:ahLst/>
              <a:cxnLst/>
              <a:rect r="r" b="b" t="t" l="l"/>
              <a:pathLst>
                <a:path h="812800" w="1864706">
                  <a:moveTo>
                    <a:pt x="1864706" y="406400"/>
                  </a:moveTo>
                  <a:lnTo>
                    <a:pt x="1458306" y="0"/>
                  </a:lnTo>
                  <a:lnTo>
                    <a:pt x="1458306" y="203200"/>
                  </a:lnTo>
                  <a:lnTo>
                    <a:pt x="0" y="203200"/>
                  </a:lnTo>
                  <a:lnTo>
                    <a:pt x="0" y="609600"/>
                  </a:lnTo>
                  <a:lnTo>
                    <a:pt x="1458306" y="609600"/>
                  </a:lnTo>
                  <a:lnTo>
                    <a:pt x="1458306" y="812800"/>
                  </a:lnTo>
                  <a:lnTo>
                    <a:pt x="1864706" y="406400"/>
                  </a:lnTo>
                  <a:close/>
                </a:path>
              </a:pathLst>
            </a:custGeom>
            <a:solidFill>
              <a:srgbClr val="C6E548"/>
            </a:solidFill>
          </p:spPr>
        </p:sp>
        <p:sp>
          <p:nvSpPr>
            <p:cNvPr name="TextBox 8" id="8"/>
            <p:cNvSpPr txBox="true"/>
            <p:nvPr/>
          </p:nvSpPr>
          <p:spPr>
            <a:xfrm>
              <a:off x="0" y="146050"/>
              <a:ext cx="1763106" cy="463550"/>
            </a:xfrm>
            <a:prstGeom prst="rect">
              <a:avLst/>
            </a:prstGeom>
          </p:spPr>
          <p:txBody>
            <a:bodyPr anchor="ctr" rtlCol="false" tIns="50800" lIns="50800" bIns="50800" rIns="50800"/>
            <a:lstStyle/>
            <a:p>
              <a:pPr algn="ctr">
                <a:lnSpc>
                  <a:spcPts val="3214"/>
                </a:lnSpc>
              </a:pPr>
            </a:p>
          </p:txBody>
        </p:sp>
      </p:grpSp>
      <p:sp>
        <p:nvSpPr>
          <p:cNvPr name="TextBox 9" id="9"/>
          <p:cNvSpPr txBox="true"/>
          <p:nvPr/>
        </p:nvSpPr>
        <p:spPr>
          <a:xfrm rot="0">
            <a:off x="2181703" y="1929722"/>
            <a:ext cx="10203432" cy="1266279"/>
          </a:xfrm>
          <a:prstGeom prst="rect">
            <a:avLst/>
          </a:prstGeom>
        </p:spPr>
        <p:txBody>
          <a:bodyPr anchor="t" rtlCol="false" tIns="0" lIns="0" bIns="0" rIns="0">
            <a:spAutoFit/>
          </a:bodyPr>
          <a:lstStyle/>
          <a:p>
            <a:pPr algn="ctr" marL="0" indent="0" lvl="0">
              <a:lnSpc>
                <a:spcPts val="10381"/>
              </a:lnSpc>
              <a:spcBef>
                <a:spcPct val="0"/>
              </a:spcBef>
            </a:pPr>
            <a:r>
              <a:rPr lang="en-US" sz="7415">
                <a:solidFill>
                  <a:srgbClr val="30833F"/>
                </a:solidFill>
                <a:latin typeface="Lilita One"/>
              </a:rPr>
              <a:t>NORMAS DEL JUEGO</a:t>
            </a:r>
          </a:p>
        </p:txBody>
      </p:sp>
      <p:sp>
        <p:nvSpPr>
          <p:cNvPr name="TextBox 10" id="10"/>
          <p:cNvSpPr txBox="true"/>
          <p:nvPr/>
        </p:nvSpPr>
        <p:spPr>
          <a:xfrm rot="0">
            <a:off x="2779525" y="3509139"/>
            <a:ext cx="9605609" cy="1581990"/>
          </a:xfrm>
          <a:prstGeom prst="rect">
            <a:avLst/>
          </a:prstGeom>
        </p:spPr>
        <p:txBody>
          <a:bodyPr anchor="t" rtlCol="false" tIns="0" lIns="0" bIns="0" rIns="0">
            <a:spAutoFit/>
          </a:bodyPr>
          <a:lstStyle/>
          <a:p>
            <a:pPr>
              <a:lnSpc>
                <a:spcPts val="4207"/>
              </a:lnSpc>
            </a:pPr>
            <a:r>
              <a:rPr lang="en-US" sz="3005">
                <a:solidFill>
                  <a:srgbClr val="000000"/>
                </a:solidFill>
                <a:latin typeface="Balsamiq Sans"/>
              </a:rPr>
              <a:t>Lorem ipsum dolor sit amet, consectetur adipiscing elit. Morbi ex velit, bibendum eget lectus ut, hendrerit sodales tortor. Nam accumsan diam.</a:t>
            </a:r>
          </a:p>
        </p:txBody>
      </p:sp>
      <p:sp>
        <p:nvSpPr>
          <p:cNvPr name="TextBox 11" id="11"/>
          <p:cNvSpPr txBox="true"/>
          <p:nvPr/>
        </p:nvSpPr>
        <p:spPr>
          <a:xfrm rot="0">
            <a:off x="2779525" y="5405454"/>
            <a:ext cx="9605609" cy="1581990"/>
          </a:xfrm>
          <a:prstGeom prst="rect">
            <a:avLst/>
          </a:prstGeom>
        </p:spPr>
        <p:txBody>
          <a:bodyPr anchor="t" rtlCol="false" tIns="0" lIns="0" bIns="0" rIns="0">
            <a:spAutoFit/>
          </a:bodyPr>
          <a:lstStyle/>
          <a:p>
            <a:pPr>
              <a:lnSpc>
                <a:spcPts val="4207"/>
              </a:lnSpc>
            </a:pPr>
            <a:r>
              <a:rPr lang="en-US" sz="3005">
                <a:solidFill>
                  <a:srgbClr val="000000"/>
                </a:solidFill>
                <a:latin typeface="Balsamiq Sans"/>
              </a:rPr>
              <a:t>Lorem ipsum dolor sit amet, consectetur adipiscing elit. Morbi ex velit, bibendum eget lectus ut, hendrerit sodales tortor. Nam accumsan diam.</a:t>
            </a:r>
          </a:p>
        </p:txBody>
      </p:sp>
      <p:sp>
        <p:nvSpPr>
          <p:cNvPr name="TextBox 12" id="12"/>
          <p:cNvSpPr txBox="true"/>
          <p:nvPr/>
        </p:nvSpPr>
        <p:spPr>
          <a:xfrm rot="0">
            <a:off x="2779525" y="7301768"/>
            <a:ext cx="9605609" cy="1581990"/>
          </a:xfrm>
          <a:prstGeom prst="rect">
            <a:avLst/>
          </a:prstGeom>
        </p:spPr>
        <p:txBody>
          <a:bodyPr anchor="t" rtlCol="false" tIns="0" lIns="0" bIns="0" rIns="0">
            <a:spAutoFit/>
          </a:bodyPr>
          <a:lstStyle/>
          <a:p>
            <a:pPr>
              <a:lnSpc>
                <a:spcPts val="4207"/>
              </a:lnSpc>
            </a:pPr>
            <a:r>
              <a:rPr lang="en-US" sz="3005">
                <a:solidFill>
                  <a:srgbClr val="000000"/>
                </a:solidFill>
                <a:latin typeface="Balsamiq Sans"/>
              </a:rPr>
              <a:t>Lorem ipsum dolor sit amet, consectetur adipiscing elit. Morbi ex velit, bibendum eget lectus ut, hendrerit sodales tortor. Nam accumsan diam.</a:t>
            </a:r>
          </a:p>
        </p:txBody>
      </p:sp>
      <p:grpSp>
        <p:nvGrpSpPr>
          <p:cNvPr name="Group 13" id="13"/>
          <p:cNvGrpSpPr/>
          <p:nvPr/>
        </p:nvGrpSpPr>
        <p:grpSpPr>
          <a:xfrm rot="0">
            <a:off x="-286637" y="5650945"/>
            <a:ext cx="3066162" cy="1336498"/>
            <a:chOff x="0" y="0"/>
            <a:chExt cx="1864706" cy="812800"/>
          </a:xfrm>
        </p:grpSpPr>
        <p:sp>
          <p:nvSpPr>
            <p:cNvPr name="Freeform 14" id="14"/>
            <p:cNvSpPr/>
            <p:nvPr/>
          </p:nvSpPr>
          <p:spPr>
            <a:xfrm flipH="false" flipV="false" rot="0">
              <a:off x="0" y="0"/>
              <a:ext cx="1864706" cy="812800"/>
            </a:xfrm>
            <a:custGeom>
              <a:avLst/>
              <a:gdLst/>
              <a:ahLst/>
              <a:cxnLst/>
              <a:rect r="r" b="b" t="t" l="l"/>
              <a:pathLst>
                <a:path h="812800" w="1864706">
                  <a:moveTo>
                    <a:pt x="1864706" y="406400"/>
                  </a:moveTo>
                  <a:lnTo>
                    <a:pt x="1458306" y="0"/>
                  </a:lnTo>
                  <a:lnTo>
                    <a:pt x="1458306" y="203200"/>
                  </a:lnTo>
                  <a:lnTo>
                    <a:pt x="0" y="203200"/>
                  </a:lnTo>
                  <a:lnTo>
                    <a:pt x="0" y="609600"/>
                  </a:lnTo>
                  <a:lnTo>
                    <a:pt x="1458306" y="609600"/>
                  </a:lnTo>
                  <a:lnTo>
                    <a:pt x="1458306" y="812800"/>
                  </a:lnTo>
                  <a:lnTo>
                    <a:pt x="1864706" y="406400"/>
                  </a:lnTo>
                  <a:close/>
                </a:path>
              </a:pathLst>
            </a:custGeom>
            <a:solidFill>
              <a:srgbClr val="C6E548"/>
            </a:solidFill>
          </p:spPr>
        </p:sp>
        <p:sp>
          <p:nvSpPr>
            <p:cNvPr name="TextBox 15" id="15"/>
            <p:cNvSpPr txBox="true"/>
            <p:nvPr/>
          </p:nvSpPr>
          <p:spPr>
            <a:xfrm>
              <a:off x="0" y="146050"/>
              <a:ext cx="1763106" cy="463550"/>
            </a:xfrm>
            <a:prstGeom prst="rect">
              <a:avLst/>
            </a:prstGeom>
          </p:spPr>
          <p:txBody>
            <a:bodyPr anchor="ctr" rtlCol="false" tIns="50800" lIns="50800" bIns="50800" rIns="50800"/>
            <a:lstStyle/>
            <a:p>
              <a:pPr algn="ctr">
                <a:lnSpc>
                  <a:spcPts val="3214"/>
                </a:lnSpc>
              </a:pPr>
            </a:p>
          </p:txBody>
        </p:sp>
      </p:grpSp>
      <p:grpSp>
        <p:nvGrpSpPr>
          <p:cNvPr name="Group 16" id="16"/>
          <p:cNvGrpSpPr/>
          <p:nvPr/>
        </p:nvGrpSpPr>
        <p:grpSpPr>
          <a:xfrm rot="0">
            <a:off x="-286637" y="7454168"/>
            <a:ext cx="3066162" cy="1336498"/>
            <a:chOff x="0" y="0"/>
            <a:chExt cx="1864706" cy="812800"/>
          </a:xfrm>
        </p:grpSpPr>
        <p:sp>
          <p:nvSpPr>
            <p:cNvPr name="Freeform 17" id="17"/>
            <p:cNvSpPr/>
            <p:nvPr/>
          </p:nvSpPr>
          <p:spPr>
            <a:xfrm flipH="false" flipV="false" rot="0">
              <a:off x="0" y="0"/>
              <a:ext cx="1864706" cy="812800"/>
            </a:xfrm>
            <a:custGeom>
              <a:avLst/>
              <a:gdLst/>
              <a:ahLst/>
              <a:cxnLst/>
              <a:rect r="r" b="b" t="t" l="l"/>
              <a:pathLst>
                <a:path h="812800" w="1864706">
                  <a:moveTo>
                    <a:pt x="1864706" y="406400"/>
                  </a:moveTo>
                  <a:lnTo>
                    <a:pt x="1458306" y="0"/>
                  </a:lnTo>
                  <a:lnTo>
                    <a:pt x="1458306" y="203200"/>
                  </a:lnTo>
                  <a:lnTo>
                    <a:pt x="0" y="203200"/>
                  </a:lnTo>
                  <a:lnTo>
                    <a:pt x="0" y="609600"/>
                  </a:lnTo>
                  <a:lnTo>
                    <a:pt x="1458306" y="609600"/>
                  </a:lnTo>
                  <a:lnTo>
                    <a:pt x="1458306" y="812800"/>
                  </a:lnTo>
                  <a:lnTo>
                    <a:pt x="1864706" y="406400"/>
                  </a:lnTo>
                  <a:close/>
                </a:path>
              </a:pathLst>
            </a:custGeom>
            <a:solidFill>
              <a:srgbClr val="C6E548"/>
            </a:solidFill>
          </p:spPr>
        </p:sp>
        <p:sp>
          <p:nvSpPr>
            <p:cNvPr name="TextBox 18" id="18"/>
            <p:cNvSpPr txBox="true"/>
            <p:nvPr/>
          </p:nvSpPr>
          <p:spPr>
            <a:xfrm>
              <a:off x="0" y="146050"/>
              <a:ext cx="1763106" cy="463550"/>
            </a:xfrm>
            <a:prstGeom prst="rect">
              <a:avLst/>
            </a:prstGeom>
          </p:spPr>
          <p:txBody>
            <a:bodyPr anchor="ctr" rtlCol="false" tIns="50800" lIns="50800" bIns="50800" rIns="50800"/>
            <a:lstStyle/>
            <a:p>
              <a:pPr algn="ctr">
                <a:lnSpc>
                  <a:spcPts val="3214"/>
                </a:lnSpc>
              </a:pP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205732"/>
        </a:solidFill>
      </p:bgPr>
    </p:bg>
    <p:spTree>
      <p:nvGrpSpPr>
        <p:cNvPr id="1" name=""/>
        <p:cNvGrpSpPr/>
        <p:nvPr/>
      </p:nvGrpSpPr>
      <p:grpSpPr>
        <a:xfrm>
          <a:off x="0" y="0"/>
          <a:ext cx="0" cy="0"/>
          <a:chOff x="0" y="0"/>
          <a:chExt cx="0" cy="0"/>
        </a:xfrm>
      </p:grpSpPr>
      <p:sp>
        <p:nvSpPr>
          <p:cNvPr name="Freeform 2" id="2"/>
          <p:cNvSpPr/>
          <p:nvPr/>
        </p:nvSpPr>
        <p:spPr>
          <a:xfrm flipH="false" flipV="false" rot="0">
            <a:off x="1380152" y="624017"/>
            <a:ext cx="16188759" cy="9090934"/>
          </a:xfrm>
          <a:custGeom>
            <a:avLst/>
            <a:gdLst/>
            <a:ahLst/>
            <a:cxnLst/>
            <a:rect r="r" b="b" t="t" l="l"/>
            <a:pathLst>
              <a:path h="9090934" w="16188759">
                <a:moveTo>
                  <a:pt x="0" y="0"/>
                </a:moveTo>
                <a:lnTo>
                  <a:pt x="16188759" y="0"/>
                </a:lnTo>
                <a:lnTo>
                  <a:pt x="16188759" y="9090934"/>
                </a:lnTo>
                <a:lnTo>
                  <a:pt x="0" y="90909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28620" y="6623400"/>
            <a:ext cx="5518142" cy="3882765"/>
          </a:xfrm>
          <a:custGeom>
            <a:avLst/>
            <a:gdLst/>
            <a:ahLst/>
            <a:cxnLst/>
            <a:rect r="r" b="b" t="t" l="l"/>
            <a:pathLst>
              <a:path h="3882765" w="5518142">
                <a:moveTo>
                  <a:pt x="0" y="0"/>
                </a:moveTo>
                <a:lnTo>
                  <a:pt x="5518142" y="0"/>
                </a:lnTo>
                <a:lnTo>
                  <a:pt x="5518142" y="3882766"/>
                </a:lnTo>
                <a:lnTo>
                  <a:pt x="0" y="388276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0" y="-49256"/>
            <a:ext cx="4220244" cy="3698469"/>
          </a:xfrm>
          <a:custGeom>
            <a:avLst/>
            <a:gdLst/>
            <a:ahLst/>
            <a:cxnLst/>
            <a:rect r="r" b="b" t="t" l="l"/>
            <a:pathLst>
              <a:path h="3698469" w="4220244">
                <a:moveTo>
                  <a:pt x="0" y="0"/>
                </a:moveTo>
                <a:lnTo>
                  <a:pt x="4220244" y="0"/>
                </a:lnTo>
                <a:lnTo>
                  <a:pt x="4220244" y="3698468"/>
                </a:lnTo>
                <a:lnTo>
                  <a:pt x="0" y="369846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true" flipV="false" rot="0">
            <a:off x="12634870" y="27319"/>
            <a:ext cx="6260724" cy="2754719"/>
          </a:xfrm>
          <a:custGeom>
            <a:avLst/>
            <a:gdLst/>
            <a:ahLst/>
            <a:cxnLst/>
            <a:rect r="r" b="b" t="t" l="l"/>
            <a:pathLst>
              <a:path h="2754719" w="6260724">
                <a:moveTo>
                  <a:pt x="6260725" y="0"/>
                </a:moveTo>
                <a:lnTo>
                  <a:pt x="0" y="0"/>
                </a:lnTo>
                <a:lnTo>
                  <a:pt x="0" y="2754719"/>
                </a:lnTo>
                <a:lnTo>
                  <a:pt x="6260725" y="2754719"/>
                </a:lnTo>
                <a:lnTo>
                  <a:pt x="6260725"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6" id="6"/>
          <p:cNvGrpSpPr/>
          <p:nvPr/>
        </p:nvGrpSpPr>
        <p:grpSpPr>
          <a:xfrm rot="0">
            <a:off x="3820556" y="3246007"/>
            <a:ext cx="1096243" cy="1096243"/>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46D45"/>
            </a:solidFill>
          </p:spPr>
        </p:sp>
        <p:sp>
          <p:nvSpPr>
            <p:cNvPr name="TextBox 8" id="8"/>
            <p:cNvSpPr txBox="true"/>
            <p:nvPr/>
          </p:nvSpPr>
          <p:spPr>
            <a:xfrm>
              <a:off x="76200" y="9525"/>
              <a:ext cx="660400" cy="727075"/>
            </a:xfrm>
            <a:prstGeom prst="rect">
              <a:avLst/>
            </a:prstGeom>
          </p:spPr>
          <p:txBody>
            <a:bodyPr anchor="ctr" rtlCol="false" tIns="50800" lIns="50800" bIns="50800" rIns="50800"/>
            <a:lstStyle/>
            <a:p>
              <a:pPr algn="ctr">
                <a:lnSpc>
                  <a:spcPts val="5698"/>
                </a:lnSpc>
              </a:pPr>
            </a:p>
          </p:txBody>
        </p:sp>
      </p:grpSp>
      <p:sp>
        <p:nvSpPr>
          <p:cNvPr name="AutoShape 9" id="9"/>
          <p:cNvSpPr/>
          <p:nvPr/>
        </p:nvSpPr>
        <p:spPr>
          <a:xfrm rot="0">
            <a:off x="5064242" y="4475046"/>
            <a:ext cx="10122913" cy="0"/>
          </a:xfrm>
          <a:prstGeom prst="line">
            <a:avLst/>
          </a:prstGeom>
          <a:ln cap="flat" w="38100">
            <a:solidFill>
              <a:srgbClr val="246D45"/>
            </a:solidFill>
            <a:prstDash val="solid"/>
            <a:headEnd type="none" len="sm" w="sm"/>
            <a:tailEnd type="none" len="sm" w="sm"/>
          </a:ln>
        </p:spPr>
      </p:sp>
      <p:sp>
        <p:nvSpPr>
          <p:cNvPr name="AutoShape 10" id="10"/>
          <p:cNvSpPr/>
          <p:nvPr/>
        </p:nvSpPr>
        <p:spPr>
          <a:xfrm rot="0">
            <a:off x="5098135" y="5875535"/>
            <a:ext cx="10122913" cy="0"/>
          </a:xfrm>
          <a:prstGeom prst="line">
            <a:avLst/>
          </a:prstGeom>
          <a:ln cap="flat" w="38100">
            <a:solidFill>
              <a:srgbClr val="246D45"/>
            </a:solidFill>
            <a:prstDash val="solid"/>
            <a:headEnd type="none" len="sm" w="sm"/>
            <a:tailEnd type="none" len="sm" w="sm"/>
          </a:ln>
        </p:spPr>
      </p:sp>
      <p:sp>
        <p:nvSpPr>
          <p:cNvPr name="AutoShape 11" id="11"/>
          <p:cNvSpPr/>
          <p:nvPr/>
        </p:nvSpPr>
        <p:spPr>
          <a:xfrm rot="0">
            <a:off x="5098135" y="7352224"/>
            <a:ext cx="10122913" cy="0"/>
          </a:xfrm>
          <a:prstGeom prst="line">
            <a:avLst/>
          </a:prstGeom>
          <a:ln cap="flat" w="38100">
            <a:solidFill>
              <a:srgbClr val="246D45"/>
            </a:solidFill>
            <a:prstDash val="solid"/>
            <a:headEnd type="none" len="sm" w="sm"/>
            <a:tailEnd type="none" len="sm" w="sm"/>
          </a:ln>
        </p:spPr>
      </p:sp>
      <p:sp>
        <p:nvSpPr>
          <p:cNvPr name="AutoShape 12" id="12"/>
          <p:cNvSpPr/>
          <p:nvPr/>
        </p:nvSpPr>
        <p:spPr>
          <a:xfrm rot="0">
            <a:off x="5064242" y="8752713"/>
            <a:ext cx="10122913" cy="0"/>
          </a:xfrm>
          <a:prstGeom prst="line">
            <a:avLst/>
          </a:prstGeom>
          <a:ln cap="flat" w="38100">
            <a:solidFill>
              <a:srgbClr val="246D45"/>
            </a:solidFill>
            <a:prstDash val="solid"/>
            <a:headEnd type="none" len="sm" w="sm"/>
            <a:tailEnd type="none" len="sm" w="sm"/>
          </a:ln>
        </p:spPr>
      </p:sp>
      <p:grpSp>
        <p:nvGrpSpPr>
          <p:cNvPr name="Group 13" id="13"/>
          <p:cNvGrpSpPr/>
          <p:nvPr/>
        </p:nvGrpSpPr>
        <p:grpSpPr>
          <a:xfrm rot="0">
            <a:off x="3820556" y="4626611"/>
            <a:ext cx="1096243" cy="1096243"/>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46D45"/>
            </a:solidFill>
          </p:spPr>
        </p:sp>
        <p:sp>
          <p:nvSpPr>
            <p:cNvPr name="TextBox 15" id="15"/>
            <p:cNvSpPr txBox="true"/>
            <p:nvPr/>
          </p:nvSpPr>
          <p:spPr>
            <a:xfrm>
              <a:off x="76200" y="9525"/>
              <a:ext cx="660400" cy="727075"/>
            </a:xfrm>
            <a:prstGeom prst="rect">
              <a:avLst/>
            </a:prstGeom>
          </p:spPr>
          <p:txBody>
            <a:bodyPr anchor="ctr" rtlCol="false" tIns="50800" lIns="50800" bIns="50800" rIns="50800"/>
            <a:lstStyle/>
            <a:p>
              <a:pPr algn="ctr">
                <a:lnSpc>
                  <a:spcPts val="5698"/>
                </a:lnSpc>
              </a:pPr>
            </a:p>
          </p:txBody>
        </p:sp>
      </p:grpSp>
      <p:grpSp>
        <p:nvGrpSpPr>
          <p:cNvPr name="Group 16" id="16"/>
          <p:cNvGrpSpPr/>
          <p:nvPr/>
        </p:nvGrpSpPr>
        <p:grpSpPr>
          <a:xfrm rot="0">
            <a:off x="3820556" y="6075279"/>
            <a:ext cx="1096243" cy="1096243"/>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46D45"/>
            </a:solidFill>
          </p:spPr>
        </p:sp>
        <p:sp>
          <p:nvSpPr>
            <p:cNvPr name="TextBox 18" id="18"/>
            <p:cNvSpPr txBox="true"/>
            <p:nvPr/>
          </p:nvSpPr>
          <p:spPr>
            <a:xfrm>
              <a:off x="76200" y="9525"/>
              <a:ext cx="660400" cy="727075"/>
            </a:xfrm>
            <a:prstGeom prst="rect">
              <a:avLst/>
            </a:prstGeom>
          </p:spPr>
          <p:txBody>
            <a:bodyPr anchor="ctr" rtlCol="false" tIns="50800" lIns="50800" bIns="50800" rIns="50800"/>
            <a:lstStyle/>
            <a:p>
              <a:pPr algn="ctr">
                <a:lnSpc>
                  <a:spcPts val="5698"/>
                </a:lnSpc>
              </a:pPr>
            </a:p>
          </p:txBody>
        </p:sp>
      </p:grpSp>
      <p:grpSp>
        <p:nvGrpSpPr>
          <p:cNvPr name="Group 19" id="19"/>
          <p:cNvGrpSpPr/>
          <p:nvPr/>
        </p:nvGrpSpPr>
        <p:grpSpPr>
          <a:xfrm rot="0">
            <a:off x="3820556" y="7523674"/>
            <a:ext cx="1096243" cy="1096243"/>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46D45"/>
            </a:solidFill>
          </p:spPr>
        </p:sp>
        <p:sp>
          <p:nvSpPr>
            <p:cNvPr name="TextBox 21" id="21"/>
            <p:cNvSpPr txBox="true"/>
            <p:nvPr/>
          </p:nvSpPr>
          <p:spPr>
            <a:xfrm>
              <a:off x="76200" y="9525"/>
              <a:ext cx="660400" cy="727075"/>
            </a:xfrm>
            <a:prstGeom prst="rect">
              <a:avLst/>
            </a:prstGeom>
          </p:spPr>
          <p:txBody>
            <a:bodyPr anchor="ctr" rtlCol="false" tIns="50800" lIns="50800" bIns="50800" rIns="50800"/>
            <a:lstStyle/>
            <a:p>
              <a:pPr algn="ctr">
                <a:lnSpc>
                  <a:spcPts val="5698"/>
                </a:lnSpc>
              </a:pPr>
            </a:p>
          </p:txBody>
        </p:sp>
      </p:grpSp>
      <p:sp>
        <p:nvSpPr>
          <p:cNvPr name="Freeform 22" id="22"/>
          <p:cNvSpPr/>
          <p:nvPr/>
        </p:nvSpPr>
        <p:spPr>
          <a:xfrm flipH="false" flipV="false" rot="0">
            <a:off x="14434486" y="8790813"/>
            <a:ext cx="4289248" cy="1848276"/>
          </a:xfrm>
          <a:custGeom>
            <a:avLst/>
            <a:gdLst/>
            <a:ahLst/>
            <a:cxnLst/>
            <a:rect r="r" b="b" t="t" l="l"/>
            <a:pathLst>
              <a:path h="1848276" w="4289248">
                <a:moveTo>
                  <a:pt x="0" y="0"/>
                </a:moveTo>
                <a:lnTo>
                  <a:pt x="4289248" y="0"/>
                </a:lnTo>
                <a:lnTo>
                  <a:pt x="4289248" y="1848276"/>
                </a:lnTo>
                <a:lnTo>
                  <a:pt x="0" y="184827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23" id="23"/>
          <p:cNvSpPr txBox="true"/>
          <p:nvPr/>
        </p:nvSpPr>
        <p:spPr>
          <a:xfrm rot="0">
            <a:off x="5550545" y="1417588"/>
            <a:ext cx="6981673" cy="1778413"/>
          </a:xfrm>
          <a:prstGeom prst="rect">
            <a:avLst/>
          </a:prstGeom>
        </p:spPr>
        <p:txBody>
          <a:bodyPr anchor="t" rtlCol="false" tIns="0" lIns="0" bIns="0" rIns="0">
            <a:spAutoFit/>
          </a:bodyPr>
          <a:lstStyle/>
          <a:p>
            <a:pPr algn="ctr" marL="0" indent="0" lvl="0">
              <a:lnSpc>
                <a:spcPts val="14409"/>
              </a:lnSpc>
              <a:spcBef>
                <a:spcPct val="0"/>
              </a:spcBef>
            </a:pPr>
            <a:r>
              <a:rPr lang="en-US" sz="10292">
                <a:solidFill>
                  <a:srgbClr val="30833F"/>
                </a:solidFill>
                <a:latin typeface="Lilita One"/>
              </a:rPr>
              <a:t>REGLAS</a:t>
            </a:r>
          </a:p>
        </p:txBody>
      </p:sp>
      <p:sp>
        <p:nvSpPr>
          <p:cNvPr name="TextBox 24" id="24"/>
          <p:cNvSpPr txBox="true"/>
          <p:nvPr/>
        </p:nvSpPr>
        <p:spPr>
          <a:xfrm rot="0">
            <a:off x="5064242" y="3267813"/>
            <a:ext cx="10122913" cy="995481"/>
          </a:xfrm>
          <a:prstGeom prst="rect">
            <a:avLst/>
          </a:prstGeom>
        </p:spPr>
        <p:txBody>
          <a:bodyPr anchor="t" rtlCol="false" tIns="0" lIns="0" bIns="0" rIns="0">
            <a:spAutoFit/>
          </a:bodyPr>
          <a:lstStyle/>
          <a:p>
            <a:pPr>
              <a:lnSpc>
                <a:spcPts val="3983"/>
              </a:lnSpc>
            </a:pPr>
            <a:r>
              <a:rPr lang="en-US" sz="2845">
                <a:solidFill>
                  <a:srgbClr val="000000"/>
                </a:solidFill>
                <a:latin typeface="Balsamiq Sans"/>
              </a:rPr>
              <a:t>Lorem ipsum dolor sit amet, consectetur adipiscing elit. Morbi ex velit, bibendum eget lectus ut, hendrerit sodales tortor.</a:t>
            </a:r>
          </a:p>
        </p:txBody>
      </p:sp>
      <p:sp>
        <p:nvSpPr>
          <p:cNvPr name="TextBox 25" id="25"/>
          <p:cNvSpPr txBox="true"/>
          <p:nvPr/>
        </p:nvSpPr>
        <p:spPr>
          <a:xfrm rot="0">
            <a:off x="5098135" y="4668302"/>
            <a:ext cx="10122913" cy="995481"/>
          </a:xfrm>
          <a:prstGeom prst="rect">
            <a:avLst/>
          </a:prstGeom>
        </p:spPr>
        <p:txBody>
          <a:bodyPr anchor="t" rtlCol="false" tIns="0" lIns="0" bIns="0" rIns="0">
            <a:spAutoFit/>
          </a:bodyPr>
          <a:lstStyle/>
          <a:p>
            <a:pPr>
              <a:lnSpc>
                <a:spcPts val="3983"/>
              </a:lnSpc>
            </a:pPr>
            <a:r>
              <a:rPr lang="en-US" sz="2845">
                <a:solidFill>
                  <a:srgbClr val="000000"/>
                </a:solidFill>
                <a:latin typeface="Balsamiq Sans"/>
              </a:rPr>
              <a:t>Lorem ipsum dolor sit amet, consectetur adipiscing elit. Morbi ex velit, bibendum eget lectus ut, hendrerit sodales tortor.</a:t>
            </a:r>
          </a:p>
        </p:txBody>
      </p:sp>
      <p:sp>
        <p:nvSpPr>
          <p:cNvPr name="TextBox 26" id="26"/>
          <p:cNvSpPr txBox="true"/>
          <p:nvPr/>
        </p:nvSpPr>
        <p:spPr>
          <a:xfrm rot="0">
            <a:off x="5098135" y="6144991"/>
            <a:ext cx="10122913" cy="995481"/>
          </a:xfrm>
          <a:prstGeom prst="rect">
            <a:avLst/>
          </a:prstGeom>
        </p:spPr>
        <p:txBody>
          <a:bodyPr anchor="t" rtlCol="false" tIns="0" lIns="0" bIns="0" rIns="0">
            <a:spAutoFit/>
          </a:bodyPr>
          <a:lstStyle/>
          <a:p>
            <a:pPr>
              <a:lnSpc>
                <a:spcPts val="3983"/>
              </a:lnSpc>
            </a:pPr>
            <a:r>
              <a:rPr lang="en-US" sz="2845">
                <a:solidFill>
                  <a:srgbClr val="000000"/>
                </a:solidFill>
                <a:latin typeface="Balsamiq Sans"/>
              </a:rPr>
              <a:t>Lorem ipsum dolor sit amet, consectetur adipiscing elit. Morbi ex velit, bibendum eget lectus ut, hendrerit sodales tortor.</a:t>
            </a:r>
          </a:p>
        </p:txBody>
      </p:sp>
      <p:sp>
        <p:nvSpPr>
          <p:cNvPr name="TextBox 27" id="27"/>
          <p:cNvSpPr txBox="true"/>
          <p:nvPr/>
        </p:nvSpPr>
        <p:spPr>
          <a:xfrm rot="0">
            <a:off x="5064242" y="7545480"/>
            <a:ext cx="10122913" cy="995481"/>
          </a:xfrm>
          <a:prstGeom prst="rect">
            <a:avLst/>
          </a:prstGeom>
        </p:spPr>
        <p:txBody>
          <a:bodyPr anchor="t" rtlCol="false" tIns="0" lIns="0" bIns="0" rIns="0">
            <a:spAutoFit/>
          </a:bodyPr>
          <a:lstStyle/>
          <a:p>
            <a:pPr>
              <a:lnSpc>
                <a:spcPts val="3983"/>
              </a:lnSpc>
            </a:pPr>
            <a:r>
              <a:rPr lang="en-US" sz="2845">
                <a:solidFill>
                  <a:srgbClr val="000000"/>
                </a:solidFill>
                <a:latin typeface="Balsamiq Sans"/>
              </a:rPr>
              <a:t>Lorem ipsum dolor sit amet, consectetur adipiscing elit. Morbi ex velit, bibendum eget lectus ut, hendrerit sodales tortor.</a:t>
            </a:r>
          </a:p>
        </p:txBody>
      </p:sp>
      <p:sp>
        <p:nvSpPr>
          <p:cNvPr name="TextBox 28" id="28"/>
          <p:cNvSpPr txBox="true"/>
          <p:nvPr/>
        </p:nvSpPr>
        <p:spPr>
          <a:xfrm rot="0">
            <a:off x="4023218" y="3340462"/>
            <a:ext cx="690920" cy="922833"/>
          </a:xfrm>
          <a:prstGeom prst="rect">
            <a:avLst/>
          </a:prstGeom>
        </p:spPr>
        <p:txBody>
          <a:bodyPr anchor="t" rtlCol="false" tIns="0" lIns="0" bIns="0" rIns="0">
            <a:spAutoFit/>
          </a:bodyPr>
          <a:lstStyle/>
          <a:p>
            <a:pPr algn="ctr">
              <a:lnSpc>
                <a:spcPts val="7548"/>
              </a:lnSpc>
            </a:pPr>
            <a:r>
              <a:rPr lang="en-US" sz="5391">
                <a:solidFill>
                  <a:srgbClr val="FFFFFF"/>
                </a:solidFill>
                <a:latin typeface="Balsamiq Sans"/>
              </a:rPr>
              <a:t>1</a:t>
            </a:r>
          </a:p>
        </p:txBody>
      </p:sp>
      <p:sp>
        <p:nvSpPr>
          <p:cNvPr name="TextBox 29" id="29"/>
          <p:cNvSpPr txBox="true"/>
          <p:nvPr/>
        </p:nvSpPr>
        <p:spPr>
          <a:xfrm rot="0">
            <a:off x="4023218" y="4721066"/>
            <a:ext cx="690920" cy="922833"/>
          </a:xfrm>
          <a:prstGeom prst="rect">
            <a:avLst/>
          </a:prstGeom>
        </p:spPr>
        <p:txBody>
          <a:bodyPr anchor="t" rtlCol="false" tIns="0" lIns="0" bIns="0" rIns="0">
            <a:spAutoFit/>
          </a:bodyPr>
          <a:lstStyle/>
          <a:p>
            <a:pPr algn="ctr">
              <a:lnSpc>
                <a:spcPts val="7548"/>
              </a:lnSpc>
            </a:pPr>
            <a:r>
              <a:rPr lang="en-US" sz="5391">
                <a:solidFill>
                  <a:srgbClr val="FFFFFF"/>
                </a:solidFill>
                <a:latin typeface="Balsamiq Sans"/>
              </a:rPr>
              <a:t>2</a:t>
            </a:r>
          </a:p>
        </p:txBody>
      </p:sp>
      <p:sp>
        <p:nvSpPr>
          <p:cNvPr name="TextBox 30" id="30"/>
          <p:cNvSpPr txBox="true"/>
          <p:nvPr/>
        </p:nvSpPr>
        <p:spPr>
          <a:xfrm rot="0">
            <a:off x="4023218" y="6169734"/>
            <a:ext cx="690920" cy="922833"/>
          </a:xfrm>
          <a:prstGeom prst="rect">
            <a:avLst/>
          </a:prstGeom>
        </p:spPr>
        <p:txBody>
          <a:bodyPr anchor="t" rtlCol="false" tIns="0" lIns="0" bIns="0" rIns="0">
            <a:spAutoFit/>
          </a:bodyPr>
          <a:lstStyle/>
          <a:p>
            <a:pPr algn="ctr">
              <a:lnSpc>
                <a:spcPts val="7548"/>
              </a:lnSpc>
            </a:pPr>
            <a:r>
              <a:rPr lang="en-US" sz="5391">
                <a:solidFill>
                  <a:srgbClr val="FFFFFF"/>
                </a:solidFill>
                <a:latin typeface="Balsamiq Sans"/>
              </a:rPr>
              <a:t>3</a:t>
            </a:r>
          </a:p>
        </p:txBody>
      </p:sp>
      <p:sp>
        <p:nvSpPr>
          <p:cNvPr name="TextBox 31" id="31"/>
          <p:cNvSpPr txBox="true"/>
          <p:nvPr/>
        </p:nvSpPr>
        <p:spPr>
          <a:xfrm rot="0">
            <a:off x="4023218" y="7618128"/>
            <a:ext cx="690920" cy="922833"/>
          </a:xfrm>
          <a:prstGeom prst="rect">
            <a:avLst/>
          </a:prstGeom>
        </p:spPr>
        <p:txBody>
          <a:bodyPr anchor="t" rtlCol="false" tIns="0" lIns="0" bIns="0" rIns="0">
            <a:spAutoFit/>
          </a:bodyPr>
          <a:lstStyle/>
          <a:p>
            <a:pPr algn="ctr">
              <a:lnSpc>
                <a:spcPts val="7548"/>
              </a:lnSpc>
            </a:pPr>
            <a:r>
              <a:rPr lang="en-US" sz="5391">
                <a:solidFill>
                  <a:srgbClr val="FFFFFF"/>
                </a:solidFill>
                <a:latin typeface="Balsamiq Sans"/>
              </a:rPr>
              <a:t>4</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2540008" y="3911644"/>
            <a:ext cx="3728143" cy="3453193"/>
          </a:xfrm>
          <a:custGeom>
            <a:avLst/>
            <a:gdLst/>
            <a:ahLst/>
            <a:cxnLst/>
            <a:rect r="r" b="b" t="t" l="l"/>
            <a:pathLst>
              <a:path h="3453193" w="3728143">
                <a:moveTo>
                  <a:pt x="0" y="0"/>
                </a:moveTo>
                <a:lnTo>
                  <a:pt x="3728144" y="0"/>
                </a:lnTo>
                <a:lnTo>
                  <a:pt x="3728144" y="3453193"/>
                </a:lnTo>
                <a:lnTo>
                  <a:pt x="0" y="34531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7278236" y="3911644"/>
            <a:ext cx="3728143" cy="3453193"/>
          </a:xfrm>
          <a:custGeom>
            <a:avLst/>
            <a:gdLst/>
            <a:ahLst/>
            <a:cxnLst/>
            <a:rect r="r" b="b" t="t" l="l"/>
            <a:pathLst>
              <a:path h="3453193" w="3728143">
                <a:moveTo>
                  <a:pt x="0" y="0"/>
                </a:moveTo>
                <a:lnTo>
                  <a:pt x="3728143" y="0"/>
                </a:lnTo>
                <a:lnTo>
                  <a:pt x="3728143" y="3453193"/>
                </a:lnTo>
                <a:lnTo>
                  <a:pt x="0" y="34531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2019848" y="3911644"/>
            <a:ext cx="3728143" cy="3453193"/>
          </a:xfrm>
          <a:custGeom>
            <a:avLst/>
            <a:gdLst/>
            <a:ahLst/>
            <a:cxnLst/>
            <a:rect r="r" b="b" t="t" l="l"/>
            <a:pathLst>
              <a:path h="3453193" w="3728143">
                <a:moveTo>
                  <a:pt x="0" y="0"/>
                </a:moveTo>
                <a:lnTo>
                  <a:pt x="3728144" y="0"/>
                </a:lnTo>
                <a:lnTo>
                  <a:pt x="3728144" y="3453193"/>
                </a:lnTo>
                <a:lnTo>
                  <a:pt x="0" y="345319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3345501" y="4452459"/>
            <a:ext cx="2117158" cy="2371562"/>
          </a:xfrm>
          <a:custGeom>
            <a:avLst/>
            <a:gdLst/>
            <a:ahLst/>
            <a:cxnLst/>
            <a:rect r="r" b="b" t="t" l="l"/>
            <a:pathLst>
              <a:path h="2371562" w="2117158">
                <a:moveTo>
                  <a:pt x="0" y="0"/>
                </a:moveTo>
                <a:lnTo>
                  <a:pt x="2117158" y="0"/>
                </a:lnTo>
                <a:lnTo>
                  <a:pt x="2117158" y="2371562"/>
                </a:lnTo>
                <a:lnTo>
                  <a:pt x="0" y="237156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7799979" y="4894040"/>
            <a:ext cx="2688041" cy="1929981"/>
          </a:xfrm>
          <a:custGeom>
            <a:avLst/>
            <a:gdLst/>
            <a:ahLst/>
            <a:cxnLst/>
            <a:rect r="r" b="b" t="t" l="l"/>
            <a:pathLst>
              <a:path h="1929981" w="2688041">
                <a:moveTo>
                  <a:pt x="0" y="0"/>
                </a:moveTo>
                <a:lnTo>
                  <a:pt x="2688042" y="0"/>
                </a:lnTo>
                <a:lnTo>
                  <a:pt x="2688042" y="1929981"/>
                </a:lnTo>
                <a:lnTo>
                  <a:pt x="0" y="192998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3082573" y="4516478"/>
            <a:ext cx="1602693" cy="2307543"/>
          </a:xfrm>
          <a:custGeom>
            <a:avLst/>
            <a:gdLst/>
            <a:ahLst/>
            <a:cxnLst/>
            <a:rect r="r" b="b" t="t" l="l"/>
            <a:pathLst>
              <a:path h="2307543" w="1602693">
                <a:moveTo>
                  <a:pt x="0" y="0"/>
                </a:moveTo>
                <a:lnTo>
                  <a:pt x="1602694" y="0"/>
                </a:lnTo>
                <a:lnTo>
                  <a:pt x="1602694" y="2307543"/>
                </a:lnTo>
                <a:lnTo>
                  <a:pt x="0" y="230754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8" id="8"/>
          <p:cNvSpPr txBox="true"/>
          <p:nvPr/>
        </p:nvSpPr>
        <p:spPr>
          <a:xfrm rot="0">
            <a:off x="2540008" y="2068450"/>
            <a:ext cx="13207983" cy="1585036"/>
          </a:xfrm>
          <a:prstGeom prst="rect">
            <a:avLst/>
          </a:prstGeom>
        </p:spPr>
        <p:txBody>
          <a:bodyPr anchor="t" rtlCol="false" tIns="0" lIns="0" bIns="0" rIns="0">
            <a:spAutoFit/>
          </a:bodyPr>
          <a:lstStyle/>
          <a:p>
            <a:pPr algn="ctr">
              <a:lnSpc>
                <a:spcPts val="12910"/>
              </a:lnSpc>
            </a:pPr>
            <a:r>
              <a:rPr lang="en-US" sz="9222">
                <a:solidFill>
                  <a:srgbClr val="30833F"/>
                </a:solidFill>
                <a:latin typeface="Lilita One"/>
              </a:rPr>
              <a:t>PRIMER JUEGO</a:t>
            </a:r>
          </a:p>
        </p:txBody>
      </p:sp>
      <p:sp>
        <p:nvSpPr>
          <p:cNvPr name="TextBox 9" id="9"/>
          <p:cNvSpPr txBox="true"/>
          <p:nvPr/>
        </p:nvSpPr>
        <p:spPr>
          <a:xfrm rot="0">
            <a:off x="2181703" y="7564862"/>
            <a:ext cx="4142969" cy="958349"/>
          </a:xfrm>
          <a:prstGeom prst="rect">
            <a:avLst/>
          </a:prstGeom>
        </p:spPr>
        <p:txBody>
          <a:bodyPr anchor="t" rtlCol="false" tIns="0" lIns="0" bIns="0" rIns="0">
            <a:spAutoFit/>
          </a:bodyPr>
          <a:lstStyle/>
          <a:p>
            <a:pPr algn="ctr">
              <a:lnSpc>
                <a:spcPts val="3856"/>
              </a:lnSpc>
            </a:pPr>
            <a:r>
              <a:rPr lang="en-US" sz="2754">
                <a:solidFill>
                  <a:srgbClr val="000000"/>
                </a:solidFill>
                <a:latin typeface="Balsamiq Sans Bold"/>
              </a:rPr>
              <a:t>ESCRIBE UNA PREGUNTA AQUÍ</a:t>
            </a:r>
          </a:p>
        </p:txBody>
      </p:sp>
      <p:sp>
        <p:nvSpPr>
          <p:cNvPr name="Freeform 10" id="10"/>
          <p:cNvSpPr/>
          <p:nvPr/>
        </p:nvSpPr>
        <p:spPr>
          <a:xfrm flipH="false" flipV="false" rot="-10800000">
            <a:off x="-526252" y="0"/>
            <a:ext cx="9558879" cy="2467929"/>
          </a:xfrm>
          <a:custGeom>
            <a:avLst/>
            <a:gdLst/>
            <a:ahLst/>
            <a:cxnLst/>
            <a:rect r="r" b="b" t="t" l="l"/>
            <a:pathLst>
              <a:path h="2467929" w="9558879">
                <a:moveTo>
                  <a:pt x="0" y="0"/>
                </a:moveTo>
                <a:lnTo>
                  <a:pt x="9558879" y="0"/>
                </a:lnTo>
                <a:lnTo>
                  <a:pt x="9558879" y="2467929"/>
                </a:lnTo>
                <a:lnTo>
                  <a:pt x="0" y="246792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15075186" y="7144284"/>
            <a:ext cx="3212814" cy="3142716"/>
          </a:xfrm>
          <a:custGeom>
            <a:avLst/>
            <a:gdLst/>
            <a:ahLst/>
            <a:cxnLst/>
            <a:rect r="r" b="b" t="t" l="l"/>
            <a:pathLst>
              <a:path h="3142716" w="3212814">
                <a:moveTo>
                  <a:pt x="0" y="0"/>
                </a:moveTo>
                <a:lnTo>
                  <a:pt x="3212814" y="0"/>
                </a:lnTo>
                <a:lnTo>
                  <a:pt x="3212814" y="3142716"/>
                </a:lnTo>
                <a:lnTo>
                  <a:pt x="0" y="314271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2" id="12"/>
          <p:cNvSpPr txBox="true"/>
          <p:nvPr/>
        </p:nvSpPr>
        <p:spPr>
          <a:xfrm rot="0">
            <a:off x="7070823" y="7564862"/>
            <a:ext cx="4142969" cy="958349"/>
          </a:xfrm>
          <a:prstGeom prst="rect">
            <a:avLst/>
          </a:prstGeom>
        </p:spPr>
        <p:txBody>
          <a:bodyPr anchor="t" rtlCol="false" tIns="0" lIns="0" bIns="0" rIns="0">
            <a:spAutoFit/>
          </a:bodyPr>
          <a:lstStyle/>
          <a:p>
            <a:pPr algn="ctr">
              <a:lnSpc>
                <a:spcPts val="3856"/>
              </a:lnSpc>
            </a:pPr>
            <a:r>
              <a:rPr lang="en-US" sz="2754">
                <a:solidFill>
                  <a:srgbClr val="000000"/>
                </a:solidFill>
                <a:latin typeface="Balsamiq Sans Bold"/>
              </a:rPr>
              <a:t>ESCRIBE UNA PREGUNTA AQUÍ</a:t>
            </a:r>
          </a:p>
        </p:txBody>
      </p:sp>
      <p:sp>
        <p:nvSpPr>
          <p:cNvPr name="TextBox 13" id="13"/>
          <p:cNvSpPr txBox="true"/>
          <p:nvPr/>
        </p:nvSpPr>
        <p:spPr>
          <a:xfrm rot="0">
            <a:off x="11956742" y="7564862"/>
            <a:ext cx="4142969" cy="958349"/>
          </a:xfrm>
          <a:prstGeom prst="rect">
            <a:avLst/>
          </a:prstGeom>
        </p:spPr>
        <p:txBody>
          <a:bodyPr anchor="t" rtlCol="false" tIns="0" lIns="0" bIns="0" rIns="0">
            <a:spAutoFit/>
          </a:bodyPr>
          <a:lstStyle/>
          <a:p>
            <a:pPr algn="ctr">
              <a:lnSpc>
                <a:spcPts val="3856"/>
              </a:lnSpc>
            </a:pPr>
            <a:r>
              <a:rPr lang="en-US" sz="2754">
                <a:solidFill>
                  <a:srgbClr val="000000"/>
                </a:solidFill>
                <a:latin typeface="Balsamiq Sans Bold"/>
              </a:rPr>
              <a:t>ESCRIBE UNA PREGUNTA AQUÍ</a:t>
            </a:r>
          </a:p>
        </p:txBody>
      </p:sp>
      <p:sp>
        <p:nvSpPr>
          <p:cNvPr name="Freeform 14" id="14"/>
          <p:cNvSpPr/>
          <p:nvPr/>
        </p:nvSpPr>
        <p:spPr>
          <a:xfrm flipH="true" flipV="false" rot="0">
            <a:off x="17259300" y="341621"/>
            <a:ext cx="2914442" cy="3311866"/>
          </a:xfrm>
          <a:custGeom>
            <a:avLst/>
            <a:gdLst/>
            <a:ahLst/>
            <a:cxnLst/>
            <a:rect r="r" b="b" t="t" l="l"/>
            <a:pathLst>
              <a:path h="3311866" w="2914442">
                <a:moveTo>
                  <a:pt x="2914442" y="0"/>
                </a:moveTo>
                <a:lnTo>
                  <a:pt x="0" y="0"/>
                </a:lnTo>
                <a:lnTo>
                  <a:pt x="0" y="3311866"/>
                </a:lnTo>
                <a:lnTo>
                  <a:pt x="2914442" y="3311866"/>
                </a:lnTo>
                <a:lnTo>
                  <a:pt x="2914442"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grpSp>
        <p:nvGrpSpPr>
          <p:cNvPr name="Group 2" id="2"/>
          <p:cNvGrpSpPr/>
          <p:nvPr/>
        </p:nvGrpSpPr>
        <p:grpSpPr>
          <a:xfrm rot="0">
            <a:off x="9604291" y="2462977"/>
            <a:ext cx="3928244" cy="4102729"/>
            <a:chOff x="-17780" y="-54610"/>
            <a:chExt cx="6404610" cy="6689090"/>
          </a:xfrm>
        </p:grpSpPr>
        <p:sp>
          <p:nvSpPr>
            <p:cNvPr name="Freeform 3" id="3"/>
            <p:cNvSpPr/>
            <p:nvPr/>
          </p:nvSpPr>
          <p:spPr>
            <a:xfrm flipH="false" flipV="false" rot="0">
              <a:off x="0" y="0"/>
              <a:ext cx="6404610" cy="6689090"/>
            </a:xfrm>
            <a:custGeom>
              <a:avLst/>
              <a:gdLst/>
              <a:ahLst/>
              <a:cxnLst/>
              <a:rect r="r" b="b" t="t" l="l"/>
              <a:pathLst>
                <a:path h="6689090" w="6404610">
                  <a:moveTo>
                    <a:pt x="4058920" y="645160"/>
                  </a:moveTo>
                  <a:cubicBezTo>
                    <a:pt x="5140960" y="523240"/>
                    <a:pt x="5530850" y="1365250"/>
                    <a:pt x="5530850" y="1365250"/>
                  </a:cubicBezTo>
                  <a:cubicBezTo>
                    <a:pt x="5530850" y="1365250"/>
                    <a:pt x="6325870" y="1554480"/>
                    <a:pt x="6365240" y="2411730"/>
                  </a:cubicBezTo>
                  <a:cubicBezTo>
                    <a:pt x="6404610" y="3268980"/>
                    <a:pt x="5963920" y="3547110"/>
                    <a:pt x="5963920" y="3547110"/>
                  </a:cubicBezTo>
                  <a:cubicBezTo>
                    <a:pt x="5963920" y="3547110"/>
                    <a:pt x="6220460" y="4083050"/>
                    <a:pt x="5985510" y="4803140"/>
                  </a:cubicBezTo>
                  <a:cubicBezTo>
                    <a:pt x="5750560" y="5523230"/>
                    <a:pt x="5247640" y="5610860"/>
                    <a:pt x="5247640" y="5610860"/>
                  </a:cubicBezTo>
                  <a:cubicBezTo>
                    <a:pt x="5247640" y="5610860"/>
                    <a:pt x="5129530" y="6126480"/>
                    <a:pt x="4212590" y="6408420"/>
                  </a:cubicBezTo>
                  <a:cubicBezTo>
                    <a:pt x="3295650" y="6689090"/>
                    <a:pt x="2987040" y="6186170"/>
                    <a:pt x="2987040" y="6186170"/>
                  </a:cubicBezTo>
                  <a:cubicBezTo>
                    <a:pt x="2987040" y="6186170"/>
                    <a:pt x="2194560" y="6305550"/>
                    <a:pt x="1450340" y="6106160"/>
                  </a:cubicBezTo>
                  <a:cubicBezTo>
                    <a:pt x="706120" y="5906770"/>
                    <a:pt x="642620" y="4909820"/>
                    <a:pt x="642620" y="4909820"/>
                  </a:cubicBezTo>
                  <a:cubicBezTo>
                    <a:pt x="642620" y="4909820"/>
                    <a:pt x="35560" y="4425950"/>
                    <a:pt x="19050" y="3544570"/>
                  </a:cubicBezTo>
                  <a:cubicBezTo>
                    <a:pt x="0" y="2536190"/>
                    <a:pt x="416560" y="2109470"/>
                    <a:pt x="416560" y="2109470"/>
                  </a:cubicBezTo>
                  <a:cubicBezTo>
                    <a:pt x="416560" y="2109470"/>
                    <a:pt x="151130" y="1360170"/>
                    <a:pt x="693420" y="826770"/>
                  </a:cubicBezTo>
                  <a:cubicBezTo>
                    <a:pt x="1478280" y="54610"/>
                    <a:pt x="1997710" y="407670"/>
                    <a:pt x="1997710" y="407670"/>
                  </a:cubicBezTo>
                  <a:cubicBezTo>
                    <a:pt x="1997710" y="407670"/>
                    <a:pt x="2462530" y="0"/>
                    <a:pt x="3036570" y="59690"/>
                  </a:cubicBezTo>
                  <a:cubicBezTo>
                    <a:pt x="3610610" y="119380"/>
                    <a:pt x="4058920" y="645160"/>
                    <a:pt x="4058920" y="645160"/>
                  </a:cubicBezTo>
                  <a:close/>
                </a:path>
              </a:pathLst>
            </a:custGeom>
            <a:solidFill>
              <a:srgbClr val="82B512"/>
            </a:solidFill>
            <a:ln w="12700">
              <a:solidFill>
                <a:srgbClr val="000000"/>
              </a:solidFill>
            </a:ln>
          </p:spPr>
        </p:sp>
      </p:grpSp>
      <p:grpSp>
        <p:nvGrpSpPr>
          <p:cNvPr name="Group 4" id="4"/>
          <p:cNvGrpSpPr/>
          <p:nvPr/>
        </p:nvGrpSpPr>
        <p:grpSpPr>
          <a:xfrm rot="0">
            <a:off x="4075745" y="2514149"/>
            <a:ext cx="3951307" cy="4126816"/>
            <a:chOff x="-17780" y="-54610"/>
            <a:chExt cx="6404610" cy="6689090"/>
          </a:xfrm>
        </p:grpSpPr>
        <p:sp>
          <p:nvSpPr>
            <p:cNvPr name="Freeform 5" id="5"/>
            <p:cNvSpPr/>
            <p:nvPr/>
          </p:nvSpPr>
          <p:spPr>
            <a:xfrm flipH="false" flipV="false" rot="0">
              <a:off x="0" y="0"/>
              <a:ext cx="6404610" cy="6689090"/>
            </a:xfrm>
            <a:custGeom>
              <a:avLst/>
              <a:gdLst/>
              <a:ahLst/>
              <a:cxnLst/>
              <a:rect r="r" b="b" t="t" l="l"/>
              <a:pathLst>
                <a:path h="6689090" w="6404610">
                  <a:moveTo>
                    <a:pt x="4058920" y="645160"/>
                  </a:moveTo>
                  <a:cubicBezTo>
                    <a:pt x="5140960" y="523240"/>
                    <a:pt x="5530850" y="1365250"/>
                    <a:pt x="5530850" y="1365250"/>
                  </a:cubicBezTo>
                  <a:cubicBezTo>
                    <a:pt x="5530850" y="1365250"/>
                    <a:pt x="6325870" y="1554480"/>
                    <a:pt x="6365240" y="2411730"/>
                  </a:cubicBezTo>
                  <a:cubicBezTo>
                    <a:pt x="6404610" y="3268980"/>
                    <a:pt x="5963920" y="3547110"/>
                    <a:pt x="5963920" y="3547110"/>
                  </a:cubicBezTo>
                  <a:cubicBezTo>
                    <a:pt x="5963920" y="3547110"/>
                    <a:pt x="6220460" y="4083050"/>
                    <a:pt x="5985510" y="4803140"/>
                  </a:cubicBezTo>
                  <a:cubicBezTo>
                    <a:pt x="5750560" y="5523230"/>
                    <a:pt x="5247640" y="5610860"/>
                    <a:pt x="5247640" y="5610860"/>
                  </a:cubicBezTo>
                  <a:cubicBezTo>
                    <a:pt x="5247640" y="5610860"/>
                    <a:pt x="5129530" y="6126480"/>
                    <a:pt x="4212590" y="6408420"/>
                  </a:cubicBezTo>
                  <a:cubicBezTo>
                    <a:pt x="3295650" y="6689090"/>
                    <a:pt x="2987040" y="6186170"/>
                    <a:pt x="2987040" y="6186170"/>
                  </a:cubicBezTo>
                  <a:cubicBezTo>
                    <a:pt x="2987040" y="6186170"/>
                    <a:pt x="2194560" y="6305550"/>
                    <a:pt x="1450340" y="6106160"/>
                  </a:cubicBezTo>
                  <a:cubicBezTo>
                    <a:pt x="706120" y="5906770"/>
                    <a:pt x="642620" y="4909820"/>
                    <a:pt x="642620" y="4909820"/>
                  </a:cubicBezTo>
                  <a:cubicBezTo>
                    <a:pt x="642620" y="4909820"/>
                    <a:pt x="35560" y="4425950"/>
                    <a:pt x="19050" y="3544570"/>
                  </a:cubicBezTo>
                  <a:cubicBezTo>
                    <a:pt x="0" y="2536190"/>
                    <a:pt x="416560" y="2109470"/>
                    <a:pt x="416560" y="2109470"/>
                  </a:cubicBezTo>
                  <a:cubicBezTo>
                    <a:pt x="416560" y="2109470"/>
                    <a:pt x="151130" y="1360170"/>
                    <a:pt x="693420" y="826770"/>
                  </a:cubicBezTo>
                  <a:cubicBezTo>
                    <a:pt x="1478280" y="54610"/>
                    <a:pt x="1997710" y="407670"/>
                    <a:pt x="1997710" y="407670"/>
                  </a:cubicBezTo>
                  <a:cubicBezTo>
                    <a:pt x="1997710" y="407670"/>
                    <a:pt x="2462530" y="0"/>
                    <a:pt x="3036570" y="59690"/>
                  </a:cubicBezTo>
                  <a:cubicBezTo>
                    <a:pt x="3610610" y="119380"/>
                    <a:pt x="4058920" y="645160"/>
                    <a:pt x="4058920" y="645160"/>
                  </a:cubicBezTo>
                  <a:close/>
                </a:path>
              </a:pathLst>
            </a:custGeom>
            <a:solidFill>
              <a:srgbClr val="82B512"/>
            </a:solidFill>
            <a:ln w="12700">
              <a:solidFill>
                <a:srgbClr val="000000"/>
              </a:solidFill>
            </a:ln>
          </p:spPr>
        </p:sp>
      </p:grpSp>
      <p:grpSp>
        <p:nvGrpSpPr>
          <p:cNvPr name="Group 6" id="6"/>
          <p:cNvGrpSpPr/>
          <p:nvPr/>
        </p:nvGrpSpPr>
        <p:grpSpPr>
          <a:xfrm rot="0">
            <a:off x="9717280" y="2589870"/>
            <a:ext cx="3732888" cy="3898695"/>
            <a:chOff x="-17780" y="-54610"/>
            <a:chExt cx="6404610" cy="6689090"/>
          </a:xfrm>
        </p:grpSpPr>
        <p:sp>
          <p:nvSpPr>
            <p:cNvPr name="Freeform 7" id="7"/>
            <p:cNvSpPr/>
            <p:nvPr/>
          </p:nvSpPr>
          <p:spPr>
            <a:xfrm flipH="false" flipV="false" rot="0">
              <a:off x="0" y="0"/>
              <a:ext cx="6404610" cy="6689090"/>
            </a:xfrm>
            <a:custGeom>
              <a:avLst/>
              <a:gdLst/>
              <a:ahLst/>
              <a:cxnLst/>
              <a:rect r="r" b="b" t="t" l="l"/>
              <a:pathLst>
                <a:path h="6689090" w="6404610">
                  <a:moveTo>
                    <a:pt x="4058920" y="645160"/>
                  </a:moveTo>
                  <a:cubicBezTo>
                    <a:pt x="5140960" y="523240"/>
                    <a:pt x="5530850" y="1365250"/>
                    <a:pt x="5530850" y="1365250"/>
                  </a:cubicBezTo>
                  <a:cubicBezTo>
                    <a:pt x="5530850" y="1365250"/>
                    <a:pt x="6325870" y="1554480"/>
                    <a:pt x="6365240" y="2411730"/>
                  </a:cubicBezTo>
                  <a:cubicBezTo>
                    <a:pt x="6404610" y="3268980"/>
                    <a:pt x="5963920" y="3547110"/>
                    <a:pt x="5963920" y="3547110"/>
                  </a:cubicBezTo>
                  <a:cubicBezTo>
                    <a:pt x="5963920" y="3547110"/>
                    <a:pt x="6220460" y="4083050"/>
                    <a:pt x="5985510" y="4803140"/>
                  </a:cubicBezTo>
                  <a:cubicBezTo>
                    <a:pt x="5750560" y="5523230"/>
                    <a:pt x="5247640" y="5610860"/>
                    <a:pt x="5247640" y="5610860"/>
                  </a:cubicBezTo>
                  <a:cubicBezTo>
                    <a:pt x="5247640" y="5610860"/>
                    <a:pt x="5129530" y="6126480"/>
                    <a:pt x="4212590" y="6408420"/>
                  </a:cubicBezTo>
                  <a:cubicBezTo>
                    <a:pt x="3295650" y="6689090"/>
                    <a:pt x="2987040" y="6186170"/>
                    <a:pt x="2987040" y="6186170"/>
                  </a:cubicBezTo>
                  <a:cubicBezTo>
                    <a:pt x="2987040" y="6186170"/>
                    <a:pt x="2194560" y="6305550"/>
                    <a:pt x="1450340" y="6106160"/>
                  </a:cubicBezTo>
                  <a:cubicBezTo>
                    <a:pt x="706120" y="5906770"/>
                    <a:pt x="642620" y="4909820"/>
                    <a:pt x="642620" y="4909820"/>
                  </a:cubicBezTo>
                  <a:cubicBezTo>
                    <a:pt x="642620" y="4909820"/>
                    <a:pt x="35560" y="4425950"/>
                    <a:pt x="19050" y="3544570"/>
                  </a:cubicBezTo>
                  <a:cubicBezTo>
                    <a:pt x="0" y="2536190"/>
                    <a:pt x="416560" y="2109470"/>
                    <a:pt x="416560" y="2109470"/>
                  </a:cubicBezTo>
                  <a:cubicBezTo>
                    <a:pt x="416560" y="2109470"/>
                    <a:pt x="151130" y="1360170"/>
                    <a:pt x="693420" y="826770"/>
                  </a:cubicBezTo>
                  <a:cubicBezTo>
                    <a:pt x="1478280" y="54610"/>
                    <a:pt x="1997710" y="407670"/>
                    <a:pt x="1997710" y="407670"/>
                  </a:cubicBezTo>
                  <a:cubicBezTo>
                    <a:pt x="1997710" y="407670"/>
                    <a:pt x="2462530" y="0"/>
                    <a:pt x="3036570" y="59690"/>
                  </a:cubicBezTo>
                  <a:cubicBezTo>
                    <a:pt x="3610610" y="119380"/>
                    <a:pt x="4058920" y="645160"/>
                    <a:pt x="4058920" y="645160"/>
                  </a:cubicBezTo>
                  <a:close/>
                </a:path>
              </a:pathLst>
            </a:custGeom>
            <a:blipFill>
              <a:blip r:embed="rId2"/>
              <a:stretch>
                <a:fillRect l="0" t="-16004" r="0" b="-16004"/>
              </a:stretch>
            </a:blipFill>
          </p:spPr>
        </p:sp>
      </p:grpSp>
      <p:sp>
        <p:nvSpPr>
          <p:cNvPr name="Freeform 8" id="8"/>
          <p:cNvSpPr/>
          <p:nvPr/>
        </p:nvSpPr>
        <p:spPr>
          <a:xfrm flipH="false" flipV="false" rot="0">
            <a:off x="-428620" y="7051073"/>
            <a:ext cx="4995834" cy="3515251"/>
          </a:xfrm>
          <a:custGeom>
            <a:avLst/>
            <a:gdLst/>
            <a:ahLst/>
            <a:cxnLst/>
            <a:rect r="r" b="b" t="t" l="l"/>
            <a:pathLst>
              <a:path h="3515251" w="4995834">
                <a:moveTo>
                  <a:pt x="0" y="0"/>
                </a:moveTo>
                <a:lnTo>
                  <a:pt x="4995835" y="0"/>
                </a:lnTo>
                <a:lnTo>
                  <a:pt x="4995835" y="3515251"/>
                </a:lnTo>
                <a:lnTo>
                  <a:pt x="0" y="351525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false" rot="-10800000">
            <a:off x="12069745" y="-289447"/>
            <a:ext cx="6394646" cy="1650981"/>
          </a:xfrm>
          <a:custGeom>
            <a:avLst/>
            <a:gdLst/>
            <a:ahLst/>
            <a:cxnLst/>
            <a:rect r="r" b="b" t="t" l="l"/>
            <a:pathLst>
              <a:path h="1650981" w="6394646">
                <a:moveTo>
                  <a:pt x="0" y="0"/>
                </a:moveTo>
                <a:lnTo>
                  <a:pt x="6394646" y="0"/>
                </a:lnTo>
                <a:lnTo>
                  <a:pt x="6394646" y="1650982"/>
                </a:lnTo>
                <a:lnTo>
                  <a:pt x="0" y="165098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0" id="10"/>
          <p:cNvSpPr/>
          <p:nvPr/>
        </p:nvSpPr>
        <p:spPr>
          <a:xfrm flipH="true" flipV="false" rot="0">
            <a:off x="14478650" y="5597076"/>
            <a:ext cx="7082258" cy="5665806"/>
          </a:xfrm>
          <a:custGeom>
            <a:avLst/>
            <a:gdLst/>
            <a:ahLst/>
            <a:cxnLst/>
            <a:rect r="r" b="b" t="t" l="l"/>
            <a:pathLst>
              <a:path h="5665806" w="7082258">
                <a:moveTo>
                  <a:pt x="7082258" y="0"/>
                </a:moveTo>
                <a:lnTo>
                  <a:pt x="0" y="0"/>
                </a:lnTo>
                <a:lnTo>
                  <a:pt x="0" y="5665806"/>
                </a:lnTo>
                <a:lnTo>
                  <a:pt x="7082258" y="5665806"/>
                </a:lnTo>
                <a:lnTo>
                  <a:pt x="7082258"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1" id="11"/>
          <p:cNvGrpSpPr/>
          <p:nvPr/>
        </p:nvGrpSpPr>
        <p:grpSpPr>
          <a:xfrm rot="0">
            <a:off x="4179880" y="2589870"/>
            <a:ext cx="3732888" cy="3898695"/>
            <a:chOff x="-17780" y="-54610"/>
            <a:chExt cx="6404610" cy="6689090"/>
          </a:xfrm>
        </p:grpSpPr>
        <p:sp>
          <p:nvSpPr>
            <p:cNvPr name="Freeform 12" id="12"/>
            <p:cNvSpPr/>
            <p:nvPr/>
          </p:nvSpPr>
          <p:spPr>
            <a:xfrm flipH="false" flipV="false" rot="0">
              <a:off x="0" y="0"/>
              <a:ext cx="6404610" cy="6689090"/>
            </a:xfrm>
            <a:custGeom>
              <a:avLst/>
              <a:gdLst/>
              <a:ahLst/>
              <a:cxnLst/>
              <a:rect r="r" b="b" t="t" l="l"/>
              <a:pathLst>
                <a:path h="6689090" w="6404610">
                  <a:moveTo>
                    <a:pt x="4058920" y="645160"/>
                  </a:moveTo>
                  <a:cubicBezTo>
                    <a:pt x="5140960" y="523240"/>
                    <a:pt x="5530850" y="1365250"/>
                    <a:pt x="5530850" y="1365250"/>
                  </a:cubicBezTo>
                  <a:cubicBezTo>
                    <a:pt x="5530850" y="1365250"/>
                    <a:pt x="6325870" y="1554480"/>
                    <a:pt x="6365240" y="2411730"/>
                  </a:cubicBezTo>
                  <a:cubicBezTo>
                    <a:pt x="6404610" y="3268980"/>
                    <a:pt x="5963920" y="3547110"/>
                    <a:pt x="5963920" y="3547110"/>
                  </a:cubicBezTo>
                  <a:cubicBezTo>
                    <a:pt x="5963920" y="3547110"/>
                    <a:pt x="6220460" y="4083050"/>
                    <a:pt x="5985510" y="4803140"/>
                  </a:cubicBezTo>
                  <a:cubicBezTo>
                    <a:pt x="5750560" y="5523230"/>
                    <a:pt x="5247640" y="5610860"/>
                    <a:pt x="5247640" y="5610860"/>
                  </a:cubicBezTo>
                  <a:cubicBezTo>
                    <a:pt x="5247640" y="5610860"/>
                    <a:pt x="5129530" y="6126480"/>
                    <a:pt x="4212590" y="6408420"/>
                  </a:cubicBezTo>
                  <a:cubicBezTo>
                    <a:pt x="3295650" y="6689090"/>
                    <a:pt x="2987040" y="6186170"/>
                    <a:pt x="2987040" y="6186170"/>
                  </a:cubicBezTo>
                  <a:cubicBezTo>
                    <a:pt x="2987040" y="6186170"/>
                    <a:pt x="2194560" y="6305550"/>
                    <a:pt x="1450340" y="6106160"/>
                  </a:cubicBezTo>
                  <a:cubicBezTo>
                    <a:pt x="706120" y="5906770"/>
                    <a:pt x="642620" y="4909820"/>
                    <a:pt x="642620" y="4909820"/>
                  </a:cubicBezTo>
                  <a:cubicBezTo>
                    <a:pt x="642620" y="4909820"/>
                    <a:pt x="35560" y="4425950"/>
                    <a:pt x="19050" y="3544570"/>
                  </a:cubicBezTo>
                  <a:cubicBezTo>
                    <a:pt x="0" y="2536190"/>
                    <a:pt x="416560" y="2109470"/>
                    <a:pt x="416560" y="2109470"/>
                  </a:cubicBezTo>
                  <a:cubicBezTo>
                    <a:pt x="416560" y="2109470"/>
                    <a:pt x="151130" y="1360170"/>
                    <a:pt x="693420" y="826770"/>
                  </a:cubicBezTo>
                  <a:cubicBezTo>
                    <a:pt x="1478280" y="54610"/>
                    <a:pt x="1997710" y="407670"/>
                    <a:pt x="1997710" y="407670"/>
                  </a:cubicBezTo>
                  <a:cubicBezTo>
                    <a:pt x="1997710" y="407670"/>
                    <a:pt x="2462530" y="0"/>
                    <a:pt x="3036570" y="59690"/>
                  </a:cubicBezTo>
                  <a:cubicBezTo>
                    <a:pt x="3610610" y="119380"/>
                    <a:pt x="4058920" y="645160"/>
                    <a:pt x="4058920" y="645160"/>
                  </a:cubicBezTo>
                  <a:close/>
                </a:path>
              </a:pathLst>
            </a:custGeom>
            <a:blipFill>
              <a:blip r:embed="rId9"/>
              <a:stretch>
                <a:fillRect l="-26548" t="0" r="-26548" b="0"/>
              </a:stretch>
            </a:blipFill>
          </p:spPr>
        </p:sp>
      </p:grpSp>
      <p:sp>
        <p:nvSpPr>
          <p:cNvPr name="Freeform 13" id="13"/>
          <p:cNvSpPr/>
          <p:nvPr/>
        </p:nvSpPr>
        <p:spPr>
          <a:xfrm flipH="false" flipV="false" rot="0">
            <a:off x="3927726" y="6592653"/>
            <a:ext cx="4237196" cy="2379433"/>
          </a:xfrm>
          <a:custGeom>
            <a:avLst/>
            <a:gdLst/>
            <a:ahLst/>
            <a:cxnLst/>
            <a:rect r="r" b="b" t="t" l="l"/>
            <a:pathLst>
              <a:path h="2379433" w="4237196">
                <a:moveTo>
                  <a:pt x="0" y="0"/>
                </a:moveTo>
                <a:lnTo>
                  <a:pt x="4237196" y="0"/>
                </a:lnTo>
                <a:lnTo>
                  <a:pt x="4237196" y="2379433"/>
                </a:lnTo>
                <a:lnTo>
                  <a:pt x="0" y="237943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0">
            <a:off x="-845145" y="933937"/>
            <a:ext cx="2914442" cy="3311866"/>
          </a:xfrm>
          <a:custGeom>
            <a:avLst/>
            <a:gdLst/>
            <a:ahLst/>
            <a:cxnLst/>
            <a:rect r="r" b="b" t="t" l="l"/>
            <a:pathLst>
              <a:path h="3311866" w="2914442">
                <a:moveTo>
                  <a:pt x="0" y="0"/>
                </a:moveTo>
                <a:lnTo>
                  <a:pt x="2914442" y="0"/>
                </a:lnTo>
                <a:lnTo>
                  <a:pt x="2914442" y="3311866"/>
                </a:lnTo>
                <a:lnTo>
                  <a:pt x="0" y="331186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5" id="15"/>
          <p:cNvSpPr txBox="true"/>
          <p:nvPr/>
        </p:nvSpPr>
        <p:spPr>
          <a:xfrm rot="0">
            <a:off x="4075745" y="1218660"/>
            <a:ext cx="10145889" cy="1244317"/>
          </a:xfrm>
          <a:prstGeom prst="rect">
            <a:avLst/>
          </a:prstGeom>
        </p:spPr>
        <p:txBody>
          <a:bodyPr anchor="t" rtlCol="false" tIns="0" lIns="0" bIns="0" rIns="0">
            <a:spAutoFit/>
          </a:bodyPr>
          <a:lstStyle/>
          <a:p>
            <a:pPr algn="ctr">
              <a:lnSpc>
                <a:spcPts val="10165"/>
              </a:lnSpc>
            </a:pPr>
            <a:r>
              <a:rPr lang="en-US" sz="7261">
                <a:solidFill>
                  <a:srgbClr val="30833F"/>
                </a:solidFill>
                <a:latin typeface="Lilita One Bold"/>
              </a:rPr>
              <a:t>SEGUNDO JUEGO</a:t>
            </a:r>
          </a:p>
        </p:txBody>
      </p:sp>
      <p:sp>
        <p:nvSpPr>
          <p:cNvPr name="Freeform 16" id="16"/>
          <p:cNvSpPr/>
          <p:nvPr/>
        </p:nvSpPr>
        <p:spPr>
          <a:xfrm flipH="false" flipV="false" rot="0">
            <a:off x="4070671" y="6670075"/>
            <a:ext cx="3951307" cy="2218890"/>
          </a:xfrm>
          <a:custGeom>
            <a:avLst/>
            <a:gdLst/>
            <a:ahLst/>
            <a:cxnLst/>
            <a:rect r="r" b="b" t="t" l="l"/>
            <a:pathLst>
              <a:path h="2218890" w="3951307">
                <a:moveTo>
                  <a:pt x="0" y="0"/>
                </a:moveTo>
                <a:lnTo>
                  <a:pt x="3951307" y="0"/>
                </a:lnTo>
                <a:lnTo>
                  <a:pt x="3951307" y="2218890"/>
                </a:lnTo>
                <a:lnTo>
                  <a:pt x="0" y="221889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17" id="17"/>
          <p:cNvSpPr txBox="true"/>
          <p:nvPr/>
        </p:nvSpPr>
        <p:spPr>
          <a:xfrm rot="0">
            <a:off x="4363157" y="6952032"/>
            <a:ext cx="3356186" cy="1534968"/>
          </a:xfrm>
          <a:prstGeom prst="rect">
            <a:avLst/>
          </a:prstGeom>
        </p:spPr>
        <p:txBody>
          <a:bodyPr anchor="t" rtlCol="false" tIns="0" lIns="0" bIns="0" rIns="0">
            <a:spAutoFit/>
          </a:bodyPr>
          <a:lstStyle/>
          <a:p>
            <a:pPr algn="ctr">
              <a:lnSpc>
                <a:spcPts val="4151"/>
              </a:lnSpc>
            </a:pPr>
            <a:r>
              <a:rPr lang="en-US" sz="2965">
                <a:solidFill>
                  <a:srgbClr val="FFFFFF"/>
                </a:solidFill>
                <a:latin typeface="Balsamiq Sans"/>
              </a:rPr>
              <a:t>Escribe una consigna o pregunta aquí</a:t>
            </a:r>
          </a:p>
        </p:txBody>
      </p:sp>
      <p:sp>
        <p:nvSpPr>
          <p:cNvPr name="Freeform 18" id="18"/>
          <p:cNvSpPr/>
          <p:nvPr/>
        </p:nvSpPr>
        <p:spPr>
          <a:xfrm flipH="false" flipV="false" rot="0">
            <a:off x="9465126" y="6592653"/>
            <a:ext cx="4237196" cy="2379433"/>
          </a:xfrm>
          <a:custGeom>
            <a:avLst/>
            <a:gdLst/>
            <a:ahLst/>
            <a:cxnLst/>
            <a:rect r="r" b="b" t="t" l="l"/>
            <a:pathLst>
              <a:path h="2379433" w="4237196">
                <a:moveTo>
                  <a:pt x="0" y="0"/>
                </a:moveTo>
                <a:lnTo>
                  <a:pt x="4237196" y="0"/>
                </a:lnTo>
                <a:lnTo>
                  <a:pt x="4237196" y="2379433"/>
                </a:lnTo>
                <a:lnTo>
                  <a:pt x="0" y="237943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9" id="19"/>
          <p:cNvSpPr/>
          <p:nvPr/>
        </p:nvSpPr>
        <p:spPr>
          <a:xfrm flipH="false" flipV="false" rot="0">
            <a:off x="9608071" y="6670075"/>
            <a:ext cx="3951307" cy="2218890"/>
          </a:xfrm>
          <a:custGeom>
            <a:avLst/>
            <a:gdLst/>
            <a:ahLst/>
            <a:cxnLst/>
            <a:rect r="r" b="b" t="t" l="l"/>
            <a:pathLst>
              <a:path h="2218890" w="3951307">
                <a:moveTo>
                  <a:pt x="0" y="0"/>
                </a:moveTo>
                <a:lnTo>
                  <a:pt x="3951307" y="0"/>
                </a:lnTo>
                <a:lnTo>
                  <a:pt x="3951307" y="2218890"/>
                </a:lnTo>
                <a:lnTo>
                  <a:pt x="0" y="2218890"/>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20" id="20"/>
          <p:cNvSpPr txBox="true"/>
          <p:nvPr/>
        </p:nvSpPr>
        <p:spPr>
          <a:xfrm rot="0">
            <a:off x="9900557" y="6952032"/>
            <a:ext cx="3356186" cy="1534968"/>
          </a:xfrm>
          <a:prstGeom prst="rect">
            <a:avLst/>
          </a:prstGeom>
        </p:spPr>
        <p:txBody>
          <a:bodyPr anchor="t" rtlCol="false" tIns="0" lIns="0" bIns="0" rIns="0">
            <a:spAutoFit/>
          </a:bodyPr>
          <a:lstStyle/>
          <a:p>
            <a:pPr algn="ctr">
              <a:lnSpc>
                <a:spcPts val="4151"/>
              </a:lnSpc>
            </a:pPr>
            <a:r>
              <a:rPr lang="en-US" sz="2965">
                <a:solidFill>
                  <a:srgbClr val="FFFFFF"/>
                </a:solidFill>
                <a:latin typeface="Balsamiq Sans"/>
              </a:rPr>
              <a:t>Escribe una consigna o pregunta aquí</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FFFE"/>
        </a:solidFill>
      </p:bgPr>
    </p:bg>
    <p:spTree>
      <p:nvGrpSpPr>
        <p:cNvPr id="1" name=""/>
        <p:cNvGrpSpPr/>
        <p:nvPr/>
      </p:nvGrpSpPr>
      <p:grpSpPr>
        <a:xfrm>
          <a:off x="0" y="0"/>
          <a:ext cx="0" cy="0"/>
          <a:chOff x="0" y="0"/>
          <a:chExt cx="0" cy="0"/>
        </a:xfrm>
      </p:grpSpPr>
      <p:sp>
        <p:nvSpPr>
          <p:cNvPr name="Freeform 2" id="2"/>
          <p:cNvSpPr/>
          <p:nvPr/>
        </p:nvSpPr>
        <p:spPr>
          <a:xfrm flipH="false" flipV="false" rot="0">
            <a:off x="6998252" y="3771695"/>
            <a:ext cx="4291496" cy="6772942"/>
          </a:xfrm>
          <a:custGeom>
            <a:avLst/>
            <a:gdLst/>
            <a:ahLst/>
            <a:cxnLst/>
            <a:rect r="r" b="b" t="t" l="l"/>
            <a:pathLst>
              <a:path h="6772942" w="4291496">
                <a:moveTo>
                  <a:pt x="0" y="0"/>
                </a:moveTo>
                <a:lnTo>
                  <a:pt x="4291496" y="0"/>
                </a:lnTo>
                <a:lnTo>
                  <a:pt x="4291496" y="6772942"/>
                </a:lnTo>
                <a:lnTo>
                  <a:pt x="0" y="6772942"/>
                </a:lnTo>
                <a:lnTo>
                  <a:pt x="0" y="0"/>
                </a:lnTo>
                <a:close/>
              </a:path>
            </a:pathLst>
          </a:custGeom>
          <a:blipFill>
            <a:blip r:embed="rId2"/>
            <a:stretch>
              <a:fillRect l="0" t="0" r="0" b="0"/>
            </a:stretch>
          </a:blipFill>
        </p:spPr>
      </p:sp>
      <p:sp>
        <p:nvSpPr>
          <p:cNvPr name="Freeform 3" id="3"/>
          <p:cNvSpPr/>
          <p:nvPr/>
        </p:nvSpPr>
        <p:spPr>
          <a:xfrm flipH="false" flipV="false" rot="0">
            <a:off x="0" y="0"/>
            <a:ext cx="3630769" cy="3181874"/>
          </a:xfrm>
          <a:custGeom>
            <a:avLst/>
            <a:gdLst/>
            <a:ahLst/>
            <a:cxnLst/>
            <a:rect r="r" b="b" t="t" l="l"/>
            <a:pathLst>
              <a:path h="3181874" w="3630769">
                <a:moveTo>
                  <a:pt x="0" y="0"/>
                </a:moveTo>
                <a:lnTo>
                  <a:pt x="3630769" y="0"/>
                </a:lnTo>
                <a:lnTo>
                  <a:pt x="3630769" y="3181874"/>
                </a:lnTo>
                <a:lnTo>
                  <a:pt x="0" y="318187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5608888" y="-435620"/>
            <a:ext cx="5358224" cy="4695752"/>
          </a:xfrm>
          <a:custGeom>
            <a:avLst/>
            <a:gdLst/>
            <a:ahLst/>
            <a:cxnLst/>
            <a:rect r="r" b="b" t="t" l="l"/>
            <a:pathLst>
              <a:path h="4695752" w="5358224">
                <a:moveTo>
                  <a:pt x="0" y="0"/>
                </a:moveTo>
                <a:lnTo>
                  <a:pt x="5358224" y="0"/>
                </a:lnTo>
                <a:lnTo>
                  <a:pt x="5358224" y="4695752"/>
                </a:lnTo>
                <a:lnTo>
                  <a:pt x="0" y="469575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1449246" y="3463727"/>
            <a:ext cx="5329931" cy="4936848"/>
          </a:xfrm>
          <a:custGeom>
            <a:avLst/>
            <a:gdLst/>
            <a:ahLst/>
            <a:cxnLst/>
            <a:rect r="r" b="b" t="t" l="l"/>
            <a:pathLst>
              <a:path h="4936848" w="5329931">
                <a:moveTo>
                  <a:pt x="0" y="0"/>
                </a:moveTo>
                <a:lnTo>
                  <a:pt x="5329931" y="0"/>
                </a:lnTo>
                <a:lnTo>
                  <a:pt x="5329931" y="4936848"/>
                </a:lnTo>
                <a:lnTo>
                  <a:pt x="0" y="493684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2179027" y="4905571"/>
            <a:ext cx="3803642" cy="3051917"/>
          </a:xfrm>
          <a:prstGeom prst="rect">
            <a:avLst/>
          </a:prstGeom>
        </p:spPr>
        <p:txBody>
          <a:bodyPr anchor="t" rtlCol="false" tIns="0" lIns="0" bIns="0" rIns="0">
            <a:spAutoFit/>
          </a:bodyPr>
          <a:lstStyle/>
          <a:p>
            <a:pPr algn="ctr">
              <a:lnSpc>
                <a:spcPts val="3459"/>
              </a:lnSpc>
            </a:pPr>
            <a:r>
              <a:rPr lang="en-US" sz="2470">
                <a:solidFill>
                  <a:srgbClr val="FFFFFF"/>
                </a:solidFill>
                <a:latin typeface="Balsamiq Sans"/>
              </a:rPr>
              <a:t>Lorem ipsum dolor sit amet, consectetur adipiscing elit. Morbi ex velit, bibendum eget lectus ut, hendrerit sodales tortor. Nam accumsan diam.</a:t>
            </a:r>
          </a:p>
        </p:txBody>
      </p:sp>
      <p:sp>
        <p:nvSpPr>
          <p:cNvPr name="Freeform 7" id="7"/>
          <p:cNvSpPr/>
          <p:nvPr/>
        </p:nvSpPr>
        <p:spPr>
          <a:xfrm flipH="false" flipV="false" rot="0">
            <a:off x="5812337" y="4863526"/>
            <a:ext cx="821196" cy="1045504"/>
          </a:xfrm>
          <a:custGeom>
            <a:avLst/>
            <a:gdLst/>
            <a:ahLst/>
            <a:cxnLst/>
            <a:rect r="r" b="b" t="t" l="l"/>
            <a:pathLst>
              <a:path h="1045504" w="821196">
                <a:moveTo>
                  <a:pt x="0" y="0"/>
                </a:moveTo>
                <a:lnTo>
                  <a:pt x="821196" y="0"/>
                </a:lnTo>
                <a:lnTo>
                  <a:pt x="821196" y="1045504"/>
                </a:lnTo>
                <a:lnTo>
                  <a:pt x="0" y="104550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8" id="8"/>
          <p:cNvSpPr/>
          <p:nvPr/>
        </p:nvSpPr>
        <p:spPr>
          <a:xfrm flipH="false" flipV="false" rot="0">
            <a:off x="11556669" y="3440606"/>
            <a:ext cx="5329931" cy="4936848"/>
          </a:xfrm>
          <a:custGeom>
            <a:avLst/>
            <a:gdLst/>
            <a:ahLst/>
            <a:cxnLst/>
            <a:rect r="r" b="b" t="t" l="l"/>
            <a:pathLst>
              <a:path h="4936848" w="5329931">
                <a:moveTo>
                  <a:pt x="0" y="0"/>
                </a:moveTo>
                <a:lnTo>
                  <a:pt x="5329930" y="0"/>
                </a:lnTo>
                <a:lnTo>
                  <a:pt x="5329930" y="4936848"/>
                </a:lnTo>
                <a:lnTo>
                  <a:pt x="0" y="493684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9" id="9"/>
          <p:cNvSpPr txBox="true"/>
          <p:nvPr/>
        </p:nvSpPr>
        <p:spPr>
          <a:xfrm rot="0">
            <a:off x="12286449" y="4882449"/>
            <a:ext cx="3803642" cy="3051917"/>
          </a:xfrm>
          <a:prstGeom prst="rect">
            <a:avLst/>
          </a:prstGeom>
        </p:spPr>
        <p:txBody>
          <a:bodyPr anchor="t" rtlCol="false" tIns="0" lIns="0" bIns="0" rIns="0">
            <a:spAutoFit/>
          </a:bodyPr>
          <a:lstStyle/>
          <a:p>
            <a:pPr algn="ctr">
              <a:lnSpc>
                <a:spcPts val="3459"/>
              </a:lnSpc>
            </a:pPr>
            <a:r>
              <a:rPr lang="en-US" sz="2470">
                <a:solidFill>
                  <a:srgbClr val="FFFFFF"/>
                </a:solidFill>
                <a:latin typeface="Balsamiq Sans"/>
              </a:rPr>
              <a:t>Lorem ipsum dolor sit amet, consectetur adipiscing elit. Morbi ex velit, bibendum eget lectus ut, hendrerit sodales tortor. Nam accumsan diam.</a:t>
            </a:r>
          </a:p>
        </p:txBody>
      </p:sp>
      <p:sp>
        <p:nvSpPr>
          <p:cNvPr name="Freeform 10" id="10"/>
          <p:cNvSpPr/>
          <p:nvPr/>
        </p:nvSpPr>
        <p:spPr>
          <a:xfrm flipH="false" flipV="false" rot="5400000">
            <a:off x="12482386" y="7676711"/>
            <a:ext cx="821196" cy="1045504"/>
          </a:xfrm>
          <a:custGeom>
            <a:avLst/>
            <a:gdLst/>
            <a:ahLst/>
            <a:cxnLst/>
            <a:rect r="r" b="b" t="t" l="l"/>
            <a:pathLst>
              <a:path h="1045504" w="821196">
                <a:moveTo>
                  <a:pt x="0" y="0"/>
                </a:moveTo>
                <a:lnTo>
                  <a:pt x="821196" y="0"/>
                </a:lnTo>
                <a:lnTo>
                  <a:pt x="821196" y="1045504"/>
                </a:lnTo>
                <a:lnTo>
                  <a:pt x="0" y="104550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11" id="11"/>
          <p:cNvSpPr txBox="true"/>
          <p:nvPr/>
        </p:nvSpPr>
        <p:spPr>
          <a:xfrm rot="0">
            <a:off x="4075745" y="1218660"/>
            <a:ext cx="10145889" cy="1244317"/>
          </a:xfrm>
          <a:prstGeom prst="rect">
            <a:avLst/>
          </a:prstGeom>
        </p:spPr>
        <p:txBody>
          <a:bodyPr anchor="t" rtlCol="false" tIns="0" lIns="0" bIns="0" rIns="0">
            <a:spAutoFit/>
          </a:bodyPr>
          <a:lstStyle/>
          <a:p>
            <a:pPr algn="ctr">
              <a:lnSpc>
                <a:spcPts val="10165"/>
              </a:lnSpc>
            </a:pPr>
            <a:r>
              <a:rPr lang="en-US" sz="7261">
                <a:solidFill>
                  <a:srgbClr val="30833F"/>
                </a:solidFill>
                <a:latin typeface="Lilita One Bold"/>
              </a:rPr>
              <a:t>ADIVINANZA</a:t>
            </a:r>
          </a:p>
        </p:txBody>
      </p:sp>
      <p:sp>
        <p:nvSpPr>
          <p:cNvPr name="TextBox 12" id="12"/>
          <p:cNvSpPr txBox="true"/>
          <p:nvPr/>
        </p:nvSpPr>
        <p:spPr>
          <a:xfrm rot="-181110">
            <a:off x="7735657" y="4582251"/>
            <a:ext cx="3108770" cy="780341"/>
          </a:xfrm>
          <a:prstGeom prst="rect">
            <a:avLst/>
          </a:prstGeom>
        </p:spPr>
        <p:txBody>
          <a:bodyPr anchor="t" rtlCol="false" tIns="0" lIns="0" bIns="0" rIns="0">
            <a:spAutoFit/>
          </a:bodyPr>
          <a:lstStyle/>
          <a:p>
            <a:pPr algn="ctr">
              <a:lnSpc>
                <a:spcPts val="6339"/>
              </a:lnSpc>
            </a:pPr>
            <a:r>
              <a:rPr lang="en-US" sz="4527">
                <a:solidFill>
                  <a:srgbClr val="FFFFFF"/>
                </a:solidFill>
                <a:latin typeface="Balsamiq Sans Bold"/>
              </a:rPr>
              <a:t>OPCIÓN A</a:t>
            </a:r>
          </a:p>
        </p:txBody>
      </p:sp>
      <p:sp>
        <p:nvSpPr>
          <p:cNvPr name="TextBox 13" id="13"/>
          <p:cNvSpPr txBox="true"/>
          <p:nvPr/>
        </p:nvSpPr>
        <p:spPr>
          <a:xfrm rot="-86752">
            <a:off x="7581258" y="6399211"/>
            <a:ext cx="3108770" cy="780341"/>
          </a:xfrm>
          <a:prstGeom prst="rect">
            <a:avLst/>
          </a:prstGeom>
        </p:spPr>
        <p:txBody>
          <a:bodyPr anchor="t" rtlCol="false" tIns="0" lIns="0" bIns="0" rIns="0">
            <a:spAutoFit/>
          </a:bodyPr>
          <a:lstStyle/>
          <a:p>
            <a:pPr algn="ctr">
              <a:lnSpc>
                <a:spcPts val="6339"/>
              </a:lnSpc>
            </a:pPr>
            <a:r>
              <a:rPr lang="en-US" sz="4527">
                <a:solidFill>
                  <a:srgbClr val="FFFFFF"/>
                </a:solidFill>
                <a:latin typeface="Balsamiq Sans Bold"/>
              </a:rPr>
              <a:t>OPCIÓN B</a:t>
            </a:r>
          </a:p>
        </p:txBody>
      </p:sp>
      <p:sp>
        <p:nvSpPr>
          <p:cNvPr name="TextBox 14" id="14"/>
          <p:cNvSpPr txBox="true"/>
          <p:nvPr/>
        </p:nvSpPr>
        <p:spPr>
          <a:xfrm rot="0">
            <a:off x="5812337" y="2405827"/>
            <a:ext cx="6672705" cy="472961"/>
          </a:xfrm>
          <a:prstGeom prst="rect">
            <a:avLst/>
          </a:prstGeom>
        </p:spPr>
        <p:txBody>
          <a:bodyPr anchor="t" rtlCol="false" tIns="0" lIns="0" bIns="0" rIns="0">
            <a:spAutoFit/>
          </a:bodyPr>
          <a:lstStyle/>
          <a:p>
            <a:pPr algn="ctr">
              <a:lnSpc>
                <a:spcPts val="3856"/>
              </a:lnSpc>
            </a:pPr>
            <a:r>
              <a:rPr lang="en-US" sz="2754">
                <a:solidFill>
                  <a:srgbClr val="205732"/>
                </a:solidFill>
                <a:latin typeface="Balsamiq Sans Bold"/>
              </a:rPr>
              <a:t>ESCRIBE UNA PREGUNTA AQUÍ</a:t>
            </a:r>
          </a:p>
        </p:txBody>
      </p:sp>
      <p:sp>
        <p:nvSpPr>
          <p:cNvPr name="TextBox 15" id="15"/>
          <p:cNvSpPr txBox="true"/>
          <p:nvPr/>
        </p:nvSpPr>
        <p:spPr>
          <a:xfrm rot="0">
            <a:off x="2293974" y="4407949"/>
            <a:ext cx="3573749" cy="455577"/>
          </a:xfrm>
          <a:prstGeom prst="rect">
            <a:avLst/>
          </a:prstGeom>
        </p:spPr>
        <p:txBody>
          <a:bodyPr anchor="t" rtlCol="false" tIns="0" lIns="0" bIns="0" rIns="0">
            <a:spAutoFit/>
          </a:bodyPr>
          <a:lstStyle/>
          <a:p>
            <a:pPr algn="ctr">
              <a:lnSpc>
                <a:spcPts val="3764"/>
              </a:lnSpc>
            </a:pPr>
            <a:r>
              <a:rPr lang="en-US" sz="2688">
                <a:solidFill>
                  <a:srgbClr val="FFFFFF"/>
                </a:solidFill>
                <a:latin typeface="Balsamiq Sans"/>
              </a:rPr>
              <a:t>OPCIÓN A</a:t>
            </a:r>
          </a:p>
        </p:txBody>
      </p:sp>
      <p:sp>
        <p:nvSpPr>
          <p:cNvPr name="TextBox 16" id="16"/>
          <p:cNvSpPr txBox="true"/>
          <p:nvPr/>
        </p:nvSpPr>
        <p:spPr>
          <a:xfrm rot="0">
            <a:off x="12401396" y="4384828"/>
            <a:ext cx="3573749" cy="455577"/>
          </a:xfrm>
          <a:prstGeom prst="rect">
            <a:avLst/>
          </a:prstGeom>
        </p:spPr>
        <p:txBody>
          <a:bodyPr anchor="t" rtlCol="false" tIns="0" lIns="0" bIns="0" rIns="0">
            <a:spAutoFit/>
          </a:bodyPr>
          <a:lstStyle/>
          <a:p>
            <a:pPr algn="ctr">
              <a:lnSpc>
                <a:spcPts val="3764"/>
              </a:lnSpc>
            </a:pPr>
            <a:r>
              <a:rPr lang="en-US" sz="2688">
                <a:solidFill>
                  <a:srgbClr val="FFFFFF"/>
                </a:solidFill>
                <a:latin typeface="Balsamiq Sans"/>
              </a:rPr>
              <a:t>OPCIÓN B</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DAF3gmLVlIg</dc:identifier>
  <dcterms:modified xsi:type="dcterms:W3CDTF">2011-08-01T06:04:30Z</dcterms:modified>
  <cp:revision>1</cp:revision>
  <dc:title>Presentacion juego de animales infantil divertido verde</dc:title>
</cp:coreProperties>
</file>