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no"?><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27"/>
    <p:sldId id="257" r:id="rId28"/>
    <p:sldId id="258" r:id="rId29"/>
    <p:sldId id="259" r:id="rId30"/>
    <p:sldId id="260" r:id="rId31"/>
    <p:sldId id="261" r:id="rId32"/>
    <p:sldId id="262" r:id="rId33"/>
    <p:sldId id="263" r:id="rId34"/>
    <p:sldId id="264" r:id="rId35"/>
    <p:sldId id="265" r:id="rId36"/>
    <p:sldId id="266" r:id="rId37"/>
    <p:sldId id="267" r:id="rId38"/>
    <p:sldId id="268" r:id="rId39"/>
    <p:sldId id="269" r:id="rId40"/>
    <p:sldId id="270" r:id="rId41"/>
    <p:sldId id="271" r:id="rId42"/>
    <p:sldId id="272" r:id="rId43"/>
    <p:sldId id="273" r:id="rId44"/>
    <p:sldId id="274" r:id="rId45"/>
    <p:sldId id="275" r:id="rId46"/>
    <p:sldId id="276" r:id="rId47"/>
    <p:sldId id="277" r:id="rId48"/>
    <p:sldId id="278" r:id="rId49"/>
    <p:sldId id="279" r:id="rId50"/>
  </p:sldIdLst>
  <p:sldSz cx="18288000" cy="10287000"/>
  <p:notesSz cx="6858000" cy="9144000"/>
  <p:embeddedFontLst>
    <p:embeddedFont>
      <p:font typeface="Glacial Indifference" charset="1" panose="00000000000000000000"/>
      <p:regular r:id="rId6"/>
    </p:embeddedFont>
    <p:embeddedFont>
      <p:font typeface="Glacial Indifference Bold" charset="1" panose="00000800000000000000"/>
      <p:regular r:id="rId7"/>
    </p:embeddedFont>
    <p:embeddedFont>
      <p:font typeface="Glacial Indifference Italics" charset="1" panose="00000000000000000000"/>
      <p:regular r:id="rId8"/>
    </p:embeddedFont>
    <p:embeddedFont>
      <p:font typeface="Glacial Indifference Bold Italics" charset="1" panose="00000800000000000000"/>
      <p:regular r:id="rId9"/>
    </p:embeddedFont>
    <p:embeddedFont>
      <p:font typeface="Arimo" charset="1" panose="020B0604020202020204"/>
      <p:regular r:id="rId10"/>
    </p:embeddedFont>
    <p:embeddedFont>
      <p:font typeface="Arimo Bold" charset="1" panose="020B0704020202020204"/>
      <p:regular r:id="rId11"/>
    </p:embeddedFont>
    <p:embeddedFont>
      <p:font typeface="Arimo Italics" charset="1" panose="020B0604020202090204"/>
      <p:regular r:id="rId12"/>
    </p:embeddedFont>
    <p:embeddedFont>
      <p:font typeface="Arimo Bold Italics" charset="1" panose="020B0704020202090204"/>
      <p:regular r:id="rId13"/>
    </p:embeddedFont>
    <p:embeddedFont>
      <p:font typeface="Della Respira" charset="1" panose="02000603000000000000"/>
      <p:regular r:id="rId14"/>
    </p:embeddedFont>
    <p:embeddedFont>
      <p:font typeface="Open Sauce" charset="1" panose="00000500000000000000"/>
      <p:regular r:id="rId15"/>
    </p:embeddedFont>
    <p:embeddedFont>
      <p:font typeface="Open Sauce Bold" charset="1" panose="00000800000000000000"/>
      <p:regular r:id="rId16"/>
    </p:embeddedFont>
    <p:embeddedFont>
      <p:font typeface="Open Sauce Italics" charset="1" panose="00000500000000000000"/>
      <p:regular r:id="rId17"/>
    </p:embeddedFont>
    <p:embeddedFont>
      <p:font typeface="Open Sauce Bold Italics" charset="1" panose="00000800000000000000"/>
      <p:regular r:id="rId18"/>
    </p:embeddedFont>
    <p:embeddedFont>
      <p:font typeface="Open Sauce Light" charset="1" panose="00000400000000000000"/>
      <p:regular r:id="rId19"/>
    </p:embeddedFont>
    <p:embeddedFont>
      <p:font typeface="Open Sauce Light Italics" charset="1" panose="00000400000000000000"/>
      <p:regular r:id="rId20"/>
    </p:embeddedFont>
    <p:embeddedFont>
      <p:font typeface="Open Sauce Medium" charset="1" panose="00000600000000000000"/>
      <p:regular r:id="rId21"/>
    </p:embeddedFont>
    <p:embeddedFont>
      <p:font typeface="Open Sauce Medium Italics" charset="1" panose="00000600000000000000"/>
      <p:regular r:id="rId22"/>
    </p:embeddedFont>
    <p:embeddedFont>
      <p:font typeface="Open Sauce Semi-Bold" charset="1" panose="00000700000000000000"/>
      <p:regular r:id="rId23"/>
    </p:embeddedFont>
    <p:embeddedFont>
      <p:font typeface="Open Sauce Semi-Bold Italics" charset="1" panose="00000700000000000000"/>
      <p:regular r:id="rId24"/>
    </p:embeddedFont>
    <p:embeddedFont>
      <p:font typeface="Open Sauce Heavy" charset="1" panose="00000A00000000000000"/>
      <p:regular r:id="rId25"/>
    </p:embeddedFont>
    <p:embeddedFont>
      <p:font typeface="Open Sauce Heavy Italics" charset="1" panose="00000A00000000000000"/>
      <p:regular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no"?><Relationships xmlns="http://schemas.openxmlformats.org/package/2006/relationships"><Relationship Id="rId1" Target="slideMasters/slideMaster1.xml" Type="http://schemas.openxmlformats.org/officeDocument/2006/relationships/slideMaster"/><Relationship Id="rId10" Target="fonts/font10.fntdata" Type="http://schemas.openxmlformats.org/officeDocument/2006/relationships/font"/><Relationship Id="rId11" Target="fonts/font11.fntdata" Type="http://schemas.openxmlformats.org/officeDocument/2006/relationships/font"/><Relationship Id="rId12" Target="fonts/font12.fntdata" Type="http://schemas.openxmlformats.org/officeDocument/2006/relationships/font"/><Relationship Id="rId13" Target="fonts/font13.fntdata" Type="http://schemas.openxmlformats.org/officeDocument/2006/relationships/font"/><Relationship Id="rId14" Target="fonts/font14.fntdata" Type="http://schemas.openxmlformats.org/officeDocument/2006/relationships/font"/><Relationship Id="rId15" Target="fonts/font15.fntdata" Type="http://schemas.openxmlformats.org/officeDocument/2006/relationships/font"/><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22" Target="fonts/font22.fntdata" Type="http://schemas.openxmlformats.org/officeDocument/2006/relationships/font"/><Relationship Id="rId23" Target="fonts/font23.fntdata" Type="http://schemas.openxmlformats.org/officeDocument/2006/relationships/font"/><Relationship Id="rId24" Target="fonts/font24.fntdata" Type="http://schemas.openxmlformats.org/officeDocument/2006/relationships/font"/><Relationship Id="rId25" Target="fonts/font25.fntdata" Type="http://schemas.openxmlformats.org/officeDocument/2006/relationships/font"/><Relationship Id="rId26" Target="fonts/font26.fntdata" Type="http://schemas.openxmlformats.org/officeDocument/2006/relationships/font"/><Relationship Id="rId27" Target="slides/slide1.xml" Type="http://schemas.openxmlformats.org/officeDocument/2006/relationships/slide"/><Relationship Id="rId28" Target="slides/slide2.xml" Type="http://schemas.openxmlformats.org/officeDocument/2006/relationships/slide"/><Relationship Id="rId29" Target="slides/slide3.xml" Type="http://schemas.openxmlformats.org/officeDocument/2006/relationships/slide"/><Relationship Id="rId3" Target="viewProps.xml" Type="http://schemas.openxmlformats.org/officeDocument/2006/relationships/viewProps"/><Relationship Id="rId30" Target="slides/slide4.xml" Type="http://schemas.openxmlformats.org/officeDocument/2006/relationships/slide"/><Relationship Id="rId31" Target="slides/slide5.xml" Type="http://schemas.openxmlformats.org/officeDocument/2006/relationships/slide"/><Relationship Id="rId32" Target="slides/slide6.xml" Type="http://schemas.openxmlformats.org/officeDocument/2006/relationships/slide"/><Relationship Id="rId33" Target="slides/slide7.xml" Type="http://schemas.openxmlformats.org/officeDocument/2006/relationships/slide"/><Relationship Id="rId34" Target="slides/slide8.xml" Type="http://schemas.openxmlformats.org/officeDocument/2006/relationships/slide"/><Relationship Id="rId35" Target="slides/slide9.xml" Type="http://schemas.openxmlformats.org/officeDocument/2006/relationships/slide"/><Relationship Id="rId36" Target="slides/slide10.xml" Type="http://schemas.openxmlformats.org/officeDocument/2006/relationships/slide"/><Relationship Id="rId37" Target="slides/slide11.xml" Type="http://schemas.openxmlformats.org/officeDocument/2006/relationships/slide"/><Relationship Id="rId38" Target="slides/slide12.xml" Type="http://schemas.openxmlformats.org/officeDocument/2006/relationships/slide"/><Relationship Id="rId39" Target="slides/slide13.xml" Type="http://schemas.openxmlformats.org/officeDocument/2006/relationships/slide"/><Relationship Id="rId4" Target="theme/theme1.xml" Type="http://schemas.openxmlformats.org/officeDocument/2006/relationships/theme"/><Relationship Id="rId40" Target="slides/slide14.xml" Type="http://schemas.openxmlformats.org/officeDocument/2006/relationships/slide"/><Relationship Id="rId41" Target="slides/slide15.xml" Type="http://schemas.openxmlformats.org/officeDocument/2006/relationships/slide"/><Relationship Id="rId42" Target="slides/slide16.xml" Type="http://schemas.openxmlformats.org/officeDocument/2006/relationships/slide"/><Relationship Id="rId43" Target="slides/slide17.xml" Type="http://schemas.openxmlformats.org/officeDocument/2006/relationships/slide"/><Relationship Id="rId44" Target="slides/slide18.xml" Type="http://schemas.openxmlformats.org/officeDocument/2006/relationships/slide"/><Relationship Id="rId45" Target="slides/slide19.xml" Type="http://schemas.openxmlformats.org/officeDocument/2006/relationships/slide"/><Relationship Id="rId46" Target="slides/slide20.xml" Type="http://schemas.openxmlformats.org/officeDocument/2006/relationships/slide"/><Relationship Id="rId47" Target="slides/slide21.xml" Type="http://schemas.openxmlformats.org/officeDocument/2006/relationships/slide"/><Relationship Id="rId48" Target="slides/slide22.xml" Type="http://schemas.openxmlformats.org/officeDocument/2006/relationships/slide"/><Relationship Id="rId49" Target="slides/slide23.xml" Type="http://schemas.openxmlformats.org/officeDocument/2006/relationships/slide"/><Relationship Id="rId5" Target="tableStyles.xml" Type="http://schemas.openxmlformats.org/officeDocument/2006/relationships/tableStyles"/><Relationship Id="rId50" Target="slides/slide24.xml" Type="http://schemas.openxmlformats.org/officeDocument/2006/relationships/slide"/><Relationship Id="rId6" Target="fonts/font6.fntdata" Type="http://schemas.openxmlformats.org/officeDocument/2006/relationships/font"/><Relationship Id="rId7" Target="fonts/font7.fntdata" Type="http://schemas.openxmlformats.org/officeDocument/2006/relationships/font"/><Relationship Id="rId8" Target="fonts/font8.fntdata" Type="http://schemas.openxmlformats.org/officeDocument/2006/relationships/font"/><Relationship Id="rId9" Target="fonts/font9.fntdata" Type="http://schemas.openxmlformats.org/officeDocument/2006/relationships/font"/></Relationships>
</file>

<file path=ppt/slideLayouts/_rels/slideLayout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no"?><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s>
</file>

<file path=ppt/slides/_rels/slide10.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9.jpeg" Type="http://schemas.openxmlformats.org/officeDocument/2006/relationships/image"/><Relationship Id="rId3" Target="../media/image20.jpeg" Type="http://schemas.openxmlformats.org/officeDocument/2006/relationships/image"/><Relationship Id="rId4" Target="../media/image21.jpeg" Type="http://schemas.openxmlformats.org/officeDocument/2006/relationships/image"/><Relationship Id="rId5" Target="../media/image7.png" Type="http://schemas.openxmlformats.org/officeDocument/2006/relationships/image"/></Relationships>
</file>

<file path=ppt/slides/_rels/slide11.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s>
</file>

<file path=ppt/slides/_rels/slide12.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2.png" Type="http://schemas.openxmlformats.org/officeDocument/2006/relationships/image"/></Relationships>
</file>

<file path=ppt/slides/_rels/slide13.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3.png" Type="http://schemas.openxmlformats.org/officeDocument/2006/relationships/image"/><Relationship Id="rId3" Target="../media/image7.png" Type="http://schemas.openxmlformats.org/officeDocument/2006/relationships/image"/></Relationships>
</file>

<file path=ppt/slides/_rels/slide14.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4.jpeg" Type="http://schemas.openxmlformats.org/officeDocument/2006/relationships/image"/><Relationship Id="rId3" Target="../media/image25.jpeg" Type="http://schemas.openxmlformats.org/officeDocument/2006/relationships/image"/><Relationship Id="rId4" Target="../media/image26.jpeg" Type="http://schemas.openxmlformats.org/officeDocument/2006/relationships/image"/><Relationship Id="rId5" Target="../media/image27.jpeg" Type="http://schemas.openxmlformats.org/officeDocument/2006/relationships/image"/><Relationship Id="rId6" Target="../media/image1.png" Type="http://schemas.openxmlformats.org/officeDocument/2006/relationships/image"/></Relationships>
</file>

<file path=ppt/slides/_rels/slide15.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 Id="rId3" Target="../media/image28.png" Type="http://schemas.openxmlformats.org/officeDocument/2006/relationships/image"/></Relationships>
</file>

<file path=ppt/slides/_rels/slide16.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9.png" Type="http://schemas.openxmlformats.org/officeDocument/2006/relationships/image"/><Relationship Id="rId3" Target="../media/image2.png" Type="http://schemas.openxmlformats.org/officeDocument/2006/relationships/image"/></Relationships>
</file>

<file path=ppt/slides/_rels/slide17.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30.png" Type="http://schemas.openxmlformats.org/officeDocument/2006/relationships/image"/><Relationship Id="rId3" Target="../media/image31.png" Type="http://schemas.openxmlformats.org/officeDocument/2006/relationships/image"/><Relationship Id="rId4" Target="../media/image32.png" Type="http://schemas.openxmlformats.org/officeDocument/2006/relationships/image"/><Relationship Id="rId5" Target="../media/image7.png" Type="http://schemas.openxmlformats.org/officeDocument/2006/relationships/image"/></Relationships>
</file>

<file path=ppt/slides/_rels/slide18.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33.jpeg" Type="http://schemas.openxmlformats.org/officeDocument/2006/relationships/image"/><Relationship Id="rId3" Target="../media/image1.png" Type="http://schemas.openxmlformats.org/officeDocument/2006/relationships/image"/><Relationship Id="rId4" Target="../media/image7.png" Type="http://schemas.openxmlformats.org/officeDocument/2006/relationships/image"/></Relationships>
</file>

<file path=ppt/slides/_rels/slide19.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 Id="rId3" Target="../media/image34.png" Type="http://schemas.openxmlformats.org/officeDocument/2006/relationships/image"/><Relationship Id="rId4" Target="../media/image17.png" Type="http://schemas.openxmlformats.org/officeDocument/2006/relationships/image"/><Relationship Id="rId5" Target="../media/image18.svg" Type="http://schemas.openxmlformats.org/officeDocument/2006/relationships/image"/><Relationship Id="rId6" Target="../media/image35.png" Type="http://schemas.openxmlformats.org/officeDocument/2006/relationships/image"/></Relationships>
</file>

<file path=ppt/slides/_rels/slide2.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s>
</file>

<file path=ppt/slides/_rels/slide20.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36.jpeg" Type="http://schemas.openxmlformats.org/officeDocument/2006/relationships/image"/><Relationship Id="rId3" Target="../media/image37.jpeg" Type="http://schemas.openxmlformats.org/officeDocument/2006/relationships/image"/><Relationship Id="rId4" Target="../media/image38.jpeg" Type="http://schemas.openxmlformats.org/officeDocument/2006/relationships/image"/><Relationship Id="rId5" Target="../media/image39.jpeg" Type="http://schemas.openxmlformats.org/officeDocument/2006/relationships/image"/><Relationship Id="rId6" Target="../media/image2.png" Type="http://schemas.openxmlformats.org/officeDocument/2006/relationships/image"/></Relationships>
</file>

<file path=ppt/slides/_rels/slide21.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40.jpeg" Type="http://schemas.openxmlformats.org/officeDocument/2006/relationships/image"/><Relationship Id="rId3" Target="../media/image7.png" Type="http://schemas.openxmlformats.org/officeDocument/2006/relationships/image"/></Relationships>
</file>

<file path=ppt/slides/_rels/slide22.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 Id="rId3" Target="../media/image1.png" Type="http://schemas.openxmlformats.org/officeDocument/2006/relationships/image"/><Relationship Id="rId4" Target="../media/image2.png" Type="http://schemas.openxmlformats.org/officeDocument/2006/relationships/image"/></Relationships>
</file>

<file path=ppt/slides/_rels/slide23.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7.png" Type="http://schemas.openxmlformats.org/officeDocument/2006/relationships/image"/><Relationship Id="rId3" Target="../media/image18.svg" Type="http://schemas.openxmlformats.org/officeDocument/2006/relationships/image"/><Relationship Id="rId4" Target="../media/image11.png" Type="http://schemas.openxmlformats.org/officeDocument/2006/relationships/image"/><Relationship Id="rId5" Target="../media/image12.svg" Type="http://schemas.openxmlformats.org/officeDocument/2006/relationships/image"/><Relationship Id="rId6" Target="../media/image13.png" Type="http://schemas.openxmlformats.org/officeDocument/2006/relationships/image"/><Relationship Id="rId7" Target="../media/image14.svg" Type="http://schemas.openxmlformats.org/officeDocument/2006/relationships/image"/><Relationship Id="rId8" Target="../media/image15.png" Type="http://schemas.openxmlformats.org/officeDocument/2006/relationships/image"/><Relationship Id="rId9" Target="../media/image16.svg" Type="http://schemas.openxmlformats.org/officeDocument/2006/relationships/image"/></Relationships>
</file>

<file path=ppt/slides/_rels/slide24.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41.png" Type="http://schemas.openxmlformats.org/officeDocument/2006/relationships/image"/><Relationship Id="rId4" Target="../media/image42.svg" Type="http://schemas.openxmlformats.org/officeDocument/2006/relationships/image"/></Relationships>
</file>

<file path=ppt/slides/_rels/slide3.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4.jpeg" Type="http://schemas.openxmlformats.org/officeDocument/2006/relationships/image"/><Relationship Id="rId4" Target="../media/image1.png" Type="http://schemas.openxmlformats.org/officeDocument/2006/relationships/image"/></Relationships>
</file>

<file path=ppt/slides/_rels/slide4.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5.png" Type="http://schemas.openxmlformats.org/officeDocument/2006/relationships/image"/></Relationships>
</file>

<file path=ppt/slides/_rels/slide5.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 Id="rId3" Target="../media/image7.png" Type="http://schemas.openxmlformats.org/officeDocument/2006/relationships/image"/></Relationships>
</file>

<file path=ppt/slides/_rels/slide6.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s>
</file>

<file path=ppt/slides/_rels/slide7.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8.jpeg" Type="http://schemas.openxmlformats.org/officeDocument/2006/relationships/image"/><Relationship Id="rId4" Target="../media/image9.jpeg" Type="http://schemas.openxmlformats.org/officeDocument/2006/relationships/image"/></Relationships>
</file>

<file path=ppt/slides/_rels/slide8.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0.jpeg" Type="http://schemas.openxmlformats.org/officeDocument/2006/relationships/image"/><Relationship Id="rId3" Target="../media/image11.png" Type="http://schemas.openxmlformats.org/officeDocument/2006/relationships/image"/><Relationship Id="rId4" Target="../media/image12.svg" Type="http://schemas.openxmlformats.org/officeDocument/2006/relationships/image"/><Relationship Id="rId5" Target="../media/image13.png" Type="http://schemas.openxmlformats.org/officeDocument/2006/relationships/image"/><Relationship Id="rId6" Target="../media/image14.svg" Type="http://schemas.openxmlformats.org/officeDocument/2006/relationships/image"/><Relationship Id="rId7" Target="../media/image15.png" Type="http://schemas.openxmlformats.org/officeDocument/2006/relationships/image"/><Relationship Id="rId8" Target="../media/image16.svg" Type="http://schemas.openxmlformats.org/officeDocument/2006/relationships/image"/><Relationship Id="rId9" Target="../media/image7.png" Type="http://schemas.openxmlformats.org/officeDocument/2006/relationships/image"/></Relationships>
</file>

<file path=ppt/slides/_rels/slide9.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1.png" Type="http://schemas.openxmlformats.org/officeDocument/2006/relationships/image"/><Relationship Id="rId4" Target="../media/image17.png" Type="http://schemas.openxmlformats.org/officeDocument/2006/relationships/image"/><Relationship Id="rId5" Target="../media/image18.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53232" y="1028700"/>
            <a:ext cx="8229600" cy="8229600"/>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BD9D9"/>
            </a:solidFill>
          </p:spPr>
        </p:sp>
        <p:sp>
          <p:nvSpPr>
            <p:cNvPr name="TextBox 4" id="4"/>
            <p:cNvSpPr txBox="true"/>
            <p:nvPr/>
          </p:nvSpPr>
          <p:spPr>
            <a:xfrm>
              <a:off x="76200" y="28575"/>
              <a:ext cx="660400" cy="708025"/>
            </a:xfrm>
            <a:prstGeom prst="rect">
              <a:avLst/>
            </a:prstGeom>
          </p:spPr>
          <p:txBody>
            <a:bodyPr anchor="ctr" rtlCol="false" tIns="50800" lIns="50800" bIns="50800" rIns="50800"/>
            <a:lstStyle/>
            <a:p>
              <a:pPr algn="ctr">
                <a:lnSpc>
                  <a:spcPts val="3359"/>
                </a:lnSpc>
              </a:pPr>
            </a:p>
          </p:txBody>
        </p:sp>
      </p:grpSp>
      <p:grpSp>
        <p:nvGrpSpPr>
          <p:cNvPr name="Group 5" id="5"/>
          <p:cNvGrpSpPr/>
          <p:nvPr/>
        </p:nvGrpSpPr>
        <p:grpSpPr>
          <a:xfrm rot="0">
            <a:off x="8439746" y="1028700"/>
            <a:ext cx="8229600" cy="8229600"/>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38100" cap="sq">
              <a:solidFill>
                <a:srgbClr val="191919"/>
              </a:solidFill>
              <a:prstDash val="solid"/>
              <a:miter/>
            </a:ln>
          </p:spPr>
        </p:sp>
        <p:sp>
          <p:nvSpPr>
            <p:cNvPr name="TextBox 7" id="7"/>
            <p:cNvSpPr txBox="true"/>
            <p:nvPr/>
          </p:nvSpPr>
          <p:spPr>
            <a:xfrm>
              <a:off x="76200" y="28575"/>
              <a:ext cx="660400" cy="708025"/>
            </a:xfrm>
            <a:prstGeom prst="rect">
              <a:avLst/>
            </a:prstGeom>
          </p:spPr>
          <p:txBody>
            <a:bodyPr anchor="ctr" rtlCol="false" tIns="50800" lIns="50800" bIns="50800" rIns="50800"/>
            <a:lstStyle/>
            <a:p>
              <a:pPr algn="ctr">
                <a:lnSpc>
                  <a:spcPts val="3359"/>
                </a:lnSpc>
              </a:pPr>
            </a:p>
          </p:txBody>
        </p:sp>
      </p:grpSp>
      <p:sp>
        <p:nvSpPr>
          <p:cNvPr name="Freeform 8" id="8"/>
          <p:cNvSpPr/>
          <p:nvPr/>
        </p:nvSpPr>
        <p:spPr>
          <a:xfrm flipH="false" flipV="false" rot="-9377649">
            <a:off x="14432492" y="5703591"/>
            <a:ext cx="5653616" cy="5448672"/>
          </a:xfrm>
          <a:custGeom>
            <a:avLst/>
            <a:gdLst/>
            <a:ahLst/>
            <a:cxnLst/>
            <a:rect r="r" b="b" t="t" l="l"/>
            <a:pathLst>
              <a:path h="5448672" w="5653616">
                <a:moveTo>
                  <a:pt x="0" y="0"/>
                </a:moveTo>
                <a:lnTo>
                  <a:pt x="5653616" y="0"/>
                </a:lnTo>
                <a:lnTo>
                  <a:pt x="5653616" y="5448672"/>
                </a:lnTo>
                <a:lnTo>
                  <a:pt x="0" y="5448672"/>
                </a:lnTo>
                <a:lnTo>
                  <a:pt x="0" y="0"/>
                </a:lnTo>
                <a:close/>
              </a:path>
            </a:pathLst>
          </a:custGeom>
          <a:blipFill>
            <a:blip r:embed="rId2"/>
            <a:stretch>
              <a:fillRect l="0" t="0" r="0" b="0"/>
            </a:stretch>
          </a:blipFill>
        </p:spPr>
      </p:sp>
      <p:sp>
        <p:nvSpPr>
          <p:cNvPr name="TextBox 9" id="9"/>
          <p:cNvSpPr txBox="true"/>
          <p:nvPr/>
        </p:nvSpPr>
        <p:spPr>
          <a:xfrm rot="0">
            <a:off x="10453301" y="6063565"/>
            <a:ext cx="4202490" cy="1198880"/>
          </a:xfrm>
          <a:prstGeom prst="rect">
            <a:avLst/>
          </a:prstGeom>
        </p:spPr>
        <p:txBody>
          <a:bodyPr anchor="t" rtlCol="false" tIns="0" lIns="0" bIns="0" rIns="0">
            <a:spAutoFit/>
          </a:bodyPr>
          <a:lstStyle/>
          <a:p>
            <a:pPr algn="ctr">
              <a:lnSpc>
                <a:spcPts val="3220"/>
              </a:lnSpc>
              <a:spcBef>
                <a:spcPct val="0"/>
              </a:spcBef>
            </a:pPr>
            <a:r>
              <a:rPr lang="en-US" sz="2300">
                <a:solidFill>
                  <a:srgbClr val="191919"/>
                </a:solidFill>
                <a:latin typeface="Glacial Indifference"/>
              </a:rPr>
              <a:t>Lorem ipsum dolor sit amet, consectetur adipiscing elit. Aliquam finibus posuere neque. </a:t>
            </a:r>
          </a:p>
        </p:txBody>
      </p:sp>
      <p:sp>
        <p:nvSpPr>
          <p:cNvPr name="TextBox 10" id="10"/>
          <p:cNvSpPr txBox="true"/>
          <p:nvPr/>
        </p:nvSpPr>
        <p:spPr>
          <a:xfrm rot="0">
            <a:off x="9836013" y="2980079"/>
            <a:ext cx="5437065" cy="2695575"/>
          </a:xfrm>
          <a:prstGeom prst="rect">
            <a:avLst/>
          </a:prstGeom>
        </p:spPr>
        <p:txBody>
          <a:bodyPr anchor="t" rtlCol="false" tIns="0" lIns="0" bIns="0" rIns="0">
            <a:spAutoFit/>
          </a:bodyPr>
          <a:lstStyle/>
          <a:p>
            <a:pPr algn="ctr">
              <a:lnSpc>
                <a:spcPts val="10672"/>
              </a:lnSpc>
            </a:pPr>
            <a:r>
              <a:rPr lang="en-US" sz="8893">
                <a:solidFill>
                  <a:srgbClr val="191919"/>
                </a:solidFill>
                <a:latin typeface="Della Respira"/>
              </a:rPr>
              <a:t>Classic Wedding</a:t>
            </a:r>
          </a:p>
        </p:txBody>
      </p:sp>
      <p:sp>
        <p:nvSpPr>
          <p:cNvPr name="Freeform 11" id="11"/>
          <p:cNvSpPr/>
          <p:nvPr/>
        </p:nvSpPr>
        <p:spPr>
          <a:xfrm flipH="false" flipV="false" rot="6831823">
            <a:off x="-3632028" y="-868046"/>
            <a:ext cx="10770520" cy="5773592"/>
          </a:xfrm>
          <a:custGeom>
            <a:avLst/>
            <a:gdLst/>
            <a:ahLst/>
            <a:cxnLst/>
            <a:rect r="r" b="b" t="t" l="l"/>
            <a:pathLst>
              <a:path h="5773592" w="10770520">
                <a:moveTo>
                  <a:pt x="0" y="0"/>
                </a:moveTo>
                <a:lnTo>
                  <a:pt x="10770520" y="0"/>
                </a:lnTo>
                <a:lnTo>
                  <a:pt x="10770520" y="5773592"/>
                </a:lnTo>
                <a:lnTo>
                  <a:pt x="0" y="5773592"/>
                </a:lnTo>
                <a:lnTo>
                  <a:pt x="0" y="0"/>
                </a:lnTo>
                <a:close/>
              </a:path>
            </a:pathLst>
          </a:custGeom>
          <a:blipFill>
            <a:blip r:embed="rId3"/>
            <a:stretch>
              <a:fillRect l="0" t="-484" r="0" b="-484"/>
            </a:stretch>
          </a:blipFill>
        </p:spPr>
      </p:sp>
      <p:sp>
        <p:nvSpPr>
          <p:cNvPr name="Freeform 12" id="12"/>
          <p:cNvSpPr/>
          <p:nvPr/>
        </p:nvSpPr>
        <p:spPr>
          <a:xfrm flipH="false" flipV="false" rot="0">
            <a:off x="799236" y="1474331"/>
            <a:ext cx="8344764" cy="8812669"/>
          </a:xfrm>
          <a:custGeom>
            <a:avLst/>
            <a:gdLst/>
            <a:ahLst/>
            <a:cxnLst/>
            <a:rect r="r" b="b" t="t" l="l"/>
            <a:pathLst>
              <a:path h="8812669" w="8344764">
                <a:moveTo>
                  <a:pt x="0" y="0"/>
                </a:moveTo>
                <a:lnTo>
                  <a:pt x="8344764" y="0"/>
                </a:lnTo>
                <a:lnTo>
                  <a:pt x="8344764" y="8812669"/>
                </a:lnTo>
                <a:lnTo>
                  <a:pt x="0" y="8812669"/>
                </a:lnTo>
                <a:lnTo>
                  <a:pt x="0" y="0"/>
                </a:lnTo>
                <a:close/>
              </a:path>
            </a:pathLst>
          </a:custGeom>
          <a:blipFill>
            <a:blip r:embed="rId4"/>
            <a:stretch>
              <a:fillRect l="0" t="-42124" r="0" b="0"/>
            </a:stretch>
          </a:blipFill>
        </p:spPr>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028700" y="1033831"/>
            <a:ext cx="5668715" cy="8224469"/>
            <a:chOff x="0" y="0"/>
            <a:chExt cx="7558286" cy="10965959"/>
          </a:xfrm>
        </p:grpSpPr>
        <p:pic>
          <p:nvPicPr>
            <p:cNvPr name="Picture 3" id="3"/>
            <p:cNvPicPr>
              <a:picLocks noChangeAspect="true"/>
            </p:cNvPicPr>
            <p:nvPr/>
          </p:nvPicPr>
          <p:blipFill>
            <a:blip r:embed="rId2"/>
            <a:srcRect l="2396" t="0" r="2396" b="0"/>
            <a:stretch>
              <a:fillRect/>
            </a:stretch>
          </p:blipFill>
          <p:spPr>
            <a:xfrm flipH="false" flipV="false">
              <a:off x="0" y="0"/>
              <a:ext cx="7558286" cy="5292480"/>
            </a:xfrm>
            <a:prstGeom prst="rect">
              <a:avLst/>
            </a:prstGeom>
          </p:spPr>
        </p:pic>
        <p:pic>
          <p:nvPicPr>
            <p:cNvPr name="Picture 4" id="4"/>
            <p:cNvPicPr>
              <a:picLocks noChangeAspect="true"/>
            </p:cNvPicPr>
            <p:nvPr/>
          </p:nvPicPr>
          <p:blipFill>
            <a:blip r:embed="rId3"/>
            <a:srcRect l="2693" t="0" r="2693" b="0"/>
            <a:stretch>
              <a:fillRect/>
            </a:stretch>
          </p:blipFill>
          <p:spPr>
            <a:xfrm flipH="false" flipV="false">
              <a:off x="0" y="5673480"/>
              <a:ext cx="7558286" cy="5292480"/>
            </a:xfrm>
            <a:prstGeom prst="rect">
              <a:avLst/>
            </a:prstGeom>
          </p:spPr>
        </p:pic>
      </p:grpSp>
      <p:grpSp>
        <p:nvGrpSpPr>
          <p:cNvPr name="Group 5" id="5"/>
          <p:cNvGrpSpPr/>
          <p:nvPr/>
        </p:nvGrpSpPr>
        <p:grpSpPr>
          <a:xfrm rot="0">
            <a:off x="7075819" y="1033831"/>
            <a:ext cx="5306442" cy="8229600"/>
            <a:chOff x="0" y="0"/>
            <a:chExt cx="1397582" cy="2167467"/>
          </a:xfrm>
        </p:grpSpPr>
        <p:sp>
          <p:nvSpPr>
            <p:cNvPr name="Freeform 6" id="6"/>
            <p:cNvSpPr/>
            <p:nvPr/>
          </p:nvSpPr>
          <p:spPr>
            <a:xfrm flipH="false" flipV="false" rot="0">
              <a:off x="0" y="0"/>
              <a:ext cx="1397582" cy="2167467"/>
            </a:xfrm>
            <a:custGeom>
              <a:avLst/>
              <a:gdLst/>
              <a:ahLst/>
              <a:cxnLst/>
              <a:rect r="r" b="b" t="t" l="l"/>
              <a:pathLst>
                <a:path h="2167467" w="1397582">
                  <a:moveTo>
                    <a:pt x="0" y="0"/>
                  </a:moveTo>
                  <a:lnTo>
                    <a:pt x="1397582" y="0"/>
                  </a:lnTo>
                  <a:lnTo>
                    <a:pt x="1397582" y="2167467"/>
                  </a:lnTo>
                  <a:lnTo>
                    <a:pt x="0" y="2167467"/>
                  </a:lnTo>
                  <a:close/>
                </a:path>
              </a:pathLst>
            </a:custGeom>
            <a:solidFill>
              <a:srgbClr val="FBD9D9"/>
            </a:solidFill>
          </p:spPr>
        </p:sp>
        <p:sp>
          <p:nvSpPr>
            <p:cNvPr name="TextBox 7" id="7"/>
            <p:cNvSpPr txBox="true"/>
            <p:nvPr/>
          </p:nvSpPr>
          <p:spPr>
            <a:xfrm>
              <a:off x="0" y="-47625"/>
              <a:ext cx="1397582" cy="2215092"/>
            </a:xfrm>
            <a:prstGeom prst="rect">
              <a:avLst/>
            </a:prstGeom>
          </p:spPr>
          <p:txBody>
            <a:bodyPr anchor="ctr" rtlCol="false" tIns="50800" lIns="50800" bIns="50800" rIns="50800"/>
            <a:lstStyle/>
            <a:p>
              <a:pPr algn="ctr">
                <a:lnSpc>
                  <a:spcPts val="3359"/>
                </a:lnSpc>
              </a:pPr>
            </a:p>
          </p:txBody>
        </p:sp>
      </p:grpSp>
      <p:sp>
        <p:nvSpPr>
          <p:cNvPr name="TextBox 8" id="8"/>
          <p:cNvSpPr txBox="true"/>
          <p:nvPr/>
        </p:nvSpPr>
        <p:spPr>
          <a:xfrm rot="0">
            <a:off x="8402429" y="2320565"/>
            <a:ext cx="2653221" cy="923925"/>
          </a:xfrm>
          <a:prstGeom prst="rect">
            <a:avLst/>
          </a:prstGeom>
        </p:spPr>
        <p:txBody>
          <a:bodyPr anchor="t" rtlCol="false" tIns="0" lIns="0" bIns="0" rIns="0">
            <a:spAutoFit/>
          </a:bodyPr>
          <a:lstStyle/>
          <a:p>
            <a:pPr algn="ctr">
              <a:lnSpc>
                <a:spcPts val="7200"/>
              </a:lnSpc>
            </a:pPr>
            <a:r>
              <a:rPr lang="en-US" sz="6000">
                <a:solidFill>
                  <a:srgbClr val="191919"/>
                </a:solidFill>
                <a:latin typeface="Della Respira"/>
              </a:rPr>
              <a:t>Ideas</a:t>
            </a:r>
          </a:p>
        </p:txBody>
      </p:sp>
      <p:sp>
        <p:nvSpPr>
          <p:cNvPr name="TextBox 9" id="9"/>
          <p:cNvSpPr txBox="true"/>
          <p:nvPr/>
        </p:nvSpPr>
        <p:spPr>
          <a:xfrm rot="0">
            <a:off x="7595223" y="3938469"/>
            <a:ext cx="4270229" cy="2863850"/>
          </a:xfrm>
          <a:prstGeom prst="rect">
            <a:avLst/>
          </a:prstGeom>
        </p:spPr>
        <p:txBody>
          <a:bodyPr anchor="t" rtlCol="false" tIns="0" lIns="0" bIns="0" rIns="0">
            <a:spAutoFit/>
          </a:bodyPr>
          <a:lstStyle/>
          <a:p>
            <a:pPr algn="ctr">
              <a:lnSpc>
                <a:spcPts val="3250"/>
              </a:lnSpc>
            </a:pPr>
            <a:r>
              <a:rPr lang="en-US" sz="2500">
                <a:solidFill>
                  <a:srgbClr val="191919"/>
                </a:solidFill>
                <a:latin typeface="Glacial Indifference"/>
              </a:rPr>
              <a:t>Lorem ipsum dolor sit amet, consectetur adipiscing elit. Aliquam finibus posuere neque. Integer ut metus ut tortor mattis imperdiet. Nunc eu sem sed diam scelerisque viverra vel in justo.</a:t>
            </a:r>
            <a:r>
              <a:rPr lang="en-US" sz="2500">
                <a:solidFill>
                  <a:srgbClr val="191919"/>
                </a:solidFill>
                <a:latin typeface="Glacial Indifference"/>
              </a:rPr>
              <a:t> </a:t>
            </a:r>
          </a:p>
        </p:txBody>
      </p:sp>
      <p:grpSp>
        <p:nvGrpSpPr>
          <p:cNvPr name="Group 10" id="10"/>
          <p:cNvGrpSpPr/>
          <p:nvPr/>
        </p:nvGrpSpPr>
        <p:grpSpPr>
          <a:xfrm rot="0">
            <a:off x="12763261" y="1028700"/>
            <a:ext cx="4496039" cy="8229600"/>
            <a:chOff x="0" y="0"/>
            <a:chExt cx="5994719" cy="10972800"/>
          </a:xfrm>
        </p:grpSpPr>
        <p:pic>
          <p:nvPicPr>
            <p:cNvPr name="Picture 11" id="11"/>
            <p:cNvPicPr>
              <a:picLocks noChangeAspect="true"/>
            </p:cNvPicPr>
            <p:nvPr/>
          </p:nvPicPr>
          <p:blipFill>
            <a:blip r:embed="rId4"/>
            <a:srcRect l="23532" t="21626" r="16659" b="5391"/>
            <a:stretch>
              <a:fillRect/>
            </a:stretch>
          </p:blipFill>
          <p:spPr>
            <a:xfrm flipH="false" flipV="false">
              <a:off x="0" y="0"/>
              <a:ext cx="5994719" cy="10972800"/>
            </a:xfrm>
            <a:prstGeom prst="rect">
              <a:avLst/>
            </a:prstGeom>
          </p:spPr>
        </p:pic>
      </p:grpSp>
      <p:sp>
        <p:nvSpPr>
          <p:cNvPr name="Freeform 12" id="12"/>
          <p:cNvSpPr/>
          <p:nvPr/>
        </p:nvSpPr>
        <p:spPr>
          <a:xfrm flipH="false" flipV="false" rot="0">
            <a:off x="6174907" y="7308779"/>
            <a:ext cx="1801824" cy="2978221"/>
          </a:xfrm>
          <a:custGeom>
            <a:avLst/>
            <a:gdLst/>
            <a:ahLst/>
            <a:cxnLst/>
            <a:rect r="r" b="b" t="t" l="l"/>
            <a:pathLst>
              <a:path h="2978221" w="1801824">
                <a:moveTo>
                  <a:pt x="0" y="0"/>
                </a:moveTo>
                <a:lnTo>
                  <a:pt x="1801824" y="0"/>
                </a:lnTo>
                <a:lnTo>
                  <a:pt x="1801824" y="2978221"/>
                </a:lnTo>
                <a:lnTo>
                  <a:pt x="0" y="2978221"/>
                </a:lnTo>
                <a:lnTo>
                  <a:pt x="0" y="0"/>
                </a:lnTo>
                <a:close/>
              </a:path>
            </a:pathLst>
          </a:custGeom>
          <a:blipFill>
            <a:blip r:embed="rId5"/>
            <a:stretch>
              <a:fillRect l="0" t="0" r="0" b="0"/>
            </a:stretch>
          </a:blipFill>
        </p:spPr>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6545861" y="1190480"/>
            <a:ext cx="4509790" cy="923925"/>
          </a:xfrm>
          <a:prstGeom prst="rect">
            <a:avLst/>
          </a:prstGeom>
        </p:spPr>
        <p:txBody>
          <a:bodyPr anchor="t" rtlCol="false" tIns="0" lIns="0" bIns="0" rIns="0">
            <a:spAutoFit/>
          </a:bodyPr>
          <a:lstStyle/>
          <a:p>
            <a:pPr algn="ctr">
              <a:lnSpc>
                <a:spcPts val="7200"/>
              </a:lnSpc>
            </a:pPr>
            <a:r>
              <a:rPr lang="en-US" sz="6000">
                <a:solidFill>
                  <a:srgbClr val="191919"/>
                </a:solidFill>
                <a:latin typeface="Della Respira"/>
              </a:rPr>
              <a:t>More ideas</a:t>
            </a:r>
          </a:p>
        </p:txBody>
      </p:sp>
      <p:sp>
        <p:nvSpPr>
          <p:cNvPr name="Freeform 3" id="3"/>
          <p:cNvSpPr/>
          <p:nvPr/>
        </p:nvSpPr>
        <p:spPr>
          <a:xfrm flipH="false" flipV="false" rot="0">
            <a:off x="2245080" y="5331848"/>
            <a:ext cx="13797840" cy="7396402"/>
          </a:xfrm>
          <a:custGeom>
            <a:avLst/>
            <a:gdLst/>
            <a:ahLst/>
            <a:cxnLst/>
            <a:rect r="r" b="b" t="t" l="l"/>
            <a:pathLst>
              <a:path h="7396402" w="13797840">
                <a:moveTo>
                  <a:pt x="0" y="0"/>
                </a:moveTo>
                <a:lnTo>
                  <a:pt x="13797840" y="0"/>
                </a:lnTo>
                <a:lnTo>
                  <a:pt x="13797840" y="7396401"/>
                </a:lnTo>
                <a:lnTo>
                  <a:pt x="0" y="7396401"/>
                </a:lnTo>
                <a:lnTo>
                  <a:pt x="0" y="0"/>
                </a:lnTo>
                <a:close/>
              </a:path>
            </a:pathLst>
          </a:custGeom>
          <a:blipFill>
            <a:blip r:embed="rId2"/>
            <a:stretch>
              <a:fillRect l="0" t="-484" r="0" b="-484"/>
            </a:stretch>
          </a:blipFill>
        </p:spPr>
      </p:sp>
      <p:grpSp>
        <p:nvGrpSpPr>
          <p:cNvPr name="Group 4" id="4"/>
          <p:cNvGrpSpPr/>
          <p:nvPr/>
        </p:nvGrpSpPr>
        <p:grpSpPr>
          <a:xfrm rot="0">
            <a:off x="1028700" y="2625035"/>
            <a:ext cx="5036930" cy="5036930"/>
            <a:chOff x="0" y="0"/>
            <a:chExt cx="6715907" cy="6715907"/>
          </a:xfrm>
        </p:grpSpPr>
        <p:grpSp>
          <p:nvGrpSpPr>
            <p:cNvPr name="Group 5" id="5"/>
            <p:cNvGrpSpPr/>
            <p:nvPr/>
          </p:nvGrpSpPr>
          <p:grpSpPr>
            <a:xfrm rot="0">
              <a:off x="0" y="0"/>
              <a:ext cx="6715907" cy="6715907"/>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BD9D9"/>
              </a:solidFill>
            </p:spPr>
          </p:sp>
          <p:sp>
            <p:nvSpPr>
              <p:cNvPr name="TextBox 7" id="7"/>
              <p:cNvSpPr txBox="true"/>
              <p:nvPr/>
            </p:nvSpPr>
            <p:spPr>
              <a:xfrm>
                <a:off x="76200" y="28575"/>
                <a:ext cx="660400" cy="708025"/>
              </a:xfrm>
              <a:prstGeom prst="rect">
                <a:avLst/>
              </a:prstGeom>
            </p:spPr>
            <p:txBody>
              <a:bodyPr anchor="ctr" rtlCol="false" tIns="50800" lIns="50800" bIns="50800" rIns="50800"/>
              <a:lstStyle/>
              <a:p>
                <a:pPr algn="ctr">
                  <a:lnSpc>
                    <a:spcPts val="3360"/>
                  </a:lnSpc>
                </a:pPr>
              </a:p>
            </p:txBody>
          </p:sp>
        </p:grpSp>
        <p:sp>
          <p:nvSpPr>
            <p:cNvPr name="TextBox 8" id="8"/>
            <p:cNvSpPr txBox="true"/>
            <p:nvPr/>
          </p:nvSpPr>
          <p:spPr>
            <a:xfrm rot="0">
              <a:off x="410888" y="1752763"/>
              <a:ext cx="5894132" cy="854647"/>
            </a:xfrm>
            <a:prstGeom prst="rect">
              <a:avLst/>
            </a:prstGeom>
          </p:spPr>
          <p:txBody>
            <a:bodyPr anchor="t" rtlCol="false" tIns="0" lIns="0" bIns="0" rIns="0">
              <a:spAutoFit/>
            </a:bodyPr>
            <a:lstStyle/>
            <a:p>
              <a:pPr algn="ctr" marL="0" indent="0" lvl="0">
                <a:lnSpc>
                  <a:spcPts val="5223"/>
                </a:lnSpc>
                <a:spcBef>
                  <a:spcPct val="0"/>
                </a:spcBef>
              </a:pPr>
              <a:r>
                <a:rPr lang="en-US" sz="4018">
                  <a:solidFill>
                    <a:srgbClr val="191919"/>
                  </a:solidFill>
                  <a:latin typeface="Glacial Indifference"/>
                </a:rPr>
                <a:t>POINT 1</a:t>
              </a:r>
            </a:p>
          </p:txBody>
        </p:sp>
        <p:sp>
          <p:nvSpPr>
            <p:cNvPr name="TextBox 9" id="9"/>
            <p:cNvSpPr txBox="true"/>
            <p:nvPr/>
          </p:nvSpPr>
          <p:spPr>
            <a:xfrm rot="0">
              <a:off x="1112729" y="3015684"/>
              <a:ext cx="4490450" cy="1909360"/>
            </a:xfrm>
            <a:prstGeom prst="rect">
              <a:avLst/>
            </a:prstGeom>
          </p:spPr>
          <p:txBody>
            <a:bodyPr anchor="t" rtlCol="false" tIns="0" lIns="0" bIns="0" rIns="0">
              <a:spAutoFit/>
            </a:bodyPr>
            <a:lstStyle/>
            <a:p>
              <a:pPr algn="ctr">
                <a:lnSpc>
                  <a:spcPts val="2869"/>
                </a:lnSpc>
              </a:pPr>
              <a:r>
                <a:rPr lang="en-US" sz="2411">
                  <a:solidFill>
                    <a:srgbClr val="191919"/>
                  </a:solidFill>
                  <a:latin typeface="Glacial Indifference"/>
                </a:rPr>
                <a:t>Lorem ipsum dolor sit amet, consectetur adipiscing elit. Aliquam finibus posuere neque. </a:t>
              </a:r>
            </a:p>
          </p:txBody>
        </p:sp>
      </p:grpSp>
      <p:grpSp>
        <p:nvGrpSpPr>
          <p:cNvPr name="Group 10" id="10"/>
          <p:cNvGrpSpPr/>
          <p:nvPr/>
        </p:nvGrpSpPr>
        <p:grpSpPr>
          <a:xfrm rot="0">
            <a:off x="6625535" y="2625035"/>
            <a:ext cx="5036930" cy="5036930"/>
            <a:chOff x="0" y="0"/>
            <a:chExt cx="6715907" cy="6715907"/>
          </a:xfrm>
        </p:grpSpPr>
        <p:grpSp>
          <p:nvGrpSpPr>
            <p:cNvPr name="Group 11" id="11"/>
            <p:cNvGrpSpPr/>
            <p:nvPr/>
          </p:nvGrpSpPr>
          <p:grpSpPr>
            <a:xfrm rot="0">
              <a:off x="0" y="0"/>
              <a:ext cx="6715907" cy="6715907"/>
              <a:chOff x="0" y="0"/>
              <a:chExt cx="812800" cy="812800"/>
            </a:xfrm>
          </p:grpSpPr>
          <p:sp>
            <p:nvSpPr>
              <p:cNvPr name="Freeform 12" id="1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BD9D9"/>
              </a:solidFill>
            </p:spPr>
          </p:sp>
          <p:sp>
            <p:nvSpPr>
              <p:cNvPr name="TextBox 13" id="13"/>
              <p:cNvSpPr txBox="true"/>
              <p:nvPr/>
            </p:nvSpPr>
            <p:spPr>
              <a:xfrm>
                <a:off x="76200" y="28575"/>
                <a:ext cx="660400" cy="708025"/>
              </a:xfrm>
              <a:prstGeom prst="rect">
                <a:avLst/>
              </a:prstGeom>
            </p:spPr>
            <p:txBody>
              <a:bodyPr anchor="ctr" rtlCol="false" tIns="50800" lIns="50800" bIns="50800" rIns="50800"/>
              <a:lstStyle/>
              <a:p>
                <a:pPr algn="ctr">
                  <a:lnSpc>
                    <a:spcPts val="3360"/>
                  </a:lnSpc>
                </a:pPr>
              </a:p>
            </p:txBody>
          </p:sp>
        </p:grpSp>
        <p:sp>
          <p:nvSpPr>
            <p:cNvPr name="TextBox 14" id="14"/>
            <p:cNvSpPr txBox="true"/>
            <p:nvPr/>
          </p:nvSpPr>
          <p:spPr>
            <a:xfrm rot="0">
              <a:off x="410888" y="1752763"/>
              <a:ext cx="5894132" cy="854647"/>
            </a:xfrm>
            <a:prstGeom prst="rect">
              <a:avLst/>
            </a:prstGeom>
          </p:spPr>
          <p:txBody>
            <a:bodyPr anchor="t" rtlCol="false" tIns="0" lIns="0" bIns="0" rIns="0">
              <a:spAutoFit/>
            </a:bodyPr>
            <a:lstStyle/>
            <a:p>
              <a:pPr algn="ctr" marL="0" indent="0" lvl="0">
                <a:lnSpc>
                  <a:spcPts val="5223"/>
                </a:lnSpc>
                <a:spcBef>
                  <a:spcPct val="0"/>
                </a:spcBef>
              </a:pPr>
              <a:r>
                <a:rPr lang="en-US" sz="4018">
                  <a:solidFill>
                    <a:srgbClr val="191919"/>
                  </a:solidFill>
                  <a:latin typeface="Glacial Indifference"/>
                </a:rPr>
                <a:t>POINT 2</a:t>
              </a:r>
            </a:p>
          </p:txBody>
        </p:sp>
        <p:sp>
          <p:nvSpPr>
            <p:cNvPr name="TextBox 15" id="15"/>
            <p:cNvSpPr txBox="true"/>
            <p:nvPr/>
          </p:nvSpPr>
          <p:spPr>
            <a:xfrm rot="0">
              <a:off x="1112729" y="3015684"/>
              <a:ext cx="4490450" cy="1909360"/>
            </a:xfrm>
            <a:prstGeom prst="rect">
              <a:avLst/>
            </a:prstGeom>
          </p:spPr>
          <p:txBody>
            <a:bodyPr anchor="t" rtlCol="false" tIns="0" lIns="0" bIns="0" rIns="0">
              <a:spAutoFit/>
            </a:bodyPr>
            <a:lstStyle/>
            <a:p>
              <a:pPr algn="ctr">
                <a:lnSpc>
                  <a:spcPts val="2869"/>
                </a:lnSpc>
              </a:pPr>
              <a:r>
                <a:rPr lang="en-US" sz="2411">
                  <a:solidFill>
                    <a:srgbClr val="191919"/>
                  </a:solidFill>
                  <a:latin typeface="Glacial Indifference"/>
                </a:rPr>
                <a:t>Lorem ipsum dolor sit amet, consectetur adipiscing elit. Aliquam finibus posuere neque. </a:t>
              </a:r>
            </a:p>
          </p:txBody>
        </p:sp>
      </p:grpSp>
      <p:grpSp>
        <p:nvGrpSpPr>
          <p:cNvPr name="Group 16" id="16"/>
          <p:cNvGrpSpPr/>
          <p:nvPr/>
        </p:nvGrpSpPr>
        <p:grpSpPr>
          <a:xfrm rot="0">
            <a:off x="12222370" y="2625035"/>
            <a:ext cx="5036930" cy="5036930"/>
            <a:chOff x="0" y="0"/>
            <a:chExt cx="6715907" cy="6715907"/>
          </a:xfrm>
        </p:grpSpPr>
        <p:grpSp>
          <p:nvGrpSpPr>
            <p:cNvPr name="Group 17" id="17"/>
            <p:cNvGrpSpPr/>
            <p:nvPr/>
          </p:nvGrpSpPr>
          <p:grpSpPr>
            <a:xfrm rot="0">
              <a:off x="0" y="0"/>
              <a:ext cx="6715907" cy="6715907"/>
              <a:chOff x="0" y="0"/>
              <a:chExt cx="812800" cy="812800"/>
            </a:xfrm>
          </p:grpSpPr>
          <p:sp>
            <p:nvSpPr>
              <p:cNvPr name="Freeform 18" id="1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BD9D9"/>
              </a:solidFill>
            </p:spPr>
          </p:sp>
          <p:sp>
            <p:nvSpPr>
              <p:cNvPr name="TextBox 19" id="19"/>
              <p:cNvSpPr txBox="true"/>
              <p:nvPr/>
            </p:nvSpPr>
            <p:spPr>
              <a:xfrm>
                <a:off x="76200" y="28575"/>
                <a:ext cx="660400" cy="708025"/>
              </a:xfrm>
              <a:prstGeom prst="rect">
                <a:avLst/>
              </a:prstGeom>
            </p:spPr>
            <p:txBody>
              <a:bodyPr anchor="ctr" rtlCol="false" tIns="50800" lIns="50800" bIns="50800" rIns="50800"/>
              <a:lstStyle/>
              <a:p>
                <a:pPr algn="ctr">
                  <a:lnSpc>
                    <a:spcPts val="3360"/>
                  </a:lnSpc>
                </a:pPr>
              </a:p>
            </p:txBody>
          </p:sp>
        </p:grpSp>
        <p:sp>
          <p:nvSpPr>
            <p:cNvPr name="TextBox 20" id="20"/>
            <p:cNvSpPr txBox="true"/>
            <p:nvPr/>
          </p:nvSpPr>
          <p:spPr>
            <a:xfrm rot="0">
              <a:off x="410888" y="1752763"/>
              <a:ext cx="5894132" cy="854647"/>
            </a:xfrm>
            <a:prstGeom prst="rect">
              <a:avLst/>
            </a:prstGeom>
          </p:spPr>
          <p:txBody>
            <a:bodyPr anchor="t" rtlCol="false" tIns="0" lIns="0" bIns="0" rIns="0">
              <a:spAutoFit/>
            </a:bodyPr>
            <a:lstStyle/>
            <a:p>
              <a:pPr algn="ctr" marL="0" indent="0" lvl="0">
                <a:lnSpc>
                  <a:spcPts val="5223"/>
                </a:lnSpc>
                <a:spcBef>
                  <a:spcPct val="0"/>
                </a:spcBef>
              </a:pPr>
              <a:r>
                <a:rPr lang="en-US" sz="4018">
                  <a:solidFill>
                    <a:srgbClr val="191919"/>
                  </a:solidFill>
                  <a:latin typeface="Glacial Indifference"/>
                </a:rPr>
                <a:t>POINT 3</a:t>
              </a:r>
            </a:p>
          </p:txBody>
        </p:sp>
        <p:sp>
          <p:nvSpPr>
            <p:cNvPr name="TextBox 21" id="21"/>
            <p:cNvSpPr txBox="true"/>
            <p:nvPr/>
          </p:nvSpPr>
          <p:spPr>
            <a:xfrm rot="0">
              <a:off x="1112729" y="3015684"/>
              <a:ext cx="4490450" cy="1909360"/>
            </a:xfrm>
            <a:prstGeom prst="rect">
              <a:avLst/>
            </a:prstGeom>
          </p:spPr>
          <p:txBody>
            <a:bodyPr anchor="t" rtlCol="false" tIns="0" lIns="0" bIns="0" rIns="0">
              <a:spAutoFit/>
            </a:bodyPr>
            <a:lstStyle/>
            <a:p>
              <a:pPr algn="ctr">
                <a:lnSpc>
                  <a:spcPts val="2869"/>
                </a:lnSpc>
              </a:pPr>
              <a:r>
                <a:rPr lang="en-US" sz="2411">
                  <a:solidFill>
                    <a:srgbClr val="191919"/>
                  </a:solidFill>
                  <a:latin typeface="Glacial Indifference"/>
                </a:rPr>
                <a:t>Lorem ipsum dolor sit amet, consectetur adipiscing elit. Aliquam finibus posuere neque. </a:t>
              </a:r>
            </a:p>
          </p:txBody>
        </p:sp>
      </p:gr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FBD9D9"/>
        </a:solidFill>
      </p:bgPr>
    </p:bg>
    <p:spTree>
      <p:nvGrpSpPr>
        <p:cNvPr id="1" name=""/>
        <p:cNvGrpSpPr/>
        <p:nvPr/>
      </p:nvGrpSpPr>
      <p:grpSpPr>
        <a:xfrm>
          <a:off x="0" y="0"/>
          <a:ext cx="0" cy="0"/>
          <a:chOff x="0" y="0"/>
          <a:chExt cx="0" cy="0"/>
        </a:xfrm>
      </p:grpSpPr>
      <p:grpSp>
        <p:nvGrpSpPr>
          <p:cNvPr name="Group 2" id="2"/>
          <p:cNvGrpSpPr/>
          <p:nvPr/>
        </p:nvGrpSpPr>
        <p:grpSpPr>
          <a:xfrm rot="0">
            <a:off x="1028700" y="1028700"/>
            <a:ext cx="8229600" cy="8229600"/>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DFC"/>
            </a:solidFill>
          </p:spPr>
        </p:sp>
        <p:sp>
          <p:nvSpPr>
            <p:cNvPr name="TextBox 4" id="4"/>
            <p:cNvSpPr txBox="true"/>
            <p:nvPr/>
          </p:nvSpPr>
          <p:spPr>
            <a:xfrm>
              <a:off x="76200" y="28575"/>
              <a:ext cx="660400" cy="708025"/>
            </a:xfrm>
            <a:prstGeom prst="rect">
              <a:avLst/>
            </a:prstGeom>
          </p:spPr>
          <p:txBody>
            <a:bodyPr anchor="ctr" rtlCol="false" tIns="50800" lIns="50800" bIns="50800" rIns="50800"/>
            <a:lstStyle/>
            <a:p>
              <a:pPr algn="ctr">
                <a:lnSpc>
                  <a:spcPts val="3359"/>
                </a:lnSpc>
              </a:pPr>
            </a:p>
          </p:txBody>
        </p:sp>
      </p:grpSp>
      <p:grpSp>
        <p:nvGrpSpPr>
          <p:cNvPr name="Group 5" id="5"/>
          <p:cNvGrpSpPr/>
          <p:nvPr/>
        </p:nvGrpSpPr>
        <p:grpSpPr>
          <a:xfrm rot="0">
            <a:off x="9029700" y="1028700"/>
            <a:ext cx="8229600" cy="8229600"/>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38100" cap="sq">
              <a:solidFill>
                <a:srgbClr val="191919"/>
              </a:solidFill>
              <a:prstDash val="solid"/>
              <a:miter/>
            </a:ln>
          </p:spPr>
        </p:sp>
        <p:sp>
          <p:nvSpPr>
            <p:cNvPr name="TextBox 7" id="7"/>
            <p:cNvSpPr txBox="true"/>
            <p:nvPr/>
          </p:nvSpPr>
          <p:spPr>
            <a:xfrm>
              <a:off x="76200" y="28575"/>
              <a:ext cx="660400" cy="708025"/>
            </a:xfrm>
            <a:prstGeom prst="rect">
              <a:avLst/>
            </a:prstGeom>
          </p:spPr>
          <p:txBody>
            <a:bodyPr anchor="ctr" rtlCol="false" tIns="50800" lIns="50800" bIns="50800" rIns="50800"/>
            <a:lstStyle/>
            <a:p>
              <a:pPr algn="ctr">
                <a:lnSpc>
                  <a:spcPts val="3359"/>
                </a:lnSpc>
              </a:pPr>
            </a:p>
          </p:txBody>
        </p:sp>
      </p:grpSp>
      <p:sp>
        <p:nvSpPr>
          <p:cNvPr name="TextBox 8" id="8"/>
          <p:cNvSpPr txBox="true"/>
          <p:nvPr/>
        </p:nvSpPr>
        <p:spPr>
          <a:xfrm rot="0">
            <a:off x="2869242" y="3643358"/>
            <a:ext cx="3541145" cy="923925"/>
          </a:xfrm>
          <a:prstGeom prst="rect">
            <a:avLst/>
          </a:prstGeom>
        </p:spPr>
        <p:txBody>
          <a:bodyPr anchor="t" rtlCol="false" tIns="0" lIns="0" bIns="0" rIns="0">
            <a:spAutoFit/>
          </a:bodyPr>
          <a:lstStyle/>
          <a:p>
            <a:pPr>
              <a:lnSpc>
                <a:spcPts val="7200"/>
              </a:lnSpc>
            </a:pPr>
            <a:r>
              <a:rPr lang="en-US" sz="6000">
                <a:solidFill>
                  <a:srgbClr val="191919"/>
                </a:solidFill>
                <a:latin typeface="Della Respira"/>
              </a:rPr>
              <a:t>The Bride</a:t>
            </a:r>
          </a:p>
        </p:txBody>
      </p:sp>
      <p:sp>
        <p:nvSpPr>
          <p:cNvPr name="TextBox 9" id="9"/>
          <p:cNvSpPr txBox="true"/>
          <p:nvPr/>
        </p:nvSpPr>
        <p:spPr>
          <a:xfrm rot="0">
            <a:off x="2869242" y="4803846"/>
            <a:ext cx="3541145" cy="1635125"/>
          </a:xfrm>
          <a:prstGeom prst="rect">
            <a:avLst/>
          </a:prstGeom>
        </p:spPr>
        <p:txBody>
          <a:bodyPr anchor="t" rtlCol="false" tIns="0" lIns="0" bIns="0" rIns="0">
            <a:spAutoFit/>
          </a:bodyPr>
          <a:lstStyle/>
          <a:p>
            <a:pPr>
              <a:lnSpc>
                <a:spcPts val="3250"/>
              </a:lnSpc>
            </a:pPr>
            <a:r>
              <a:rPr lang="en-US" sz="2500">
                <a:solidFill>
                  <a:srgbClr val="191919"/>
                </a:solidFill>
                <a:latin typeface="Glacial Indifference"/>
              </a:rPr>
              <a:t>Lorem ipsum dolor sit amet, consectetur adipiscing elit. Aliquam finibus posuere neque. </a:t>
            </a:r>
          </a:p>
        </p:txBody>
      </p:sp>
      <p:grpSp>
        <p:nvGrpSpPr>
          <p:cNvPr name="Group 10" id="10"/>
          <p:cNvGrpSpPr/>
          <p:nvPr/>
        </p:nvGrpSpPr>
        <p:grpSpPr>
          <a:xfrm rot="0">
            <a:off x="11899044" y="3192850"/>
            <a:ext cx="4306790" cy="920066"/>
            <a:chOff x="0" y="0"/>
            <a:chExt cx="5742386" cy="1226755"/>
          </a:xfrm>
        </p:grpSpPr>
        <p:sp>
          <p:nvSpPr>
            <p:cNvPr name="TextBox 11" id="11"/>
            <p:cNvSpPr txBox="true"/>
            <p:nvPr/>
          </p:nvSpPr>
          <p:spPr>
            <a:xfrm rot="0">
              <a:off x="0" y="0"/>
              <a:ext cx="5371893" cy="623440"/>
            </a:xfrm>
            <a:prstGeom prst="rect">
              <a:avLst/>
            </a:prstGeom>
          </p:spPr>
          <p:txBody>
            <a:bodyPr anchor="t" rtlCol="false" tIns="0" lIns="0" bIns="0" rIns="0">
              <a:spAutoFit/>
            </a:bodyPr>
            <a:lstStyle/>
            <a:p>
              <a:pPr marL="0" indent="0" lvl="0">
                <a:lnSpc>
                  <a:spcPts val="3681"/>
                </a:lnSpc>
                <a:spcBef>
                  <a:spcPct val="0"/>
                </a:spcBef>
              </a:pPr>
              <a:r>
                <a:rPr lang="en-US" sz="3068">
                  <a:solidFill>
                    <a:srgbClr val="191919"/>
                  </a:solidFill>
                  <a:latin typeface="Glacial Indifference"/>
                </a:rPr>
                <a:t>FACT 1</a:t>
              </a:r>
            </a:p>
          </p:txBody>
        </p:sp>
        <p:sp>
          <p:nvSpPr>
            <p:cNvPr name="TextBox 12" id="12"/>
            <p:cNvSpPr txBox="true"/>
            <p:nvPr/>
          </p:nvSpPr>
          <p:spPr>
            <a:xfrm rot="0">
              <a:off x="0" y="862053"/>
              <a:ext cx="5742386" cy="364702"/>
            </a:xfrm>
            <a:prstGeom prst="rect">
              <a:avLst/>
            </a:prstGeom>
          </p:spPr>
          <p:txBody>
            <a:bodyPr anchor="t" rtlCol="false" tIns="0" lIns="0" bIns="0" rIns="0">
              <a:spAutoFit/>
            </a:bodyPr>
            <a:lstStyle/>
            <a:p>
              <a:pPr marL="0" indent="0" lvl="0">
                <a:lnSpc>
                  <a:spcPts val="2380"/>
                </a:lnSpc>
                <a:spcBef>
                  <a:spcPct val="0"/>
                </a:spcBef>
              </a:pPr>
              <a:r>
                <a:rPr lang="en-US" sz="1700">
                  <a:solidFill>
                    <a:srgbClr val="191919"/>
                  </a:solidFill>
                  <a:latin typeface="Open Sauce"/>
                </a:rPr>
                <a:t>Elaborate on what you want to discuss.</a:t>
              </a:r>
              <a:r>
                <a:rPr lang="en-US" sz="1700">
                  <a:solidFill>
                    <a:srgbClr val="191919"/>
                  </a:solidFill>
                  <a:latin typeface="Open Sauce"/>
                </a:rPr>
                <a:t> </a:t>
              </a:r>
            </a:p>
          </p:txBody>
        </p:sp>
      </p:grpSp>
      <p:grpSp>
        <p:nvGrpSpPr>
          <p:cNvPr name="Group 13" id="13"/>
          <p:cNvGrpSpPr/>
          <p:nvPr/>
        </p:nvGrpSpPr>
        <p:grpSpPr>
          <a:xfrm rot="0">
            <a:off x="11899044" y="4683467"/>
            <a:ext cx="4306790" cy="920066"/>
            <a:chOff x="0" y="0"/>
            <a:chExt cx="5742386" cy="1226755"/>
          </a:xfrm>
        </p:grpSpPr>
        <p:sp>
          <p:nvSpPr>
            <p:cNvPr name="TextBox 14" id="14"/>
            <p:cNvSpPr txBox="true"/>
            <p:nvPr/>
          </p:nvSpPr>
          <p:spPr>
            <a:xfrm rot="0">
              <a:off x="0" y="0"/>
              <a:ext cx="5371893" cy="623440"/>
            </a:xfrm>
            <a:prstGeom prst="rect">
              <a:avLst/>
            </a:prstGeom>
          </p:spPr>
          <p:txBody>
            <a:bodyPr anchor="t" rtlCol="false" tIns="0" lIns="0" bIns="0" rIns="0">
              <a:spAutoFit/>
            </a:bodyPr>
            <a:lstStyle/>
            <a:p>
              <a:pPr marL="0" indent="0" lvl="0">
                <a:lnSpc>
                  <a:spcPts val="3681"/>
                </a:lnSpc>
                <a:spcBef>
                  <a:spcPct val="0"/>
                </a:spcBef>
              </a:pPr>
              <a:r>
                <a:rPr lang="en-US" sz="3068">
                  <a:solidFill>
                    <a:srgbClr val="191919"/>
                  </a:solidFill>
                  <a:latin typeface="Glacial Indifference"/>
                </a:rPr>
                <a:t>FACT 2</a:t>
              </a:r>
            </a:p>
          </p:txBody>
        </p:sp>
        <p:sp>
          <p:nvSpPr>
            <p:cNvPr name="TextBox 15" id="15"/>
            <p:cNvSpPr txBox="true"/>
            <p:nvPr/>
          </p:nvSpPr>
          <p:spPr>
            <a:xfrm rot="0">
              <a:off x="0" y="862053"/>
              <a:ext cx="5742386" cy="364702"/>
            </a:xfrm>
            <a:prstGeom prst="rect">
              <a:avLst/>
            </a:prstGeom>
          </p:spPr>
          <p:txBody>
            <a:bodyPr anchor="t" rtlCol="false" tIns="0" lIns="0" bIns="0" rIns="0">
              <a:spAutoFit/>
            </a:bodyPr>
            <a:lstStyle/>
            <a:p>
              <a:pPr marL="0" indent="0" lvl="0">
                <a:lnSpc>
                  <a:spcPts val="2380"/>
                </a:lnSpc>
                <a:spcBef>
                  <a:spcPct val="0"/>
                </a:spcBef>
              </a:pPr>
              <a:r>
                <a:rPr lang="en-US" sz="1700">
                  <a:solidFill>
                    <a:srgbClr val="191919"/>
                  </a:solidFill>
                  <a:latin typeface="Open Sauce"/>
                </a:rPr>
                <a:t>Elaborate on what you want to discuss.</a:t>
              </a:r>
              <a:r>
                <a:rPr lang="en-US" sz="1700">
                  <a:solidFill>
                    <a:srgbClr val="191919"/>
                  </a:solidFill>
                  <a:latin typeface="Open Sauce"/>
                </a:rPr>
                <a:t> </a:t>
              </a:r>
            </a:p>
          </p:txBody>
        </p:sp>
      </p:grpSp>
      <p:grpSp>
        <p:nvGrpSpPr>
          <p:cNvPr name="Group 16" id="16"/>
          <p:cNvGrpSpPr/>
          <p:nvPr/>
        </p:nvGrpSpPr>
        <p:grpSpPr>
          <a:xfrm rot="0">
            <a:off x="11899044" y="6174084"/>
            <a:ext cx="4306790" cy="920066"/>
            <a:chOff x="0" y="0"/>
            <a:chExt cx="5742386" cy="1226755"/>
          </a:xfrm>
        </p:grpSpPr>
        <p:sp>
          <p:nvSpPr>
            <p:cNvPr name="TextBox 17" id="17"/>
            <p:cNvSpPr txBox="true"/>
            <p:nvPr/>
          </p:nvSpPr>
          <p:spPr>
            <a:xfrm rot="0">
              <a:off x="0" y="0"/>
              <a:ext cx="5371893" cy="623440"/>
            </a:xfrm>
            <a:prstGeom prst="rect">
              <a:avLst/>
            </a:prstGeom>
          </p:spPr>
          <p:txBody>
            <a:bodyPr anchor="t" rtlCol="false" tIns="0" lIns="0" bIns="0" rIns="0">
              <a:spAutoFit/>
            </a:bodyPr>
            <a:lstStyle/>
            <a:p>
              <a:pPr marL="0" indent="0" lvl="0">
                <a:lnSpc>
                  <a:spcPts val="3681"/>
                </a:lnSpc>
                <a:spcBef>
                  <a:spcPct val="0"/>
                </a:spcBef>
              </a:pPr>
              <a:r>
                <a:rPr lang="en-US" sz="3068">
                  <a:solidFill>
                    <a:srgbClr val="191919"/>
                  </a:solidFill>
                  <a:latin typeface="Glacial Indifference"/>
                </a:rPr>
                <a:t>FACT 3</a:t>
              </a:r>
            </a:p>
          </p:txBody>
        </p:sp>
        <p:sp>
          <p:nvSpPr>
            <p:cNvPr name="TextBox 18" id="18"/>
            <p:cNvSpPr txBox="true"/>
            <p:nvPr/>
          </p:nvSpPr>
          <p:spPr>
            <a:xfrm rot="0">
              <a:off x="0" y="862053"/>
              <a:ext cx="5742386" cy="364702"/>
            </a:xfrm>
            <a:prstGeom prst="rect">
              <a:avLst/>
            </a:prstGeom>
          </p:spPr>
          <p:txBody>
            <a:bodyPr anchor="t" rtlCol="false" tIns="0" lIns="0" bIns="0" rIns="0">
              <a:spAutoFit/>
            </a:bodyPr>
            <a:lstStyle/>
            <a:p>
              <a:pPr marL="0" indent="0" lvl="0">
                <a:lnSpc>
                  <a:spcPts val="2380"/>
                </a:lnSpc>
                <a:spcBef>
                  <a:spcPct val="0"/>
                </a:spcBef>
              </a:pPr>
              <a:r>
                <a:rPr lang="en-US" sz="1700">
                  <a:solidFill>
                    <a:srgbClr val="191919"/>
                  </a:solidFill>
                  <a:latin typeface="Open Sauce"/>
                </a:rPr>
                <a:t>Elaborate on what you want to discuss.</a:t>
              </a:r>
              <a:r>
                <a:rPr lang="en-US" sz="1700">
                  <a:solidFill>
                    <a:srgbClr val="191919"/>
                  </a:solidFill>
                  <a:latin typeface="Open Sauce"/>
                </a:rPr>
                <a:t> </a:t>
              </a:r>
            </a:p>
          </p:txBody>
        </p:sp>
      </p:grpSp>
      <p:sp>
        <p:nvSpPr>
          <p:cNvPr name="Freeform 19" id="19"/>
          <p:cNvSpPr/>
          <p:nvPr/>
        </p:nvSpPr>
        <p:spPr>
          <a:xfrm flipH="false" flipV="false" rot="9904205">
            <a:off x="843340" y="63997"/>
            <a:ext cx="3428681" cy="3304391"/>
          </a:xfrm>
          <a:custGeom>
            <a:avLst/>
            <a:gdLst/>
            <a:ahLst/>
            <a:cxnLst/>
            <a:rect r="r" b="b" t="t" l="l"/>
            <a:pathLst>
              <a:path h="3304391" w="3428681">
                <a:moveTo>
                  <a:pt x="0" y="0"/>
                </a:moveTo>
                <a:lnTo>
                  <a:pt x="3428681" y="0"/>
                </a:lnTo>
                <a:lnTo>
                  <a:pt x="3428681" y="3304391"/>
                </a:lnTo>
                <a:lnTo>
                  <a:pt x="0" y="3304391"/>
                </a:lnTo>
                <a:lnTo>
                  <a:pt x="0" y="0"/>
                </a:lnTo>
                <a:close/>
              </a:path>
            </a:pathLst>
          </a:custGeom>
          <a:blipFill>
            <a:blip r:embed="rId2"/>
            <a:stretch>
              <a:fillRect l="0" t="0" r="0" b="0"/>
            </a:stretch>
          </a:blipFill>
        </p:spPr>
      </p:sp>
      <p:sp>
        <p:nvSpPr>
          <p:cNvPr name="Freeform 20" id="20"/>
          <p:cNvSpPr/>
          <p:nvPr/>
        </p:nvSpPr>
        <p:spPr>
          <a:xfrm flipH="false" flipV="false" rot="0">
            <a:off x="6091922" y="1486127"/>
            <a:ext cx="5488657" cy="8800873"/>
          </a:xfrm>
          <a:custGeom>
            <a:avLst/>
            <a:gdLst/>
            <a:ahLst/>
            <a:cxnLst/>
            <a:rect r="r" b="b" t="t" l="l"/>
            <a:pathLst>
              <a:path h="8800873" w="5488657">
                <a:moveTo>
                  <a:pt x="0" y="0"/>
                </a:moveTo>
                <a:lnTo>
                  <a:pt x="5488657" y="0"/>
                </a:lnTo>
                <a:lnTo>
                  <a:pt x="5488657" y="8800873"/>
                </a:lnTo>
                <a:lnTo>
                  <a:pt x="0" y="8800873"/>
                </a:lnTo>
                <a:lnTo>
                  <a:pt x="0" y="0"/>
                </a:lnTo>
                <a:close/>
              </a:path>
            </a:pathLst>
          </a:custGeom>
          <a:blipFill>
            <a:blip r:embed="rId3"/>
            <a:stretch>
              <a:fillRect l="0" t="-11926" r="-19572" b="0"/>
            </a:stretch>
          </a:blipFill>
        </p:spPr>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028700" y="1028700"/>
            <a:ext cx="8229600" cy="8229600"/>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BD9D9"/>
            </a:solidFill>
          </p:spPr>
        </p:sp>
        <p:sp>
          <p:nvSpPr>
            <p:cNvPr name="TextBox 4" id="4"/>
            <p:cNvSpPr txBox="true"/>
            <p:nvPr/>
          </p:nvSpPr>
          <p:spPr>
            <a:xfrm>
              <a:off x="76200" y="28575"/>
              <a:ext cx="660400" cy="708025"/>
            </a:xfrm>
            <a:prstGeom prst="rect">
              <a:avLst/>
            </a:prstGeom>
          </p:spPr>
          <p:txBody>
            <a:bodyPr anchor="ctr" rtlCol="false" tIns="50800" lIns="50800" bIns="50800" rIns="50800"/>
            <a:lstStyle/>
            <a:p>
              <a:pPr algn="ctr">
                <a:lnSpc>
                  <a:spcPts val="3359"/>
                </a:lnSpc>
              </a:pPr>
            </a:p>
          </p:txBody>
        </p:sp>
      </p:grpSp>
      <p:grpSp>
        <p:nvGrpSpPr>
          <p:cNvPr name="Group 5" id="5"/>
          <p:cNvGrpSpPr/>
          <p:nvPr/>
        </p:nvGrpSpPr>
        <p:grpSpPr>
          <a:xfrm rot="0">
            <a:off x="9029700" y="1028700"/>
            <a:ext cx="8229600" cy="8229600"/>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38100" cap="sq">
              <a:solidFill>
                <a:srgbClr val="191919"/>
              </a:solidFill>
              <a:prstDash val="solid"/>
              <a:miter/>
            </a:ln>
          </p:spPr>
        </p:sp>
        <p:sp>
          <p:nvSpPr>
            <p:cNvPr name="TextBox 7" id="7"/>
            <p:cNvSpPr txBox="true"/>
            <p:nvPr/>
          </p:nvSpPr>
          <p:spPr>
            <a:xfrm>
              <a:off x="76200" y="28575"/>
              <a:ext cx="660400" cy="708025"/>
            </a:xfrm>
            <a:prstGeom prst="rect">
              <a:avLst/>
            </a:prstGeom>
          </p:spPr>
          <p:txBody>
            <a:bodyPr anchor="ctr" rtlCol="false" tIns="50800" lIns="50800" bIns="50800" rIns="50800"/>
            <a:lstStyle/>
            <a:p>
              <a:pPr algn="ctr">
                <a:lnSpc>
                  <a:spcPts val="3359"/>
                </a:lnSpc>
              </a:pPr>
            </a:p>
          </p:txBody>
        </p:sp>
      </p:grpSp>
      <p:sp>
        <p:nvSpPr>
          <p:cNvPr name="Freeform 8" id="8"/>
          <p:cNvSpPr/>
          <p:nvPr/>
        </p:nvSpPr>
        <p:spPr>
          <a:xfrm flipH="false" flipV="false" rot="0">
            <a:off x="5143500" y="965761"/>
            <a:ext cx="7432824" cy="11149236"/>
          </a:xfrm>
          <a:custGeom>
            <a:avLst/>
            <a:gdLst/>
            <a:ahLst/>
            <a:cxnLst/>
            <a:rect r="r" b="b" t="t" l="l"/>
            <a:pathLst>
              <a:path h="11149236" w="7432824">
                <a:moveTo>
                  <a:pt x="0" y="0"/>
                </a:moveTo>
                <a:lnTo>
                  <a:pt x="7432824" y="0"/>
                </a:lnTo>
                <a:lnTo>
                  <a:pt x="7432824" y="11149236"/>
                </a:lnTo>
                <a:lnTo>
                  <a:pt x="0" y="11149236"/>
                </a:lnTo>
                <a:lnTo>
                  <a:pt x="0" y="0"/>
                </a:lnTo>
                <a:close/>
              </a:path>
            </a:pathLst>
          </a:custGeom>
          <a:blipFill>
            <a:blip r:embed="rId2"/>
            <a:stretch>
              <a:fillRect l="0" t="0" r="0" b="0"/>
            </a:stretch>
          </a:blipFill>
        </p:spPr>
      </p:sp>
      <p:sp>
        <p:nvSpPr>
          <p:cNvPr name="TextBox 9" id="9"/>
          <p:cNvSpPr txBox="true"/>
          <p:nvPr/>
        </p:nvSpPr>
        <p:spPr>
          <a:xfrm rot="0">
            <a:off x="2753436" y="3744766"/>
            <a:ext cx="4178076" cy="923925"/>
          </a:xfrm>
          <a:prstGeom prst="rect">
            <a:avLst/>
          </a:prstGeom>
        </p:spPr>
        <p:txBody>
          <a:bodyPr anchor="t" rtlCol="false" tIns="0" lIns="0" bIns="0" rIns="0">
            <a:spAutoFit/>
          </a:bodyPr>
          <a:lstStyle/>
          <a:p>
            <a:pPr>
              <a:lnSpc>
                <a:spcPts val="7200"/>
              </a:lnSpc>
            </a:pPr>
            <a:r>
              <a:rPr lang="en-US" sz="6000">
                <a:solidFill>
                  <a:srgbClr val="191919"/>
                </a:solidFill>
                <a:latin typeface="Della Respira"/>
              </a:rPr>
              <a:t>The Groom</a:t>
            </a:r>
          </a:p>
        </p:txBody>
      </p:sp>
      <p:sp>
        <p:nvSpPr>
          <p:cNvPr name="TextBox 10" id="10"/>
          <p:cNvSpPr txBox="true"/>
          <p:nvPr/>
        </p:nvSpPr>
        <p:spPr>
          <a:xfrm rot="0">
            <a:off x="2753436" y="4905254"/>
            <a:ext cx="3541145" cy="1635125"/>
          </a:xfrm>
          <a:prstGeom prst="rect">
            <a:avLst/>
          </a:prstGeom>
        </p:spPr>
        <p:txBody>
          <a:bodyPr anchor="t" rtlCol="false" tIns="0" lIns="0" bIns="0" rIns="0">
            <a:spAutoFit/>
          </a:bodyPr>
          <a:lstStyle/>
          <a:p>
            <a:pPr>
              <a:lnSpc>
                <a:spcPts val="3250"/>
              </a:lnSpc>
            </a:pPr>
            <a:r>
              <a:rPr lang="en-US" sz="2500">
                <a:solidFill>
                  <a:srgbClr val="191919"/>
                </a:solidFill>
                <a:latin typeface="Glacial Indifference"/>
              </a:rPr>
              <a:t>Lorem ipsum dolor sit amet, consectetur adipiscing elit. Aliquam finibus posuere neque. </a:t>
            </a:r>
          </a:p>
        </p:txBody>
      </p:sp>
      <p:grpSp>
        <p:nvGrpSpPr>
          <p:cNvPr name="Group 11" id="11"/>
          <p:cNvGrpSpPr/>
          <p:nvPr/>
        </p:nvGrpSpPr>
        <p:grpSpPr>
          <a:xfrm rot="0">
            <a:off x="11899044" y="3192850"/>
            <a:ext cx="4306790" cy="920066"/>
            <a:chOff x="0" y="0"/>
            <a:chExt cx="5742386" cy="1226755"/>
          </a:xfrm>
        </p:grpSpPr>
        <p:sp>
          <p:nvSpPr>
            <p:cNvPr name="TextBox 12" id="12"/>
            <p:cNvSpPr txBox="true"/>
            <p:nvPr/>
          </p:nvSpPr>
          <p:spPr>
            <a:xfrm rot="0">
              <a:off x="0" y="0"/>
              <a:ext cx="5371893" cy="623440"/>
            </a:xfrm>
            <a:prstGeom prst="rect">
              <a:avLst/>
            </a:prstGeom>
          </p:spPr>
          <p:txBody>
            <a:bodyPr anchor="t" rtlCol="false" tIns="0" lIns="0" bIns="0" rIns="0">
              <a:spAutoFit/>
            </a:bodyPr>
            <a:lstStyle/>
            <a:p>
              <a:pPr marL="0" indent="0" lvl="0">
                <a:lnSpc>
                  <a:spcPts val="3681"/>
                </a:lnSpc>
                <a:spcBef>
                  <a:spcPct val="0"/>
                </a:spcBef>
              </a:pPr>
              <a:r>
                <a:rPr lang="en-US" sz="3068">
                  <a:solidFill>
                    <a:srgbClr val="191919"/>
                  </a:solidFill>
                  <a:latin typeface="Glacial Indifference"/>
                </a:rPr>
                <a:t>FACT 1</a:t>
              </a:r>
            </a:p>
          </p:txBody>
        </p:sp>
        <p:sp>
          <p:nvSpPr>
            <p:cNvPr name="TextBox 13" id="13"/>
            <p:cNvSpPr txBox="true"/>
            <p:nvPr/>
          </p:nvSpPr>
          <p:spPr>
            <a:xfrm rot="0">
              <a:off x="0" y="862053"/>
              <a:ext cx="5742386" cy="364702"/>
            </a:xfrm>
            <a:prstGeom prst="rect">
              <a:avLst/>
            </a:prstGeom>
          </p:spPr>
          <p:txBody>
            <a:bodyPr anchor="t" rtlCol="false" tIns="0" lIns="0" bIns="0" rIns="0">
              <a:spAutoFit/>
            </a:bodyPr>
            <a:lstStyle/>
            <a:p>
              <a:pPr marL="0" indent="0" lvl="0">
                <a:lnSpc>
                  <a:spcPts val="2380"/>
                </a:lnSpc>
                <a:spcBef>
                  <a:spcPct val="0"/>
                </a:spcBef>
              </a:pPr>
              <a:r>
                <a:rPr lang="en-US" sz="1700">
                  <a:solidFill>
                    <a:srgbClr val="191919"/>
                  </a:solidFill>
                  <a:latin typeface="Open Sauce"/>
                </a:rPr>
                <a:t>Elaborate on what you want to discuss.</a:t>
              </a:r>
              <a:r>
                <a:rPr lang="en-US" sz="1700">
                  <a:solidFill>
                    <a:srgbClr val="191919"/>
                  </a:solidFill>
                  <a:latin typeface="Open Sauce"/>
                </a:rPr>
                <a:t> </a:t>
              </a:r>
            </a:p>
          </p:txBody>
        </p:sp>
      </p:grpSp>
      <p:grpSp>
        <p:nvGrpSpPr>
          <p:cNvPr name="Group 14" id="14"/>
          <p:cNvGrpSpPr/>
          <p:nvPr/>
        </p:nvGrpSpPr>
        <p:grpSpPr>
          <a:xfrm rot="0">
            <a:off x="11899044" y="4683467"/>
            <a:ext cx="4306790" cy="920066"/>
            <a:chOff x="0" y="0"/>
            <a:chExt cx="5742386" cy="1226755"/>
          </a:xfrm>
        </p:grpSpPr>
        <p:sp>
          <p:nvSpPr>
            <p:cNvPr name="TextBox 15" id="15"/>
            <p:cNvSpPr txBox="true"/>
            <p:nvPr/>
          </p:nvSpPr>
          <p:spPr>
            <a:xfrm rot="0">
              <a:off x="0" y="0"/>
              <a:ext cx="5371893" cy="623440"/>
            </a:xfrm>
            <a:prstGeom prst="rect">
              <a:avLst/>
            </a:prstGeom>
          </p:spPr>
          <p:txBody>
            <a:bodyPr anchor="t" rtlCol="false" tIns="0" lIns="0" bIns="0" rIns="0">
              <a:spAutoFit/>
            </a:bodyPr>
            <a:lstStyle/>
            <a:p>
              <a:pPr marL="0" indent="0" lvl="0">
                <a:lnSpc>
                  <a:spcPts val="3681"/>
                </a:lnSpc>
                <a:spcBef>
                  <a:spcPct val="0"/>
                </a:spcBef>
              </a:pPr>
              <a:r>
                <a:rPr lang="en-US" sz="3068">
                  <a:solidFill>
                    <a:srgbClr val="191919"/>
                  </a:solidFill>
                  <a:latin typeface="Glacial Indifference"/>
                </a:rPr>
                <a:t>FACT 2</a:t>
              </a:r>
            </a:p>
          </p:txBody>
        </p:sp>
        <p:sp>
          <p:nvSpPr>
            <p:cNvPr name="TextBox 16" id="16"/>
            <p:cNvSpPr txBox="true"/>
            <p:nvPr/>
          </p:nvSpPr>
          <p:spPr>
            <a:xfrm rot="0">
              <a:off x="0" y="862053"/>
              <a:ext cx="5742386" cy="364702"/>
            </a:xfrm>
            <a:prstGeom prst="rect">
              <a:avLst/>
            </a:prstGeom>
          </p:spPr>
          <p:txBody>
            <a:bodyPr anchor="t" rtlCol="false" tIns="0" lIns="0" bIns="0" rIns="0">
              <a:spAutoFit/>
            </a:bodyPr>
            <a:lstStyle/>
            <a:p>
              <a:pPr marL="0" indent="0" lvl="0">
                <a:lnSpc>
                  <a:spcPts val="2380"/>
                </a:lnSpc>
                <a:spcBef>
                  <a:spcPct val="0"/>
                </a:spcBef>
              </a:pPr>
              <a:r>
                <a:rPr lang="en-US" sz="1700">
                  <a:solidFill>
                    <a:srgbClr val="191919"/>
                  </a:solidFill>
                  <a:latin typeface="Open Sauce"/>
                </a:rPr>
                <a:t>Elaborate on what you want to discuss.</a:t>
              </a:r>
              <a:r>
                <a:rPr lang="en-US" sz="1700">
                  <a:solidFill>
                    <a:srgbClr val="191919"/>
                  </a:solidFill>
                  <a:latin typeface="Open Sauce"/>
                </a:rPr>
                <a:t> </a:t>
              </a:r>
            </a:p>
          </p:txBody>
        </p:sp>
      </p:grpSp>
      <p:grpSp>
        <p:nvGrpSpPr>
          <p:cNvPr name="Group 17" id="17"/>
          <p:cNvGrpSpPr/>
          <p:nvPr/>
        </p:nvGrpSpPr>
        <p:grpSpPr>
          <a:xfrm rot="0">
            <a:off x="11899044" y="6174084"/>
            <a:ext cx="4306790" cy="920066"/>
            <a:chOff x="0" y="0"/>
            <a:chExt cx="5742386" cy="1226755"/>
          </a:xfrm>
        </p:grpSpPr>
        <p:sp>
          <p:nvSpPr>
            <p:cNvPr name="TextBox 18" id="18"/>
            <p:cNvSpPr txBox="true"/>
            <p:nvPr/>
          </p:nvSpPr>
          <p:spPr>
            <a:xfrm rot="0">
              <a:off x="0" y="0"/>
              <a:ext cx="5371893" cy="623440"/>
            </a:xfrm>
            <a:prstGeom prst="rect">
              <a:avLst/>
            </a:prstGeom>
          </p:spPr>
          <p:txBody>
            <a:bodyPr anchor="t" rtlCol="false" tIns="0" lIns="0" bIns="0" rIns="0">
              <a:spAutoFit/>
            </a:bodyPr>
            <a:lstStyle/>
            <a:p>
              <a:pPr marL="0" indent="0" lvl="0">
                <a:lnSpc>
                  <a:spcPts val="3681"/>
                </a:lnSpc>
                <a:spcBef>
                  <a:spcPct val="0"/>
                </a:spcBef>
              </a:pPr>
              <a:r>
                <a:rPr lang="en-US" sz="3068">
                  <a:solidFill>
                    <a:srgbClr val="191919"/>
                  </a:solidFill>
                  <a:latin typeface="Glacial Indifference"/>
                </a:rPr>
                <a:t>FACT 3</a:t>
              </a:r>
            </a:p>
          </p:txBody>
        </p:sp>
        <p:sp>
          <p:nvSpPr>
            <p:cNvPr name="TextBox 19" id="19"/>
            <p:cNvSpPr txBox="true"/>
            <p:nvPr/>
          </p:nvSpPr>
          <p:spPr>
            <a:xfrm rot="0">
              <a:off x="0" y="862053"/>
              <a:ext cx="5742386" cy="364702"/>
            </a:xfrm>
            <a:prstGeom prst="rect">
              <a:avLst/>
            </a:prstGeom>
          </p:spPr>
          <p:txBody>
            <a:bodyPr anchor="t" rtlCol="false" tIns="0" lIns="0" bIns="0" rIns="0">
              <a:spAutoFit/>
            </a:bodyPr>
            <a:lstStyle/>
            <a:p>
              <a:pPr marL="0" indent="0" lvl="0">
                <a:lnSpc>
                  <a:spcPts val="2380"/>
                </a:lnSpc>
                <a:spcBef>
                  <a:spcPct val="0"/>
                </a:spcBef>
              </a:pPr>
              <a:r>
                <a:rPr lang="en-US" sz="1700">
                  <a:solidFill>
                    <a:srgbClr val="191919"/>
                  </a:solidFill>
                  <a:latin typeface="Open Sauce"/>
                </a:rPr>
                <a:t>Elaborate on what you want to discuss.</a:t>
              </a:r>
              <a:r>
                <a:rPr lang="en-US" sz="1700">
                  <a:solidFill>
                    <a:srgbClr val="191919"/>
                  </a:solidFill>
                  <a:latin typeface="Open Sauce"/>
                </a:rPr>
                <a:t> </a:t>
              </a:r>
            </a:p>
          </p:txBody>
        </p:sp>
      </p:grpSp>
      <p:sp>
        <p:nvSpPr>
          <p:cNvPr name="Freeform 20" id="20"/>
          <p:cNvSpPr/>
          <p:nvPr/>
        </p:nvSpPr>
        <p:spPr>
          <a:xfrm flipH="false" flipV="false" rot="0">
            <a:off x="197217" y="6634117"/>
            <a:ext cx="2266706" cy="3746621"/>
          </a:xfrm>
          <a:custGeom>
            <a:avLst/>
            <a:gdLst/>
            <a:ahLst/>
            <a:cxnLst/>
            <a:rect r="r" b="b" t="t" l="l"/>
            <a:pathLst>
              <a:path h="3746621" w="2266706">
                <a:moveTo>
                  <a:pt x="0" y="0"/>
                </a:moveTo>
                <a:lnTo>
                  <a:pt x="2266706" y="0"/>
                </a:lnTo>
                <a:lnTo>
                  <a:pt x="2266706" y="3746621"/>
                </a:lnTo>
                <a:lnTo>
                  <a:pt x="0" y="3746621"/>
                </a:lnTo>
                <a:lnTo>
                  <a:pt x="0" y="0"/>
                </a:lnTo>
                <a:close/>
              </a:path>
            </a:pathLst>
          </a:custGeom>
          <a:blipFill>
            <a:blip r:embed="rId3"/>
            <a:stretch>
              <a:fillRect l="0" t="0" r="0" b="0"/>
            </a:stretch>
          </a:blipFill>
        </p:spPr>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6951811" y="1028700"/>
            <a:ext cx="10307489" cy="8229600"/>
            <a:chOff x="0" y="0"/>
            <a:chExt cx="13743319" cy="10972800"/>
          </a:xfrm>
        </p:grpSpPr>
        <p:pic>
          <p:nvPicPr>
            <p:cNvPr name="Picture 3" id="3"/>
            <p:cNvPicPr>
              <a:picLocks noChangeAspect="true"/>
            </p:cNvPicPr>
            <p:nvPr/>
          </p:nvPicPr>
          <p:blipFill>
            <a:blip r:embed="rId2"/>
            <a:srcRect l="21119" t="0" r="33388" b="0"/>
            <a:stretch>
              <a:fillRect/>
            </a:stretch>
          </p:blipFill>
          <p:spPr>
            <a:xfrm flipH="false" flipV="false">
              <a:off x="0" y="0"/>
              <a:ext cx="8874346" cy="10972800"/>
            </a:xfrm>
            <a:prstGeom prst="rect">
              <a:avLst/>
            </a:prstGeom>
          </p:spPr>
        </p:pic>
        <p:pic>
          <p:nvPicPr>
            <p:cNvPr name="Picture 4" id="4"/>
            <p:cNvPicPr>
              <a:picLocks noChangeAspect="true"/>
            </p:cNvPicPr>
            <p:nvPr/>
          </p:nvPicPr>
          <p:blipFill>
            <a:blip r:embed="rId3"/>
            <a:srcRect l="11405" t="0" r="700" b="0"/>
            <a:stretch>
              <a:fillRect/>
            </a:stretch>
          </p:blipFill>
          <p:spPr>
            <a:xfrm flipH="false" flipV="false">
              <a:off x="9306146" y="0"/>
              <a:ext cx="4437173" cy="3369733"/>
            </a:xfrm>
            <a:prstGeom prst="rect">
              <a:avLst/>
            </a:prstGeom>
          </p:spPr>
        </p:pic>
        <p:pic>
          <p:nvPicPr>
            <p:cNvPr name="Picture 5" id="5"/>
            <p:cNvPicPr>
              <a:picLocks noChangeAspect="true"/>
            </p:cNvPicPr>
            <p:nvPr/>
          </p:nvPicPr>
          <p:blipFill>
            <a:blip r:embed="rId4"/>
            <a:srcRect l="6093" t="0" r="6093" b="0"/>
            <a:stretch>
              <a:fillRect/>
            </a:stretch>
          </p:blipFill>
          <p:spPr>
            <a:xfrm flipH="false" flipV="false">
              <a:off x="9306146" y="3801533"/>
              <a:ext cx="4437173" cy="3369733"/>
            </a:xfrm>
            <a:prstGeom prst="rect">
              <a:avLst/>
            </a:prstGeom>
          </p:spPr>
        </p:pic>
        <p:pic>
          <p:nvPicPr>
            <p:cNvPr name="Picture 6" id="6"/>
            <p:cNvPicPr>
              <a:picLocks noChangeAspect="true"/>
            </p:cNvPicPr>
            <p:nvPr/>
          </p:nvPicPr>
          <p:blipFill>
            <a:blip r:embed="rId5"/>
            <a:srcRect l="6107" t="0" r="6107" b="0"/>
            <a:stretch>
              <a:fillRect/>
            </a:stretch>
          </p:blipFill>
          <p:spPr>
            <a:xfrm flipH="false" flipV="false">
              <a:off x="9306146" y="7603067"/>
              <a:ext cx="4437173" cy="3369733"/>
            </a:xfrm>
            <a:prstGeom prst="rect">
              <a:avLst/>
            </a:prstGeom>
          </p:spPr>
        </p:pic>
      </p:grpSp>
      <p:sp>
        <p:nvSpPr>
          <p:cNvPr name="TextBox 7" id="7"/>
          <p:cNvSpPr txBox="true"/>
          <p:nvPr/>
        </p:nvSpPr>
        <p:spPr>
          <a:xfrm rot="0">
            <a:off x="1576158" y="5133975"/>
            <a:ext cx="3541145" cy="923925"/>
          </a:xfrm>
          <a:prstGeom prst="rect">
            <a:avLst/>
          </a:prstGeom>
        </p:spPr>
        <p:txBody>
          <a:bodyPr anchor="t" rtlCol="false" tIns="0" lIns="0" bIns="0" rIns="0">
            <a:spAutoFit/>
          </a:bodyPr>
          <a:lstStyle/>
          <a:p>
            <a:pPr>
              <a:lnSpc>
                <a:spcPts val="7200"/>
              </a:lnSpc>
            </a:pPr>
            <a:r>
              <a:rPr lang="en-US" sz="6000">
                <a:solidFill>
                  <a:srgbClr val="191919"/>
                </a:solidFill>
                <a:latin typeface="Della Respira"/>
              </a:rPr>
              <a:t>Gallery</a:t>
            </a:r>
          </a:p>
        </p:txBody>
      </p:sp>
      <p:sp>
        <p:nvSpPr>
          <p:cNvPr name="TextBox 8" id="8"/>
          <p:cNvSpPr txBox="true"/>
          <p:nvPr/>
        </p:nvSpPr>
        <p:spPr>
          <a:xfrm rot="0">
            <a:off x="1576158" y="6294463"/>
            <a:ext cx="4613795" cy="1225550"/>
          </a:xfrm>
          <a:prstGeom prst="rect">
            <a:avLst/>
          </a:prstGeom>
        </p:spPr>
        <p:txBody>
          <a:bodyPr anchor="t" rtlCol="false" tIns="0" lIns="0" bIns="0" rIns="0">
            <a:spAutoFit/>
          </a:bodyPr>
          <a:lstStyle/>
          <a:p>
            <a:pPr>
              <a:lnSpc>
                <a:spcPts val="3250"/>
              </a:lnSpc>
            </a:pPr>
            <a:r>
              <a:rPr lang="en-US" sz="2500">
                <a:solidFill>
                  <a:srgbClr val="191919"/>
                </a:solidFill>
                <a:latin typeface="Glacial Indifference"/>
              </a:rPr>
              <a:t>Lorem ipsum dolor sit amet, consectetur adipiscing elit. Aliquam finibus posuere neque. </a:t>
            </a:r>
          </a:p>
        </p:txBody>
      </p:sp>
      <p:sp>
        <p:nvSpPr>
          <p:cNvPr name="Freeform 9" id="9"/>
          <p:cNvSpPr/>
          <p:nvPr/>
        </p:nvSpPr>
        <p:spPr>
          <a:xfrm flipH="false" flipV="false" rot="-10684912">
            <a:off x="-244287" y="-830535"/>
            <a:ext cx="5277941" cy="5086616"/>
          </a:xfrm>
          <a:custGeom>
            <a:avLst/>
            <a:gdLst/>
            <a:ahLst/>
            <a:cxnLst/>
            <a:rect r="r" b="b" t="t" l="l"/>
            <a:pathLst>
              <a:path h="5086616" w="5277941">
                <a:moveTo>
                  <a:pt x="0" y="0"/>
                </a:moveTo>
                <a:lnTo>
                  <a:pt x="5277941" y="0"/>
                </a:lnTo>
                <a:lnTo>
                  <a:pt x="5277941" y="5086616"/>
                </a:lnTo>
                <a:lnTo>
                  <a:pt x="0" y="5086616"/>
                </a:lnTo>
                <a:lnTo>
                  <a:pt x="0" y="0"/>
                </a:lnTo>
                <a:close/>
              </a:path>
            </a:pathLst>
          </a:custGeom>
          <a:blipFill>
            <a:blip r:embed="rId6"/>
            <a:stretch>
              <a:fillRect l="0" t="0" r="0" b="0"/>
            </a:stretch>
          </a:blipFill>
        </p:spPr>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028700" y="0"/>
            <a:ext cx="4630715" cy="10287000"/>
            <a:chOff x="0" y="0"/>
            <a:chExt cx="1219612" cy="2709333"/>
          </a:xfrm>
        </p:grpSpPr>
        <p:sp>
          <p:nvSpPr>
            <p:cNvPr name="Freeform 3" id="3"/>
            <p:cNvSpPr/>
            <p:nvPr/>
          </p:nvSpPr>
          <p:spPr>
            <a:xfrm flipH="false" flipV="false" rot="0">
              <a:off x="0" y="0"/>
              <a:ext cx="1219612" cy="2709333"/>
            </a:xfrm>
            <a:custGeom>
              <a:avLst/>
              <a:gdLst/>
              <a:ahLst/>
              <a:cxnLst/>
              <a:rect r="r" b="b" t="t" l="l"/>
              <a:pathLst>
                <a:path h="2709333" w="1219612">
                  <a:moveTo>
                    <a:pt x="0" y="0"/>
                  </a:moveTo>
                  <a:lnTo>
                    <a:pt x="1219612" y="0"/>
                  </a:lnTo>
                  <a:lnTo>
                    <a:pt x="1219612" y="2709333"/>
                  </a:lnTo>
                  <a:lnTo>
                    <a:pt x="0" y="2709333"/>
                  </a:lnTo>
                  <a:close/>
                </a:path>
              </a:pathLst>
            </a:custGeom>
            <a:solidFill>
              <a:srgbClr val="FBD9D9"/>
            </a:solidFill>
          </p:spPr>
        </p:sp>
        <p:sp>
          <p:nvSpPr>
            <p:cNvPr name="TextBox 4" id="4"/>
            <p:cNvSpPr txBox="true"/>
            <p:nvPr/>
          </p:nvSpPr>
          <p:spPr>
            <a:xfrm>
              <a:off x="0" y="-47625"/>
              <a:ext cx="1219612" cy="2756958"/>
            </a:xfrm>
            <a:prstGeom prst="rect">
              <a:avLst/>
            </a:prstGeom>
          </p:spPr>
          <p:txBody>
            <a:bodyPr anchor="ctr" rtlCol="false" tIns="50800" lIns="50800" bIns="50800" rIns="50800"/>
            <a:lstStyle/>
            <a:p>
              <a:pPr algn="ctr">
                <a:lnSpc>
                  <a:spcPts val="3359"/>
                </a:lnSpc>
              </a:pPr>
            </a:p>
          </p:txBody>
        </p:sp>
      </p:grpSp>
      <p:sp>
        <p:nvSpPr>
          <p:cNvPr name="TextBox 5" id="5"/>
          <p:cNvSpPr txBox="true"/>
          <p:nvPr/>
        </p:nvSpPr>
        <p:spPr>
          <a:xfrm rot="0">
            <a:off x="1573485" y="3183153"/>
            <a:ext cx="3541145" cy="923925"/>
          </a:xfrm>
          <a:prstGeom prst="rect">
            <a:avLst/>
          </a:prstGeom>
        </p:spPr>
        <p:txBody>
          <a:bodyPr anchor="t" rtlCol="false" tIns="0" lIns="0" bIns="0" rIns="0">
            <a:spAutoFit/>
          </a:bodyPr>
          <a:lstStyle/>
          <a:p>
            <a:pPr>
              <a:lnSpc>
                <a:spcPts val="7200"/>
              </a:lnSpc>
            </a:pPr>
            <a:r>
              <a:rPr lang="en-US" sz="6000">
                <a:solidFill>
                  <a:srgbClr val="191919"/>
                </a:solidFill>
                <a:latin typeface="Della Respira"/>
              </a:rPr>
              <a:t>Statistics</a:t>
            </a:r>
          </a:p>
        </p:txBody>
      </p:sp>
      <p:sp>
        <p:nvSpPr>
          <p:cNvPr name="TextBox 6" id="6"/>
          <p:cNvSpPr txBox="true"/>
          <p:nvPr/>
        </p:nvSpPr>
        <p:spPr>
          <a:xfrm rot="0">
            <a:off x="1573485" y="4343642"/>
            <a:ext cx="3283710" cy="1635125"/>
          </a:xfrm>
          <a:prstGeom prst="rect">
            <a:avLst/>
          </a:prstGeom>
        </p:spPr>
        <p:txBody>
          <a:bodyPr anchor="t" rtlCol="false" tIns="0" lIns="0" bIns="0" rIns="0">
            <a:spAutoFit/>
          </a:bodyPr>
          <a:lstStyle/>
          <a:p>
            <a:pPr>
              <a:lnSpc>
                <a:spcPts val="3250"/>
              </a:lnSpc>
            </a:pPr>
            <a:r>
              <a:rPr lang="en-US" sz="2500">
                <a:solidFill>
                  <a:srgbClr val="191919"/>
                </a:solidFill>
                <a:latin typeface="Glacial Indifference"/>
              </a:rPr>
              <a:t>Lorem ipsum dolor sit amet, consectetur adipiscing elit. Aliquam finibus posuere neque. </a:t>
            </a:r>
          </a:p>
        </p:txBody>
      </p:sp>
      <p:sp>
        <p:nvSpPr>
          <p:cNvPr name="Freeform 7" id="7"/>
          <p:cNvSpPr/>
          <p:nvPr/>
        </p:nvSpPr>
        <p:spPr>
          <a:xfrm flipH="false" flipV="false" rot="0">
            <a:off x="3810775" y="6760338"/>
            <a:ext cx="2607711" cy="4310266"/>
          </a:xfrm>
          <a:custGeom>
            <a:avLst/>
            <a:gdLst/>
            <a:ahLst/>
            <a:cxnLst/>
            <a:rect r="r" b="b" t="t" l="l"/>
            <a:pathLst>
              <a:path h="4310266" w="2607711">
                <a:moveTo>
                  <a:pt x="0" y="0"/>
                </a:moveTo>
                <a:lnTo>
                  <a:pt x="2607711" y="0"/>
                </a:lnTo>
                <a:lnTo>
                  <a:pt x="2607711" y="4310266"/>
                </a:lnTo>
                <a:lnTo>
                  <a:pt x="0" y="4310266"/>
                </a:lnTo>
                <a:lnTo>
                  <a:pt x="0" y="0"/>
                </a:lnTo>
                <a:close/>
              </a:path>
            </a:pathLst>
          </a:custGeom>
          <a:blipFill>
            <a:blip r:embed="rId2"/>
            <a:stretch>
              <a:fillRect l="0" t="0" r="0" b="0"/>
            </a:stretch>
          </a:blipFill>
        </p:spPr>
      </p:sp>
      <p:pic>
        <p:nvPicPr>
          <p:cNvPr name="Picture 8" id="8"/>
          <p:cNvPicPr>
            <a:picLocks noChangeAspect="true"/>
          </p:cNvPicPr>
          <p:nvPr/>
        </p:nvPicPr>
        <p:blipFill>
          <a:blip r:embed="rId3"/>
          <a:stretch>
            <a:fillRect/>
          </a:stretch>
        </p:blipFill>
        <p:spPr>
          <a:xfrm rot="0">
            <a:off x="6259431" y="848323"/>
            <a:ext cx="11969944" cy="8508439"/>
          </a:xfrm>
          <a:prstGeom prst="rect">
            <a:avLst/>
          </a:prstGeom>
        </p:spPr>
      </p:pic>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stretch>
            <a:fillRect/>
          </a:stretch>
        </p:blipFill>
        <p:spPr>
          <a:xfrm rot="0">
            <a:off x="169644" y="1428570"/>
            <a:ext cx="10308671" cy="7429859"/>
          </a:xfrm>
          <a:prstGeom prst="rect">
            <a:avLst/>
          </a:prstGeom>
        </p:spPr>
      </p:pic>
      <p:sp>
        <p:nvSpPr>
          <p:cNvPr name="TextBox 3" id="3"/>
          <p:cNvSpPr txBox="true"/>
          <p:nvPr/>
        </p:nvSpPr>
        <p:spPr>
          <a:xfrm rot="0">
            <a:off x="11012799" y="5133975"/>
            <a:ext cx="3541145" cy="923925"/>
          </a:xfrm>
          <a:prstGeom prst="rect">
            <a:avLst/>
          </a:prstGeom>
        </p:spPr>
        <p:txBody>
          <a:bodyPr anchor="t" rtlCol="false" tIns="0" lIns="0" bIns="0" rIns="0">
            <a:spAutoFit/>
          </a:bodyPr>
          <a:lstStyle/>
          <a:p>
            <a:pPr>
              <a:lnSpc>
                <a:spcPts val="7200"/>
              </a:lnSpc>
            </a:pPr>
            <a:r>
              <a:rPr lang="en-US" sz="6000">
                <a:solidFill>
                  <a:srgbClr val="191919"/>
                </a:solidFill>
                <a:latin typeface="Della Respira"/>
              </a:rPr>
              <a:t>Statistics</a:t>
            </a:r>
          </a:p>
        </p:txBody>
      </p:sp>
      <p:sp>
        <p:nvSpPr>
          <p:cNvPr name="TextBox 4" id="4"/>
          <p:cNvSpPr txBox="true"/>
          <p:nvPr/>
        </p:nvSpPr>
        <p:spPr>
          <a:xfrm rot="0">
            <a:off x="11012799" y="6296025"/>
            <a:ext cx="5171572" cy="1225550"/>
          </a:xfrm>
          <a:prstGeom prst="rect">
            <a:avLst/>
          </a:prstGeom>
        </p:spPr>
        <p:txBody>
          <a:bodyPr anchor="t" rtlCol="false" tIns="0" lIns="0" bIns="0" rIns="0">
            <a:spAutoFit/>
          </a:bodyPr>
          <a:lstStyle/>
          <a:p>
            <a:pPr>
              <a:lnSpc>
                <a:spcPts val="3250"/>
              </a:lnSpc>
            </a:pPr>
            <a:r>
              <a:rPr lang="en-US" sz="2500">
                <a:solidFill>
                  <a:srgbClr val="191919"/>
                </a:solidFill>
                <a:latin typeface="Glacial Indifference"/>
              </a:rPr>
              <a:t>Lorem ipsum dolor sit amet, consectetur adipiscing elit. Aliquam finibus posuere neque. </a:t>
            </a:r>
          </a:p>
        </p:txBody>
      </p:sp>
      <p:grpSp>
        <p:nvGrpSpPr>
          <p:cNvPr name="Group 5" id="5"/>
          <p:cNvGrpSpPr/>
          <p:nvPr/>
        </p:nvGrpSpPr>
        <p:grpSpPr>
          <a:xfrm rot="0">
            <a:off x="-387197" y="9258300"/>
            <a:ext cx="18675197" cy="1028700"/>
            <a:chOff x="0" y="0"/>
            <a:chExt cx="4918570" cy="270933"/>
          </a:xfrm>
        </p:grpSpPr>
        <p:sp>
          <p:nvSpPr>
            <p:cNvPr name="Freeform 6" id="6"/>
            <p:cNvSpPr/>
            <p:nvPr/>
          </p:nvSpPr>
          <p:spPr>
            <a:xfrm flipH="false" flipV="false" rot="0">
              <a:off x="0" y="0"/>
              <a:ext cx="4918570" cy="270933"/>
            </a:xfrm>
            <a:custGeom>
              <a:avLst/>
              <a:gdLst/>
              <a:ahLst/>
              <a:cxnLst/>
              <a:rect r="r" b="b" t="t" l="l"/>
              <a:pathLst>
                <a:path h="270933" w="4918570">
                  <a:moveTo>
                    <a:pt x="0" y="0"/>
                  </a:moveTo>
                  <a:lnTo>
                    <a:pt x="4918570" y="0"/>
                  </a:lnTo>
                  <a:lnTo>
                    <a:pt x="4918570" y="270933"/>
                  </a:lnTo>
                  <a:lnTo>
                    <a:pt x="0" y="270933"/>
                  </a:lnTo>
                  <a:close/>
                </a:path>
              </a:pathLst>
            </a:custGeom>
            <a:solidFill>
              <a:srgbClr val="FBD9D9"/>
            </a:solidFill>
          </p:spPr>
        </p:sp>
        <p:sp>
          <p:nvSpPr>
            <p:cNvPr name="TextBox 7" id="7"/>
            <p:cNvSpPr txBox="true"/>
            <p:nvPr/>
          </p:nvSpPr>
          <p:spPr>
            <a:xfrm>
              <a:off x="0" y="-47625"/>
              <a:ext cx="4918570" cy="318558"/>
            </a:xfrm>
            <a:prstGeom prst="rect">
              <a:avLst/>
            </a:prstGeom>
          </p:spPr>
          <p:txBody>
            <a:bodyPr anchor="ctr" rtlCol="false" tIns="50800" lIns="50800" bIns="50800" rIns="50800"/>
            <a:lstStyle/>
            <a:p>
              <a:pPr algn="ctr">
                <a:lnSpc>
                  <a:spcPts val="3359"/>
                </a:lnSpc>
              </a:pPr>
            </a:p>
          </p:txBody>
        </p:sp>
      </p:grpSp>
      <p:sp>
        <p:nvSpPr>
          <p:cNvPr name="Freeform 8" id="8"/>
          <p:cNvSpPr/>
          <p:nvPr/>
        </p:nvSpPr>
        <p:spPr>
          <a:xfrm flipH="false" flipV="false" rot="0">
            <a:off x="11436287" y="0"/>
            <a:ext cx="7852851" cy="4209560"/>
          </a:xfrm>
          <a:custGeom>
            <a:avLst/>
            <a:gdLst/>
            <a:ahLst/>
            <a:cxnLst/>
            <a:rect r="r" b="b" t="t" l="l"/>
            <a:pathLst>
              <a:path h="4209560" w="7852851">
                <a:moveTo>
                  <a:pt x="0" y="0"/>
                </a:moveTo>
                <a:lnTo>
                  <a:pt x="7852850" y="0"/>
                </a:lnTo>
                <a:lnTo>
                  <a:pt x="7852850" y="4209560"/>
                </a:lnTo>
                <a:lnTo>
                  <a:pt x="0" y="4209560"/>
                </a:lnTo>
                <a:lnTo>
                  <a:pt x="0" y="0"/>
                </a:lnTo>
                <a:close/>
              </a:path>
            </a:pathLst>
          </a:custGeom>
          <a:blipFill>
            <a:blip r:embed="rId3"/>
            <a:stretch>
              <a:fillRect l="0" t="-484" r="0" b="-484"/>
            </a:stretch>
          </a:blipFill>
        </p:spPr>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stretch>
            <a:fillRect/>
          </a:stretch>
        </p:blipFill>
        <p:spPr>
          <a:xfrm rot="0">
            <a:off x="1239780" y="695497"/>
            <a:ext cx="3998440" cy="3998440"/>
          </a:xfrm>
          <a:prstGeom prst="rect">
            <a:avLst/>
          </a:prstGeom>
        </p:spPr>
      </p:pic>
      <p:sp>
        <p:nvSpPr>
          <p:cNvPr name="TextBox 3" id="3"/>
          <p:cNvSpPr txBox="true"/>
          <p:nvPr/>
        </p:nvSpPr>
        <p:spPr>
          <a:xfrm rot="0">
            <a:off x="1028700" y="4640100"/>
            <a:ext cx="4420599" cy="565150"/>
          </a:xfrm>
          <a:prstGeom prst="rect">
            <a:avLst/>
          </a:prstGeom>
        </p:spPr>
        <p:txBody>
          <a:bodyPr anchor="t" rtlCol="false" tIns="0" lIns="0" bIns="0" rIns="0">
            <a:spAutoFit/>
          </a:bodyPr>
          <a:lstStyle/>
          <a:p>
            <a:pPr algn="ctr" marL="0" indent="0" lvl="0">
              <a:lnSpc>
                <a:spcPts val="4550"/>
              </a:lnSpc>
              <a:spcBef>
                <a:spcPct val="0"/>
              </a:spcBef>
            </a:pPr>
            <a:r>
              <a:rPr lang="en-US" sz="3500">
                <a:solidFill>
                  <a:srgbClr val="191919"/>
                </a:solidFill>
                <a:latin typeface="Glacial Indifference"/>
              </a:rPr>
              <a:t>POINT 1</a:t>
            </a:r>
          </a:p>
        </p:txBody>
      </p:sp>
      <p:sp>
        <p:nvSpPr>
          <p:cNvPr name="TextBox 4" id="4"/>
          <p:cNvSpPr txBox="true"/>
          <p:nvPr/>
        </p:nvSpPr>
        <p:spPr>
          <a:xfrm rot="0">
            <a:off x="1572983" y="5271925"/>
            <a:ext cx="3367838" cy="698246"/>
          </a:xfrm>
          <a:prstGeom prst="rect">
            <a:avLst/>
          </a:prstGeom>
        </p:spPr>
        <p:txBody>
          <a:bodyPr anchor="t" rtlCol="false" tIns="0" lIns="0" bIns="0" rIns="0">
            <a:spAutoFit/>
          </a:bodyPr>
          <a:lstStyle/>
          <a:p>
            <a:pPr algn="ctr">
              <a:lnSpc>
                <a:spcPts val="2737"/>
              </a:lnSpc>
            </a:pPr>
            <a:r>
              <a:rPr lang="en-US" sz="2300">
                <a:solidFill>
                  <a:srgbClr val="191919"/>
                </a:solidFill>
                <a:latin typeface="Glacial Indifference"/>
              </a:rPr>
              <a:t>Elaborate on what you want to discuss.</a:t>
            </a:r>
            <a:r>
              <a:rPr lang="en-US" sz="2300">
                <a:solidFill>
                  <a:srgbClr val="191919"/>
                </a:solidFill>
                <a:latin typeface="Glacial Indifference"/>
              </a:rPr>
              <a:t> </a:t>
            </a:r>
          </a:p>
        </p:txBody>
      </p:sp>
      <p:pic>
        <p:nvPicPr>
          <p:cNvPr name="Picture 5" id="5"/>
          <p:cNvPicPr>
            <a:picLocks noChangeAspect="true"/>
          </p:cNvPicPr>
          <p:nvPr/>
        </p:nvPicPr>
        <p:blipFill>
          <a:blip r:embed="rId3"/>
          <a:stretch>
            <a:fillRect/>
          </a:stretch>
        </p:blipFill>
        <p:spPr>
          <a:xfrm rot="0">
            <a:off x="7144781" y="695497"/>
            <a:ext cx="3998440" cy="3998440"/>
          </a:xfrm>
          <a:prstGeom prst="rect">
            <a:avLst/>
          </a:prstGeom>
        </p:spPr>
      </p:pic>
      <p:sp>
        <p:nvSpPr>
          <p:cNvPr name="TextBox 6" id="6"/>
          <p:cNvSpPr txBox="true"/>
          <p:nvPr/>
        </p:nvSpPr>
        <p:spPr>
          <a:xfrm rot="0">
            <a:off x="6933701" y="4640100"/>
            <a:ext cx="4420599" cy="565150"/>
          </a:xfrm>
          <a:prstGeom prst="rect">
            <a:avLst/>
          </a:prstGeom>
        </p:spPr>
        <p:txBody>
          <a:bodyPr anchor="t" rtlCol="false" tIns="0" lIns="0" bIns="0" rIns="0">
            <a:spAutoFit/>
          </a:bodyPr>
          <a:lstStyle/>
          <a:p>
            <a:pPr algn="ctr" marL="0" indent="0" lvl="0">
              <a:lnSpc>
                <a:spcPts val="4550"/>
              </a:lnSpc>
              <a:spcBef>
                <a:spcPct val="0"/>
              </a:spcBef>
            </a:pPr>
            <a:r>
              <a:rPr lang="en-US" sz="3500">
                <a:solidFill>
                  <a:srgbClr val="191919"/>
                </a:solidFill>
                <a:latin typeface="Glacial Indifference"/>
              </a:rPr>
              <a:t>POINT 2</a:t>
            </a:r>
          </a:p>
        </p:txBody>
      </p:sp>
      <p:sp>
        <p:nvSpPr>
          <p:cNvPr name="TextBox 7" id="7"/>
          <p:cNvSpPr txBox="true"/>
          <p:nvPr/>
        </p:nvSpPr>
        <p:spPr>
          <a:xfrm rot="0">
            <a:off x="7477984" y="5271925"/>
            <a:ext cx="3367838" cy="698246"/>
          </a:xfrm>
          <a:prstGeom prst="rect">
            <a:avLst/>
          </a:prstGeom>
        </p:spPr>
        <p:txBody>
          <a:bodyPr anchor="t" rtlCol="false" tIns="0" lIns="0" bIns="0" rIns="0">
            <a:spAutoFit/>
          </a:bodyPr>
          <a:lstStyle/>
          <a:p>
            <a:pPr algn="ctr">
              <a:lnSpc>
                <a:spcPts val="2737"/>
              </a:lnSpc>
            </a:pPr>
            <a:r>
              <a:rPr lang="en-US" sz="2300">
                <a:solidFill>
                  <a:srgbClr val="191919"/>
                </a:solidFill>
                <a:latin typeface="Glacial Indifference"/>
              </a:rPr>
              <a:t>Elaborate on what you want to discuss.</a:t>
            </a:r>
            <a:r>
              <a:rPr lang="en-US" sz="2300">
                <a:solidFill>
                  <a:srgbClr val="191919"/>
                </a:solidFill>
                <a:latin typeface="Glacial Indifference"/>
              </a:rPr>
              <a:t> </a:t>
            </a:r>
          </a:p>
        </p:txBody>
      </p:sp>
      <p:pic>
        <p:nvPicPr>
          <p:cNvPr name="Picture 8" id="8"/>
          <p:cNvPicPr>
            <a:picLocks noChangeAspect="true"/>
          </p:cNvPicPr>
          <p:nvPr/>
        </p:nvPicPr>
        <p:blipFill>
          <a:blip r:embed="rId4"/>
          <a:stretch>
            <a:fillRect/>
          </a:stretch>
        </p:blipFill>
        <p:spPr>
          <a:xfrm rot="0">
            <a:off x="13051279" y="695497"/>
            <a:ext cx="3998440" cy="3998440"/>
          </a:xfrm>
          <a:prstGeom prst="rect">
            <a:avLst/>
          </a:prstGeom>
        </p:spPr>
      </p:pic>
      <p:sp>
        <p:nvSpPr>
          <p:cNvPr name="TextBox 9" id="9"/>
          <p:cNvSpPr txBox="true"/>
          <p:nvPr/>
        </p:nvSpPr>
        <p:spPr>
          <a:xfrm rot="0">
            <a:off x="12840199" y="4640100"/>
            <a:ext cx="4420599" cy="565150"/>
          </a:xfrm>
          <a:prstGeom prst="rect">
            <a:avLst/>
          </a:prstGeom>
        </p:spPr>
        <p:txBody>
          <a:bodyPr anchor="t" rtlCol="false" tIns="0" lIns="0" bIns="0" rIns="0">
            <a:spAutoFit/>
          </a:bodyPr>
          <a:lstStyle/>
          <a:p>
            <a:pPr algn="ctr" marL="0" indent="0" lvl="0">
              <a:lnSpc>
                <a:spcPts val="4550"/>
              </a:lnSpc>
              <a:spcBef>
                <a:spcPct val="0"/>
              </a:spcBef>
            </a:pPr>
            <a:r>
              <a:rPr lang="en-US" sz="3500">
                <a:solidFill>
                  <a:srgbClr val="191919"/>
                </a:solidFill>
                <a:latin typeface="Glacial Indifference"/>
              </a:rPr>
              <a:t>POINT 3</a:t>
            </a:r>
          </a:p>
        </p:txBody>
      </p:sp>
      <p:sp>
        <p:nvSpPr>
          <p:cNvPr name="TextBox 10" id="10"/>
          <p:cNvSpPr txBox="true"/>
          <p:nvPr/>
        </p:nvSpPr>
        <p:spPr>
          <a:xfrm rot="0">
            <a:off x="13384482" y="5271925"/>
            <a:ext cx="3367838" cy="698246"/>
          </a:xfrm>
          <a:prstGeom prst="rect">
            <a:avLst/>
          </a:prstGeom>
        </p:spPr>
        <p:txBody>
          <a:bodyPr anchor="t" rtlCol="false" tIns="0" lIns="0" bIns="0" rIns="0">
            <a:spAutoFit/>
          </a:bodyPr>
          <a:lstStyle/>
          <a:p>
            <a:pPr algn="ctr">
              <a:lnSpc>
                <a:spcPts val="2737"/>
              </a:lnSpc>
            </a:pPr>
            <a:r>
              <a:rPr lang="en-US" sz="2300">
                <a:solidFill>
                  <a:srgbClr val="191919"/>
                </a:solidFill>
                <a:latin typeface="Glacial Indifference"/>
              </a:rPr>
              <a:t>Elaborate on what you want to discuss.</a:t>
            </a:r>
            <a:r>
              <a:rPr lang="en-US" sz="2300">
                <a:solidFill>
                  <a:srgbClr val="191919"/>
                </a:solidFill>
                <a:latin typeface="Glacial Indifference"/>
              </a:rPr>
              <a:t> </a:t>
            </a:r>
          </a:p>
        </p:txBody>
      </p:sp>
      <p:grpSp>
        <p:nvGrpSpPr>
          <p:cNvPr name="Group 11" id="11"/>
          <p:cNvGrpSpPr/>
          <p:nvPr/>
        </p:nvGrpSpPr>
        <p:grpSpPr>
          <a:xfrm rot="0">
            <a:off x="-387197" y="6894096"/>
            <a:ext cx="18675197" cy="3392904"/>
            <a:chOff x="0" y="0"/>
            <a:chExt cx="4918570" cy="893604"/>
          </a:xfrm>
        </p:grpSpPr>
        <p:sp>
          <p:nvSpPr>
            <p:cNvPr name="Freeform 12" id="12"/>
            <p:cNvSpPr/>
            <p:nvPr/>
          </p:nvSpPr>
          <p:spPr>
            <a:xfrm flipH="false" flipV="false" rot="0">
              <a:off x="0" y="0"/>
              <a:ext cx="4918570" cy="893604"/>
            </a:xfrm>
            <a:custGeom>
              <a:avLst/>
              <a:gdLst/>
              <a:ahLst/>
              <a:cxnLst/>
              <a:rect r="r" b="b" t="t" l="l"/>
              <a:pathLst>
                <a:path h="893604" w="4918570">
                  <a:moveTo>
                    <a:pt x="0" y="0"/>
                  </a:moveTo>
                  <a:lnTo>
                    <a:pt x="4918570" y="0"/>
                  </a:lnTo>
                  <a:lnTo>
                    <a:pt x="4918570" y="893604"/>
                  </a:lnTo>
                  <a:lnTo>
                    <a:pt x="0" y="893604"/>
                  </a:lnTo>
                  <a:close/>
                </a:path>
              </a:pathLst>
            </a:custGeom>
            <a:solidFill>
              <a:srgbClr val="FBD9D9"/>
            </a:solidFill>
          </p:spPr>
        </p:sp>
        <p:sp>
          <p:nvSpPr>
            <p:cNvPr name="TextBox 13" id="13"/>
            <p:cNvSpPr txBox="true"/>
            <p:nvPr/>
          </p:nvSpPr>
          <p:spPr>
            <a:xfrm>
              <a:off x="0" y="-47625"/>
              <a:ext cx="4918570" cy="941229"/>
            </a:xfrm>
            <a:prstGeom prst="rect">
              <a:avLst/>
            </a:prstGeom>
          </p:spPr>
          <p:txBody>
            <a:bodyPr anchor="ctr" rtlCol="false" tIns="50800" lIns="50800" bIns="50800" rIns="50800"/>
            <a:lstStyle/>
            <a:p>
              <a:pPr algn="ctr">
                <a:lnSpc>
                  <a:spcPts val="3359"/>
                </a:lnSpc>
              </a:pPr>
            </a:p>
          </p:txBody>
        </p:sp>
      </p:grpSp>
      <p:sp>
        <p:nvSpPr>
          <p:cNvPr name="TextBox 14" id="14"/>
          <p:cNvSpPr txBox="true"/>
          <p:nvPr/>
        </p:nvSpPr>
        <p:spPr>
          <a:xfrm rot="0">
            <a:off x="7197731" y="7592804"/>
            <a:ext cx="3541145" cy="923925"/>
          </a:xfrm>
          <a:prstGeom prst="rect">
            <a:avLst/>
          </a:prstGeom>
        </p:spPr>
        <p:txBody>
          <a:bodyPr anchor="t" rtlCol="false" tIns="0" lIns="0" bIns="0" rIns="0">
            <a:spAutoFit/>
          </a:bodyPr>
          <a:lstStyle/>
          <a:p>
            <a:pPr algn="ctr">
              <a:lnSpc>
                <a:spcPts val="7200"/>
              </a:lnSpc>
            </a:pPr>
            <a:r>
              <a:rPr lang="en-US" sz="6000">
                <a:solidFill>
                  <a:srgbClr val="191919"/>
                </a:solidFill>
                <a:latin typeface="Della Respira"/>
              </a:rPr>
              <a:t>Statistics</a:t>
            </a:r>
          </a:p>
        </p:txBody>
      </p:sp>
      <p:sp>
        <p:nvSpPr>
          <p:cNvPr name="TextBox 15" id="15"/>
          <p:cNvSpPr txBox="true"/>
          <p:nvPr/>
        </p:nvSpPr>
        <p:spPr>
          <a:xfrm rot="0">
            <a:off x="5211721" y="8762792"/>
            <a:ext cx="7900362" cy="815975"/>
          </a:xfrm>
          <a:prstGeom prst="rect">
            <a:avLst/>
          </a:prstGeom>
        </p:spPr>
        <p:txBody>
          <a:bodyPr anchor="t" rtlCol="false" tIns="0" lIns="0" bIns="0" rIns="0">
            <a:spAutoFit/>
          </a:bodyPr>
          <a:lstStyle/>
          <a:p>
            <a:pPr algn="ctr">
              <a:lnSpc>
                <a:spcPts val="3250"/>
              </a:lnSpc>
            </a:pPr>
            <a:r>
              <a:rPr lang="en-US" sz="2500">
                <a:solidFill>
                  <a:srgbClr val="191919"/>
                </a:solidFill>
                <a:latin typeface="Glacial Indifference"/>
              </a:rPr>
              <a:t>Lorem ipsum dolor sit amet, consectetur adipiscing elit. Aliquam finibus posuere neque. </a:t>
            </a:r>
          </a:p>
        </p:txBody>
      </p:sp>
      <p:sp>
        <p:nvSpPr>
          <p:cNvPr name="Freeform 16" id="16"/>
          <p:cNvSpPr/>
          <p:nvPr/>
        </p:nvSpPr>
        <p:spPr>
          <a:xfrm flipH="false" flipV="false" rot="0">
            <a:off x="1028700" y="7401511"/>
            <a:ext cx="2035564" cy="3364568"/>
          </a:xfrm>
          <a:custGeom>
            <a:avLst/>
            <a:gdLst/>
            <a:ahLst/>
            <a:cxnLst/>
            <a:rect r="r" b="b" t="t" l="l"/>
            <a:pathLst>
              <a:path h="3364568" w="2035564">
                <a:moveTo>
                  <a:pt x="0" y="0"/>
                </a:moveTo>
                <a:lnTo>
                  <a:pt x="2035564" y="0"/>
                </a:lnTo>
                <a:lnTo>
                  <a:pt x="2035564" y="3364568"/>
                </a:lnTo>
                <a:lnTo>
                  <a:pt x="0" y="3364568"/>
                </a:lnTo>
                <a:lnTo>
                  <a:pt x="0" y="0"/>
                </a:lnTo>
                <a:close/>
              </a:path>
            </a:pathLst>
          </a:custGeom>
          <a:blipFill>
            <a:blip r:embed="rId5"/>
            <a:stretch>
              <a:fillRect l="0" t="0" r="0" b="0"/>
            </a:stretch>
          </a:blipFill>
        </p:spPr>
      </p:sp>
      <p:sp>
        <p:nvSpPr>
          <p:cNvPr name="Freeform 17" id="17"/>
          <p:cNvSpPr/>
          <p:nvPr/>
        </p:nvSpPr>
        <p:spPr>
          <a:xfrm flipH="true" flipV="false" rot="0">
            <a:off x="15227781" y="7116275"/>
            <a:ext cx="2035564" cy="3364568"/>
          </a:xfrm>
          <a:custGeom>
            <a:avLst/>
            <a:gdLst/>
            <a:ahLst/>
            <a:cxnLst/>
            <a:rect r="r" b="b" t="t" l="l"/>
            <a:pathLst>
              <a:path h="3364568" w="2035564">
                <a:moveTo>
                  <a:pt x="2035564" y="0"/>
                </a:moveTo>
                <a:lnTo>
                  <a:pt x="0" y="0"/>
                </a:lnTo>
                <a:lnTo>
                  <a:pt x="0" y="3364568"/>
                </a:lnTo>
                <a:lnTo>
                  <a:pt x="2035564" y="3364568"/>
                </a:lnTo>
                <a:lnTo>
                  <a:pt x="2035564" y="0"/>
                </a:lnTo>
                <a:close/>
              </a:path>
            </a:pathLst>
          </a:custGeom>
          <a:blipFill>
            <a:blip r:embed="rId5"/>
            <a:stretch>
              <a:fillRect l="0" t="0" r="0" b="0"/>
            </a:stretch>
          </a:blipFill>
        </p:spPr>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FBD9D9"/>
        </a:solidFill>
      </p:bgPr>
    </p:bg>
    <p:spTree>
      <p:nvGrpSpPr>
        <p:cNvPr id="1" name=""/>
        <p:cNvGrpSpPr/>
        <p:nvPr/>
      </p:nvGrpSpPr>
      <p:grpSpPr>
        <a:xfrm>
          <a:off x="0" y="0"/>
          <a:ext cx="0" cy="0"/>
          <a:chOff x="0" y="0"/>
          <a:chExt cx="0" cy="0"/>
        </a:xfrm>
      </p:grpSpPr>
      <p:grpSp>
        <p:nvGrpSpPr>
          <p:cNvPr name="Group 2" id="2"/>
          <p:cNvGrpSpPr/>
          <p:nvPr/>
        </p:nvGrpSpPr>
        <p:grpSpPr>
          <a:xfrm rot="0">
            <a:off x="1839339" y="1282025"/>
            <a:ext cx="7722951" cy="7722951"/>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DFC"/>
            </a:solidFill>
          </p:spPr>
        </p:sp>
        <p:sp>
          <p:nvSpPr>
            <p:cNvPr name="TextBox 4" id="4"/>
            <p:cNvSpPr txBox="true"/>
            <p:nvPr/>
          </p:nvSpPr>
          <p:spPr>
            <a:xfrm>
              <a:off x="76200" y="28575"/>
              <a:ext cx="660400" cy="708025"/>
            </a:xfrm>
            <a:prstGeom prst="rect">
              <a:avLst/>
            </a:prstGeom>
          </p:spPr>
          <p:txBody>
            <a:bodyPr anchor="ctr" rtlCol="false" tIns="50800" lIns="50800" bIns="50800" rIns="50800"/>
            <a:lstStyle/>
            <a:p>
              <a:pPr algn="ctr">
                <a:lnSpc>
                  <a:spcPts val="3359"/>
                </a:lnSpc>
              </a:pPr>
            </a:p>
          </p:txBody>
        </p:sp>
      </p:grpSp>
      <p:grpSp>
        <p:nvGrpSpPr>
          <p:cNvPr name="Group 5" id="5"/>
          <p:cNvGrpSpPr/>
          <p:nvPr/>
        </p:nvGrpSpPr>
        <p:grpSpPr>
          <a:xfrm rot="0">
            <a:off x="7364004" y="6351871"/>
            <a:ext cx="2906429" cy="2906429"/>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38100" cap="sq">
              <a:solidFill>
                <a:srgbClr val="191919"/>
              </a:solidFill>
              <a:prstDash val="solid"/>
              <a:miter/>
            </a:ln>
          </p:spPr>
        </p:sp>
        <p:sp>
          <p:nvSpPr>
            <p:cNvPr name="TextBox 7" id="7"/>
            <p:cNvSpPr txBox="true"/>
            <p:nvPr/>
          </p:nvSpPr>
          <p:spPr>
            <a:xfrm>
              <a:off x="76200" y="28575"/>
              <a:ext cx="660400" cy="708025"/>
            </a:xfrm>
            <a:prstGeom prst="rect">
              <a:avLst/>
            </a:prstGeom>
          </p:spPr>
          <p:txBody>
            <a:bodyPr anchor="ctr" rtlCol="false" tIns="50800" lIns="50800" bIns="50800" rIns="50800"/>
            <a:lstStyle/>
            <a:p>
              <a:pPr algn="ctr">
                <a:lnSpc>
                  <a:spcPts val="3359"/>
                </a:lnSpc>
              </a:pPr>
            </a:p>
          </p:txBody>
        </p:sp>
      </p:grpSp>
      <p:grpSp>
        <p:nvGrpSpPr>
          <p:cNvPr name="Group 8" id="8"/>
          <p:cNvGrpSpPr>
            <a:grpSpLocks noChangeAspect="true"/>
          </p:cNvGrpSpPr>
          <p:nvPr/>
        </p:nvGrpSpPr>
        <p:grpSpPr>
          <a:xfrm rot="0">
            <a:off x="8190893" y="2542736"/>
            <a:ext cx="9068407" cy="5201528"/>
            <a:chOff x="0" y="0"/>
            <a:chExt cx="7981950" cy="4578350"/>
          </a:xfrm>
        </p:grpSpPr>
        <p:sp>
          <p:nvSpPr>
            <p:cNvPr name="Freeform 9" id="9"/>
            <p:cNvSpPr/>
            <p:nvPr/>
          </p:nvSpPr>
          <p:spPr>
            <a:xfrm flipH="false" flipV="false" rot="0">
              <a:off x="765810" y="21590"/>
              <a:ext cx="6451600" cy="4326890"/>
            </a:xfrm>
            <a:custGeom>
              <a:avLst/>
              <a:gdLst/>
              <a:ahLst/>
              <a:cxnLst/>
              <a:rect r="r" b="b" t="t" l="l"/>
              <a:pathLst>
                <a:path h="4326890" w="6451600">
                  <a:moveTo>
                    <a:pt x="6224270" y="0"/>
                  </a:moveTo>
                  <a:lnTo>
                    <a:pt x="226060" y="0"/>
                  </a:lnTo>
                  <a:cubicBezTo>
                    <a:pt x="101600" y="0"/>
                    <a:pt x="0" y="101600"/>
                    <a:pt x="0" y="226060"/>
                  </a:cubicBezTo>
                  <a:lnTo>
                    <a:pt x="0" y="4326890"/>
                  </a:lnTo>
                  <a:lnTo>
                    <a:pt x="6451601" y="4326890"/>
                  </a:lnTo>
                  <a:lnTo>
                    <a:pt x="6451601" y="226060"/>
                  </a:lnTo>
                  <a:cubicBezTo>
                    <a:pt x="6450331" y="101600"/>
                    <a:pt x="6348731" y="0"/>
                    <a:pt x="6224270" y="0"/>
                  </a:cubicBezTo>
                  <a:close/>
                  <a:moveTo>
                    <a:pt x="6252210" y="4043680"/>
                  </a:moveTo>
                  <a:lnTo>
                    <a:pt x="196851" y="4043680"/>
                  </a:lnTo>
                  <a:lnTo>
                    <a:pt x="196851" y="255270"/>
                  </a:lnTo>
                  <a:lnTo>
                    <a:pt x="6252210" y="255270"/>
                  </a:lnTo>
                  <a:lnTo>
                    <a:pt x="6252210" y="4043680"/>
                  </a:lnTo>
                  <a:close/>
                </a:path>
              </a:pathLst>
            </a:custGeom>
            <a:solidFill>
              <a:srgbClr val="000000"/>
            </a:solidFill>
          </p:spPr>
        </p:sp>
        <p:sp>
          <p:nvSpPr>
            <p:cNvPr name="Freeform 10" id="10"/>
            <p:cNvSpPr/>
            <p:nvPr/>
          </p:nvSpPr>
          <p:spPr>
            <a:xfrm flipH="false" flipV="false" rot="0">
              <a:off x="0" y="0"/>
              <a:ext cx="7981950" cy="4542790"/>
            </a:xfrm>
            <a:custGeom>
              <a:avLst/>
              <a:gdLst/>
              <a:ahLst/>
              <a:cxnLst/>
              <a:rect r="r" b="b" t="t" l="l"/>
              <a:pathLst>
                <a:path h="4542790" w="7981950">
                  <a:moveTo>
                    <a:pt x="7239000" y="4348480"/>
                  </a:moveTo>
                  <a:lnTo>
                    <a:pt x="7239000" y="243840"/>
                  </a:lnTo>
                  <a:cubicBezTo>
                    <a:pt x="7239000" y="109220"/>
                    <a:pt x="7129780" y="0"/>
                    <a:pt x="6995160" y="0"/>
                  </a:cubicBezTo>
                  <a:lnTo>
                    <a:pt x="985520" y="0"/>
                  </a:lnTo>
                  <a:cubicBezTo>
                    <a:pt x="852170" y="0"/>
                    <a:pt x="742950" y="109220"/>
                    <a:pt x="742950" y="243840"/>
                  </a:cubicBezTo>
                  <a:lnTo>
                    <a:pt x="742950" y="4349750"/>
                  </a:lnTo>
                  <a:lnTo>
                    <a:pt x="0" y="4349750"/>
                  </a:lnTo>
                  <a:lnTo>
                    <a:pt x="0" y="4447540"/>
                  </a:lnTo>
                  <a:cubicBezTo>
                    <a:pt x="0" y="4500880"/>
                    <a:pt x="43180" y="4542790"/>
                    <a:pt x="95250" y="4542790"/>
                  </a:cubicBezTo>
                  <a:lnTo>
                    <a:pt x="7886700" y="4542790"/>
                  </a:lnTo>
                  <a:cubicBezTo>
                    <a:pt x="7940040" y="4542790"/>
                    <a:pt x="7981950" y="4499610"/>
                    <a:pt x="7981950" y="4447540"/>
                  </a:cubicBezTo>
                  <a:lnTo>
                    <a:pt x="7981950" y="4349750"/>
                  </a:lnTo>
                  <a:lnTo>
                    <a:pt x="7239000" y="4349750"/>
                  </a:lnTo>
                  <a:close/>
                  <a:moveTo>
                    <a:pt x="4519930" y="4348480"/>
                  </a:moveTo>
                  <a:lnTo>
                    <a:pt x="4519930" y="4349750"/>
                  </a:lnTo>
                  <a:cubicBezTo>
                    <a:pt x="4519930" y="4403090"/>
                    <a:pt x="4476750" y="4445000"/>
                    <a:pt x="4424680" y="4445000"/>
                  </a:cubicBezTo>
                  <a:lnTo>
                    <a:pt x="3557270" y="4445000"/>
                  </a:lnTo>
                  <a:cubicBezTo>
                    <a:pt x="3503930" y="4445000"/>
                    <a:pt x="3462020" y="4401820"/>
                    <a:pt x="3462020" y="4349750"/>
                  </a:cubicBezTo>
                  <a:lnTo>
                    <a:pt x="3462020" y="4348480"/>
                  </a:lnTo>
                  <a:lnTo>
                    <a:pt x="765810" y="4348480"/>
                  </a:lnTo>
                  <a:lnTo>
                    <a:pt x="765810" y="247650"/>
                  </a:lnTo>
                  <a:cubicBezTo>
                    <a:pt x="765810" y="123190"/>
                    <a:pt x="867410" y="21590"/>
                    <a:pt x="991870" y="21590"/>
                  </a:cubicBezTo>
                  <a:lnTo>
                    <a:pt x="6990080" y="21590"/>
                  </a:lnTo>
                  <a:cubicBezTo>
                    <a:pt x="7114539" y="21590"/>
                    <a:pt x="7216139" y="123190"/>
                    <a:pt x="7216139" y="247650"/>
                  </a:cubicBezTo>
                  <a:lnTo>
                    <a:pt x="7216139" y="4348480"/>
                  </a:lnTo>
                  <a:lnTo>
                    <a:pt x="4519930" y="4348480"/>
                  </a:lnTo>
                  <a:close/>
                </a:path>
              </a:pathLst>
            </a:custGeom>
            <a:solidFill>
              <a:srgbClr val="969696"/>
            </a:solidFill>
          </p:spPr>
        </p:sp>
        <p:sp>
          <p:nvSpPr>
            <p:cNvPr name="Freeform 11" id="11"/>
            <p:cNvSpPr/>
            <p:nvPr/>
          </p:nvSpPr>
          <p:spPr>
            <a:xfrm flipH="false" flipV="false" rot="0">
              <a:off x="3460750" y="4349750"/>
              <a:ext cx="1059180" cy="96520"/>
            </a:xfrm>
            <a:custGeom>
              <a:avLst/>
              <a:gdLst/>
              <a:ahLst/>
              <a:cxnLst/>
              <a:rect r="r" b="b" t="t" l="l"/>
              <a:pathLst>
                <a:path h="96520" w="1059180">
                  <a:moveTo>
                    <a:pt x="96520" y="96520"/>
                  </a:moveTo>
                  <a:lnTo>
                    <a:pt x="963930" y="96520"/>
                  </a:lnTo>
                  <a:cubicBezTo>
                    <a:pt x="1017270" y="96520"/>
                    <a:pt x="1059180" y="53340"/>
                    <a:pt x="1059180" y="1270"/>
                  </a:cubicBezTo>
                  <a:lnTo>
                    <a:pt x="1059180" y="0"/>
                  </a:lnTo>
                  <a:lnTo>
                    <a:pt x="0" y="0"/>
                  </a:lnTo>
                  <a:lnTo>
                    <a:pt x="0" y="1270"/>
                  </a:lnTo>
                  <a:cubicBezTo>
                    <a:pt x="0" y="53340"/>
                    <a:pt x="43180" y="96520"/>
                    <a:pt x="96520" y="96520"/>
                  </a:cubicBezTo>
                  <a:close/>
                </a:path>
              </a:pathLst>
            </a:custGeom>
            <a:solidFill>
              <a:srgbClr val="727171"/>
            </a:solidFill>
          </p:spPr>
        </p:sp>
        <p:sp>
          <p:nvSpPr>
            <p:cNvPr name="Freeform 12" id="12"/>
            <p:cNvSpPr/>
            <p:nvPr/>
          </p:nvSpPr>
          <p:spPr>
            <a:xfrm flipH="false" flipV="false" rot="0">
              <a:off x="163830" y="4542790"/>
              <a:ext cx="7654290" cy="35560"/>
            </a:xfrm>
            <a:custGeom>
              <a:avLst/>
              <a:gdLst/>
              <a:ahLst/>
              <a:cxnLst/>
              <a:rect r="r" b="b" t="t" l="l"/>
              <a:pathLst>
                <a:path h="35560" w="7654290">
                  <a:moveTo>
                    <a:pt x="0" y="0"/>
                  </a:moveTo>
                  <a:cubicBezTo>
                    <a:pt x="0" y="20320"/>
                    <a:pt x="16510" y="35560"/>
                    <a:pt x="35560" y="35560"/>
                  </a:cubicBezTo>
                  <a:lnTo>
                    <a:pt x="7618730" y="35560"/>
                  </a:lnTo>
                  <a:cubicBezTo>
                    <a:pt x="7639050" y="35560"/>
                    <a:pt x="7654290" y="19050"/>
                    <a:pt x="7654290" y="0"/>
                  </a:cubicBezTo>
                  <a:lnTo>
                    <a:pt x="0" y="0"/>
                  </a:lnTo>
                  <a:close/>
                </a:path>
              </a:pathLst>
            </a:custGeom>
            <a:solidFill>
              <a:srgbClr val="727171"/>
            </a:solidFill>
          </p:spPr>
        </p:sp>
        <p:sp>
          <p:nvSpPr>
            <p:cNvPr name="Freeform 13" id="13"/>
            <p:cNvSpPr/>
            <p:nvPr/>
          </p:nvSpPr>
          <p:spPr>
            <a:xfrm flipH="false" flipV="false" rot="0">
              <a:off x="962660" y="276860"/>
              <a:ext cx="6055360" cy="3789680"/>
            </a:xfrm>
            <a:custGeom>
              <a:avLst/>
              <a:gdLst/>
              <a:ahLst/>
              <a:cxnLst/>
              <a:rect r="r" b="b" t="t" l="l"/>
              <a:pathLst>
                <a:path h="3789680" w="6055360">
                  <a:moveTo>
                    <a:pt x="0" y="0"/>
                  </a:moveTo>
                  <a:lnTo>
                    <a:pt x="6055360" y="0"/>
                  </a:lnTo>
                  <a:lnTo>
                    <a:pt x="6055360" y="3789680"/>
                  </a:lnTo>
                  <a:lnTo>
                    <a:pt x="0" y="3789680"/>
                  </a:lnTo>
                  <a:close/>
                </a:path>
              </a:pathLst>
            </a:custGeom>
            <a:blipFill>
              <a:blip r:embed="rId2"/>
              <a:stretch>
                <a:fillRect l="0" t="-3261" r="0" b="-3261"/>
              </a:stretch>
            </a:blipFill>
          </p:spPr>
        </p:sp>
      </p:grpSp>
      <p:sp>
        <p:nvSpPr>
          <p:cNvPr name="TextBox 14" id="14"/>
          <p:cNvSpPr txBox="true"/>
          <p:nvPr/>
        </p:nvSpPr>
        <p:spPr>
          <a:xfrm rot="0">
            <a:off x="3191981" y="4239293"/>
            <a:ext cx="5017666" cy="923925"/>
          </a:xfrm>
          <a:prstGeom prst="rect">
            <a:avLst/>
          </a:prstGeom>
        </p:spPr>
        <p:txBody>
          <a:bodyPr anchor="t" rtlCol="false" tIns="0" lIns="0" bIns="0" rIns="0">
            <a:spAutoFit/>
          </a:bodyPr>
          <a:lstStyle/>
          <a:p>
            <a:pPr>
              <a:lnSpc>
                <a:spcPts val="7200"/>
              </a:lnSpc>
            </a:pPr>
            <a:r>
              <a:rPr lang="en-US" sz="6000">
                <a:solidFill>
                  <a:srgbClr val="191919"/>
                </a:solidFill>
                <a:latin typeface="Della Respira"/>
              </a:rPr>
              <a:t>Add topic here</a:t>
            </a:r>
          </a:p>
        </p:txBody>
      </p:sp>
      <p:sp>
        <p:nvSpPr>
          <p:cNvPr name="TextBox 15" id="15"/>
          <p:cNvSpPr txBox="true"/>
          <p:nvPr/>
        </p:nvSpPr>
        <p:spPr>
          <a:xfrm rot="0">
            <a:off x="3191981" y="5440777"/>
            <a:ext cx="4539964" cy="1225550"/>
          </a:xfrm>
          <a:prstGeom prst="rect">
            <a:avLst/>
          </a:prstGeom>
        </p:spPr>
        <p:txBody>
          <a:bodyPr anchor="t" rtlCol="false" tIns="0" lIns="0" bIns="0" rIns="0">
            <a:spAutoFit/>
          </a:bodyPr>
          <a:lstStyle/>
          <a:p>
            <a:pPr>
              <a:lnSpc>
                <a:spcPts val="3250"/>
              </a:lnSpc>
            </a:pPr>
            <a:r>
              <a:rPr lang="en-US" sz="2500">
                <a:solidFill>
                  <a:srgbClr val="191919"/>
                </a:solidFill>
                <a:latin typeface="Glacial Indifference"/>
              </a:rPr>
              <a:t>Lorem ipsum dolor sit amet, consectetur adipiscing elit. Aliquam finibus posuere neque. </a:t>
            </a:r>
          </a:p>
        </p:txBody>
      </p:sp>
      <p:sp>
        <p:nvSpPr>
          <p:cNvPr name="Freeform 16" id="16"/>
          <p:cNvSpPr/>
          <p:nvPr/>
        </p:nvSpPr>
        <p:spPr>
          <a:xfrm flipH="false" flipV="false" rot="9904205">
            <a:off x="871939" y="432395"/>
            <a:ext cx="3841757" cy="3702493"/>
          </a:xfrm>
          <a:custGeom>
            <a:avLst/>
            <a:gdLst/>
            <a:ahLst/>
            <a:cxnLst/>
            <a:rect r="r" b="b" t="t" l="l"/>
            <a:pathLst>
              <a:path h="3702493" w="3841757">
                <a:moveTo>
                  <a:pt x="0" y="0"/>
                </a:moveTo>
                <a:lnTo>
                  <a:pt x="3841757" y="0"/>
                </a:lnTo>
                <a:lnTo>
                  <a:pt x="3841757" y="3702493"/>
                </a:lnTo>
                <a:lnTo>
                  <a:pt x="0" y="3702493"/>
                </a:lnTo>
                <a:lnTo>
                  <a:pt x="0" y="0"/>
                </a:lnTo>
                <a:close/>
              </a:path>
            </a:pathLst>
          </a:custGeom>
          <a:blipFill>
            <a:blip r:embed="rId3"/>
            <a:stretch>
              <a:fillRect l="0" t="0" r="0" b="0"/>
            </a:stretch>
          </a:blipFill>
        </p:spPr>
      </p:sp>
      <p:sp>
        <p:nvSpPr>
          <p:cNvPr name="Freeform 17" id="17"/>
          <p:cNvSpPr/>
          <p:nvPr/>
        </p:nvSpPr>
        <p:spPr>
          <a:xfrm flipH="false" flipV="false" rot="0">
            <a:off x="15159717" y="5840669"/>
            <a:ext cx="2690030" cy="4446331"/>
          </a:xfrm>
          <a:custGeom>
            <a:avLst/>
            <a:gdLst/>
            <a:ahLst/>
            <a:cxnLst/>
            <a:rect r="r" b="b" t="t" l="l"/>
            <a:pathLst>
              <a:path h="4446331" w="2690030">
                <a:moveTo>
                  <a:pt x="0" y="0"/>
                </a:moveTo>
                <a:lnTo>
                  <a:pt x="2690030" y="0"/>
                </a:lnTo>
                <a:lnTo>
                  <a:pt x="2690030" y="4446331"/>
                </a:lnTo>
                <a:lnTo>
                  <a:pt x="0" y="4446331"/>
                </a:lnTo>
                <a:lnTo>
                  <a:pt x="0" y="0"/>
                </a:lnTo>
                <a:close/>
              </a:path>
            </a:pathLst>
          </a:custGeom>
          <a:blipFill>
            <a:blip r:embed="rId4"/>
            <a:stretch>
              <a:fillRect l="0" t="0" r="0" b="0"/>
            </a:stretch>
          </a:blipFill>
        </p:spPr>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true" rot="1114374">
            <a:off x="-319102" y="-822813"/>
            <a:ext cx="3485058" cy="5760427"/>
          </a:xfrm>
          <a:custGeom>
            <a:avLst/>
            <a:gdLst/>
            <a:ahLst/>
            <a:cxnLst/>
            <a:rect r="r" b="b" t="t" l="l"/>
            <a:pathLst>
              <a:path h="5760427" w="3485058">
                <a:moveTo>
                  <a:pt x="0" y="5760426"/>
                </a:moveTo>
                <a:lnTo>
                  <a:pt x="3485058" y="5760426"/>
                </a:lnTo>
                <a:lnTo>
                  <a:pt x="3485058" y="0"/>
                </a:lnTo>
                <a:lnTo>
                  <a:pt x="0" y="0"/>
                </a:lnTo>
                <a:lnTo>
                  <a:pt x="0" y="5760426"/>
                </a:lnTo>
                <a:close/>
              </a:path>
            </a:pathLst>
          </a:custGeom>
          <a:blipFill>
            <a:blip r:embed="rId2"/>
            <a:stretch>
              <a:fillRect l="0" t="0" r="0" b="0"/>
            </a:stretch>
          </a:blipFill>
        </p:spPr>
      </p:sp>
      <p:grpSp>
        <p:nvGrpSpPr>
          <p:cNvPr name="Group 3" id="3"/>
          <p:cNvGrpSpPr/>
          <p:nvPr/>
        </p:nvGrpSpPr>
        <p:grpSpPr>
          <a:xfrm rot="0">
            <a:off x="1696244" y="2417279"/>
            <a:ext cx="6386607" cy="6386607"/>
            <a:chOff x="0" y="0"/>
            <a:chExt cx="812800" cy="812800"/>
          </a:xfrm>
        </p:grpSpPr>
        <p:sp>
          <p:nvSpPr>
            <p:cNvPr name="Freeform 4" id="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BD9D9"/>
            </a:solidFill>
          </p:spPr>
        </p:sp>
        <p:sp>
          <p:nvSpPr>
            <p:cNvPr name="TextBox 5" id="5"/>
            <p:cNvSpPr txBox="true"/>
            <p:nvPr/>
          </p:nvSpPr>
          <p:spPr>
            <a:xfrm>
              <a:off x="76200" y="28575"/>
              <a:ext cx="660400" cy="708025"/>
            </a:xfrm>
            <a:prstGeom prst="rect">
              <a:avLst/>
            </a:prstGeom>
          </p:spPr>
          <p:txBody>
            <a:bodyPr anchor="ctr" rtlCol="false" tIns="50800" lIns="50800" bIns="50800" rIns="50800"/>
            <a:lstStyle/>
            <a:p>
              <a:pPr algn="ctr">
                <a:lnSpc>
                  <a:spcPts val="3359"/>
                </a:lnSpc>
              </a:pPr>
            </a:p>
          </p:txBody>
        </p:sp>
      </p:grpSp>
      <p:sp>
        <p:nvSpPr>
          <p:cNvPr name="Freeform 6" id="6"/>
          <p:cNvSpPr/>
          <p:nvPr/>
        </p:nvSpPr>
        <p:spPr>
          <a:xfrm flipH="false" flipV="false" rot="0">
            <a:off x="-257576" y="4261734"/>
            <a:ext cx="4539673" cy="6299379"/>
          </a:xfrm>
          <a:custGeom>
            <a:avLst/>
            <a:gdLst/>
            <a:ahLst/>
            <a:cxnLst/>
            <a:rect r="r" b="b" t="t" l="l"/>
            <a:pathLst>
              <a:path h="6299379" w="4539673">
                <a:moveTo>
                  <a:pt x="0" y="0"/>
                </a:moveTo>
                <a:lnTo>
                  <a:pt x="4539673" y="0"/>
                </a:lnTo>
                <a:lnTo>
                  <a:pt x="4539673" y="6299378"/>
                </a:lnTo>
                <a:lnTo>
                  <a:pt x="0" y="6299378"/>
                </a:lnTo>
                <a:lnTo>
                  <a:pt x="0" y="0"/>
                </a:lnTo>
                <a:close/>
              </a:path>
            </a:pathLst>
          </a:custGeom>
          <a:blipFill>
            <a:blip r:embed="rId3"/>
            <a:stretch>
              <a:fillRect l="-101132" t="-21864" r="-67818" b="0"/>
            </a:stretch>
          </a:blipFill>
        </p:spPr>
      </p:sp>
      <p:sp>
        <p:nvSpPr>
          <p:cNvPr name="Freeform 7" id="7"/>
          <p:cNvSpPr/>
          <p:nvPr/>
        </p:nvSpPr>
        <p:spPr>
          <a:xfrm flipH="false" flipV="false" rot="0">
            <a:off x="3500410" y="3337845"/>
            <a:ext cx="1263026" cy="925454"/>
          </a:xfrm>
          <a:custGeom>
            <a:avLst/>
            <a:gdLst/>
            <a:ahLst/>
            <a:cxnLst/>
            <a:rect r="r" b="b" t="t" l="l"/>
            <a:pathLst>
              <a:path h="925454" w="1263026">
                <a:moveTo>
                  <a:pt x="0" y="0"/>
                </a:moveTo>
                <a:lnTo>
                  <a:pt x="1263026" y="0"/>
                </a:lnTo>
                <a:lnTo>
                  <a:pt x="1263026" y="925453"/>
                </a:lnTo>
                <a:lnTo>
                  <a:pt x="0" y="92545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8" id="8"/>
          <p:cNvSpPr txBox="true"/>
          <p:nvPr/>
        </p:nvSpPr>
        <p:spPr>
          <a:xfrm rot="0">
            <a:off x="6635167" y="1133475"/>
            <a:ext cx="5017666" cy="923925"/>
          </a:xfrm>
          <a:prstGeom prst="rect">
            <a:avLst/>
          </a:prstGeom>
        </p:spPr>
        <p:txBody>
          <a:bodyPr anchor="t" rtlCol="false" tIns="0" lIns="0" bIns="0" rIns="0">
            <a:spAutoFit/>
          </a:bodyPr>
          <a:lstStyle/>
          <a:p>
            <a:pPr algn="ctr">
              <a:lnSpc>
                <a:spcPts val="7200"/>
              </a:lnSpc>
            </a:pPr>
            <a:r>
              <a:rPr lang="en-US" sz="6000">
                <a:solidFill>
                  <a:srgbClr val="191919"/>
                </a:solidFill>
                <a:latin typeface="Della Respira"/>
              </a:rPr>
              <a:t>Testimonials</a:t>
            </a:r>
          </a:p>
        </p:txBody>
      </p:sp>
      <p:sp>
        <p:nvSpPr>
          <p:cNvPr name="TextBox 9" id="9"/>
          <p:cNvSpPr txBox="true"/>
          <p:nvPr/>
        </p:nvSpPr>
        <p:spPr>
          <a:xfrm rot="0">
            <a:off x="3500410" y="4597903"/>
            <a:ext cx="3686303" cy="1783715"/>
          </a:xfrm>
          <a:prstGeom prst="rect">
            <a:avLst/>
          </a:prstGeom>
        </p:spPr>
        <p:txBody>
          <a:bodyPr anchor="t" rtlCol="false" tIns="0" lIns="0" bIns="0" rIns="0">
            <a:spAutoFit/>
          </a:bodyPr>
          <a:lstStyle/>
          <a:p>
            <a:pPr>
              <a:lnSpc>
                <a:spcPts val="2380"/>
              </a:lnSpc>
            </a:pPr>
            <a:r>
              <a:rPr lang="en-US" sz="2000">
                <a:solidFill>
                  <a:srgbClr val="191919"/>
                </a:solidFill>
                <a:latin typeface="Glacial Indifference"/>
              </a:rPr>
              <a:t>Lorem ipsum dolor sit amet, consectetur adipiscing elit. Aliquam finibus posuere neque. Integer ut metus ut tortor mattis imperdiet. Nunc eu sem sed diam scelerisque viverra vel in justo.</a:t>
            </a:r>
            <a:r>
              <a:rPr lang="en-US" sz="2000">
                <a:solidFill>
                  <a:srgbClr val="191919"/>
                </a:solidFill>
                <a:latin typeface="Glacial Indifference"/>
              </a:rPr>
              <a:t> </a:t>
            </a:r>
          </a:p>
        </p:txBody>
      </p:sp>
      <p:sp>
        <p:nvSpPr>
          <p:cNvPr name="TextBox 10" id="10"/>
          <p:cNvSpPr txBox="true"/>
          <p:nvPr/>
        </p:nvSpPr>
        <p:spPr>
          <a:xfrm rot="0">
            <a:off x="3500410" y="6977615"/>
            <a:ext cx="3367838" cy="268986"/>
          </a:xfrm>
          <a:prstGeom prst="rect">
            <a:avLst/>
          </a:prstGeom>
        </p:spPr>
        <p:txBody>
          <a:bodyPr anchor="t" rtlCol="false" tIns="0" lIns="0" bIns="0" rIns="0">
            <a:spAutoFit/>
          </a:bodyPr>
          <a:lstStyle/>
          <a:p>
            <a:pPr algn="r">
              <a:lnSpc>
                <a:spcPts val="2142"/>
              </a:lnSpc>
            </a:pPr>
            <a:r>
              <a:rPr lang="en-US" sz="1800">
                <a:solidFill>
                  <a:srgbClr val="191919"/>
                </a:solidFill>
                <a:latin typeface="Glacial Indifference"/>
              </a:rPr>
              <a:t>John Doe</a:t>
            </a:r>
          </a:p>
        </p:txBody>
      </p:sp>
      <p:sp>
        <p:nvSpPr>
          <p:cNvPr name="Freeform 11" id="11"/>
          <p:cNvSpPr/>
          <p:nvPr/>
        </p:nvSpPr>
        <p:spPr>
          <a:xfrm flipH="false" flipV="false" rot="0">
            <a:off x="15748382" y="5143500"/>
            <a:ext cx="3485058" cy="5760427"/>
          </a:xfrm>
          <a:custGeom>
            <a:avLst/>
            <a:gdLst/>
            <a:ahLst/>
            <a:cxnLst/>
            <a:rect r="r" b="b" t="t" l="l"/>
            <a:pathLst>
              <a:path h="5760427" w="3485058">
                <a:moveTo>
                  <a:pt x="0" y="0"/>
                </a:moveTo>
                <a:lnTo>
                  <a:pt x="3485058" y="0"/>
                </a:lnTo>
                <a:lnTo>
                  <a:pt x="3485058" y="5760427"/>
                </a:lnTo>
                <a:lnTo>
                  <a:pt x="0" y="5760427"/>
                </a:lnTo>
                <a:lnTo>
                  <a:pt x="0" y="0"/>
                </a:lnTo>
                <a:close/>
              </a:path>
            </a:pathLst>
          </a:custGeom>
          <a:blipFill>
            <a:blip r:embed="rId2"/>
            <a:stretch>
              <a:fillRect l="0" t="0" r="0" b="0"/>
            </a:stretch>
          </a:blipFill>
        </p:spPr>
      </p:sp>
      <p:grpSp>
        <p:nvGrpSpPr>
          <p:cNvPr name="Group 12" id="12"/>
          <p:cNvGrpSpPr/>
          <p:nvPr/>
        </p:nvGrpSpPr>
        <p:grpSpPr>
          <a:xfrm rot="0">
            <a:off x="10872693" y="2417279"/>
            <a:ext cx="6386607" cy="6386607"/>
            <a:chOff x="0" y="0"/>
            <a:chExt cx="812800" cy="812800"/>
          </a:xfrm>
        </p:grpSpPr>
        <p:sp>
          <p:nvSpPr>
            <p:cNvPr name="Freeform 13" id="1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BD9D9"/>
            </a:solidFill>
          </p:spPr>
        </p:sp>
        <p:sp>
          <p:nvSpPr>
            <p:cNvPr name="TextBox 14" id="14"/>
            <p:cNvSpPr txBox="true"/>
            <p:nvPr/>
          </p:nvSpPr>
          <p:spPr>
            <a:xfrm>
              <a:off x="76200" y="28575"/>
              <a:ext cx="660400" cy="708025"/>
            </a:xfrm>
            <a:prstGeom prst="rect">
              <a:avLst/>
            </a:prstGeom>
          </p:spPr>
          <p:txBody>
            <a:bodyPr anchor="ctr" rtlCol="false" tIns="50800" lIns="50800" bIns="50800" rIns="50800"/>
            <a:lstStyle/>
            <a:p>
              <a:pPr algn="ctr">
                <a:lnSpc>
                  <a:spcPts val="3359"/>
                </a:lnSpc>
              </a:pPr>
            </a:p>
          </p:txBody>
        </p:sp>
      </p:grpSp>
      <p:sp>
        <p:nvSpPr>
          <p:cNvPr name="Freeform 15" id="15"/>
          <p:cNvSpPr/>
          <p:nvPr/>
        </p:nvSpPr>
        <p:spPr>
          <a:xfrm flipH="false" flipV="false" rot="0">
            <a:off x="8346393" y="3320289"/>
            <a:ext cx="5052599" cy="7583638"/>
          </a:xfrm>
          <a:custGeom>
            <a:avLst/>
            <a:gdLst/>
            <a:ahLst/>
            <a:cxnLst/>
            <a:rect r="r" b="b" t="t" l="l"/>
            <a:pathLst>
              <a:path h="7583638" w="5052599">
                <a:moveTo>
                  <a:pt x="0" y="0"/>
                </a:moveTo>
                <a:lnTo>
                  <a:pt x="5052599" y="0"/>
                </a:lnTo>
                <a:lnTo>
                  <a:pt x="5052599" y="7583638"/>
                </a:lnTo>
                <a:lnTo>
                  <a:pt x="0" y="7583638"/>
                </a:lnTo>
                <a:lnTo>
                  <a:pt x="0" y="0"/>
                </a:lnTo>
                <a:close/>
              </a:path>
            </a:pathLst>
          </a:custGeom>
          <a:blipFill>
            <a:blip r:embed="rId6"/>
            <a:stretch>
              <a:fillRect l="0" t="0" r="0" b="0"/>
            </a:stretch>
          </a:blipFill>
        </p:spPr>
      </p:sp>
      <p:sp>
        <p:nvSpPr>
          <p:cNvPr name="Freeform 16" id="16"/>
          <p:cNvSpPr/>
          <p:nvPr/>
        </p:nvSpPr>
        <p:spPr>
          <a:xfrm flipH="false" flipV="false" rot="0">
            <a:off x="12685641" y="3337845"/>
            <a:ext cx="1263026" cy="925454"/>
          </a:xfrm>
          <a:custGeom>
            <a:avLst/>
            <a:gdLst/>
            <a:ahLst/>
            <a:cxnLst/>
            <a:rect r="r" b="b" t="t" l="l"/>
            <a:pathLst>
              <a:path h="925454" w="1263026">
                <a:moveTo>
                  <a:pt x="0" y="0"/>
                </a:moveTo>
                <a:lnTo>
                  <a:pt x="1263026" y="0"/>
                </a:lnTo>
                <a:lnTo>
                  <a:pt x="1263026" y="925453"/>
                </a:lnTo>
                <a:lnTo>
                  <a:pt x="0" y="92545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17" id="17"/>
          <p:cNvSpPr txBox="true"/>
          <p:nvPr/>
        </p:nvSpPr>
        <p:spPr>
          <a:xfrm rot="0">
            <a:off x="12685641" y="4604163"/>
            <a:ext cx="3686303" cy="1783715"/>
          </a:xfrm>
          <a:prstGeom prst="rect">
            <a:avLst/>
          </a:prstGeom>
        </p:spPr>
        <p:txBody>
          <a:bodyPr anchor="t" rtlCol="false" tIns="0" lIns="0" bIns="0" rIns="0">
            <a:spAutoFit/>
          </a:bodyPr>
          <a:lstStyle/>
          <a:p>
            <a:pPr>
              <a:lnSpc>
                <a:spcPts val="2380"/>
              </a:lnSpc>
            </a:pPr>
            <a:r>
              <a:rPr lang="en-US" sz="2000">
                <a:solidFill>
                  <a:srgbClr val="191919"/>
                </a:solidFill>
                <a:latin typeface="Glacial Indifference"/>
              </a:rPr>
              <a:t>Lorem ipsum dolor sit amet, consectetur adipiscing elit. Aliquam finibus posuere neque. Integer ut metus ut tortor mattis imperdiet. Nunc eu sem sed diam scelerisque viverra vel in justo.</a:t>
            </a:r>
            <a:r>
              <a:rPr lang="en-US" sz="2000">
                <a:solidFill>
                  <a:srgbClr val="191919"/>
                </a:solidFill>
                <a:latin typeface="Glacial Indifference"/>
              </a:rPr>
              <a:t> </a:t>
            </a:r>
          </a:p>
        </p:txBody>
      </p:sp>
      <p:sp>
        <p:nvSpPr>
          <p:cNvPr name="TextBox 18" id="18"/>
          <p:cNvSpPr txBox="true"/>
          <p:nvPr/>
        </p:nvSpPr>
        <p:spPr>
          <a:xfrm rot="0">
            <a:off x="12685641" y="6983874"/>
            <a:ext cx="3367838" cy="268986"/>
          </a:xfrm>
          <a:prstGeom prst="rect">
            <a:avLst/>
          </a:prstGeom>
        </p:spPr>
        <p:txBody>
          <a:bodyPr anchor="t" rtlCol="false" tIns="0" lIns="0" bIns="0" rIns="0">
            <a:spAutoFit/>
          </a:bodyPr>
          <a:lstStyle/>
          <a:p>
            <a:pPr algn="r">
              <a:lnSpc>
                <a:spcPts val="2142"/>
              </a:lnSpc>
            </a:pPr>
            <a:r>
              <a:rPr lang="en-US" sz="1800">
                <a:solidFill>
                  <a:srgbClr val="191919"/>
                </a:solidFill>
                <a:latin typeface="Glacial Indifference"/>
              </a:rPr>
              <a:t>Jane Doe</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2875436"/>
            <a:ext cx="17259300" cy="5572858"/>
            <a:chOff x="0" y="0"/>
            <a:chExt cx="4545659" cy="1467749"/>
          </a:xfrm>
        </p:grpSpPr>
        <p:sp>
          <p:nvSpPr>
            <p:cNvPr name="Freeform 3" id="3"/>
            <p:cNvSpPr/>
            <p:nvPr/>
          </p:nvSpPr>
          <p:spPr>
            <a:xfrm flipH="false" flipV="false" rot="0">
              <a:off x="0" y="0"/>
              <a:ext cx="4545659" cy="1467748"/>
            </a:xfrm>
            <a:custGeom>
              <a:avLst/>
              <a:gdLst/>
              <a:ahLst/>
              <a:cxnLst/>
              <a:rect r="r" b="b" t="t" l="l"/>
              <a:pathLst>
                <a:path h="1467748" w="4545659">
                  <a:moveTo>
                    <a:pt x="0" y="0"/>
                  </a:moveTo>
                  <a:lnTo>
                    <a:pt x="4545659" y="0"/>
                  </a:lnTo>
                  <a:lnTo>
                    <a:pt x="4545659" y="1467748"/>
                  </a:lnTo>
                  <a:lnTo>
                    <a:pt x="0" y="1467748"/>
                  </a:lnTo>
                  <a:close/>
                </a:path>
              </a:pathLst>
            </a:custGeom>
            <a:solidFill>
              <a:srgbClr val="FBD9D9"/>
            </a:solidFill>
          </p:spPr>
        </p:sp>
        <p:sp>
          <p:nvSpPr>
            <p:cNvPr name="TextBox 4" id="4"/>
            <p:cNvSpPr txBox="true"/>
            <p:nvPr/>
          </p:nvSpPr>
          <p:spPr>
            <a:xfrm>
              <a:off x="0" y="-47625"/>
              <a:ext cx="4545659" cy="1515374"/>
            </a:xfrm>
            <a:prstGeom prst="rect">
              <a:avLst/>
            </a:prstGeom>
          </p:spPr>
          <p:txBody>
            <a:bodyPr anchor="ctr" rtlCol="false" tIns="50800" lIns="50800" bIns="50800" rIns="50800"/>
            <a:lstStyle/>
            <a:p>
              <a:pPr algn="ctr">
                <a:lnSpc>
                  <a:spcPts val="3359"/>
                </a:lnSpc>
              </a:pPr>
            </a:p>
          </p:txBody>
        </p:sp>
      </p:grpSp>
      <p:sp>
        <p:nvSpPr>
          <p:cNvPr name="TextBox 5" id="5"/>
          <p:cNvSpPr txBox="true"/>
          <p:nvPr/>
        </p:nvSpPr>
        <p:spPr>
          <a:xfrm rot="0">
            <a:off x="12913066" y="3557442"/>
            <a:ext cx="5141301" cy="495300"/>
          </a:xfrm>
          <a:prstGeom prst="rect">
            <a:avLst/>
          </a:prstGeom>
        </p:spPr>
        <p:txBody>
          <a:bodyPr anchor="t" rtlCol="false" tIns="0" lIns="0" bIns="0" rIns="0">
            <a:spAutoFit/>
          </a:bodyPr>
          <a:lstStyle/>
          <a:p>
            <a:pPr algn="l" marL="0" indent="0" lvl="0">
              <a:lnSpc>
                <a:spcPts val="3900"/>
              </a:lnSpc>
              <a:spcBef>
                <a:spcPct val="0"/>
              </a:spcBef>
            </a:pPr>
            <a:r>
              <a:rPr lang="en-US" sz="3000">
                <a:solidFill>
                  <a:srgbClr val="191919"/>
                </a:solidFill>
                <a:latin typeface="Glacial Indifference"/>
              </a:rPr>
              <a:t>CANVA</a:t>
            </a:r>
          </a:p>
        </p:txBody>
      </p:sp>
      <p:sp>
        <p:nvSpPr>
          <p:cNvPr name="Freeform 6" id="6"/>
          <p:cNvSpPr/>
          <p:nvPr/>
        </p:nvSpPr>
        <p:spPr>
          <a:xfrm flipH="false" flipV="false" rot="0">
            <a:off x="12112184" y="6607502"/>
            <a:ext cx="8276689" cy="4436761"/>
          </a:xfrm>
          <a:custGeom>
            <a:avLst/>
            <a:gdLst/>
            <a:ahLst/>
            <a:cxnLst/>
            <a:rect r="r" b="b" t="t" l="l"/>
            <a:pathLst>
              <a:path h="4436761" w="8276689">
                <a:moveTo>
                  <a:pt x="0" y="0"/>
                </a:moveTo>
                <a:lnTo>
                  <a:pt x="8276689" y="0"/>
                </a:lnTo>
                <a:lnTo>
                  <a:pt x="8276689" y="4436761"/>
                </a:lnTo>
                <a:lnTo>
                  <a:pt x="0" y="4436761"/>
                </a:lnTo>
                <a:lnTo>
                  <a:pt x="0" y="0"/>
                </a:lnTo>
                <a:close/>
              </a:path>
            </a:pathLst>
          </a:custGeom>
          <a:blipFill>
            <a:blip r:embed="rId2"/>
            <a:stretch>
              <a:fillRect l="0" t="-484" r="0" b="-484"/>
            </a:stretch>
          </a:blipFill>
        </p:spPr>
      </p:sp>
      <p:sp>
        <p:nvSpPr>
          <p:cNvPr name="TextBox 7" id="7"/>
          <p:cNvSpPr txBox="true"/>
          <p:nvPr/>
        </p:nvSpPr>
        <p:spPr>
          <a:xfrm rot="0">
            <a:off x="1028700" y="1289177"/>
            <a:ext cx="10717973" cy="923925"/>
          </a:xfrm>
          <a:prstGeom prst="rect">
            <a:avLst/>
          </a:prstGeom>
        </p:spPr>
        <p:txBody>
          <a:bodyPr anchor="t" rtlCol="false" tIns="0" lIns="0" bIns="0" rIns="0">
            <a:spAutoFit/>
          </a:bodyPr>
          <a:lstStyle/>
          <a:p>
            <a:pPr algn="l" marL="0" indent="0" lvl="0">
              <a:lnSpc>
                <a:spcPts val="7200"/>
              </a:lnSpc>
              <a:spcBef>
                <a:spcPct val="0"/>
              </a:spcBef>
            </a:pPr>
            <a:r>
              <a:rPr lang="en-US" sz="6000">
                <a:solidFill>
                  <a:srgbClr val="191919"/>
                </a:solidFill>
                <a:latin typeface="Della Respira"/>
              </a:rPr>
              <a:t>How to Use This Presentation</a:t>
            </a:r>
          </a:p>
        </p:txBody>
      </p:sp>
      <p:sp>
        <p:nvSpPr>
          <p:cNvPr name="TextBox 8" id="8"/>
          <p:cNvSpPr txBox="true"/>
          <p:nvPr/>
        </p:nvSpPr>
        <p:spPr>
          <a:xfrm rot="0">
            <a:off x="1028700" y="4278233"/>
            <a:ext cx="4828539" cy="3449955"/>
          </a:xfrm>
          <a:prstGeom prst="rect">
            <a:avLst/>
          </a:prstGeom>
        </p:spPr>
        <p:txBody>
          <a:bodyPr anchor="t" rtlCol="false" tIns="0" lIns="0" bIns="0" rIns="0">
            <a:spAutoFit/>
          </a:bodyPr>
          <a:lstStyle/>
          <a:p>
            <a:pPr marL="388618" indent="-194309" lvl="1">
              <a:lnSpc>
                <a:spcPts val="2519"/>
              </a:lnSpc>
              <a:buFont typeface="Arial"/>
              <a:buChar char="•"/>
            </a:pPr>
            <a:r>
              <a:rPr lang="en-US" sz="1799">
                <a:solidFill>
                  <a:srgbClr val="191919"/>
                </a:solidFill>
                <a:latin typeface="Glacial Indifference"/>
              </a:rPr>
              <a:t>Click on the "Google Slides" button below this presentation preview. Make sure to sign in to your Google account. Click on "Make a copy." Start editing your presentation.</a:t>
            </a:r>
          </a:p>
          <a:p>
            <a:pPr>
              <a:lnSpc>
                <a:spcPts val="2519"/>
              </a:lnSpc>
            </a:pPr>
          </a:p>
          <a:p>
            <a:pPr marL="388618" indent="-194309" lvl="1">
              <a:lnSpc>
                <a:spcPts val="2519"/>
              </a:lnSpc>
              <a:buFont typeface="Arial"/>
              <a:buChar char="•"/>
            </a:pPr>
            <a:r>
              <a:rPr lang="en-US" sz="1799" u="sng">
                <a:solidFill>
                  <a:srgbClr val="191919"/>
                </a:solidFill>
                <a:latin typeface="Glacial Indifference"/>
              </a:rPr>
              <a:t>Alternative:</a:t>
            </a:r>
            <a:r>
              <a:rPr lang="en-US" sz="1799">
                <a:solidFill>
                  <a:srgbClr val="191919"/>
                </a:solidFill>
                <a:latin typeface="Glacial Indifference"/>
              </a:rPr>
              <a:t> Click on the "Share" button on the top right corner in Canva and click on "More" at the bottom of the menu. Enter "Google Drive" in the search bar and click on the GDrive icon to add this design as a Google slide in your GDrive.</a:t>
            </a:r>
          </a:p>
        </p:txBody>
      </p:sp>
      <p:sp>
        <p:nvSpPr>
          <p:cNvPr name="TextBox 9" id="9"/>
          <p:cNvSpPr txBox="true"/>
          <p:nvPr/>
        </p:nvSpPr>
        <p:spPr>
          <a:xfrm rot="0">
            <a:off x="1028700" y="3557442"/>
            <a:ext cx="5141301" cy="495300"/>
          </a:xfrm>
          <a:prstGeom prst="rect">
            <a:avLst/>
          </a:prstGeom>
        </p:spPr>
        <p:txBody>
          <a:bodyPr anchor="t" rtlCol="false" tIns="0" lIns="0" bIns="0" rIns="0">
            <a:spAutoFit/>
          </a:bodyPr>
          <a:lstStyle/>
          <a:p>
            <a:pPr algn="l" marL="0" indent="0" lvl="0">
              <a:lnSpc>
                <a:spcPts val="3900"/>
              </a:lnSpc>
              <a:spcBef>
                <a:spcPct val="0"/>
              </a:spcBef>
            </a:pPr>
            <a:r>
              <a:rPr lang="en-US" sz="3000">
                <a:solidFill>
                  <a:srgbClr val="191919"/>
                </a:solidFill>
                <a:latin typeface="Glacial Indifference"/>
              </a:rPr>
              <a:t>GOOGLE SLIDES</a:t>
            </a:r>
          </a:p>
        </p:txBody>
      </p:sp>
      <p:sp>
        <p:nvSpPr>
          <p:cNvPr name="TextBox 10" id="10"/>
          <p:cNvSpPr txBox="true"/>
          <p:nvPr/>
        </p:nvSpPr>
        <p:spPr>
          <a:xfrm rot="0">
            <a:off x="6970883" y="4435395"/>
            <a:ext cx="4471374" cy="3135630"/>
          </a:xfrm>
          <a:prstGeom prst="rect">
            <a:avLst/>
          </a:prstGeom>
        </p:spPr>
        <p:txBody>
          <a:bodyPr anchor="t" rtlCol="false" tIns="0" lIns="0" bIns="0" rIns="0">
            <a:spAutoFit/>
          </a:bodyPr>
          <a:lstStyle/>
          <a:p>
            <a:pPr marL="388618" indent="-194309" lvl="1">
              <a:lnSpc>
                <a:spcPts val="2519"/>
              </a:lnSpc>
              <a:buFont typeface="Arial"/>
              <a:buChar char="•"/>
            </a:pPr>
            <a:r>
              <a:rPr lang="en-US" sz="1799">
                <a:solidFill>
                  <a:srgbClr val="191919"/>
                </a:solidFill>
                <a:latin typeface="Glacial Indifference"/>
              </a:rPr>
              <a:t>Click on the "PowerPoint" button below this presentation preview. </a:t>
            </a:r>
            <a:r>
              <a:rPr lang="en-US" sz="1799">
                <a:solidFill>
                  <a:srgbClr val="191919"/>
                </a:solidFill>
                <a:latin typeface="Glacial Indifference"/>
              </a:rPr>
              <a:t>Start editing your presentation.</a:t>
            </a:r>
          </a:p>
          <a:p>
            <a:pPr>
              <a:lnSpc>
                <a:spcPts val="2519"/>
              </a:lnSpc>
            </a:pPr>
          </a:p>
          <a:p>
            <a:pPr marL="388618" indent="-194309" lvl="1">
              <a:lnSpc>
                <a:spcPts val="2519"/>
              </a:lnSpc>
              <a:buFont typeface="Arial"/>
              <a:buChar char="•"/>
            </a:pPr>
            <a:r>
              <a:rPr lang="en-US" sz="1799" u="sng">
                <a:solidFill>
                  <a:srgbClr val="191919"/>
                </a:solidFill>
                <a:latin typeface="Glacial Indifference"/>
              </a:rPr>
              <a:t>Alternative:</a:t>
            </a:r>
            <a:r>
              <a:rPr lang="en-US" sz="1799">
                <a:solidFill>
                  <a:srgbClr val="191919"/>
                </a:solidFill>
                <a:latin typeface="Glacial Indifference"/>
              </a:rPr>
              <a:t> From Canva template file, Click on the "Share" button on the top right corner in Canva and click on "More" at the bottom of the menu. Enter "PowerPoint" in the search bar and click on the PowerPoint icon to download.</a:t>
            </a:r>
          </a:p>
        </p:txBody>
      </p:sp>
      <p:sp>
        <p:nvSpPr>
          <p:cNvPr name="TextBox 11" id="11"/>
          <p:cNvSpPr txBox="true"/>
          <p:nvPr/>
        </p:nvSpPr>
        <p:spPr>
          <a:xfrm rot="0">
            <a:off x="6970883" y="3557442"/>
            <a:ext cx="5141301" cy="495300"/>
          </a:xfrm>
          <a:prstGeom prst="rect">
            <a:avLst/>
          </a:prstGeom>
        </p:spPr>
        <p:txBody>
          <a:bodyPr anchor="t" rtlCol="false" tIns="0" lIns="0" bIns="0" rIns="0">
            <a:spAutoFit/>
          </a:bodyPr>
          <a:lstStyle/>
          <a:p>
            <a:pPr algn="l" marL="0" indent="0" lvl="0">
              <a:lnSpc>
                <a:spcPts val="3900"/>
              </a:lnSpc>
              <a:spcBef>
                <a:spcPct val="0"/>
              </a:spcBef>
            </a:pPr>
            <a:r>
              <a:rPr lang="en-US" sz="3000">
                <a:solidFill>
                  <a:srgbClr val="191919"/>
                </a:solidFill>
                <a:latin typeface="Glacial Indifference"/>
              </a:rPr>
              <a:t>POWERPOINT</a:t>
            </a:r>
          </a:p>
        </p:txBody>
      </p:sp>
      <p:sp>
        <p:nvSpPr>
          <p:cNvPr name="TextBox 12" id="12"/>
          <p:cNvSpPr txBox="true"/>
          <p:nvPr/>
        </p:nvSpPr>
        <p:spPr>
          <a:xfrm rot="0">
            <a:off x="12913066" y="4435395"/>
            <a:ext cx="3429117" cy="1564005"/>
          </a:xfrm>
          <a:prstGeom prst="rect">
            <a:avLst/>
          </a:prstGeom>
        </p:spPr>
        <p:txBody>
          <a:bodyPr anchor="t" rtlCol="false" tIns="0" lIns="0" bIns="0" rIns="0">
            <a:spAutoFit/>
          </a:bodyPr>
          <a:lstStyle/>
          <a:p>
            <a:pPr marL="388618" indent="-194309" lvl="1">
              <a:lnSpc>
                <a:spcPts val="2519"/>
              </a:lnSpc>
              <a:buFont typeface="Arial"/>
              <a:buChar char="•"/>
            </a:pPr>
            <a:r>
              <a:rPr lang="en-US" sz="1799">
                <a:solidFill>
                  <a:srgbClr val="191919"/>
                </a:solidFill>
                <a:latin typeface="Glacial Indifference"/>
              </a:rPr>
              <a:t>Click on the "Canva" button under this presentation preview. Start editing your presentation. You need to sign in to your Canva account.</a:t>
            </a: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a:grpSpLocks noChangeAspect="true"/>
          </p:cNvGrpSpPr>
          <p:nvPr/>
        </p:nvGrpSpPr>
        <p:grpSpPr>
          <a:xfrm rot="0">
            <a:off x="1028700" y="5043644"/>
            <a:ext cx="2990902" cy="2990890"/>
            <a:chOff x="0" y="0"/>
            <a:chExt cx="6350000" cy="6349975"/>
          </a:xfrm>
        </p:grpSpPr>
        <p:sp>
          <p:nvSpPr>
            <p:cNvPr name="Freeform 3" id="3"/>
            <p:cNvSpPr/>
            <p:nvPr/>
          </p:nvSpPr>
          <p:spPr>
            <a:xfrm flipH="false" flipV="false" rot="0">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
              <a:stretch>
                <a:fillRect l="-120637" t="-53337" r="-99791" b="-54324"/>
              </a:stretch>
            </a:blipFill>
          </p:spPr>
        </p:sp>
      </p:grpSp>
      <p:grpSp>
        <p:nvGrpSpPr>
          <p:cNvPr name="Group 4" id="4"/>
          <p:cNvGrpSpPr>
            <a:grpSpLocks noChangeAspect="true"/>
          </p:cNvGrpSpPr>
          <p:nvPr/>
        </p:nvGrpSpPr>
        <p:grpSpPr>
          <a:xfrm rot="0">
            <a:off x="4925768" y="5043644"/>
            <a:ext cx="2990902" cy="2990890"/>
            <a:chOff x="0" y="0"/>
            <a:chExt cx="6350000" cy="6349975"/>
          </a:xfrm>
        </p:grpSpPr>
        <p:sp>
          <p:nvSpPr>
            <p:cNvPr name="Freeform 5" id="5"/>
            <p:cNvSpPr/>
            <p:nvPr/>
          </p:nvSpPr>
          <p:spPr>
            <a:xfrm flipH="false" flipV="false" rot="0">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3"/>
              <a:stretch>
                <a:fillRect l="-29882" t="0" r="-20117" b="0"/>
              </a:stretch>
            </a:blipFill>
          </p:spPr>
        </p:sp>
      </p:grpSp>
      <p:grpSp>
        <p:nvGrpSpPr>
          <p:cNvPr name="Group 6" id="6"/>
          <p:cNvGrpSpPr>
            <a:grpSpLocks noChangeAspect="true"/>
          </p:cNvGrpSpPr>
          <p:nvPr/>
        </p:nvGrpSpPr>
        <p:grpSpPr>
          <a:xfrm rot="0">
            <a:off x="8822836" y="5043644"/>
            <a:ext cx="2990902" cy="2990890"/>
            <a:chOff x="0" y="0"/>
            <a:chExt cx="6350000" cy="6349975"/>
          </a:xfrm>
        </p:grpSpPr>
        <p:sp>
          <p:nvSpPr>
            <p:cNvPr name="Freeform 7" id="7"/>
            <p:cNvSpPr/>
            <p:nvPr/>
          </p:nvSpPr>
          <p:spPr>
            <a:xfrm flipH="false" flipV="false" rot="0">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4"/>
              <a:stretch>
                <a:fillRect l="-29788" t="0" r="-20023" b="0"/>
              </a:stretch>
            </a:blipFill>
          </p:spPr>
        </p:sp>
      </p:grpSp>
      <p:grpSp>
        <p:nvGrpSpPr>
          <p:cNvPr name="Group 8" id="8"/>
          <p:cNvGrpSpPr>
            <a:grpSpLocks noChangeAspect="true"/>
          </p:cNvGrpSpPr>
          <p:nvPr/>
        </p:nvGrpSpPr>
        <p:grpSpPr>
          <a:xfrm rot="0">
            <a:off x="12719904" y="5043644"/>
            <a:ext cx="2990902" cy="2990890"/>
            <a:chOff x="0" y="0"/>
            <a:chExt cx="6350000" cy="6349975"/>
          </a:xfrm>
        </p:grpSpPr>
        <p:sp>
          <p:nvSpPr>
            <p:cNvPr name="Freeform 9" id="9"/>
            <p:cNvSpPr/>
            <p:nvPr/>
          </p:nvSpPr>
          <p:spPr>
            <a:xfrm flipH="false" flipV="false" rot="0">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5"/>
              <a:stretch>
                <a:fillRect l="-65904" t="0" r="-42568" b="-38982"/>
              </a:stretch>
            </a:blipFill>
          </p:spPr>
        </p:sp>
      </p:grpSp>
      <p:sp>
        <p:nvSpPr>
          <p:cNvPr name="TextBox 10" id="10"/>
          <p:cNvSpPr txBox="true"/>
          <p:nvPr/>
        </p:nvSpPr>
        <p:spPr>
          <a:xfrm rot="0">
            <a:off x="1028700" y="2305280"/>
            <a:ext cx="5017666" cy="923925"/>
          </a:xfrm>
          <a:prstGeom prst="rect">
            <a:avLst/>
          </a:prstGeom>
        </p:spPr>
        <p:txBody>
          <a:bodyPr anchor="t" rtlCol="false" tIns="0" lIns="0" bIns="0" rIns="0">
            <a:spAutoFit/>
          </a:bodyPr>
          <a:lstStyle/>
          <a:p>
            <a:pPr>
              <a:lnSpc>
                <a:spcPts val="7200"/>
              </a:lnSpc>
            </a:pPr>
            <a:r>
              <a:rPr lang="en-US" sz="6000">
                <a:solidFill>
                  <a:srgbClr val="191919"/>
                </a:solidFill>
                <a:latin typeface="Della Respira"/>
              </a:rPr>
              <a:t>Our team</a:t>
            </a:r>
          </a:p>
        </p:txBody>
      </p:sp>
      <p:sp>
        <p:nvSpPr>
          <p:cNvPr name="TextBox 11" id="11"/>
          <p:cNvSpPr txBox="true"/>
          <p:nvPr/>
        </p:nvSpPr>
        <p:spPr>
          <a:xfrm rot="0">
            <a:off x="1309287" y="8407702"/>
            <a:ext cx="2429727" cy="371475"/>
          </a:xfrm>
          <a:prstGeom prst="rect">
            <a:avLst/>
          </a:prstGeom>
        </p:spPr>
        <p:txBody>
          <a:bodyPr anchor="t" rtlCol="false" tIns="0" lIns="0" bIns="0" rIns="0">
            <a:spAutoFit/>
          </a:bodyPr>
          <a:lstStyle/>
          <a:p>
            <a:pPr algn="ctr">
              <a:lnSpc>
                <a:spcPts val="2999"/>
              </a:lnSpc>
            </a:pPr>
            <a:r>
              <a:rPr lang="en-US" sz="2499" spc="124">
                <a:solidFill>
                  <a:srgbClr val="191919"/>
                </a:solidFill>
                <a:latin typeface="Glacial Indifference"/>
              </a:rPr>
              <a:t> NAME</a:t>
            </a:r>
          </a:p>
        </p:txBody>
      </p:sp>
      <p:sp>
        <p:nvSpPr>
          <p:cNvPr name="TextBox 12" id="12"/>
          <p:cNvSpPr txBox="true"/>
          <p:nvPr/>
        </p:nvSpPr>
        <p:spPr>
          <a:xfrm rot="0">
            <a:off x="1309287" y="8991600"/>
            <a:ext cx="2429727" cy="266700"/>
          </a:xfrm>
          <a:prstGeom prst="rect">
            <a:avLst/>
          </a:prstGeom>
        </p:spPr>
        <p:txBody>
          <a:bodyPr anchor="t" rtlCol="false" tIns="0" lIns="0" bIns="0" rIns="0">
            <a:spAutoFit/>
          </a:bodyPr>
          <a:lstStyle/>
          <a:p>
            <a:pPr algn="ctr">
              <a:lnSpc>
                <a:spcPts val="2160"/>
              </a:lnSpc>
            </a:pPr>
            <a:r>
              <a:rPr lang="en-US" sz="1800" spc="89">
                <a:solidFill>
                  <a:srgbClr val="191919"/>
                </a:solidFill>
                <a:latin typeface="Glacial Indifference"/>
              </a:rPr>
              <a:t>Title or Position</a:t>
            </a:r>
          </a:p>
        </p:txBody>
      </p:sp>
      <p:sp>
        <p:nvSpPr>
          <p:cNvPr name="TextBox 13" id="13"/>
          <p:cNvSpPr txBox="true"/>
          <p:nvPr/>
        </p:nvSpPr>
        <p:spPr>
          <a:xfrm rot="0">
            <a:off x="5206355" y="8407702"/>
            <a:ext cx="2429727" cy="371475"/>
          </a:xfrm>
          <a:prstGeom prst="rect">
            <a:avLst/>
          </a:prstGeom>
        </p:spPr>
        <p:txBody>
          <a:bodyPr anchor="t" rtlCol="false" tIns="0" lIns="0" bIns="0" rIns="0">
            <a:spAutoFit/>
          </a:bodyPr>
          <a:lstStyle/>
          <a:p>
            <a:pPr algn="ctr">
              <a:lnSpc>
                <a:spcPts val="2999"/>
              </a:lnSpc>
            </a:pPr>
            <a:r>
              <a:rPr lang="en-US" sz="2499" spc="124">
                <a:solidFill>
                  <a:srgbClr val="191919"/>
                </a:solidFill>
                <a:latin typeface="Glacial Indifference"/>
              </a:rPr>
              <a:t> NAME</a:t>
            </a:r>
          </a:p>
        </p:txBody>
      </p:sp>
      <p:sp>
        <p:nvSpPr>
          <p:cNvPr name="TextBox 14" id="14"/>
          <p:cNvSpPr txBox="true"/>
          <p:nvPr/>
        </p:nvSpPr>
        <p:spPr>
          <a:xfrm rot="0">
            <a:off x="5206355" y="8991600"/>
            <a:ext cx="2429727" cy="266700"/>
          </a:xfrm>
          <a:prstGeom prst="rect">
            <a:avLst/>
          </a:prstGeom>
        </p:spPr>
        <p:txBody>
          <a:bodyPr anchor="t" rtlCol="false" tIns="0" lIns="0" bIns="0" rIns="0">
            <a:spAutoFit/>
          </a:bodyPr>
          <a:lstStyle/>
          <a:p>
            <a:pPr algn="ctr">
              <a:lnSpc>
                <a:spcPts val="2160"/>
              </a:lnSpc>
            </a:pPr>
            <a:r>
              <a:rPr lang="en-US" sz="1800" spc="89">
                <a:solidFill>
                  <a:srgbClr val="191919"/>
                </a:solidFill>
                <a:latin typeface="Glacial Indifference"/>
              </a:rPr>
              <a:t>Title or Position</a:t>
            </a:r>
          </a:p>
        </p:txBody>
      </p:sp>
      <p:sp>
        <p:nvSpPr>
          <p:cNvPr name="TextBox 15" id="15"/>
          <p:cNvSpPr txBox="true"/>
          <p:nvPr/>
        </p:nvSpPr>
        <p:spPr>
          <a:xfrm rot="0">
            <a:off x="9103423" y="8407702"/>
            <a:ext cx="2429727" cy="371475"/>
          </a:xfrm>
          <a:prstGeom prst="rect">
            <a:avLst/>
          </a:prstGeom>
        </p:spPr>
        <p:txBody>
          <a:bodyPr anchor="t" rtlCol="false" tIns="0" lIns="0" bIns="0" rIns="0">
            <a:spAutoFit/>
          </a:bodyPr>
          <a:lstStyle/>
          <a:p>
            <a:pPr algn="ctr">
              <a:lnSpc>
                <a:spcPts val="2999"/>
              </a:lnSpc>
            </a:pPr>
            <a:r>
              <a:rPr lang="en-US" sz="2499" spc="124">
                <a:solidFill>
                  <a:srgbClr val="191919"/>
                </a:solidFill>
                <a:latin typeface="Glacial Indifference"/>
              </a:rPr>
              <a:t> NAME</a:t>
            </a:r>
          </a:p>
        </p:txBody>
      </p:sp>
      <p:sp>
        <p:nvSpPr>
          <p:cNvPr name="TextBox 16" id="16"/>
          <p:cNvSpPr txBox="true"/>
          <p:nvPr/>
        </p:nvSpPr>
        <p:spPr>
          <a:xfrm rot="0">
            <a:off x="9103423" y="8991600"/>
            <a:ext cx="2429727" cy="266700"/>
          </a:xfrm>
          <a:prstGeom prst="rect">
            <a:avLst/>
          </a:prstGeom>
        </p:spPr>
        <p:txBody>
          <a:bodyPr anchor="t" rtlCol="false" tIns="0" lIns="0" bIns="0" rIns="0">
            <a:spAutoFit/>
          </a:bodyPr>
          <a:lstStyle/>
          <a:p>
            <a:pPr algn="ctr">
              <a:lnSpc>
                <a:spcPts val="2160"/>
              </a:lnSpc>
            </a:pPr>
            <a:r>
              <a:rPr lang="en-US" sz="1800" spc="89">
                <a:solidFill>
                  <a:srgbClr val="191919"/>
                </a:solidFill>
                <a:latin typeface="Glacial Indifference"/>
              </a:rPr>
              <a:t>Title or Position</a:t>
            </a:r>
          </a:p>
        </p:txBody>
      </p:sp>
      <p:sp>
        <p:nvSpPr>
          <p:cNvPr name="TextBox 17" id="17"/>
          <p:cNvSpPr txBox="true"/>
          <p:nvPr/>
        </p:nvSpPr>
        <p:spPr>
          <a:xfrm rot="0">
            <a:off x="13000491" y="8407702"/>
            <a:ext cx="2429727" cy="371475"/>
          </a:xfrm>
          <a:prstGeom prst="rect">
            <a:avLst/>
          </a:prstGeom>
        </p:spPr>
        <p:txBody>
          <a:bodyPr anchor="t" rtlCol="false" tIns="0" lIns="0" bIns="0" rIns="0">
            <a:spAutoFit/>
          </a:bodyPr>
          <a:lstStyle/>
          <a:p>
            <a:pPr algn="ctr">
              <a:lnSpc>
                <a:spcPts val="2999"/>
              </a:lnSpc>
            </a:pPr>
            <a:r>
              <a:rPr lang="en-US" sz="2499" spc="124">
                <a:solidFill>
                  <a:srgbClr val="191919"/>
                </a:solidFill>
                <a:latin typeface="Glacial Indifference"/>
              </a:rPr>
              <a:t> NAME</a:t>
            </a:r>
          </a:p>
        </p:txBody>
      </p:sp>
      <p:sp>
        <p:nvSpPr>
          <p:cNvPr name="TextBox 18" id="18"/>
          <p:cNvSpPr txBox="true"/>
          <p:nvPr/>
        </p:nvSpPr>
        <p:spPr>
          <a:xfrm rot="0">
            <a:off x="13000491" y="8991600"/>
            <a:ext cx="2429727" cy="266700"/>
          </a:xfrm>
          <a:prstGeom prst="rect">
            <a:avLst/>
          </a:prstGeom>
        </p:spPr>
        <p:txBody>
          <a:bodyPr anchor="t" rtlCol="false" tIns="0" lIns="0" bIns="0" rIns="0">
            <a:spAutoFit/>
          </a:bodyPr>
          <a:lstStyle/>
          <a:p>
            <a:pPr algn="ctr">
              <a:lnSpc>
                <a:spcPts val="2160"/>
              </a:lnSpc>
            </a:pPr>
            <a:r>
              <a:rPr lang="en-US" sz="1800" spc="89">
                <a:solidFill>
                  <a:srgbClr val="191919"/>
                </a:solidFill>
                <a:latin typeface="Glacial Indifference"/>
              </a:rPr>
              <a:t>Title or Position</a:t>
            </a:r>
          </a:p>
        </p:txBody>
      </p:sp>
      <p:sp>
        <p:nvSpPr>
          <p:cNvPr name="Freeform 19" id="19"/>
          <p:cNvSpPr/>
          <p:nvPr/>
        </p:nvSpPr>
        <p:spPr>
          <a:xfrm flipH="true" flipV="true" rot="498317">
            <a:off x="8873485" y="-1262665"/>
            <a:ext cx="10415597" cy="5583333"/>
          </a:xfrm>
          <a:custGeom>
            <a:avLst/>
            <a:gdLst/>
            <a:ahLst/>
            <a:cxnLst/>
            <a:rect r="r" b="b" t="t" l="l"/>
            <a:pathLst>
              <a:path h="5583333" w="10415597">
                <a:moveTo>
                  <a:pt x="10415597" y="5583333"/>
                </a:moveTo>
                <a:lnTo>
                  <a:pt x="0" y="5583333"/>
                </a:lnTo>
                <a:lnTo>
                  <a:pt x="0" y="0"/>
                </a:lnTo>
                <a:lnTo>
                  <a:pt x="10415597" y="0"/>
                </a:lnTo>
                <a:lnTo>
                  <a:pt x="10415597" y="5583333"/>
                </a:lnTo>
                <a:close/>
              </a:path>
            </a:pathLst>
          </a:custGeom>
          <a:blipFill>
            <a:blip r:embed="rId6"/>
            <a:stretch>
              <a:fillRect l="0" t="-484" r="0" b="-484"/>
            </a:stretch>
          </a:blipFill>
        </p:spPr>
      </p:sp>
      <p:sp>
        <p:nvSpPr>
          <p:cNvPr name="TextBox 20" id="20"/>
          <p:cNvSpPr txBox="true"/>
          <p:nvPr/>
        </p:nvSpPr>
        <p:spPr>
          <a:xfrm rot="0">
            <a:off x="1028700" y="3461193"/>
            <a:ext cx="7198169" cy="815975"/>
          </a:xfrm>
          <a:prstGeom prst="rect">
            <a:avLst/>
          </a:prstGeom>
        </p:spPr>
        <p:txBody>
          <a:bodyPr anchor="t" rtlCol="false" tIns="0" lIns="0" bIns="0" rIns="0">
            <a:spAutoFit/>
          </a:bodyPr>
          <a:lstStyle/>
          <a:p>
            <a:pPr>
              <a:lnSpc>
                <a:spcPts val="3250"/>
              </a:lnSpc>
            </a:pPr>
            <a:r>
              <a:rPr lang="en-US" sz="2500">
                <a:solidFill>
                  <a:srgbClr val="191919"/>
                </a:solidFill>
                <a:latin typeface="Glacial Indifference"/>
              </a:rPr>
              <a:t>Lorem ipsum dolor sit amet, consectetur adipiscing elit. Aliquam finibus posuere neque. </a:t>
            </a: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028700" y="6104052"/>
            <a:ext cx="5300140" cy="923925"/>
          </a:xfrm>
          <a:prstGeom prst="rect">
            <a:avLst/>
          </a:prstGeom>
        </p:spPr>
        <p:txBody>
          <a:bodyPr anchor="t" rtlCol="false" tIns="0" lIns="0" bIns="0" rIns="0">
            <a:spAutoFit/>
          </a:bodyPr>
          <a:lstStyle/>
          <a:p>
            <a:pPr>
              <a:lnSpc>
                <a:spcPts val="7200"/>
              </a:lnSpc>
            </a:pPr>
            <a:r>
              <a:rPr lang="en-US" sz="6000">
                <a:solidFill>
                  <a:srgbClr val="191919"/>
                </a:solidFill>
                <a:latin typeface="Della Respira"/>
              </a:rPr>
              <a:t>Thank you!</a:t>
            </a:r>
          </a:p>
        </p:txBody>
      </p:sp>
      <p:sp>
        <p:nvSpPr>
          <p:cNvPr name="TextBox 3" id="3"/>
          <p:cNvSpPr txBox="true"/>
          <p:nvPr/>
        </p:nvSpPr>
        <p:spPr>
          <a:xfrm rot="0">
            <a:off x="1028700" y="7299846"/>
            <a:ext cx="5056426" cy="990600"/>
          </a:xfrm>
          <a:prstGeom prst="rect">
            <a:avLst/>
          </a:prstGeom>
        </p:spPr>
        <p:txBody>
          <a:bodyPr anchor="t" rtlCol="false" tIns="0" lIns="0" bIns="0" rIns="0">
            <a:spAutoFit/>
          </a:bodyPr>
          <a:lstStyle/>
          <a:p>
            <a:pPr>
              <a:lnSpc>
                <a:spcPts val="3900"/>
              </a:lnSpc>
            </a:pPr>
            <a:r>
              <a:rPr lang="en-US" sz="3000">
                <a:solidFill>
                  <a:srgbClr val="191919"/>
                </a:solidFill>
                <a:latin typeface="Glacial Indifference"/>
              </a:rPr>
              <a:t>Write a closing statement or call-to-action here.</a:t>
            </a:r>
          </a:p>
        </p:txBody>
      </p:sp>
      <p:grpSp>
        <p:nvGrpSpPr>
          <p:cNvPr name="Group 4" id="4"/>
          <p:cNvGrpSpPr/>
          <p:nvPr/>
        </p:nvGrpSpPr>
        <p:grpSpPr>
          <a:xfrm rot="0">
            <a:off x="0" y="0"/>
            <a:ext cx="18288000" cy="4890874"/>
            <a:chOff x="0" y="0"/>
            <a:chExt cx="24384000" cy="6521165"/>
          </a:xfrm>
        </p:grpSpPr>
        <p:pic>
          <p:nvPicPr>
            <p:cNvPr name="Picture 5" id="5"/>
            <p:cNvPicPr>
              <a:picLocks noChangeAspect="true"/>
            </p:cNvPicPr>
            <p:nvPr/>
          </p:nvPicPr>
          <p:blipFill>
            <a:blip r:embed="rId2"/>
            <a:srcRect l="0" t="15942" r="0" b="43954"/>
            <a:stretch>
              <a:fillRect/>
            </a:stretch>
          </p:blipFill>
          <p:spPr>
            <a:xfrm flipH="false" flipV="false">
              <a:off x="0" y="0"/>
              <a:ext cx="24384000" cy="6521165"/>
            </a:xfrm>
            <a:prstGeom prst="rect">
              <a:avLst/>
            </a:prstGeom>
          </p:spPr>
        </p:pic>
      </p:grpSp>
      <p:grpSp>
        <p:nvGrpSpPr>
          <p:cNvPr name="Group 6" id="6"/>
          <p:cNvGrpSpPr/>
          <p:nvPr/>
        </p:nvGrpSpPr>
        <p:grpSpPr>
          <a:xfrm rot="0">
            <a:off x="7530148" y="6113577"/>
            <a:ext cx="5721325" cy="489706"/>
            <a:chOff x="0" y="0"/>
            <a:chExt cx="7628434" cy="652941"/>
          </a:xfrm>
        </p:grpSpPr>
        <p:sp>
          <p:nvSpPr>
            <p:cNvPr name="TextBox 7" id="7"/>
            <p:cNvSpPr txBox="true"/>
            <p:nvPr/>
          </p:nvSpPr>
          <p:spPr>
            <a:xfrm rot="0">
              <a:off x="0" y="2767"/>
              <a:ext cx="941570" cy="647408"/>
            </a:xfrm>
            <a:prstGeom prst="rect">
              <a:avLst/>
            </a:prstGeom>
          </p:spPr>
          <p:txBody>
            <a:bodyPr anchor="t" rtlCol="false" tIns="0" lIns="0" bIns="0" rIns="0">
              <a:spAutoFit/>
            </a:bodyPr>
            <a:lstStyle/>
            <a:p>
              <a:pPr marL="0" indent="0" lvl="0">
                <a:lnSpc>
                  <a:spcPts val="3921"/>
                </a:lnSpc>
                <a:spcBef>
                  <a:spcPct val="0"/>
                </a:spcBef>
              </a:pPr>
              <a:r>
                <a:rPr lang="en-US" sz="3267">
                  <a:solidFill>
                    <a:srgbClr val="191919"/>
                  </a:solidFill>
                  <a:latin typeface="Glacial Indifference"/>
                </a:rPr>
                <a:t>T.</a:t>
              </a:r>
            </a:p>
          </p:txBody>
        </p:sp>
        <p:sp>
          <p:nvSpPr>
            <p:cNvPr name="TextBox 8" id="8"/>
            <p:cNvSpPr txBox="true"/>
            <p:nvPr/>
          </p:nvSpPr>
          <p:spPr>
            <a:xfrm rot="0">
              <a:off x="1044917" y="-57150"/>
              <a:ext cx="6583517" cy="710091"/>
            </a:xfrm>
            <a:prstGeom prst="rect">
              <a:avLst/>
            </a:prstGeom>
          </p:spPr>
          <p:txBody>
            <a:bodyPr anchor="t" rtlCol="false" tIns="0" lIns="0" bIns="0" rIns="0">
              <a:spAutoFit/>
            </a:bodyPr>
            <a:lstStyle/>
            <a:p>
              <a:pPr>
                <a:lnSpc>
                  <a:spcPts val="4574"/>
                </a:lnSpc>
                <a:spcBef>
                  <a:spcPct val="0"/>
                </a:spcBef>
              </a:pPr>
              <a:r>
                <a:rPr lang="en-US" sz="3267">
                  <a:solidFill>
                    <a:srgbClr val="191919"/>
                  </a:solidFill>
                  <a:latin typeface="Glacial Indifference"/>
                </a:rPr>
                <a:t>9200 1234</a:t>
              </a:r>
            </a:p>
          </p:txBody>
        </p:sp>
      </p:grpSp>
      <p:grpSp>
        <p:nvGrpSpPr>
          <p:cNvPr name="Group 9" id="9"/>
          <p:cNvGrpSpPr/>
          <p:nvPr/>
        </p:nvGrpSpPr>
        <p:grpSpPr>
          <a:xfrm rot="0">
            <a:off x="7530148" y="7093093"/>
            <a:ext cx="5721325" cy="488499"/>
            <a:chOff x="0" y="0"/>
            <a:chExt cx="7628434" cy="651332"/>
          </a:xfrm>
        </p:grpSpPr>
        <p:sp>
          <p:nvSpPr>
            <p:cNvPr name="TextBox 10" id="10"/>
            <p:cNvSpPr txBox="true"/>
            <p:nvPr/>
          </p:nvSpPr>
          <p:spPr>
            <a:xfrm rot="0">
              <a:off x="0" y="2767"/>
              <a:ext cx="941570" cy="647408"/>
            </a:xfrm>
            <a:prstGeom prst="rect">
              <a:avLst/>
            </a:prstGeom>
          </p:spPr>
          <p:txBody>
            <a:bodyPr anchor="t" rtlCol="false" tIns="0" lIns="0" bIns="0" rIns="0">
              <a:spAutoFit/>
            </a:bodyPr>
            <a:lstStyle/>
            <a:p>
              <a:pPr marL="0" indent="0" lvl="0">
                <a:lnSpc>
                  <a:spcPts val="3921"/>
                </a:lnSpc>
                <a:spcBef>
                  <a:spcPct val="0"/>
                </a:spcBef>
              </a:pPr>
              <a:r>
                <a:rPr lang="en-US" sz="3267">
                  <a:solidFill>
                    <a:srgbClr val="191919"/>
                  </a:solidFill>
                  <a:latin typeface="Glacial Indifference"/>
                </a:rPr>
                <a:t>E.</a:t>
              </a:r>
            </a:p>
          </p:txBody>
        </p:sp>
        <p:sp>
          <p:nvSpPr>
            <p:cNvPr name="TextBox 11" id="11"/>
            <p:cNvSpPr txBox="true"/>
            <p:nvPr/>
          </p:nvSpPr>
          <p:spPr>
            <a:xfrm rot="0">
              <a:off x="1044917" y="-57150"/>
              <a:ext cx="6583517" cy="708482"/>
            </a:xfrm>
            <a:prstGeom prst="rect">
              <a:avLst/>
            </a:prstGeom>
          </p:spPr>
          <p:txBody>
            <a:bodyPr anchor="t" rtlCol="false" tIns="0" lIns="0" bIns="0" rIns="0">
              <a:spAutoFit/>
            </a:bodyPr>
            <a:lstStyle/>
            <a:p>
              <a:pPr>
                <a:lnSpc>
                  <a:spcPts val="4574"/>
                </a:lnSpc>
                <a:spcBef>
                  <a:spcPct val="0"/>
                </a:spcBef>
              </a:pPr>
              <a:r>
                <a:rPr lang="en-US" sz="3267">
                  <a:solidFill>
                    <a:srgbClr val="191919"/>
                  </a:solidFill>
                  <a:latin typeface="Glacial Indifference"/>
                </a:rPr>
                <a:t>weddings@canva.com</a:t>
              </a:r>
            </a:p>
          </p:txBody>
        </p:sp>
      </p:grpSp>
      <p:grpSp>
        <p:nvGrpSpPr>
          <p:cNvPr name="Group 12" id="12"/>
          <p:cNvGrpSpPr/>
          <p:nvPr/>
        </p:nvGrpSpPr>
        <p:grpSpPr>
          <a:xfrm rot="0">
            <a:off x="7530148" y="8046197"/>
            <a:ext cx="5721325" cy="488499"/>
            <a:chOff x="0" y="0"/>
            <a:chExt cx="7628434" cy="651332"/>
          </a:xfrm>
        </p:grpSpPr>
        <p:sp>
          <p:nvSpPr>
            <p:cNvPr name="TextBox 13" id="13"/>
            <p:cNvSpPr txBox="true"/>
            <p:nvPr/>
          </p:nvSpPr>
          <p:spPr>
            <a:xfrm rot="0">
              <a:off x="0" y="2767"/>
              <a:ext cx="941570" cy="647408"/>
            </a:xfrm>
            <a:prstGeom prst="rect">
              <a:avLst/>
            </a:prstGeom>
          </p:spPr>
          <p:txBody>
            <a:bodyPr anchor="t" rtlCol="false" tIns="0" lIns="0" bIns="0" rIns="0">
              <a:spAutoFit/>
            </a:bodyPr>
            <a:lstStyle/>
            <a:p>
              <a:pPr marL="0" indent="0" lvl="0">
                <a:lnSpc>
                  <a:spcPts val="3921"/>
                </a:lnSpc>
                <a:spcBef>
                  <a:spcPct val="0"/>
                </a:spcBef>
              </a:pPr>
              <a:r>
                <a:rPr lang="en-US" sz="3267">
                  <a:solidFill>
                    <a:srgbClr val="191919"/>
                  </a:solidFill>
                  <a:latin typeface="Glacial Indifference"/>
                </a:rPr>
                <a:t>W.</a:t>
              </a:r>
            </a:p>
          </p:txBody>
        </p:sp>
        <p:sp>
          <p:nvSpPr>
            <p:cNvPr name="TextBox 14" id="14"/>
            <p:cNvSpPr txBox="true"/>
            <p:nvPr/>
          </p:nvSpPr>
          <p:spPr>
            <a:xfrm rot="0">
              <a:off x="1044917" y="-57150"/>
              <a:ext cx="6583517" cy="708482"/>
            </a:xfrm>
            <a:prstGeom prst="rect">
              <a:avLst/>
            </a:prstGeom>
          </p:spPr>
          <p:txBody>
            <a:bodyPr anchor="t" rtlCol="false" tIns="0" lIns="0" bIns="0" rIns="0">
              <a:spAutoFit/>
            </a:bodyPr>
            <a:lstStyle/>
            <a:p>
              <a:pPr>
                <a:lnSpc>
                  <a:spcPts val="4574"/>
                </a:lnSpc>
                <a:spcBef>
                  <a:spcPct val="0"/>
                </a:spcBef>
              </a:pPr>
              <a:r>
                <a:rPr lang="en-US" sz="3267">
                  <a:solidFill>
                    <a:srgbClr val="191919"/>
                  </a:solidFill>
                  <a:latin typeface="Glacial Indifference"/>
                </a:rPr>
                <a:t>weddings.canva.com</a:t>
              </a:r>
            </a:p>
          </p:txBody>
        </p:sp>
      </p:grpSp>
      <p:sp>
        <p:nvSpPr>
          <p:cNvPr name="Freeform 15" id="15"/>
          <p:cNvSpPr/>
          <p:nvPr/>
        </p:nvSpPr>
        <p:spPr>
          <a:xfrm flipH="true" flipV="false" rot="0">
            <a:off x="13805511" y="3323440"/>
            <a:ext cx="4482489" cy="7409073"/>
          </a:xfrm>
          <a:custGeom>
            <a:avLst/>
            <a:gdLst/>
            <a:ahLst/>
            <a:cxnLst/>
            <a:rect r="r" b="b" t="t" l="l"/>
            <a:pathLst>
              <a:path h="7409073" w="4482489">
                <a:moveTo>
                  <a:pt x="4482489" y="0"/>
                </a:moveTo>
                <a:lnTo>
                  <a:pt x="0" y="0"/>
                </a:lnTo>
                <a:lnTo>
                  <a:pt x="0" y="7409073"/>
                </a:lnTo>
                <a:lnTo>
                  <a:pt x="4482489" y="7409073"/>
                </a:lnTo>
                <a:lnTo>
                  <a:pt x="4482489" y="0"/>
                </a:lnTo>
                <a:close/>
              </a:path>
            </a:pathLst>
          </a:custGeom>
          <a:blipFill>
            <a:blip r:embed="rId3"/>
            <a:stretch>
              <a:fillRect l="0" t="0" r="0" b="0"/>
            </a:stretch>
          </a:blipFill>
        </p:spPr>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387197" y="0"/>
            <a:ext cx="7963186" cy="10287000"/>
            <a:chOff x="0" y="0"/>
            <a:chExt cx="2097300" cy="2709333"/>
          </a:xfrm>
        </p:grpSpPr>
        <p:sp>
          <p:nvSpPr>
            <p:cNvPr name="Freeform 3" id="3"/>
            <p:cNvSpPr/>
            <p:nvPr/>
          </p:nvSpPr>
          <p:spPr>
            <a:xfrm flipH="false" flipV="false" rot="0">
              <a:off x="0" y="0"/>
              <a:ext cx="2097300" cy="2709333"/>
            </a:xfrm>
            <a:custGeom>
              <a:avLst/>
              <a:gdLst/>
              <a:ahLst/>
              <a:cxnLst/>
              <a:rect r="r" b="b" t="t" l="l"/>
              <a:pathLst>
                <a:path h="2709333" w="2097300">
                  <a:moveTo>
                    <a:pt x="0" y="0"/>
                  </a:moveTo>
                  <a:lnTo>
                    <a:pt x="2097300" y="0"/>
                  </a:lnTo>
                  <a:lnTo>
                    <a:pt x="2097300" y="2709333"/>
                  </a:lnTo>
                  <a:lnTo>
                    <a:pt x="0" y="2709333"/>
                  </a:lnTo>
                  <a:close/>
                </a:path>
              </a:pathLst>
            </a:custGeom>
            <a:solidFill>
              <a:srgbClr val="FBD9D9"/>
            </a:solidFill>
          </p:spPr>
        </p:sp>
        <p:sp>
          <p:nvSpPr>
            <p:cNvPr name="TextBox 4" id="4"/>
            <p:cNvSpPr txBox="true"/>
            <p:nvPr/>
          </p:nvSpPr>
          <p:spPr>
            <a:xfrm>
              <a:off x="0" y="-47625"/>
              <a:ext cx="2097300" cy="2756958"/>
            </a:xfrm>
            <a:prstGeom prst="rect">
              <a:avLst/>
            </a:prstGeom>
          </p:spPr>
          <p:txBody>
            <a:bodyPr anchor="ctr" rtlCol="false" tIns="50800" lIns="50800" bIns="50800" rIns="50800"/>
            <a:lstStyle/>
            <a:p>
              <a:pPr algn="ctr">
                <a:lnSpc>
                  <a:spcPts val="3359"/>
                </a:lnSpc>
              </a:pPr>
            </a:p>
          </p:txBody>
        </p:sp>
      </p:grpSp>
      <p:sp>
        <p:nvSpPr>
          <p:cNvPr name="Freeform 5" id="5"/>
          <p:cNvSpPr/>
          <p:nvPr/>
        </p:nvSpPr>
        <p:spPr>
          <a:xfrm flipH="false" flipV="false" rot="0">
            <a:off x="9333653" y="1028700"/>
            <a:ext cx="2597788" cy="4293865"/>
          </a:xfrm>
          <a:custGeom>
            <a:avLst/>
            <a:gdLst/>
            <a:ahLst/>
            <a:cxnLst/>
            <a:rect r="r" b="b" t="t" l="l"/>
            <a:pathLst>
              <a:path h="4293865" w="2597788">
                <a:moveTo>
                  <a:pt x="0" y="0"/>
                </a:moveTo>
                <a:lnTo>
                  <a:pt x="2597788" y="0"/>
                </a:lnTo>
                <a:lnTo>
                  <a:pt x="2597788" y="4293865"/>
                </a:lnTo>
                <a:lnTo>
                  <a:pt x="0" y="4293865"/>
                </a:lnTo>
                <a:lnTo>
                  <a:pt x="0" y="0"/>
                </a:lnTo>
                <a:close/>
              </a:path>
            </a:pathLst>
          </a:custGeom>
          <a:blipFill>
            <a:blip r:embed="rId2"/>
            <a:stretch>
              <a:fillRect l="0" t="0" r="0" b="0"/>
            </a:stretch>
          </a:blipFill>
        </p:spPr>
      </p:sp>
      <p:sp>
        <p:nvSpPr>
          <p:cNvPr name="Freeform 6" id="6"/>
          <p:cNvSpPr/>
          <p:nvPr/>
        </p:nvSpPr>
        <p:spPr>
          <a:xfrm flipH="false" flipV="false" rot="0">
            <a:off x="12875384" y="1028700"/>
            <a:ext cx="3729835" cy="3594629"/>
          </a:xfrm>
          <a:custGeom>
            <a:avLst/>
            <a:gdLst/>
            <a:ahLst/>
            <a:cxnLst/>
            <a:rect r="r" b="b" t="t" l="l"/>
            <a:pathLst>
              <a:path h="3594629" w="3729835">
                <a:moveTo>
                  <a:pt x="0" y="0"/>
                </a:moveTo>
                <a:lnTo>
                  <a:pt x="3729835" y="0"/>
                </a:lnTo>
                <a:lnTo>
                  <a:pt x="3729835" y="3594629"/>
                </a:lnTo>
                <a:lnTo>
                  <a:pt x="0" y="3594629"/>
                </a:lnTo>
                <a:lnTo>
                  <a:pt x="0" y="0"/>
                </a:lnTo>
                <a:close/>
              </a:path>
            </a:pathLst>
          </a:custGeom>
          <a:blipFill>
            <a:blip r:embed="rId3"/>
            <a:stretch>
              <a:fillRect l="0" t="0" r="0" b="0"/>
            </a:stretch>
          </a:blipFill>
        </p:spPr>
      </p:sp>
      <p:sp>
        <p:nvSpPr>
          <p:cNvPr name="Freeform 7" id="7"/>
          <p:cNvSpPr/>
          <p:nvPr/>
        </p:nvSpPr>
        <p:spPr>
          <a:xfrm flipH="false" flipV="false" rot="0">
            <a:off x="9333653" y="5322565"/>
            <a:ext cx="7271567" cy="3935735"/>
          </a:xfrm>
          <a:custGeom>
            <a:avLst/>
            <a:gdLst/>
            <a:ahLst/>
            <a:cxnLst/>
            <a:rect r="r" b="b" t="t" l="l"/>
            <a:pathLst>
              <a:path h="3935735" w="7271567">
                <a:moveTo>
                  <a:pt x="0" y="0"/>
                </a:moveTo>
                <a:lnTo>
                  <a:pt x="7271566" y="0"/>
                </a:lnTo>
                <a:lnTo>
                  <a:pt x="7271566" y="3935735"/>
                </a:lnTo>
                <a:lnTo>
                  <a:pt x="0" y="3935735"/>
                </a:lnTo>
                <a:lnTo>
                  <a:pt x="0" y="0"/>
                </a:lnTo>
                <a:close/>
              </a:path>
            </a:pathLst>
          </a:custGeom>
          <a:blipFill>
            <a:blip r:embed="rId4"/>
            <a:stretch>
              <a:fillRect l="0" t="0" r="0" b="0"/>
            </a:stretch>
          </a:blipFill>
        </p:spPr>
      </p:sp>
      <p:sp>
        <p:nvSpPr>
          <p:cNvPr name="TextBox 8" id="8"/>
          <p:cNvSpPr txBox="true"/>
          <p:nvPr/>
        </p:nvSpPr>
        <p:spPr>
          <a:xfrm rot="0">
            <a:off x="1028700" y="2618639"/>
            <a:ext cx="5515363" cy="923925"/>
          </a:xfrm>
          <a:prstGeom prst="rect">
            <a:avLst/>
          </a:prstGeom>
        </p:spPr>
        <p:txBody>
          <a:bodyPr anchor="t" rtlCol="false" tIns="0" lIns="0" bIns="0" rIns="0">
            <a:spAutoFit/>
          </a:bodyPr>
          <a:lstStyle/>
          <a:p>
            <a:pPr>
              <a:lnSpc>
                <a:spcPts val="7200"/>
              </a:lnSpc>
            </a:pPr>
            <a:r>
              <a:rPr lang="en-US" sz="6000">
                <a:solidFill>
                  <a:srgbClr val="191919"/>
                </a:solidFill>
                <a:latin typeface="Della Respira"/>
              </a:rPr>
              <a:t>Resource Page</a:t>
            </a:r>
          </a:p>
        </p:txBody>
      </p:sp>
      <p:sp>
        <p:nvSpPr>
          <p:cNvPr name="TextBox 9" id="9"/>
          <p:cNvSpPr txBox="true"/>
          <p:nvPr/>
        </p:nvSpPr>
        <p:spPr>
          <a:xfrm rot="0">
            <a:off x="1028700" y="3983863"/>
            <a:ext cx="5515363" cy="3764280"/>
          </a:xfrm>
          <a:prstGeom prst="rect">
            <a:avLst/>
          </a:prstGeom>
        </p:spPr>
        <p:txBody>
          <a:bodyPr anchor="t" rtlCol="false" tIns="0" lIns="0" bIns="0" rIns="0">
            <a:spAutoFit/>
          </a:bodyPr>
          <a:lstStyle/>
          <a:p>
            <a:pPr>
              <a:lnSpc>
                <a:spcPts val="2520"/>
              </a:lnSpc>
            </a:pPr>
            <a:r>
              <a:rPr lang="en-US" sz="1800">
                <a:solidFill>
                  <a:srgbClr val="191919"/>
                </a:solidFill>
                <a:latin typeface="Glacial Indifference"/>
              </a:rPr>
              <a:t>Use these design resources in your Canva Presentation.</a:t>
            </a:r>
          </a:p>
          <a:p>
            <a:pPr>
              <a:lnSpc>
                <a:spcPts val="2520"/>
              </a:lnSpc>
            </a:pPr>
          </a:p>
          <a:p>
            <a:pPr>
              <a:lnSpc>
                <a:spcPts val="2520"/>
              </a:lnSpc>
            </a:pPr>
            <a:r>
              <a:rPr lang="en-US" sz="1800">
                <a:solidFill>
                  <a:srgbClr val="191919"/>
                </a:solidFill>
                <a:latin typeface="Glacial Indifference"/>
              </a:rPr>
              <a:t>This presentation template uses the following free fonts:</a:t>
            </a:r>
          </a:p>
          <a:p>
            <a:pPr>
              <a:lnSpc>
                <a:spcPts val="2520"/>
              </a:lnSpc>
            </a:pPr>
          </a:p>
          <a:p>
            <a:pPr>
              <a:lnSpc>
                <a:spcPts val="2520"/>
              </a:lnSpc>
            </a:pPr>
            <a:r>
              <a:rPr lang="en-US" sz="1800">
                <a:solidFill>
                  <a:srgbClr val="191919"/>
                </a:solidFill>
                <a:latin typeface="Glacial Indifference Bold"/>
              </a:rPr>
              <a:t>Titles: Della Respira</a:t>
            </a:r>
          </a:p>
          <a:p>
            <a:pPr>
              <a:lnSpc>
                <a:spcPts val="2520"/>
              </a:lnSpc>
            </a:pPr>
            <a:r>
              <a:rPr lang="en-US" sz="1800">
                <a:solidFill>
                  <a:srgbClr val="191919"/>
                </a:solidFill>
                <a:latin typeface="Glacial Indifference Bold"/>
              </a:rPr>
              <a:t>Headers: Glacial Indifference (Uppercased)</a:t>
            </a:r>
          </a:p>
          <a:p>
            <a:pPr>
              <a:lnSpc>
                <a:spcPts val="2520"/>
              </a:lnSpc>
            </a:pPr>
            <a:r>
              <a:rPr lang="en-US" sz="1800">
                <a:solidFill>
                  <a:srgbClr val="191919"/>
                </a:solidFill>
                <a:latin typeface="Glacial Indifference Bold"/>
              </a:rPr>
              <a:t>Body Copy: Glacial Indifference Regular</a:t>
            </a:r>
          </a:p>
          <a:p>
            <a:pPr>
              <a:lnSpc>
                <a:spcPts val="2520"/>
              </a:lnSpc>
            </a:pPr>
          </a:p>
          <a:p>
            <a:pPr>
              <a:lnSpc>
                <a:spcPts val="2520"/>
              </a:lnSpc>
            </a:pPr>
            <a:r>
              <a:rPr lang="en-US" sz="1800">
                <a:solidFill>
                  <a:srgbClr val="191919"/>
                </a:solidFill>
                <a:latin typeface="Glacial Indifference"/>
              </a:rPr>
              <a:t>You can find these fonts online too. Happy designing! </a:t>
            </a:r>
          </a:p>
          <a:p>
            <a:pPr>
              <a:lnSpc>
                <a:spcPts val="2520"/>
              </a:lnSpc>
            </a:pPr>
          </a:p>
          <a:p>
            <a:pPr>
              <a:lnSpc>
                <a:spcPts val="2520"/>
              </a:lnSpc>
            </a:pPr>
            <a:r>
              <a:rPr lang="en-US" sz="1800">
                <a:solidFill>
                  <a:srgbClr val="191919"/>
                </a:solidFill>
                <a:latin typeface="Glacial Indifference"/>
              </a:rPr>
              <a:t>Don't forget to delete this page before presenting. </a:t>
            </a:r>
          </a:p>
          <a:p>
            <a:pPr>
              <a:lnSpc>
                <a:spcPts val="2520"/>
              </a:lnSpc>
              <a:spcBef>
                <a:spcPct val="0"/>
              </a:spcBef>
            </a:pPr>
          </a:p>
        </p:txBody>
      </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387197" y="0"/>
            <a:ext cx="7963186" cy="10287000"/>
            <a:chOff x="0" y="0"/>
            <a:chExt cx="2097300" cy="2709333"/>
          </a:xfrm>
        </p:grpSpPr>
        <p:sp>
          <p:nvSpPr>
            <p:cNvPr name="Freeform 3" id="3"/>
            <p:cNvSpPr/>
            <p:nvPr/>
          </p:nvSpPr>
          <p:spPr>
            <a:xfrm flipH="false" flipV="false" rot="0">
              <a:off x="0" y="0"/>
              <a:ext cx="2097300" cy="2709333"/>
            </a:xfrm>
            <a:custGeom>
              <a:avLst/>
              <a:gdLst/>
              <a:ahLst/>
              <a:cxnLst/>
              <a:rect r="r" b="b" t="t" l="l"/>
              <a:pathLst>
                <a:path h="2709333" w="2097300">
                  <a:moveTo>
                    <a:pt x="0" y="0"/>
                  </a:moveTo>
                  <a:lnTo>
                    <a:pt x="2097300" y="0"/>
                  </a:lnTo>
                  <a:lnTo>
                    <a:pt x="2097300" y="2709333"/>
                  </a:lnTo>
                  <a:lnTo>
                    <a:pt x="0" y="2709333"/>
                  </a:lnTo>
                  <a:close/>
                </a:path>
              </a:pathLst>
            </a:custGeom>
            <a:solidFill>
              <a:srgbClr val="FBD9D9"/>
            </a:solidFill>
          </p:spPr>
        </p:sp>
        <p:sp>
          <p:nvSpPr>
            <p:cNvPr name="TextBox 4" id="4"/>
            <p:cNvSpPr txBox="true"/>
            <p:nvPr/>
          </p:nvSpPr>
          <p:spPr>
            <a:xfrm>
              <a:off x="0" y="-47625"/>
              <a:ext cx="2097300" cy="2756958"/>
            </a:xfrm>
            <a:prstGeom prst="rect">
              <a:avLst/>
            </a:prstGeom>
          </p:spPr>
          <p:txBody>
            <a:bodyPr anchor="ctr" rtlCol="false" tIns="50800" lIns="50800" bIns="50800" rIns="50800"/>
            <a:lstStyle/>
            <a:p>
              <a:pPr algn="ctr">
                <a:lnSpc>
                  <a:spcPts val="3359"/>
                </a:lnSpc>
              </a:pPr>
            </a:p>
          </p:txBody>
        </p:sp>
      </p:grpSp>
      <p:sp>
        <p:nvSpPr>
          <p:cNvPr name="TextBox 5" id="5"/>
          <p:cNvSpPr txBox="true"/>
          <p:nvPr/>
        </p:nvSpPr>
        <p:spPr>
          <a:xfrm rot="0">
            <a:off x="1028700" y="2618639"/>
            <a:ext cx="5515363" cy="923925"/>
          </a:xfrm>
          <a:prstGeom prst="rect">
            <a:avLst/>
          </a:prstGeom>
        </p:spPr>
        <p:txBody>
          <a:bodyPr anchor="t" rtlCol="false" tIns="0" lIns="0" bIns="0" rIns="0">
            <a:spAutoFit/>
          </a:bodyPr>
          <a:lstStyle/>
          <a:p>
            <a:pPr>
              <a:lnSpc>
                <a:spcPts val="7200"/>
              </a:lnSpc>
            </a:pPr>
            <a:r>
              <a:rPr lang="en-US" sz="6000">
                <a:solidFill>
                  <a:srgbClr val="191919"/>
                </a:solidFill>
                <a:latin typeface="Della Respira"/>
              </a:rPr>
              <a:t>Resource Page</a:t>
            </a:r>
          </a:p>
        </p:txBody>
      </p:sp>
      <p:sp>
        <p:nvSpPr>
          <p:cNvPr name="TextBox 6" id="6"/>
          <p:cNvSpPr txBox="true"/>
          <p:nvPr/>
        </p:nvSpPr>
        <p:spPr>
          <a:xfrm rot="0">
            <a:off x="1028700" y="3983863"/>
            <a:ext cx="5515363" cy="3764280"/>
          </a:xfrm>
          <a:prstGeom prst="rect">
            <a:avLst/>
          </a:prstGeom>
        </p:spPr>
        <p:txBody>
          <a:bodyPr anchor="t" rtlCol="false" tIns="0" lIns="0" bIns="0" rIns="0">
            <a:spAutoFit/>
          </a:bodyPr>
          <a:lstStyle/>
          <a:p>
            <a:pPr>
              <a:lnSpc>
                <a:spcPts val="2520"/>
              </a:lnSpc>
            </a:pPr>
            <a:r>
              <a:rPr lang="en-US" sz="1800">
                <a:solidFill>
                  <a:srgbClr val="191919"/>
                </a:solidFill>
                <a:latin typeface="Glacial Indifference"/>
              </a:rPr>
              <a:t>Use these design resources in your Canva Presentation.</a:t>
            </a:r>
          </a:p>
          <a:p>
            <a:pPr>
              <a:lnSpc>
                <a:spcPts val="2520"/>
              </a:lnSpc>
            </a:pPr>
          </a:p>
          <a:p>
            <a:pPr>
              <a:lnSpc>
                <a:spcPts val="2520"/>
              </a:lnSpc>
            </a:pPr>
            <a:r>
              <a:rPr lang="en-US" sz="1800">
                <a:solidFill>
                  <a:srgbClr val="191919"/>
                </a:solidFill>
                <a:latin typeface="Glacial Indifference"/>
              </a:rPr>
              <a:t>This presentation template uses the following free fonts:</a:t>
            </a:r>
          </a:p>
          <a:p>
            <a:pPr>
              <a:lnSpc>
                <a:spcPts val="2520"/>
              </a:lnSpc>
            </a:pPr>
          </a:p>
          <a:p>
            <a:pPr>
              <a:lnSpc>
                <a:spcPts val="2520"/>
              </a:lnSpc>
            </a:pPr>
            <a:r>
              <a:rPr lang="en-US" sz="1800">
                <a:solidFill>
                  <a:srgbClr val="191919"/>
                </a:solidFill>
                <a:latin typeface="Glacial Indifference Bold"/>
              </a:rPr>
              <a:t>Titles: Della Respira</a:t>
            </a:r>
          </a:p>
          <a:p>
            <a:pPr>
              <a:lnSpc>
                <a:spcPts val="2520"/>
              </a:lnSpc>
            </a:pPr>
            <a:r>
              <a:rPr lang="en-US" sz="1800">
                <a:solidFill>
                  <a:srgbClr val="191919"/>
                </a:solidFill>
                <a:latin typeface="Glacial Indifference Bold"/>
              </a:rPr>
              <a:t>Headers: Glacial Indifference (Uppercased)</a:t>
            </a:r>
          </a:p>
          <a:p>
            <a:pPr>
              <a:lnSpc>
                <a:spcPts val="2520"/>
              </a:lnSpc>
            </a:pPr>
            <a:r>
              <a:rPr lang="en-US" sz="1800">
                <a:solidFill>
                  <a:srgbClr val="191919"/>
                </a:solidFill>
                <a:latin typeface="Glacial Indifference Bold"/>
              </a:rPr>
              <a:t>Body Copy: Glacial Indifference Regular</a:t>
            </a:r>
          </a:p>
          <a:p>
            <a:pPr>
              <a:lnSpc>
                <a:spcPts val="2520"/>
              </a:lnSpc>
            </a:pPr>
          </a:p>
          <a:p>
            <a:pPr>
              <a:lnSpc>
                <a:spcPts val="2520"/>
              </a:lnSpc>
            </a:pPr>
            <a:r>
              <a:rPr lang="en-US" sz="1800">
                <a:solidFill>
                  <a:srgbClr val="191919"/>
                </a:solidFill>
                <a:latin typeface="Glacial Indifference"/>
              </a:rPr>
              <a:t>You can find these fonts online too. Happy designing! </a:t>
            </a:r>
          </a:p>
          <a:p>
            <a:pPr>
              <a:lnSpc>
                <a:spcPts val="2520"/>
              </a:lnSpc>
            </a:pPr>
          </a:p>
          <a:p>
            <a:pPr>
              <a:lnSpc>
                <a:spcPts val="2520"/>
              </a:lnSpc>
            </a:pPr>
            <a:r>
              <a:rPr lang="en-US" sz="1800">
                <a:solidFill>
                  <a:srgbClr val="191919"/>
                </a:solidFill>
                <a:latin typeface="Glacial Indifference"/>
              </a:rPr>
              <a:t>Don't forget to delete this page before presenting. </a:t>
            </a:r>
          </a:p>
          <a:p>
            <a:pPr>
              <a:lnSpc>
                <a:spcPts val="2520"/>
              </a:lnSpc>
              <a:spcBef>
                <a:spcPct val="0"/>
              </a:spcBef>
            </a:pPr>
          </a:p>
        </p:txBody>
      </p:sp>
      <p:sp>
        <p:nvSpPr>
          <p:cNvPr name="Freeform 7" id="7"/>
          <p:cNvSpPr/>
          <p:nvPr/>
        </p:nvSpPr>
        <p:spPr>
          <a:xfrm flipH="false" flipV="false" rot="0">
            <a:off x="9939259" y="2873928"/>
            <a:ext cx="2376240" cy="1741135"/>
          </a:xfrm>
          <a:custGeom>
            <a:avLst/>
            <a:gdLst/>
            <a:ahLst/>
            <a:cxnLst/>
            <a:rect r="r" b="b" t="t" l="l"/>
            <a:pathLst>
              <a:path h="1741135" w="2376240">
                <a:moveTo>
                  <a:pt x="0" y="0"/>
                </a:moveTo>
                <a:lnTo>
                  <a:pt x="2376239" y="0"/>
                </a:lnTo>
                <a:lnTo>
                  <a:pt x="2376239" y="1741136"/>
                </a:lnTo>
                <a:lnTo>
                  <a:pt x="0" y="174113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8" id="8"/>
          <p:cNvSpPr/>
          <p:nvPr/>
        </p:nvSpPr>
        <p:spPr>
          <a:xfrm flipH="false" flipV="false" rot="0">
            <a:off x="13652920" y="2814969"/>
            <a:ext cx="2082974" cy="1859054"/>
          </a:xfrm>
          <a:custGeom>
            <a:avLst/>
            <a:gdLst/>
            <a:ahLst/>
            <a:cxnLst/>
            <a:rect r="r" b="b" t="t" l="l"/>
            <a:pathLst>
              <a:path h="1859054" w="2082974">
                <a:moveTo>
                  <a:pt x="0" y="0"/>
                </a:moveTo>
                <a:lnTo>
                  <a:pt x="2082975" y="0"/>
                </a:lnTo>
                <a:lnTo>
                  <a:pt x="2082975" y="1859054"/>
                </a:lnTo>
                <a:lnTo>
                  <a:pt x="0" y="185905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9" id="9"/>
          <p:cNvSpPr/>
          <p:nvPr/>
        </p:nvSpPr>
        <p:spPr>
          <a:xfrm flipH="true" flipV="false" rot="0">
            <a:off x="10088495" y="5489327"/>
            <a:ext cx="2077768" cy="2002213"/>
          </a:xfrm>
          <a:custGeom>
            <a:avLst/>
            <a:gdLst/>
            <a:ahLst/>
            <a:cxnLst/>
            <a:rect r="r" b="b" t="t" l="l"/>
            <a:pathLst>
              <a:path h="2002213" w="2077768">
                <a:moveTo>
                  <a:pt x="2077768" y="0"/>
                </a:moveTo>
                <a:lnTo>
                  <a:pt x="0" y="0"/>
                </a:lnTo>
                <a:lnTo>
                  <a:pt x="0" y="2002213"/>
                </a:lnTo>
                <a:lnTo>
                  <a:pt x="2077768" y="2002213"/>
                </a:lnTo>
                <a:lnTo>
                  <a:pt x="2077768"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0" id="10"/>
          <p:cNvSpPr/>
          <p:nvPr/>
        </p:nvSpPr>
        <p:spPr>
          <a:xfrm flipH="false" flipV="false" rot="0">
            <a:off x="13807901" y="5982868"/>
            <a:ext cx="1773012" cy="1508672"/>
          </a:xfrm>
          <a:custGeom>
            <a:avLst/>
            <a:gdLst/>
            <a:ahLst/>
            <a:cxnLst/>
            <a:rect r="r" b="b" t="t" l="l"/>
            <a:pathLst>
              <a:path h="1508672" w="1773012">
                <a:moveTo>
                  <a:pt x="0" y="0"/>
                </a:moveTo>
                <a:lnTo>
                  <a:pt x="1773013" y="0"/>
                </a:lnTo>
                <a:lnTo>
                  <a:pt x="1773013" y="1508672"/>
                </a:lnTo>
                <a:lnTo>
                  <a:pt x="0" y="1508672"/>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bg>
      <p:bgPr>
        <a:solidFill>
          <a:srgbClr val="FBD9D9"/>
        </a:solidFill>
      </p:bgPr>
    </p:bg>
    <p:spTree>
      <p:nvGrpSpPr>
        <p:cNvPr id="1" name=""/>
        <p:cNvGrpSpPr/>
        <p:nvPr/>
      </p:nvGrpSpPr>
      <p:grpSpPr>
        <a:xfrm>
          <a:off x="0" y="0"/>
          <a:ext cx="0" cy="0"/>
          <a:chOff x="0" y="0"/>
          <a:chExt cx="0" cy="0"/>
        </a:xfrm>
      </p:grpSpPr>
      <p:grpSp>
        <p:nvGrpSpPr>
          <p:cNvPr name="Group 2" id="2"/>
          <p:cNvGrpSpPr/>
          <p:nvPr/>
        </p:nvGrpSpPr>
        <p:grpSpPr>
          <a:xfrm rot="0">
            <a:off x="3484105" y="-516395"/>
            <a:ext cx="11319791" cy="11319791"/>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4" id="4"/>
            <p:cNvSpPr txBox="true"/>
            <p:nvPr/>
          </p:nvSpPr>
          <p:spPr>
            <a:xfrm>
              <a:off x="76200" y="28575"/>
              <a:ext cx="660400" cy="708025"/>
            </a:xfrm>
            <a:prstGeom prst="rect">
              <a:avLst/>
            </a:prstGeom>
          </p:spPr>
          <p:txBody>
            <a:bodyPr anchor="ctr" rtlCol="false" tIns="50800" lIns="50800" bIns="50800" rIns="50800"/>
            <a:lstStyle/>
            <a:p>
              <a:pPr algn="ctr">
                <a:lnSpc>
                  <a:spcPts val="3359"/>
                </a:lnSpc>
              </a:pPr>
            </a:p>
          </p:txBody>
        </p:sp>
      </p:grpSp>
      <p:grpSp>
        <p:nvGrpSpPr>
          <p:cNvPr name="Group 5" id="5"/>
          <p:cNvGrpSpPr/>
          <p:nvPr/>
        </p:nvGrpSpPr>
        <p:grpSpPr>
          <a:xfrm rot="0">
            <a:off x="4216535" y="261130"/>
            <a:ext cx="9854931" cy="9854931"/>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38100" cap="sq">
              <a:solidFill>
                <a:srgbClr val="000000"/>
              </a:solidFill>
              <a:prstDash val="solid"/>
              <a:miter/>
            </a:ln>
          </p:spPr>
        </p:sp>
        <p:sp>
          <p:nvSpPr>
            <p:cNvPr name="TextBox 7" id="7"/>
            <p:cNvSpPr txBox="true"/>
            <p:nvPr/>
          </p:nvSpPr>
          <p:spPr>
            <a:xfrm>
              <a:off x="76200" y="28575"/>
              <a:ext cx="660400" cy="708025"/>
            </a:xfrm>
            <a:prstGeom prst="rect">
              <a:avLst/>
            </a:prstGeom>
          </p:spPr>
          <p:txBody>
            <a:bodyPr anchor="ctr" rtlCol="false" tIns="50800" lIns="50800" bIns="50800" rIns="50800"/>
            <a:lstStyle/>
            <a:p>
              <a:pPr algn="ctr">
                <a:lnSpc>
                  <a:spcPts val="3359"/>
                </a:lnSpc>
              </a:pPr>
            </a:p>
          </p:txBody>
        </p:sp>
      </p:grpSp>
      <p:sp>
        <p:nvSpPr>
          <p:cNvPr name="Freeform 8" id="8"/>
          <p:cNvSpPr/>
          <p:nvPr/>
        </p:nvSpPr>
        <p:spPr>
          <a:xfrm flipH="false" flipV="false" rot="-1474420">
            <a:off x="565249" y="-792058"/>
            <a:ext cx="8541546" cy="4578739"/>
          </a:xfrm>
          <a:custGeom>
            <a:avLst/>
            <a:gdLst/>
            <a:ahLst/>
            <a:cxnLst/>
            <a:rect r="r" b="b" t="t" l="l"/>
            <a:pathLst>
              <a:path h="4578739" w="8541546">
                <a:moveTo>
                  <a:pt x="0" y="0"/>
                </a:moveTo>
                <a:lnTo>
                  <a:pt x="8541546" y="0"/>
                </a:lnTo>
                <a:lnTo>
                  <a:pt x="8541546" y="4578739"/>
                </a:lnTo>
                <a:lnTo>
                  <a:pt x="0" y="4578739"/>
                </a:lnTo>
                <a:lnTo>
                  <a:pt x="0" y="0"/>
                </a:lnTo>
                <a:close/>
              </a:path>
            </a:pathLst>
          </a:custGeom>
          <a:blipFill>
            <a:blip r:embed="rId2"/>
            <a:stretch>
              <a:fillRect l="0" t="-484" r="0" b="-484"/>
            </a:stretch>
          </a:blipFill>
        </p:spPr>
      </p:sp>
      <p:sp>
        <p:nvSpPr>
          <p:cNvPr name="Freeform 9" id="9"/>
          <p:cNvSpPr/>
          <p:nvPr/>
        </p:nvSpPr>
        <p:spPr>
          <a:xfrm flipH="true" flipV="true" rot="-1474420">
            <a:off x="9181205" y="6712202"/>
            <a:ext cx="8541546" cy="4578739"/>
          </a:xfrm>
          <a:custGeom>
            <a:avLst/>
            <a:gdLst/>
            <a:ahLst/>
            <a:cxnLst/>
            <a:rect r="r" b="b" t="t" l="l"/>
            <a:pathLst>
              <a:path h="4578739" w="8541546">
                <a:moveTo>
                  <a:pt x="8541546" y="4578739"/>
                </a:moveTo>
                <a:lnTo>
                  <a:pt x="0" y="4578739"/>
                </a:lnTo>
                <a:lnTo>
                  <a:pt x="0" y="0"/>
                </a:lnTo>
                <a:lnTo>
                  <a:pt x="8541546" y="0"/>
                </a:lnTo>
                <a:lnTo>
                  <a:pt x="8541546" y="4578739"/>
                </a:lnTo>
                <a:close/>
              </a:path>
            </a:pathLst>
          </a:custGeom>
          <a:blipFill>
            <a:blip r:embed="rId2"/>
            <a:stretch>
              <a:fillRect l="0" t="-484" r="0" b="-484"/>
            </a:stretch>
          </a:blipFill>
        </p:spPr>
      </p:sp>
      <p:sp>
        <p:nvSpPr>
          <p:cNvPr name="TextBox 10" id="10"/>
          <p:cNvSpPr txBox="true"/>
          <p:nvPr/>
        </p:nvSpPr>
        <p:spPr>
          <a:xfrm rot="0">
            <a:off x="5280936" y="2092674"/>
            <a:ext cx="7726128" cy="923925"/>
          </a:xfrm>
          <a:prstGeom prst="rect">
            <a:avLst/>
          </a:prstGeom>
        </p:spPr>
        <p:txBody>
          <a:bodyPr anchor="t" rtlCol="false" tIns="0" lIns="0" bIns="0" rIns="0">
            <a:spAutoFit/>
          </a:bodyPr>
          <a:lstStyle/>
          <a:p>
            <a:pPr algn="ctr" marL="0" indent="0" lvl="0">
              <a:lnSpc>
                <a:spcPts val="7200"/>
              </a:lnSpc>
              <a:spcBef>
                <a:spcPct val="0"/>
              </a:spcBef>
            </a:pPr>
            <a:r>
              <a:rPr lang="en-US" sz="6000">
                <a:solidFill>
                  <a:srgbClr val="191919"/>
                </a:solidFill>
                <a:latin typeface="Della Respira"/>
              </a:rPr>
              <a:t>Credits</a:t>
            </a:r>
          </a:p>
        </p:txBody>
      </p:sp>
      <p:sp>
        <p:nvSpPr>
          <p:cNvPr name="Freeform 11" id="11"/>
          <p:cNvSpPr/>
          <p:nvPr/>
        </p:nvSpPr>
        <p:spPr>
          <a:xfrm flipH="false" flipV="false" rot="0">
            <a:off x="7142852" y="3667237"/>
            <a:ext cx="4002297" cy="1000574"/>
          </a:xfrm>
          <a:custGeom>
            <a:avLst/>
            <a:gdLst/>
            <a:ahLst/>
            <a:cxnLst/>
            <a:rect r="r" b="b" t="t" l="l"/>
            <a:pathLst>
              <a:path h="1000574" w="4002297">
                <a:moveTo>
                  <a:pt x="0" y="0"/>
                </a:moveTo>
                <a:lnTo>
                  <a:pt x="4002296" y="0"/>
                </a:lnTo>
                <a:lnTo>
                  <a:pt x="4002296" y="1000574"/>
                </a:lnTo>
                <a:lnTo>
                  <a:pt x="0" y="100057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12" id="12"/>
          <p:cNvSpPr txBox="true"/>
          <p:nvPr/>
        </p:nvSpPr>
        <p:spPr>
          <a:xfrm rot="0">
            <a:off x="6073365" y="5086350"/>
            <a:ext cx="6141270" cy="3263587"/>
          </a:xfrm>
          <a:prstGeom prst="rect">
            <a:avLst/>
          </a:prstGeom>
        </p:spPr>
        <p:txBody>
          <a:bodyPr anchor="t" rtlCol="false" tIns="0" lIns="0" bIns="0" rIns="0">
            <a:spAutoFit/>
          </a:bodyPr>
          <a:lstStyle/>
          <a:p>
            <a:pPr algn="ctr">
              <a:lnSpc>
                <a:spcPts val="3221"/>
              </a:lnSpc>
            </a:pPr>
            <a:r>
              <a:rPr lang="en-US" sz="2300">
                <a:solidFill>
                  <a:srgbClr val="191919"/>
                </a:solidFill>
                <a:latin typeface="Glacial Indifference"/>
              </a:rPr>
              <a:t>This presentation template is free for everyone to use thanks to the following:</a:t>
            </a:r>
          </a:p>
          <a:p>
            <a:pPr algn="ctr">
              <a:lnSpc>
                <a:spcPts val="3221"/>
              </a:lnSpc>
            </a:pPr>
          </a:p>
          <a:p>
            <a:pPr algn="ctr">
              <a:lnSpc>
                <a:spcPts val="3221"/>
              </a:lnSpc>
            </a:pPr>
            <a:r>
              <a:rPr lang="en-US" sz="2300">
                <a:solidFill>
                  <a:srgbClr val="191919"/>
                </a:solidFill>
                <a:latin typeface="Glacial Indifference"/>
              </a:rPr>
              <a:t>SlidesCarnival for the presentation template</a:t>
            </a:r>
          </a:p>
          <a:p>
            <a:pPr algn="ctr">
              <a:lnSpc>
                <a:spcPts val="3221"/>
              </a:lnSpc>
            </a:pPr>
            <a:r>
              <a:rPr lang="en-US" sz="2300">
                <a:solidFill>
                  <a:srgbClr val="191919"/>
                </a:solidFill>
                <a:latin typeface="Glacial Indifference"/>
              </a:rPr>
              <a:t>Pexels and Pixabay for the photos</a:t>
            </a:r>
          </a:p>
          <a:p>
            <a:pPr algn="ctr">
              <a:lnSpc>
                <a:spcPts val="3221"/>
              </a:lnSpc>
            </a:pPr>
          </a:p>
          <a:p>
            <a:pPr algn="ctr">
              <a:lnSpc>
                <a:spcPts val="3221"/>
              </a:lnSpc>
            </a:pPr>
            <a:r>
              <a:rPr lang="en-US" sz="2300">
                <a:solidFill>
                  <a:srgbClr val="191919"/>
                </a:solidFill>
                <a:latin typeface="Glacial Indifference"/>
              </a:rPr>
              <a:t>Happy designing! </a:t>
            </a:r>
          </a:p>
          <a:p>
            <a:pPr algn="ctr">
              <a:lnSpc>
                <a:spcPts val="3221"/>
              </a:lnSpc>
              <a:spcBef>
                <a:spcPct val="0"/>
              </a:spcBef>
            </a:pP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7863638" y="2521317"/>
            <a:ext cx="7207108" cy="923925"/>
          </a:xfrm>
          <a:prstGeom prst="rect">
            <a:avLst/>
          </a:prstGeom>
        </p:spPr>
        <p:txBody>
          <a:bodyPr anchor="t" rtlCol="false" tIns="0" lIns="0" bIns="0" rIns="0">
            <a:spAutoFit/>
          </a:bodyPr>
          <a:lstStyle/>
          <a:p>
            <a:pPr marL="0" indent="0" lvl="0">
              <a:lnSpc>
                <a:spcPts val="7200"/>
              </a:lnSpc>
              <a:spcBef>
                <a:spcPct val="0"/>
              </a:spcBef>
            </a:pPr>
            <a:r>
              <a:rPr lang="en-US" sz="6000" spc="-252">
                <a:solidFill>
                  <a:srgbClr val="191919"/>
                </a:solidFill>
                <a:latin typeface="Della Respira"/>
              </a:rPr>
              <a:t>Table of contents</a:t>
            </a:r>
          </a:p>
        </p:txBody>
      </p:sp>
      <p:grpSp>
        <p:nvGrpSpPr>
          <p:cNvPr name="Group 3" id="3"/>
          <p:cNvGrpSpPr/>
          <p:nvPr/>
        </p:nvGrpSpPr>
        <p:grpSpPr>
          <a:xfrm rot="0">
            <a:off x="7863638" y="4188192"/>
            <a:ext cx="4377107" cy="374650"/>
            <a:chOff x="0" y="0"/>
            <a:chExt cx="5836143" cy="499533"/>
          </a:xfrm>
        </p:grpSpPr>
        <p:sp>
          <p:nvSpPr>
            <p:cNvPr name="TextBox 4" id="4"/>
            <p:cNvSpPr txBox="true"/>
            <p:nvPr/>
          </p:nvSpPr>
          <p:spPr>
            <a:xfrm rot="0">
              <a:off x="0" y="2117"/>
              <a:ext cx="720350" cy="495300"/>
            </a:xfrm>
            <a:prstGeom prst="rect">
              <a:avLst/>
            </a:prstGeom>
          </p:spPr>
          <p:txBody>
            <a:bodyPr anchor="t" rtlCol="false" tIns="0" lIns="0" bIns="0" rIns="0">
              <a:spAutoFit/>
            </a:bodyPr>
            <a:lstStyle/>
            <a:p>
              <a:pPr marL="0" indent="0" lvl="0">
                <a:lnSpc>
                  <a:spcPts val="2999"/>
                </a:lnSpc>
                <a:spcBef>
                  <a:spcPct val="0"/>
                </a:spcBef>
              </a:pPr>
              <a:r>
                <a:rPr lang="en-US" sz="2499">
                  <a:solidFill>
                    <a:srgbClr val="191919"/>
                  </a:solidFill>
                  <a:latin typeface="Glacial Indifference"/>
                </a:rPr>
                <a:t>01 </a:t>
              </a:r>
            </a:p>
          </p:txBody>
        </p:sp>
        <p:sp>
          <p:nvSpPr>
            <p:cNvPr name="TextBox 5" id="5"/>
            <p:cNvSpPr txBox="true"/>
            <p:nvPr/>
          </p:nvSpPr>
          <p:spPr>
            <a:xfrm rot="0">
              <a:off x="799415" y="-47625"/>
              <a:ext cx="5036728" cy="547158"/>
            </a:xfrm>
            <a:prstGeom prst="rect">
              <a:avLst/>
            </a:prstGeom>
          </p:spPr>
          <p:txBody>
            <a:bodyPr anchor="t" rtlCol="false" tIns="0" lIns="0" bIns="0" rIns="0">
              <a:spAutoFit/>
            </a:bodyPr>
            <a:lstStyle/>
            <a:p>
              <a:pPr>
                <a:lnSpc>
                  <a:spcPts val="3499"/>
                </a:lnSpc>
                <a:spcBef>
                  <a:spcPct val="0"/>
                </a:spcBef>
              </a:pPr>
              <a:r>
                <a:rPr lang="en-US" sz="2499">
                  <a:solidFill>
                    <a:srgbClr val="191919"/>
                  </a:solidFill>
                  <a:latin typeface="Glacial Indifference"/>
                </a:rPr>
                <a:t>INSERT CONTENT HERE</a:t>
              </a:r>
            </a:p>
          </p:txBody>
        </p:sp>
      </p:grpSp>
      <p:grpSp>
        <p:nvGrpSpPr>
          <p:cNvPr name="Group 6" id="6"/>
          <p:cNvGrpSpPr/>
          <p:nvPr/>
        </p:nvGrpSpPr>
        <p:grpSpPr>
          <a:xfrm rot="0">
            <a:off x="7863638" y="5302088"/>
            <a:ext cx="4377107" cy="374650"/>
            <a:chOff x="0" y="0"/>
            <a:chExt cx="5836143" cy="499533"/>
          </a:xfrm>
        </p:grpSpPr>
        <p:sp>
          <p:nvSpPr>
            <p:cNvPr name="TextBox 7" id="7"/>
            <p:cNvSpPr txBox="true"/>
            <p:nvPr/>
          </p:nvSpPr>
          <p:spPr>
            <a:xfrm rot="0">
              <a:off x="0" y="2117"/>
              <a:ext cx="720350" cy="495300"/>
            </a:xfrm>
            <a:prstGeom prst="rect">
              <a:avLst/>
            </a:prstGeom>
          </p:spPr>
          <p:txBody>
            <a:bodyPr anchor="t" rtlCol="false" tIns="0" lIns="0" bIns="0" rIns="0">
              <a:spAutoFit/>
            </a:bodyPr>
            <a:lstStyle/>
            <a:p>
              <a:pPr marL="0" indent="0" lvl="0">
                <a:lnSpc>
                  <a:spcPts val="2999"/>
                </a:lnSpc>
                <a:spcBef>
                  <a:spcPct val="0"/>
                </a:spcBef>
              </a:pPr>
              <a:r>
                <a:rPr lang="en-US" sz="2499">
                  <a:solidFill>
                    <a:srgbClr val="191919"/>
                  </a:solidFill>
                  <a:latin typeface="Glacial Indifference"/>
                </a:rPr>
                <a:t>02 </a:t>
              </a:r>
            </a:p>
          </p:txBody>
        </p:sp>
        <p:sp>
          <p:nvSpPr>
            <p:cNvPr name="TextBox 8" id="8"/>
            <p:cNvSpPr txBox="true"/>
            <p:nvPr/>
          </p:nvSpPr>
          <p:spPr>
            <a:xfrm rot="0">
              <a:off x="799415" y="-47625"/>
              <a:ext cx="5036728" cy="547158"/>
            </a:xfrm>
            <a:prstGeom prst="rect">
              <a:avLst/>
            </a:prstGeom>
          </p:spPr>
          <p:txBody>
            <a:bodyPr anchor="t" rtlCol="false" tIns="0" lIns="0" bIns="0" rIns="0">
              <a:spAutoFit/>
            </a:bodyPr>
            <a:lstStyle/>
            <a:p>
              <a:pPr>
                <a:lnSpc>
                  <a:spcPts val="3499"/>
                </a:lnSpc>
                <a:spcBef>
                  <a:spcPct val="0"/>
                </a:spcBef>
              </a:pPr>
              <a:r>
                <a:rPr lang="en-US" sz="2499">
                  <a:solidFill>
                    <a:srgbClr val="191919"/>
                  </a:solidFill>
                  <a:latin typeface="Glacial Indifference"/>
                </a:rPr>
                <a:t>INSERT CONTENT HERE</a:t>
              </a:r>
            </a:p>
          </p:txBody>
        </p:sp>
      </p:grpSp>
      <p:grpSp>
        <p:nvGrpSpPr>
          <p:cNvPr name="Group 9" id="9"/>
          <p:cNvGrpSpPr/>
          <p:nvPr/>
        </p:nvGrpSpPr>
        <p:grpSpPr>
          <a:xfrm rot="0">
            <a:off x="7863638" y="6415985"/>
            <a:ext cx="4377107" cy="374650"/>
            <a:chOff x="0" y="0"/>
            <a:chExt cx="5836143" cy="499533"/>
          </a:xfrm>
        </p:grpSpPr>
        <p:sp>
          <p:nvSpPr>
            <p:cNvPr name="TextBox 10" id="10"/>
            <p:cNvSpPr txBox="true"/>
            <p:nvPr/>
          </p:nvSpPr>
          <p:spPr>
            <a:xfrm rot="0">
              <a:off x="0" y="2117"/>
              <a:ext cx="720350" cy="495300"/>
            </a:xfrm>
            <a:prstGeom prst="rect">
              <a:avLst/>
            </a:prstGeom>
          </p:spPr>
          <p:txBody>
            <a:bodyPr anchor="t" rtlCol="false" tIns="0" lIns="0" bIns="0" rIns="0">
              <a:spAutoFit/>
            </a:bodyPr>
            <a:lstStyle/>
            <a:p>
              <a:pPr marL="0" indent="0" lvl="0">
                <a:lnSpc>
                  <a:spcPts val="2999"/>
                </a:lnSpc>
                <a:spcBef>
                  <a:spcPct val="0"/>
                </a:spcBef>
              </a:pPr>
              <a:r>
                <a:rPr lang="en-US" sz="2499">
                  <a:solidFill>
                    <a:srgbClr val="191919"/>
                  </a:solidFill>
                  <a:latin typeface="Glacial Indifference"/>
                </a:rPr>
                <a:t>03</a:t>
              </a:r>
            </a:p>
          </p:txBody>
        </p:sp>
        <p:sp>
          <p:nvSpPr>
            <p:cNvPr name="TextBox 11" id="11"/>
            <p:cNvSpPr txBox="true"/>
            <p:nvPr/>
          </p:nvSpPr>
          <p:spPr>
            <a:xfrm rot="0">
              <a:off x="799415" y="-47625"/>
              <a:ext cx="5036728" cy="547158"/>
            </a:xfrm>
            <a:prstGeom prst="rect">
              <a:avLst/>
            </a:prstGeom>
          </p:spPr>
          <p:txBody>
            <a:bodyPr anchor="t" rtlCol="false" tIns="0" lIns="0" bIns="0" rIns="0">
              <a:spAutoFit/>
            </a:bodyPr>
            <a:lstStyle/>
            <a:p>
              <a:pPr>
                <a:lnSpc>
                  <a:spcPts val="3499"/>
                </a:lnSpc>
                <a:spcBef>
                  <a:spcPct val="0"/>
                </a:spcBef>
              </a:pPr>
              <a:r>
                <a:rPr lang="en-US" sz="2499">
                  <a:solidFill>
                    <a:srgbClr val="191919"/>
                  </a:solidFill>
                  <a:latin typeface="Glacial Indifference"/>
                </a:rPr>
                <a:t>INSERT CONTENT HERE</a:t>
              </a:r>
            </a:p>
          </p:txBody>
        </p:sp>
      </p:grpSp>
      <p:grpSp>
        <p:nvGrpSpPr>
          <p:cNvPr name="Group 12" id="12"/>
          <p:cNvGrpSpPr/>
          <p:nvPr/>
        </p:nvGrpSpPr>
        <p:grpSpPr>
          <a:xfrm rot="0">
            <a:off x="12882193" y="4188192"/>
            <a:ext cx="4377107" cy="374650"/>
            <a:chOff x="0" y="0"/>
            <a:chExt cx="5836143" cy="499533"/>
          </a:xfrm>
        </p:grpSpPr>
        <p:sp>
          <p:nvSpPr>
            <p:cNvPr name="TextBox 13" id="13"/>
            <p:cNvSpPr txBox="true"/>
            <p:nvPr/>
          </p:nvSpPr>
          <p:spPr>
            <a:xfrm rot="0">
              <a:off x="0" y="2117"/>
              <a:ext cx="720350" cy="495300"/>
            </a:xfrm>
            <a:prstGeom prst="rect">
              <a:avLst/>
            </a:prstGeom>
          </p:spPr>
          <p:txBody>
            <a:bodyPr anchor="t" rtlCol="false" tIns="0" lIns="0" bIns="0" rIns="0">
              <a:spAutoFit/>
            </a:bodyPr>
            <a:lstStyle/>
            <a:p>
              <a:pPr marL="0" indent="0" lvl="0">
                <a:lnSpc>
                  <a:spcPts val="2999"/>
                </a:lnSpc>
                <a:spcBef>
                  <a:spcPct val="0"/>
                </a:spcBef>
              </a:pPr>
              <a:r>
                <a:rPr lang="en-US" sz="2499">
                  <a:solidFill>
                    <a:srgbClr val="191919"/>
                  </a:solidFill>
                  <a:latin typeface="Glacial Indifference"/>
                </a:rPr>
                <a:t>04 </a:t>
              </a:r>
            </a:p>
          </p:txBody>
        </p:sp>
        <p:sp>
          <p:nvSpPr>
            <p:cNvPr name="TextBox 14" id="14"/>
            <p:cNvSpPr txBox="true"/>
            <p:nvPr/>
          </p:nvSpPr>
          <p:spPr>
            <a:xfrm rot="0">
              <a:off x="799415" y="-47625"/>
              <a:ext cx="5036728" cy="547158"/>
            </a:xfrm>
            <a:prstGeom prst="rect">
              <a:avLst/>
            </a:prstGeom>
          </p:spPr>
          <p:txBody>
            <a:bodyPr anchor="t" rtlCol="false" tIns="0" lIns="0" bIns="0" rIns="0">
              <a:spAutoFit/>
            </a:bodyPr>
            <a:lstStyle/>
            <a:p>
              <a:pPr>
                <a:lnSpc>
                  <a:spcPts val="3499"/>
                </a:lnSpc>
                <a:spcBef>
                  <a:spcPct val="0"/>
                </a:spcBef>
              </a:pPr>
              <a:r>
                <a:rPr lang="en-US" sz="2499">
                  <a:solidFill>
                    <a:srgbClr val="191919"/>
                  </a:solidFill>
                  <a:latin typeface="Glacial Indifference"/>
                </a:rPr>
                <a:t>INSERT CONTENT HERE</a:t>
              </a:r>
            </a:p>
          </p:txBody>
        </p:sp>
      </p:grpSp>
      <p:grpSp>
        <p:nvGrpSpPr>
          <p:cNvPr name="Group 15" id="15"/>
          <p:cNvGrpSpPr/>
          <p:nvPr/>
        </p:nvGrpSpPr>
        <p:grpSpPr>
          <a:xfrm rot="0">
            <a:off x="12882193" y="5301029"/>
            <a:ext cx="4377107" cy="374650"/>
            <a:chOff x="0" y="0"/>
            <a:chExt cx="5836143" cy="499533"/>
          </a:xfrm>
        </p:grpSpPr>
        <p:sp>
          <p:nvSpPr>
            <p:cNvPr name="TextBox 16" id="16"/>
            <p:cNvSpPr txBox="true"/>
            <p:nvPr/>
          </p:nvSpPr>
          <p:spPr>
            <a:xfrm rot="0">
              <a:off x="0" y="2117"/>
              <a:ext cx="720350" cy="495300"/>
            </a:xfrm>
            <a:prstGeom prst="rect">
              <a:avLst/>
            </a:prstGeom>
          </p:spPr>
          <p:txBody>
            <a:bodyPr anchor="t" rtlCol="false" tIns="0" lIns="0" bIns="0" rIns="0">
              <a:spAutoFit/>
            </a:bodyPr>
            <a:lstStyle/>
            <a:p>
              <a:pPr marL="0" indent="0" lvl="0">
                <a:lnSpc>
                  <a:spcPts val="2999"/>
                </a:lnSpc>
                <a:spcBef>
                  <a:spcPct val="0"/>
                </a:spcBef>
              </a:pPr>
              <a:r>
                <a:rPr lang="en-US" sz="2499">
                  <a:solidFill>
                    <a:srgbClr val="191919"/>
                  </a:solidFill>
                  <a:latin typeface="Glacial Indifference"/>
                </a:rPr>
                <a:t>05 </a:t>
              </a:r>
            </a:p>
          </p:txBody>
        </p:sp>
        <p:sp>
          <p:nvSpPr>
            <p:cNvPr name="TextBox 17" id="17"/>
            <p:cNvSpPr txBox="true"/>
            <p:nvPr/>
          </p:nvSpPr>
          <p:spPr>
            <a:xfrm rot="0">
              <a:off x="799415" y="-47625"/>
              <a:ext cx="5036728" cy="547158"/>
            </a:xfrm>
            <a:prstGeom prst="rect">
              <a:avLst/>
            </a:prstGeom>
          </p:spPr>
          <p:txBody>
            <a:bodyPr anchor="t" rtlCol="false" tIns="0" lIns="0" bIns="0" rIns="0">
              <a:spAutoFit/>
            </a:bodyPr>
            <a:lstStyle/>
            <a:p>
              <a:pPr>
                <a:lnSpc>
                  <a:spcPts val="3499"/>
                </a:lnSpc>
                <a:spcBef>
                  <a:spcPct val="0"/>
                </a:spcBef>
              </a:pPr>
              <a:r>
                <a:rPr lang="en-US" sz="2499">
                  <a:solidFill>
                    <a:srgbClr val="191919"/>
                  </a:solidFill>
                  <a:latin typeface="Glacial Indifference"/>
                </a:rPr>
                <a:t>INSERT CONTENT HERE</a:t>
              </a:r>
            </a:p>
          </p:txBody>
        </p:sp>
      </p:grpSp>
      <p:grpSp>
        <p:nvGrpSpPr>
          <p:cNvPr name="Group 18" id="18"/>
          <p:cNvGrpSpPr/>
          <p:nvPr/>
        </p:nvGrpSpPr>
        <p:grpSpPr>
          <a:xfrm rot="0">
            <a:off x="12882193" y="6413867"/>
            <a:ext cx="4377107" cy="374650"/>
            <a:chOff x="0" y="0"/>
            <a:chExt cx="5836143" cy="499533"/>
          </a:xfrm>
        </p:grpSpPr>
        <p:sp>
          <p:nvSpPr>
            <p:cNvPr name="TextBox 19" id="19"/>
            <p:cNvSpPr txBox="true"/>
            <p:nvPr/>
          </p:nvSpPr>
          <p:spPr>
            <a:xfrm rot="0">
              <a:off x="0" y="2117"/>
              <a:ext cx="720350" cy="495300"/>
            </a:xfrm>
            <a:prstGeom prst="rect">
              <a:avLst/>
            </a:prstGeom>
          </p:spPr>
          <p:txBody>
            <a:bodyPr anchor="t" rtlCol="false" tIns="0" lIns="0" bIns="0" rIns="0">
              <a:spAutoFit/>
            </a:bodyPr>
            <a:lstStyle/>
            <a:p>
              <a:pPr marL="0" indent="0" lvl="0">
                <a:lnSpc>
                  <a:spcPts val="2999"/>
                </a:lnSpc>
                <a:spcBef>
                  <a:spcPct val="0"/>
                </a:spcBef>
              </a:pPr>
              <a:r>
                <a:rPr lang="en-US" sz="2499">
                  <a:solidFill>
                    <a:srgbClr val="191919"/>
                  </a:solidFill>
                  <a:latin typeface="Glacial Indifference"/>
                </a:rPr>
                <a:t>06 </a:t>
              </a:r>
            </a:p>
          </p:txBody>
        </p:sp>
        <p:sp>
          <p:nvSpPr>
            <p:cNvPr name="TextBox 20" id="20"/>
            <p:cNvSpPr txBox="true"/>
            <p:nvPr/>
          </p:nvSpPr>
          <p:spPr>
            <a:xfrm rot="0">
              <a:off x="799415" y="-47625"/>
              <a:ext cx="5036728" cy="547158"/>
            </a:xfrm>
            <a:prstGeom prst="rect">
              <a:avLst/>
            </a:prstGeom>
          </p:spPr>
          <p:txBody>
            <a:bodyPr anchor="t" rtlCol="false" tIns="0" lIns="0" bIns="0" rIns="0">
              <a:spAutoFit/>
            </a:bodyPr>
            <a:lstStyle/>
            <a:p>
              <a:pPr>
                <a:lnSpc>
                  <a:spcPts val="3499"/>
                </a:lnSpc>
                <a:spcBef>
                  <a:spcPct val="0"/>
                </a:spcBef>
              </a:pPr>
              <a:r>
                <a:rPr lang="en-US" sz="2499">
                  <a:solidFill>
                    <a:srgbClr val="191919"/>
                  </a:solidFill>
                  <a:latin typeface="Glacial Indifference"/>
                </a:rPr>
                <a:t>INSERT CONTENT HERE</a:t>
              </a:r>
            </a:p>
          </p:txBody>
        </p:sp>
      </p:grpSp>
      <p:sp>
        <p:nvSpPr>
          <p:cNvPr name="Freeform 21" id="21"/>
          <p:cNvSpPr/>
          <p:nvPr/>
        </p:nvSpPr>
        <p:spPr>
          <a:xfrm flipH="false" flipV="false" rot="0">
            <a:off x="10984492" y="7504633"/>
            <a:ext cx="8037869" cy="4308740"/>
          </a:xfrm>
          <a:custGeom>
            <a:avLst/>
            <a:gdLst/>
            <a:ahLst/>
            <a:cxnLst/>
            <a:rect r="r" b="b" t="t" l="l"/>
            <a:pathLst>
              <a:path h="4308740" w="8037869">
                <a:moveTo>
                  <a:pt x="0" y="0"/>
                </a:moveTo>
                <a:lnTo>
                  <a:pt x="8037870" y="0"/>
                </a:lnTo>
                <a:lnTo>
                  <a:pt x="8037870" y="4308741"/>
                </a:lnTo>
                <a:lnTo>
                  <a:pt x="0" y="4308741"/>
                </a:lnTo>
                <a:lnTo>
                  <a:pt x="0" y="0"/>
                </a:lnTo>
                <a:close/>
              </a:path>
            </a:pathLst>
          </a:custGeom>
          <a:blipFill>
            <a:blip r:embed="rId2"/>
            <a:stretch>
              <a:fillRect l="0" t="-484" r="0" b="-484"/>
            </a:stretch>
          </a:blipFill>
        </p:spPr>
      </p:sp>
      <p:grpSp>
        <p:nvGrpSpPr>
          <p:cNvPr name="Group 22" id="22"/>
          <p:cNvGrpSpPr/>
          <p:nvPr/>
        </p:nvGrpSpPr>
        <p:grpSpPr>
          <a:xfrm rot="0">
            <a:off x="1731658" y="2832362"/>
            <a:ext cx="5628732" cy="5628732"/>
            <a:chOff x="0" y="0"/>
            <a:chExt cx="812800" cy="812800"/>
          </a:xfrm>
        </p:grpSpPr>
        <p:sp>
          <p:nvSpPr>
            <p:cNvPr name="Freeform 23" id="2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38100" cap="sq">
              <a:solidFill>
                <a:srgbClr val="191919"/>
              </a:solidFill>
              <a:prstDash val="solid"/>
              <a:miter/>
            </a:ln>
          </p:spPr>
        </p:sp>
        <p:sp>
          <p:nvSpPr>
            <p:cNvPr name="TextBox 24" id="24"/>
            <p:cNvSpPr txBox="true"/>
            <p:nvPr/>
          </p:nvSpPr>
          <p:spPr>
            <a:xfrm>
              <a:off x="76200" y="28575"/>
              <a:ext cx="660400" cy="708025"/>
            </a:xfrm>
            <a:prstGeom prst="rect">
              <a:avLst/>
            </a:prstGeom>
          </p:spPr>
          <p:txBody>
            <a:bodyPr anchor="ctr" rtlCol="false" tIns="50800" lIns="50800" bIns="50800" rIns="50800"/>
            <a:lstStyle/>
            <a:p>
              <a:pPr algn="ctr">
                <a:lnSpc>
                  <a:spcPts val="3359"/>
                </a:lnSpc>
              </a:pPr>
            </a:p>
          </p:txBody>
        </p:sp>
      </p:grpSp>
      <p:grpSp>
        <p:nvGrpSpPr>
          <p:cNvPr name="Group 25" id="25"/>
          <p:cNvGrpSpPr>
            <a:grpSpLocks noChangeAspect="true"/>
          </p:cNvGrpSpPr>
          <p:nvPr/>
        </p:nvGrpSpPr>
        <p:grpSpPr>
          <a:xfrm rot="0">
            <a:off x="1096019" y="1880563"/>
            <a:ext cx="5918345" cy="5918321"/>
            <a:chOff x="0" y="0"/>
            <a:chExt cx="6350000" cy="6349975"/>
          </a:xfrm>
        </p:grpSpPr>
        <p:sp>
          <p:nvSpPr>
            <p:cNvPr name="Freeform 26" id="26"/>
            <p:cNvSpPr/>
            <p:nvPr/>
          </p:nvSpPr>
          <p:spPr>
            <a:xfrm flipH="false" flipV="false" rot="0">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3"/>
              <a:stretch>
                <a:fillRect l="-40653" t="0" r="-9345" b="0"/>
              </a:stretch>
            </a:blipFill>
          </p:spPr>
        </p:sp>
      </p:grpSp>
      <p:sp>
        <p:nvSpPr>
          <p:cNvPr name="Freeform 27" id="27"/>
          <p:cNvSpPr/>
          <p:nvPr/>
        </p:nvSpPr>
        <p:spPr>
          <a:xfrm flipH="false" flipV="false" rot="-9451694">
            <a:off x="-291791" y="-54157"/>
            <a:ext cx="4128682" cy="3979018"/>
          </a:xfrm>
          <a:custGeom>
            <a:avLst/>
            <a:gdLst/>
            <a:ahLst/>
            <a:cxnLst/>
            <a:rect r="r" b="b" t="t" l="l"/>
            <a:pathLst>
              <a:path h="3979018" w="4128682">
                <a:moveTo>
                  <a:pt x="0" y="0"/>
                </a:moveTo>
                <a:lnTo>
                  <a:pt x="4128683" y="0"/>
                </a:lnTo>
                <a:lnTo>
                  <a:pt x="4128683" y="3979017"/>
                </a:lnTo>
                <a:lnTo>
                  <a:pt x="0" y="3979017"/>
                </a:lnTo>
                <a:lnTo>
                  <a:pt x="0" y="0"/>
                </a:lnTo>
                <a:close/>
              </a:path>
            </a:pathLst>
          </a:custGeom>
          <a:blipFill>
            <a:blip r:embed="rId4"/>
            <a:stretch>
              <a:fillRect l="0" t="0" r="0" b="0"/>
            </a:stretch>
          </a:blipFill>
        </p:spPr>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FBD9D9"/>
        </a:solidFill>
      </p:bgPr>
    </p:bg>
    <p:spTree>
      <p:nvGrpSpPr>
        <p:cNvPr id="1" name=""/>
        <p:cNvGrpSpPr/>
        <p:nvPr/>
      </p:nvGrpSpPr>
      <p:grpSpPr>
        <a:xfrm>
          <a:off x="0" y="0"/>
          <a:ext cx="0" cy="0"/>
          <a:chOff x="0" y="0"/>
          <a:chExt cx="0" cy="0"/>
        </a:xfrm>
      </p:grpSpPr>
      <p:sp>
        <p:nvSpPr>
          <p:cNvPr name="TextBox 2" id="2"/>
          <p:cNvSpPr txBox="true"/>
          <p:nvPr/>
        </p:nvSpPr>
        <p:spPr>
          <a:xfrm rot="0">
            <a:off x="1028700" y="1763044"/>
            <a:ext cx="7207108" cy="923925"/>
          </a:xfrm>
          <a:prstGeom prst="rect">
            <a:avLst/>
          </a:prstGeom>
        </p:spPr>
        <p:txBody>
          <a:bodyPr anchor="t" rtlCol="false" tIns="0" lIns="0" bIns="0" rIns="0">
            <a:spAutoFit/>
          </a:bodyPr>
          <a:lstStyle/>
          <a:p>
            <a:pPr marL="0" indent="0" lvl="0">
              <a:lnSpc>
                <a:spcPts val="7200"/>
              </a:lnSpc>
              <a:spcBef>
                <a:spcPct val="0"/>
              </a:spcBef>
            </a:pPr>
            <a:r>
              <a:rPr lang="en-US" sz="6000" spc="-252">
                <a:solidFill>
                  <a:srgbClr val="191919"/>
                </a:solidFill>
                <a:latin typeface="Della Respira"/>
              </a:rPr>
              <a:t>Agenda </a:t>
            </a:r>
          </a:p>
        </p:txBody>
      </p:sp>
      <p:grpSp>
        <p:nvGrpSpPr>
          <p:cNvPr name="Group 3" id="3"/>
          <p:cNvGrpSpPr/>
          <p:nvPr/>
        </p:nvGrpSpPr>
        <p:grpSpPr>
          <a:xfrm rot="0">
            <a:off x="7935466" y="836408"/>
            <a:ext cx="7638513" cy="7638513"/>
            <a:chOff x="0" y="0"/>
            <a:chExt cx="812800" cy="812800"/>
          </a:xfrm>
        </p:grpSpPr>
        <p:sp>
          <p:nvSpPr>
            <p:cNvPr name="Freeform 4" id="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DFC"/>
            </a:solidFill>
          </p:spPr>
        </p:sp>
        <p:sp>
          <p:nvSpPr>
            <p:cNvPr name="TextBox 5" id="5"/>
            <p:cNvSpPr txBox="true"/>
            <p:nvPr/>
          </p:nvSpPr>
          <p:spPr>
            <a:xfrm>
              <a:off x="76200" y="28575"/>
              <a:ext cx="660400" cy="708025"/>
            </a:xfrm>
            <a:prstGeom prst="rect">
              <a:avLst/>
            </a:prstGeom>
          </p:spPr>
          <p:txBody>
            <a:bodyPr anchor="ctr" rtlCol="false" tIns="50800" lIns="50800" bIns="50800" rIns="50800"/>
            <a:lstStyle/>
            <a:p>
              <a:pPr algn="ctr">
                <a:lnSpc>
                  <a:spcPts val="3359"/>
                </a:lnSpc>
              </a:pPr>
            </a:p>
          </p:txBody>
        </p:sp>
      </p:grpSp>
      <p:grpSp>
        <p:nvGrpSpPr>
          <p:cNvPr name="Group 6" id="6"/>
          <p:cNvGrpSpPr/>
          <p:nvPr/>
        </p:nvGrpSpPr>
        <p:grpSpPr>
          <a:xfrm rot="0">
            <a:off x="13422003" y="5689032"/>
            <a:ext cx="3569268" cy="3569268"/>
            <a:chOff x="0" y="0"/>
            <a:chExt cx="812800" cy="812800"/>
          </a:xfrm>
        </p:grpSpPr>
        <p:sp>
          <p:nvSpPr>
            <p:cNvPr name="Freeform 7" id="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38100" cap="sq">
              <a:solidFill>
                <a:srgbClr val="191919"/>
              </a:solidFill>
              <a:prstDash val="solid"/>
              <a:miter/>
            </a:ln>
          </p:spPr>
        </p:sp>
        <p:sp>
          <p:nvSpPr>
            <p:cNvPr name="TextBox 8" id="8"/>
            <p:cNvSpPr txBox="true"/>
            <p:nvPr/>
          </p:nvSpPr>
          <p:spPr>
            <a:xfrm>
              <a:off x="76200" y="28575"/>
              <a:ext cx="660400" cy="708025"/>
            </a:xfrm>
            <a:prstGeom prst="rect">
              <a:avLst/>
            </a:prstGeom>
          </p:spPr>
          <p:txBody>
            <a:bodyPr anchor="ctr" rtlCol="false" tIns="50800" lIns="50800" bIns="50800" rIns="50800"/>
            <a:lstStyle/>
            <a:p>
              <a:pPr algn="ctr">
                <a:lnSpc>
                  <a:spcPts val="3359"/>
                </a:lnSpc>
              </a:pPr>
            </a:p>
          </p:txBody>
        </p:sp>
      </p:grpSp>
      <p:sp>
        <p:nvSpPr>
          <p:cNvPr name="Freeform 9" id="9"/>
          <p:cNvSpPr/>
          <p:nvPr/>
        </p:nvSpPr>
        <p:spPr>
          <a:xfrm flipH="false" flipV="false" rot="-9451694">
            <a:off x="11320244" y="-853523"/>
            <a:ext cx="6686265" cy="6443887"/>
          </a:xfrm>
          <a:custGeom>
            <a:avLst/>
            <a:gdLst/>
            <a:ahLst/>
            <a:cxnLst/>
            <a:rect r="r" b="b" t="t" l="l"/>
            <a:pathLst>
              <a:path h="6443887" w="6686265">
                <a:moveTo>
                  <a:pt x="0" y="0"/>
                </a:moveTo>
                <a:lnTo>
                  <a:pt x="6686264" y="0"/>
                </a:lnTo>
                <a:lnTo>
                  <a:pt x="6686264" y="6443887"/>
                </a:lnTo>
                <a:lnTo>
                  <a:pt x="0" y="6443887"/>
                </a:lnTo>
                <a:lnTo>
                  <a:pt x="0" y="0"/>
                </a:lnTo>
                <a:close/>
              </a:path>
            </a:pathLst>
          </a:custGeom>
          <a:blipFill>
            <a:blip r:embed="rId2"/>
            <a:stretch>
              <a:fillRect l="0" t="0" r="0" b="0"/>
            </a:stretch>
          </a:blipFill>
        </p:spPr>
      </p:sp>
      <p:sp>
        <p:nvSpPr>
          <p:cNvPr name="Freeform 10" id="10"/>
          <p:cNvSpPr/>
          <p:nvPr/>
        </p:nvSpPr>
        <p:spPr>
          <a:xfrm flipH="false" flipV="false" rot="0">
            <a:off x="7935466" y="1583861"/>
            <a:ext cx="7003484" cy="8703139"/>
          </a:xfrm>
          <a:custGeom>
            <a:avLst/>
            <a:gdLst/>
            <a:ahLst/>
            <a:cxnLst/>
            <a:rect r="r" b="b" t="t" l="l"/>
            <a:pathLst>
              <a:path h="8703139" w="7003484">
                <a:moveTo>
                  <a:pt x="0" y="0"/>
                </a:moveTo>
                <a:lnTo>
                  <a:pt x="7003484" y="0"/>
                </a:lnTo>
                <a:lnTo>
                  <a:pt x="7003484" y="8703139"/>
                </a:lnTo>
                <a:lnTo>
                  <a:pt x="0" y="8703139"/>
                </a:lnTo>
                <a:lnTo>
                  <a:pt x="0" y="0"/>
                </a:lnTo>
                <a:close/>
              </a:path>
            </a:pathLst>
          </a:custGeom>
          <a:blipFill>
            <a:blip r:embed="rId3"/>
            <a:stretch>
              <a:fillRect l="-9090" t="-25032" r="-15232" b="-25032"/>
            </a:stretch>
          </a:blipFill>
        </p:spPr>
      </p:sp>
      <p:grpSp>
        <p:nvGrpSpPr>
          <p:cNvPr name="Group 11" id="11"/>
          <p:cNvGrpSpPr/>
          <p:nvPr/>
        </p:nvGrpSpPr>
        <p:grpSpPr>
          <a:xfrm rot="0">
            <a:off x="1028700" y="3581706"/>
            <a:ext cx="5202144" cy="1048469"/>
            <a:chOff x="0" y="0"/>
            <a:chExt cx="6936192" cy="1397959"/>
          </a:xfrm>
        </p:grpSpPr>
        <p:sp>
          <p:nvSpPr>
            <p:cNvPr name="TextBox 12" id="12"/>
            <p:cNvSpPr txBox="true"/>
            <p:nvPr/>
          </p:nvSpPr>
          <p:spPr>
            <a:xfrm rot="0">
              <a:off x="0" y="0"/>
              <a:ext cx="6488676" cy="753049"/>
            </a:xfrm>
            <a:prstGeom prst="rect">
              <a:avLst/>
            </a:prstGeom>
          </p:spPr>
          <p:txBody>
            <a:bodyPr anchor="t" rtlCol="false" tIns="0" lIns="0" bIns="0" rIns="0">
              <a:spAutoFit/>
            </a:bodyPr>
            <a:lstStyle/>
            <a:p>
              <a:pPr marL="0" indent="0" lvl="0">
                <a:lnSpc>
                  <a:spcPts val="4447"/>
                </a:lnSpc>
                <a:spcBef>
                  <a:spcPct val="0"/>
                </a:spcBef>
              </a:pPr>
              <a:r>
                <a:rPr lang="en-US" sz="3705">
                  <a:solidFill>
                    <a:srgbClr val="191919"/>
                  </a:solidFill>
                  <a:latin typeface="Glacial Indifference"/>
                </a:rPr>
                <a:t>01 WELCOME PARTY</a:t>
              </a:r>
            </a:p>
          </p:txBody>
        </p:sp>
        <p:sp>
          <p:nvSpPr>
            <p:cNvPr name="TextBox 13" id="13"/>
            <p:cNvSpPr txBox="true"/>
            <p:nvPr/>
          </p:nvSpPr>
          <p:spPr>
            <a:xfrm rot="0">
              <a:off x="0" y="1047209"/>
              <a:ext cx="6936192" cy="350749"/>
            </a:xfrm>
            <a:prstGeom prst="rect">
              <a:avLst/>
            </a:prstGeom>
          </p:spPr>
          <p:txBody>
            <a:bodyPr anchor="t" rtlCol="false" tIns="0" lIns="0" bIns="0" rIns="0">
              <a:spAutoFit/>
            </a:bodyPr>
            <a:lstStyle/>
            <a:p>
              <a:pPr marL="0" indent="0" lvl="0">
                <a:lnSpc>
                  <a:spcPts val="2246"/>
                </a:lnSpc>
                <a:spcBef>
                  <a:spcPct val="0"/>
                </a:spcBef>
              </a:pPr>
              <a:r>
                <a:rPr lang="en-US" sz="1604">
                  <a:solidFill>
                    <a:srgbClr val="191919"/>
                  </a:solidFill>
                  <a:latin typeface="Open Sauce"/>
                </a:rPr>
                <a:t>Elaborate on what you want to discuss.</a:t>
              </a:r>
              <a:r>
                <a:rPr lang="en-US" sz="1604">
                  <a:solidFill>
                    <a:srgbClr val="191919"/>
                  </a:solidFill>
                  <a:latin typeface="Open Sauce"/>
                </a:rPr>
                <a:t> </a:t>
              </a:r>
            </a:p>
          </p:txBody>
        </p:sp>
      </p:grpSp>
      <p:grpSp>
        <p:nvGrpSpPr>
          <p:cNvPr name="Group 14" id="14"/>
          <p:cNvGrpSpPr/>
          <p:nvPr/>
        </p:nvGrpSpPr>
        <p:grpSpPr>
          <a:xfrm rot="0">
            <a:off x="1028700" y="5769834"/>
            <a:ext cx="5202144" cy="1048469"/>
            <a:chOff x="0" y="0"/>
            <a:chExt cx="6936192" cy="1397959"/>
          </a:xfrm>
        </p:grpSpPr>
        <p:sp>
          <p:nvSpPr>
            <p:cNvPr name="TextBox 15" id="15"/>
            <p:cNvSpPr txBox="true"/>
            <p:nvPr/>
          </p:nvSpPr>
          <p:spPr>
            <a:xfrm rot="0">
              <a:off x="0" y="0"/>
              <a:ext cx="6488676" cy="753049"/>
            </a:xfrm>
            <a:prstGeom prst="rect">
              <a:avLst/>
            </a:prstGeom>
          </p:spPr>
          <p:txBody>
            <a:bodyPr anchor="t" rtlCol="false" tIns="0" lIns="0" bIns="0" rIns="0">
              <a:spAutoFit/>
            </a:bodyPr>
            <a:lstStyle/>
            <a:p>
              <a:pPr marL="0" indent="0" lvl="0">
                <a:lnSpc>
                  <a:spcPts val="4447"/>
                </a:lnSpc>
                <a:spcBef>
                  <a:spcPct val="0"/>
                </a:spcBef>
              </a:pPr>
              <a:r>
                <a:rPr lang="en-US" sz="3705">
                  <a:solidFill>
                    <a:srgbClr val="191919"/>
                  </a:solidFill>
                  <a:latin typeface="Glacial Indifference"/>
                </a:rPr>
                <a:t>02 REHEARSAL DINNER</a:t>
              </a:r>
            </a:p>
          </p:txBody>
        </p:sp>
        <p:sp>
          <p:nvSpPr>
            <p:cNvPr name="TextBox 16" id="16"/>
            <p:cNvSpPr txBox="true"/>
            <p:nvPr/>
          </p:nvSpPr>
          <p:spPr>
            <a:xfrm rot="0">
              <a:off x="0" y="1047209"/>
              <a:ext cx="6936192" cy="350749"/>
            </a:xfrm>
            <a:prstGeom prst="rect">
              <a:avLst/>
            </a:prstGeom>
          </p:spPr>
          <p:txBody>
            <a:bodyPr anchor="t" rtlCol="false" tIns="0" lIns="0" bIns="0" rIns="0">
              <a:spAutoFit/>
            </a:bodyPr>
            <a:lstStyle/>
            <a:p>
              <a:pPr marL="0" indent="0" lvl="0">
                <a:lnSpc>
                  <a:spcPts val="2246"/>
                </a:lnSpc>
                <a:spcBef>
                  <a:spcPct val="0"/>
                </a:spcBef>
              </a:pPr>
              <a:r>
                <a:rPr lang="en-US" sz="1604">
                  <a:solidFill>
                    <a:srgbClr val="191919"/>
                  </a:solidFill>
                  <a:latin typeface="Open Sauce"/>
                </a:rPr>
                <a:t>Elaborate on what you want to discuss.</a:t>
              </a:r>
              <a:r>
                <a:rPr lang="en-US" sz="1604">
                  <a:solidFill>
                    <a:srgbClr val="191919"/>
                  </a:solidFill>
                  <a:latin typeface="Open Sauce"/>
                </a:rPr>
                <a:t> </a:t>
              </a:r>
            </a:p>
          </p:txBody>
        </p:sp>
      </p:grpSp>
      <p:grpSp>
        <p:nvGrpSpPr>
          <p:cNvPr name="Group 17" id="17"/>
          <p:cNvGrpSpPr/>
          <p:nvPr/>
        </p:nvGrpSpPr>
        <p:grpSpPr>
          <a:xfrm rot="0">
            <a:off x="1028700" y="7957962"/>
            <a:ext cx="5202144" cy="1048469"/>
            <a:chOff x="0" y="0"/>
            <a:chExt cx="6936192" cy="1397959"/>
          </a:xfrm>
        </p:grpSpPr>
        <p:sp>
          <p:nvSpPr>
            <p:cNvPr name="TextBox 18" id="18"/>
            <p:cNvSpPr txBox="true"/>
            <p:nvPr/>
          </p:nvSpPr>
          <p:spPr>
            <a:xfrm rot="0">
              <a:off x="0" y="0"/>
              <a:ext cx="6488676" cy="753049"/>
            </a:xfrm>
            <a:prstGeom prst="rect">
              <a:avLst/>
            </a:prstGeom>
          </p:spPr>
          <p:txBody>
            <a:bodyPr anchor="t" rtlCol="false" tIns="0" lIns="0" bIns="0" rIns="0">
              <a:spAutoFit/>
            </a:bodyPr>
            <a:lstStyle/>
            <a:p>
              <a:pPr marL="0" indent="0" lvl="0">
                <a:lnSpc>
                  <a:spcPts val="4447"/>
                </a:lnSpc>
                <a:spcBef>
                  <a:spcPct val="0"/>
                </a:spcBef>
              </a:pPr>
              <a:r>
                <a:rPr lang="en-US" sz="3705">
                  <a:solidFill>
                    <a:srgbClr val="191919"/>
                  </a:solidFill>
                  <a:latin typeface="Glacial Indifference"/>
                </a:rPr>
                <a:t>03 THE BIG DAY</a:t>
              </a:r>
            </a:p>
          </p:txBody>
        </p:sp>
        <p:sp>
          <p:nvSpPr>
            <p:cNvPr name="TextBox 19" id="19"/>
            <p:cNvSpPr txBox="true"/>
            <p:nvPr/>
          </p:nvSpPr>
          <p:spPr>
            <a:xfrm rot="0">
              <a:off x="0" y="1047209"/>
              <a:ext cx="6936192" cy="350749"/>
            </a:xfrm>
            <a:prstGeom prst="rect">
              <a:avLst/>
            </a:prstGeom>
          </p:spPr>
          <p:txBody>
            <a:bodyPr anchor="t" rtlCol="false" tIns="0" lIns="0" bIns="0" rIns="0">
              <a:spAutoFit/>
            </a:bodyPr>
            <a:lstStyle/>
            <a:p>
              <a:pPr marL="0" indent="0" lvl="0">
                <a:lnSpc>
                  <a:spcPts val="2246"/>
                </a:lnSpc>
                <a:spcBef>
                  <a:spcPct val="0"/>
                </a:spcBef>
              </a:pPr>
              <a:r>
                <a:rPr lang="en-US" sz="1604">
                  <a:solidFill>
                    <a:srgbClr val="191919"/>
                  </a:solidFill>
                  <a:latin typeface="Open Sauce"/>
                </a:rPr>
                <a:t>Elaborate on what you want to discuss.</a:t>
              </a:r>
              <a:r>
                <a:rPr lang="en-US" sz="1604">
                  <a:solidFill>
                    <a:srgbClr val="191919"/>
                  </a:solidFill>
                  <a:latin typeface="Open Sauce"/>
                </a:rPr>
                <a:t> </a:t>
              </a:r>
            </a:p>
          </p:txBody>
        </p:sp>
      </p:gr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504987" y="0"/>
            <a:ext cx="18792987" cy="10287000"/>
            <a:chOff x="0" y="0"/>
            <a:chExt cx="25057316" cy="13716000"/>
          </a:xfrm>
        </p:grpSpPr>
        <p:pic>
          <p:nvPicPr>
            <p:cNvPr name="Picture 3" id="3"/>
            <p:cNvPicPr>
              <a:picLocks noChangeAspect="true"/>
            </p:cNvPicPr>
            <p:nvPr/>
          </p:nvPicPr>
          <p:blipFill>
            <a:blip r:embed="rId2"/>
            <a:srcRect l="0" t="8946" r="0" b="8946"/>
            <a:stretch>
              <a:fillRect/>
            </a:stretch>
          </p:blipFill>
          <p:spPr>
            <a:xfrm flipH="false" flipV="false">
              <a:off x="0" y="0"/>
              <a:ext cx="25057316" cy="13716000"/>
            </a:xfrm>
            <a:prstGeom prst="rect">
              <a:avLst/>
            </a:prstGeom>
          </p:spPr>
        </p:pic>
      </p:grpSp>
      <p:grpSp>
        <p:nvGrpSpPr>
          <p:cNvPr name="Group 4" id="4"/>
          <p:cNvGrpSpPr/>
          <p:nvPr/>
        </p:nvGrpSpPr>
        <p:grpSpPr>
          <a:xfrm rot="0">
            <a:off x="1028700" y="5725368"/>
            <a:ext cx="17446558" cy="3532932"/>
            <a:chOff x="0" y="0"/>
            <a:chExt cx="4594978" cy="930484"/>
          </a:xfrm>
        </p:grpSpPr>
        <p:sp>
          <p:nvSpPr>
            <p:cNvPr name="Freeform 5" id="5"/>
            <p:cNvSpPr/>
            <p:nvPr/>
          </p:nvSpPr>
          <p:spPr>
            <a:xfrm flipH="false" flipV="false" rot="0">
              <a:off x="0" y="0"/>
              <a:ext cx="4594978" cy="930484"/>
            </a:xfrm>
            <a:custGeom>
              <a:avLst/>
              <a:gdLst/>
              <a:ahLst/>
              <a:cxnLst/>
              <a:rect r="r" b="b" t="t" l="l"/>
              <a:pathLst>
                <a:path h="930484" w="4594978">
                  <a:moveTo>
                    <a:pt x="0" y="0"/>
                  </a:moveTo>
                  <a:lnTo>
                    <a:pt x="4594978" y="0"/>
                  </a:lnTo>
                  <a:lnTo>
                    <a:pt x="4594978" y="930484"/>
                  </a:lnTo>
                  <a:lnTo>
                    <a:pt x="0" y="930484"/>
                  </a:lnTo>
                  <a:close/>
                </a:path>
              </a:pathLst>
            </a:custGeom>
            <a:solidFill>
              <a:srgbClr val="FBD9D9"/>
            </a:solidFill>
          </p:spPr>
        </p:sp>
        <p:sp>
          <p:nvSpPr>
            <p:cNvPr name="TextBox 6" id="6"/>
            <p:cNvSpPr txBox="true"/>
            <p:nvPr/>
          </p:nvSpPr>
          <p:spPr>
            <a:xfrm>
              <a:off x="0" y="-47625"/>
              <a:ext cx="4594978" cy="978109"/>
            </a:xfrm>
            <a:prstGeom prst="rect">
              <a:avLst/>
            </a:prstGeom>
          </p:spPr>
          <p:txBody>
            <a:bodyPr anchor="ctr" rtlCol="false" tIns="50800" lIns="50800" bIns="50800" rIns="50800"/>
            <a:lstStyle/>
            <a:p>
              <a:pPr algn="ctr">
                <a:lnSpc>
                  <a:spcPts val="3359"/>
                </a:lnSpc>
              </a:pPr>
            </a:p>
          </p:txBody>
        </p:sp>
      </p:grpSp>
      <p:sp>
        <p:nvSpPr>
          <p:cNvPr name="TextBox 7" id="7"/>
          <p:cNvSpPr txBox="true"/>
          <p:nvPr/>
        </p:nvSpPr>
        <p:spPr>
          <a:xfrm rot="0">
            <a:off x="4517194" y="6168236"/>
            <a:ext cx="8184865" cy="923925"/>
          </a:xfrm>
          <a:prstGeom prst="rect">
            <a:avLst/>
          </a:prstGeom>
        </p:spPr>
        <p:txBody>
          <a:bodyPr anchor="t" rtlCol="false" tIns="0" lIns="0" bIns="0" rIns="0">
            <a:spAutoFit/>
          </a:bodyPr>
          <a:lstStyle/>
          <a:p>
            <a:pPr>
              <a:lnSpc>
                <a:spcPts val="7200"/>
              </a:lnSpc>
            </a:pPr>
            <a:r>
              <a:rPr lang="en-US" sz="6000">
                <a:solidFill>
                  <a:srgbClr val="191919"/>
                </a:solidFill>
                <a:latin typeface="Della Respira"/>
              </a:rPr>
              <a:t>A much-awaited union </a:t>
            </a:r>
          </a:p>
        </p:txBody>
      </p:sp>
      <p:sp>
        <p:nvSpPr>
          <p:cNvPr name="TextBox 8" id="8"/>
          <p:cNvSpPr txBox="true"/>
          <p:nvPr/>
        </p:nvSpPr>
        <p:spPr>
          <a:xfrm rot="0">
            <a:off x="4517194" y="7463259"/>
            <a:ext cx="11212181" cy="1225550"/>
          </a:xfrm>
          <a:prstGeom prst="rect">
            <a:avLst/>
          </a:prstGeom>
        </p:spPr>
        <p:txBody>
          <a:bodyPr anchor="t" rtlCol="false" tIns="0" lIns="0" bIns="0" rIns="0">
            <a:spAutoFit/>
          </a:bodyPr>
          <a:lstStyle/>
          <a:p>
            <a:pPr>
              <a:lnSpc>
                <a:spcPts val="3250"/>
              </a:lnSpc>
            </a:pPr>
            <a:r>
              <a:rPr lang="en-US" sz="2500">
                <a:solidFill>
                  <a:srgbClr val="191919"/>
                </a:solidFill>
                <a:latin typeface="Glacial Indifference"/>
              </a:rPr>
              <a:t>Lorem ipsum dolor sit amet, consectetur adipiscing elit. Aliquam finibus posuere neque. Integer ut metus ut tortor mattis imperdiet. Nunc eu sem sed diam scelerisque viverra vel in justo.</a:t>
            </a:r>
            <a:r>
              <a:rPr lang="en-US" sz="2500">
                <a:solidFill>
                  <a:srgbClr val="191919"/>
                </a:solidFill>
                <a:latin typeface="Glacial Indifference"/>
              </a:rPr>
              <a:t> </a:t>
            </a:r>
          </a:p>
        </p:txBody>
      </p:sp>
      <p:sp>
        <p:nvSpPr>
          <p:cNvPr name="Freeform 9" id="9"/>
          <p:cNvSpPr/>
          <p:nvPr/>
        </p:nvSpPr>
        <p:spPr>
          <a:xfrm flipH="false" flipV="false" rot="0">
            <a:off x="379946" y="6477453"/>
            <a:ext cx="2675740" cy="4422711"/>
          </a:xfrm>
          <a:custGeom>
            <a:avLst/>
            <a:gdLst/>
            <a:ahLst/>
            <a:cxnLst/>
            <a:rect r="r" b="b" t="t" l="l"/>
            <a:pathLst>
              <a:path h="4422711" w="2675740">
                <a:moveTo>
                  <a:pt x="0" y="0"/>
                </a:moveTo>
                <a:lnTo>
                  <a:pt x="2675741" y="0"/>
                </a:lnTo>
                <a:lnTo>
                  <a:pt x="2675741" y="4422711"/>
                </a:lnTo>
                <a:lnTo>
                  <a:pt x="0" y="4422711"/>
                </a:lnTo>
                <a:lnTo>
                  <a:pt x="0" y="0"/>
                </a:lnTo>
                <a:close/>
              </a:path>
            </a:pathLst>
          </a:custGeom>
          <a:blipFill>
            <a:blip r:embed="rId3"/>
            <a:stretch>
              <a:fillRect l="0" t="0" r="0" b="0"/>
            </a:stretch>
          </a:blipFill>
        </p:spPr>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3484105" y="-516395"/>
            <a:ext cx="11319791" cy="11319791"/>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BD9D9"/>
            </a:solidFill>
          </p:spPr>
        </p:sp>
        <p:sp>
          <p:nvSpPr>
            <p:cNvPr name="TextBox 4" id="4"/>
            <p:cNvSpPr txBox="true"/>
            <p:nvPr/>
          </p:nvSpPr>
          <p:spPr>
            <a:xfrm>
              <a:off x="76200" y="28575"/>
              <a:ext cx="660400" cy="708025"/>
            </a:xfrm>
            <a:prstGeom prst="rect">
              <a:avLst/>
            </a:prstGeom>
          </p:spPr>
          <p:txBody>
            <a:bodyPr anchor="ctr" rtlCol="false" tIns="50800" lIns="50800" bIns="50800" rIns="50800"/>
            <a:lstStyle/>
            <a:p>
              <a:pPr algn="ctr">
                <a:lnSpc>
                  <a:spcPts val="3359"/>
                </a:lnSpc>
              </a:pPr>
            </a:p>
          </p:txBody>
        </p:sp>
      </p:grpSp>
      <p:grpSp>
        <p:nvGrpSpPr>
          <p:cNvPr name="Group 5" id="5"/>
          <p:cNvGrpSpPr/>
          <p:nvPr/>
        </p:nvGrpSpPr>
        <p:grpSpPr>
          <a:xfrm rot="0">
            <a:off x="4216535" y="261130"/>
            <a:ext cx="9854931" cy="9854931"/>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38100" cap="sq">
              <a:solidFill>
                <a:srgbClr val="000000"/>
              </a:solidFill>
              <a:prstDash val="solid"/>
              <a:miter/>
            </a:ln>
          </p:spPr>
        </p:sp>
        <p:sp>
          <p:nvSpPr>
            <p:cNvPr name="TextBox 7" id="7"/>
            <p:cNvSpPr txBox="true"/>
            <p:nvPr/>
          </p:nvSpPr>
          <p:spPr>
            <a:xfrm>
              <a:off x="76200" y="28575"/>
              <a:ext cx="660400" cy="708025"/>
            </a:xfrm>
            <a:prstGeom prst="rect">
              <a:avLst/>
            </a:prstGeom>
          </p:spPr>
          <p:txBody>
            <a:bodyPr anchor="ctr" rtlCol="false" tIns="50800" lIns="50800" bIns="50800" rIns="50800"/>
            <a:lstStyle/>
            <a:p>
              <a:pPr algn="ctr">
                <a:lnSpc>
                  <a:spcPts val="3359"/>
                </a:lnSpc>
              </a:pPr>
            </a:p>
          </p:txBody>
        </p:sp>
      </p:grpSp>
      <p:sp>
        <p:nvSpPr>
          <p:cNvPr name="TextBox 8" id="8"/>
          <p:cNvSpPr txBox="true"/>
          <p:nvPr/>
        </p:nvSpPr>
        <p:spPr>
          <a:xfrm rot="0">
            <a:off x="5920461" y="3891905"/>
            <a:ext cx="6447079" cy="923925"/>
          </a:xfrm>
          <a:prstGeom prst="rect">
            <a:avLst/>
          </a:prstGeom>
        </p:spPr>
        <p:txBody>
          <a:bodyPr anchor="t" rtlCol="false" tIns="0" lIns="0" bIns="0" rIns="0">
            <a:spAutoFit/>
          </a:bodyPr>
          <a:lstStyle/>
          <a:p>
            <a:pPr algn="ctr">
              <a:lnSpc>
                <a:spcPts val="7200"/>
              </a:lnSpc>
            </a:pPr>
            <a:r>
              <a:rPr lang="en-US" sz="6000">
                <a:solidFill>
                  <a:srgbClr val="191919"/>
                </a:solidFill>
                <a:latin typeface="Della Respira"/>
              </a:rPr>
              <a:t>Add title page here</a:t>
            </a:r>
          </a:p>
        </p:txBody>
      </p:sp>
      <p:sp>
        <p:nvSpPr>
          <p:cNvPr name="TextBox 9" id="9"/>
          <p:cNvSpPr txBox="true"/>
          <p:nvPr/>
        </p:nvSpPr>
        <p:spPr>
          <a:xfrm rot="0">
            <a:off x="5920461" y="5160020"/>
            <a:ext cx="6447079" cy="1225550"/>
          </a:xfrm>
          <a:prstGeom prst="rect">
            <a:avLst/>
          </a:prstGeom>
        </p:spPr>
        <p:txBody>
          <a:bodyPr anchor="t" rtlCol="false" tIns="0" lIns="0" bIns="0" rIns="0">
            <a:spAutoFit/>
          </a:bodyPr>
          <a:lstStyle/>
          <a:p>
            <a:pPr algn="ctr">
              <a:lnSpc>
                <a:spcPts val="3250"/>
              </a:lnSpc>
            </a:pPr>
            <a:r>
              <a:rPr lang="en-US" sz="2500">
                <a:solidFill>
                  <a:srgbClr val="191919"/>
                </a:solidFill>
                <a:latin typeface="Glacial Indifference"/>
              </a:rPr>
              <a:t>Lorem ipsum dolor sit amet, consectetur adipiscing elit. Aliquam finibus posuere neque. Integer ut metus ut tortor mattis imperdiet. </a:t>
            </a:r>
          </a:p>
        </p:txBody>
      </p:sp>
      <p:sp>
        <p:nvSpPr>
          <p:cNvPr name="Freeform 10" id="10"/>
          <p:cNvSpPr/>
          <p:nvPr/>
        </p:nvSpPr>
        <p:spPr>
          <a:xfrm flipH="false" flipV="false" rot="-1474420">
            <a:off x="565249" y="-792058"/>
            <a:ext cx="8541546" cy="4578739"/>
          </a:xfrm>
          <a:custGeom>
            <a:avLst/>
            <a:gdLst/>
            <a:ahLst/>
            <a:cxnLst/>
            <a:rect r="r" b="b" t="t" l="l"/>
            <a:pathLst>
              <a:path h="4578739" w="8541546">
                <a:moveTo>
                  <a:pt x="0" y="0"/>
                </a:moveTo>
                <a:lnTo>
                  <a:pt x="8541546" y="0"/>
                </a:lnTo>
                <a:lnTo>
                  <a:pt x="8541546" y="4578739"/>
                </a:lnTo>
                <a:lnTo>
                  <a:pt x="0" y="4578739"/>
                </a:lnTo>
                <a:lnTo>
                  <a:pt x="0" y="0"/>
                </a:lnTo>
                <a:close/>
              </a:path>
            </a:pathLst>
          </a:custGeom>
          <a:blipFill>
            <a:blip r:embed="rId2"/>
            <a:stretch>
              <a:fillRect l="0" t="-484" r="0" b="-484"/>
            </a:stretch>
          </a:blipFill>
        </p:spPr>
      </p:sp>
      <p:sp>
        <p:nvSpPr>
          <p:cNvPr name="Freeform 11" id="11"/>
          <p:cNvSpPr/>
          <p:nvPr/>
        </p:nvSpPr>
        <p:spPr>
          <a:xfrm flipH="true" flipV="true" rot="-1474420">
            <a:off x="9181205" y="6712202"/>
            <a:ext cx="8541546" cy="4578739"/>
          </a:xfrm>
          <a:custGeom>
            <a:avLst/>
            <a:gdLst/>
            <a:ahLst/>
            <a:cxnLst/>
            <a:rect r="r" b="b" t="t" l="l"/>
            <a:pathLst>
              <a:path h="4578739" w="8541546">
                <a:moveTo>
                  <a:pt x="8541546" y="4578739"/>
                </a:moveTo>
                <a:lnTo>
                  <a:pt x="0" y="4578739"/>
                </a:lnTo>
                <a:lnTo>
                  <a:pt x="0" y="0"/>
                </a:lnTo>
                <a:lnTo>
                  <a:pt x="8541546" y="0"/>
                </a:lnTo>
                <a:lnTo>
                  <a:pt x="8541546" y="4578739"/>
                </a:lnTo>
                <a:close/>
              </a:path>
            </a:pathLst>
          </a:custGeom>
          <a:blipFill>
            <a:blip r:embed="rId2"/>
            <a:stretch>
              <a:fillRect l="0" t="-484" r="0" b="-484"/>
            </a:stretch>
          </a:blipFill>
        </p:spPr>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7951025" y="1589008"/>
            <a:ext cx="6776633" cy="6776633"/>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BD9D9"/>
            </a:solidFill>
          </p:spPr>
        </p:sp>
        <p:sp>
          <p:nvSpPr>
            <p:cNvPr name="TextBox 4" id="4"/>
            <p:cNvSpPr txBox="true"/>
            <p:nvPr/>
          </p:nvSpPr>
          <p:spPr>
            <a:xfrm>
              <a:off x="76200" y="28575"/>
              <a:ext cx="660400" cy="708025"/>
            </a:xfrm>
            <a:prstGeom prst="rect">
              <a:avLst/>
            </a:prstGeom>
          </p:spPr>
          <p:txBody>
            <a:bodyPr anchor="ctr" rtlCol="false" tIns="50800" lIns="50800" bIns="50800" rIns="50800"/>
            <a:lstStyle/>
            <a:p>
              <a:pPr algn="ctr">
                <a:lnSpc>
                  <a:spcPts val="3359"/>
                </a:lnSpc>
              </a:pPr>
            </a:p>
          </p:txBody>
        </p:sp>
      </p:grpSp>
      <p:sp>
        <p:nvSpPr>
          <p:cNvPr name="TextBox 5" id="5"/>
          <p:cNvSpPr txBox="true"/>
          <p:nvPr/>
        </p:nvSpPr>
        <p:spPr>
          <a:xfrm rot="0">
            <a:off x="1028700" y="2849262"/>
            <a:ext cx="4686982" cy="1838325"/>
          </a:xfrm>
          <a:prstGeom prst="rect">
            <a:avLst/>
          </a:prstGeom>
        </p:spPr>
        <p:txBody>
          <a:bodyPr anchor="t" rtlCol="false" tIns="0" lIns="0" bIns="0" rIns="0">
            <a:spAutoFit/>
          </a:bodyPr>
          <a:lstStyle/>
          <a:p>
            <a:pPr>
              <a:lnSpc>
                <a:spcPts val="7200"/>
              </a:lnSpc>
            </a:pPr>
            <a:r>
              <a:rPr lang="en-US" sz="6000">
                <a:solidFill>
                  <a:srgbClr val="191919"/>
                </a:solidFill>
                <a:latin typeface="Della Respira"/>
              </a:rPr>
              <a:t>Share the memories</a:t>
            </a:r>
          </a:p>
        </p:txBody>
      </p:sp>
      <p:sp>
        <p:nvSpPr>
          <p:cNvPr name="TextBox 6" id="6"/>
          <p:cNvSpPr txBox="true"/>
          <p:nvPr/>
        </p:nvSpPr>
        <p:spPr>
          <a:xfrm rot="0">
            <a:off x="1028700" y="5240199"/>
            <a:ext cx="4942899" cy="2454275"/>
          </a:xfrm>
          <a:prstGeom prst="rect">
            <a:avLst/>
          </a:prstGeom>
        </p:spPr>
        <p:txBody>
          <a:bodyPr anchor="t" rtlCol="false" tIns="0" lIns="0" bIns="0" rIns="0">
            <a:spAutoFit/>
          </a:bodyPr>
          <a:lstStyle/>
          <a:p>
            <a:pPr>
              <a:lnSpc>
                <a:spcPts val="3250"/>
              </a:lnSpc>
            </a:pPr>
            <a:r>
              <a:rPr lang="en-US" sz="2500">
                <a:solidFill>
                  <a:srgbClr val="191919"/>
                </a:solidFill>
                <a:latin typeface="Glacial Indifference"/>
              </a:rPr>
              <a:t>Lorem ipsum dolor sit amet, consectetur adipiscing elit. Aliquam finibus posuere neque. Integer ut metus ut tortor mattis imperdiet. Nunc eu sem sed diam scelerisque viverra vel in justo.</a:t>
            </a:r>
            <a:r>
              <a:rPr lang="en-US" sz="2500">
                <a:solidFill>
                  <a:srgbClr val="191919"/>
                </a:solidFill>
                <a:latin typeface="Glacial Indifference"/>
              </a:rPr>
              <a:t> </a:t>
            </a:r>
          </a:p>
        </p:txBody>
      </p:sp>
      <p:sp>
        <p:nvSpPr>
          <p:cNvPr name="Freeform 7" id="7"/>
          <p:cNvSpPr/>
          <p:nvPr/>
        </p:nvSpPr>
        <p:spPr>
          <a:xfrm flipH="false" flipV="false" rot="-10684912">
            <a:off x="6848551" y="4758230"/>
            <a:ext cx="4590897" cy="4424477"/>
          </a:xfrm>
          <a:custGeom>
            <a:avLst/>
            <a:gdLst/>
            <a:ahLst/>
            <a:cxnLst/>
            <a:rect r="r" b="b" t="t" l="l"/>
            <a:pathLst>
              <a:path h="4424477" w="4590897">
                <a:moveTo>
                  <a:pt x="0" y="0"/>
                </a:moveTo>
                <a:lnTo>
                  <a:pt x="4590898" y="0"/>
                </a:lnTo>
                <a:lnTo>
                  <a:pt x="4590898" y="4424478"/>
                </a:lnTo>
                <a:lnTo>
                  <a:pt x="0" y="4424478"/>
                </a:lnTo>
                <a:lnTo>
                  <a:pt x="0" y="0"/>
                </a:lnTo>
                <a:close/>
              </a:path>
            </a:pathLst>
          </a:custGeom>
          <a:blipFill>
            <a:blip r:embed="rId2"/>
            <a:stretch>
              <a:fillRect l="0" t="0" r="0" b="0"/>
            </a:stretch>
          </a:blipFill>
        </p:spPr>
      </p:sp>
      <p:grpSp>
        <p:nvGrpSpPr>
          <p:cNvPr name="Group 8" id="8"/>
          <p:cNvGrpSpPr/>
          <p:nvPr/>
        </p:nvGrpSpPr>
        <p:grpSpPr>
          <a:xfrm rot="0">
            <a:off x="12354569" y="235809"/>
            <a:ext cx="3537378" cy="3537378"/>
            <a:chOff x="0" y="0"/>
            <a:chExt cx="812800" cy="812800"/>
          </a:xfrm>
        </p:grpSpPr>
        <p:sp>
          <p:nvSpPr>
            <p:cNvPr name="Freeform 9" id="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38100" cap="sq">
              <a:solidFill>
                <a:srgbClr val="191919"/>
              </a:solidFill>
              <a:prstDash val="solid"/>
              <a:miter/>
            </a:ln>
          </p:spPr>
        </p:sp>
        <p:sp>
          <p:nvSpPr>
            <p:cNvPr name="TextBox 10" id="10"/>
            <p:cNvSpPr txBox="true"/>
            <p:nvPr/>
          </p:nvSpPr>
          <p:spPr>
            <a:xfrm>
              <a:off x="76200" y="28575"/>
              <a:ext cx="660400" cy="708025"/>
            </a:xfrm>
            <a:prstGeom prst="rect">
              <a:avLst/>
            </a:prstGeom>
          </p:spPr>
          <p:txBody>
            <a:bodyPr anchor="ctr" rtlCol="false" tIns="50800" lIns="50800" bIns="50800" rIns="50800"/>
            <a:lstStyle/>
            <a:p>
              <a:pPr algn="ctr">
                <a:lnSpc>
                  <a:spcPts val="3359"/>
                </a:lnSpc>
              </a:pPr>
            </a:p>
          </p:txBody>
        </p:sp>
      </p:grpSp>
      <p:grpSp>
        <p:nvGrpSpPr>
          <p:cNvPr name="Group 11" id="11"/>
          <p:cNvGrpSpPr>
            <a:grpSpLocks noChangeAspect="true"/>
          </p:cNvGrpSpPr>
          <p:nvPr/>
        </p:nvGrpSpPr>
        <p:grpSpPr>
          <a:xfrm rot="0">
            <a:off x="8874932" y="-1114819"/>
            <a:ext cx="3162889" cy="6258319"/>
            <a:chOff x="0" y="0"/>
            <a:chExt cx="2620010" cy="5184140"/>
          </a:xfrm>
        </p:grpSpPr>
        <p:sp>
          <p:nvSpPr>
            <p:cNvPr name="Freeform 12" id="12"/>
            <p:cNvSpPr/>
            <p:nvPr/>
          </p:nvSpPr>
          <p:spPr>
            <a:xfrm flipH="false" flipV="false" rot="0">
              <a:off x="53340" y="25400"/>
              <a:ext cx="2513330" cy="5132070"/>
            </a:xfrm>
            <a:custGeom>
              <a:avLst/>
              <a:gdLst/>
              <a:ahLst/>
              <a:cxnLst/>
              <a:rect r="r" b="b" t="t" l="l"/>
              <a:pathLst>
                <a:path h="5132070" w="2513330">
                  <a:moveTo>
                    <a:pt x="2159000" y="0"/>
                  </a:moveTo>
                  <a:lnTo>
                    <a:pt x="354330" y="0"/>
                  </a:lnTo>
                  <a:cubicBezTo>
                    <a:pt x="158750" y="0"/>
                    <a:pt x="0" y="158750"/>
                    <a:pt x="0" y="354330"/>
                  </a:cubicBezTo>
                  <a:lnTo>
                    <a:pt x="0" y="4777740"/>
                  </a:lnTo>
                  <a:cubicBezTo>
                    <a:pt x="0" y="4973320"/>
                    <a:pt x="158750" y="5132070"/>
                    <a:pt x="354330" y="5132070"/>
                  </a:cubicBezTo>
                  <a:lnTo>
                    <a:pt x="2159000" y="5132070"/>
                  </a:lnTo>
                  <a:cubicBezTo>
                    <a:pt x="2354580" y="5132070"/>
                    <a:pt x="2513330" y="4973320"/>
                    <a:pt x="2513330" y="4777740"/>
                  </a:cubicBezTo>
                  <a:lnTo>
                    <a:pt x="2513330" y="354330"/>
                  </a:lnTo>
                  <a:cubicBezTo>
                    <a:pt x="2513330" y="158750"/>
                    <a:pt x="2354580" y="0"/>
                    <a:pt x="2159000" y="0"/>
                  </a:cubicBezTo>
                  <a:close/>
                  <a:moveTo>
                    <a:pt x="1558290" y="162560"/>
                  </a:moveTo>
                  <a:cubicBezTo>
                    <a:pt x="1576070" y="162560"/>
                    <a:pt x="1590040" y="176530"/>
                    <a:pt x="1590040" y="194310"/>
                  </a:cubicBezTo>
                  <a:cubicBezTo>
                    <a:pt x="1590040" y="212090"/>
                    <a:pt x="1576070" y="226060"/>
                    <a:pt x="1558290" y="226060"/>
                  </a:cubicBezTo>
                  <a:cubicBezTo>
                    <a:pt x="1540510" y="226060"/>
                    <a:pt x="1526540" y="212090"/>
                    <a:pt x="1526540" y="194310"/>
                  </a:cubicBezTo>
                  <a:cubicBezTo>
                    <a:pt x="1526540" y="176530"/>
                    <a:pt x="1541780" y="162560"/>
                    <a:pt x="1558290" y="162560"/>
                  </a:cubicBezTo>
                  <a:close/>
                  <a:moveTo>
                    <a:pt x="1089660" y="172720"/>
                  </a:moveTo>
                  <a:lnTo>
                    <a:pt x="1394460" y="172720"/>
                  </a:lnTo>
                  <a:cubicBezTo>
                    <a:pt x="1405890" y="172720"/>
                    <a:pt x="1416050" y="181610"/>
                    <a:pt x="1416050" y="194310"/>
                  </a:cubicBezTo>
                  <a:cubicBezTo>
                    <a:pt x="1416050" y="207010"/>
                    <a:pt x="1405890" y="215900"/>
                    <a:pt x="1394460" y="215900"/>
                  </a:cubicBezTo>
                  <a:lnTo>
                    <a:pt x="1089660" y="215900"/>
                  </a:lnTo>
                  <a:cubicBezTo>
                    <a:pt x="1078230" y="215900"/>
                    <a:pt x="1068070" y="207010"/>
                    <a:pt x="1068070" y="194310"/>
                  </a:cubicBezTo>
                  <a:cubicBezTo>
                    <a:pt x="1068070" y="181610"/>
                    <a:pt x="1078230" y="172720"/>
                    <a:pt x="1089660" y="172720"/>
                  </a:cubicBezTo>
                  <a:close/>
                  <a:moveTo>
                    <a:pt x="2383790" y="4798060"/>
                  </a:moveTo>
                  <a:cubicBezTo>
                    <a:pt x="2383790" y="4913630"/>
                    <a:pt x="2289810" y="5007610"/>
                    <a:pt x="2174240" y="5007610"/>
                  </a:cubicBezTo>
                  <a:lnTo>
                    <a:pt x="341630" y="5007610"/>
                  </a:lnTo>
                  <a:cubicBezTo>
                    <a:pt x="226060" y="5007610"/>
                    <a:pt x="132080" y="4913630"/>
                    <a:pt x="132080" y="4798060"/>
                  </a:cubicBezTo>
                  <a:lnTo>
                    <a:pt x="132080" y="340360"/>
                  </a:lnTo>
                  <a:cubicBezTo>
                    <a:pt x="132080" y="224790"/>
                    <a:pt x="226060" y="130810"/>
                    <a:pt x="341630" y="130810"/>
                  </a:cubicBezTo>
                  <a:lnTo>
                    <a:pt x="614680" y="130810"/>
                  </a:lnTo>
                  <a:lnTo>
                    <a:pt x="614680" y="187960"/>
                  </a:lnTo>
                  <a:cubicBezTo>
                    <a:pt x="614680" y="252730"/>
                    <a:pt x="668020" y="306070"/>
                    <a:pt x="732790" y="306070"/>
                  </a:cubicBezTo>
                  <a:lnTo>
                    <a:pt x="1783080" y="306070"/>
                  </a:lnTo>
                  <a:cubicBezTo>
                    <a:pt x="1847850" y="306070"/>
                    <a:pt x="1901190" y="252730"/>
                    <a:pt x="1901190" y="187960"/>
                  </a:cubicBezTo>
                  <a:lnTo>
                    <a:pt x="1901190" y="130810"/>
                  </a:lnTo>
                  <a:lnTo>
                    <a:pt x="2172970" y="130810"/>
                  </a:lnTo>
                  <a:cubicBezTo>
                    <a:pt x="2288540" y="130810"/>
                    <a:pt x="2382520" y="224790"/>
                    <a:pt x="2382520" y="340360"/>
                  </a:cubicBezTo>
                  <a:lnTo>
                    <a:pt x="2382520" y="4798060"/>
                  </a:lnTo>
                  <a:close/>
                </a:path>
              </a:pathLst>
            </a:custGeom>
            <a:solidFill>
              <a:srgbClr val="000000"/>
            </a:solidFill>
          </p:spPr>
        </p:sp>
        <p:sp>
          <p:nvSpPr>
            <p:cNvPr name="Freeform 13" id="13"/>
            <p:cNvSpPr/>
            <p:nvPr/>
          </p:nvSpPr>
          <p:spPr>
            <a:xfrm flipH="false" flipV="false" rot="0">
              <a:off x="185420" y="156210"/>
              <a:ext cx="2251710" cy="4876800"/>
            </a:xfrm>
            <a:custGeom>
              <a:avLst/>
              <a:gdLst/>
              <a:ahLst/>
              <a:cxnLst/>
              <a:rect r="r" b="b" t="t" l="l"/>
              <a:pathLst>
                <a:path h="4876800" w="2251710">
                  <a:moveTo>
                    <a:pt x="2040890" y="0"/>
                  </a:moveTo>
                  <a:lnTo>
                    <a:pt x="1769110" y="0"/>
                  </a:lnTo>
                  <a:lnTo>
                    <a:pt x="1769110" y="57150"/>
                  </a:lnTo>
                  <a:cubicBezTo>
                    <a:pt x="1769110" y="121920"/>
                    <a:pt x="1715770" y="175260"/>
                    <a:pt x="1651000" y="175260"/>
                  </a:cubicBezTo>
                  <a:lnTo>
                    <a:pt x="601980" y="175260"/>
                  </a:lnTo>
                  <a:cubicBezTo>
                    <a:pt x="537210" y="175260"/>
                    <a:pt x="483870" y="121920"/>
                    <a:pt x="483870" y="57150"/>
                  </a:cubicBezTo>
                  <a:lnTo>
                    <a:pt x="483870" y="0"/>
                  </a:lnTo>
                  <a:lnTo>
                    <a:pt x="209550" y="0"/>
                  </a:lnTo>
                  <a:cubicBezTo>
                    <a:pt x="93980" y="0"/>
                    <a:pt x="0" y="93980"/>
                    <a:pt x="0" y="209550"/>
                  </a:cubicBezTo>
                  <a:lnTo>
                    <a:pt x="0" y="4667250"/>
                  </a:lnTo>
                  <a:cubicBezTo>
                    <a:pt x="0" y="4782820"/>
                    <a:pt x="93980" y="4876800"/>
                    <a:pt x="209550" y="4876800"/>
                  </a:cubicBezTo>
                  <a:lnTo>
                    <a:pt x="2040890" y="4876800"/>
                  </a:lnTo>
                  <a:cubicBezTo>
                    <a:pt x="2156460" y="4876800"/>
                    <a:pt x="2250440" y="4782820"/>
                    <a:pt x="2250440" y="4667250"/>
                  </a:cubicBezTo>
                  <a:lnTo>
                    <a:pt x="2250440" y="209550"/>
                  </a:lnTo>
                  <a:cubicBezTo>
                    <a:pt x="2251710" y="93980"/>
                    <a:pt x="2157730" y="0"/>
                    <a:pt x="2040890" y="0"/>
                  </a:cubicBezTo>
                  <a:close/>
                </a:path>
              </a:pathLst>
            </a:custGeom>
            <a:blipFill>
              <a:blip r:embed="rId3"/>
              <a:stretch>
                <a:fillRect l="-23322" t="0" r="-41197" b="-13843"/>
              </a:stretch>
            </a:blipFill>
          </p:spPr>
        </p:sp>
        <p:sp>
          <p:nvSpPr>
            <p:cNvPr name="Freeform 14" id="14"/>
            <p:cNvSpPr/>
            <p:nvPr/>
          </p:nvSpPr>
          <p:spPr>
            <a:xfrm flipH="false" flipV="false" rot="0">
              <a:off x="1121410" y="198120"/>
              <a:ext cx="347980" cy="43180"/>
            </a:xfrm>
            <a:custGeom>
              <a:avLst/>
              <a:gdLst/>
              <a:ahLst/>
              <a:cxnLst/>
              <a:rect r="r" b="b" t="t" l="l"/>
              <a:pathLst>
                <a:path h="43180" w="347980">
                  <a:moveTo>
                    <a:pt x="326390" y="0"/>
                  </a:moveTo>
                  <a:lnTo>
                    <a:pt x="21590" y="0"/>
                  </a:lnTo>
                  <a:cubicBezTo>
                    <a:pt x="10160" y="0"/>
                    <a:pt x="0" y="8890"/>
                    <a:pt x="0" y="21590"/>
                  </a:cubicBezTo>
                  <a:cubicBezTo>
                    <a:pt x="0" y="34290"/>
                    <a:pt x="10160" y="43180"/>
                    <a:pt x="21590" y="43180"/>
                  </a:cubicBezTo>
                  <a:lnTo>
                    <a:pt x="326390" y="43180"/>
                  </a:lnTo>
                  <a:cubicBezTo>
                    <a:pt x="337820" y="43180"/>
                    <a:pt x="347980" y="34290"/>
                    <a:pt x="347980" y="21590"/>
                  </a:cubicBezTo>
                  <a:cubicBezTo>
                    <a:pt x="347980" y="8890"/>
                    <a:pt x="337820" y="0"/>
                    <a:pt x="326390" y="0"/>
                  </a:cubicBezTo>
                  <a:close/>
                </a:path>
              </a:pathLst>
            </a:custGeom>
            <a:solidFill>
              <a:srgbClr val="555555"/>
            </a:solidFill>
          </p:spPr>
        </p:sp>
        <p:sp>
          <p:nvSpPr>
            <p:cNvPr name="Freeform 15" id="15"/>
            <p:cNvSpPr/>
            <p:nvPr/>
          </p:nvSpPr>
          <p:spPr>
            <a:xfrm flipH="false" flipV="false" rot="0">
              <a:off x="1578312" y="187909"/>
              <a:ext cx="66636" cy="63602"/>
            </a:xfrm>
            <a:custGeom>
              <a:avLst/>
              <a:gdLst/>
              <a:ahLst/>
              <a:cxnLst/>
              <a:rect r="r" b="b" t="t" l="l"/>
              <a:pathLst>
                <a:path h="63602" w="66636">
                  <a:moveTo>
                    <a:pt x="33318" y="51"/>
                  </a:moveTo>
                  <a:cubicBezTo>
                    <a:pt x="21941" y="0"/>
                    <a:pt x="11406" y="6040"/>
                    <a:pt x="5703" y="15885"/>
                  </a:cubicBezTo>
                  <a:cubicBezTo>
                    <a:pt x="0" y="25729"/>
                    <a:pt x="0" y="37873"/>
                    <a:pt x="5703" y="47717"/>
                  </a:cubicBezTo>
                  <a:cubicBezTo>
                    <a:pt x="11406" y="57562"/>
                    <a:pt x="21941" y="63602"/>
                    <a:pt x="33318" y="63551"/>
                  </a:cubicBezTo>
                  <a:cubicBezTo>
                    <a:pt x="44695" y="63602"/>
                    <a:pt x="55230" y="57562"/>
                    <a:pt x="60933" y="47717"/>
                  </a:cubicBezTo>
                  <a:cubicBezTo>
                    <a:pt x="66636" y="37873"/>
                    <a:pt x="66636" y="25729"/>
                    <a:pt x="60933" y="15885"/>
                  </a:cubicBezTo>
                  <a:cubicBezTo>
                    <a:pt x="55230" y="6040"/>
                    <a:pt x="44695" y="0"/>
                    <a:pt x="33318" y="51"/>
                  </a:cubicBezTo>
                  <a:close/>
                </a:path>
              </a:pathLst>
            </a:custGeom>
            <a:solidFill>
              <a:srgbClr val="555555"/>
            </a:solidFill>
          </p:spPr>
        </p:sp>
        <p:sp>
          <p:nvSpPr>
            <p:cNvPr name="Freeform 16" id="16"/>
            <p:cNvSpPr/>
            <p:nvPr/>
          </p:nvSpPr>
          <p:spPr>
            <a:xfrm flipH="false" flipV="false" rot="0">
              <a:off x="0" y="685800"/>
              <a:ext cx="27940" cy="213360"/>
            </a:xfrm>
            <a:custGeom>
              <a:avLst/>
              <a:gdLst/>
              <a:ahLst/>
              <a:cxnLst/>
              <a:rect r="r" b="b" t="t" l="l"/>
              <a:pathLst>
                <a:path h="213360" w="27940">
                  <a:moveTo>
                    <a:pt x="0" y="26670"/>
                  </a:moveTo>
                  <a:lnTo>
                    <a:pt x="0" y="185420"/>
                  </a:lnTo>
                  <a:cubicBezTo>
                    <a:pt x="0" y="200660"/>
                    <a:pt x="12700" y="213360"/>
                    <a:pt x="27940" y="213360"/>
                  </a:cubicBezTo>
                  <a:lnTo>
                    <a:pt x="27940" y="0"/>
                  </a:lnTo>
                  <a:cubicBezTo>
                    <a:pt x="12700" y="0"/>
                    <a:pt x="0" y="11430"/>
                    <a:pt x="0" y="26670"/>
                  </a:cubicBezTo>
                  <a:close/>
                </a:path>
              </a:pathLst>
            </a:custGeom>
            <a:solidFill>
              <a:srgbClr val="2E2E2E"/>
            </a:solidFill>
          </p:spPr>
        </p:sp>
        <p:sp>
          <p:nvSpPr>
            <p:cNvPr name="Freeform 17" id="17"/>
            <p:cNvSpPr/>
            <p:nvPr/>
          </p:nvSpPr>
          <p:spPr>
            <a:xfrm flipH="false" flipV="false" rot="0">
              <a:off x="0" y="1057910"/>
              <a:ext cx="27940" cy="384810"/>
            </a:xfrm>
            <a:custGeom>
              <a:avLst/>
              <a:gdLst/>
              <a:ahLst/>
              <a:cxnLst/>
              <a:rect r="r" b="b" t="t" l="l"/>
              <a:pathLst>
                <a:path h="384810" w="27940">
                  <a:moveTo>
                    <a:pt x="0" y="26670"/>
                  </a:moveTo>
                  <a:lnTo>
                    <a:pt x="0" y="356870"/>
                  </a:lnTo>
                  <a:cubicBezTo>
                    <a:pt x="0" y="372110"/>
                    <a:pt x="12700" y="384810"/>
                    <a:pt x="27940" y="384810"/>
                  </a:cubicBezTo>
                  <a:lnTo>
                    <a:pt x="27940" y="0"/>
                  </a:lnTo>
                  <a:cubicBezTo>
                    <a:pt x="12700" y="0"/>
                    <a:pt x="0" y="11430"/>
                    <a:pt x="0" y="26670"/>
                  </a:cubicBezTo>
                  <a:close/>
                </a:path>
              </a:pathLst>
            </a:custGeom>
            <a:solidFill>
              <a:srgbClr val="2E2E2E"/>
            </a:solidFill>
          </p:spPr>
        </p:sp>
        <p:sp>
          <p:nvSpPr>
            <p:cNvPr name="Freeform 18" id="18"/>
            <p:cNvSpPr/>
            <p:nvPr/>
          </p:nvSpPr>
          <p:spPr>
            <a:xfrm flipH="false" flipV="false" rot="0">
              <a:off x="0" y="1526540"/>
              <a:ext cx="27940" cy="386080"/>
            </a:xfrm>
            <a:custGeom>
              <a:avLst/>
              <a:gdLst/>
              <a:ahLst/>
              <a:cxnLst/>
              <a:rect r="r" b="b" t="t" l="l"/>
              <a:pathLst>
                <a:path h="386080" w="27940">
                  <a:moveTo>
                    <a:pt x="0" y="27940"/>
                  </a:moveTo>
                  <a:lnTo>
                    <a:pt x="0" y="358140"/>
                  </a:lnTo>
                  <a:cubicBezTo>
                    <a:pt x="0" y="373380"/>
                    <a:pt x="12700" y="386080"/>
                    <a:pt x="27940" y="386080"/>
                  </a:cubicBezTo>
                  <a:lnTo>
                    <a:pt x="27940" y="0"/>
                  </a:lnTo>
                  <a:cubicBezTo>
                    <a:pt x="12700" y="0"/>
                    <a:pt x="0" y="12700"/>
                    <a:pt x="0" y="27940"/>
                  </a:cubicBezTo>
                  <a:close/>
                </a:path>
              </a:pathLst>
            </a:custGeom>
            <a:solidFill>
              <a:srgbClr val="2E2E2E"/>
            </a:solidFill>
          </p:spPr>
        </p:sp>
        <p:sp>
          <p:nvSpPr>
            <p:cNvPr name="Freeform 19" id="19"/>
            <p:cNvSpPr/>
            <p:nvPr/>
          </p:nvSpPr>
          <p:spPr>
            <a:xfrm flipH="false" flipV="false" rot="0">
              <a:off x="2592070" y="1184910"/>
              <a:ext cx="27940" cy="618490"/>
            </a:xfrm>
            <a:custGeom>
              <a:avLst/>
              <a:gdLst/>
              <a:ahLst/>
              <a:cxnLst/>
              <a:rect r="r" b="b" t="t" l="l"/>
              <a:pathLst>
                <a:path h="618490" w="27940">
                  <a:moveTo>
                    <a:pt x="0" y="0"/>
                  </a:moveTo>
                  <a:lnTo>
                    <a:pt x="0" y="618490"/>
                  </a:lnTo>
                  <a:cubicBezTo>
                    <a:pt x="15240" y="618490"/>
                    <a:pt x="27940" y="605790"/>
                    <a:pt x="27940" y="590550"/>
                  </a:cubicBezTo>
                  <a:lnTo>
                    <a:pt x="27940" y="27940"/>
                  </a:lnTo>
                  <a:cubicBezTo>
                    <a:pt x="27940" y="12700"/>
                    <a:pt x="15240" y="0"/>
                    <a:pt x="0" y="0"/>
                  </a:cubicBezTo>
                  <a:close/>
                </a:path>
              </a:pathLst>
            </a:custGeom>
            <a:solidFill>
              <a:srgbClr val="2E2E2E"/>
            </a:solidFill>
          </p:spPr>
        </p:sp>
        <p:sp>
          <p:nvSpPr>
            <p:cNvPr name="Freeform 20" id="20"/>
            <p:cNvSpPr/>
            <p:nvPr/>
          </p:nvSpPr>
          <p:spPr>
            <a:xfrm flipH="false" flipV="false" rot="0">
              <a:off x="27940" y="0"/>
              <a:ext cx="2564130" cy="5182870"/>
            </a:xfrm>
            <a:custGeom>
              <a:avLst/>
              <a:gdLst/>
              <a:ahLst/>
              <a:cxnLst/>
              <a:rect r="r" b="b" t="t" l="l"/>
              <a:pathLst>
                <a:path h="5182870" w="2564130">
                  <a:moveTo>
                    <a:pt x="2564130" y="1184910"/>
                  </a:moveTo>
                  <a:lnTo>
                    <a:pt x="2564130" y="379730"/>
                  </a:lnTo>
                  <a:cubicBezTo>
                    <a:pt x="2564130" y="353060"/>
                    <a:pt x="2561590" y="327660"/>
                    <a:pt x="2556510" y="303530"/>
                  </a:cubicBezTo>
                  <a:cubicBezTo>
                    <a:pt x="2553970" y="290830"/>
                    <a:pt x="2551430" y="279400"/>
                    <a:pt x="2547620" y="266700"/>
                  </a:cubicBezTo>
                  <a:cubicBezTo>
                    <a:pt x="2542540" y="248920"/>
                    <a:pt x="2534920" y="231140"/>
                    <a:pt x="2527300" y="214630"/>
                  </a:cubicBezTo>
                  <a:cubicBezTo>
                    <a:pt x="2522220" y="203200"/>
                    <a:pt x="2515870" y="193040"/>
                    <a:pt x="2509520" y="182880"/>
                  </a:cubicBezTo>
                  <a:cubicBezTo>
                    <a:pt x="2503170" y="172720"/>
                    <a:pt x="2496820" y="162560"/>
                    <a:pt x="2489200" y="152400"/>
                  </a:cubicBezTo>
                  <a:cubicBezTo>
                    <a:pt x="2477770" y="137160"/>
                    <a:pt x="2466340" y="124460"/>
                    <a:pt x="2453640" y="110490"/>
                  </a:cubicBezTo>
                  <a:cubicBezTo>
                    <a:pt x="2444750" y="101600"/>
                    <a:pt x="2435860" y="93980"/>
                    <a:pt x="2426970" y="86360"/>
                  </a:cubicBezTo>
                  <a:cubicBezTo>
                    <a:pt x="2360930" y="31750"/>
                    <a:pt x="2277110" y="0"/>
                    <a:pt x="2185670" y="0"/>
                  </a:cubicBezTo>
                  <a:lnTo>
                    <a:pt x="379730" y="0"/>
                  </a:lnTo>
                  <a:cubicBezTo>
                    <a:pt x="288290" y="0"/>
                    <a:pt x="203200" y="33020"/>
                    <a:pt x="138430" y="86360"/>
                  </a:cubicBezTo>
                  <a:cubicBezTo>
                    <a:pt x="129540" y="93980"/>
                    <a:pt x="120650" y="102870"/>
                    <a:pt x="111760" y="110490"/>
                  </a:cubicBezTo>
                  <a:cubicBezTo>
                    <a:pt x="99060" y="123190"/>
                    <a:pt x="86360" y="137160"/>
                    <a:pt x="76200" y="152400"/>
                  </a:cubicBezTo>
                  <a:cubicBezTo>
                    <a:pt x="68580" y="162560"/>
                    <a:pt x="62230" y="172720"/>
                    <a:pt x="55880" y="182880"/>
                  </a:cubicBezTo>
                  <a:cubicBezTo>
                    <a:pt x="49530" y="193040"/>
                    <a:pt x="43180" y="204470"/>
                    <a:pt x="38100" y="214630"/>
                  </a:cubicBezTo>
                  <a:cubicBezTo>
                    <a:pt x="29210" y="232410"/>
                    <a:pt x="22860" y="248920"/>
                    <a:pt x="16510" y="266700"/>
                  </a:cubicBezTo>
                  <a:cubicBezTo>
                    <a:pt x="12700" y="279400"/>
                    <a:pt x="10160" y="290830"/>
                    <a:pt x="7620" y="303530"/>
                  </a:cubicBezTo>
                  <a:cubicBezTo>
                    <a:pt x="2540" y="327660"/>
                    <a:pt x="0" y="354330"/>
                    <a:pt x="0" y="379730"/>
                  </a:cubicBezTo>
                  <a:lnTo>
                    <a:pt x="0" y="4803140"/>
                  </a:lnTo>
                  <a:cubicBezTo>
                    <a:pt x="0" y="5012690"/>
                    <a:pt x="170180" y="5182870"/>
                    <a:pt x="379730" y="5182870"/>
                  </a:cubicBezTo>
                  <a:lnTo>
                    <a:pt x="2184400" y="5182870"/>
                  </a:lnTo>
                  <a:cubicBezTo>
                    <a:pt x="2393950" y="5182870"/>
                    <a:pt x="2564130" y="5012690"/>
                    <a:pt x="2564130" y="4803140"/>
                  </a:cubicBezTo>
                  <a:lnTo>
                    <a:pt x="2564130" y="1184910"/>
                  </a:lnTo>
                  <a:close/>
                  <a:moveTo>
                    <a:pt x="2538730" y="1184910"/>
                  </a:moveTo>
                  <a:lnTo>
                    <a:pt x="2538730" y="4804410"/>
                  </a:lnTo>
                  <a:cubicBezTo>
                    <a:pt x="2538730" y="4999990"/>
                    <a:pt x="2379980" y="5158740"/>
                    <a:pt x="2184400" y="5158740"/>
                  </a:cubicBezTo>
                  <a:lnTo>
                    <a:pt x="379730" y="5158740"/>
                  </a:lnTo>
                  <a:cubicBezTo>
                    <a:pt x="184150" y="5158740"/>
                    <a:pt x="25400" y="4999990"/>
                    <a:pt x="25400" y="4804410"/>
                  </a:cubicBezTo>
                  <a:lnTo>
                    <a:pt x="25400" y="381000"/>
                  </a:lnTo>
                  <a:cubicBezTo>
                    <a:pt x="25400" y="184150"/>
                    <a:pt x="184150" y="25400"/>
                    <a:pt x="379730" y="25400"/>
                  </a:cubicBezTo>
                  <a:lnTo>
                    <a:pt x="2184400" y="25400"/>
                  </a:lnTo>
                  <a:cubicBezTo>
                    <a:pt x="2379980" y="25400"/>
                    <a:pt x="2538730" y="184150"/>
                    <a:pt x="2538730" y="379730"/>
                  </a:cubicBezTo>
                  <a:lnTo>
                    <a:pt x="2538730" y="1184910"/>
                  </a:lnTo>
                  <a:close/>
                </a:path>
              </a:pathLst>
            </a:custGeom>
            <a:solidFill>
              <a:srgbClr val="555555"/>
            </a:solidFill>
          </p:spPr>
        </p:sp>
      </p:grpSp>
      <p:grpSp>
        <p:nvGrpSpPr>
          <p:cNvPr name="Group 21" id="21"/>
          <p:cNvGrpSpPr>
            <a:grpSpLocks noChangeAspect="true"/>
          </p:cNvGrpSpPr>
          <p:nvPr/>
        </p:nvGrpSpPr>
        <p:grpSpPr>
          <a:xfrm rot="0">
            <a:off x="12955724" y="2014340"/>
            <a:ext cx="3661021" cy="7243960"/>
            <a:chOff x="0" y="0"/>
            <a:chExt cx="2620010" cy="5184140"/>
          </a:xfrm>
        </p:grpSpPr>
        <p:sp>
          <p:nvSpPr>
            <p:cNvPr name="Freeform 22" id="22"/>
            <p:cNvSpPr/>
            <p:nvPr/>
          </p:nvSpPr>
          <p:spPr>
            <a:xfrm flipH="false" flipV="false" rot="0">
              <a:off x="53340" y="25400"/>
              <a:ext cx="2513330" cy="5132070"/>
            </a:xfrm>
            <a:custGeom>
              <a:avLst/>
              <a:gdLst/>
              <a:ahLst/>
              <a:cxnLst/>
              <a:rect r="r" b="b" t="t" l="l"/>
              <a:pathLst>
                <a:path h="5132070" w="2513330">
                  <a:moveTo>
                    <a:pt x="2159000" y="0"/>
                  </a:moveTo>
                  <a:lnTo>
                    <a:pt x="354330" y="0"/>
                  </a:lnTo>
                  <a:cubicBezTo>
                    <a:pt x="158750" y="0"/>
                    <a:pt x="0" y="158750"/>
                    <a:pt x="0" y="354330"/>
                  </a:cubicBezTo>
                  <a:lnTo>
                    <a:pt x="0" y="4777740"/>
                  </a:lnTo>
                  <a:cubicBezTo>
                    <a:pt x="0" y="4973320"/>
                    <a:pt x="158750" y="5132070"/>
                    <a:pt x="354330" y="5132070"/>
                  </a:cubicBezTo>
                  <a:lnTo>
                    <a:pt x="2159000" y="5132070"/>
                  </a:lnTo>
                  <a:cubicBezTo>
                    <a:pt x="2354580" y="5132070"/>
                    <a:pt x="2513330" y="4973320"/>
                    <a:pt x="2513330" y="4777740"/>
                  </a:cubicBezTo>
                  <a:lnTo>
                    <a:pt x="2513330" y="354330"/>
                  </a:lnTo>
                  <a:cubicBezTo>
                    <a:pt x="2513330" y="158750"/>
                    <a:pt x="2354580" y="0"/>
                    <a:pt x="2159000" y="0"/>
                  </a:cubicBezTo>
                  <a:close/>
                  <a:moveTo>
                    <a:pt x="1558290" y="162560"/>
                  </a:moveTo>
                  <a:cubicBezTo>
                    <a:pt x="1576070" y="162560"/>
                    <a:pt x="1590040" y="176530"/>
                    <a:pt x="1590040" y="194310"/>
                  </a:cubicBezTo>
                  <a:cubicBezTo>
                    <a:pt x="1590040" y="212090"/>
                    <a:pt x="1576070" y="226060"/>
                    <a:pt x="1558290" y="226060"/>
                  </a:cubicBezTo>
                  <a:cubicBezTo>
                    <a:pt x="1540510" y="226060"/>
                    <a:pt x="1526540" y="212090"/>
                    <a:pt x="1526540" y="194310"/>
                  </a:cubicBezTo>
                  <a:cubicBezTo>
                    <a:pt x="1526540" y="176530"/>
                    <a:pt x="1541780" y="162560"/>
                    <a:pt x="1558290" y="162560"/>
                  </a:cubicBezTo>
                  <a:close/>
                  <a:moveTo>
                    <a:pt x="1089660" y="172720"/>
                  </a:moveTo>
                  <a:lnTo>
                    <a:pt x="1394460" y="172720"/>
                  </a:lnTo>
                  <a:cubicBezTo>
                    <a:pt x="1405890" y="172720"/>
                    <a:pt x="1416050" y="181610"/>
                    <a:pt x="1416050" y="194310"/>
                  </a:cubicBezTo>
                  <a:cubicBezTo>
                    <a:pt x="1416050" y="207010"/>
                    <a:pt x="1405890" y="215900"/>
                    <a:pt x="1394460" y="215900"/>
                  </a:cubicBezTo>
                  <a:lnTo>
                    <a:pt x="1089660" y="215900"/>
                  </a:lnTo>
                  <a:cubicBezTo>
                    <a:pt x="1078230" y="215900"/>
                    <a:pt x="1068070" y="207010"/>
                    <a:pt x="1068070" y="194310"/>
                  </a:cubicBezTo>
                  <a:cubicBezTo>
                    <a:pt x="1068070" y="181610"/>
                    <a:pt x="1078230" y="172720"/>
                    <a:pt x="1089660" y="172720"/>
                  </a:cubicBezTo>
                  <a:close/>
                  <a:moveTo>
                    <a:pt x="2383790" y="4798060"/>
                  </a:moveTo>
                  <a:cubicBezTo>
                    <a:pt x="2383790" y="4913630"/>
                    <a:pt x="2289810" y="5007610"/>
                    <a:pt x="2174240" y="5007610"/>
                  </a:cubicBezTo>
                  <a:lnTo>
                    <a:pt x="341630" y="5007610"/>
                  </a:lnTo>
                  <a:cubicBezTo>
                    <a:pt x="226060" y="5007610"/>
                    <a:pt x="132080" y="4913630"/>
                    <a:pt x="132080" y="4798060"/>
                  </a:cubicBezTo>
                  <a:lnTo>
                    <a:pt x="132080" y="340360"/>
                  </a:lnTo>
                  <a:cubicBezTo>
                    <a:pt x="132080" y="224790"/>
                    <a:pt x="226060" y="130810"/>
                    <a:pt x="341630" y="130810"/>
                  </a:cubicBezTo>
                  <a:lnTo>
                    <a:pt x="614680" y="130810"/>
                  </a:lnTo>
                  <a:lnTo>
                    <a:pt x="614680" y="187960"/>
                  </a:lnTo>
                  <a:cubicBezTo>
                    <a:pt x="614680" y="252730"/>
                    <a:pt x="668020" y="306070"/>
                    <a:pt x="732790" y="306070"/>
                  </a:cubicBezTo>
                  <a:lnTo>
                    <a:pt x="1783080" y="306070"/>
                  </a:lnTo>
                  <a:cubicBezTo>
                    <a:pt x="1847850" y="306070"/>
                    <a:pt x="1901190" y="252730"/>
                    <a:pt x="1901190" y="187960"/>
                  </a:cubicBezTo>
                  <a:lnTo>
                    <a:pt x="1901190" y="130810"/>
                  </a:lnTo>
                  <a:lnTo>
                    <a:pt x="2172970" y="130810"/>
                  </a:lnTo>
                  <a:cubicBezTo>
                    <a:pt x="2288540" y="130810"/>
                    <a:pt x="2382520" y="224790"/>
                    <a:pt x="2382520" y="340360"/>
                  </a:cubicBezTo>
                  <a:lnTo>
                    <a:pt x="2382520" y="4798060"/>
                  </a:lnTo>
                  <a:close/>
                </a:path>
              </a:pathLst>
            </a:custGeom>
            <a:solidFill>
              <a:srgbClr val="000000"/>
            </a:solidFill>
          </p:spPr>
        </p:sp>
        <p:sp>
          <p:nvSpPr>
            <p:cNvPr name="Freeform 23" id="23"/>
            <p:cNvSpPr/>
            <p:nvPr/>
          </p:nvSpPr>
          <p:spPr>
            <a:xfrm flipH="false" flipV="false" rot="0">
              <a:off x="185420" y="156210"/>
              <a:ext cx="2251710" cy="4876800"/>
            </a:xfrm>
            <a:custGeom>
              <a:avLst/>
              <a:gdLst/>
              <a:ahLst/>
              <a:cxnLst/>
              <a:rect r="r" b="b" t="t" l="l"/>
              <a:pathLst>
                <a:path h="4876800" w="2251710">
                  <a:moveTo>
                    <a:pt x="2040890" y="0"/>
                  </a:moveTo>
                  <a:lnTo>
                    <a:pt x="1769110" y="0"/>
                  </a:lnTo>
                  <a:lnTo>
                    <a:pt x="1769110" y="57150"/>
                  </a:lnTo>
                  <a:cubicBezTo>
                    <a:pt x="1769110" y="121920"/>
                    <a:pt x="1715770" y="175260"/>
                    <a:pt x="1651000" y="175260"/>
                  </a:cubicBezTo>
                  <a:lnTo>
                    <a:pt x="601980" y="175260"/>
                  </a:lnTo>
                  <a:cubicBezTo>
                    <a:pt x="537210" y="175260"/>
                    <a:pt x="483870" y="121920"/>
                    <a:pt x="483870" y="57150"/>
                  </a:cubicBezTo>
                  <a:lnTo>
                    <a:pt x="483870" y="0"/>
                  </a:lnTo>
                  <a:lnTo>
                    <a:pt x="209550" y="0"/>
                  </a:lnTo>
                  <a:cubicBezTo>
                    <a:pt x="93980" y="0"/>
                    <a:pt x="0" y="93980"/>
                    <a:pt x="0" y="209550"/>
                  </a:cubicBezTo>
                  <a:lnTo>
                    <a:pt x="0" y="4667250"/>
                  </a:lnTo>
                  <a:cubicBezTo>
                    <a:pt x="0" y="4782820"/>
                    <a:pt x="93980" y="4876800"/>
                    <a:pt x="209550" y="4876800"/>
                  </a:cubicBezTo>
                  <a:lnTo>
                    <a:pt x="2040890" y="4876800"/>
                  </a:lnTo>
                  <a:cubicBezTo>
                    <a:pt x="2156460" y="4876800"/>
                    <a:pt x="2250440" y="4782820"/>
                    <a:pt x="2250440" y="4667250"/>
                  </a:cubicBezTo>
                  <a:lnTo>
                    <a:pt x="2250440" y="209550"/>
                  </a:lnTo>
                  <a:cubicBezTo>
                    <a:pt x="2251710" y="93980"/>
                    <a:pt x="2157730" y="0"/>
                    <a:pt x="2040890" y="0"/>
                  </a:cubicBezTo>
                  <a:close/>
                </a:path>
              </a:pathLst>
            </a:custGeom>
            <a:blipFill>
              <a:blip r:embed="rId4"/>
              <a:stretch>
                <a:fillRect l="-88733" t="0" r="-27969" b="0"/>
              </a:stretch>
            </a:blipFill>
          </p:spPr>
        </p:sp>
        <p:sp>
          <p:nvSpPr>
            <p:cNvPr name="Freeform 24" id="24"/>
            <p:cNvSpPr/>
            <p:nvPr/>
          </p:nvSpPr>
          <p:spPr>
            <a:xfrm flipH="false" flipV="false" rot="0">
              <a:off x="1121410" y="198120"/>
              <a:ext cx="347980" cy="43180"/>
            </a:xfrm>
            <a:custGeom>
              <a:avLst/>
              <a:gdLst/>
              <a:ahLst/>
              <a:cxnLst/>
              <a:rect r="r" b="b" t="t" l="l"/>
              <a:pathLst>
                <a:path h="43180" w="347980">
                  <a:moveTo>
                    <a:pt x="326390" y="0"/>
                  </a:moveTo>
                  <a:lnTo>
                    <a:pt x="21590" y="0"/>
                  </a:lnTo>
                  <a:cubicBezTo>
                    <a:pt x="10160" y="0"/>
                    <a:pt x="0" y="8890"/>
                    <a:pt x="0" y="21590"/>
                  </a:cubicBezTo>
                  <a:cubicBezTo>
                    <a:pt x="0" y="34290"/>
                    <a:pt x="10160" y="43180"/>
                    <a:pt x="21590" y="43180"/>
                  </a:cubicBezTo>
                  <a:lnTo>
                    <a:pt x="326390" y="43180"/>
                  </a:lnTo>
                  <a:cubicBezTo>
                    <a:pt x="337820" y="43180"/>
                    <a:pt x="347980" y="34290"/>
                    <a:pt x="347980" y="21590"/>
                  </a:cubicBezTo>
                  <a:cubicBezTo>
                    <a:pt x="347980" y="8890"/>
                    <a:pt x="337820" y="0"/>
                    <a:pt x="326390" y="0"/>
                  </a:cubicBezTo>
                  <a:close/>
                </a:path>
              </a:pathLst>
            </a:custGeom>
            <a:solidFill>
              <a:srgbClr val="555555"/>
            </a:solidFill>
          </p:spPr>
        </p:sp>
        <p:sp>
          <p:nvSpPr>
            <p:cNvPr name="Freeform 25" id="25"/>
            <p:cNvSpPr/>
            <p:nvPr/>
          </p:nvSpPr>
          <p:spPr>
            <a:xfrm flipH="false" flipV="false" rot="0">
              <a:off x="1578312" y="187909"/>
              <a:ext cx="66636" cy="63602"/>
            </a:xfrm>
            <a:custGeom>
              <a:avLst/>
              <a:gdLst/>
              <a:ahLst/>
              <a:cxnLst/>
              <a:rect r="r" b="b" t="t" l="l"/>
              <a:pathLst>
                <a:path h="63602" w="66636">
                  <a:moveTo>
                    <a:pt x="33318" y="51"/>
                  </a:moveTo>
                  <a:cubicBezTo>
                    <a:pt x="21941" y="0"/>
                    <a:pt x="11406" y="6040"/>
                    <a:pt x="5703" y="15885"/>
                  </a:cubicBezTo>
                  <a:cubicBezTo>
                    <a:pt x="0" y="25729"/>
                    <a:pt x="0" y="37873"/>
                    <a:pt x="5703" y="47717"/>
                  </a:cubicBezTo>
                  <a:cubicBezTo>
                    <a:pt x="11406" y="57562"/>
                    <a:pt x="21941" y="63602"/>
                    <a:pt x="33318" y="63551"/>
                  </a:cubicBezTo>
                  <a:cubicBezTo>
                    <a:pt x="44695" y="63602"/>
                    <a:pt x="55230" y="57562"/>
                    <a:pt x="60933" y="47717"/>
                  </a:cubicBezTo>
                  <a:cubicBezTo>
                    <a:pt x="66636" y="37873"/>
                    <a:pt x="66636" y="25729"/>
                    <a:pt x="60933" y="15885"/>
                  </a:cubicBezTo>
                  <a:cubicBezTo>
                    <a:pt x="55230" y="6040"/>
                    <a:pt x="44695" y="0"/>
                    <a:pt x="33318" y="51"/>
                  </a:cubicBezTo>
                  <a:close/>
                </a:path>
              </a:pathLst>
            </a:custGeom>
            <a:solidFill>
              <a:srgbClr val="555555"/>
            </a:solidFill>
          </p:spPr>
        </p:sp>
        <p:sp>
          <p:nvSpPr>
            <p:cNvPr name="Freeform 26" id="26"/>
            <p:cNvSpPr/>
            <p:nvPr/>
          </p:nvSpPr>
          <p:spPr>
            <a:xfrm flipH="false" flipV="false" rot="0">
              <a:off x="0" y="685800"/>
              <a:ext cx="27940" cy="213360"/>
            </a:xfrm>
            <a:custGeom>
              <a:avLst/>
              <a:gdLst/>
              <a:ahLst/>
              <a:cxnLst/>
              <a:rect r="r" b="b" t="t" l="l"/>
              <a:pathLst>
                <a:path h="213360" w="27940">
                  <a:moveTo>
                    <a:pt x="0" y="26670"/>
                  </a:moveTo>
                  <a:lnTo>
                    <a:pt x="0" y="185420"/>
                  </a:lnTo>
                  <a:cubicBezTo>
                    <a:pt x="0" y="200660"/>
                    <a:pt x="12700" y="213360"/>
                    <a:pt x="27940" y="213360"/>
                  </a:cubicBezTo>
                  <a:lnTo>
                    <a:pt x="27940" y="0"/>
                  </a:lnTo>
                  <a:cubicBezTo>
                    <a:pt x="12700" y="0"/>
                    <a:pt x="0" y="11430"/>
                    <a:pt x="0" y="26670"/>
                  </a:cubicBezTo>
                  <a:close/>
                </a:path>
              </a:pathLst>
            </a:custGeom>
            <a:solidFill>
              <a:srgbClr val="2E2E2E"/>
            </a:solidFill>
          </p:spPr>
        </p:sp>
        <p:sp>
          <p:nvSpPr>
            <p:cNvPr name="Freeform 27" id="27"/>
            <p:cNvSpPr/>
            <p:nvPr/>
          </p:nvSpPr>
          <p:spPr>
            <a:xfrm flipH="false" flipV="false" rot="0">
              <a:off x="0" y="1057910"/>
              <a:ext cx="27940" cy="384810"/>
            </a:xfrm>
            <a:custGeom>
              <a:avLst/>
              <a:gdLst/>
              <a:ahLst/>
              <a:cxnLst/>
              <a:rect r="r" b="b" t="t" l="l"/>
              <a:pathLst>
                <a:path h="384810" w="27940">
                  <a:moveTo>
                    <a:pt x="0" y="26670"/>
                  </a:moveTo>
                  <a:lnTo>
                    <a:pt x="0" y="356870"/>
                  </a:lnTo>
                  <a:cubicBezTo>
                    <a:pt x="0" y="372110"/>
                    <a:pt x="12700" y="384810"/>
                    <a:pt x="27940" y="384810"/>
                  </a:cubicBezTo>
                  <a:lnTo>
                    <a:pt x="27940" y="0"/>
                  </a:lnTo>
                  <a:cubicBezTo>
                    <a:pt x="12700" y="0"/>
                    <a:pt x="0" y="11430"/>
                    <a:pt x="0" y="26670"/>
                  </a:cubicBezTo>
                  <a:close/>
                </a:path>
              </a:pathLst>
            </a:custGeom>
            <a:solidFill>
              <a:srgbClr val="2E2E2E"/>
            </a:solidFill>
          </p:spPr>
        </p:sp>
        <p:sp>
          <p:nvSpPr>
            <p:cNvPr name="Freeform 28" id="28"/>
            <p:cNvSpPr/>
            <p:nvPr/>
          </p:nvSpPr>
          <p:spPr>
            <a:xfrm flipH="false" flipV="false" rot="0">
              <a:off x="0" y="1526540"/>
              <a:ext cx="27940" cy="386080"/>
            </a:xfrm>
            <a:custGeom>
              <a:avLst/>
              <a:gdLst/>
              <a:ahLst/>
              <a:cxnLst/>
              <a:rect r="r" b="b" t="t" l="l"/>
              <a:pathLst>
                <a:path h="386080" w="27940">
                  <a:moveTo>
                    <a:pt x="0" y="27940"/>
                  </a:moveTo>
                  <a:lnTo>
                    <a:pt x="0" y="358140"/>
                  </a:lnTo>
                  <a:cubicBezTo>
                    <a:pt x="0" y="373380"/>
                    <a:pt x="12700" y="386080"/>
                    <a:pt x="27940" y="386080"/>
                  </a:cubicBezTo>
                  <a:lnTo>
                    <a:pt x="27940" y="0"/>
                  </a:lnTo>
                  <a:cubicBezTo>
                    <a:pt x="12700" y="0"/>
                    <a:pt x="0" y="12700"/>
                    <a:pt x="0" y="27940"/>
                  </a:cubicBezTo>
                  <a:close/>
                </a:path>
              </a:pathLst>
            </a:custGeom>
            <a:solidFill>
              <a:srgbClr val="2E2E2E"/>
            </a:solidFill>
          </p:spPr>
        </p:sp>
        <p:sp>
          <p:nvSpPr>
            <p:cNvPr name="Freeform 29" id="29"/>
            <p:cNvSpPr/>
            <p:nvPr/>
          </p:nvSpPr>
          <p:spPr>
            <a:xfrm flipH="false" flipV="false" rot="0">
              <a:off x="2592070" y="1184910"/>
              <a:ext cx="27940" cy="618490"/>
            </a:xfrm>
            <a:custGeom>
              <a:avLst/>
              <a:gdLst/>
              <a:ahLst/>
              <a:cxnLst/>
              <a:rect r="r" b="b" t="t" l="l"/>
              <a:pathLst>
                <a:path h="618490" w="27940">
                  <a:moveTo>
                    <a:pt x="0" y="0"/>
                  </a:moveTo>
                  <a:lnTo>
                    <a:pt x="0" y="618490"/>
                  </a:lnTo>
                  <a:cubicBezTo>
                    <a:pt x="15240" y="618490"/>
                    <a:pt x="27940" y="605790"/>
                    <a:pt x="27940" y="590550"/>
                  </a:cubicBezTo>
                  <a:lnTo>
                    <a:pt x="27940" y="27940"/>
                  </a:lnTo>
                  <a:cubicBezTo>
                    <a:pt x="27940" y="12700"/>
                    <a:pt x="15240" y="0"/>
                    <a:pt x="0" y="0"/>
                  </a:cubicBezTo>
                  <a:close/>
                </a:path>
              </a:pathLst>
            </a:custGeom>
            <a:solidFill>
              <a:srgbClr val="2E2E2E"/>
            </a:solidFill>
          </p:spPr>
        </p:sp>
        <p:sp>
          <p:nvSpPr>
            <p:cNvPr name="Freeform 30" id="30"/>
            <p:cNvSpPr/>
            <p:nvPr/>
          </p:nvSpPr>
          <p:spPr>
            <a:xfrm flipH="false" flipV="false" rot="0">
              <a:off x="27940" y="0"/>
              <a:ext cx="2564130" cy="5182870"/>
            </a:xfrm>
            <a:custGeom>
              <a:avLst/>
              <a:gdLst/>
              <a:ahLst/>
              <a:cxnLst/>
              <a:rect r="r" b="b" t="t" l="l"/>
              <a:pathLst>
                <a:path h="5182870" w="2564130">
                  <a:moveTo>
                    <a:pt x="2564130" y="1184910"/>
                  </a:moveTo>
                  <a:lnTo>
                    <a:pt x="2564130" y="379730"/>
                  </a:lnTo>
                  <a:cubicBezTo>
                    <a:pt x="2564130" y="353060"/>
                    <a:pt x="2561590" y="327660"/>
                    <a:pt x="2556510" y="303530"/>
                  </a:cubicBezTo>
                  <a:cubicBezTo>
                    <a:pt x="2553970" y="290830"/>
                    <a:pt x="2551430" y="279400"/>
                    <a:pt x="2547620" y="266700"/>
                  </a:cubicBezTo>
                  <a:cubicBezTo>
                    <a:pt x="2542540" y="248920"/>
                    <a:pt x="2534920" y="231140"/>
                    <a:pt x="2527300" y="214630"/>
                  </a:cubicBezTo>
                  <a:cubicBezTo>
                    <a:pt x="2522220" y="203200"/>
                    <a:pt x="2515870" y="193040"/>
                    <a:pt x="2509520" y="182880"/>
                  </a:cubicBezTo>
                  <a:cubicBezTo>
                    <a:pt x="2503170" y="172720"/>
                    <a:pt x="2496820" y="162560"/>
                    <a:pt x="2489200" y="152400"/>
                  </a:cubicBezTo>
                  <a:cubicBezTo>
                    <a:pt x="2477770" y="137160"/>
                    <a:pt x="2466340" y="124460"/>
                    <a:pt x="2453640" y="110490"/>
                  </a:cubicBezTo>
                  <a:cubicBezTo>
                    <a:pt x="2444750" y="101600"/>
                    <a:pt x="2435860" y="93980"/>
                    <a:pt x="2426970" y="86360"/>
                  </a:cubicBezTo>
                  <a:cubicBezTo>
                    <a:pt x="2360930" y="31750"/>
                    <a:pt x="2277110" y="0"/>
                    <a:pt x="2185670" y="0"/>
                  </a:cubicBezTo>
                  <a:lnTo>
                    <a:pt x="379730" y="0"/>
                  </a:lnTo>
                  <a:cubicBezTo>
                    <a:pt x="288290" y="0"/>
                    <a:pt x="203200" y="33020"/>
                    <a:pt x="138430" y="86360"/>
                  </a:cubicBezTo>
                  <a:cubicBezTo>
                    <a:pt x="129540" y="93980"/>
                    <a:pt x="120650" y="102870"/>
                    <a:pt x="111760" y="110490"/>
                  </a:cubicBezTo>
                  <a:cubicBezTo>
                    <a:pt x="99060" y="123190"/>
                    <a:pt x="86360" y="137160"/>
                    <a:pt x="76200" y="152400"/>
                  </a:cubicBezTo>
                  <a:cubicBezTo>
                    <a:pt x="68580" y="162560"/>
                    <a:pt x="62230" y="172720"/>
                    <a:pt x="55880" y="182880"/>
                  </a:cubicBezTo>
                  <a:cubicBezTo>
                    <a:pt x="49530" y="193040"/>
                    <a:pt x="43180" y="204470"/>
                    <a:pt x="38100" y="214630"/>
                  </a:cubicBezTo>
                  <a:cubicBezTo>
                    <a:pt x="29210" y="232410"/>
                    <a:pt x="22860" y="248920"/>
                    <a:pt x="16510" y="266700"/>
                  </a:cubicBezTo>
                  <a:cubicBezTo>
                    <a:pt x="12700" y="279400"/>
                    <a:pt x="10160" y="290830"/>
                    <a:pt x="7620" y="303530"/>
                  </a:cubicBezTo>
                  <a:cubicBezTo>
                    <a:pt x="2540" y="327660"/>
                    <a:pt x="0" y="354330"/>
                    <a:pt x="0" y="379730"/>
                  </a:cubicBezTo>
                  <a:lnTo>
                    <a:pt x="0" y="4803140"/>
                  </a:lnTo>
                  <a:cubicBezTo>
                    <a:pt x="0" y="5012690"/>
                    <a:pt x="170180" y="5182870"/>
                    <a:pt x="379730" y="5182870"/>
                  </a:cubicBezTo>
                  <a:lnTo>
                    <a:pt x="2184400" y="5182870"/>
                  </a:lnTo>
                  <a:cubicBezTo>
                    <a:pt x="2393950" y="5182870"/>
                    <a:pt x="2564130" y="5012690"/>
                    <a:pt x="2564130" y="4803140"/>
                  </a:cubicBezTo>
                  <a:lnTo>
                    <a:pt x="2564130" y="1184910"/>
                  </a:lnTo>
                  <a:close/>
                  <a:moveTo>
                    <a:pt x="2538730" y="1184910"/>
                  </a:moveTo>
                  <a:lnTo>
                    <a:pt x="2538730" y="4804410"/>
                  </a:lnTo>
                  <a:cubicBezTo>
                    <a:pt x="2538730" y="4999990"/>
                    <a:pt x="2379980" y="5158740"/>
                    <a:pt x="2184400" y="5158740"/>
                  </a:cubicBezTo>
                  <a:lnTo>
                    <a:pt x="379730" y="5158740"/>
                  </a:lnTo>
                  <a:cubicBezTo>
                    <a:pt x="184150" y="5158740"/>
                    <a:pt x="25400" y="4999990"/>
                    <a:pt x="25400" y="4804410"/>
                  </a:cubicBezTo>
                  <a:lnTo>
                    <a:pt x="25400" y="381000"/>
                  </a:lnTo>
                  <a:cubicBezTo>
                    <a:pt x="25400" y="184150"/>
                    <a:pt x="184150" y="25400"/>
                    <a:pt x="379730" y="25400"/>
                  </a:cubicBezTo>
                  <a:lnTo>
                    <a:pt x="2184400" y="25400"/>
                  </a:lnTo>
                  <a:cubicBezTo>
                    <a:pt x="2379980" y="25400"/>
                    <a:pt x="2538730" y="184150"/>
                    <a:pt x="2538730" y="379730"/>
                  </a:cubicBezTo>
                  <a:lnTo>
                    <a:pt x="2538730" y="1184910"/>
                  </a:lnTo>
                  <a:close/>
                </a:path>
              </a:pathLst>
            </a:custGeom>
            <a:solidFill>
              <a:srgbClr val="555555"/>
            </a:solidFill>
          </p:spPr>
        </p:sp>
      </p:gr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5143500"/>
            <a:chOff x="0" y="0"/>
            <a:chExt cx="24384000" cy="6858000"/>
          </a:xfrm>
        </p:grpSpPr>
        <p:pic>
          <p:nvPicPr>
            <p:cNvPr name="Picture 3" id="3"/>
            <p:cNvPicPr>
              <a:picLocks noChangeAspect="true"/>
            </p:cNvPicPr>
            <p:nvPr/>
          </p:nvPicPr>
          <p:blipFill>
            <a:blip r:embed="rId2"/>
            <a:srcRect l="0" t="37470" r="0" b="20394"/>
            <a:stretch>
              <a:fillRect/>
            </a:stretch>
          </p:blipFill>
          <p:spPr>
            <a:xfrm flipH="false" flipV="false">
              <a:off x="0" y="0"/>
              <a:ext cx="24384000" cy="6858000"/>
            </a:xfrm>
            <a:prstGeom prst="rect">
              <a:avLst/>
            </a:prstGeom>
          </p:spPr>
        </p:pic>
      </p:grpSp>
      <p:grpSp>
        <p:nvGrpSpPr>
          <p:cNvPr name="Group 4" id="4"/>
          <p:cNvGrpSpPr/>
          <p:nvPr/>
        </p:nvGrpSpPr>
        <p:grpSpPr>
          <a:xfrm rot="0">
            <a:off x="7251448" y="4335329"/>
            <a:ext cx="2202694" cy="2202694"/>
            <a:chOff x="0" y="0"/>
            <a:chExt cx="812800" cy="812800"/>
          </a:xfrm>
        </p:grpSpPr>
        <p:sp>
          <p:nvSpPr>
            <p:cNvPr name="Freeform 5" id="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BD9D9"/>
            </a:solidFill>
          </p:spPr>
        </p:sp>
        <p:sp>
          <p:nvSpPr>
            <p:cNvPr name="TextBox 6" id="6"/>
            <p:cNvSpPr txBox="true"/>
            <p:nvPr/>
          </p:nvSpPr>
          <p:spPr>
            <a:xfrm>
              <a:off x="76200" y="28575"/>
              <a:ext cx="660400" cy="708025"/>
            </a:xfrm>
            <a:prstGeom prst="rect">
              <a:avLst/>
            </a:prstGeom>
          </p:spPr>
          <p:txBody>
            <a:bodyPr anchor="ctr" rtlCol="false" tIns="50800" lIns="50800" bIns="50800" rIns="50800"/>
            <a:lstStyle/>
            <a:p>
              <a:pPr algn="ctr">
                <a:lnSpc>
                  <a:spcPts val="3359"/>
                </a:lnSpc>
              </a:pPr>
            </a:p>
          </p:txBody>
        </p:sp>
      </p:grpSp>
      <p:grpSp>
        <p:nvGrpSpPr>
          <p:cNvPr name="Group 7" id="7"/>
          <p:cNvGrpSpPr/>
          <p:nvPr/>
        </p:nvGrpSpPr>
        <p:grpSpPr>
          <a:xfrm rot="0">
            <a:off x="10987667" y="4227702"/>
            <a:ext cx="2202694" cy="2202694"/>
            <a:chOff x="0" y="0"/>
            <a:chExt cx="812800" cy="812800"/>
          </a:xfrm>
        </p:grpSpPr>
        <p:sp>
          <p:nvSpPr>
            <p:cNvPr name="Freeform 8" id="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BD9D9"/>
            </a:solidFill>
          </p:spPr>
        </p:sp>
        <p:sp>
          <p:nvSpPr>
            <p:cNvPr name="TextBox 9" id="9"/>
            <p:cNvSpPr txBox="true"/>
            <p:nvPr/>
          </p:nvSpPr>
          <p:spPr>
            <a:xfrm>
              <a:off x="76200" y="28575"/>
              <a:ext cx="660400" cy="708025"/>
            </a:xfrm>
            <a:prstGeom prst="rect">
              <a:avLst/>
            </a:prstGeom>
          </p:spPr>
          <p:txBody>
            <a:bodyPr anchor="ctr" rtlCol="false" tIns="50800" lIns="50800" bIns="50800" rIns="50800"/>
            <a:lstStyle/>
            <a:p>
              <a:pPr algn="ctr">
                <a:lnSpc>
                  <a:spcPts val="3359"/>
                </a:lnSpc>
              </a:pPr>
            </a:p>
          </p:txBody>
        </p:sp>
      </p:grpSp>
      <p:grpSp>
        <p:nvGrpSpPr>
          <p:cNvPr name="Group 10" id="10"/>
          <p:cNvGrpSpPr/>
          <p:nvPr/>
        </p:nvGrpSpPr>
        <p:grpSpPr>
          <a:xfrm rot="0">
            <a:off x="14723887" y="4227702"/>
            <a:ext cx="2202694" cy="2202694"/>
            <a:chOff x="0" y="0"/>
            <a:chExt cx="812800" cy="812800"/>
          </a:xfrm>
        </p:grpSpPr>
        <p:sp>
          <p:nvSpPr>
            <p:cNvPr name="Freeform 11" id="1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BD9D9"/>
            </a:solidFill>
          </p:spPr>
        </p:sp>
        <p:sp>
          <p:nvSpPr>
            <p:cNvPr name="TextBox 12" id="12"/>
            <p:cNvSpPr txBox="true"/>
            <p:nvPr/>
          </p:nvSpPr>
          <p:spPr>
            <a:xfrm>
              <a:off x="76200" y="28575"/>
              <a:ext cx="660400" cy="708025"/>
            </a:xfrm>
            <a:prstGeom prst="rect">
              <a:avLst/>
            </a:prstGeom>
          </p:spPr>
          <p:txBody>
            <a:bodyPr anchor="ctr" rtlCol="false" tIns="50800" lIns="50800" bIns="50800" rIns="50800"/>
            <a:lstStyle/>
            <a:p>
              <a:pPr algn="ctr">
                <a:lnSpc>
                  <a:spcPts val="3359"/>
                </a:lnSpc>
              </a:pPr>
            </a:p>
          </p:txBody>
        </p:sp>
      </p:grpSp>
      <p:sp>
        <p:nvSpPr>
          <p:cNvPr name="Freeform 13" id="13"/>
          <p:cNvSpPr/>
          <p:nvPr/>
        </p:nvSpPr>
        <p:spPr>
          <a:xfrm flipH="false" flipV="false" rot="0">
            <a:off x="7703519" y="4855555"/>
            <a:ext cx="1302233" cy="1162243"/>
          </a:xfrm>
          <a:custGeom>
            <a:avLst/>
            <a:gdLst/>
            <a:ahLst/>
            <a:cxnLst/>
            <a:rect r="r" b="b" t="t" l="l"/>
            <a:pathLst>
              <a:path h="1162243" w="1302233">
                <a:moveTo>
                  <a:pt x="0" y="0"/>
                </a:moveTo>
                <a:lnTo>
                  <a:pt x="1302233" y="0"/>
                </a:lnTo>
                <a:lnTo>
                  <a:pt x="1302233" y="1162242"/>
                </a:lnTo>
                <a:lnTo>
                  <a:pt x="0" y="116224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4" id="14"/>
          <p:cNvSpPr/>
          <p:nvPr/>
        </p:nvSpPr>
        <p:spPr>
          <a:xfrm flipH="true" flipV="false" rot="0">
            <a:off x="11435342" y="4703178"/>
            <a:ext cx="1298978" cy="1251742"/>
          </a:xfrm>
          <a:custGeom>
            <a:avLst/>
            <a:gdLst/>
            <a:ahLst/>
            <a:cxnLst/>
            <a:rect r="r" b="b" t="t" l="l"/>
            <a:pathLst>
              <a:path h="1251742" w="1298978">
                <a:moveTo>
                  <a:pt x="1298978" y="0"/>
                </a:moveTo>
                <a:lnTo>
                  <a:pt x="0" y="0"/>
                </a:lnTo>
                <a:lnTo>
                  <a:pt x="0" y="1251742"/>
                </a:lnTo>
                <a:lnTo>
                  <a:pt x="1298978" y="1251742"/>
                </a:lnTo>
                <a:lnTo>
                  <a:pt x="1298978"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5" id="15"/>
          <p:cNvSpPr/>
          <p:nvPr/>
        </p:nvSpPr>
        <p:spPr>
          <a:xfrm flipH="false" flipV="false" rot="0">
            <a:off x="15271008" y="4965081"/>
            <a:ext cx="1108451" cy="943191"/>
          </a:xfrm>
          <a:custGeom>
            <a:avLst/>
            <a:gdLst/>
            <a:ahLst/>
            <a:cxnLst/>
            <a:rect r="r" b="b" t="t" l="l"/>
            <a:pathLst>
              <a:path h="943191" w="1108451">
                <a:moveTo>
                  <a:pt x="0" y="0"/>
                </a:moveTo>
                <a:lnTo>
                  <a:pt x="1108451" y="0"/>
                </a:lnTo>
                <a:lnTo>
                  <a:pt x="1108451" y="943191"/>
                </a:lnTo>
                <a:lnTo>
                  <a:pt x="0" y="94319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16" id="16"/>
          <p:cNvSpPr txBox="true"/>
          <p:nvPr/>
        </p:nvSpPr>
        <p:spPr>
          <a:xfrm rot="0">
            <a:off x="6702679" y="6849496"/>
            <a:ext cx="3300233" cy="495300"/>
          </a:xfrm>
          <a:prstGeom prst="rect">
            <a:avLst/>
          </a:prstGeom>
        </p:spPr>
        <p:txBody>
          <a:bodyPr anchor="t" rtlCol="false" tIns="0" lIns="0" bIns="0" rIns="0">
            <a:spAutoFit/>
          </a:bodyPr>
          <a:lstStyle/>
          <a:p>
            <a:pPr algn="ctr" marL="0" indent="0" lvl="0">
              <a:lnSpc>
                <a:spcPts val="3900"/>
              </a:lnSpc>
              <a:spcBef>
                <a:spcPct val="0"/>
              </a:spcBef>
            </a:pPr>
            <a:r>
              <a:rPr lang="en-US" sz="3000">
                <a:solidFill>
                  <a:srgbClr val="191919"/>
                </a:solidFill>
                <a:latin typeface="Glacial Indifference"/>
              </a:rPr>
              <a:t>POINT 1</a:t>
            </a:r>
          </a:p>
        </p:txBody>
      </p:sp>
      <p:sp>
        <p:nvSpPr>
          <p:cNvPr name="TextBox 17" id="17"/>
          <p:cNvSpPr txBox="true"/>
          <p:nvPr/>
        </p:nvSpPr>
        <p:spPr>
          <a:xfrm rot="0">
            <a:off x="7095653" y="7573396"/>
            <a:ext cx="2514286" cy="1069086"/>
          </a:xfrm>
          <a:prstGeom prst="rect">
            <a:avLst/>
          </a:prstGeom>
        </p:spPr>
        <p:txBody>
          <a:bodyPr anchor="t" rtlCol="false" tIns="0" lIns="0" bIns="0" rIns="0">
            <a:spAutoFit/>
          </a:bodyPr>
          <a:lstStyle/>
          <a:p>
            <a:pPr algn="ctr">
              <a:lnSpc>
                <a:spcPts val="2141"/>
              </a:lnSpc>
            </a:pPr>
            <a:r>
              <a:rPr lang="en-US" sz="1799">
                <a:solidFill>
                  <a:srgbClr val="191919"/>
                </a:solidFill>
                <a:latin typeface="Glacial Indifference"/>
              </a:rPr>
              <a:t>Lorem ipsum dolor sit amet, consectetur adipiscing elit. Aliquam finibus posuere neque. </a:t>
            </a:r>
          </a:p>
        </p:txBody>
      </p:sp>
      <p:sp>
        <p:nvSpPr>
          <p:cNvPr name="TextBox 18" id="18"/>
          <p:cNvSpPr txBox="true"/>
          <p:nvPr/>
        </p:nvSpPr>
        <p:spPr>
          <a:xfrm rot="0">
            <a:off x="10438898" y="6849496"/>
            <a:ext cx="3300233" cy="495300"/>
          </a:xfrm>
          <a:prstGeom prst="rect">
            <a:avLst/>
          </a:prstGeom>
        </p:spPr>
        <p:txBody>
          <a:bodyPr anchor="t" rtlCol="false" tIns="0" lIns="0" bIns="0" rIns="0">
            <a:spAutoFit/>
          </a:bodyPr>
          <a:lstStyle/>
          <a:p>
            <a:pPr algn="ctr" marL="0" indent="0" lvl="0">
              <a:lnSpc>
                <a:spcPts val="3900"/>
              </a:lnSpc>
              <a:spcBef>
                <a:spcPct val="0"/>
              </a:spcBef>
            </a:pPr>
            <a:r>
              <a:rPr lang="en-US" sz="3000">
                <a:solidFill>
                  <a:srgbClr val="191919"/>
                </a:solidFill>
                <a:latin typeface="Glacial Indifference"/>
              </a:rPr>
              <a:t>POINT 2</a:t>
            </a:r>
          </a:p>
        </p:txBody>
      </p:sp>
      <p:sp>
        <p:nvSpPr>
          <p:cNvPr name="TextBox 19" id="19"/>
          <p:cNvSpPr txBox="true"/>
          <p:nvPr/>
        </p:nvSpPr>
        <p:spPr>
          <a:xfrm rot="0">
            <a:off x="10831872" y="7573396"/>
            <a:ext cx="2514286" cy="1069086"/>
          </a:xfrm>
          <a:prstGeom prst="rect">
            <a:avLst/>
          </a:prstGeom>
        </p:spPr>
        <p:txBody>
          <a:bodyPr anchor="t" rtlCol="false" tIns="0" lIns="0" bIns="0" rIns="0">
            <a:spAutoFit/>
          </a:bodyPr>
          <a:lstStyle/>
          <a:p>
            <a:pPr algn="ctr">
              <a:lnSpc>
                <a:spcPts val="2141"/>
              </a:lnSpc>
            </a:pPr>
            <a:r>
              <a:rPr lang="en-US" sz="1799">
                <a:solidFill>
                  <a:srgbClr val="191919"/>
                </a:solidFill>
                <a:latin typeface="Glacial Indifference"/>
              </a:rPr>
              <a:t>Lorem ipsum dolor sit amet, consectetur adipiscing elit. Aliquam finibus posuere neque. </a:t>
            </a:r>
          </a:p>
        </p:txBody>
      </p:sp>
      <p:sp>
        <p:nvSpPr>
          <p:cNvPr name="TextBox 20" id="20"/>
          <p:cNvSpPr txBox="true"/>
          <p:nvPr/>
        </p:nvSpPr>
        <p:spPr>
          <a:xfrm rot="0">
            <a:off x="14175117" y="6910898"/>
            <a:ext cx="3300233" cy="495300"/>
          </a:xfrm>
          <a:prstGeom prst="rect">
            <a:avLst/>
          </a:prstGeom>
        </p:spPr>
        <p:txBody>
          <a:bodyPr anchor="t" rtlCol="false" tIns="0" lIns="0" bIns="0" rIns="0">
            <a:spAutoFit/>
          </a:bodyPr>
          <a:lstStyle/>
          <a:p>
            <a:pPr algn="ctr" marL="0" indent="0" lvl="0">
              <a:lnSpc>
                <a:spcPts val="3900"/>
              </a:lnSpc>
              <a:spcBef>
                <a:spcPct val="0"/>
              </a:spcBef>
            </a:pPr>
            <a:r>
              <a:rPr lang="en-US" sz="3000">
                <a:solidFill>
                  <a:srgbClr val="191919"/>
                </a:solidFill>
                <a:latin typeface="Glacial Indifference"/>
              </a:rPr>
              <a:t>POINT 3</a:t>
            </a:r>
          </a:p>
        </p:txBody>
      </p:sp>
      <p:sp>
        <p:nvSpPr>
          <p:cNvPr name="TextBox 21" id="21"/>
          <p:cNvSpPr txBox="true"/>
          <p:nvPr/>
        </p:nvSpPr>
        <p:spPr>
          <a:xfrm rot="0">
            <a:off x="14568091" y="7634798"/>
            <a:ext cx="2514286" cy="1069086"/>
          </a:xfrm>
          <a:prstGeom prst="rect">
            <a:avLst/>
          </a:prstGeom>
        </p:spPr>
        <p:txBody>
          <a:bodyPr anchor="t" rtlCol="false" tIns="0" lIns="0" bIns="0" rIns="0">
            <a:spAutoFit/>
          </a:bodyPr>
          <a:lstStyle/>
          <a:p>
            <a:pPr algn="ctr">
              <a:lnSpc>
                <a:spcPts val="2141"/>
              </a:lnSpc>
            </a:pPr>
            <a:r>
              <a:rPr lang="en-US" sz="1799">
                <a:solidFill>
                  <a:srgbClr val="191919"/>
                </a:solidFill>
                <a:latin typeface="Glacial Indifference"/>
              </a:rPr>
              <a:t>Lorem ipsum dolor sit amet, consectetur adipiscing elit. Aliquam finibus posuere neque. </a:t>
            </a:r>
          </a:p>
        </p:txBody>
      </p:sp>
      <p:sp>
        <p:nvSpPr>
          <p:cNvPr name="Freeform 22" id="22"/>
          <p:cNvSpPr/>
          <p:nvPr/>
        </p:nvSpPr>
        <p:spPr>
          <a:xfrm flipH="false" flipV="false" rot="4544861">
            <a:off x="877882" y="7645792"/>
            <a:ext cx="2956876" cy="4887399"/>
          </a:xfrm>
          <a:custGeom>
            <a:avLst/>
            <a:gdLst/>
            <a:ahLst/>
            <a:cxnLst/>
            <a:rect r="r" b="b" t="t" l="l"/>
            <a:pathLst>
              <a:path h="4887399" w="2956876">
                <a:moveTo>
                  <a:pt x="0" y="0"/>
                </a:moveTo>
                <a:lnTo>
                  <a:pt x="2956876" y="0"/>
                </a:lnTo>
                <a:lnTo>
                  <a:pt x="2956876" y="4887399"/>
                </a:lnTo>
                <a:lnTo>
                  <a:pt x="0" y="4887399"/>
                </a:lnTo>
                <a:lnTo>
                  <a:pt x="0" y="0"/>
                </a:lnTo>
                <a:close/>
              </a:path>
            </a:pathLst>
          </a:custGeom>
          <a:blipFill>
            <a:blip r:embed="rId9"/>
            <a:stretch>
              <a:fillRect l="0" t="0" r="0" b="0"/>
            </a:stretch>
          </a:blipFill>
        </p:spPr>
      </p:sp>
      <p:sp>
        <p:nvSpPr>
          <p:cNvPr name="TextBox 23" id="23"/>
          <p:cNvSpPr txBox="true"/>
          <p:nvPr/>
        </p:nvSpPr>
        <p:spPr>
          <a:xfrm rot="0">
            <a:off x="1034622" y="5796163"/>
            <a:ext cx="4686982" cy="923925"/>
          </a:xfrm>
          <a:prstGeom prst="rect">
            <a:avLst/>
          </a:prstGeom>
        </p:spPr>
        <p:txBody>
          <a:bodyPr anchor="t" rtlCol="false" tIns="0" lIns="0" bIns="0" rIns="0">
            <a:spAutoFit/>
          </a:bodyPr>
          <a:lstStyle/>
          <a:p>
            <a:pPr>
              <a:lnSpc>
                <a:spcPts val="7200"/>
              </a:lnSpc>
            </a:pPr>
            <a:r>
              <a:rPr lang="en-US" sz="6000">
                <a:solidFill>
                  <a:srgbClr val="191919"/>
                </a:solidFill>
                <a:latin typeface="Della Respira"/>
              </a:rPr>
              <a:t>Key points</a:t>
            </a:r>
          </a:p>
        </p:txBody>
      </p:sp>
      <p:sp>
        <p:nvSpPr>
          <p:cNvPr name="TextBox 24" id="24"/>
          <p:cNvSpPr txBox="true"/>
          <p:nvPr/>
        </p:nvSpPr>
        <p:spPr>
          <a:xfrm rot="0">
            <a:off x="1034622" y="6916077"/>
            <a:ext cx="4448857" cy="990600"/>
          </a:xfrm>
          <a:prstGeom prst="rect">
            <a:avLst/>
          </a:prstGeom>
        </p:spPr>
        <p:txBody>
          <a:bodyPr anchor="t" rtlCol="false" tIns="0" lIns="0" bIns="0" rIns="0">
            <a:spAutoFit/>
          </a:bodyPr>
          <a:lstStyle/>
          <a:p>
            <a:pPr>
              <a:lnSpc>
                <a:spcPts val="3900"/>
              </a:lnSpc>
            </a:pPr>
            <a:r>
              <a:rPr lang="en-US" sz="3000">
                <a:solidFill>
                  <a:srgbClr val="191919"/>
                </a:solidFill>
                <a:latin typeface="Glacial Indifference"/>
              </a:rPr>
              <a:t>Elaborate on what you want to discuss.</a:t>
            </a:r>
            <a:r>
              <a:rPr lang="en-US" sz="3000">
                <a:solidFill>
                  <a:srgbClr val="191919"/>
                </a:solidFill>
                <a:latin typeface="Glacial Indifference"/>
              </a:rPr>
              <a:t> </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2855844" y="1539929"/>
            <a:ext cx="7718371" cy="7718371"/>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BD9D9"/>
            </a:solidFill>
          </p:spPr>
        </p:sp>
        <p:sp>
          <p:nvSpPr>
            <p:cNvPr name="TextBox 4" id="4"/>
            <p:cNvSpPr txBox="true"/>
            <p:nvPr/>
          </p:nvSpPr>
          <p:spPr>
            <a:xfrm>
              <a:off x="76200" y="28575"/>
              <a:ext cx="660400" cy="708025"/>
            </a:xfrm>
            <a:prstGeom prst="rect">
              <a:avLst/>
            </a:prstGeom>
          </p:spPr>
          <p:txBody>
            <a:bodyPr anchor="ctr" rtlCol="false" tIns="50800" lIns="50800" bIns="50800" rIns="50800"/>
            <a:lstStyle/>
            <a:p>
              <a:pPr algn="ctr">
                <a:lnSpc>
                  <a:spcPts val="3359"/>
                </a:lnSpc>
              </a:pPr>
            </a:p>
          </p:txBody>
        </p:sp>
      </p:grpSp>
      <p:sp>
        <p:nvSpPr>
          <p:cNvPr name="TextBox 5" id="5"/>
          <p:cNvSpPr txBox="true"/>
          <p:nvPr/>
        </p:nvSpPr>
        <p:spPr>
          <a:xfrm rot="0">
            <a:off x="7070373" y="4636787"/>
            <a:ext cx="9785325" cy="2752725"/>
          </a:xfrm>
          <a:prstGeom prst="rect">
            <a:avLst/>
          </a:prstGeom>
        </p:spPr>
        <p:txBody>
          <a:bodyPr anchor="t" rtlCol="false" tIns="0" lIns="0" bIns="0" rIns="0">
            <a:spAutoFit/>
          </a:bodyPr>
          <a:lstStyle/>
          <a:p>
            <a:pPr marL="0" indent="0" lvl="0">
              <a:lnSpc>
                <a:spcPts val="7200"/>
              </a:lnSpc>
              <a:spcBef>
                <a:spcPct val="0"/>
              </a:spcBef>
            </a:pPr>
            <a:r>
              <a:rPr lang="en-US" sz="6000">
                <a:solidFill>
                  <a:srgbClr val="191919"/>
                </a:solidFill>
                <a:latin typeface="Della Respira"/>
              </a:rPr>
              <a:t>Love is not just looking at each other, it's looking in the same direction.</a:t>
            </a:r>
          </a:p>
        </p:txBody>
      </p:sp>
      <p:sp>
        <p:nvSpPr>
          <p:cNvPr name="TextBox 6" id="6"/>
          <p:cNvSpPr txBox="true"/>
          <p:nvPr/>
        </p:nvSpPr>
        <p:spPr>
          <a:xfrm rot="0">
            <a:off x="7070373" y="7922428"/>
            <a:ext cx="6572368" cy="523875"/>
          </a:xfrm>
          <a:prstGeom prst="rect">
            <a:avLst/>
          </a:prstGeom>
        </p:spPr>
        <p:txBody>
          <a:bodyPr anchor="t" rtlCol="false" tIns="0" lIns="0" bIns="0" rIns="0">
            <a:spAutoFit/>
          </a:bodyPr>
          <a:lstStyle/>
          <a:p>
            <a:pPr algn="just">
              <a:lnSpc>
                <a:spcPts val="4200"/>
              </a:lnSpc>
              <a:spcBef>
                <a:spcPct val="0"/>
              </a:spcBef>
            </a:pPr>
            <a:r>
              <a:rPr lang="en-US" sz="3000">
                <a:solidFill>
                  <a:srgbClr val="191919"/>
                </a:solidFill>
                <a:latin typeface="Glacial Indifference"/>
              </a:rPr>
              <a:t>ANTOINE DE SAINT-EXUPÉRY</a:t>
            </a:r>
          </a:p>
        </p:txBody>
      </p:sp>
      <p:grpSp>
        <p:nvGrpSpPr>
          <p:cNvPr name="Group 7" id="7"/>
          <p:cNvGrpSpPr/>
          <p:nvPr/>
        </p:nvGrpSpPr>
        <p:grpSpPr>
          <a:xfrm rot="0">
            <a:off x="6640220" y="-799398"/>
            <a:ext cx="5007560" cy="5007560"/>
            <a:chOff x="0" y="0"/>
            <a:chExt cx="812800" cy="812800"/>
          </a:xfrm>
        </p:grpSpPr>
        <p:sp>
          <p:nvSpPr>
            <p:cNvPr name="Freeform 8" id="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38100" cap="sq">
              <a:solidFill>
                <a:srgbClr val="191919"/>
              </a:solidFill>
              <a:prstDash val="solid"/>
              <a:miter/>
            </a:ln>
          </p:spPr>
        </p:sp>
        <p:sp>
          <p:nvSpPr>
            <p:cNvPr name="TextBox 9" id="9"/>
            <p:cNvSpPr txBox="true"/>
            <p:nvPr/>
          </p:nvSpPr>
          <p:spPr>
            <a:xfrm>
              <a:off x="76200" y="28575"/>
              <a:ext cx="660400" cy="708025"/>
            </a:xfrm>
            <a:prstGeom prst="rect">
              <a:avLst/>
            </a:prstGeom>
          </p:spPr>
          <p:txBody>
            <a:bodyPr anchor="ctr" rtlCol="false" tIns="50800" lIns="50800" bIns="50800" rIns="50800"/>
            <a:lstStyle/>
            <a:p>
              <a:pPr algn="ctr">
                <a:lnSpc>
                  <a:spcPts val="3359"/>
                </a:lnSpc>
              </a:pPr>
            </a:p>
          </p:txBody>
        </p:sp>
      </p:grpSp>
      <p:sp>
        <p:nvSpPr>
          <p:cNvPr name="Freeform 10" id="10"/>
          <p:cNvSpPr/>
          <p:nvPr/>
        </p:nvSpPr>
        <p:spPr>
          <a:xfrm flipH="false" flipV="false" rot="-487118">
            <a:off x="529575" y="580189"/>
            <a:ext cx="8541546" cy="4578739"/>
          </a:xfrm>
          <a:custGeom>
            <a:avLst/>
            <a:gdLst/>
            <a:ahLst/>
            <a:cxnLst/>
            <a:rect r="r" b="b" t="t" l="l"/>
            <a:pathLst>
              <a:path h="4578739" w="8541546">
                <a:moveTo>
                  <a:pt x="0" y="0"/>
                </a:moveTo>
                <a:lnTo>
                  <a:pt x="8541546" y="0"/>
                </a:lnTo>
                <a:lnTo>
                  <a:pt x="8541546" y="4578739"/>
                </a:lnTo>
                <a:lnTo>
                  <a:pt x="0" y="4578739"/>
                </a:lnTo>
                <a:lnTo>
                  <a:pt x="0" y="0"/>
                </a:lnTo>
                <a:close/>
              </a:path>
            </a:pathLst>
          </a:custGeom>
          <a:blipFill>
            <a:blip r:embed="rId2"/>
            <a:stretch>
              <a:fillRect l="0" t="-484" r="0" b="-484"/>
            </a:stretch>
          </a:blipFill>
        </p:spPr>
      </p:sp>
      <p:sp>
        <p:nvSpPr>
          <p:cNvPr name="Freeform 11" id="11"/>
          <p:cNvSpPr/>
          <p:nvPr/>
        </p:nvSpPr>
        <p:spPr>
          <a:xfrm flipH="false" flipV="false" rot="-10684912">
            <a:off x="15361912" y="7041827"/>
            <a:ext cx="3794775" cy="3657215"/>
          </a:xfrm>
          <a:custGeom>
            <a:avLst/>
            <a:gdLst/>
            <a:ahLst/>
            <a:cxnLst/>
            <a:rect r="r" b="b" t="t" l="l"/>
            <a:pathLst>
              <a:path h="3657215" w="3794775">
                <a:moveTo>
                  <a:pt x="0" y="0"/>
                </a:moveTo>
                <a:lnTo>
                  <a:pt x="3794776" y="0"/>
                </a:lnTo>
                <a:lnTo>
                  <a:pt x="3794776" y="3657215"/>
                </a:lnTo>
                <a:lnTo>
                  <a:pt x="0" y="3657215"/>
                </a:lnTo>
                <a:lnTo>
                  <a:pt x="0" y="0"/>
                </a:lnTo>
                <a:close/>
              </a:path>
            </a:pathLst>
          </a:custGeom>
          <a:blipFill>
            <a:blip r:embed="rId3"/>
            <a:stretch>
              <a:fillRect l="0" t="0" r="0" b="0"/>
            </a:stretch>
          </a:blipFill>
        </p:spPr>
      </p:sp>
      <p:sp>
        <p:nvSpPr>
          <p:cNvPr name="Freeform 12" id="12"/>
          <p:cNvSpPr/>
          <p:nvPr/>
        </p:nvSpPr>
        <p:spPr>
          <a:xfrm flipH="false" flipV="false" rot="0">
            <a:off x="13063309" y="2988112"/>
            <a:ext cx="1665081" cy="1220050"/>
          </a:xfrm>
          <a:custGeom>
            <a:avLst/>
            <a:gdLst/>
            <a:ahLst/>
            <a:cxnLst/>
            <a:rect r="r" b="b" t="t" l="l"/>
            <a:pathLst>
              <a:path h="1220050" w="1665081">
                <a:moveTo>
                  <a:pt x="0" y="0"/>
                </a:moveTo>
                <a:lnTo>
                  <a:pt x="1665081" y="0"/>
                </a:lnTo>
                <a:lnTo>
                  <a:pt x="1665081" y="1220050"/>
                </a:lnTo>
                <a:lnTo>
                  <a:pt x="0" y="122005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DAF3gqGK5hs</dc:identifier>
  <dcterms:modified xsi:type="dcterms:W3CDTF">2011-08-01T06:04:30Z</dcterms:modified>
  <cp:revision>1</cp:revision>
  <dc:title>Copia de Pink Classic Wedding Presentation</dc:title>
</cp:coreProperties>
</file>