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Antic Didone"/>
      <p:regular r:id="rId24"/>
    </p:embeddedFont>
    <p:embeddedFont>
      <p:font typeface="Open Sans SemiBold"/>
      <p:regular r:id="rId25"/>
      <p:bold r:id="rId26"/>
      <p:italic r:id="rId27"/>
      <p:boldItalic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AnticDidone-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SemiBold-bold.fntdata"/><Relationship Id="rId25" Type="http://schemas.openxmlformats.org/officeDocument/2006/relationships/font" Target="fonts/OpenSansSemiBold-regular.fntdata"/><Relationship Id="rId28" Type="http://schemas.openxmlformats.org/officeDocument/2006/relationships/font" Target="fonts/OpenSansSemiBold-boldItalic.fntdata"/><Relationship Id="rId27" Type="http://schemas.openxmlformats.org/officeDocument/2006/relationships/font" Target="fonts/OpenSansSemi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jpg"/><Relationship Id="rId4" Type="http://schemas.openxmlformats.org/officeDocument/2006/relationships/image" Target="../media/image16.jpg"/><Relationship Id="rId9" Type="http://schemas.openxmlformats.org/officeDocument/2006/relationships/image" Target="../media/image9.png"/><Relationship Id="rId5" Type="http://schemas.openxmlformats.org/officeDocument/2006/relationships/image" Target="../media/image21.jpg"/><Relationship Id="rId6" Type="http://schemas.openxmlformats.org/officeDocument/2006/relationships/image" Target="../media/image38.jpg"/><Relationship Id="rId7" Type="http://schemas.openxmlformats.org/officeDocument/2006/relationships/image" Target="../media/image29.jpg"/><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4.jpg"/><Relationship Id="rId4" Type="http://schemas.openxmlformats.org/officeDocument/2006/relationships/image" Target="../media/image34.jpg"/><Relationship Id="rId5" Type="http://schemas.openxmlformats.org/officeDocument/2006/relationships/image" Target="../media/image23.jpg"/><Relationship Id="rId6" Type="http://schemas.openxmlformats.org/officeDocument/2006/relationships/image" Target="../media/image27.jpg"/><Relationship Id="rId7"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jpg"/><Relationship Id="rId4" Type="http://schemas.openxmlformats.org/officeDocument/2006/relationships/image" Target="../media/image30.jpg"/><Relationship Id="rId5" Type="http://schemas.openxmlformats.org/officeDocument/2006/relationships/image" Target="../media/image36.jpg"/><Relationship Id="rId6" Type="http://schemas.openxmlformats.org/officeDocument/2006/relationships/image" Target="../media/image31.jpg"/><Relationship Id="rId7"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7.jpg"/><Relationship Id="rId4" Type="http://schemas.openxmlformats.org/officeDocument/2006/relationships/image" Target="../media/image35.jp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5.jpg"/><Relationship Id="rId5" Type="http://schemas.openxmlformats.org/officeDocument/2006/relationships/image" Target="../media/image2.jpg"/><Relationship Id="rId6" Type="http://schemas.openxmlformats.org/officeDocument/2006/relationships/image" Target="../media/image6.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3.jpg"/><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8.jpg"/><Relationship Id="rId6"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jpg"/><Relationship Id="rId4" Type="http://schemas.openxmlformats.org/officeDocument/2006/relationships/image" Target="../media/image19.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83" name="Shape 83"/>
        <p:cNvGrpSpPr/>
        <p:nvPr/>
      </p:nvGrpSpPr>
      <p:grpSpPr>
        <a:xfrm>
          <a:off x="0" y="0"/>
          <a:ext cx="0" cy="0"/>
          <a:chOff x="0" y="0"/>
          <a:chExt cx="0" cy="0"/>
        </a:xfrm>
      </p:grpSpPr>
      <p:grpSp>
        <p:nvGrpSpPr>
          <p:cNvPr id="84" name="Google Shape;84;p13"/>
          <p:cNvGrpSpPr/>
          <p:nvPr/>
        </p:nvGrpSpPr>
        <p:grpSpPr>
          <a:xfrm>
            <a:off x="1028700" y="847874"/>
            <a:ext cx="16230600" cy="8410426"/>
            <a:chOff x="0" y="-47625"/>
            <a:chExt cx="4274726" cy="2215092"/>
          </a:xfrm>
        </p:grpSpPr>
        <p:sp>
          <p:nvSpPr>
            <p:cNvPr id="85" name="Google Shape;85;p13"/>
            <p:cNvSpPr/>
            <p:nvPr/>
          </p:nvSpPr>
          <p:spPr>
            <a:xfrm>
              <a:off x="0" y="0"/>
              <a:ext cx="4274726" cy="2167467"/>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86" name="Google Shape;86;p1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87" name="Google Shape;87;p13"/>
          <p:cNvPicPr preferRelativeResize="0"/>
          <p:nvPr/>
        </p:nvPicPr>
        <p:blipFill rotWithShape="1">
          <a:blip r:embed="rId3">
            <a:alphaModFix/>
          </a:blip>
          <a:srcRect b="0" l="36107" r="15531" t="0"/>
          <a:stretch/>
        </p:blipFill>
        <p:spPr>
          <a:xfrm>
            <a:off x="1681627" y="1550"/>
            <a:ext cx="7462373" cy="10287000"/>
          </a:xfrm>
          <a:prstGeom prst="rect">
            <a:avLst/>
          </a:prstGeom>
          <a:noFill/>
          <a:ln>
            <a:noFill/>
          </a:ln>
        </p:spPr>
      </p:pic>
      <p:sp>
        <p:nvSpPr>
          <p:cNvPr id="88" name="Google Shape;88;p13"/>
          <p:cNvSpPr/>
          <p:nvPr/>
        </p:nvSpPr>
        <p:spPr>
          <a:xfrm>
            <a:off x="-677636" y="2465749"/>
            <a:ext cx="4379277" cy="9677960"/>
          </a:xfrm>
          <a:custGeom>
            <a:rect b="b" l="l" r="r" t="t"/>
            <a:pathLst>
              <a:path extrusionOk="0" h="9677960" w="4379277">
                <a:moveTo>
                  <a:pt x="0" y="0"/>
                </a:moveTo>
                <a:lnTo>
                  <a:pt x="4379277" y="0"/>
                </a:lnTo>
                <a:lnTo>
                  <a:pt x="4379277" y="9677960"/>
                </a:lnTo>
                <a:lnTo>
                  <a:pt x="0" y="9677960"/>
                </a:lnTo>
                <a:lnTo>
                  <a:pt x="0" y="0"/>
                </a:lnTo>
                <a:close/>
              </a:path>
            </a:pathLst>
          </a:custGeom>
          <a:blipFill rotWithShape="1">
            <a:blip r:embed="rId4">
              <a:alphaModFix/>
            </a:blip>
            <a:stretch>
              <a:fillRect b="0" l="0" r="0" t="0"/>
            </a:stretch>
          </a:blipFill>
          <a:ln>
            <a:noFill/>
          </a:ln>
        </p:spPr>
      </p:sp>
      <p:sp>
        <p:nvSpPr>
          <p:cNvPr id="89" name="Google Shape;89;p13"/>
          <p:cNvSpPr/>
          <p:nvPr/>
        </p:nvSpPr>
        <p:spPr>
          <a:xfrm>
            <a:off x="1028700" y="6981560"/>
            <a:ext cx="2968869" cy="4553481"/>
          </a:xfrm>
          <a:custGeom>
            <a:rect b="b" l="l" r="r" t="t"/>
            <a:pathLst>
              <a:path extrusionOk="0" h="4553481" w="2968869">
                <a:moveTo>
                  <a:pt x="0" y="0"/>
                </a:moveTo>
                <a:lnTo>
                  <a:pt x="2968869" y="0"/>
                </a:lnTo>
                <a:lnTo>
                  <a:pt x="2968869" y="4553480"/>
                </a:lnTo>
                <a:lnTo>
                  <a:pt x="0" y="4553480"/>
                </a:lnTo>
                <a:lnTo>
                  <a:pt x="0" y="0"/>
                </a:lnTo>
                <a:close/>
              </a:path>
            </a:pathLst>
          </a:custGeom>
          <a:blipFill rotWithShape="1">
            <a:blip r:embed="rId5">
              <a:alphaModFix/>
            </a:blip>
            <a:stretch>
              <a:fillRect b="0" l="0" r="0" t="0"/>
            </a:stretch>
          </a:blipFill>
          <a:ln>
            <a:noFill/>
          </a:ln>
        </p:spPr>
      </p:sp>
      <p:sp>
        <p:nvSpPr>
          <p:cNvPr id="90" name="Google Shape;90;p13"/>
          <p:cNvSpPr/>
          <p:nvPr/>
        </p:nvSpPr>
        <p:spPr>
          <a:xfrm rot="372451">
            <a:off x="16187766" y="4231899"/>
            <a:ext cx="3502176" cy="6561454"/>
          </a:xfrm>
          <a:custGeom>
            <a:rect b="b" l="l" r="r" t="t"/>
            <a:pathLst>
              <a:path extrusionOk="0" h="6561454" w="3502176">
                <a:moveTo>
                  <a:pt x="0" y="0"/>
                </a:moveTo>
                <a:lnTo>
                  <a:pt x="3502176" y="0"/>
                </a:lnTo>
                <a:lnTo>
                  <a:pt x="3502176" y="6561454"/>
                </a:lnTo>
                <a:lnTo>
                  <a:pt x="0" y="6561454"/>
                </a:lnTo>
                <a:lnTo>
                  <a:pt x="0" y="0"/>
                </a:lnTo>
                <a:close/>
              </a:path>
            </a:pathLst>
          </a:custGeom>
          <a:blipFill rotWithShape="1">
            <a:blip r:embed="rId6">
              <a:alphaModFix/>
            </a:blip>
            <a:stretch>
              <a:fillRect b="0" l="0" r="0" t="0"/>
            </a:stretch>
          </a:blipFill>
          <a:ln>
            <a:noFill/>
          </a:ln>
        </p:spPr>
      </p:sp>
      <p:sp>
        <p:nvSpPr>
          <p:cNvPr id="91" name="Google Shape;91;p13"/>
          <p:cNvSpPr/>
          <p:nvPr/>
        </p:nvSpPr>
        <p:spPr>
          <a:xfrm>
            <a:off x="13285892" y="6719487"/>
            <a:ext cx="3973408" cy="2910521"/>
          </a:xfrm>
          <a:custGeom>
            <a:rect b="b" l="l" r="r" t="t"/>
            <a:pathLst>
              <a:path extrusionOk="0" h="2910521" w="3973408">
                <a:moveTo>
                  <a:pt x="0" y="0"/>
                </a:moveTo>
                <a:lnTo>
                  <a:pt x="3973408" y="0"/>
                </a:lnTo>
                <a:lnTo>
                  <a:pt x="3973408" y="2910521"/>
                </a:lnTo>
                <a:lnTo>
                  <a:pt x="0" y="2910521"/>
                </a:lnTo>
                <a:lnTo>
                  <a:pt x="0" y="0"/>
                </a:lnTo>
                <a:close/>
              </a:path>
            </a:pathLst>
          </a:custGeom>
          <a:blipFill rotWithShape="1">
            <a:blip r:embed="rId7">
              <a:alphaModFix/>
            </a:blip>
            <a:stretch>
              <a:fillRect b="0" l="0" r="0" t="0"/>
            </a:stretch>
          </a:blipFill>
          <a:ln>
            <a:noFill/>
          </a:ln>
        </p:spPr>
      </p:sp>
      <p:sp>
        <p:nvSpPr>
          <p:cNvPr id="92" name="Google Shape;92;p13"/>
          <p:cNvSpPr txBox="1"/>
          <p:nvPr/>
        </p:nvSpPr>
        <p:spPr>
          <a:xfrm>
            <a:off x="10254069" y="2224451"/>
            <a:ext cx="60636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Wedding Anniversary Minitheme</a:t>
            </a:r>
            <a:endParaRPr sz="6000"/>
          </a:p>
        </p:txBody>
      </p:sp>
      <p:sp>
        <p:nvSpPr>
          <p:cNvPr id="93" name="Google Shape;93;p13"/>
          <p:cNvSpPr txBox="1"/>
          <p:nvPr/>
        </p:nvSpPr>
        <p:spPr>
          <a:xfrm>
            <a:off x="10254069" y="5260866"/>
            <a:ext cx="3964800" cy="6156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4000" u="none" cap="none" strike="noStrike">
                <a:solidFill>
                  <a:srgbClr val="4D4614"/>
                </a:solidFill>
                <a:latin typeface="Antic Didone"/>
                <a:ea typeface="Antic Didone"/>
                <a:cs typeface="Antic Didone"/>
                <a:sym typeface="Antic Didone"/>
              </a:rPr>
              <a:t>08.18.23</a:t>
            </a:r>
            <a:endParaRPr sz="4000"/>
          </a:p>
        </p:txBody>
      </p:sp>
      <p:sp>
        <p:nvSpPr>
          <p:cNvPr id="94" name="Google Shape;94;p13"/>
          <p:cNvSpPr txBox="1"/>
          <p:nvPr/>
        </p:nvSpPr>
        <p:spPr>
          <a:xfrm>
            <a:off x="10402842" y="6458526"/>
            <a:ext cx="41817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41" name="Shape 241"/>
        <p:cNvGrpSpPr/>
        <p:nvPr/>
      </p:nvGrpSpPr>
      <p:grpSpPr>
        <a:xfrm>
          <a:off x="0" y="0"/>
          <a:ext cx="0" cy="0"/>
          <a:chOff x="0" y="0"/>
          <a:chExt cx="0" cy="0"/>
        </a:xfrm>
      </p:grpSpPr>
      <p:sp>
        <p:nvSpPr>
          <p:cNvPr id="242" name="Google Shape;242;p22"/>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43" name="Google Shape;243;p22"/>
          <p:cNvSpPr txBox="1"/>
          <p:nvPr/>
        </p:nvSpPr>
        <p:spPr>
          <a:xfrm>
            <a:off x="1028700" y="847874"/>
            <a:ext cx="3086100" cy="32669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44" name="Google Shape;244;p22"/>
          <p:cNvPicPr preferRelativeResize="0"/>
          <p:nvPr/>
        </p:nvPicPr>
        <p:blipFill rotWithShape="1">
          <a:blip r:embed="rId3">
            <a:alphaModFix/>
          </a:blip>
          <a:srcRect b="5161" l="0" r="0" t="5162"/>
          <a:stretch/>
        </p:blipFill>
        <p:spPr>
          <a:xfrm>
            <a:off x="0" y="731782"/>
            <a:ext cx="7379534" cy="4411718"/>
          </a:xfrm>
          <a:prstGeom prst="rect">
            <a:avLst/>
          </a:prstGeom>
          <a:noFill/>
          <a:ln>
            <a:noFill/>
          </a:ln>
        </p:spPr>
      </p:pic>
      <p:pic>
        <p:nvPicPr>
          <p:cNvPr id="245" name="Google Shape;245;p22"/>
          <p:cNvPicPr preferRelativeResize="0"/>
          <p:nvPr/>
        </p:nvPicPr>
        <p:blipFill rotWithShape="1">
          <a:blip r:embed="rId4">
            <a:alphaModFix/>
          </a:blip>
          <a:srcRect b="15496" l="0" r="0" t="15496"/>
          <a:stretch/>
        </p:blipFill>
        <p:spPr>
          <a:xfrm>
            <a:off x="2464854" y="5403558"/>
            <a:ext cx="4914680" cy="5087000"/>
          </a:xfrm>
          <a:prstGeom prst="rect">
            <a:avLst/>
          </a:prstGeom>
          <a:noFill/>
          <a:ln>
            <a:noFill/>
          </a:ln>
        </p:spPr>
      </p:pic>
      <p:pic>
        <p:nvPicPr>
          <p:cNvPr id="246" name="Google Shape;246;p22"/>
          <p:cNvPicPr preferRelativeResize="0"/>
          <p:nvPr/>
        </p:nvPicPr>
        <p:blipFill rotWithShape="1">
          <a:blip r:embed="rId5">
            <a:alphaModFix/>
          </a:blip>
          <a:srcRect b="0" l="24492" r="7796" t="0"/>
          <a:stretch/>
        </p:blipFill>
        <p:spPr>
          <a:xfrm>
            <a:off x="7765217" y="5403558"/>
            <a:ext cx="3648337" cy="3593214"/>
          </a:xfrm>
          <a:prstGeom prst="rect">
            <a:avLst/>
          </a:prstGeom>
          <a:noFill/>
          <a:ln>
            <a:noFill/>
          </a:ln>
        </p:spPr>
      </p:pic>
      <p:pic>
        <p:nvPicPr>
          <p:cNvPr id="247" name="Google Shape;247;p22"/>
          <p:cNvPicPr preferRelativeResize="0"/>
          <p:nvPr/>
        </p:nvPicPr>
        <p:blipFill rotWithShape="1">
          <a:blip r:embed="rId6">
            <a:alphaModFix/>
          </a:blip>
          <a:srcRect b="0" l="32539" r="20202" t="0"/>
          <a:stretch/>
        </p:blipFill>
        <p:spPr>
          <a:xfrm>
            <a:off x="7765217" y="0"/>
            <a:ext cx="3648337" cy="5143500"/>
          </a:xfrm>
          <a:prstGeom prst="rect">
            <a:avLst/>
          </a:prstGeom>
          <a:noFill/>
          <a:ln>
            <a:noFill/>
          </a:ln>
        </p:spPr>
      </p:pic>
      <p:sp>
        <p:nvSpPr>
          <p:cNvPr id="248" name="Google Shape;248;p22"/>
          <p:cNvSpPr txBox="1"/>
          <p:nvPr/>
        </p:nvSpPr>
        <p:spPr>
          <a:xfrm>
            <a:off x="11794553" y="5962230"/>
            <a:ext cx="4194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Gallery 01</a:t>
            </a:r>
            <a:endParaRPr/>
          </a:p>
        </p:txBody>
      </p:sp>
      <p:sp>
        <p:nvSpPr>
          <p:cNvPr id="249" name="Google Shape;249;p22"/>
          <p:cNvSpPr txBox="1"/>
          <p:nvPr/>
        </p:nvSpPr>
        <p:spPr>
          <a:xfrm>
            <a:off x="11794553" y="7364951"/>
            <a:ext cx="3933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250" name="Google Shape;250;p22"/>
          <p:cNvPicPr preferRelativeResize="0"/>
          <p:nvPr/>
        </p:nvPicPr>
        <p:blipFill rotWithShape="1">
          <a:blip r:embed="rId7">
            <a:alphaModFix/>
          </a:blip>
          <a:srcRect b="13213" l="0" r="0" t="13212"/>
          <a:stretch/>
        </p:blipFill>
        <p:spPr>
          <a:xfrm>
            <a:off x="11794553" y="1954574"/>
            <a:ext cx="6493447" cy="3188926"/>
          </a:xfrm>
          <a:prstGeom prst="rect">
            <a:avLst/>
          </a:prstGeom>
          <a:noFill/>
          <a:ln>
            <a:noFill/>
          </a:ln>
        </p:spPr>
      </p:pic>
      <p:sp>
        <p:nvSpPr>
          <p:cNvPr id="251" name="Google Shape;251;p22"/>
          <p:cNvSpPr/>
          <p:nvPr/>
        </p:nvSpPr>
        <p:spPr>
          <a:xfrm>
            <a:off x="366089" y="4410985"/>
            <a:ext cx="2658897" cy="5876015"/>
          </a:xfrm>
          <a:custGeom>
            <a:rect b="b" l="l" r="r" t="t"/>
            <a:pathLst>
              <a:path extrusionOk="0" h="5876015" w="2658897">
                <a:moveTo>
                  <a:pt x="0" y="0"/>
                </a:moveTo>
                <a:lnTo>
                  <a:pt x="2658897" y="0"/>
                </a:lnTo>
                <a:lnTo>
                  <a:pt x="2658897" y="5876015"/>
                </a:lnTo>
                <a:lnTo>
                  <a:pt x="0" y="5876015"/>
                </a:lnTo>
                <a:lnTo>
                  <a:pt x="0" y="0"/>
                </a:lnTo>
                <a:close/>
              </a:path>
            </a:pathLst>
          </a:custGeom>
          <a:blipFill rotWithShape="1">
            <a:blip r:embed="rId8">
              <a:alphaModFix/>
            </a:blip>
            <a:stretch>
              <a:fillRect b="0" l="0" r="0" t="0"/>
            </a:stretch>
          </a:blipFill>
          <a:ln>
            <a:noFill/>
          </a:ln>
        </p:spPr>
      </p:sp>
      <p:sp>
        <p:nvSpPr>
          <p:cNvPr id="252" name="Google Shape;252;p22"/>
          <p:cNvSpPr/>
          <p:nvPr/>
        </p:nvSpPr>
        <p:spPr>
          <a:xfrm rot="-5729185">
            <a:off x="16174843" y="-259588"/>
            <a:ext cx="2168913" cy="3326554"/>
          </a:xfrm>
          <a:custGeom>
            <a:rect b="b" l="l" r="r" t="t"/>
            <a:pathLst>
              <a:path extrusionOk="0" h="3326554" w="2168913">
                <a:moveTo>
                  <a:pt x="2168914" y="3326554"/>
                </a:moveTo>
                <a:lnTo>
                  <a:pt x="0" y="3326554"/>
                </a:lnTo>
                <a:lnTo>
                  <a:pt x="0" y="0"/>
                </a:lnTo>
                <a:lnTo>
                  <a:pt x="2168914" y="0"/>
                </a:lnTo>
                <a:lnTo>
                  <a:pt x="2168914" y="3326554"/>
                </a:lnTo>
                <a:close/>
              </a:path>
            </a:pathLst>
          </a:custGeom>
          <a:blipFill rotWithShape="1">
            <a:blip r:embed="rId9">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56" name="Shape 256"/>
        <p:cNvGrpSpPr/>
        <p:nvPr/>
      </p:nvGrpSpPr>
      <p:grpSpPr>
        <a:xfrm>
          <a:off x="0" y="0"/>
          <a:ext cx="0" cy="0"/>
          <a:chOff x="0" y="0"/>
          <a:chExt cx="0" cy="0"/>
        </a:xfrm>
      </p:grpSpPr>
      <p:sp>
        <p:nvSpPr>
          <p:cNvPr id="257" name="Google Shape;257;p23"/>
          <p:cNvSpPr/>
          <p:nvPr/>
        </p:nvSpPr>
        <p:spPr>
          <a:xfrm>
            <a:off x="1028700" y="1028700"/>
            <a:ext cx="16233272" cy="8230956"/>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58" name="Google Shape;258;p23"/>
          <p:cNvSpPr txBox="1"/>
          <p:nvPr/>
        </p:nvSpPr>
        <p:spPr>
          <a:xfrm>
            <a:off x="1691332" y="6024888"/>
            <a:ext cx="4194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Gallery 02</a:t>
            </a:r>
            <a:endParaRPr/>
          </a:p>
        </p:txBody>
      </p:sp>
      <p:sp>
        <p:nvSpPr>
          <p:cNvPr id="259" name="Google Shape;259;p23"/>
          <p:cNvSpPr txBox="1"/>
          <p:nvPr/>
        </p:nvSpPr>
        <p:spPr>
          <a:xfrm>
            <a:off x="1691332" y="7207376"/>
            <a:ext cx="3933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260" name="Google Shape;260;p23"/>
          <p:cNvPicPr preferRelativeResize="0"/>
          <p:nvPr/>
        </p:nvPicPr>
        <p:blipFill rotWithShape="1">
          <a:blip r:embed="rId3">
            <a:alphaModFix/>
          </a:blip>
          <a:srcRect b="0" l="3777" r="3776" t="0"/>
          <a:stretch/>
        </p:blipFill>
        <p:spPr>
          <a:xfrm>
            <a:off x="6261181" y="4310382"/>
            <a:ext cx="6493447" cy="3951094"/>
          </a:xfrm>
          <a:prstGeom prst="rect">
            <a:avLst/>
          </a:prstGeom>
          <a:noFill/>
          <a:ln>
            <a:noFill/>
          </a:ln>
        </p:spPr>
      </p:pic>
      <p:pic>
        <p:nvPicPr>
          <p:cNvPr id="261" name="Google Shape;261;p23"/>
          <p:cNvPicPr preferRelativeResize="0"/>
          <p:nvPr/>
        </p:nvPicPr>
        <p:blipFill rotWithShape="1">
          <a:blip r:embed="rId4">
            <a:alphaModFix/>
          </a:blip>
          <a:srcRect b="7663" l="11297" r="7780" t="19709"/>
          <a:stretch/>
        </p:blipFill>
        <p:spPr>
          <a:xfrm>
            <a:off x="10655736" y="0"/>
            <a:ext cx="6603564" cy="3951094"/>
          </a:xfrm>
          <a:prstGeom prst="rect">
            <a:avLst/>
          </a:prstGeom>
          <a:noFill/>
          <a:ln>
            <a:noFill/>
          </a:ln>
        </p:spPr>
      </p:pic>
      <p:pic>
        <p:nvPicPr>
          <p:cNvPr id="262" name="Google Shape;262;p23"/>
          <p:cNvPicPr preferRelativeResize="0"/>
          <p:nvPr/>
        </p:nvPicPr>
        <p:blipFill rotWithShape="1">
          <a:blip r:embed="rId5">
            <a:alphaModFix/>
          </a:blip>
          <a:srcRect b="4082" l="0" r="0" t="30405"/>
          <a:stretch/>
        </p:blipFill>
        <p:spPr>
          <a:xfrm>
            <a:off x="6261181" y="0"/>
            <a:ext cx="4020756" cy="3951094"/>
          </a:xfrm>
          <a:prstGeom prst="rect">
            <a:avLst/>
          </a:prstGeom>
          <a:noFill/>
          <a:ln>
            <a:noFill/>
          </a:ln>
        </p:spPr>
      </p:pic>
      <p:pic>
        <p:nvPicPr>
          <p:cNvPr id="263" name="Google Shape;263;p23"/>
          <p:cNvPicPr preferRelativeResize="0"/>
          <p:nvPr/>
        </p:nvPicPr>
        <p:blipFill rotWithShape="1">
          <a:blip r:embed="rId6">
            <a:alphaModFix/>
          </a:blip>
          <a:srcRect b="0" l="28370" r="2980" t="0"/>
          <a:stretch/>
        </p:blipFill>
        <p:spPr>
          <a:xfrm>
            <a:off x="13126103" y="4310382"/>
            <a:ext cx="6152348" cy="5976618"/>
          </a:xfrm>
          <a:prstGeom prst="rect">
            <a:avLst/>
          </a:prstGeom>
          <a:noFill/>
          <a:ln>
            <a:noFill/>
          </a:ln>
        </p:spPr>
      </p:pic>
      <p:sp>
        <p:nvSpPr>
          <p:cNvPr id="264" name="Google Shape;264;p23"/>
          <p:cNvSpPr/>
          <p:nvPr/>
        </p:nvSpPr>
        <p:spPr>
          <a:xfrm>
            <a:off x="548878" y="1612008"/>
            <a:ext cx="4821150" cy="3531492"/>
          </a:xfrm>
          <a:custGeom>
            <a:rect b="b" l="l" r="r" t="t"/>
            <a:pathLst>
              <a:path extrusionOk="0" h="3531492" w="4821150">
                <a:moveTo>
                  <a:pt x="0" y="0"/>
                </a:moveTo>
                <a:lnTo>
                  <a:pt x="4821150" y="0"/>
                </a:lnTo>
                <a:lnTo>
                  <a:pt x="4821150" y="3531492"/>
                </a:lnTo>
                <a:lnTo>
                  <a:pt x="0" y="353149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68" name="Shape 268"/>
        <p:cNvGrpSpPr/>
        <p:nvPr/>
      </p:nvGrpSpPr>
      <p:grpSpPr>
        <a:xfrm>
          <a:off x="0" y="0"/>
          <a:ext cx="0" cy="0"/>
          <a:chOff x="0" y="0"/>
          <a:chExt cx="0" cy="0"/>
        </a:xfrm>
      </p:grpSpPr>
      <p:sp>
        <p:nvSpPr>
          <p:cNvPr id="269" name="Google Shape;269;p24"/>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70" name="Google Shape;270;p24"/>
          <p:cNvSpPr txBox="1"/>
          <p:nvPr/>
        </p:nvSpPr>
        <p:spPr>
          <a:xfrm>
            <a:off x="1028700" y="847874"/>
            <a:ext cx="3086100" cy="32669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1" name="Google Shape;271;p24"/>
          <p:cNvSpPr txBox="1"/>
          <p:nvPr/>
        </p:nvSpPr>
        <p:spPr>
          <a:xfrm>
            <a:off x="10317852" y="2336791"/>
            <a:ext cx="4194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Gallery 03</a:t>
            </a:r>
            <a:endParaRPr/>
          </a:p>
        </p:txBody>
      </p:sp>
      <p:sp>
        <p:nvSpPr>
          <p:cNvPr id="272" name="Google Shape;272;p24"/>
          <p:cNvSpPr txBox="1"/>
          <p:nvPr/>
        </p:nvSpPr>
        <p:spPr>
          <a:xfrm>
            <a:off x="10317852" y="3593874"/>
            <a:ext cx="3933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273" name="Google Shape;273;p24"/>
          <p:cNvPicPr preferRelativeResize="0"/>
          <p:nvPr/>
        </p:nvPicPr>
        <p:blipFill rotWithShape="1">
          <a:blip r:embed="rId3">
            <a:alphaModFix/>
          </a:blip>
          <a:srcRect b="18523" l="0" r="0" t="10307"/>
          <a:stretch/>
        </p:blipFill>
        <p:spPr>
          <a:xfrm>
            <a:off x="-266615" y="559234"/>
            <a:ext cx="9659306" cy="4584266"/>
          </a:xfrm>
          <a:prstGeom prst="rect">
            <a:avLst/>
          </a:prstGeom>
          <a:noFill/>
          <a:ln>
            <a:noFill/>
          </a:ln>
        </p:spPr>
      </p:pic>
      <p:pic>
        <p:nvPicPr>
          <p:cNvPr id="274" name="Google Shape;274;p24"/>
          <p:cNvPicPr preferRelativeResize="0"/>
          <p:nvPr/>
        </p:nvPicPr>
        <p:blipFill rotWithShape="1">
          <a:blip r:embed="rId4">
            <a:alphaModFix/>
          </a:blip>
          <a:srcRect b="10166" l="0" r="0" t="10166"/>
          <a:stretch/>
        </p:blipFill>
        <p:spPr>
          <a:xfrm>
            <a:off x="2132040" y="5702734"/>
            <a:ext cx="3364056" cy="4020095"/>
          </a:xfrm>
          <a:prstGeom prst="rect">
            <a:avLst/>
          </a:prstGeom>
          <a:noFill/>
          <a:ln>
            <a:noFill/>
          </a:ln>
        </p:spPr>
      </p:pic>
      <p:pic>
        <p:nvPicPr>
          <p:cNvPr id="275" name="Google Shape;275;p24"/>
          <p:cNvPicPr preferRelativeResize="0"/>
          <p:nvPr/>
        </p:nvPicPr>
        <p:blipFill rotWithShape="1">
          <a:blip r:embed="rId5">
            <a:alphaModFix/>
          </a:blip>
          <a:srcRect b="3614" l="11658" r="0" t="21209"/>
          <a:stretch/>
        </p:blipFill>
        <p:spPr>
          <a:xfrm>
            <a:off x="5896147" y="5702734"/>
            <a:ext cx="7077361" cy="4020095"/>
          </a:xfrm>
          <a:prstGeom prst="rect">
            <a:avLst/>
          </a:prstGeom>
          <a:noFill/>
          <a:ln>
            <a:noFill/>
          </a:ln>
        </p:spPr>
      </p:pic>
      <p:pic>
        <p:nvPicPr>
          <p:cNvPr id="276" name="Google Shape;276;p24"/>
          <p:cNvPicPr preferRelativeResize="0"/>
          <p:nvPr/>
        </p:nvPicPr>
        <p:blipFill rotWithShape="1">
          <a:blip r:embed="rId6">
            <a:alphaModFix/>
          </a:blip>
          <a:srcRect b="0" l="9238" r="9237" t="0"/>
          <a:stretch/>
        </p:blipFill>
        <p:spPr>
          <a:xfrm>
            <a:off x="13373558" y="5702734"/>
            <a:ext cx="4914442" cy="4020095"/>
          </a:xfrm>
          <a:prstGeom prst="rect">
            <a:avLst/>
          </a:prstGeom>
          <a:noFill/>
          <a:ln>
            <a:noFill/>
          </a:ln>
        </p:spPr>
      </p:pic>
      <p:sp>
        <p:nvSpPr>
          <p:cNvPr id="277" name="Google Shape;277;p24"/>
          <p:cNvSpPr/>
          <p:nvPr/>
        </p:nvSpPr>
        <p:spPr>
          <a:xfrm rot="63579">
            <a:off x="15287085" y="580814"/>
            <a:ext cx="2374965" cy="4449582"/>
          </a:xfrm>
          <a:custGeom>
            <a:rect b="b" l="l" r="r" t="t"/>
            <a:pathLst>
              <a:path extrusionOk="0" h="4449582" w="2374965">
                <a:moveTo>
                  <a:pt x="0" y="0"/>
                </a:moveTo>
                <a:lnTo>
                  <a:pt x="2374964" y="0"/>
                </a:lnTo>
                <a:lnTo>
                  <a:pt x="2374964" y="4449583"/>
                </a:lnTo>
                <a:lnTo>
                  <a:pt x="0" y="4449583"/>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81" name="Shape 281"/>
        <p:cNvGrpSpPr/>
        <p:nvPr/>
      </p:nvGrpSpPr>
      <p:grpSpPr>
        <a:xfrm>
          <a:off x="0" y="0"/>
          <a:ext cx="0" cy="0"/>
          <a:chOff x="0" y="0"/>
          <a:chExt cx="0" cy="0"/>
        </a:xfrm>
      </p:grpSpPr>
      <p:sp>
        <p:nvSpPr>
          <p:cNvPr id="282" name="Google Shape;282;p25"/>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83" name="Google Shape;283;p25"/>
          <p:cNvSpPr/>
          <p:nvPr/>
        </p:nvSpPr>
        <p:spPr>
          <a:xfrm>
            <a:off x="12494218" y="746731"/>
            <a:ext cx="4982735" cy="11011569"/>
          </a:xfrm>
          <a:custGeom>
            <a:rect b="b" l="l" r="r" t="t"/>
            <a:pathLst>
              <a:path extrusionOk="0" h="11011569" w="4982735">
                <a:moveTo>
                  <a:pt x="0" y="0"/>
                </a:moveTo>
                <a:lnTo>
                  <a:pt x="4982735" y="0"/>
                </a:lnTo>
                <a:lnTo>
                  <a:pt x="4982735" y="11011569"/>
                </a:lnTo>
                <a:lnTo>
                  <a:pt x="0" y="11011569"/>
                </a:lnTo>
                <a:lnTo>
                  <a:pt x="0" y="0"/>
                </a:lnTo>
                <a:close/>
              </a:path>
            </a:pathLst>
          </a:custGeom>
          <a:blipFill rotWithShape="1">
            <a:blip r:embed="rId3">
              <a:alphaModFix/>
            </a:blip>
            <a:stretch>
              <a:fillRect b="0" l="0" r="0" t="0"/>
            </a:stretch>
          </a:blipFill>
          <a:ln>
            <a:noFill/>
          </a:ln>
        </p:spPr>
      </p:sp>
      <p:sp>
        <p:nvSpPr>
          <p:cNvPr id="284" name="Google Shape;284;p25"/>
          <p:cNvSpPr/>
          <p:nvPr/>
        </p:nvSpPr>
        <p:spPr>
          <a:xfrm>
            <a:off x="9144000" y="5819969"/>
            <a:ext cx="5182541" cy="3796211"/>
          </a:xfrm>
          <a:custGeom>
            <a:rect b="b" l="l" r="r" t="t"/>
            <a:pathLst>
              <a:path extrusionOk="0" h="3796211" w="5182541">
                <a:moveTo>
                  <a:pt x="0" y="0"/>
                </a:moveTo>
                <a:lnTo>
                  <a:pt x="5182541" y="0"/>
                </a:lnTo>
                <a:lnTo>
                  <a:pt x="5182541" y="3796211"/>
                </a:lnTo>
                <a:lnTo>
                  <a:pt x="0" y="3796211"/>
                </a:lnTo>
                <a:lnTo>
                  <a:pt x="0" y="0"/>
                </a:lnTo>
                <a:close/>
              </a:path>
            </a:pathLst>
          </a:custGeom>
          <a:blipFill rotWithShape="1">
            <a:blip r:embed="rId4">
              <a:alphaModFix/>
            </a:blip>
            <a:stretch>
              <a:fillRect b="0" l="0" r="0" t="0"/>
            </a:stretch>
          </a:blipFill>
          <a:ln>
            <a:noFill/>
          </a:ln>
        </p:spPr>
      </p:sp>
      <p:sp>
        <p:nvSpPr>
          <p:cNvPr id="285" name="Google Shape;285;p25"/>
          <p:cNvSpPr/>
          <p:nvPr/>
        </p:nvSpPr>
        <p:spPr>
          <a:xfrm rot="63579">
            <a:off x="15977642" y="5843260"/>
            <a:ext cx="2563317" cy="4802467"/>
          </a:xfrm>
          <a:custGeom>
            <a:rect b="b" l="l" r="r" t="t"/>
            <a:pathLst>
              <a:path extrusionOk="0" h="4802467" w="2563317">
                <a:moveTo>
                  <a:pt x="0" y="0"/>
                </a:moveTo>
                <a:lnTo>
                  <a:pt x="2563316" y="0"/>
                </a:lnTo>
                <a:lnTo>
                  <a:pt x="2563316" y="4802467"/>
                </a:lnTo>
                <a:lnTo>
                  <a:pt x="0" y="4802467"/>
                </a:lnTo>
                <a:lnTo>
                  <a:pt x="0" y="0"/>
                </a:lnTo>
                <a:close/>
              </a:path>
            </a:pathLst>
          </a:custGeom>
          <a:blipFill rotWithShape="1">
            <a:blip r:embed="rId5">
              <a:alphaModFix/>
            </a:blip>
            <a:stretch>
              <a:fillRect b="0" l="0" r="0" t="0"/>
            </a:stretch>
          </a:blipFill>
          <a:ln>
            <a:noFill/>
          </a:ln>
        </p:spPr>
      </p:sp>
      <p:sp>
        <p:nvSpPr>
          <p:cNvPr id="286" name="Google Shape;286;p25"/>
          <p:cNvSpPr txBox="1"/>
          <p:nvPr/>
        </p:nvSpPr>
        <p:spPr>
          <a:xfrm>
            <a:off x="1835812" y="3759908"/>
            <a:ext cx="92757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Love is not just looking at each other, it's looking in the same direction.</a:t>
            </a:r>
            <a:endParaRPr/>
          </a:p>
        </p:txBody>
      </p:sp>
      <p:sp>
        <p:nvSpPr>
          <p:cNvPr id="287" name="Google Shape;287;p25"/>
          <p:cNvSpPr txBox="1"/>
          <p:nvPr/>
        </p:nvSpPr>
        <p:spPr>
          <a:xfrm>
            <a:off x="1835812" y="6801008"/>
            <a:ext cx="6736173" cy="5143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3000" u="none" cap="none" strike="noStrike">
                <a:solidFill>
                  <a:srgbClr val="4D4614"/>
                </a:solidFill>
                <a:latin typeface="Open Sans"/>
                <a:ea typeface="Open Sans"/>
                <a:cs typeface="Open Sans"/>
                <a:sym typeface="Open Sans"/>
              </a:rPr>
              <a:t>ANTOINE DE SAINT-EXUPÉRY</a:t>
            </a:r>
            <a:endParaRPr/>
          </a:p>
        </p:txBody>
      </p:sp>
      <p:sp>
        <p:nvSpPr>
          <p:cNvPr id="288" name="Google Shape;288;p25"/>
          <p:cNvSpPr/>
          <p:nvPr/>
        </p:nvSpPr>
        <p:spPr>
          <a:xfrm rot="5122803">
            <a:off x="168648" y="-728920"/>
            <a:ext cx="2634417" cy="4040516"/>
          </a:xfrm>
          <a:custGeom>
            <a:rect b="b" l="l" r="r" t="t"/>
            <a:pathLst>
              <a:path extrusionOk="0" h="4040516" w="2634417">
                <a:moveTo>
                  <a:pt x="0" y="0"/>
                </a:moveTo>
                <a:lnTo>
                  <a:pt x="2634416" y="0"/>
                </a:lnTo>
                <a:lnTo>
                  <a:pt x="2634416" y="4040516"/>
                </a:lnTo>
                <a:lnTo>
                  <a:pt x="0" y="4040516"/>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92" name="Shape 292"/>
        <p:cNvGrpSpPr/>
        <p:nvPr/>
      </p:nvGrpSpPr>
      <p:grpSpPr>
        <a:xfrm>
          <a:off x="0" y="0"/>
          <a:ext cx="0" cy="0"/>
          <a:chOff x="0" y="0"/>
          <a:chExt cx="0" cy="0"/>
        </a:xfrm>
      </p:grpSpPr>
      <p:sp>
        <p:nvSpPr>
          <p:cNvPr id="293" name="Google Shape;293;p26"/>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94" name="Google Shape;294;p26"/>
          <p:cNvSpPr txBox="1"/>
          <p:nvPr/>
        </p:nvSpPr>
        <p:spPr>
          <a:xfrm>
            <a:off x="1028700" y="847874"/>
            <a:ext cx="3086100" cy="32669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95" name="Google Shape;295;p26"/>
          <p:cNvPicPr preferRelativeResize="0"/>
          <p:nvPr/>
        </p:nvPicPr>
        <p:blipFill rotWithShape="1">
          <a:blip r:embed="rId3">
            <a:alphaModFix/>
          </a:blip>
          <a:srcRect b="4048" l="0" r="0" t="4048"/>
          <a:stretch/>
        </p:blipFill>
        <p:spPr>
          <a:xfrm>
            <a:off x="9144000" y="0"/>
            <a:ext cx="7462373" cy="10287000"/>
          </a:xfrm>
          <a:prstGeom prst="rect">
            <a:avLst/>
          </a:prstGeom>
          <a:noFill/>
          <a:ln>
            <a:noFill/>
          </a:ln>
        </p:spPr>
      </p:pic>
      <p:sp>
        <p:nvSpPr>
          <p:cNvPr id="296" name="Google Shape;296;p26"/>
          <p:cNvSpPr txBox="1"/>
          <p:nvPr/>
        </p:nvSpPr>
        <p:spPr>
          <a:xfrm>
            <a:off x="3068965" y="5512255"/>
            <a:ext cx="40881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To more memories!</a:t>
            </a:r>
            <a:endParaRPr/>
          </a:p>
        </p:txBody>
      </p:sp>
      <p:sp>
        <p:nvSpPr>
          <p:cNvPr id="297" name="Google Shape;297;p26"/>
          <p:cNvSpPr txBox="1"/>
          <p:nvPr/>
        </p:nvSpPr>
        <p:spPr>
          <a:xfrm>
            <a:off x="3192143" y="7769694"/>
            <a:ext cx="39648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08.18.23</a:t>
            </a:r>
            <a:endParaRPr/>
          </a:p>
        </p:txBody>
      </p:sp>
      <p:pic>
        <p:nvPicPr>
          <p:cNvPr id="298" name="Google Shape;298;p26"/>
          <p:cNvPicPr preferRelativeResize="0"/>
          <p:nvPr/>
        </p:nvPicPr>
        <p:blipFill rotWithShape="1">
          <a:blip r:embed="rId4">
            <a:alphaModFix/>
          </a:blip>
          <a:srcRect b="14885" l="15322" r="0" t="23223"/>
          <a:stretch/>
        </p:blipFill>
        <p:spPr>
          <a:xfrm>
            <a:off x="0" y="309248"/>
            <a:ext cx="8807064" cy="4291327"/>
          </a:xfrm>
          <a:prstGeom prst="rect">
            <a:avLst/>
          </a:prstGeom>
          <a:noFill/>
          <a:ln>
            <a:noFill/>
          </a:ln>
        </p:spPr>
      </p:pic>
      <p:sp>
        <p:nvSpPr>
          <p:cNvPr id="299" name="Google Shape;299;p26"/>
          <p:cNvSpPr/>
          <p:nvPr/>
        </p:nvSpPr>
        <p:spPr>
          <a:xfrm>
            <a:off x="15045569" y="3704454"/>
            <a:ext cx="3651334" cy="8069246"/>
          </a:xfrm>
          <a:custGeom>
            <a:rect b="b" l="l" r="r" t="t"/>
            <a:pathLst>
              <a:path extrusionOk="0" h="8069246" w="3651334">
                <a:moveTo>
                  <a:pt x="0" y="0"/>
                </a:moveTo>
                <a:lnTo>
                  <a:pt x="3651333" y="0"/>
                </a:lnTo>
                <a:lnTo>
                  <a:pt x="3651333" y="8069245"/>
                </a:lnTo>
                <a:lnTo>
                  <a:pt x="0" y="806924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303" name="Shape 303"/>
        <p:cNvGrpSpPr/>
        <p:nvPr/>
      </p:nvGrpSpPr>
      <p:grpSpPr>
        <a:xfrm>
          <a:off x="0" y="0"/>
          <a:ext cx="0" cy="0"/>
          <a:chOff x="0" y="0"/>
          <a:chExt cx="0" cy="0"/>
        </a:xfrm>
      </p:grpSpPr>
      <p:sp>
        <p:nvSpPr>
          <p:cNvPr id="304" name="Google Shape;304;p27"/>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305" name="Google Shape;305;p27"/>
          <p:cNvSpPr/>
          <p:nvPr/>
        </p:nvSpPr>
        <p:spPr>
          <a:xfrm>
            <a:off x="8810381" y="3610017"/>
            <a:ext cx="1877157" cy="4148413"/>
          </a:xfrm>
          <a:custGeom>
            <a:rect b="b" l="l" r="r" t="t"/>
            <a:pathLst>
              <a:path extrusionOk="0" h="4148413" w="1877157">
                <a:moveTo>
                  <a:pt x="0" y="0"/>
                </a:moveTo>
                <a:lnTo>
                  <a:pt x="1877156" y="0"/>
                </a:lnTo>
                <a:lnTo>
                  <a:pt x="1877156" y="4148413"/>
                </a:lnTo>
                <a:lnTo>
                  <a:pt x="0" y="4148413"/>
                </a:lnTo>
                <a:lnTo>
                  <a:pt x="0" y="0"/>
                </a:lnTo>
                <a:close/>
              </a:path>
            </a:pathLst>
          </a:custGeom>
          <a:blipFill rotWithShape="1">
            <a:blip r:embed="rId3">
              <a:alphaModFix/>
            </a:blip>
            <a:stretch>
              <a:fillRect b="0" l="0" r="0" t="0"/>
            </a:stretch>
          </a:blipFill>
          <a:ln>
            <a:noFill/>
          </a:ln>
        </p:spPr>
      </p:sp>
      <p:sp>
        <p:nvSpPr>
          <p:cNvPr id="306" name="Google Shape;306;p27"/>
          <p:cNvSpPr/>
          <p:nvPr/>
        </p:nvSpPr>
        <p:spPr>
          <a:xfrm>
            <a:off x="11342479" y="3830045"/>
            <a:ext cx="2432228" cy="3730412"/>
          </a:xfrm>
          <a:custGeom>
            <a:rect b="b" l="l" r="r" t="t"/>
            <a:pathLst>
              <a:path extrusionOk="0" h="3730412" w="2432228">
                <a:moveTo>
                  <a:pt x="0" y="0"/>
                </a:moveTo>
                <a:lnTo>
                  <a:pt x="2432229" y="0"/>
                </a:lnTo>
                <a:lnTo>
                  <a:pt x="2432229" y="3730412"/>
                </a:lnTo>
                <a:lnTo>
                  <a:pt x="0" y="3730412"/>
                </a:lnTo>
                <a:lnTo>
                  <a:pt x="0" y="0"/>
                </a:lnTo>
                <a:close/>
              </a:path>
            </a:pathLst>
          </a:custGeom>
          <a:blipFill rotWithShape="1">
            <a:blip r:embed="rId4">
              <a:alphaModFix/>
            </a:blip>
            <a:stretch>
              <a:fillRect b="0" l="0" r="0" t="0"/>
            </a:stretch>
          </a:blipFill>
          <a:ln>
            <a:noFill/>
          </a:ln>
        </p:spPr>
      </p:sp>
      <p:sp>
        <p:nvSpPr>
          <p:cNvPr id="307" name="Google Shape;307;p27"/>
          <p:cNvSpPr/>
          <p:nvPr/>
        </p:nvSpPr>
        <p:spPr>
          <a:xfrm>
            <a:off x="14429650" y="3593969"/>
            <a:ext cx="2221046" cy="4164460"/>
          </a:xfrm>
          <a:custGeom>
            <a:rect b="b" l="l" r="r" t="t"/>
            <a:pathLst>
              <a:path extrusionOk="0" h="4164460" w="2221046">
                <a:moveTo>
                  <a:pt x="0" y="0"/>
                </a:moveTo>
                <a:lnTo>
                  <a:pt x="2221045" y="0"/>
                </a:lnTo>
                <a:lnTo>
                  <a:pt x="2221045" y="4164461"/>
                </a:lnTo>
                <a:lnTo>
                  <a:pt x="0" y="4164461"/>
                </a:lnTo>
                <a:lnTo>
                  <a:pt x="0" y="0"/>
                </a:lnTo>
                <a:close/>
              </a:path>
            </a:pathLst>
          </a:custGeom>
          <a:blipFill rotWithShape="1">
            <a:blip r:embed="rId5">
              <a:alphaModFix/>
            </a:blip>
            <a:stretch>
              <a:fillRect b="0" l="0" r="0" t="0"/>
            </a:stretch>
          </a:blipFill>
          <a:ln>
            <a:noFill/>
          </a:ln>
        </p:spPr>
      </p:sp>
      <p:sp>
        <p:nvSpPr>
          <p:cNvPr id="308" name="Google Shape;308;p27"/>
          <p:cNvSpPr txBox="1"/>
          <p:nvPr/>
        </p:nvSpPr>
        <p:spPr>
          <a:xfrm>
            <a:off x="1666538" y="2233146"/>
            <a:ext cx="5964442" cy="933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Resource Page</a:t>
            </a:r>
            <a:endParaRPr/>
          </a:p>
        </p:txBody>
      </p:sp>
      <p:sp>
        <p:nvSpPr>
          <p:cNvPr id="309" name="Google Shape;309;p27"/>
          <p:cNvSpPr txBox="1"/>
          <p:nvPr/>
        </p:nvSpPr>
        <p:spPr>
          <a:xfrm>
            <a:off x="1666538" y="3808879"/>
            <a:ext cx="71439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Use these design resources in your Canva Presentation.</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This presentation template uses the following free fonts:</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Titles: Antic Didone</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Headers: Open Sans Semibold (Uppercased)</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Body Copy: Open Sans Regular</a:t>
            </a:r>
            <a:endParaRPr/>
          </a:p>
          <a:p>
            <a:pPr indent="0" lvl="0" marL="0" marR="0" rtl="0" algn="l">
              <a:lnSpc>
                <a:spcPct val="100000"/>
              </a:lnSpc>
              <a:spcBef>
                <a:spcPts val="0"/>
              </a:spcBef>
              <a:spcAft>
                <a:spcPts val="0"/>
              </a:spcAft>
              <a:buNone/>
            </a:pPr>
            <a:r>
              <a:t/>
            </a:r>
            <a:endParaRPr b="1"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You can find these fonts online too. Happy designing!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Don't forget to delete this page before presenting.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313" name="Shape 313"/>
        <p:cNvGrpSpPr/>
        <p:nvPr/>
      </p:nvGrpSpPr>
      <p:grpSpPr>
        <a:xfrm>
          <a:off x="0" y="0"/>
          <a:ext cx="0" cy="0"/>
          <a:chOff x="0" y="0"/>
          <a:chExt cx="0" cy="0"/>
        </a:xfrm>
      </p:grpSpPr>
      <p:sp>
        <p:nvSpPr>
          <p:cNvPr id="314" name="Google Shape;314;p28"/>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315" name="Google Shape;315;p28"/>
          <p:cNvSpPr txBox="1"/>
          <p:nvPr/>
        </p:nvSpPr>
        <p:spPr>
          <a:xfrm>
            <a:off x="1666538" y="2233146"/>
            <a:ext cx="5964442" cy="933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Resource Page</a:t>
            </a:r>
            <a:endParaRPr/>
          </a:p>
        </p:txBody>
      </p:sp>
      <p:sp>
        <p:nvSpPr>
          <p:cNvPr id="316" name="Google Shape;316;p28"/>
          <p:cNvSpPr txBox="1"/>
          <p:nvPr/>
        </p:nvSpPr>
        <p:spPr>
          <a:xfrm>
            <a:off x="1666538" y="3808879"/>
            <a:ext cx="71439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Use these design resources in your Canva Presentation.</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This presentation template uses the following free fonts:</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Titles: Antic Didone</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Headers: Open Sans Semibold (Uppercased)</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Body Copy: Open Sans Regular</a:t>
            </a:r>
            <a:endParaRPr/>
          </a:p>
          <a:p>
            <a:pPr indent="0" lvl="0" marL="0" marR="0" rtl="0" algn="l">
              <a:lnSpc>
                <a:spcPct val="100000"/>
              </a:lnSpc>
              <a:spcBef>
                <a:spcPts val="0"/>
              </a:spcBef>
              <a:spcAft>
                <a:spcPts val="0"/>
              </a:spcAft>
              <a:buNone/>
            </a:pPr>
            <a:r>
              <a:t/>
            </a:r>
            <a:endParaRPr b="1"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You can find these fonts online too. Happy designing!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Don't forget to delete this page before presenting.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p:txBody>
      </p:sp>
      <p:sp>
        <p:nvSpPr>
          <p:cNvPr id="317" name="Google Shape;317;p28"/>
          <p:cNvSpPr/>
          <p:nvPr/>
        </p:nvSpPr>
        <p:spPr>
          <a:xfrm>
            <a:off x="10480058" y="2979164"/>
            <a:ext cx="5133441" cy="3760246"/>
          </a:xfrm>
          <a:custGeom>
            <a:rect b="b" l="l" r="r" t="t"/>
            <a:pathLst>
              <a:path extrusionOk="0" h="3760246" w="5133441">
                <a:moveTo>
                  <a:pt x="0" y="0"/>
                </a:moveTo>
                <a:lnTo>
                  <a:pt x="5133441" y="0"/>
                </a:lnTo>
                <a:lnTo>
                  <a:pt x="5133441" y="3760245"/>
                </a:lnTo>
                <a:lnTo>
                  <a:pt x="0" y="3760245"/>
                </a:lnTo>
                <a:lnTo>
                  <a:pt x="0" y="0"/>
                </a:lnTo>
                <a:close/>
              </a:path>
            </a:pathLst>
          </a:custGeom>
          <a:blipFill rotWithShape="1">
            <a:blip r:embed="rId3">
              <a:alphaModFix/>
            </a:blip>
            <a:stretch>
              <a:fillRect b="0" l="0" r="0" t="0"/>
            </a:stretch>
          </a:blipFill>
          <a:ln>
            <a:noFill/>
          </a:ln>
        </p:spPr>
      </p:sp>
      <p:cxnSp>
        <p:nvCxnSpPr>
          <p:cNvPr id="318" name="Google Shape;318;p28"/>
          <p:cNvCxnSpPr/>
          <p:nvPr/>
        </p:nvCxnSpPr>
        <p:spPr>
          <a:xfrm rot="10800000">
            <a:off x="9789346" y="7592418"/>
            <a:ext cx="6514866" cy="0"/>
          </a:xfrm>
          <a:prstGeom prst="straightConnector1">
            <a:avLst/>
          </a:prstGeom>
          <a:noFill/>
          <a:ln cap="flat" cmpd="sng" w="38100">
            <a:solidFill>
              <a:srgbClr val="4D4614"/>
            </a:solidFill>
            <a:prstDash val="dash"/>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322" name="Shape 322"/>
        <p:cNvGrpSpPr/>
        <p:nvPr/>
      </p:nvGrpSpPr>
      <p:grpSpPr>
        <a:xfrm>
          <a:off x="0" y="0"/>
          <a:ext cx="0" cy="0"/>
          <a:chOff x="0" y="0"/>
          <a:chExt cx="0" cy="0"/>
        </a:xfrm>
      </p:grpSpPr>
      <p:sp>
        <p:nvSpPr>
          <p:cNvPr id="323" name="Google Shape;323;p29"/>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324" name="Google Shape;324;p29"/>
          <p:cNvSpPr txBox="1"/>
          <p:nvPr/>
        </p:nvSpPr>
        <p:spPr>
          <a:xfrm>
            <a:off x="1666538" y="2233146"/>
            <a:ext cx="5964442" cy="933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Resource Page</a:t>
            </a:r>
            <a:endParaRPr/>
          </a:p>
        </p:txBody>
      </p:sp>
      <p:sp>
        <p:nvSpPr>
          <p:cNvPr id="325" name="Google Shape;325;p29"/>
          <p:cNvSpPr txBox="1"/>
          <p:nvPr/>
        </p:nvSpPr>
        <p:spPr>
          <a:xfrm>
            <a:off x="1666538" y="3808879"/>
            <a:ext cx="71439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Use these design resources in your Canva Presentation.</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This presentation template uses the following free fonts:</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Titles: Antic Didone</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Headers: Open Sans Semibold (Uppercased)</a:t>
            </a:r>
            <a:endParaRPr/>
          </a:p>
          <a:p>
            <a:pPr indent="0" lvl="0" marL="0" marR="0" rtl="0" algn="l">
              <a:lnSpc>
                <a:spcPct val="100000"/>
              </a:lnSpc>
              <a:spcBef>
                <a:spcPts val="0"/>
              </a:spcBef>
              <a:spcAft>
                <a:spcPts val="0"/>
              </a:spcAft>
              <a:buNone/>
            </a:pPr>
            <a:r>
              <a:rPr b="1" i="0" lang="en-US" sz="2000" u="none" cap="none" strike="noStrike">
                <a:solidFill>
                  <a:srgbClr val="4D4614"/>
                </a:solidFill>
                <a:latin typeface="Open Sans"/>
                <a:ea typeface="Open Sans"/>
                <a:cs typeface="Open Sans"/>
                <a:sym typeface="Open Sans"/>
              </a:rPr>
              <a:t>Body Copy: Open Sans Regular</a:t>
            </a:r>
            <a:endParaRPr/>
          </a:p>
          <a:p>
            <a:pPr indent="0" lvl="0" marL="0" marR="0" rtl="0" algn="l">
              <a:lnSpc>
                <a:spcPct val="100000"/>
              </a:lnSpc>
              <a:spcBef>
                <a:spcPts val="0"/>
              </a:spcBef>
              <a:spcAft>
                <a:spcPts val="0"/>
              </a:spcAft>
              <a:buNone/>
            </a:pPr>
            <a:r>
              <a:t/>
            </a:r>
            <a:endParaRPr b="1"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You can find these fonts online too. Happy designing!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Don't forget to delete this page before presenting. </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p:txBody>
      </p:sp>
      <p:sp>
        <p:nvSpPr>
          <p:cNvPr id="326" name="Google Shape;326;p29"/>
          <p:cNvSpPr/>
          <p:nvPr/>
        </p:nvSpPr>
        <p:spPr>
          <a:xfrm>
            <a:off x="8810381" y="2888396"/>
            <a:ext cx="7871888" cy="4510209"/>
          </a:xfrm>
          <a:custGeom>
            <a:rect b="b" l="l" r="r" t="t"/>
            <a:pathLst>
              <a:path extrusionOk="0" h="4510209" w="7871888">
                <a:moveTo>
                  <a:pt x="0" y="0"/>
                </a:moveTo>
                <a:lnTo>
                  <a:pt x="7871887" y="0"/>
                </a:lnTo>
                <a:lnTo>
                  <a:pt x="7871887" y="4510208"/>
                </a:lnTo>
                <a:lnTo>
                  <a:pt x="0" y="4510208"/>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330" name="Shape 330"/>
        <p:cNvGrpSpPr/>
        <p:nvPr/>
      </p:nvGrpSpPr>
      <p:grpSpPr>
        <a:xfrm>
          <a:off x="0" y="0"/>
          <a:ext cx="0" cy="0"/>
          <a:chOff x="0" y="0"/>
          <a:chExt cx="0" cy="0"/>
        </a:xfrm>
      </p:grpSpPr>
      <p:sp>
        <p:nvSpPr>
          <p:cNvPr id="331" name="Google Shape;331;p30"/>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332" name="Google Shape;332;p30"/>
          <p:cNvSpPr/>
          <p:nvPr/>
        </p:nvSpPr>
        <p:spPr>
          <a:xfrm>
            <a:off x="13337745" y="2404429"/>
            <a:ext cx="4292489" cy="9486163"/>
          </a:xfrm>
          <a:custGeom>
            <a:rect b="b" l="l" r="r" t="t"/>
            <a:pathLst>
              <a:path extrusionOk="0" h="9486163" w="4292489">
                <a:moveTo>
                  <a:pt x="0" y="0"/>
                </a:moveTo>
                <a:lnTo>
                  <a:pt x="4292489" y="0"/>
                </a:lnTo>
                <a:lnTo>
                  <a:pt x="4292489" y="9486163"/>
                </a:lnTo>
                <a:lnTo>
                  <a:pt x="0" y="9486163"/>
                </a:lnTo>
                <a:lnTo>
                  <a:pt x="0" y="0"/>
                </a:lnTo>
                <a:close/>
              </a:path>
            </a:pathLst>
          </a:custGeom>
          <a:blipFill rotWithShape="1">
            <a:blip r:embed="rId3">
              <a:alphaModFix/>
            </a:blip>
            <a:stretch>
              <a:fillRect b="0" l="0" r="0" t="0"/>
            </a:stretch>
          </a:blipFill>
          <a:ln>
            <a:noFill/>
          </a:ln>
        </p:spPr>
      </p:sp>
      <p:sp>
        <p:nvSpPr>
          <p:cNvPr id="333" name="Google Shape;333;p30"/>
          <p:cNvSpPr/>
          <p:nvPr/>
        </p:nvSpPr>
        <p:spPr>
          <a:xfrm flipH="1">
            <a:off x="657766" y="2107034"/>
            <a:ext cx="4292489" cy="9486163"/>
          </a:xfrm>
          <a:custGeom>
            <a:rect b="b" l="l" r="r" t="t"/>
            <a:pathLst>
              <a:path extrusionOk="0" h="9486163" w="4292489">
                <a:moveTo>
                  <a:pt x="4292489" y="0"/>
                </a:moveTo>
                <a:lnTo>
                  <a:pt x="0" y="0"/>
                </a:lnTo>
                <a:lnTo>
                  <a:pt x="0" y="9486163"/>
                </a:lnTo>
                <a:lnTo>
                  <a:pt x="4292489" y="9486163"/>
                </a:lnTo>
                <a:lnTo>
                  <a:pt x="4292489" y="0"/>
                </a:lnTo>
                <a:close/>
              </a:path>
            </a:pathLst>
          </a:custGeom>
          <a:blipFill rotWithShape="1">
            <a:blip r:embed="rId3">
              <a:alphaModFix/>
            </a:blip>
            <a:stretch>
              <a:fillRect b="0" l="0" r="0" t="0"/>
            </a:stretch>
          </a:blipFill>
          <a:ln>
            <a:noFill/>
          </a:ln>
        </p:spPr>
      </p:sp>
      <p:sp>
        <p:nvSpPr>
          <p:cNvPr id="334" name="Google Shape;334;p30"/>
          <p:cNvSpPr/>
          <p:nvPr/>
        </p:nvSpPr>
        <p:spPr>
          <a:xfrm>
            <a:off x="6944410" y="3930531"/>
            <a:ext cx="4399181" cy="1099795"/>
          </a:xfrm>
          <a:custGeom>
            <a:rect b="b" l="l" r="r" t="t"/>
            <a:pathLst>
              <a:path extrusionOk="0" h="1099795" w="4399181">
                <a:moveTo>
                  <a:pt x="0" y="0"/>
                </a:moveTo>
                <a:lnTo>
                  <a:pt x="4399180" y="0"/>
                </a:lnTo>
                <a:lnTo>
                  <a:pt x="4399180" y="1099795"/>
                </a:lnTo>
                <a:lnTo>
                  <a:pt x="0" y="1099795"/>
                </a:lnTo>
                <a:lnTo>
                  <a:pt x="0" y="0"/>
                </a:lnTo>
                <a:close/>
              </a:path>
            </a:pathLst>
          </a:custGeom>
          <a:blipFill rotWithShape="1">
            <a:blip r:embed="rId4">
              <a:alphaModFix/>
            </a:blip>
            <a:stretch>
              <a:fillRect b="0" l="0" r="0" t="0"/>
            </a:stretch>
          </a:blipFill>
          <a:ln>
            <a:noFill/>
          </a:ln>
        </p:spPr>
      </p:sp>
      <p:sp>
        <p:nvSpPr>
          <p:cNvPr id="335" name="Google Shape;335;p30"/>
          <p:cNvSpPr txBox="1"/>
          <p:nvPr/>
        </p:nvSpPr>
        <p:spPr>
          <a:xfrm>
            <a:off x="7522121" y="2385379"/>
            <a:ext cx="3243758" cy="9334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Credits</a:t>
            </a:r>
            <a:endParaRPr/>
          </a:p>
        </p:txBody>
      </p:sp>
      <p:sp>
        <p:nvSpPr>
          <p:cNvPr id="336" name="Google Shape;336;p30"/>
          <p:cNvSpPr txBox="1"/>
          <p:nvPr/>
        </p:nvSpPr>
        <p:spPr>
          <a:xfrm>
            <a:off x="6011101" y="5594403"/>
            <a:ext cx="6265800" cy="215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This presentation template is free for everyone to use thanks to the following:</a:t>
            </a:r>
            <a:endParaRPr/>
          </a:p>
          <a:p>
            <a:pPr indent="0" lvl="0" marL="0" marR="0" rtl="0" algn="ctr">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SlidesCarnival for the presentation template</a:t>
            </a:r>
            <a:endParaRPr/>
          </a:p>
          <a:p>
            <a:pPr indent="0" lvl="0" marL="0" marR="0" rtl="0" algn="ctr">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Pexels and Pixabay for the photos</a:t>
            </a:r>
            <a:endParaRPr/>
          </a:p>
          <a:p>
            <a:pPr indent="0" lvl="0" marL="0" marR="0" rtl="0" algn="ctr">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Happy designing!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98" name="Shape 98"/>
        <p:cNvGrpSpPr/>
        <p:nvPr/>
      </p:nvGrpSpPr>
      <p:grpSpPr>
        <a:xfrm>
          <a:off x="0" y="0"/>
          <a:ext cx="0" cy="0"/>
          <a:chOff x="0" y="0"/>
          <a:chExt cx="0" cy="0"/>
        </a:xfrm>
      </p:grpSpPr>
      <p:sp>
        <p:nvSpPr>
          <p:cNvPr id="99" name="Google Shape;99;p14"/>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100" name="Google Shape;100;p14"/>
          <p:cNvSpPr txBox="1"/>
          <p:nvPr/>
        </p:nvSpPr>
        <p:spPr>
          <a:xfrm>
            <a:off x="1671063" y="1710382"/>
            <a:ext cx="120822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How to Use This Presentation</a:t>
            </a:r>
            <a:endParaRPr/>
          </a:p>
        </p:txBody>
      </p:sp>
      <p:sp>
        <p:nvSpPr>
          <p:cNvPr id="101" name="Google Shape;101;p14"/>
          <p:cNvSpPr txBox="1"/>
          <p:nvPr/>
        </p:nvSpPr>
        <p:spPr>
          <a:xfrm>
            <a:off x="1671063" y="3979218"/>
            <a:ext cx="4419600" cy="4002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Click on the "Google Slides" button below this presentation preview. Make sure to sign in to your Google account. Click on "Make a copy." Start editing your presentation.</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sng" cap="none" strike="noStrike">
                <a:solidFill>
                  <a:srgbClr val="4D4614"/>
                </a:solidFill>
                <a:latin typeface="Open Sans"/>
                <a:ea typeface="Open Sans"/>
                <a:cs typeface="Open Sans"/>
                <a:sym typeface="Open Sans"/>
              </a:rPr>
              <a:t>Alternative:</a:t>
            </a:r>
            <a:r>
              <a:rPr b="0" i="0" lang="en-US" sz="2000" u="none" cap="none" strike="noStrike">
                <a:solidFill>
                  <a:srgbClr val="4D4614"/>
                </a:solidFill>
                <a:latin typeface="Open Sans"/>
                <a:ea typeface="Open Sans"/>
                <a:cs typeface="Open Sans"/>
                <a:sym typeface="Open Sans"/>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2" name="Google Shape;102;p14"/>
          <p:cNvSpPr txBox="1"/>
          <p:nvPr/>
        </p:nvSpPr>
        <p:spPr>
          <a:xfrm>
            <a:off x="1671063" y="3269245"/>
            <a:ext cx="3155790"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4D4614"/>
                </a:solidFill>
                <a:latin typeface="Open Sans SemiBold"/>
                <a:ea typeface="Open Sans SemiBold"/>
                <a:cs typeface="Open Sans SemiBold"/>
                <a:sym typeface="Open Sans SemiBold"/>
              </a:rPr>
              <a:t>GOOGLE SLIDES</a:t>
            </a:r>
            <a:endParaRPr/>
          </a:p>
        </p:txBody>
      </p:sp>
      <p:sp>
        <p:nvSpPr>
          <p:cNvPr id="103" name="Google Shape;103;p14"/>
          <p:cNvSpPr txBox="1"/>
          <p:nvPr/>
        </p:nvSpPr>
        <p:spPr>
          <a:xfrm>
            <a:off x="7571421" y="3979218"/>
            <a:ext cx="4480200" cy="338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Click on the "PowerPoint" button below this presentation preview. Start editing your presentation.</a:t>
            </a:r>
            <a:endParaRPr/>
          </a:p>
          <a:p>
            <a:pPr indent="0" lvl="0" marL="0" marR="0" rtl="0" algn="l">
              <a:lnSpc>
                <a:spcPct val="100000"/>
              </a:lnSpc>
              <a:spcBef>
                <a:spcPts val="0"/>
              </a:spcBef>
              <a:spcAft>
                <a:spcPts val="0"/>
              </a:spcAft>
              <a:buNone/>
            </a:pPr>
            <a:r>
              <a:t/>
            </a:r>
            <a:endParaRPr b="0" i="0" sz="2000" u="none" cap="none" strike="noStrike">
              <a:solidFill>
                <a:srgbClr val="4D4614"/>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sng" cap="none" strike="noStrike">
                <a:solidFill>
                  <a:srgbClr val="4D4614"/>
                </a:solidFill>
                <a:latin typeface="Open Sans"/>
                <a:ea typeface="Open Sans"/>
                <a:cs typeface="Open Sans"/>
                <a:sym typeface="Open Sans"/>
              </a:rPr>
              <a:t>Alternative:</a:t>
            </a:r>
            <a:r>
              <a:rPr b="0" i="0" lang="en-US" sz="2000" u="none" cap="none" strike="noStrike">
                <a:solidFill>
                  <a:srgbClr val="4D4614"/>
                </a:solidFill>
                <a:latin typeface="Open Sans"/>
                <a:ea typeface="Open Sans"/>
                <a:cs typeface="Open Sans"/>
                <a:sym typeface="Open Sans"/>
              </a:rPr>
              <a:t> From Canva template file, Click on the "Share" button on the top right corner in Canva and click on "More" at the bottom of the menu. Enter "PowerPoint" in the search bar and click on the PowerPoint icon to download.</a:t>
            </a:r>
            <a:endParaRPr/>
          </a:p>
        </p:txBody>
      </p:sp>
      <p:sp>
        <p:nvSpPr>
          <p:cNvPr id="104" name="Google Shape;104;p14"/>
          <p:cNvSpPr txBox="1"/>
          <p:nvPr/>
        </p:nvSpPr>
        <p:spPr>
          <a:xfrm>
            <a:off x="7571421" y="3269245"/>
            <a:ext cx="3240681"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4D4614"/>
                </a:solidFill>
                <a:latin typeface="Open Sans SemiBold"/>
                <a:ea typeface="Open Sans SemiBold"/>
                <a:cs typeface="Open Sans SemiBold"/>
                <a:sym typeface="Open Sans SemiBold"/>
              </a:rPr>
              <a:t>POWERPOINT</a:t>
            </a:r>
            <a:endParaRPr/>
          </a:p>
        </p:txBody>
      </p:sp>
      <p:sp>
        <p:nvSpPr>
          <p:cNvPr id="105" name="Google Shape;105;p14"/>
          <p:cNvSpPr txBox="1"/>
          <p:nvPr/>
        </p:nvSpPr>
        <p:spPr>
          <a:xfrm>
            <a:off x="13556670" y="4020019"/>
            <a:ext cx="2717400" cy="215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Click on the "Canva" button under this presentation preview. Start editing your presentation. You need to sign in to your Canva account.</a:t>
            </a:r>
            <a:endParaRPr/>
          </a:p>
        </p:txBody>
      </p:sp>
      <p:sp>
        <p:nvSpPr>
          <p:cNvPr id="106" name="Google Shape;106;p14"/>
          <p:cNvSpPr txBox="1"/>
          <p:nvPr/>
        </p:nvSpPr>
        <p:spPr>
          <a:xfrm>
            <a:off x="13556670" y="3269245"/>
            <a:ext cx="1867891"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000" u="none" cap="none" strike="noStrike">
                <a:solidFill>
                  <a:srgbClr val="4D4614"/>
                </a:solidFill>
                <a:latin typeface="Open Sans SemiBold"/>
                <a:ea typeface="Open Sans SemiBold"/>
                <a:cs typeface="Open Sans SemiBold"/>
                <a:sym typeface="Open Sans SemiBold"/>
              </a:rPr>
              <a:t>CANVA</a:t>
            </a:r>
            <a:endParaRPr/>
          </a:p>
        </p:txBody>
      </p:sp>
      <p:sp>
        <p:nvSpPr>
          <p:cNvPr id="107" name="Google Shape;107;p14"/>
          <p:cNvSpPr/>
          <p:nvPr/>
        </p:nvSpPr>
        <p:spPr>
          <a:xfrm>
            <a:off x="12820794" y="6292206"/>
            <a:ext cx="5207534" cy="3814519"/>
          </a:xfrm>
          <a:custGeom>
            <a:rect b="b" l="l" r="r" t="t"/>
            <a:pathLst>
              <a:path extrusionOk="0" h="3814519" w="5207534">
                <a:moveTo>
                  <a:pt x="0" y="0"/>
                </a:moveTo>
                <a:lnTo>
                  <a:pt x="5207534" y="0"/>
                </a:lnTo>
                <a:lnTo>
                  <a:pt x="5207534" y="3814518"/>
                </a:lnTo>
                <a:lnTo>
                  <a:pt x="0" y="3814518"/>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111" name="Shape 111"/>
        <p:cNvGrpSpPr/>
        <p:nvPr/>
      </p:nvGrpSpPr>
      <p:grpSpPr>
        <a:xfrm>
          <a:off x="0" y="0"/>
          <a:ext cx="0" cy="0"/>
          <a:chOff x="0" y="0"/>
          <a:chExt cx="0" cy="0"/>
        </a:xfrm>
      </p:grpSpPr>
      <p:sp>
        <p:nvSpPr>
          <p:cNvPr id="112" name="Google Shape;112;p15"/>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pic>
        <p:nvPicPr>
          <p:cNvPr id="113" name="Google Shape;113;p15"/>
          <p:cNvPicPr preferRelativeResize="0"/>
          <p:nvPr/>
        </p:nvPicPr>
        <p:blipFill rotWithShape="1">
          <a:blip r:embed="rId3">
            <a:alphaModFix/>
          </a:blip>
          <a:srcRect b="0" l="11513" r="11513" t="0"/>
          <a:stretch/>
        </p:blipFill>
        <p:spPr>
          <a:xfrm>
            <a:off x="1515809" y="37179"/>
            <a:ext cx="4121295" cy="8031350"/>
          </a:xfrm>
          <a:prstGeom prst="rect">
            <a:avLst/>
          </a:prstGeom>
          <a:noFill/>
          <a:ln>
            <a:noFill/>
          </a:ln>
        </p:spPr>
      </p:pic>
      <p:sp>
        <p:nvSpPr>
          <p:cNvPr id="114" name="Google Shape;114;p15"/>
          <p:cNvSpPr txBox="1"/>
          <p:nvPr/>
        </p:nvSpPr>
        <p:spPr>
          <a:xfrm>
            <a:off x="6696321" y="1528727"/>
            <a:ext cx="29952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Our Love Story</a:t>
            </a:r>
            <a:endParaRPr/>
          </a:p>
        </p:txBody>
      </p:sp>
      <p:sp>
        <p:nvSpPr>
          <p:cNvPr id="115" name="Google Shape;115;p15"/>
          <p:cNvSpPr txBox="1"/>
          <p:nvPr/>
        </p:nvSpPr>
        <p:spPr>
          <a:xfrm>
            <a:off x="10816767" y="6331484"/>
            <a:ext cx="58602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116" name="Google Shape;116;p15"/>
          <p:cNvPicPr preferRelativeResize="0"/>
          <p:nvPr/>
        </p:nvPicPr>
        <p:blipFill rotWithShape="1">
          <a:blip r:embed="rId4">
            <a:alphaModFix/>
          </a:blip>
          <a:srcRect b="0" l="22131" r="22131" t="0"/>
          <a:stretch/>
        </p:blipFill>
        <p:spPr>
          <a:xfrm>
            <a:off x="6151454" y="4885820"/>
            <a:ext cx="4084801" cy="4885820"/>
          </a:xfrm>
          <a:prstGeom prst="rect">
            <a:avLst/>
          </a:prstGeom>
          <a:noFill/>
          <a:ln>
            <a:noFill/>
          </a:ln>
        </p:spPr>
      </p:pic>
      <p:pic>
        <p:nvPicPr>
          <p:cNvPr id="117" name="Google Shape;117;p15"/>
          <p:cNvPicPr preferRelativeResize="0"/>
          <p:nvPr/>
        </p:nvPicPr>
        <p:blipFill rotWithShape="1">
          <a:blip r:embed="rId5">
            <a:alphaModFix/>
          </a:blip>
          <a:srcRect b="3991" l="9734" r="0" t="8196"/>
          <a:stretch/>
        </p:blipFill>
        <p:spPr>
          <a:xfrm>
            <a:off x="10604627" y="0"/>
            <a:ext cx="7186830" cy="4666854"/>
          </a:xfrm>
          <a:prstGeom prst="rect">
            <a:avLst/>
          </a:prstGeom>
          <a:noFill/>
          <a:ln>
            <a:noFill/>
          </a:ln>
        </p:spPr>
      </p:pic>
      <p:sp>
        <p:nvSpPr>
          <p:cNvPr id="118" name="Google Shape;118;p15"/>
          <p:cNvSpPr txBox="1"/>
          <p:nvPr/>
        </p:nvSpPr>
        <p:spPr>
          <a:xfrm>
            <a:off x="10816767" y="7366854"/>
            <a:ext cx="58602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sp>
        <p:nvSpPr>
          <p:cNvPr id="119" name="Google Shape;119;p15"/>
          <p:cNvSpPr/>
          <p:nvPr/>
        </p:nvSpPr>
        <p:spPr>
          <a:xfrm>
            <a:off x="4137591" y="5442829"/>
            <a:ext cx="2376258" cy="5251398"/>
          </a:xfrm>
          <a:custGeom>
            <a:rect b="b" l="l" r="r" t="t"/>
            <a:pathLst>
              <a:path extrusionOk="0" h="5251398" w="2376258">
                <a:moveTo>
                  <a:pt x="0" y="0"/>
                </a:moveTo>
                <a:lnTo>
                  <a:pt x="2376258" y="0"/>
                </a:lnTo>
                <a:lnTo>
                  <a:pt x="2376258" y="5251399"/>
                </a:lnTo>
                <a:lnTo>
                  <a:pt x="0" y="5251399"/>
                </a:lnTo>
                <a:lnTo>
                  <a:pt x="0" y="0"/>
                </a:lnTo>
                <a:close/>
              </a:path>
            </a:pathLst>
          </a:custGeom>
          <a:blipFill rotWithShape="1">
            <a:blip r:embed="rId6">
              <a:alphaModFix/>
            </a:blip>
            <a:stretch>
              <a:fillRect b="0" l="0" r="0" t="0"/>
            </a:stretch>
          </a:blipFill>
          <a:ln>
            <a:noFill/>
          </a:ln>
        </p:spPr>
      </p:sp>
      <p:sp>
        <p:nvSpPr>
          <p:cNvPr id="120" name="Google Shape;120;p15"/>
          <p:cNvSpPr/>
          <p:nvPr/>
        </p:nvSpPr>
        <p:spPr>
          <a:xfrm rot="-377654">
            <a:off x="9289792" y="704217"/>
            <a:ext cx="1798533" cy="2758487"/>
          </a:xfrm>
          <a:custGeom>
            <a:rect b="b" l="l" r="r" t="t"/>
            <a:pathLst>
              <a:path extrusionOk="0" h="2758487" w="1798533">
                <a:moveTo>
                  <a:pt x="0" y="0"/>
                </a:moveTo>
                <a:lnTo>
                  <a:pt x="1798533" y="0"/>
                </a:lnTo>
                <a:lnTo>
                  <a:pt x="1798533" y="2758487"/>
                </a:lnTo>
                <a:lnTo>
                  <a:pt x="0" y="2758487"/>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124" name="Shape 124"/>
        <p:cNvGrpSpPr/>
        <p:nvPr/>
      </p:nvGrpSpPr>
      <p:grpSpPr>
        <a:xfrm>
          <a:off x="0" y="0"/>
          <a:ext cx="0" cy="0"/>
          <a:chOff x="0" y="0"/>
          <a:chExt cx="0" cy="0"/>
        </a:xfrm>
      </p:grpSpPr>
      <p:sp>
        <p:nvSpPr>
          <p:cNvPr id="125" name="Google Shape;125;p16"/>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126" name="Google Shape;126;p16"/>
          <p:cNvSpPr txBox="1"/>
          <p:nvPr/>
        </p:nvSpPr>
        <p:spPr>
          <a:xfrm>
            <a:off x="1028700" y="847874"/>
            <a:ext cx="3086100" cy="32669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cxnSp>
        <p:nvCxnSpPr>
          <p:cNvPr id="127" name="Google Shape;127;p16"/>
          <p:cNvCxnSpPr/>
          <p:nvPr/>
        </p:nvCxnSpPr>
        <p:spPr>
          <a:xfrm rot="10800000">
            <a:off x="0" y="5124450"/>
            <a:ext cx="18841892" cy="0"/>
          </a:xfrm>
          <a:prstGeom prst="straightConnector1">
            <a:avLst/>
          </a:prstGeom>
          <a:noFill/>
          <a:ln cap="flat" cmpd="sng" w="38100">
            <a:solidFill>
              <a:srgbClr val="4D4614"/>
            </a:solidFill>
            <a:prstDash val="dash"/>
            <a:round/>
            <a:headEnd len="sm" w="sm" type="none"/>
            <a:tailEnd len="sm" w="sm" type="none"/>
          </a:ln>
        </p:spPr>
      </p:cxnSp>
      <p:sp>
        <p:nvSpPr>
          <p:cNvPr id="128" name="Google Shape;128;p16"/>
          <p:cNvSpPr txBox="1"/>
          <p:nvPr/>
        </p:nvSpPr>
        <p:spPr>
          <a:xfrm>
            <a:off x="5457894" y="2079311"/>
            <a:ext cx="7372212" cy="9334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Our Love Story</a:t>
            </a:r>
            <a:endParaRPr/>
          </a:p>
        </p:txBody>
      </p:sp>
      <p:sp>
        <p:nvSpPr>
          <p:cNvPr id="129" name="Google Shape;129;p16"/>
          <p:cNvSpPr txBox="1"/>
          <p:nvPr/>
        </p:nvSpPr>
        <p:spPr>
          <a:xfrm>
            <a:off x="5589792" y="3225052"/>
            <a:ext cx="7108415" cy="3492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t>
            </a:r>
            <a:endParaRPr/>
          </a:p>
        </p:txBody>
      </p:sp>
      <p:grpSp>
        <p:nvGrpSpPr>
          <p:cNvPr id="130" name="Google Shape;130;p16"/>
          <p:cNvGrpSpPr/>
          <p:nvPr/>
        </p:nvGrpSpPr>
        <p:grpSpPr>
          <a:xfrm rot="-5400000">
            <a:off x="2481089" y="4842846"/>
            <a:ext cx="601308" cy="601308"/>
            <a:chOff x="0" y="0"/>
            <a:chExt cx="812800" cy="812800"/>
          </a:xfrm>
        </p:grpSpPr>
        <p:sp>
          <p:nvSpPr>
            <p:cNvPr id="131" name="Google Shape;131;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3" name="Google Shape;133;p16"/>
          <p:cNvSpPr txBox="1"/>
          <p:nvPr/>
        </p:nvSpPr>
        <p:spPr>
          <a:xfrm>
            <a:off x="1028700" y="5743358"/>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2015</a:t>
            </a:r>
            <a:endParaRPr/>
          </a:p>
        </p:txBody>
      </p:sp>
      <p:sp>
        <p:nvSpPr>
          <p:cNvPr id="134" name="Google Shape;134;p16"/>
          <p:cNvSpPr txBox="1"/>
          <p:nvPr/>
        </p:nvSpPr>
        <p:spPr>
          <a:xfrm>
            <a:off x="1261825" y="6633945"/>
            <a:ext cx="3039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grpSp>
        <p:nvGrpSpPr>
          <p:cNvPr id="135" name="Google Shape;135;p16"/>
          <p:cNvGrpSpPr/>
          <p:nvPr/>
        </p:nvGrpSpPr>
        <p:grpSpPr>
          <a:xfrm rot="-5400000">
            <a:off x="6722594" y="4842846"/>
            <a:ext cx="601308" cy="601308"/>
            <a:chOff x="0" y="0"/>
            <a:chExt cx="812800" cy="812800"/>
          </a:xfrm>
        </p:grpSpPr>
        <p:sp>
          <p:nvSpPr>
            <p:cNvPr id="136" name="Google Shape;136;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8" name="Google Shape;138;p16"/>
          <p:cNvSpPr txBox="1"/>
          <p:nvPr/>
        </p:nvSpPr>
        <p:spPr>
          <a:xfrm>
            <a:off x="5270205" y="5743358"/>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2017</a:t>
            </a:r>
            <a:endParaRPr/>
          </a:p>
        </p:txBody>
      </p:sp>
      <p:sp>
        <p:nvSpPr>
          <p:cNvPr id="139" name="Google Shape;139;p16"/>
          <p:cNvSpPr txBox="1"/>
          <p:nvPr/>
        </p:nvSpPr>
        <p:spPr>
          <a:xfrm>
            <a:off x="5503330" y="6633945"/>
            <a:ext cx="3039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grpSp>
        <p:nvGrpSpPr>
          <p:cNvPr id="140" name="Google Shape;140;p16"/>
          <p:cNvGrpSpPr/>
          <p:nvPr/>
        </p:nvGrpSpPr>
        <p:grpSpPr>
          <a:xfrm rot="-5400000">
            <a:off x="10964098" y="4842846"/>
            <a:ext cx="601308" cy="601308"/>
            <a:chOff x="0" y="0"/>
            <a:chExt cx="812800" cy="812800"/>
          </a:xfrm>
        </p:grpSpPr>
        <p:sp>
          <p:nvSpPr>
            <p:cNvPr id="141" name="Google Shape;141;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3" name="Google Shape;143;p16"/>
          <p:cNvSpPr txBox="1"/>
          <p:nvPr/>
        </p:nvSpPr>
        <p:spPr>
          <a:xfrm>
            <a:off x="9511709" y="5743358"/>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2018</a:t>
            </a:r>
            <a:endParaRPr/>
          </a:p>
        </p:txBody>
      </p:sp>
      <p:sp>
        <p:nvSpPr>
          <p:cNvPr id="144" name="Google Shape;144;p16"/>
          <p:cNvSpPr txBox="1"/>
          <p:nvPr/>
        </p:nvSpPr>
        <p:spPr>
          <a:xfrm>
            <a:off x="9744834" y="6633945"/>
            <a:ext cx="3039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grpSp>
        <p:nvGrpSpPr>
          <p:cNvPr id="145" name="Google Shape;145;p16"/>
          <p:cNvGrpSpPr/>
          <p:nvPr/>
        </p:nvGrpSpPr>
        <p:grpSpPr>
          <a:xfrm rot="-5400000">
            <a:off x="15205603" y="4842846"/>
            <a:ext cx="601308" cy="601308"/>
            <a:chOff x="0" y="0"/>
            <a:chExt cx="812800" cy="812800"/>
          </a:xfrm>
        </p:grpSpPr>
        <p:sp>
          <p:nvSpPr>
            <p:cNvPr id="146" name="Google Shape;146;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8" name="Google Shape;148;p16"/>
          <p:cNvSpPr txBox="1"/>
          <p:nvPr/>
        </p:nvSpPr>
        <p:spPr>
          <a:xfrm>
            <a:off x="13753214" y="5743358"/>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2023</a:t>
            </a:r>
            <a:endParaRPr/>
          </a:p>
        </p:txBody>
      </p:sp>
      <p:sp>
        <p:nvSpPr>
          <p:cNvPr id="149" name="Google Shape;149;p16"/>
          <p:cNvSpPr txBox="1"/>
          <p:nvPr/>
        </p:nvSpPr>
        <p:spPr>
          <a:xfrm>
            <a:off x="13986339" y="6633945"/>
            <a:ext cx="3039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sp>
        <p:nvSpPr>
          <p:cNvPr id="150" name="Google Shape;150;p16"/>
          <p:cNvSpPr/>
          <p:nvPr/>
        </p:nvSpPr>
        <p:spPr>
          <a:xfrm rot="5828142">
            <a:off x="46279" y="-791021"/>
            <a:ext cx="3502176" cy="6561454"/>
          </a:xfrm>
          <a:custGeom>
            <a:rect b="b" l="l" r="r" t="t"/>
            <a:pathLst>
              <a:path extrusionOk="0" h="6561454" w="3502176">
                <a:moveTo>
                  <a:pt x="0" y="0"/>
                </a:moveTo>
                <a:lnTo>
                  <a:pt x="3502177" y="0"/>
                </a:lnTo>
                <a:lnTo>
                  <a:pt x="3502177" y="6561454"/>
                </a:lnTo>
                <a:lnTo>
                  <a:pt x="0" y="6561454"/>
                </a:lnTo>
                <a:lnTo>
                  <a:pt x="0" y="0"/>
                </a:lnTo>
                <a:close/>
              </a:path>
            </a:pathLst>
          </a:custGeom>
          <a:blipFill rotWithShape="1">
            <a:blip r:embed="rId3">
              <a:alphaModFix/>
            </a:blip>
            <a:stretch>
              <a:fillRect b="0" l="0" r="0" t="0"/>
            </a:stretch>
          </a:blipFill>
          <a:ln>
            <a:noFill/>
          </a:ln>
        </p:spPr>
      </p:sp>
      <p:sp>
        <p:nvSpPr>
          <p:cNvPr id="151" name="Google Shape;151;p16"/>
          <p:cNvSpPr/>
          <p:nvPr/>
        </p:nvSpPr>
        <p:spPr>
          <a:xfrm rot="-5634572">
            <a:off x="14795352" y="-965381"/>
            <a:ext cx="3502176" cy="6561454"/>
          </a:xfrm>
          <a:custGeom>
            <a:rect b="b" l="l" r="r" t="t"/>
            <a:pathLst>
              <a:path extrusionOk="0" h="6561454" w="3502176">
                <a:moveTo>
                  <a:pt x="3502176" y="6561454"/>
                </a:moveTo>
                <a:lnTo>
                  <a:pt x="0" y="6561454"/>
                </a:lnTo>
                <a:lnTo>
                  <a:pt x="0" y="0"/>
                </a:lnTo>
                <a:lnTo>
                  <a:pt x="3502176" y="0"/>
                </a:lnTo>
                <a:lnTo>
                  <a:pt x="3502176" y="6561454"/>
                </a:lnTo>
                <a:close/>
              </a:path>
            </a:pathLst>
          </a:custGeom>
          <a:blipFill rotWithShape="1">
            <a:blip r:embed="rId3">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155" name="Shape 155"/>
        <p:cNvGrpSpPr/>
        <p:nvPr/>
      </p:nvGrpSpPr>
      <p:grpSpPr>
        <a:xfrm>
          <a:off x="0" y="0"/>
          <a:ext cx="0" cy="0"/>
          <a:chOff x="0" y="0"/>
          <a:chExt cx="0" cy="0"/>
        </a:xfrm>
      </p:grpSpPr>
      <p:sp>
        <p:nvSpPr>
          <p:cNvPr id="156" name="Google Shape;156;p17"/>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157" name="Google Shape;157;p17"/>
          <p:cNvSpPr txBox="1"/>
          <p:nvPr/>
        </p:nvSpPr>
        <p:spPr>
          <a:xfrm>
            <a:off x="2967585" y="1598139"/>
            <a:ext cx="12352829" cy="9334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Our Favorite Activities</a:t>
            </a:r>
            <a:endParaRPr/>
          </a:p>
        </p:txBody>
      </p:sp>
      <p:sp>
        <p:nvSpPr>
          <p:cNvPr id="158" name="Google Shape;158;p17"/>
          <p:cNvSpPr txBox="1"/>
          <p:nvPr/>
        </p:nvSpPr>
        <p:spPr>
          <a:xfrm>
            <a:off x="5438052" y="2767150"/>
            <a:ext cx="7411896" cy="3492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t>
            </a:r>
            <a:endParaRPr/>
          </a:p>
        </p:txBody>
      </p:sp>
      <p:pic>
        <p:nvPicPr>
          <p:cNvPr id="159" name="Google Shape;159;p17"/>
          <p:cNvPicPr preferRelativeResize="0"/>
          <p:nvPr/>
        </p:nvPicPr>
        <p:blipFill rotWithShape="1">
          <a:blip r:embed="rId3">
            <a:alphaModFix/>
          </a:blip>
          <a:srcRect b="0" l="16998" r="16997" t="0"/>
          <a:stretch/>
        </p:blipFill>
        <p:spPr>
          <a:xfrm>
            <a:off x="3259137" y="4097475"/>
            <a:ext cx="2393373" cy="2428009"/>
          </a:xfrm>
          <a:prstGeom prst="rect">
            <a:avLst/>
          </a:prstGeom>
          <a:noFill/>
          <a:ln>
            <a:noFill/>
          </a:ln>
        </p:spPr>
      </p:pic>
      <p:sp>
        <p:nvSpPr>
          <p:cNvPr id="160" name="Google Shape;160;p17"/>
          <p:cNvSpPr txBox="1"/>
          <p:nvPr/>
        </p:nvSpPr>
        <p:spPr>
          <a:xfrm>
            <a:off x="2702781" y="6705879"/>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4D4614"/>
                </a:solidFill>
                <a:latin typeface="Antic Didone"/>
                <a:ea typeface="Antic Didone"/>
                <a:cs typeface="Antic Didone"/>
                <a:sym typeface="Antic Didone"/>
              </a:rPr>
              <a:t>Hobby 01</a:t>
            </a:r>
            <a:endParaRPr sz="4000"/>
          </a:p>
        </p:txBody>
      </p:sp>
      <p:sp>
        <p:nvSpPr>
          <p:cNvPr id="161" name="Google Shape;161;p17"/>
          <p:cNvSpPr txBox="1"/>
          <p:nvPr/>
        </p:nvSpPr>
        <p:spPr>
          <a:xfrm>
            <a:off x="2731644" y="7476824"/>
            <a:ext cx="344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162" name="Google Shape;162;p17"/>
          <p:cNvPicPr preferRelativeResize="0"/>
          <p:nvPr/>
        </p:nvPicPr>
        <p:blipFill rotWithShape="1">
          <a:blip r:embed="rId4">
            <a:alphaModFix/>
          </a:blip>
          <a:srcRect b="37292" l="16358" r="0" t="6138"/>
          <a:stretch/>
        </p:blipFill>
        <p:spPr>
          <a:xfrm>
            <a:off x="7948304" y="4097475"/>
            <a:ext cx="2393373" cy="2428009"/>
          </a:xfrm>
          <a:prstGeom prst="rect">
            <a:avLst/>
          </a:prstGeom>
          <a:noFill/>
          <a:ln>
            <a:noFill/>
          </a:ln>
        </p:spPr>
      </p:pic>
      <p:sp>
        <p:nvSpPr>
          <p:cNvPr id="163" name="Google Shape;163;p17"/>
          <p:cNvSpPr txBox="1"/>
          <p:nvPr/>
        </p:nvSpPr>
        <p:spPr>
          <a:xfrm>
            <a:off x="7391947" y="6705879"/>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4D4614"/>
                </a:solidFill>
                <a:latin typeface="Antic Didone"/>
                <a:ea typeface="Antic Didone"/>
                <a:cs typeface="Antic Didone"/>
                <a:sym typeface="Antic Didone"/>
              </a:rPr>
              <a:t>Hobby 02</a:t>
            </a:r>
            <a:endParaRPr sz="4000"/>
          </a:p>
        </p:txBody>
      </p:sp>
      <p:sp>
        <p:nvSpPr>
          <p:cNvPr id="164" name="Google Shape;164;p17"/>
          <p:cNvSpPr txBox="1"/>
          <p:nvPr/>
        </p:nvSpPr>
        <p:spPr>
          <a:xfrm>
            <a:off x="7420810" y="7476824"/>
            <a:ext cx="344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pic>
        <p:nvPicPr>
          <p:cNvPr id="165" name="Google Shape;165;p17"/>
          <p:cNvPicPr preferRelativeResize="0"/>
          <p:nvPr/>
        </p:nvPicPr>
        <p:blipFill rotWithShape="1">
          <a:blip r:embed="rId5">
            <a:alphaModFix/>
          </a:blip>
          <a:srcRect b="0" l="17142" r="17141" t="0"/>
          <a:stretch/>
        </p:blipFill>
        <p:spPr>
          <a:xfrm>
            <a:off x="12635490" y="4097475"/>
            <a:ext cx="2393373" cy="2428009"/>
          </a:xfrm>
          <a:prstGeom prst="rect">
            <a:avLst/>
          </a:prstGeom>
          <a:noFill/>
          <a:ln>
            <a:noFill/>
          </a:ln>
        </p:spPr>
      </p:pic>
      <p:sp>
        <p:nvSpPr>
          <p:cNvPr id="166" name="Google Shape;166;p17"/>
          <p:cNvSpPr txBox="1"/>
          <p:nvPr/>
        </p:nvSpPr>
        <p:spPr>
          <a:xfrm>
            <a:off x="12079133" y="6705879"/>
            <a:ext cx="35061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4D4614"/>
                </a:solidFill>
                <a:latin typeface="Antic Didone"/>
                <a:ea typeface="Antic Didone"/>
                <a:cs typeface="Antic Didone"/>
                <a:sym typeface="Antic Didone"/>
              </a:rPr>
              <a:t>Hobby 03</a:t>
            </a:r>
            <a:endParaRPr sz="4000"/>
          </a:p>
        </p:txBody>
      </p:sp>
      <p:sp>
        <p:nvSpPr>
          <p:cNvPr id="167" name="Google Shape;167;p17"/>
          <p:cNvSpPr txBox="1"/>
          <p:nvPr/>
        </p:nvSpPr>
        <p:spPr>
          <a:xfrm>
            <a:off x="12107996" y="7476824"/>
            <a:ext cx="344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sp>
        <p:nvSpPr>
          <p:cNvPr id="168" name="Google Shape;168;p17"/>
          <p:cNvSpPr/>
          <p:nvPr/>
        </p:nvSpPr>
        <p:spPr>
          <a:xfrm>
            <a:off x="-300748" y="4377471"/>
            <a:ext cx="2658897" cy="5876015"/>
          </a:xfrm>
          <a:custGeom>
            <a:rect b="b" l="l" r="r" t="t"/>
            <a:pathLst>
              <a:path extrusionOk="0" h="5876015" w="2658897">
                <a:moveTo>
                  <a:pt x="0" y="0"/>
                </a:moveTo>
                <a:lnTo>
                  <a:pt x="2658896" y="0"/>
                </a:lnTo>
                <a:lnTo>
                  <a:pt x="2658896" y="5876015"/>
                </a:lnTo>
                <a:lnTo>
                  <a:pt x="0" y="5876015"/>
                </a:lnTo>
                <a:lnTo>
                  <a:pt x="0" y="0"/>
                </a:lnTo>
                <a:close/>
              </a:path>
            </a:pathLst>
          </a:custGeom>
          <a:blipFill rotWithShape="1">
            <a:blip r:embed="rId6">
              <a:alphaModFix/>
            </a:blip>
            <a:stretch>
              <a:fillRect b="0" l="0" r="0" t="0"/>
            </a:stretch>
          </a:blipFill>
          <a:ln>
            <a:noFill/>
          </a:ln>
        </p:spPr>
      </p:sp>
      <p:sp>
        <p:nvSpPr>
          <p:cNvPr id="169" name="Google Shape;169;p17"/>
          <p:cNvSpPr/>
          <p:nvPr/>
        </p:nvSpPr>
        <p:spPr>
          <a:xfrm flipH="1">
            <a:off x="15928119" y="4410985"/>
            <a:ext cx="2658897" cy="5876015"/>
          </a:xfrm>
          <a:custGeom>
            <a:rect b="b" l="l" r="r" t="t"/>
            <a:pathLst>
              <a:path extrusionOk="0" h="5876015" w="2658897">
                <a:moveTo>
                  <a:pt x="2658897" y="0"/>
                </a:moveTo>
                <a:lnTo>
                  <a:pt x="0" y="0"/>
                </a:lnTo>
                <a:lnTo>
                  <a:pt x="0" y="5876015"/>
                </a:lnTo>
                <a:lnTo>
                  <a:pt x="2658897" y="5876015"/>
                </a:lnTo>
                <a:lnTo>
                  <a:pt x="2658897" y="0"/>
                </a:lnTo>
                <a:close/>
              </a:path>
            </a:pathLst>
          </a:custGeom>
          <a:blipFill rotWithShape="1">
            <a:blip r:embed="rId6">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173" name="Shape 173"/>
        <p:cNvGrpSpPr/>
        <p:nvPr/>
      </p:nvGrpSpPr>
      <p:grpSpPr>
        <a:xfrm>
          <a:off x="0" y="0"/>
          <a:ext cx="0" cy="0"/>
          <a:chOff x="0" y="0"/>
          <a:chExt cx="0" cy="0"/>
        </a:xfrm>
      </p:grpSpPr>
      <p:sp>
        <p:nvSpPr>
          <p:cNvPr id="174" name="Google Shape;174;p18"/>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175" name="Google Shape;175;p18"/>
          <p:cNvSpPr/>
          <p:nvPr/>
        </p:nvSpPr>
        <p:spPr>
          <a:xfrm>
            <a:off x="1637421" y="2557178"/>
            <a:ext cx="9028067" cy="5172643"/>
          </a:xfrm>
          <a:custGeom>
            <a:rect b="b" l="l" r="r" t="t"/>
            <a:pathLst>
              <a:path extrusionOk="0" h="5172643" w="9028067">
                <a:moveTo>
                  <a:pt x="0" y="0"/>
                </a:moveTo>
                <a:lnTo>
                  <a:pt x="9028067" y="0"/>
                </a:lnTo>
                <a:lnTo>
                  <a:pt x="9028067" y="5172644"/>
                </a:lnTo>
                <a:lnTo>
                  <a:pt x="0" y="5172644"/>
                </a:lnTo>
                <a:lnTo>
                  <a:pt x="0" y="0"/>
                </a:lnTo>
                <a:close/>
              </a:path>
            </a:pathLst>
          </a:custGeom>
          <a:blipFill rotWithShape="1">
            <a:blip r:embed="rId3">
              <a:alphaModFix/>
            </a:blip>
            <a:stretch>
              <a:fillRect b="0" l="0" r="0" t="0"/>
            </a:stretch>
          </a:blipFill>
          <a:ln>
            <a:noFill/>
          </a:ln>
        </p:spPr>
      </p:sp>
      <p:grpSp>
        <p:nvGrpSpPr>
          <p:cNvPr id="176" name="Google Shape;176;p18"/>
          <p:cNvGrpSpPr/>
          <p:nvPr/>
        </p:nvGrpSpPr>
        <p:grpSpPr>
          <a:xfrm>
            <a:off x="8651831" y="4897416"/>
            <a:ext cx="615072" cy="615072"/>
            <a:chOff x="0" y="0"/>
            <a:chExt cx="812800" cy="812800"/>
          </a:xfrm>
        </p:grpSpPr>
        <p:sp>
          <p:nvSpPr>
            <p:cNvPr id="177" name="Google Shape;177;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8"/>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8"/>
                  </a:solidFill>
                  <a:latin typeface="Antic Didone"/>
                  <a:ea typeface="Antic Didone"/>
                  <a:cs typeface="Antic Didone"/>
                  <a:sym typeface="Antic Didone"/>
                </a:rPr>
                <a:t>03</a:t>
              </a:r>
              <a:endParaRPr/>
            </a:p>
          </p:txBody>
        </p:sp>
      </p:grpSp>
      <p:sp>
        <p:nvSpPr>
          <p:cNvPr id="179" name="Google Shape;179;p18"/>
          <p:cNvSpPr txBox="1"/>
          <p:nvPr/>
        </p:nvSpPr>
        <p:spPr>
          <a:xfrm>
            <a:off x="11552114" y="2099802"/>
            <a:ext cx="50754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Travels Accomplished</a:t>
            </a:r>
            <a:endParaRPr/>
          </a:p>
        </p:txBody>
      </p:sp>
      <p:grpSp>
        <p:nvGrpSpPr>
          <p:cNvPr id="180" name="Google Shape;180;p18"/>
          <p:cNvGrpSpPr/>
          <p:nvPr/>
        </p:nvGrpSpPr>
        <p:grpSpPr>
          <a:xfrm>
            <a:off x="4338732" y="5512488"/>
            <a:ext cx="615072" cy="615072"/>
            <a:chOff x="0" y="0"/>
            <a:chExt cx="812800" cy="812800"/>
          </a:xfrm>
        </p:grpSpPr>
        <p:sp>
          <p:nvSpPr>
            <p:cNvPr id="181" name="Google Shape;181;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8"/>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8"/>
                  </a:solidFill>
                  <a:latin typeface="Antic Didone"/>
                  <a:ea typeface="Antic Didone"/>
                  <a:cs typeface="Antic Didone"/>
                  <a:sym typeface="Antic Didone"/>
                </a:rPr>
                <a:t>01</a:t>
              </a:r>
              <a:endParaRPr/>
            </a:p>
          </p:txBody>
        </p:sp>
      </p:grpSp>
      <p:grpSp>
        <p:nvGrpSpPr>
          <p:cNvPr id="183" name="Google Shape;183;p18"/>
          <p:cNvGrpSpPr/>
          <p:nvPr/>
        </p:nvGrpSpPr>
        <p:grpSpPr>
          <a:xfrm>
            <a:off x="6805817" y="4078442"/>
            <a:ext cx="615072" cy="615072"/>
            <a:chOff x="0" y="0"/>
            <a:chExt cx="812800" cy="812800"/>
          </a:xfrm>
        </p:grpSpPr>
        <p:sp>
          <p:nvSpPr>
            <p:cNvPr id="184" name="Google Shape;184;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4D46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8"/>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39958"/>
                </a:lnSpc>
                <a:spcBef>
                  <a:spcPts val="0"/>
                </a:spcBef>
                <a:spcAft>
                  <a:spcPts val="0"/>
                </a:spcAft>
                <a:buNone/>
              </a:pPr>
              <a:r>
                <a:rPr b="0" i="0" lang="en-US" sz="2400" u="none" cap="none" strike="noStrike">
                  <a:solidFill>
                    <a:srgbClr val="FFFFF8"/>
                  </a:solidFill>
                  <a:latin typeface="Antic Didone"/>
                  <a:ea typeface="Antic Didone"/>
                  <a:cs typeface="Antic Didone"/>
                  <a:sym typeface="Antic Didone"/>
                </a:rPr>
                <a:t>02</a:t>
              </a:r>
              <a:endParaRPr/>
            </a:p>
          </p:txBody>
        </p:sp>
      </p:grpSp>
      <p:sp>
        <p:nvSpPr>
          <p:cNvPr id="186" name="Google Shape;186;p18"/>
          <p:cNvSpPr txBox="1"/>
          <p:nvPr/>
        </p:nvSpPr>
        <p:spPr>
          <a:xfrm>
            <a:off x="11552114" y="4457705"/>
            <a:ext cx="85555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4D4614"/>
                </a:solidFill>
                <a:latin typeface="Antic Didone"/>
                <a:ea typeface="Antic Didone"/>
                <a:cs typeface="Antic Didone"/>
                <a:sym typeface="Antic Didone"/>
              </a:rPr>
              <a:t>01</a:t>
            </a:r>
            <a:endParaRPr/>
          </a:p>
        </p:txBody>
      </p:sp>
      <p:sp>
        <p:nvSpPr>
          <p:cNvPr id="187" name="Google Shape;187;p18"/>
          <p:cNvSpPr txBox="1"/>
          <p:nvPr/>
        </p:nvSpPr>
        <p:spPr>
          <a:xfrm>
            <a:off x="12407673" y="4497392"/>
            <a:ext cx="2398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4D4614"/>
                </a:solidFill>
                <a:latin typeface="Open Sans SemiBold"/>
                <a:ea typeface="Open Sans SemiBold"/>
                <a:cs typeface="Open Sans SemiBold"/>
                <a:sym typeface="Open Sans SemiBold"/>
              </a:rPr>
              <a:t>FIRST LOCATION</a:t>
            </a:r>
            <a:endParaRPr/>
          </a:p>
        </p:txBody>
      </p:sp>
      <p:sp>
        <p:nvSpPr>
          <p:cNvPr id="188" name="Google Shape;188;p18"/>
          <p:cNvSpPr txBox="1"/>
          <p:nvPr/>
        </p:nvSpPr>
        <p:spPr>
          <a:xfrm>
            <a:off x="12427651" y="4876805"/>
            <a:ext cx="38325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t>
            </a:r>
            <a:endParaRPr/>
          </a:p>
        </p:txBody>
      </p:sp>
      <p:sp>
        <p:nvSpPr>
          <p:cNvPr id="189" name="Google Shape;189;p18"/>
          <p:cNvSpPr/>
          <p:nvPr/>
        </p:nvSpPr>
        <p:spPr>
          <a:xfrm rot="225632">
            <a:off x="-291044" y="6115770"/>
            <a:ext cx="2181737" cy="4087563"/>
          </a:xfrm>
          <a:custGeom>
            <a:rect b="b" l="l" r="r" t="t"/>
            <a:pathLst>
              <a:path extrusionOk="0" h="4087563" w="2181737">
                <a:moveTo>
                  <a:pt x="0" y="0"/>
                </a:moveTo>
                <a:lnTo>
                  <a:pt x="2181737" y="0"/>
                </a:lnTo>
                <a:lnTo>
                  <a:pt x="2181737" y="4087563"/>
                </a:lnTo>
                <a:lnTo>
                  <a:pt x="0" y="4087563"/>
                </a:lnTo>
                <a:lnTo>
                  <a:pt x="0" y="0"/>
                </a:lnTo>
                <a:close/>
              </a:path>
            </a:pathLst>
          </a:custGeom>
          <a:blipFill rotWithShape="1">
            <a:blip r:embed="rId4">
              <a:alphaModFix/>
            </a:blip>
            <a:stretch>
              <a:fillRect b="0" l="0" r="0" t="0"/>
            </a:stretch>
          </a:blipFill>
          <a:ln>
            <a:noFill/>
          </a:ln>
        </p:spPr>
      </p:sp>
      <p:sp>
        <p:nvSpPr>
          <p:cNvPr id="190" name="Google Shape;190;p18"/>
          <p:cNvSpPr txBox="1"/>
          <p:nvPr/>
        </p:nvSpPr>
        <p:spPr>
          <a:xfrm>
            <a:off x="11552114" y="5810499"/>
            <a:ext cx="85555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4D4614"/>
                </a:solidFill>
                <a:latin typeface="Antic Didone"/>
                <a:ea typeface="Antic Didone"/>
                <a:cs typeface="Antic Didone"/>
                <a:sym typeface="Antic Didone"/>
              </a:rPr>
              <a:t>02</a:t>
            </a:r>
            <a:endParaRPr/>
          </a:p>
        </p:txBody>
      </p:sp>
      <p:sp>
        <p:nvSpPr>
          <p:cNvPr id="191" name="Google Shape;191;p18"/>
          <p:cNvSpPr txBox="1"/>
          <p:nvPr/>
        </p:nvSpPr>
        <p:spPr>
          <a:xfrm>
            <a:off x="12407676" y="5850175"/>
            <a:ext cx="3280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4D4614"/>
                </a:solidFill>
                <a:latin typeface="Open Sans SemiBold"/>
                <a:ea typeface="Open Sans SemiBold"/>
                <a:cs typeface="Open Sans SemiBold"/>
                <a:sym typeface="Open Sans SemiBold"/>
              </a:rPr>
              <a:t>SECOND LOCATION</a:t>
            </a:r>
            <a:endParaRPr/>
          </a:p>
        </p:txBody>
      </p:sp>
      <p:sp>
        <p:nvSpPr>
          <p:cNvPr id="192" name="Google Shape;192;p18"/>
          <p:cNvSpPr txBox="1"/>
          <p:nvPr/>
        </p:nvSpPr>
        <p:spPr>
          <a:xfrm>
            <a:off x="12427651" y="6229599"/>
            <a:ext cx="38325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t>
            </a:r>
            <a:endParaRPr/>
          </a:p>
        </p:txBody>
      </p:sp>
      <p:sp>
        <p:nvSpPr>
          <p:cNvPr id="193" name="Google Shape;193;p18"/>
          <p:cNvSpPr txBox="1"/>
          <p:nvPr/>
        </p:nvSpPr>
        <p:spPr>
          <a:xfrm>
            <a:off x="11552114" y="7245599"/>
            <a:ext cx="855559"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4D4614"/>
                </a:solidFill>
                <a:latin typeface="Antic Didone"/>
                <a:ea typeface="Antic Didone"/>
                <a:cs typeface="Antic Didone"/>
                <a:sym typeface="Antic Didone"/>
              </a:rPr>
              <a:t>03</a:t>
            </a:r>
            <a:endParaRPr/>
          </a:p>
        </p:txBody>
      </p:sp>
      <p:sp>
        <p:nvSpPr>
          <p:cNvPr id="194" name="Google Shape;194;p18"/>
          <p:cNvSpPr txBox="1"/>
          <p:nvPr/>
        </p:nvSpPr>
        <p:spPr>
          <a:xfrm>
            <a:off x="12407673" y="7285287"/>
            <a:ext cx="2398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000" u="none" cap="none" strike="noStrike">
                <a:solidFill>
                  <a:srgbClr val="4D4614"/>
                </a:solidFill>
                <a:latin typeface="Open Sans SemiBold"/>
                <a:ea typeface="Open Sans SemiBold"/>
                <a:cs typeface="Open Sans SemiBold"/>
                <a:sym typeface="Open Sans SemiBold"/>
              </a:rPr>
              <a:t>THIRD LOCATION</a:t>
            </a:r>
            <a:endParaRPr/>
          </a:p>
        </p:txBody>
      </p:sp>
      <p:sp>
        <p:nvSpPr>
          <p:cNvPr id="195" name="Google Shape;195;p18"/>
          <p:cNvSpPr txBox="1"/>
          <p:nvPr/>
        </p:nvSpPr>
        <p:spPr>
          <a:xfrm>
            <a:off x="12427651" y="7664699"/>
            <a:ext cx="38325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199" name="Shape 199"/>
        <p:cNvGrpSpPr/>
        <p:nvPr/>
      </p:nvGrpSpPr>
      <p:grpSpPr>
        <a:xfrm>
          <a:off x="0" y="0"/>
          <a:ext cx="0" cy="0"/>
          <a:chOff x="0" y="0"/>
          <a:chExt cx="0" cy="0"/>
        </a:xfrm>
      </p:grpSpPr>
      <p:sp>
        <p:nvSpPr>
          <p:cNvPr id="200" name="Google Shape;200;p19"/>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sp>
        <p:nvSpPr>
          <p:cNvPr id="201" name="Google Shape;201;p19"/>
          <p:cNvSpPr/>
          <p:nvPr/>
        </p:nvSpPr>
        <p:spPr>
          <a:xfrm>
            <a:off x="1379348" y="0"/>
            <a:ext cx="3416451" cy="6307018"/>
          </a:xfrm>
          <a:custGeom>
            <a:rect b="b" l="l" r="r" t="t"/>
            <a:pathLst>
              <a:path extrusionOk="0" h="1661108" w="899806">
                <a:moveTo>
                  <a:pt x="0" y="0"/>
                </a:moveTo>
                <a:lnTo>
                  <a:pt x="899806" y="0"/>
                </a:lnTo>
                <a:lnTo>
                  <a:pt x="899806" y="1661108"/>
                </a:lnTo>
                <a:lnTo>
                  <a:pt x="0" y="1661108"/>
                </a:lnTo>
                <a:lnTo>
                  <a:pt x="0" y="0"/>
                </a:lnTo>
              </a:path>
            </a:pathLst>
          </a:custGeom>
          <a:solidFill>
            <a:srgbClr val="EDE4B8"/>
          </a:solidFill>
          <a:ln>
            <a:noFill/>
          </a:ln>
        </p:spPr>
      </p:sp>
      <p:pic>
        <p:nvPicPr>
          <p:cNvPr id="202" name="Google Shape;202;p19"/>
          <p:cNvPicPr preferRelativeResize="0"/>
          <p:nvPr/>
        </p:nvPicPr>
        <p:blipFill rotWithShape="1">
          <a:blip r:embed="rId3">
            <a:alphaModFix/>
          </a:blip>
          <a:srcRect b="0" l="19537" r="25759" t="0"/>
          <a:stretch/>
        </p:blipFill>
        <p:spPr>
          <a:xfrm>
            <a:off x="1692109" y="1393193"/>
            <a:ext cx="2790928" cy="3399243"/>
          </a:xfrm>
          <a:prstGeom prst="rect">
            <a:avLst/>
          </a:prstGeom>
          <a:noFill/>
          <a:ln>
            <a:noFill/>
          </a:ln>
        </p:spPr>
      </p:pic>
      <p:sp>
        <p:nvSpPr>
          <p:cNvPr id="203" name="Google Shape;203;p19"/>
          <p:cNvSpPr/>
          <p:nvPr/>
        </p:nvSpPr>
        <p:spPr>
          <a:xfrm>
            <a:off x="5138075" y="0"/>
            <a:ext cx="3416451" cy="6307018"/>
          </a:xfrm>
          <a:custGeom>
            <a:rect b="b" l="l" r="r" t="t"/>
            <a:pathLst>
              <a:path extrusionOk="0" h="1661108" w="899806">
                <a:moveTo>
                  <a:pt x="0" y="0"/>
                </a:moveTo>
                <a:lnTo>
                  <a:pt x="899806" y="0"/>
                </a:lnTo>
                <a:lnTo>
                  <a:pt x="899806" y="1661108"/>
                </a:lnTo>
                <a:lnTo>
                  <a:pt x="0" y="1661108"/>
                </a:lnTo>
                <a:lnTo>
                  <a:pt x="0" y="0"/>
                </a:lnTo>
              </a:path>
            </a:pathLst>
          </a:custGeom>
          <a:solidFill>
            <a:srgbClr val="EDE4B8"/>
          </a:solidFill>
          <a:ln>
            <a:noFill/>
          </a:ln>
        </p:spPr>
      </p:sp>
      <p:pic>
        <p:nvPicPr>
          <p:cNvPr id="204" name="Google Shape;204;p19"/>
          <p:cNvPicPr preferRelativeResize="0"/>
          <p:nvPr/>
        </p:nvPicPr>
        <p:blipFill rotWithShape="1">
          <a:blip r:embed="rId4">
            <a:alphaModFix/>
          </a:blip>
          <a:srcRect b="9400" l="0" r="0" t="9401"/>
          <a:stretch/>
        </p:blipFill>
        <p:spPr>
          <a:xfrm>
            <a:off x="5450836" y="1393193"/>
            <a:ext cx="2790928" cy="3399243"/>
          </a:xfrm>
          <a:prstGeom prst="rect">
            <a:avLst/>
          </a:prstGeom>
          <a:noFill/>
          <a:ln>
            <a:noFill/>
          </a:ln>
        </p:spPr>
      </p:pic>
      <p:sp>
        <p:nvSpPr>
          <p:cNvPr id="205" name="Google Shape;205;p19"/>
          <p:cNvSpPr/>
          <p:nvPr/>
        </p:nvSpPr>
        <p:spPr>
          <a:xfrm>
            <a:off x="8901336" y="48449"/>
            <a:ext cx="3416451" cy="6307018"/>
          </a:xfrm>
          <a:custGeom>
            <a:rect b="b" l="l" r="r" t="t"/>
            <a:pathLst>
              <a:path extrusionOk="0" h="1661108" w="899806">
                <a:moveTo>
                  <a:pt x="0" y="0"/>
                </a:moveTo>
                <a:lnTo>
                  <a:pt x="899806" y="0"/>
                </a:lnTo>
                <a:lnTo>
                  <a:pt x="899806" y="1661108"/>
                </a:lnTo>
                <a:lnTo>
                  <a:pt x="0" y="1661108"/>
                </a:lnTo>
                <a:lnTo>
                  <a:pt x="0" y="0"/>
                </a:lnTo>
              </a:path>
            </a:pathLst>
          </a:custGeom>
          <a:solidFill>
            <a:srgbClr val="EDE4B8"/>
          </a:solidFill>
          <a:ln>
            <a:noFill/>
          </a:ln>
        </p:spPr>
      </p:sp>
      <p:pic>
        <p:nvPicPr>
          <p:cNvPr id="206" name="Google Shape;206;p19"/>
          <p:cNvPicPr preferRelativeResize="0"/>
          <p:nvPr/>
        </p:nvPicPr>
        <p:blipFill rotWithShape="1">
          <a:blip r:embed="rId5">
            <a:alphaModFix/>
          </a:blip>
          <a:srcRect b="9400" l="0" r="0" t="9401"/>
          <a:stretch/>
        </p:blipFill>
        <p:spPr>
          <a:xfrm>
            <a:off x="9214097" y="1441642"/>
            <a:ext cx="2790928" cy="3399243"/>
          </a:xfrm>
          <a:prstGeom prst="rect">
            <a:avLst/>
          </a:prstGeom>
          <a:noFill/>
          <a:ln>
            <a:noFill/>
          </a:ln>
        </p:spPr>
      </p:pic>
      <p:sp>
        <p:nvSpPr>
          <p:cNvPr id="207" name="Google Shape;207;p19"/>
          <p:cNvSpPr/>
          <p:nvPr/>
        </p:nvSpPr>
        <p:spPr>
          <a:xfrm flipH="1">
            <a:off x="13429404" y="652916"/>
            <a:ext cx="5125813" cy="3754658"/>
          </a:xfrm>
          <a:custGeom>
            <a:rect b="b" l="l" r="r" t="t"/>
            <a:pathLst>
              <a:path extrusionOk="0" h="3754658" w="5125813">
                <a:moveTo>
                  <a:pt x="5125813" y="0"/>
                </a:moveTo>
                <a:lnTo>
                  <a:pt x="0" y="0"/>
                </a:lnTo>
                <a:lnTo>
                  <a:pt x="0" y="3754658"/>
                </a:lnTo>
                <a:lnTo>
                  <a:pt x="5125813" y="3754658"/>
                </a:lnTo>
                <a:lnTo>
                  <a:pt x="5125813" y="0"/>
                </a:lnTo>
                <a:close/>
              </a:path>
            </a:pathLst>
          </a:custGeom>
          <a:blipFill rotWithShape="1">
            <a:blip r:embed="rId6">
              <a:alphaModFix/>
            </a:blip>
            <a:stretch>
              <a:fillRect b="0" l="0" r="0" t="0"/>
            </a:stretch>
          </a:blipFill>
          <a:ln>
            <a:noFill/>
          </a:ln>
        </p:spPr>
      </p:sp>
      <p:sp>
        <p:nvSpPr>
          <p:cNvPr id="208" name="Google Shape;208;p19"/>
          <p:cNvSpPr txBox="1"/>
          <p:nvPr/>
        </p:nvSpPr>
        <p:spPr>
          <a:xfrm>
            <a:off x="13429404" y="5208397"/>
            <a:ext cx="41943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Special Dates</a:t>
            </a:r>
            <a:endParaRPr/>
          </a:p>
        </p:txBody>
      </p:sp>
      <p:sp>
        <p:nvSpPr>
          <p:cNvPr id="209" name="Google Shape;209;p19"/>
          <p:cNvSpPr txBox="1"/>
          <p:nvPr/>
        </p:nvSpPr>
        <p:spPr>
          <a:xfrm>
            <a:off x="1581420" y="6668968"/>
            <a:ext cx="30123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sp>
        <p:nvSpPr>
          <p:cNvPr id="210" name="Google Shape;210;p19"/>
          <p:cNvSpPr txBox="1"/>
          <p:nvPr/>
        </p:nvSpPr>
        <p:spPr>
          <a:xfrm>
            <a:off x="1334530" y="5169473"/>
            <a:ext cx="35061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June 2015</a:t>
            </a:r>
            <a:endParaRPr/>
          </a:p>
        </p:txBody>
      </p:sp>
      <p:sp>
        <p:nvSpPr>
          <p:cNvPr id="211" name="Google Shape;211;p19"/>
          <p:cNvSpPr txBox="1"/>
          <p:nvPr/>
        </p:nvSpPr>
        <p:spPr>
          <a:xfrm>
            <a:off x="5443450" y="6668968"/>
            <a:ext cx="30123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sp>
        <p:nvSpPr>
          <p:cNvPr id="212" name="Google Shape;212;p19"/>
          <p:cNvSpPr txBox="1"/>
          <p:nvPr/>
        </p:nvSpPr>
        <p:spPr>
          <a:xfrm>
            <a:off x="5093257" y="5169473"/>
            <a:ext cx="35061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May 2018</a:t>
            </a:r>
            <a:endParaRPr/>
          </a:p>
        </p:txBody>
      </p:sp>
      <p:sp>
        <p:nvSpPr>
          <p:cNvPr id="213" name="Google Shape;213;p19"/>
          <p:cNvSpPr txBox="1"/>
          <p:nvPr/>
        </p:nvSpPr>
        <p:spPr>
          <a:xfrm>
            <a:off x="9103408" y="6668968"/>
            <a:ext cx="30123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sp>
        <p:nvSpPr>
          <p:cNvPr id="214" name="Google Shape;214;p19"/>
          <p:cNvSpPr txBox="1"/>
          <p:nvPr/>
        </p:nvSpPr>
        <p:spPr>
          <a:xfrm>
            <a:off x="8856518" y="5217922"/>
            <a:ext cx="35061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999" u="none" cap="none" strike="noStrike">
                <a:solidFill>
                  <a:srgbClr val="4D4614"/>
                </a:solidFill>
                <a:latin typeface="Antic Didone"/>
                <a:ea typeface="Antic Didone"/>
                <a:cs typeface="Antic Didone"/>
                <a:sym typeface="Antic Didone"/>
              </a:rPr>
              <a:t>August 2023</a:t>
            </a:r>
            <a:endParaRPr/>
          </a:p>
        </p:txBody>
      </p:sp>
      <p:sp>
        <p:nvSpPr>
          <p:cNvPr id="215" name="Google Shape;215;p19"/>
          <p:cNvSpPr txBox="1"/>
          <p:nvPr/>
        </p:nvSpPr>
        <p:spPr>
          <a:xfrm>
            <a:off x="13429404" y="7244651"/>
            <a:ext cx="28320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4D4614"/>
                </a:solidFill>
                <a:latin typeface="Open Sans"/>
                <a:ea typeface="Open Sans"/>
                <a:cs typeface="Open Sans"/>
                <a:sym typeface="Open Sans"/>
              </a:rPr>
              <a:t>Lorem ipsum dolor sit amet, consectetur adipiscing elit. Aliquam finibus posuere neque.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19" name="Shape 219"/>
        <p:cNvGrpSpPr/>
        <p:nvPr/>
      </p:nvGrpSpPr>
      <p:grpSpPr>
        <a:xfrm>
          <a:off x="0" y="0"/>
          <a:ext cx="0" cy="0"/>
          <a:chOff x="0" y="0"/>
          <a:chExt cx="0" cy="0"/>
        </a:xfrm>
      </p:grpSpPr>
      <p:sp>
        <p:nvSpPr>
          <p:cNvPr id="220" name="Google Shape;220;p20"/>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pic>
        <p:nvPicPr>
          <p:cNvPr id="221" name="Google Shape;221;p20"/>
          <p:cNvPicPr preferRelativeResize="0"/>
          <p:nvPr/>
        </p:nvPicPr>
        <p:blipFill rotWithShape="1">
          <a:blip r:embed="rId3">
            <a:alphaModFix/>
          </a:blip>
          <a:srcRect b="0" l="1086" r="1086" t="0"/>
          <a:stretch/>
        </p:blipFill>
        <p:spPr>
          <a:xfrm>
            <a:off x="5789479" y="0"/>
            <a:ext cx="6709041" cy="10287000"/>
          </a:xfrm>
          <a:prstGeom prst="rect">
            <a:avLst/>
          </a:prstGeom>
          <a:noFill/>
          <a:ln>
            <a:noFill/>
          </a:ln>
        </p:spPr>
      </p:pic>
      <p:sp>
        <p:nvSpPr>
          <p:cNvPr id="222" name="Google Shape;222;p20"/>
          <p:cNvSpPr txBox="1"/>
          <p:nvPr/>
        </p:nvSpPr>
        <p:spPr>
          <a:xfrm>
            <a:off x="1503950" y="2858875"/>
            <a:ext cx="33819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Bride's Vow</a:t>
            </a:r>
            <a:endParaRPr/>
          </a:p>
        </p:txBody>
      </p:sp>
      <p:sp>
        <p:nvSpPr>
          <p:cNvPr id="223" name="Google Shape;223;p20"/>
          <p:cNvSpPr txBox="1"/>
          <p:nvPr/>
        </p:nvSpPr>
        <p:spPr>
          <a:xfrm>
            <a:off x="1503952" y="4911630"/>
            <a:ext cx="36672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sed do eiusmod tempor incididunt ut labore et dolore magna aliqua. Risus sed vulputate odio ut enim blandit volutpat maecenas. Pretium quam vulputate dignissim suspendisse in est ante in. </a:t>
            </a:r>
            <a:endParaRPr/>
          </a:p>
        </p:txBody>
      </p:sp>
      <p:sp>
        <p:nvSpPr>
          <p:cNvPr id="224" name="Google Shape;224;p20"/>
          <p:cNvSpPr txBox="1"/>
          <p:nvPr/>
        </p:nvSpPr>
        <p:spPr>
          <a:xfrm>
            <a:off x="12784271" y="2655570"/>
            <a:ext cx="4001700" cy="1847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Groom's Vow</a:t>
            </a:r>
            <a:endParaRPr/>
          </a:p>
        </p:txBody>
      </p:sp>
      <p:sp>
        <p:nvSpPr>
          <p:cNvPr id="225" name="Google Shape;225;p20"/>
          <p:cNvSpPr txBox="1"/>
          <p:nvPr/>
        </p:nvSpPr>
        <p:spPr>
          <a:xfrm>
            <a:off x="13118619" y="4708334"/>
            <a:ext cx="3667200" cy="22164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sed do eiusmod tempor incididunt ut labore et dolore magna aliqua. Risus sed vulputate odio ut enim blandit volutpat maecenas. Pretium quam vulputate dignissim suspendisse in est ante in. </a:t>
            </a:r>
            <a:endParaRPr/>
          </a:p>
        </p:txBody>
      </p:sp>
      <p:sp>
        <p:nvSpPr>
          <p:cNvPr id="226" name="Google Shape;226;p20"/>
          <p:cNvSpPr/>
          <p:nvPr/>
        </p:nvSpPr>
        <p:spPr>
          <a:xfrm rot="5070815">
            <a:off x="-55757" y="-424763"/>
            <a:ext cx="2168913" cy="3326554"/>
          </a:xfrm>
          <a:custGeom>
            <a:rect b="b" l="l" r="r" t="t"/>
            <a:pathLst>
              <a:path extrusionOk="0" h="3326554" w="2168913">
                <a:moveTo>
                  <a:pt x="0" y="0"/>
                </a:moveTo>
                <a:lnTo>
                  <a:pt x="2168914" y="0"/>
                </a:lnTo>
                <a:lnTo>
                  <a:pt x="2168914" y="3326554"/>
                </a:lnTo>
                <a:lnTo>
                  <a:pt x="0" y="3326554"/>
                </a:lnTo>
                <a:lnTo>
                  <a:pt x="0" y="0"/>
                </a:lnTo>
                <a:close/>
              </a:path>
            </a:pathLst>
          </a:custGeom>
          <a:blipFill rotWithShape="1">
            <a:blip r:embed="rId4">
              <a:alphaModFix/>
            </a:blip>
            <a:stretch>
              <a:fillRect b="0" l="0" r="0" t="0"/>
            </a:stretch>
          </a:blipFill>
          <a:ln>
            <a:noFill/>
          </a:ln>
        </p:spPr>
      </p:sp>
      <p:sp>
        <p:nvSpPr>
          <p:cNvPr id="227" name="Google Shape;227;p20"/>
          <p:cNvSpPr/>
          <p:nvPr/>
        </p:nvSpPr>
        <p:spPr>
          <a:xfrm rot="-5729185">
            <a:off x="16174843" y="7595023"/>
            <a:ext cx="2168913" cy="3326554"/>
          </a:xfrm>
          <a:custGeom>
            <a:rect b="b" l="l" r="r" t="t"/>
            <a:pathLst>
              <a:path extrusionOk="0" h="3326554" w="2168913">
                <a:moveTo>
                  <a:pt x="2168914" y="3326554"/>
                </a:moveTo>
                <a:lnTo>
                  <a:pt x="0" y="3326554"/>
                </a:lnTo>
                <a:lnTo>
                  <a:pt x="0" y="0"/>
                </a:lnTo>
                <a:lnTo>
                  <a:pt x="2168914" y="0"/>
                </a:lnTo>
                <a:lnTo>
                  <a:pt x="2168914" y="3326554"/>
                </a:lnTo>
                <a:close/>
              </a:path>
            </a:pathLst>
          </a:custGeom>
          <a:blipFill rotWithShape="1">
            <a:blip r:embed="rId4">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8"/>
        </a:solidFill>
      </p:bgPr>
    </p:bg>
    <p:spTree>
      <p:nvGrpSpPr>
        <p:cNvPr id="231" name="Shape 231"/>
        <p:cNvGrpSpPr/>
        <p:nvPr/>
      </p:nvGrpSpPr>
      <p:grpSpPr>
        <a:xfrm>
          <a:off x="0" y="0"/>
          <a:ext cx="0" cy="0"/>
          <a:chOff x="0" y="0"/>
          <a:chExt cx="0" cy="0"/>
        </a:xfrm>
      </p:grpSpPr>
      <p:sp>
        <p:nvSpPr>
          <p:cNvPr id="232" name="Google Shape;232;p21"/>
          <p:cNvSpPr/>
          <p:nvPr/>
        </p:nvSpPr>
        <p:spPr>
          <a:xfrm>
            <a:off x="1028700" y="1028700"/>
            <a:ext cx="16230600" cy="8229600"/>
          </a:xfrm>
          <a:custGeom>
            <a:rect b="b" l="l" r="r" t="t"/>
            <a:pathLst>
              <a:path extrusionOk="0" h="2167467" w="4274726">
                <a:moveTo>
                  <a:pt x="0" y="0"/>
                </a:moveTo>
                <a:lnTo>
                  <a:pt x="4274726" y="0"/>
                </a:lnTo>
                <a:lnTo>
                  <a:pt x="4274726" y="2167467"/>
                </a:lnTo>
                <a:lnTo>
                  <a:pt x="0" y="2167467"/>
                </a:lnTo>
                <a:lnTo>
                  <a:pt x="0" y="0"/>
                </a:lnTo>
              </a:path>
            </a:pathLst>
          </a:custGeom>
          <a:solidFill>
            <a:srgbClr val="000000">
              <a:alpha val="0"/>
            </a:srgbClr>
          </a:solidFill>
          <a:ln cap="flat" cmpd="sng" w="57150">
            <a:solidFill>
              <a:srgbClr val="DFB73F"/>
            </a:solidFill>
            <a:prstDash val="solid"/>
            <a:round/>
            <a:headEnd len="sm" w="sm" type="none"/>
            <a:tailEnd len="sm" w="sm" type="none"/>
          </a:ln>
        </p:spPr>
      </p:sp>
      <p:pic>
        <p:nvPicPr>
          <p:cNvPr id="233" name="Google Shape;233;p21"/>
          <p:cNvPicPr preferRelativeResize="0"/>
          <p:nvPr/>
        </p:nvPicPr>
        <p:blipFill rotWithShape="1">
          <a:blip r:embed="rId3">
            <a:alphaModFix/>
          </a:blip>
          <a:srcRect b="12847" l="0" r="0" t="12847"/>
          <a:stretch/>
        </p:blipFill>
        <p:spPr>
          <a:xfrm>
            <a:off x="6038196" y="1895839"/>
            <a:ext cx="12249804" cy="6070096"/>
          </a:xfrm>
          <a:prstGeom prst="rect">
            <a:avLst/>
          </a:prstGeom>
          <a:noFill/>
          <a:ln>
            <a:noFill/>
          </a:ln>
        </p:spPr>
      </p:pic>
      <p:sp>
        <p:nvSpPr>
          <p:cNvPr id="234" name="Google Shape;234;p21"/>
          <p:cNvSpPr txBox="1"/>
          <p:nvPr/>
        </p:nvSpPr>
        <p:spPr>
          <a:xfrm>
            <a:off x="1588997" y="3666793"/>
            <a:ext cx="40017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4D4614"/>
                </a:solidFill>
                <a:latin typeface="Antic Didone"/>
                <a:ea typeface="Antic Didone"/>
                <a:cs typeface="Antic Didone"/>
                <a:sym typeface="Antic Didone"/>
              </a:rPr>
              <a:t>Add Title here</a:t>
            </a:r>
            <a:endParaRPr/>
          </a:p>
        </p:txBody>
      </p:sp>
      <p:sp>
        <p:nvSpPr>
          <p:cNvPr id="235" name="Google Shape;235;p21"/>
          <p:cNvSpPr txBox="1"/>
          <p:nvPr/>
        </p:nvSpPr>
        <p:spPr>
          <a:xfrm>
            <a:off x="1588997" y="5922853"/>
            <a:ext cx="33951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800" u="none" cap="none" strike="noStrike">
                <a:solidFill>
                  <a:srgbClr val="4D4614"/>
                </a:solidFill>
                <a:latin typeface="Open Sans"/>
                <a:ea typeface="Open Sans"/>
                <a:cs typeface="Open Sans"/>
                <a:sym typeface="Open Sans"/>
              </a:rPr>
              <a:t>Lorem ipsum dolor sit amet, consectetur adipiscing elit. Aliquam finibus posuere neque. Lorem ipsum dolor sit amet.</a:t>
            </a:r>
            <a:endParaRPr/>
          </a:p>
        </p:txBody>
      </p:sp>
      <p:sp>
        <p:nvSpPr>
          <p:cNvPr id="236" name="Google Shape;236;p21"/>
          <p:cNvSpPr/>
          <p:nvPr/>
        </p:nvSpPr>
        <p:spPr>
          <a:xfrm flipH="1">
            <a:off x="12544507" y="6067830"/>
            <a:ext cx="5182541" cy="3796211"/>
          </a:xfrm>
          <a:custGeom>
            <a:rect b="b" l="l" r="r" t="t"/>
            <a:pathLst>
              <a:path extrusionOk="0" h="3796211" w="5182541">
                <a:moveTo>
                  <a:pt x="5182541" y="0"/>
                </a:moveTo>
                <a:lnTo>
                  <a:pt x="0" y="0"/>
                </a:lnTo>
                <a:lnTo>
                  <a:pt x="0" y="3796211"/>
                </a:lnTo>
                <a:lnTo>
                  <a:pt x="5182541" y="3796211"/>
                </a:lnTo>
                <a:lnTo>
                  <a:pt x="5182541" y="0"/>
                </a:lnTo>
                <a:close/>
              </a:path>
            </a:pathLst>
          </a:custGeom>
          <a:blipFill rotWithShape="1">
            <a:blip r:embed="rId4">
              <a:alphaModFix/>
            </a:blip>
            <a:stretch>
              <a:fillRect b="0" l="0" r="0" t="0"/>
            </a:stretch>
          </a:blipFill>
          <a:ln>
            <a:noFill/>
          </a:ln>
        </p:spPr>
      </p:sp>
      <p:sp>
        <p:nvSpPr>
          <p:cNvPr id="237" name="Google Shape;237;p21"/>
          <p:cNvSpPr/>
          <p:nvPr/>
        </p:nvSpPr>
        <p:spPr>
          <a:xfrm rot="5808102">
            <a:off x="415220" y="-1166526"/>
            <a:ext cx="2862574" cy="4390451"/>
          </a:xfrm>
          <a:custGeom>
            <a:rect b="b" l="l" r="r" t="t"/>
            <a:pathLst>
              <a:path extrusionOk="0" h="4390451" w="2862574">
                <a:moveTo>
                  <a:pt x="0" y="0"/>
                </a:moveTo>
                <a:lnTo>
                  <a:pt x="2862574" y="0"/>
                </a:lnTo>
                <a:lnTo>
                  <a:pt x="2862574" y="4390452"/>
                </a:lnTo>
                <a:lnTo>
                  <a:pt x="0" y="4390452"/>
                </a:lnTo>
                <a:lnTo>
                  <a:pt x="0" y="0"/>
                </a:lnTo>
                <a:close/>
              </a:path>
            </a:pathLst>
          </a:custGeom>
          <a:blipFill rotWithShape="1">
            <a:blip r:embed="rId5">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