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12"/>
    <p:sldId id="257" r:id="rId13"/>
    <p:sldId id="258" r:id="rId14"/>
    <p:sldId id="259" r:id="rId15"/>
    <p:sldId id="260" r:id="rId16"/>
    <p:sldId id="261" r:id="rId17"/>
    <p:sldId id="262" r:id="rId18"/>
    <p:sldId id="263" r:id="rId19"/>
    <p:sldId id="264" r:id="rId20"/>
    <p:sldId id="265" r:id="rId21"/>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Six Hands Marker" charset="1" panose="03050502040202030505"/>
      <p:regular r:id="rId10"/>
    </p:embeddedFont>
    <p:embeddedFont>
      <p:font typeface="Six Hands Black" charset="1" panose="03070902050505020505"/>
      <p:regular r:id="rId1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slides/slide1.xml" Type="http://schemas.openxmlformats.org/officeDocument/2006/relationships/slide"/><Relationship Id="rId13" Target="slides/slide2.xml" Type="http://schemas.openxmlformats.org/officeDocument/2006/relationships/slide"/><Relationship Id="rId14" Target="slides/slide3.xml" Type="http://schemas.openxmlformats.org/officeDocument/2006/relationships/slide"/><Relationship Id="rId15" Target="slides/slide4.xml" Type="http://schemas.openxmlformats.org/officeDocument/2006/relationships/slide"/><Relationship Id="rId16" Target="slides/slide5.xml" Type="http://schemas.openxmlformats.org/officeDocument/2006/relationships/slide"/><Relationship Id="rId17" Target="slides/slide6.xml" Type="http://schemas.openxmlformats.org/officeDocument/2006/relationships/slide"/><Relationship Id="rId18" Target="slides/slide7.xml" Type="http://schemas.openxmlformats.org/officeDocument/2006/relationships/slide"/><Relationship Id="rId19" Target="slides/slide8.xml" Type="http://schemas.openxmlformats.org/officeDocument/2006/relationships/slide"/><Relationship Id="rId2" Target="presProps.xml" Type="http://schemas.openxmlformats.org/officeDocument/2006/relationships/presProps"/><Relationship Id="rId20" Target="slides/slide9.xml" Type="http://schemas.openxmlformats.org/officeDocument/2006/relationships/slide"/><Relationship Id="rId21" Target="slides/slide10.xml" Type="http://schemas.openxmlformats.org/officeDocument/2006/relationships/slide"/><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7.png" Type="http://schemas.openxmlformats.org/officeDocument/2006/relationships/image"/><Relationship Id="rId3" Target="../media/image48.sv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 Id="rId6" Target="../media/image13.jpe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4.jpeg" Type="http://schemas.openxmlformats.org/officeDocument/2006/relationships/image"/><Relationship Id="rId3" Target="../media/image15.jpeg" Type="http://schemas.openxmlformats.org/officeDocument/2006/relationships/image"/><Relationship Id="rId4" Target="../media/image16.jpeg" Type="http://schemas.openxmlformats.org/officeDocument/2006/relationships/image"/><Relationship Id="rId5" Target="../media/image17.png" Type="http://schemas.openxmlformats.org/officeDocument/2006/relationships/image"/><Relationship Id="rId6" Target="../media/image18.svg" Type="http://schemas.openxmlformats.org/officeDocument/2006/relationships/image"/><Relationship Id="rId7" Target="../media/image19.png" Type="http://schemas.openxmlformats.org/officeDocument/2006/relationships/image"/><Relationship Id="rId8" Target="../media/image20.sv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22.svg" Type="http://schemas.openxmlformats.org/officeDocument/2006/relationships/image"/><Relationship Id="rId4" Target="../media/image23.png" Type="http://schemas.openxmlformats.org/officeDocument/2006/relationships/image"/><Relationship Id="rId5" Target="../media/image24.sv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5.jpeg" Type="http://schemas.openxmlformats.org/officeDocument/2006/relationships/image"/><Relationship Id="rId3" Target="../media/image26.png" Type="http://schemas.openxmlformats.org/officeDocument/2006/relationships/image"/><Relationship Id="rId4" Target="../media/image27.png" Type="http://schemas.openxmlformats.org/officeDocument/2006/relationships/image"/><Relationship Id="rId5" Target="../media/image28.sv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9.png" Type="http://schemas.openxmlformats.org/officeDocument/2006/relationships/image"/><Relationship Id="rId7" Target="../media/image10.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37.png" Type="http://schemas.openxmlformats.org/officeDocument/2006/relationships/image"/><Relationship Id="rId11" Target="../media/image38.png" Type="http://schemas.openxmlformats.org/officeDocument/2006/relationships/image"/><Relationship Id="rId12" Target="../media/image39.svg" Type="http://schemas.openxmlformats.org/officeDocument/2006/relationships/image"/><Relationship Id="rId2" Target="../media/image29.png" Type="http://schemas.openxmlformats.org/officeDocument/2006/relationships/image"/><Relationship Id="rId3" Target="../media/image30.svg" Type="http://schemas.openxmlformats.org/officeDocument/2006/relationships/image"/><Relationship Id="rId4" Target="../media/image31.jpeg" Type="http://schemas.openxmlformats.org/officeDocument/2006/relationships/image"/><Relationship Id="rId5" Target="../media/image32.png" Type="http://schemas.openxmlformats.org/officeDocument/2006/relationships/image"/><Relationship Id="rId6" Target="../media/image33.png" Type="http://schemas.openxmlformats.org/officeDocument/2006/relationships/image"/><Relationship Id="rId7" Target="../media/image34.jpeg" Type="http://schemas.openxmlformats.org/officeDocument/2006/relationships/image"/><Relationship Id="rId8" Target="../media/image35.png" Type="http://schemas.openxmlformats.org/officeDocument/2006/relationships/image"/><Relationship Id="rId9" Target="../media/image36.jpe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18.svg" Type="http://schemas.openxmlformats.org/officeDocument/2006/relationships/image"/><Relationship Id="rId4" Target="../media/image40.png" Type="http://schemas.openxmlformats.org/officeDocument/2006/relationships/image"/><Relationship Id="rId5" Target="../media/image41.svg" Type="http://schemas.openxmlformats.org/officeDocument/2006/relationships/image"/><Relationship Id="rId6" Target="../media/image42.png" Type="http://schemas.openxmlformats.org/officeDocument/2006/relationships/image"/><Relationship Id="rId7" Target="../media/image43.sv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7.png" Type="http://schemas.openxmlformats.org/officeDocument/2006/relationships/image"/><Relationship Id="rId3" Target="../media/image28.svg" Type="http://schemas.openxmlformats.org/officeDocument/2006/relationships/image"/><Relationship Id="rId4" Target="../media/image44.png" Type="http://schemas.openxmlformats.org/officeDocument/2006/relationships/image"/><Relationship Id="rId5" Target="../media/image45.svg" Type="http://schemas.openxmlformats.org/officeDocument/2006/relationships/image"/><Relationship Id="rId6" Target="../media/image46.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descr="Rough Organic Cutout Horizontal Block Illustration"/>
          <p:cNvSpPr/>
          <p:nvPr/>
        </p:nvSpPr>
        <p:spPr>
          <a:xfrm flipH="true" flipV="false" rot="-10800000">
            <a:off x="-316385" y="8409866"/>
            <a:ext cx="15407561" cy="2561507"/>
          </a:xfrm>
          <a:custGeom>
            <a:avLst/>
            <a:gdLst/>
            <a:ahLst/>
            <a:cxnLst/>
            <a:rect r="r" b="b" t="t" l="l"/>
            <a:pathLst>
              <a:path h="2561507" w="15407561">
                <a:moveTo>
                  <a:pt x="15407561" y="0"/>
                </a:moveTo>
                <a:lnTo>
                  <a:pt x="0" y="0"/>
                </a:lnTo>
                <a:lnTo>
                  <a:pt x="0" y="2561507"/>
                </a:lnTo>
                <a:lnTo>
                  <a:pt x="15407561" y="2561507"/>
                </a:lnTo>
                <a:lnTo>
                  <a:pt x="15407561"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5469887">
            <a:off x="-3205756" y="4282909"/>
            <a:ext cx="9186871" cy="2985733"/>
          </a:xfrm>
          <a:custGeom>
            <a:avLst/>
            <a:gdLst/>
            <a:ahLst/>
            <a:cxnLst/>
            <a:rect r="r" b="b" t="t" l="l"/>
            <a:pathLst>
              <a:path h="2985733" w="9186871">
                <a:moveTo>
                  <a:pt x="0" y="0"/>
                </a:moveTo>
                <a:lnTo>
                  <a:pt x="9186871" y="0"/>
                </a:lnTo>
                <a:lnTo>
                  <a:pt x="9186871" y="2985733"/>
                </a:lnTo>
                <a:lnTo>
                  <a:pt x="0" y="298573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4" id="4"/>
          <p:cNvSpPr/>
          <p:nvPr/>
        </p:nvSpPr>
        <p:spPr>
          <a:xfrm flipH="true" flipV="false" rot="-448055">
            <a:off x="7542457" y="-1492866"/>
            <a:ext cx="9186871" cy="2985733"/>
          </a:xfrm>
          <a:custGeom>
            <a:avLst/>
            <a:gdLst/>
            <a:ahLst/>
            <a:cxnLst/>
            <a:rect r="r" b="b" t="t" l="l"/>
            <a:pathLst>
              <a:path h="2985733" w="9186871">
                <a:moveTo>
                  <a:pt x="9186871" y="0"/>
                </a:moveTo>
                <a:lnTo>
                  <a:pt x="0" y="0"/>
                </a:lnTo>
                <a:lnTo>
                  <a:pt x="0" y="2985732"/>
                </a:lnTo>
                <a:lnTo>
                  <a:pt x="9186871" y="2985732"/>
                </a:lnTo>
                <a:lnTo>
                  <a:pt x="9186871"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5" id="5"/>
          <p:cNvSpPr/>
          <p:nvPr/>
        </p:nvSpPr>
        <p:spPr>
          <a:xfrm flipH="false" flipV="false" rot="-5400000">
            <a:off x="2749381" y="-3244064"/>
            <a:ext cx="2383573" cy="8012010"/>
          </a:xfrm>
          <a:custGeom>
            <a:avLst/>
            <a:gdLst/>
            <a:ahLst/>
            <a:cxnLst/>
            <a:rect r="r" b="b" t="t" l="l"/>
            <a:pathLst>
              <a:path h="8012010" w="2383573">
                <a:moveTo>
                  <a:pt x="0" y="0"/>
                </a:moveTo>
                <a:lnTo>
                  <a:pt x="2383573" y="0"/>
                </a:lnTo>
                <a:lnTo>
                  <a:pt x="2383573" y="8012010"/>
                </a:lnTo>
                <a:lnTo>
                  <a:pt x="0" y="801201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a:ln cap="sq">
            <a:noFill/>
            <a:prstDash val="solid"/>
            <a:miter/>
          </a:ln>
        </p:spPr>
      </p:sp>
      <p:sp>
        <p:nvSpPr>
          <p:cNvPr name="Freeform 6" id="6"/>
          <p:cNvSpPr/>
          <p:nvPr/>
        </p:nvSpPr>
        <p:spPr>
          <a:xfrm flipH="false" flipV="false" rot="0">
            <a:off x="12473727" y="2170583"/>
            <a:ext cx="7612403" cy="8565292"/>
          </a:xfrm>
          <a:custGeom>
            <a:avLst/>
            <a:gdLst/>
            <a:ahLst/>
            <a:cxnLst/>
            <a:rect r="r" b="b" t="t" l="l"/>
            <a:pathLst>
              <a:path h="8565292" w="7612403">
                <a:moveTo>
                  <a:pt x="0" y="0"/>
                </a:moveTo>
                <a:lnTo>
                  <a:pt x="7612403" y="0"/>
                </a:lnTo>
                <a:lnTo>
                  <a:pt x="7612403" y="8565291"/>
                </a:lnTo>
                <a:lnTo>
                  <a:pt x="0" y="856529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a:ln cap="sq">
            <a:noFill/>
            <a:prstDash val="solid"/>
            <a:miter/>
          </a:ln>
        </p:spPr>
      </p:sp>
      <p:sp>
        <p:nvSpPr>
          <p:cNvPr name="TextBox 7" id="7"/>
          <p:cNvSpPr txBox="true"/>
          <p:nvPr/>
        </p:nvSpPr>
        <p:spPr>
          <a:xfrm rot="0">
            <a:off x="3459747" y="3183495"/>
            <a:ext cx="11368506" cy="3641844"/>
          </a:xfrm>
          <a:prstGeom prst="rect">
            <a:avLst/>
          </a:prstGeom>
        </p:spPr>
        <p:txBody>
          <a:bodyPr anchor="t" rtlCol="false" tIns="0" lIns="0" bIns="0" rIns="0">
            <a:spAutoFit/>
          </a:bodyPr>
          <a:lstStyle/>
          <a:p>
            <a:pPr algn="ctr" marL="0" indent="0" lvl="1">
              <a:lnSpc>
                <a:spcPts val="14158"/>
              </a:lnSpc>
              <a:spcBef>
                <a:spcPts val="10619"/>
              </a:spcBef>
            </a:pPr>
            <a:r>
              <a:rPr lang="en-US" sz="14018" spc="883">
                <a:solidFill>
                  <a:srgbClr val="000001"/>
                </a:solidFill>
                <a:latin typeface="Six Hands Black"/>
              </a:rPr>
              <a:t>ACADEMIA DE PINTURA</a:t>
            </a:r>
          </a:p>
        </p:txBody>
      </p:sp>
      <p:sp>
        <p:nvSpPr>
          <p:cNvPr name="Freeform 8" id="8"/>
          <p:cNvSpPr/>
          <p:nvPr/>
        </p:nvSpPr>
        <p:spPr>
          <a:xfrm flipH="false" flipV="false" rot="0">
            <a:off x="15506775" y="-693154"/>
            <a:ext cx="3039986" cy="5014410"/>
          </a:xfrm>
          <a:custGeom>
            <a:avLst/>
            <a:gdLst/>
            <a:ahLst/>
            <a:cxnLst/>
            <a:rect r="r" b="b" t="t" l="l"/>
            <a:pathLst>
              <a:path h="5014410" w="3039986">
                <a:moveTo>
                  <a:pt x="0" y="0"/>
                </a:moveTo>
                <a:lnTo>
                  <a:pt x="3039986" y="0"/>
                </a:lnTo>
                <a:lnTo>
                  <a:pt x="3039986" y="5014410"/>
                </a:lnTo>
                <a:lnTo>
                  <a:pt x="0" y="501441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a:ln cap="sq">
            <a:noFill/>
            <a:prstDash val="solid"/>
            <a:miter/>
          </a:ln>
        </p:spPr>
      </p:sp>
      <p:sp>
        <p:nvSpPr>
          <p:cNvPr name="TextBox 9" id="9"/>
          <p:cNvSpPr txBox="true"/>
          <p:nvPr/>
        </p:nvSpPr>
        <p:spPr>
          <a:xfrm rot="0">
            <a:off x="4382482" y="7001474"/>
            <a:ext cx="9523037" cy="629794"/>
          </a:xfrm>
          <a:prstGeom prst="rect">
            <a:avLst/>
          </a:prstGeom>
        </p:spPr>
        <p:txBody>
          <a:bodyPr anchor="t" rtlCol="false" tIns="0" lIns="0" bIns="0" rIns="0">
            <a:spAutoFit/>
          </a:bodyPr>
          <a:lstStyle/>
          <a:p>
            <a:pPr algn="ctr">
              <a:lnSpc>
                <a:spcPts val="5105"/>
              </a:lnSpc>
              <a:spcBef>
                <a:spcPts val="3829"/>
              </a:spcBef>
            </a:pPr>
            <a:r>
              <a:rPr lang="en-US" sz="3699" spc="-192">
                <a:solidFill>
                  <a:srgbClr val="000001"/>
                </a:solidFill>
                <a:latin typeface="Six Hands Marker"/>
              </a:rPr>
              <a:t>www.unsitiogenial.es</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3D75C"/>
        </a:solidFill>
      </p:bgPr>
    </p:bg>
    <p:spTree>
      <p:nvGrpSpPr>
        <p:cNvPr id="1" name=""/>
        <p:cNvGrpSpPr/>
        <p:nvPr/>
      </p:nvGrpSpPr>
      <p:grpSpPr>
        <a:xfrm>
          <a:off x="0" y="0"/>
          <a:ext cx="0" cy="0"/>
          <a:chOff x="0" y="0"/>
          <a:chExt cx="0" cy="0"/>
        </a:xfrm>
      </p:grpSpPr>
      <p:grpSp>
        <p:nvGrpSpPr>
          <p:cNvPr name="Group 2" id="2"/>
          <p:cNvGrpSpPr/>
          <p:nvPr/>
        </p:nvGrpSpPr>
        <p:grpSpPr>
          <a:xfrm rot="0">
            <a:off x="2459370" y="887687"/>
            <a:ext cx="13053102" cy="8511626"/>
            <a:chOff x="0" y="0"/>
            <a:chExt cx="17404135" cy="11348834"/>
          </a:xfrm>
        </p:grpSpPr>
        <p:sp>
          <p:nvSpPr>
            <p:cNvPr name="Freeform 3" id="3"/>
            <p:cNvSpPr/>
            <p:nvPr/>
          </p:nvSpPr>
          <p:spPr>
            <a:xfrm flipH="false" flipV="false" rot="5400000">
              <a:off x="198989" y="177046"/>
              <a:ext cx="10972800" cy="11370777"/>
            </a:xfrm>
            <a:custGeom>
              <a:avLst/>
              <a:gdLst/>
              <a:ahLst/>
              <a:cxnLst/>
              <a:rect r="r" b="b" t="t" l="l"/>
              <a:pathLst>
                <a:path h="11370777" w="10972800">
                  <a:moveTo>
                    <a:pt x="0" y="0"/>
                  </a:moveTo>
                  <a:lnTo>
                    <a:pt x="10972800" y="0"/>
                  </a:lnTo>
                  <a:lnTo>
                    <a:pt x="10972800" y="11370777"/>
                  </a:lnTo>
                  <a:lnTo>
                    <a:pt x="0" y="1137077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5400000">
              <a:off x="6232347" y="-198989"/>
              <a:ext cx="10972800" cy="11370777"/>
            </a:xfrm>
            <a:custGeom>
              <a:avLst/>
              <a:gdLst/>
              <a:ahLst/>
              <a:cxnLst/>
              <a:rect r="r" b="b" t="t" l="l"/>
              <a:pathLst>
                <a:path h="11370777" w="10972800">
                  <a:moveTo>
                    <a:pt x="0" y="0"/>
                  </a:moveTo>
                  <a:lnTo>
                    <a:pt x="10972800" y="0"/>
                  </a:lnTo>
                  <a:lnTo>
                    <a:pt x="10972800" y="11370778"/>
                  </a:lnTo>
                  <a:lnTo>
                    <a:pt x="0" y="1137077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5" id="5"/>
          <p:cNvGrpSpPr/>
          <p:nvPr/>
        </p:nvGrpSpPr>
        <p:grpSpPr>
          <a:xfrm rot="0">
            <a:off x="6287952" y="6377891"/>
            <a:ext cx="5712096" cy="1236345"/>
            <a:chOff x="0" y="0"/>
            <a:chExt cx="1504420" cy="325622"/>
          </a:xfrm>
        </p:grpSpPr>
        <p:sp>
          <p:nvSpPr>
            <p:cNvPr name="Freeform 6" id="6"/>
            <p:cNvSpPr/>
            <p:nvPr/>
          </p:nvSpPr>
          <p:spPr>
            <a:xfrm flipH="false" flipV="false" rot="0">
              <a:off x="0" y="0"/>
              <a:ext cx="1504420" cy="325622"/>
            </a:xfrm>
            <a:custGeom>
              <a:avLst/>
              <a:gdLst/>
              <a:ahLst/>
              <a:cxnLst/>
              <a:rect r="r" b="b" t="t" l="l"/>
              <a:pathLst>
                <a:path h="325622" w="1504420">
                  <a:moveTo>
                    <a:pt x="12198" y="0"/>
                  </a:moveTo>
                  <a:lnTo>
                    <a:pt x="1492222" y="0"/>
                  </a:lnTo>
                  <a:cubicBezTo>
                    <a:pt x="1495457" y="0"/>
                    <a:pt x="1498560" y="1285"/>
                    <a:pt x="1500848" y="3573"/>
                  </a:cubicBezTo>
                  <a:cubicBezTo>
                    <a:pt x="1503135" y="5860"/>
                    <a:pt x="1504420" y="8963"/>
                    <a:pt x="1504420" y="12198"/>
                  </a:cubicBezTo>
                  <a:lnTo>
                    <a:pt x="1504420" y="313424"/>
                  </a:lnTo>
                  <a:cubicBezTo>
                    <a:pt x="1504420" y="316659"/>
                    <a:pt x="1503135" y="319761"/>
                    <a:pt x="1500848" y="322049"/>
                  </a:cubicBezTo>
                  <a:cubicBezTo>
                    <a:pt x="1498560" y="324337"/>
                    <a:pt x="1495457" y="325622"/>
                    <a:pt x="1492222" y="325622"/>
                  </a:cubicBezTo>
                  <a:lnTo>
                    <a:pt x="12198" y="325622"/>
                  </a:lnTo>
                  <a:cubicBezTo>
                    <a:pt x="8963" y="325622"/>
                    <a:pt x="5860" y="324337"/>
                    <a:pt x="3573" y="322049"/>
                  </a:cubicBezTo>
                  <a:cubicBezTo>
                    <a:pt x="1285" y="319761"/>
                    <a:pt x="0" y="316659"/>
                    <a:pt x="0" y="313424"/>
                  </a:cubicBezTo>
                  <a:lnTo>
                    <a:pt x="0" y="12198"/>
                  </a:lnTo>
                  <a:cubicBezTo>
                    <a:pt x="0" y="8963"/>
                    <a:pt x="1285" y="5860"/>
                    <a:pt x="3573" y="3573"/>
                  </a:cubicBezTo>
                  <a:cubicBezTo>
                    <a:pt x="5860" y="1285"/>
                    <a:pt x="8963" y="0"/>
                    <a:pt x="12198" y="0"/>
                  </a:cubicBezTo>
                  <a:close/>
                </a:path>
              </a:pathLst>
            </a:custGeom>
            <a:solidFill>
              <a:srgbClr val="000001"/>
            </a:solidFill>
          </p:spPr>
        </p:sp>
        <p:sp>
          <p:nvSpPr>
            <p:cNvPr name="TextBox 7" id="7"/>
            <p:cNvSpPr txBox="true"/>
            <p:nvPr/>
          </p:nvSpPr>
          <p:spPr>
            <a:xfrm>
              <a:off x="0" y="-47625"/>
              <a:ext cx="1504420" cy="373247"/>
            </a:xfrm>
            <a:prstGeom prst="rect">
              <a:avLst/>
            </a:prstGeom>
          </p:spPr>
          <p:txBody>
            <a:bodyPr anchor="ctr" rtlCol="false" tIns="50800" lIns="50800" bIns="50800" rIns="50800"/>
            <a:lstStyle/>
            <a:p>
              <a:pPr algn="ctr" marL="0" indent="0" lvl="1">
                <a:lnSpc>
                  <a:spcPts val="4553"/>
                </a:lnSpc>
                <a:spcBef>
                  <a:spcPts val="3415"/>
                </a:spcBef>
              </a:pPr>
              <a:r>
                <a:rPr lang="en-US" sz="3299">
                  <a:solidFill>
                    <a:srgbClr val="FFFFFF"/>
                  </a:solidFill>
                  <a:latin typeface="Six Hands Black"/>
                </a:rPr>
                <a:t>911-234-5678</a:t>
              </a:r>
            </a:p>
          </p:txBody>
        </p:sp>
      </p:grpSp>
      <p:sp>
        <p:nvSpPr>
          <p:cNvPr name="TextBox 8" id="8"/>
          <p:cNvSpPr txBox="true"/>
          <p:nvPr/>
        </p:nvSpPr>
        <p:spPr>
          <a:xfrm rot="0">
            <a:off x="4483524" y="2510014"/>
            <a:ext cx="9439512" cy="1044422"/>
          </a:xfrm>
          <a:prstGeom prst="rect">
            <a:avLst/>
          </a:prstGeom>
        </p:spPr>
        <p:txBody>
          <a:bodyPr anchor="t" rtlCol="false" tIns="0" lIns="0" bIns="0" rIns="0">
            <a:spAutoFit/>
          </a:bodyPr>
          <a:lstStyle/>
          <a:p>
            <a:pPr algn="ctr">
              <a:lnSpc>
                <a:spcPts val="8001"/>
              </a:lnSpc>
              <a:spcBef>
                <a:spcPts val="6001"/>
              </a:spcBef>
            </a:pPr>
            <a:r>
              <a:rPr lang="en-US" sz="7208">
                <a:solidFill>
                  <a:srgbClr val="000001"/>
                </a:solidFill>
                <a:latin typeface="Six Hands Black"/>
              </a:rPr>
              <a:t>Ven a conocernos</a:t>
            </a:r>
          </a:p>
        </p:txBody>
      </p:sp>
      <p:sp>
        <p:nvSpPr>
          <p:cNvPr name="TextBox 9" id="9"/>
          <p:cNvSpPr txBox="true"/>
          <p:nvPr/>
        </p:nvSpPr>
        <p:spPr>
          <a:xfrm rot="0">
            <a:off x="4285925" y="4159378"/>
            <a:ext cx="9716151" cy="1638300"/>
          </a:xfrm>
          <a:prstGeom prst="rect">
            <a:avLst/>
          </a:prstGeom>
        </p:spPr>
        <p:txBody>
          <a:bodyPr anchor="t" rtlCol="false" tIns="0" lIns="0" bIns="0" rIns="0">
            <a:spAutoFit/>
          </a:bodyPr>
          <a:lstStyle/>
          <a:p>
            <a:pPr algn="ctr">
              <a:lnSpc>
                <a:spcPts val="4425"/>
              </a:lnSpc>
            </a:pPr>
            <a:r>
              <a:rPr lang="en-US" sz="2500" spc="-25">
                <a:solidFill>
                  <a:srgbClr val="000001"/>
                </a:solidFill>
                <a:latin typeface="Six Hands Marker"/>
              </a:rPr>
              <a:t>Calle Cualquiera 123, Cualquier Lugar, CP: 12345</a:t>
            </a:r>
          </a:p>
          <a:p>
            <a:pPr algn="ctr">
              <a:lnSpc>
                <a:spcPts val="4425"/>
              </a:lnSpc>
            </a:pPr>
            <a:r>
              <a:rPr lang="en-US" sz="2500" spc="-25">
                <a:solidFill>
                  <a:srgbClr val="000001"/>
                </a:solidFill>
                <a:latin typeface="Six Hands Marker"/>
              </a:rPr>
              <a:t>hola@unsitiogenial.es</a:t>
            </a:r>
          </a:p>
          <a:p>
            <a:pPr algn="ctr">
              <a:lnSpc>
                <a:spcPts val="4425"/>
              </a:lnSpc>
            </a:pPr>
            <a:r>
              <a:rPr lang="en-US" sz="2500" spc="-25">
                <a:solidFill>
                  <a:srgbClr val="000001"/>
                </a:solidFill>
                <a:latin typeface="Six Hands Marker"/>
              </a:rPr>
              <a:t>www.unsitiogenial.es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10800000">
            <a:off x="8489112" y="-697869"/>
            <a:ext cx="10086066" cy="3277972"/>
          </a:xfrm>
          <a:custGeom>
            <a:avLst/>
            <a:gdLst/>
            <a:ahLst/>
            <a:cxnLst/>
            <a:rect r="r" b="b" t="t" l="l"/>
            <a:pathLst>
              <a:path h="3277972" w="10086066">
                <a:moveTo>
                  <a:pt x="10086066" y="0"/>
                </a:moveTo>
                <a:lnTo>
                  <a:pt x="0" y="0"/>
                </a:lnTo>
                <a:lnTo>
                  <a:pt x="0" y="3277972"/>
                </a:lnTo>
                <a:lnTo>
                  <a:pt x="10086066" y="3277972"/>
                </a:lnTo>
                <a:lnTo>
                  <a:pt x="10086066"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3" id="3"/>
          <p:cNvSpPr/>
          <p:nvPr/>
        </p:nvSpPr>
        <p:spPr>
          <a:xfrm flipH="false" flipV="false" rot="5400000">
            <a:off x="-99969" y="2928244"/>
            <a:ext cx="7612403" cy="8565292"/>
          </a:xfrm>
          <a:custGeom>
            <a:avLst/>
            <a:gdLst/>
            <a:ahLst/>
            <a:cxnLst/>
            <a:rect r="r" b="b" t="t" l="l"/>
            <a:pathLst>
              <a:path h="8565292" w="7612403">
                <a:moveTo>
                  <a:pt x="0" y="0"/>
                </a:moveTo>
                <a:lnTo>
                  <a:pt x="7612403" y="0"/>
                </a:lnTo>
                <a:lnTo>
                  <a:pt x="7612403" y="8565292"/>
                </a:lnTo>
                <a:lnTo>
                  <a:pt x="0" y="85652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grpSp>
        <p:nvGrpSpPr>
          <p:cNvPr name="Group 4" id="4"/>
          <p:cNvGrpSpPr/>
          <p:nvPr/>
        </p:nvGrpSpPr>
        <p:grpSpPr>
          <a:xfrm rot="0">
            <a:off x="2130470" y="1610829"/>
            <a:ext cx="6696929" cy="7065342"/>
            <a:chOff x="0" y="0"/>
            <a:chExt cx="2077720" cy="2192020"/>
          </a:xfrm>
        </p:grpSpPr>
        <p:sp>
          <p:nvSpPr>
            <p:cNvPr name="Freeform 5" id="5"/>
            <p:cNvSpPr/>
            <p:nvPr/>
          </p:nvSpPr>
          <p:spPr>
            <a:xfrm flipH="false" flipV="false" rot="0">
              <a:off x="-7620" y="-2540"/>
              <a:ext cx="2085340" cy="2194560"/>
            </a:xfrm>
            <a:custGeom>
              <a:avLst/>
              <a:gdLst/>
              <a:ahLst/>
              <a:cxnLst/>
              <a:rect r="r" b="b" t="t" l="l"/>
              <a:pathLst>
                <a:path h="2194560" w="2085340">
                  <a:moveTo>
                    <a:pt x="2085340" y="394970"/>
                  </a:moveTo>
                  <a:cubicBezTo>
                    <a:pt x="2084070" y="394970"/>
                    <a:pt x="2082800" y="394970"/>
                    <a:pt x="2081530" y="393700"/>
                  </a:cubicBezTo>
                  <a:cubicBezTo>
                    <a:pt x="2075180" y="392430"/>
                    <a:pt x="2067560" y="393700"/>
                    <a:pt x="2063750" y="387350"/>
                  </a:cubicBezTo>
                  <a:cubicBezTo>
                    <a:pt x="2062480" y="384810"/>
                    <a:pt x="2058670" y="382270"/>
                    <a:pt x="2056130" y="381000"/>
                  </a:cubicBezTo>
                  <a:cubicBezTo>
                    <a:pt x="2051050" y="375920"/>
                    <a:pt x="2044700" y="370840"/>
                    <a:pt x="2038350" y="365760"/>
                  </a:cubicBezTo>
                  <a:lnTo>
                    <a:pt x="2026920" y="354330"/>
                  </a:lnTo>
                  <a:cubicBezTo>
                    <a:pt x="2025650" y="353060"/>
                    <a:pt x="2025650" y="351790"/>
                    <a:pt x="2025650" y="350520"/>
                  </a:cubicBezTo>
                  <a:cubicBezTo>
                    <a:pt x="2023110" y="347980"/>
                    <a:pt x="2019300" y="345440"/>
                    <a:pt x="2015490" y="345440"/>
                  </a:cubicBezTo>
                  <a:cubicBezTo>
                    <a:pt x="2009140" y="344170"/>
                    <a:pt x="2002790" y="344170"/>
                    <a:pt x="1996440" y="342900"/>
                  </a:cubicBezTo>
                  <a:lnTo>
                    <a:pt x="1991360" y="342900"/>
                  </a:lnTo>
                  <a:cubicBezTo>
                    <a:pt x="1985010" y="340360"/>
                    <a:pt x="1979930" y="339090"/>
                    <a:pt x="1973580" y="340360"/>
                  </a:cubicBezTo>
                  <a:cubicBezTo>
                    <a:pt x="1971040" y="340360"/>
                    <a:pt x="1968500" y="340360"/>
                    <a:pt x="1967230" y="337820"/>
                  </a:cubicBezTo>
                  <a:cubicBezTo>
                    <a:pt x="1965960" y="335280"/>
                    <a:pt x="1963420" y="334010"/>
                    <a:pt x="1962150" y="332740"/>
                  </a:cubicBezTo>
                  <a:cubicBezTo>
                    <a:pt x="1959610" y="330200"/>
                    <a:pt x="1955800" y="328930"/>
                    <a:pt x="1953260" y="327660"/>
                  </a:cubicBezTo>
                  <a:cubicBezTo>
                    <a:pt x="1948180" y="323850"/>
                    <a:pt x="1944370" y="320040"/>
                    <a:pt x="1938020" y="320040"/>
                  </a:cubicBezTo>
                  <a:cubicBezTo>
                    <a:pt x="1932940" y="320040"/>
                    <a:pt x="1927860" y="318770"/>
                    <a:pt x="1922780" y="317500"/>
                  </a:cubicBezTo>
                  <a:cubicBezTo>
                    <a:pt x="1921510" y="317500"/>
                    <a:pt x="1921510" y="317500"/>
                    <a:pt x="1921510" y="316230"/>
                  </a:cubicBezTo>
                  <a:cubicBezTo>
                    <a:pt x="1917700" y="311150"/>
                    <a:pt x="1911350" y="309880"/>
                    <a:pt x="1905000" y="309880"/>
                  </a:cubicBezTo>
                  <a:cubicBezTo>
                    <a:pt x="1902460" y="309880"/>
                    <a:pt x="1899920" y="308610"/>
                    <a:pt x="1899920" y="307340"/>
                  </a:cubicBezTo>
                  <a:cubicBezTo>
                    <a:pt x="1898650" y="303530"/>
                    <a:pt x="1896110" y="302260"/>
                    <a:pt x="1893570" y="302260"/>
                  </a:cubicBezTo>
                  <a:cubicBezTo>
                    <a:pt x="1889760" y="302260"/>
                    <a:pt x="1885950" y="300990"/>
                    <a:pt x="1883410" y="302260"/>
                  </a:cubicBezTo>
                  <a:cubicBezTo>
                    <a:pt x="1873250" y="306070"/>
                    <a:pt x="1865630" y="298450"/>
                    <a:pt x="1856740" y="297180"/>
                  </a:cubicBezTo>
                  <a:lnTo>
                    <a:pt x="1855470" y="295910"/>
                  </a:lnTo>
                  <a:cubicBezTo>
                    <a:pt x="1852930" y="289560"/>
                    <a:pt x="1846580" y="289560"/>
                    <a:pt x="1840230" y="288290"/>
                  </a:cubicBezTo>
                  <a:cubicBezTo>
                    <a:pt x="1840230" y="287020"/>
                    <a:pt x="1841500" y="287020"/>
                    <a:pt x="1841500" y="285750"/>
                  </a:cubicBezTo>
                  <a:cubicBezTo>
                    <a:pt x="1840230" y="285750"/>
                    <a:pt x="1838960" y="287020"/>
                    <a:pt x="1836420" y="287020"/>
                  </a:cubicBezTo>
                  <a:cubicBezTo>
                    <a:pt x="1835150" y="287020"/>
                    <a:pt x="1832610" y="288290"/>
                    <a:pt x="1831340" y="287020"/>
                  </a:cubicBezTo>
                  <a:cubicBezTo>
                    <a:pt x="1828800" y="283210"/>
                    <a:pt x="1824990" y="279400"/>
                    <a:pt x="1824990" y="275590"/>
                  </a:cubicBezTo>
                  <a:cubicBezTo>
                    <a:pt x="1824990" y="271780"/>
                    <a:pt x="1821180" y="271780"/>
                    <a:pt x="1819910" y="270510"/>
                  </a:cubicBezTo>
                  <a:lnTo>
                    <a:pt x="1817370" y="270510"/>
                  </a:lnTo>
                  <a:cubicBezTo>
                    <a:pt x="1812290" y="265430"/>
                    <a:pt x="1807210" y="264160"/>
                    <a:pt x="1800860" y="267970"/>
                  </a:cubicBezTo>
                  <a:cubicBezTo>
                    <a:pt x="1799590" y="264160"/>
                    <a:pt x="1802130" y="259080"/>
                    <a:pt x="1797050" y="257810"/>
                  </a:cubicBezTo>
                  <a:lnTo>
                    <a:pt x="1797050" y="256540"/>
                  </a:lnTo>
                  <a:cubicBezTo>
                    <a:pt x="1799590" y="250190"/>
                    <a:pt x="1795780" y="246380"/>
                    <a:pt x="1790700" y="243840"/>
                  </a:cubicBezTo>
                  <a:cubicBezTo>
                    <a:pt x="1786890" y="241300"/>
                    <a:pt x="1785620" y="238760"/>
                    <a:pt x="1785620" y="234950"/>
                  </a:cubicBezTo>
                  <a:lnTo>
                    <a:pt x="1785620" y="229870"/>
                  </a:lnTo>
                  <a:cubicBezTo>
                    <a:pt x="1780540" y="228600"/>
                    <a:pt x="1778000" y="223520"/>
                    <a:pt x="1775460" y="219710"/>
                  </a:cubicBezTo>
                  <a:cubicBezTo>
                    <a:pt x="1774190" y="214630"/>
                    <a:pt x="1771650" y="210820"/>
                    <a:pt x="1769110" y="207010"/>
                  </a:cubicBezTo>
                  <a:cubicBezTo>
                    <a:pt x="1766570" y="203200"/>
                    <a:pt x="1761490" y="200660"/>
                    <a:pt x="1761490" y="194310"/>
                  </a:cubicBezTo>
                  <a:cubicBezTo>
                    <a:pt x="1761490" y="190500"/>
                    <a:pt x="1760220" y="186690"/>
                    <a:pt x="1758950" y="182880"/>
                  </a:cubicBezTo>
                  <a:cubicBezTo>
                    <a:pt x="1756410" y="177800"/>
                    <a:pt x="1753870" y="173990"/>
                    <a:pt x="1750060" y="168910"/>
                  </a:cubicBezTo>
                  <a:cubicBezTo>
                    <a:pt x="1752600" y="165100"/>
                    <a:pt x="1755140" y="162560"/>
                    <a:pt x="1751330" y="158750"/>
                  </a:cubicBezTo>
                  <a:lnTo>
                    <a:pt x="1751330" y="156210"/>
                  </a:lnTo>
                  <a:cubicBezTo>
                    <a:pt x="1751330" y="154940"/>
                    <a:pt x="1750060" y="153670"/>
                    <a:pt x="1750060" y="152400"/>
                  </a:cubicBezTo>
                  <a:cubicBezTo>
                    <a:pt x="1748790" y="151130"/>
                    <a:pt x="1746250" y="149860"/>
                    <a:pt x="1744980" y="148590"/>
                  </a:cubicBezTo>
                  <a:cubicBezTo>
                    <a:pt x="1741170" y="144780"/>
                    <a:pt x="1738630" y="139700"/>
                    <a:pt x="1732280" y="142240"/>
                  </a:cubicBezTo>
                  <a:cubicBezTo>
                    <a:pt x="1729740" y="137160"/>
                    <a:pt x="1728470" y="132080"/>
                    <a:pt x="1727200" y="127000"/>
                  </a:cubicBezTo>
                  <a:cubicBezTo>
                    <a:pt x="1725930" y="123190"/>
                    <a:pt x="1724660" y="120650"/>
                    <a:pt x="1723390" y="116840"/>
                  </a:cubicBezTo>
                  <a:lnTo>
                    <a:pt x="1723390" y="115570"/>
                  </a:lnTo>
                  <a:cubicBezTo>
                    <a:pt x="1725930" y="110490"/>
                    <a:pt x="1722120" y="106680"/>
                    <a:pt x="1722120" y="102870"/>
                  </a:cubicBezTo>
                  <a:cubicBezTo>
                    <a:pt x="1722120" y="100330"/>
                    <a:pt x="1719580" y="97790"/>
                    <a:pt x="1718310" y="95250"/>
                  </a:cubicBezTo>
                  <a:cubicBezTo>
                    <a:pt x="1717040" y="91440"/>
                    <a:pt x="1713230" y="88900"/>
                    <a:pt x="1713230" y="85090"/>
                  </a:cubicBezTo>
                  <a:lnTo>
                    <a:pt x="1713230" y="64770"/>
                  </a:lnTo>
                  <a:cubicBezTo>
                    <a:pt x="1711960" y="57150"/>
                    <a:pt x="1709420" y="53340"/>
                    <a:pt x="1700530" y="52070"/>
                  </a:cubicBezTo>
                  <a:cubicBezTo>
                    <a:pt x="1699260" y="52070"/>
                    <a:pt x="1697990" y="52070"/>
                    <a:pt x="1697990" y="50800"/>
                  </a:cubicBezTo>
                  <a:cubicBezTo>
                    <a:pt x="1695450" y="46990"/>
                    <a:pt x="1691640" y="45720"/>
                    <a:pt x="1686560" y="44450"/>
                  </a:cubicBezTo>
                  <a:cubicBezTo>
                    <a:pt x="1682750" y="44450"/>
                    <a:pt x="1680210" y="44450"/>
                    <a:pt x="1677670" y="45720"/>
                  </a:cubicBezTo>
                  <a:cubicBezTo>
                    <a:pt x="1671320" y="49530"/>
                    <a:pt x="1664970" y="53340"/>
                    <a:pt x="1659890" y="58420"/>
                  </a:cubicBezTo>
                  <a:cubicBezTo>
                    <a:pt x="1653540" y="63500"/>
                    <a:pt x="1648460" y="67310"/>
                    <a:pt x="1640840" y="63500"/>
                  </a:cubicBezTo>
                  <a:lnTo>
                    <a:pt x="1638300" y="63500"/>
                  </a:lnTo>
                  <a:cubicBezTo>
                    <a:pt x="1635760" y="62230"/>
                    <a:pt x="1631950" y="60960"/>
                    <a:pt x="1629410" y="59690"/>
                  </a:cubicBezTo>
                  <a:cubicBezTo>
                    <a:pt x="1628140" y="60960"/>
                    <a:pt x="1626870" y="62230"/>
                    <a:pt x="1623060" y="60960"/>
                  </a:cubicBezTo>
                  <a:cubicBezTo>
                    <a:pt x="1615440" y="59690"/>
                    <a:pt x="1609090" y="58420"/>
                    <a:pt x="1602740" y="53340"/>
                  </a:cubicBezTo>
                  <a:cubicBezTo>
                    <a:pt x="1601470" y="52070"/>
                    <a:pt x="1598930" y="52070"/>
                    <a:pt x="1597660" y="52070"/>
                  </a:cubicBezTo>
                  <a:cubicBezTo>
                    <a:pt x="1592580" y="50800"/>
                    <a:pt x="1586230" y="49530"/>
                    <a:pt x="1579880" y="46990"/>
                  </a:cubicBezTo>
                  <a:cubicBezTo>
                    <a:pt x="1584960" y="43180"/>
                    <a:pt x="1583690" y="40640"/>
                    <a:pt x="1581150" y="38100"/>
                  </a:cubicBezTo>
                  <a:cubicBezTo>
                    <a:pt x="1577340" y="33020"/>
                    <a:pt x="1572260" y="33020"/>
                    <a:pt x="1568450" y="35560"/>
                  </a:cubicBezTo>
                  <a:cubicBezTo>
                    <a:pt x="1559560" y="39370"/>
                    <a:pt x="1550670" y="44450"/>
                    <a:pt x="1540510" y="48260"/>
                  </a:cubicBezTo>
                  <a:cubicBezTo>
                    <a:pt x="1536700" y="50800"/>
                    <a:pt x="1531620" y="52070"/>
                    <a:pt x="1526540" y="53340"/>
                  </a:cubicBezTo>
                  <a:cubicBezTo>
                    <a:pt x="1522730" y="54610"/>
                    <a:pt x="1518920" y="53340"/>
                    <a:pt x="1515110" y="54610"/>
                  </a:cubicBezTo>
                  <a:cubicBezTo>
                    <a:pt x="1511300" y="55880"/>
                    <a:pt x="1507490" y="57150"/>
                    <a:pt x="1502410" y="55880"/>
                  </a:cubicBezTo>
                  <a:cubicBezTo>
                    <a:pt x="1501140" y="55880"/>
                    <a:pt x="1498600" y="57150"/>
                    <a:pt x="1497330" y="57150"/>
                  </a:cubicBezTo>
                  <a:cubicBezTo>
                    <a:pt x="1494790" y="58420"/>
                    <a:pt x="1493520" y="59690"/>
                    <a:pt x="1490980" y="58420"/>
                  </a:cubicBezTo>
                  <a:cubicBezTo>
                    <a:pt x="1485900" y="58420"/>
                    <a:pt x="1483360" y="60960"/>
                    <a:pt x="1480820" y="63500"/>
                  </a:cubicBezTo>
                  <a:cubicBezTo>
                    <a:pt x="1478280" y="66040"/>
                    <a:pt x="1475740" y="71120"/>
                    <a:pt x="1473200" y="72390"/>
                  </a:cubicBezTo>
                  <a:cubicBezTo>
                    <a:pt x="1469390" y="73660"/>
                    <a:pt x="1466850" y="76200"/>
                    <a:pt x="1464310" y="78740"/>
                  </a:cubicBezTo>
                  <a:cubicBezTo>
                    <a:pt x="1461770" y="81280"/>
                    <a:pt x="1459230" y="82550"/>
                    <a:pt x="1456690" y="83820"/>
                  </a:cubicBezTo>
                  <a:cubicBezTo>
                    <a:pt x="1452880" y="86360"/>
                    <a:pt x="1449070" y="87630"/>
                    <a:pt x="1445260" y="90170"/>
                  </a:cubicBezTo>
                  <a:cubicBezTo>
                    <a:pt x="1441450" y="93980"/>
                    <a:pt x="1436370" y="96520"/>
                    <a:pt x="1431290" y="96520"/>
                  </a:cubicBezTo>
                  <a:cubicBezTo>
                    <a:pt x="1426210" y="97790"/>
                    <a:pt x="1419860" y="97790"/>
                    <a:pt x="1414780" y="101600"/>
                  </a:cubicBezTo>
                  <a:cubicBezTo>
                    <a:pt x="1414780" y="101600"/>
                    <a:pt x="1413510" y="102870"/>
                    <a:pt x="1412240" y="102870"/>
                  </a:cubicBezTo>
                  <a:cubicBezTo>
                    <a:pt x="1407160" y="102870"/>
                    <a:pt x="1402080" y="101600"/>
                    <a:pt x="1397000" y="101600"/>
                  </a:cubicBezTo>
                  <a:cubicBezTo>
                    <a:pt x="1393190" y="101600"/>
                    <a:pt x="1386840" y="100330"/>
                    <a:pt x="1384300" y="106680"/>
                  </a:cubicBezTo>
                  <a:cubicBezTo>
                    <a:pt x="1384300" y="106680"/>
                    <a:pt x="1383030" y="107950"/>
                    <a:pt x="1381760" y="107950"/>
                  </a:cubicBezTo>
                  <a:cubicBezTo>
                    <a:pt x="1377950" y="109220"/>
                    <a:pt x="1374140" y="111760"/>
                    <a:pt x="1370330" y="113030"/>
                  </a:cubicBezTo>
                  <a:cubicBezTo>
                    <a:pt x="1370330" y="115570"/>
                    <a:pt x="1366520" y="116840"/>
                    <a:pt x="1363980" y="116840"/>
                  </a:cubicBezTo>
                  <a:cubicBezTo>
                    <a:pt x="1352550" y="115570"/>
                    <a:pt x="1342390" y="115570"/>
                    <a:pt x="1330960" y="111760"/>
                  </a:cubicBezTo>
                  <a:cubicBezTo>
                    <a:pt x="1325880" y="110490"/>
                    <a:pt x="1320800" y="107950"/>
                    <a:pt x="1314450" y="105410"/>
                  </a:cubicBezTo>
                  <a:cubicBezTo>
                    <a:pt x="1313180" y="105410"/>
                    <a:pt x="1311910" y="104140"/>
                    <a:pt x="1310640" y="104140"/>
                  </a:cubicBezTo>
                  <a:cubicBezTo>
                    <a:pt x="1301750" y="104140"/>
                    <a:pt x="1292860" y="105410"/>
                    <a:pt x="1282700" y="105410"/>
                  </a:cubicBezTo>
                  <a:lnTo>
                    <a:pt x="1281430" y="105410"/>
                  </a:lnTo>
                  <a:cubicBezTo>
                    <a:pt x="1276350" y="102870"/>
                    <a:pt x="1270000" y="104140"/>
                    <a:pt x="1264920" y="107950"/>
                  </a:cubicBezTo>
                  <a:cubicBezTo>
                    <a:pt x="1263650" y="109220"/>
                    <a:pt x="1261110" y="110490"/>
                    <a:pt x="1259840" y="110490"/>
                  </a:cubicBezTo>
                  <a:cubicBezTo>
                    <a:pt x="1253490" y="109220"/>
                    <a:pt x="1248410" y="107950"/>
                    <a:pt x="1242060" y="106680"/>
                  </a:cubicBezTo>
                  <a:cubicBezTo>
                    <a:pt x="1235710" y="105410"/>
                    <a:pt x="1230630" y="104140"/>
                    <a:pt x="1224280" y="104140"/>
                  </a:cubicBezTo>
                  <a:cubicBezTo>
                    <a:pt x="1219200" y="104140"/>
                    <a:pt x="1214120" y="102870"/>
                    <a:pt x="1209040" y="100330"/>
                  </a:cubicBezTo>
                  <a:cubicBezTo>
                    <a:pt x="1203960" y="97790"/>
                    <a:pt x="1198880" y="96520"/>
                    <a:pt x="1193800" y="93980"/>
                  </a:cubicBezTo>
                  <a:cubicBezTo>
                    <a:pt x="1191260" y="92710"/>
                    <a:pt x="1187450" y="92710"/>
                    <a:pt x="1183640" y="91440"/>
                  </a:cubicBezTo>
                  <a:cubicBezTo>
                    <a:pt x="1183640" y="87630"/>
                    <a:pt x="1184910" y="85090"/>
                    <a:pt x="1184910" y="82550"/>
                  </a:cubicBezTo>
                  <a:cubicBezTo>
                    <a:pt x="1178560" y="85090"/>
                    <a:pt x="1174750" y="83820"/>
                    <a:pt x="1170940" y="81280"/>
                  </a:cubicBezTo>
                  <a:cubicBezTo>
                    <a:pt x="1168400" y="80010"/>
                    <a:pt x="1164590" y="80010"/>
                    <a:pt x="1162050" y="78740"/>
                  </a:cubicBezTo>
                  <a:lnTo>
                    <a:pt x="1158240" y="78740"/>
                  </a:lnTo>
                  <a:cubicBezTo>
                    <a:pt x="1153160" y="76200"/>
                    <a:pt x="1146810" y="76200"/>
                    <a:pt x="1140460" y="76200"/>
                  </a:cubicBezTo>
                  <a:cubicBezTo>
                    <a:pt x="1132840" y="76200"/>
                    <a:pt x="1123950" y="74930"/>
                    <a:pt x="1116330" y="69850"/>
                  </a:cubicBezTo>
                  <a:cubicBezTo>
                    <a:pt x="1109980" y="66040"/>
                    <a:pt x="1102360" y="63500"/>
                    <a:pt x="1094740" y="64770"/>
                  </a:cubicBezTo>
                  <a:cubicBezTo>
                    <a:pt x="1090930" y="66040"/>
                    <a:pt x="1087120" y="68580"/>
                    <a:pt x="1083310" y="69850"/>
                  </a:cubicBezTo>
                  <a:cubicBezTo>
                    <a:pt x="1076960" y="72390"/>
                    <a:pt x="1071880" y="77470"/>
                    <a:pt x="1065530" y="80010"/>
                  </a:cubicBezTo>
                  <a:cubicBezTo>
                    <a:pt x="1059180" y="82550"/>
                    <a:pt x="1051560" y="85090"/>
                    <a:pt x="1043940" y="87630"/>
                  </a:cubicBezTo>
                  <a:cubicBezTo>
                    <a:pt x="1040130" y="88900"/>
                    <a:pt x="1036320" y="91440"/>
                    <a:pt x="1032510" y="92710"/>
                  </a:cubicBezTo>
                  <a:cubicBezTo>
                    <a:pt x="1026160" y="95250"/>
                    <a:pt x="1021080" y="96520"/>
                    <a:pt x="1014730" y="99060"/>
                  </a:cubicBezTo>
                  <a:cubicBezTo>
                    <a:pt x="1010920" y="100330"/>
                    <a:pt x="1005840" y="104140"/>
                    <a:pt x="1002030" y="105410"/>
                  </a:cubicBezTo>
                  <a:cubicBezTo>
                    <a:pt x="994410" y="107950"/>
                    <a:pt x="986790" y="111760"/>
                    <a:pt x="977900" y="113030"/>
                  </a:cubicBezTo>
                  <a:cubicBezTo>
                    <a:pt x="974090" y="114300"/>
                    <a:pt x="972820" y="116840"/>
                    <a:pt x="970280" y="118110"/>
                  </a:cubicBezTo>
                  <a:lnTo>
                    <a:pt x="958850" y="121920"/>
                  </a:lnTo>
                  <a:cubicBezTo>
                    <a:pt x="951230" y="124460"/>
                    <a:pt x="944880" y="127000"/>
                    <a:pt x="937260" y="128270"/>
                  </a:cubicBezTo>
                  <a:cubicBezTo>
                    <a:pt x="933450" y="129540"/>
                    <a:pt x="928370" y="130810"/>
                    <a:pt x="924560" y="132080"/>
                  </a:cubicBezTo>
                  <a:cubicBezTo>
                    <a:pt x="923290" y="132080"/>
                    <a:pt x="923290" y="133350"/>
                    <a:pt x="922020" y="133350"/>
                  </a:cubicBezTo>
                  <a:cubicBezTo>
                    <a:pt x="919480" y="135890"/>
                    <a:pt x="916940" y="138430"/>
                    <a:pt x="913130" y="139700"/>
                  </a:cubicBezTo>
                  <a:cubicBezTo>
                    <a:pt x="906780" y="142240"/>
                    <a:pt x="900430" y="144780"/>
                    <a:pt x="894080" y="146050"/>
                  </a:cubicBezTo>
                  <a:cubicBezTo>
                    <a:pt x="891540" y="147320"/>
                    <a:pt x="887730" y="147320"/>
                    <a:pt x="885190" y="147320"/>
                  </a:cubicBezTo>
                  <a:cubicBezTo>
                    <a:pt x="877570" y="148590"/>
                    <a:pt x="869950" y="152400"/>
                    <a:pt x="862330" y="154940"/>
                  </a:cubicBezTo>
                  <a:cubicBezTo>
                    <a:pt x="855980" y="157480"/>
                    <a:pt x="849630" y="158750"/>
                    <a:pt x="844550" y="161290"/>
                  </a:cubicBezTo>
                  <a:cubicBezTo>
                    <a:pt x="836930" y="163830"/>
                    <a:pt x="829310" y="166370"/>
                    <a:pt x="825500" y="173990"/>
                  </a:cubicBezTo>
                  <a:cubicBezTo>
                    <a:pt x="825500" y="175260"/>
                    <a:pt x="822960" y="175260"/>
                    <a:pt x="822960" y="175260"/>
                  </a:cubicBezTo>
                  <a:cubicBezTo>
                    <a:pt x="819150" y="176530"/>
                    <a:pt x="814070" y="177800"/>
                    <a:pt x="810260" y="179070"/>
                  </a:cubicBezTo>
                  <a:cubicBezTo>
                    <a:pt x="808990" y="180340"/>
                    <a:pt x="807720" y="179070"/>
                    <a:pt x="807720" y="177800"/>
                  </a:cubicBezTo>
                  <a:cubicBezTo>
                    <a:pt x="806450" y="172720"/>
                    <a:pt x="806450" y="166370"/>
                    <a:pt x="798830" y="163830"/>
                  </a:cubicBezTo>
                  <a:lnTo>
                    <a:pt x="797560" y="162560"/>
                  </a:lnTo>
                  <a:cubicBezTo>
                    <a:pt x="797560" y="156210"/>
                    <a:pt x="792480" y="153670"/>
                    <a:pt x="787400" y="151130"/>
                  </a:cubicBezTo>
                  <a:cubicBezTo>
                    <a:pt x="782320" y="148590"/>
                    <a:pt x="778510" y="147320"/>
                    <a:pt x="774700" y="142240"/>
                  </a:cubicBezTo>
                  <a:cubicBezTo>
                    <a:pt x="772160" y="138430"/>
                    <a:pt x="767080" y="135890"/>
                    <a:pt x="763270" y="132080"/>
                  </a:cubicBezTo>
                  <a:cubicBezTo>
                    <a:pt x="759460" y="129540"/>
                    <a:pt x="754380" y="128270"/>
                    <a:pt x="751840" y="123190"/>
                  </a:cubicBezTo>
                  <a:cubicBezTo>
                    <a:pt x="750570" y="120650"/>
                    <a:pt x="748030" y="119380"/>
                    <a:pt x="745490" y="116840"/>
                  </a:cubicBezTo>
                  <a:cubicBezTo>
                    <a:pt x="746760" y="116840"/>
                    <a:pt x="744220" y="116840"/>
                    <a:pt x="742950" y="115570"/>
                  </a:cubicBezTo>
                  <a:cubicBezTo>
                    <a:pt x="741680" y="114300"/>
                    <a:pt x="740410" y="114300"/>
                    <a:pt x="739140" y="113030"/>
                  </a:cubicBezTo>
                  <a:cubicBezTo>
                    <a:pt x="737870" y="110490"/>
                    <a:pt x="736600" y="107950"/>
                    <a:pt x="732790" y="107950"/>
                  </a:cubicBezTo>
                  <a:cubicBezTo>
                    <a:pt x="731520" y="107950"/>
                    <a:pt x="730250" y="106680"/>
                    <a:pt x="728980" y="105410"/>
                  </a:cubicBezTo>
                  <a:cubicBezTo>
                    <a:pt x="727710" y="105410"/>
                    <a:pt x="726440" y="104140"/>
                    <a:pt x="723900" y="104140"/>
                  </a:cubicBezTo>
                  <a:lnTo>
                    <a:pt x="708660" y="96520"/>
                  </a:lnTo>
                  <a:cubicBezTo>
                    <a:pt x="704850" y="93980"/>
                    <a:pt x="701040" y="90170"/>
                    <a:pt x="695960" y="88900"/>
                  </a:cubicBezTo>
                  <a:cubicBezTo>
                    <a:pt x="688340" y="86360"/>
                    <a:pt x="681990" y="82550"/>
                    <a:pt x="676910" y="76200"/>
                  </a:cubicBezTo>
                  <a:cubicBezTo>
                    <a:pt x="671830" y="69850"/>
                    <a:pt x="665480" y="66040"/>
                    <a:pt x="657860" y="62230"/>
                  </a:cubicBezTo>
                  <a:cubicBezTo>
                    <a:pt x="654050" y="59690"/>
                    <a:pt x="650240" y="58420"/>
                    <a:pt x="647700" y="57150"/>
                  </a:cubicBezTo>
                  <a:cubicBezTo>
                    <a:pt x="642620" y="53340"/>
                    <a:pt x="636270" y="50800"/>
                    <a:pt x="629920" y="48260"/>
                  </a:cubicBezTo>
                  <a:cubicBezTo>
                    <a:pt x="632460" y="44450"/>
                    <a:pt x="631190" y="44450"/>
                    <a:pt x="628650" y="43180"/>
                  </a:cubicBezTo>
                  <a:cubicBezTo>
                    <a:pt x="626110" y="41910"/>
                    <a:pt x="623570" y="41910"/>
                    <a:pt x="622300" y="40640"/>
                  </a:cubicBezTo>
                  <a:cubicBezTo>
                    <a:pt x="621030" y="36830"/>
                    <a:pt x="617220" y="36830"/>
                    <a:pt x="614680" y="34290"/>
                  </a:cubicBezTo>
                  <a:cubicBezTo>
                    <a:pt x="610870" y="30480"/>
                    <a:pt x="605790" y="26670"/>
                    <a:pt x="601980" y="22860"/>
                  </a:cubicBezTo>
                  <a:cubicBezTo>
                    <a:pt x="600710" y="21590"/>
                    <a:pt x="599440" y="20320"/>
                    <a:pt x="598170" y="20320"/>
                  </a:cubicBezTo>
                  <a:cubicBezTo>
                    <a:pt x="588010" y="19050"/>
                    <a:pt x="580390" y="12700"/>
                    <a:pt x="571500" y="8890"/>
                  </a:cubicBezTo>
                  <a:cubicBezTo>
                    <a:pt x="570230" y="7620"/>
                    <a:pt x="567690" y="6350"/>
                    <a:pt x="566420" y="6350"/>
                  </a:cubicBezTo>
                  <a:cubicBezTo>
                    <a:pt x="561340" y="6350"/>
                    <a:pt x="556260" y="7620"/>
                    <a:pt x="549910" y="7620"/>
                  </a:cubicBezTo>
                  <a:cubicBezTo>
                    <a:pt x="544830" y="7620"/>
                    <a:pt x="538480" y="6350"/>
                    <a:pt x="533400" y="5080"/>
                  </a:cubicBezTo>
                  <a:cubicBezTo>
                    <a:pt x="528320" y="3810"/>
                    <a:pt x="523240" y="3810"/>
                    <a:pt x="518160" y="1270"/>
                  </a:cubicBezTo>
                  <a:cubicBezTo>
                    <a:pt x="513080" y="0"/>
                    <a:pt x="509270" y="2540"/>
                    <a:pt x="505460" y="1270"/>
                  </a:cubicBezTo>
                  <a:cubicBezTo>
                    <a:pt x="502920" y="2540"/>
                    <a:pt x="496570" y="5080"/>
                    <a:pt x="492760" y="7620"/>
                  </a:cubicBezTo>
                  <a:cubicBezTo>
                    <a:pt x="487680" y="10160"/>
                    <a:pt x="482600" y="13970"/>
                    <a:pt x="477520" y="17780"/>
                  </a:cubicBezTo>
                  <a:cubicBezTo>
                    <a:pt x="471170" y="21590"/>
                    <a:pt x="463550" y="25400"/>
                    <a:pt x="455930" y="29210"/>
                  </a:cubicBezTo>
                  <a:cubicBezTo>
                    <a:pt x="454660" y="30480"/>
                    <a:pt x="452120" y="30480"/>
                    <a:pt x="449580" y="29210"/>
                  </a:cubicBezTo>
                  <a:cubicBezTo>
                    <a:pt x="447040" y="27940"/>
                    <a:pt x="444500" y="29210"/>
                    <a:pt x="441960" y="30480"/>
                  </a:cubicBezTo>
                  <a:cubicBezTo>
                    <a:pt x="438150" y="33020"/>
                    <a:pt x="433070" y="34290"/>
                    <a:pt x="429260" y="36830"/>
                  </a:cubicBezTo>
                  <a:cubicBezTo>
                    <a:pt x="422910" y="41910"/>
                    <a:pt x="416560" y="48260"/>
                    <a:pt x="407670" y="49530"/>
                  </a:cubicBezTo>
                  <a:cubicBezTo>
                    <a:pt x="402590" y="49530"/>
                    <a:pt x="397510" y="53340"/>
                    <a:pt x="392430" y="53340"/>
                  </a:cubicBezTo>
                  <a:cubicBezTo>
                    <a:pt x="388620" y="53340"/>
                    <a:pt x="386080" y="53340"/>
                    <a:pt x="382270" y="54610"/>
                  </a:cubicBezTo>
                  <a:cubicBezTo>
                    <a:pt x="377190" y="55880"/>
                    <a:pt x="372110" y="58420"/>
                    <a:pt x="365760" y="58420"/>
                  </a:cubicBezTo>
                  <a:cubicBezTo>
                    <a:pt x="358140" y="58420"/>
                    <a:pt x="351790" y="62230"/>
                    <a:pt x="344170" y="64770"/>
                  </a:cubicBezTo>
                  <a:cubicBezTo>
                    <a:pt x="336550" y="68580"/>
                    <a:pt x="330200" y="72390"/>
                    <a:pt x="322580" y="76200"/>
                  </a:cubicBezTo>
                  <a:cubicBezTo>
                    <a:pt x="317500" y="78740"/>
                    <a:pt x="312420" y="78740"/>
                    <a:pt x="306070" y="77470"/>
                  </a:cubicBezTo>
                  <a:cubicBezTo>
                    <a:pt x="302260" y="77470"/>
                    <a:pt x="299720" y="76200"/>
                    <a:pt x="297180" y="78740"/>
                  </a:cubicBezTo>
                  <a:lnTo>
                    <a:pt x="285750" y="86360"/>
                  </a:lnTo>
                  <a:cubicBezTo>
                    <a:pt x="280670" y="90170"/>
                    <a:pt x="276860" y="95250"/>
                    <a:pt x="273050" y="99060"/>
                  </a:cubicBezTo>
                  <a:cubicBezTo>
                    <a:pt x="267970" y="105410"/>
                    <a:pt x="265430" y="113030"/>
                    <a:pt x="257810" y="116840"/>
                  </a:cubicBezTo>
                  <a:cubicBezTo>
                    <a:pt x="256540" y="118110"/>
                    <a:pt x="255270" y="120650"/>
                    <a:pt x="254000" y="123190"/>
                  </a:cubicBezTo>
                  <a:cubicBezTo>
                    <a:pt x="252730" y="124460"/>
                    <a:pt x="252730" y="125730"/>
                    <a:pt x="251460" y="127000"/>
                  </a:cubicBezTo>
                  <a:cubicBezTo>
                    <a:pt x="247650" y="130810"/>
                    <a:pt x="243840" y="134620"/>
                    <a:pt x="241300" y="139700"/>
                  </a:cubicBezTo>
                  <a:cubicBezTo>
                    <a:pt x="238760" y="144780"/>
                    <a:pt x="232410" y="146050"/>
                    <a:pt x="229870" y="149860"/>
                  </a:cubicBezTo>
                  <a:cubicBezTo>
                    <a:pt x="226060" y="154940"/>
                    <a:pt x="218440" y="157480"/>
                    <a:pt x="213360" y="160020"/>
                  </a:cubicBezTo>
                  <a:cubicBezTo>
                    <a:pt x="205740" y="163830"/>
                    <a:pt x="199390" y="168910"/>
                    <a:pt x="195580" y="176530"/>
                  </a:cubicBezTo>
                  <a:cubicBezTo>
                    <a:pt x="195580" y="177800"/>
                    <a:pt x="195580" y="177800"/>
                    <a:pt x="194310" y="179070"/>
                  </a:cubicBezTo>
                  <a:cubicBezTo>
                    <a:pt x="185420" y="184150"/>
                    <a:pt x="176530" y="187960"/>
                    <a:pt x="167640" y="193040"/>
                  </a:cubicBezTo>
                  <a:cubicBezTo>
                    <a:pt x="161290" y="196850"/>
                    <a:pt x="153670" y="196850"/>
                    <a:pt x="147320" y="201930"/>
                  </a:cubicBezTo>
                  <a:cubicBezTo>
                    <a:pt x="144780" y="204470"/>
                    <a:pt x="140970" y="205740"/>
                    <a:pt x="137160" y="207010"/>
                  </a:cubicBezTo>
                  <a:cubicBezTo>
                    <a:pt x="129540" y="210820"/>
                    <a:pt x="121920" y="212090"/>
                    <a:pt x="116840" y="218440"/>
                  </a:cubicBezTo>
                  <a:cubicBezTo>
                    <a:pt x="110490" y="226060"/>
                    <a:pt x="101600" y="228600"/>
                    <a:pt x="95250" y="233680"/>
                  </a:cubicBezTo>
                  <a:cubicBezTo>
                    <a:pt x="86360" y="240030"/>
                    <a:pt x="77470" y="246380"/>
                    <a:pt x="68580" y="254000"/>
                  </a:cubicBezTo>
                  <a:cubicBezTo>
                    <a:pt x="63500" y="256540"/>
                    <a:pt x="58420" y="257810"/>
                    <a:pt x="53340" y="255270"/>
                  </a:cubicBezTo>
                  <a:cubicBezTo>
                    <a:pt x="50800" y="254000"/>
                    <a:pt x="48260" y="252730"/>
                    <a:pt x="46990" y="254000"/>
                  </a:cubicBezTo>
                  <a:cubicBezTo>
                    <a:pt x="41910" y="257810"/>
                    <a:pt x="35560" y="259080"/>
                    <a:pt x="29210" y="260350"/>
                  </a:cubicBezTo>
                  <a:cubicBezTo>
                    <a:pt x="27940" y="260350"/>
                    <a:pt x="26670" y="261620"/>
                    <a:pt x="25400" y="261620"/>
                  </a:cubicBezTo>
                  <a:cubicBezTo>
                    <a:pt x="22860" y="407670"/>
                    <a:pt x="16510" y="554990"/>
                    <a:pt x="10160" y="701040"/>
                  </a:cubicBezTo>
                  <a:cubicBezTo>
                    <a:pt x="3810" y="858520"/>
                    <a:pt x="13970" y="995680"/>
                    <a:pt x="12700" y="1153160"/>
                  </a:cubicBezTo>
                  <a:cubicBezTo>
                    <a:pt x="11430" y="1311910"/>
                    <a:pt x="0" y="1487170"/>
                    <a:pt x="13970" y="1644650"/>
                  </a:cubicBezTo>
                  <a:cubicBezTo>
                    <a:pt x="26670" y="1800860"/>
                    <a:pt x="41910" y="1957070"/>
                    <a:pt x="54610" y="2113280"/>
                  </a:cubicBezTo>
                  <a:lnTo>
                    <a:pt x="55880" y="2113280"/>
                  </a:lnTo>
                  <a:cubicBezTo>
                    <a:pt x="60960" y="2112010"/>
                    <a:pt x="66040" y="2112010"/>
                    <a:pt x="72390" y="2112010"/>
                  </a:cubicBezTo>
                  <a:cubicBezTo>
                    <a:pt x="80010" y="2110740"/>
                    <a:pt x="86360" y="2108200"/>
                    <a:pt x="93980" y="2108200"/>
                  </a:cubicBezTo>
                  <a:cubicBezTo>
                    <a:pt x="102870" y="2108200"/>
                    <a:pt x="111760" y="2109470"/>
                    <a:pt x="120650" y="2109470"/>
                  </a:cubicBezTo>
                  <a:cubicBezTo>
                    <a:pt x="129540" y="2109470"/>
                    <a:pt x="138430" y="2110740"/>
                    <a:pt x="146050" y="2112010"/>
                  </a:cubicBezTo>
                  <a:cubicBezTo>
                    <a:pt x="153670" y="2113280"/>
                    <a:pt x="160020" y="2113280"/>
                    <a:pt x="166370" y="2109470"/>
                  </a:cubicBezTo>
                  <a:lnTo>
                    <a:pt x="167640" y="2109470"/>
                  </a:lnTo>
                  <a:cubicBezTo>
                    <a:pt x="175260" y="2108200"/>
                    <a:pt x="182880" y="2106930"/>
                    <a:pt x="191770" y="2105660"/>
                  </a:cubicBezTo>
                  <a:cubicBezTo>
                    <a:pt x="194310" y="2105660"/>
                    <a:pt x="198120" y="2105660"/>
                    <a:pt x="199390" y="2106930"/>
                  </a:cubicBezTo>
                  <a:cubicBezTo>
                    <a:pt x="204470" y="2112010"/>
                    <a:pt x="209550" y="2110740"/>
                    <a:pt x="215900" y="2109470"/>
                  </a:cubicBezTo>
                  <a:cubicBezTo>
                    <a:pt x="222250" y="2108200"/>
                    <a:pt x="226060" y="2109470"/>
                    <a:pt x="231140" y="2112010"/>
                  </a:cubicBezTo>
                  <a:cubicBezTo>
                    <a:pt x="233680" y="2113280"/>
                    <a:pt x="236220" y="2113280"/>
                    <a:pt x="238760" y="2113280"/>
                  </a:cubicBezTo>
                  <a:lnTo>
                    <a:pt x="255270" y="2113280"/>
                  </a:lnTo>
                  <a:cubicBezTo>
                    <a:pt x="259080" y="2113280"/>
                    <a:pt x="262890" y="2115820"/>
                    <a:pt x="266700" y="2115820"/>
                  </a:cubicBezTo>
                  <a:cubicBezTo>
                    <a:pt x="271780" y="2117090"/>
                    <a:pt x="278130" y="2117090"/>
                    <a:pt x="283210" y="2117090"/>
                  </a:cubicBezTo>
                  <a:cubicBezTo>
                    <a:pt x="285750" y="2117090"/>
                    <a:pt x="288290" y="2119630"/>
                    <a:pt x="289560" y="2120900"/>
                  </a:cubicBezTo>
                  <a:cubicBezTo>
                    <a:pt x="300990" y="2124710"/>
                    <a:pt x="311150" y="2122170"/>
                    <a:pt x="322580" y="2122170"/>
                  </a:cubicBezTo>
                  <a:cubicBezTo>
                    <a:pt x="325120" y="2122170"/>
                    <a:pt x="327660" y="2119630"/>
                    <a:pt x="330200" y="2119630"/>
                  </a:cubicBezTo>
                  <a:cubicBezTo>
                    <a:pt x="339090" y="2118360"/>
                    <a:pt x="346710" y="2119630"/>
                    <a:pt x="354330" y="2123440"/>
                  </a:cubicBezTo>
                  <a:cubicBezTo>
                    <a:pt x="358140" y="2124710"/>
                    <a:pt x="363220" y="2124710"/>
                    <a:pt x="368300" y="2124710"/>
                  </a:cubicBezTo>
                  <a:lnTo>
                    <a:pt x="372110" y="2124710"/>
                  </a:lnTo>
                  <a:cubicBezTo>
                    <a:pt x="377190" y="2125980"/>
                    <a:pt x="381000" y="2128520"/>
                    <a:pt x="386080" y="2127250"/>
                  </a:cubicBezTo>
                  <a:cubicBezTo>
                    <a:pt x="392430" y="2125980"/>
                    <a:pt x="398780" y="2125980"/>
                    <a:pt x="406400" y="2124710"/>
                  </a:cubicBezTo>
                  <a:cubicBezTo>
                    <a:pt x="412750" y="2123440"/>
                    <a:pt x="419100" y="2124710"/>
                    <a:pt x="425450" y="2125980"/>
                  </a:cubicBezTo>
                  <a:cubicBezTo>
                    <a:pt x="426720" y="2125980"/>
                    <a:pt x="427990" y="2127250"/>
                    <a:pt x="429260" y="2125980"/>
                  </a:cubicBezTo>
                  <a:cubicBezTo>
                    <a:pt x="435610" y="2124710"/>
                    <a:pt x="440690" y="2122170"/>
                    <a:pt x="447040" y="2123440"/>
                  </a:cubicBezTo>
                  <a:cubicBezTo>
                    <a:pt x="452120" y="2124710"/>
                    <a:pt x="455930" y="2125980"/>
                    <a:pt x="461010" y="2127250"/>
                  </a:cubicBezTo>
                  <a:cubicBezTo>
                    <a:pt x="466090" y="2128520"/>
                    <a:pt x="469900" y="2129790"/>
                    <a:pt x="474980" y="2131060"/>
                  </a:cubicBezTo>
                  <a:cubicBezTo>
                    <a:pt x="481330" y="2132330"/>
                    <a:pt x="487680" y="2132330"/>
                    <a:pt x="492760" y="2133600"/>
                  </a:cubicBezTo>
                  <a:cubicBezTo>
                    <a:pt x="499110" y="2134870"/>
                    <a:pt x="502920" y="2139950"/>
                    <a:pt x="509270" y="2139950"/>
                  </a:cubicBezTo>
                  <a:cubicBezTo>
                    <a:pt x="515620" y="2139950"/>
                    <a:pt x="520700" y="2143760"/>
                    <a:pt x="527050" y="2146300"/>
                  </a:cubicBezTo>
                  <a:cubicBezTo>
                    <a:pt x="529590" y="2147570"/>
                    <a:pt x="532130" y="2147570"/>
                    <a:pt x="535940" y="2148840"/>
                  </a:cubicBezTo>
                  <a:cubicBezTo>
                    <a:pt x="543560" y="2150110"/>
                    <a:pt x="549910" y="2150110"/>
                    <a:pt x="557530" y="2151380"/>
                  </a:cubicBezTo>
                  <a:cubicBezTo>
                    <a:pt x="563880" y="2152650"/>
                    <a:pt x="570230" y="2155190"/>
                    <a:pt x="576580" y="2153920"/>
                  </a:cubicBezTo>
                  <a:cubicBezTo>
                    <a:pt x="586740" y="2152650"/>
                    <a:pt x="594360" y="2155190"/>
                    <a:pt x="603250" y="2157730"/>
                  </a:cubicBezTo>
                  <a:cubicBezTo>
                    <a:pt x="609600" y="2159000"/>
                    <a:pt x="614680" y="2162810"/>
                    <a:pt x="621030" y="2162810"/>
                  </a:cubicBezTo>
                  <a:cubicBezTo>
                    <a:pt x="628650" y="2164080"/>
                    <a:pt x="636270" y="2165350"/>
                    <a:pt x="641350" y="2170430"/>
                  </a:cubicBezTo>
                  <a:cubicBezTo>
                    <a:pt x="642620" y="2169160"/>
                    <a:pt x="643890" y="2169160"/>
                    <a:pt x="643890" y="2169160"/>
                  </a:cubicBezTo>
                  <a:cubicBezTo>
                    <a:pt x="647700" y="2170430"/>
                    <a:pt x="652780" y="2170430"/>
                    <a:pt x="656590" y="2171700"/>
                  </a:cubicBezTo>
                  <a:cubicBezTo>
                    <a:pt x="664210" y="2172970"/>
                    <a:pt x="670560" y="2175510"/>
                    <a:pt x="676910" y="2176780"/>
                  </a:cubicBezTo>
                  <a:cubicBezTo>
                    <a:pt x="680720" y="2178050"/>
                    <a:pt x="684530" y="2178050"/>
                    <a:pt x="687070" y="2180590"/>
                  </a:cubicBezTo>
                  <a:cubicBezTo>
                    <a:pt x="690880" y="2183130"/>
                    <a:pt x="694690" y="2184400"/>
                    <a:pt x="698500" y="2183130"/>
                  </a:cubicBezTo>
                  <a:cubicBezTo>
                    <a:pt x="702310" y="2183130"/>
                    <a:pt x="704850" y="2181860"/>
                    <a:pt x="708660" y="2183130"/>
                  </a:cubicBezTo>
                  <a:cubicBezTo>
                    <a:pt x="716280" y="2184400"/>
                    <a:pt x="722630" y="2188210"/>
                    <a:pt x="730250" y="2189480"/>
                  </a:cubicBezTo>
                  <a:cubicBezTo>
                    <a:pt x="732790" y="2190750"/>
                    <a:pt x="736600" y="2190750"/>
                    <a:pt x="740410" y="2189480"/>
                  </a:cubicBezTo>
                  <a:cubicBezTo>
                    <a:pt x="750570" y="2186940"/>
                    <a:pt x="760730" y="2186940"/>
                    <a:pt x="770890" y="2189480"/>
                  </a:cubicBezTo>
                  <a:cubicBezTo>
                    <a:pt x="777240" y="2190750"/>
                    <a:pt x="784860" y="2194560"/>
                    <a:pt x="791210" y="2192020"/>
                  </a:cubicBezTo>
                  <a:cubicBezTo>
                    <a:pt x="796290" y="2190750"/>
                    <a:pt x="800100" y="2190750"/>
                    <a:pt x="803910" y="2190750"/>
                  </a:cubicBezTo>
                  <a:cubicBezTo>
                    <a:pt x="806450" y="2190750"/>
                    <a:pt x="808990" y="2192020"/>
                    <a:pt x="810260" y="2190750"/>
                  </a:cubicBezTo>
                  <a:cubicBezTo>
                    <a:pt x="816610" y="2184400"/>
                    <a:pt x="824230" y="2186940"/>
                    <a:pt x="831850" y="2186940"/>
                  </a:cubicBezTo>
                  <a:cubicBezTo>
                    <a:pt x="836930" y="2188210"/>
                    <a:pt x="843280" y="2188210"/>
                    <a:pt x="848360" y="2185670"/>
                  </a:cubicBezTo>
                  <a:lnTo>
                    <a:pt x="850900" y="2185670"/>
                  </a:lnTo>
                  <a:cubicBezTo>
                    <a:pt x="858520" y="2185670"/>
                    <a:pt x="866140" y="2186940"/>
                    <a:pt x="873760" y="2186940"/>
                  </a:cubicBezTo>
                  <a:lnTo>
                    <a:pt x="876300" y="2186940"/>
                  </a:lnTo>
                  <a:cubicBezTo>
                    <a:pt x="881380" y="2185670"/>
                    <a:pt x="885190" y="2183130"/>
                    <a:pt x="890270" y="2181860"/>
                  </a:cubicBezTo>
                  <a:cubicBezTo>
                    <a:pt x="897890" y="2179320"/>
                    <a:pt x="905510" y="2178050"/>
                    <a:pt x="913130" y="2176780"/>
                  </a:cubicBezTo>
                  <a:cubicBezTo>
                    <a:pt x="919480" y="2175510"/>
                    <a:pt x="924560" y="2176780"/>
                    <a:pt x="930910" y="2175510"/>
                  </a:cubicBezTo>
                  <a:cubicBezTo>
                    <a:pt x="932180" y="2175510"/>
                    <a:pt x="933450" y="2175510"/>
                    <a:pt x="934720" y="2174240"/>
                  </a:cubicBezTo>
                  <a:cubicBezTo>
                    <a:pt x="938530" y="2171700"/>
                    <a:pt x="944880" y="2174240"/>
                    <a:pt x="946150" y="2169160"/>
                  </a:cubicBezTo>
                  <a:lnTo>
                    <a:pt x="947420" y="2169160"/>
                  </a:lnTo>
                  <a:cubicBezTo>
                    <a:pt x="949960" y="2169160"/>
                    <a:pt x="953770" y="2169160"/>
                    <a:pt x="956310" y="2166620"/>
                  </a:cubicBezTo>
                  <a:cubicBezTo>
                    <a:pt x="961390" y="2162810"/>
                    <a:pt x="965200" y="2164080"/>
                    <a:pt x="970280" y="2165350"/>
                  </a:cubicBezTo>
                  <a:cubicBezTo>
                    <a:pt x="976630" y="2166620"/>
                    <a:pt x="982980" y="2167890"/>
                    <a:pt x="988060" y="2166620"/>
                  </a:cubicBezTo>
                  <a:cubicBezTo>
                    <a:pt x="994410" y="2165350"/>
                    <a:pt x="1002030" y="2162810"/>
                    <a:pt x="1008380" y="2161540"/>
                  </a:cubicBezTo>
                  <a:cubicBezTo>
                    <a:pt x="1009650" y="2161540"/>
                    <a:pt x="1010920" y="2160270"/>
                    <a:pt x="1012190" y="2159000"/>
                  </a:cubicBezTo>
                  <a:cubicBezTo>
                    <a:pt x="1016000" y="2156460"/>
                    <a:pt x="1018540" y="2152650"/>
                    <a:pt x="1022350" y="2150110"/>
                  </a:cubicBezTo>
                  <a:cubicBezTo>
                    <a:pt x="1022350" y="2150110"/>
                    <a:pt x="1023620" y="2148840"/>
                    <a:pt x="1024890" y="2148840"/>
                  </a:cubicBezTo>
                  <a:cubicBezTo>
                    <a:pt x="1031240" y="2151380"/>
                    <a:pt x="1033780" y="2145030"/>
                    <a:pt x="1037590" y="2142490"/>
                  </a:cubicBezTo>
                  <a:cubicBezTo>
                    <a:pt x="1042670" y="2139950"/>
                    <a:pt x="1045210" y="2132330"/>
                    <a:pt x="1052830" y="2133600"/>
                  </a:cubicBezTo>
                  <a:lnTo>
                    <a:pt x="1054100" y="2133600"/>
                  </a:lnTo>
                  <a:cubicBezTo>
                    <a:pt x="1059180" y="2131060"/>
                    <a:pt x="1064260" y="2127250"/>
                    <a:pt x="1068070" y="2124710"/>
                  </a:cubicBezTo>
                  <a:cubicBezTo>
                    <a:pt x="1069340" y="2123440"/>
                    <a:pt x="1070610" y="2122170"/>
                    <a:pt x="1070610" y="2120900"/>
                  </a:cubicBezTo>
                  <a:cubicBezTo>
                    <a:pt x="1071880" y="2119630"/>
                    <a:pt x="1073150" y="2117090"/>
                    <a:pt x="1075690" y="2115820"/>
                  </a:cubicBezTo>
                  <a:cubicBezTo>
                    <a:pt x="1084580" y="2109470"/>
                    <a:pt x="1093470" y="2104390"/>
                    <a:pt x="1102360" y="2098040"/>
                  </a:cubicBezTo>
                  <a:cubicBezTo>
                    <a:pt x="1106170" y="2095500"/>
                    <a:pt x="1112520" y="2092960"/>
                    <a:pt x="1112520" y="2085340"/>
                  </a:cubicBezTo>
                  <a:cubicBezTo>
                    <a:pt x="1112520" y="2077720"/>
                    <a:pt x="1120140" y="2075180"/>
                    <a:pt x="1125220" y="2072640"/>
                  </a:cubicBezTo>
                  <a:cubicBezTo>
                    <a:pt x="1129030" y="2070100"/>
                    <a:pt x="1134110" y="2070100"/>
                    <a:pt x="1139190" y="2068830"/>
                  </a:cubicBezTo>
                  <a:cubicBezTo>
                    <a:pt x="1141730" y="2068830"/>
                    <a:pt x="1143000" y="2067560"/>
                    <a:pt x="1145540" y="2067560"/>
                  </a:cubicBezTo>
                  <a:cubicBezTo>
                    <a:pt x="1148080" y="2067560"/>
                    <a:pt x="1150620" y="2067560"/>
                    <a:pt x="1151890" y="2065020"/>
                  </a:cubicBezTo>
                  <a:cubicBezTo>
                    <a:pt x="1153160" y="2063750"/>
                    <a:pt x="1154430" y="2063750"/>
                    <a:pt x="1155700" y="2062480"/>
                  </a:cubicBezTo>
                  <a:cubicBezTo>
                    <a:pt x="1158240" y="2061210"/>
                    <a:pt x="1160780" y="2059940"/>
                    <a:pt x="1162050" y="2058670"/>
                  </a:cubicBezTo>
                  <a:lnTo>
                    <a:pt x="1169670" y="2058670"/>
                  </a:lnTo>
                  <a:cubicBezTo>
                    <a:pt x="1174750" y="2061210"/>
                    <a:pt x="1178560" y="2063750"/>
                    <a:pt x="1182370" y="2065020"/>
                  </a:cubicBezTo>
                  <a:cubicBezTo>
                    <a:pt x="1182370" y="2065020"/>
                    <a:pt x="1183640" y="2063750"/>
                    <a:pt x="1184910" y="2063750"/>
                  </a:cubicBezTo>
                  <a:cubicBezTo>
                    <a:pt x="1182370" y="2062480"/>
                    <a:pt x="1181100" y="2061210"/>
                    <a:pt x="1178560" y="2059940"/>
                  </a:cubicBezTo>
                  <a:cubicBezTo>
                    <a:pt x="1178560" y="2057400"/>
                    <a:pt x="1178560" y="2056130"/>
                    <a:pt x="1179830" y="2053590"/>
                  </a:cubicBezTo>
                  <a:cubicBezTo>
                    <a:pt x="1182370" y="2054860"/>
                    <a:pt x="1186180" y="2056130"/>
                    <a:pt x="1184910" y="2051050"/>
                  </a:cubicBezTo>
                  <a:lnTo>
                    <a:pt x="1186180" y="2049780"/>
                  </a:lnTo>
                  <a:cubicBezTo>
                    <a:pt x="1188720" y="2047240"/>
                    <a:pt x="1191260" y="2044700"/>
                    <a:pt x="1195070" y="2045970"/>
                  </a:cubicBezTo>
                  <a:cubicBezTo>
                    <a:pt x="1195070" y="2045970"/>
                    <a:pt x="1196340" y="2044700"/>
                    <a:pt x="1197610" y="2044700"/>
                  </a:cubicBezTo>
                  <a:lnTo>
                    <a:pt x="1205230" y="2048510"/>
                  </a:lnTo>
                  <a:cubicBezTo>
                    <a:pt x="1205230" y="2047240"/>
                    <a:pt x="1205230" y="2045970"/>
                    <a:pt x="1203960" y="2045970"/>
                  </a:cubicBezTo>
                  <a:lnTo>
                    <a:pt x="1205230" y="2045970"/>
                  </a:lnTo>
                  <a:cubicBezTo>
                    <a:pt x="1206500" y="2047240"/>
                    <a:pt x="1207770" y="2047240"/>
                    <a:pt x="1210310" y="2048510"/>
                  </a:cubicBezTo>
                  <a:cubicBezTo>
                    <a:pt x="1210310" y="2045970"/>
                    <a:pt x="1216660" y="2042160"/>
                    <a:pt x="1217930" y="2043430"/>
                  </a:cubicBezTo>
                  <a:lnTo>
                    <a:pt x="1219200" y="2043430"/>
                  </a:lnTo>
                  <a:cubicBezTo>
                    <a:pt x="1220470" y="2047240"/>
                    <a:pt x="1223010" y="2049780"/>
                    <a:pt x="1224280" y="2053590"/>
                  </a:cubicBezTo>
                  <a:cubicBezTo>
                    <a:pt x="1226820" y="2052320"/>
                    <a:pt x="1229360" y="2049780"/>
                    <a:pt x="1231900" y="2048510"/>
                  </a:cubicBezTo>
                  <a:cubicBezTo>
                    <a:pt x="1233170" y="2051050"/>
                    <a:pt x="1233170" y="2053590"/>
                    <a:pt x="1234440" y="2057400"/>
                  </a:cubicBezTo>
                  <a:cubicBezTo>
                    <a:pt x="1236980" y="2054860"/>
                    <a:pt x="1238250" y="2053590"/>
                    <a:pt x="1238250" y="2052320"/>
                  </a:cubicBezTo>
                  <a:cubicBezTo>
                    <a:pt x="1242060" y="2053590"/>
                    <a:pt x="1245870" y="2053590"/>
                    <a:pt x="1248410" y="2054860"/>
                  </a:cubicBezTo>
                  <a:cubicBezTo>
                    <a:pt x="1252220" y="2057400"/>
                    <a:pt x="1256030" y="2057400"/>
                    <a:pt x="1259840" y="2056130"/>
                  </a:cubicBezTo>
                  <a:cubicBezTo>
                    <a:pt x="1262380" y="2054860"/>
                    <a:pt x="1263650" y="2053590"/>
                    <a:pt x="1266190" y="2052320"/>
                  </a:cubicBezTo>
                  <a:cubicBezTo>
                    <a:pt x="1267460" y="2054860"/>
                    <a:pt x="1268730" y="2056130"/>
                    <a:pt x="1271270" y="2057400"/>
                  </a:cubicBezTo>
                  <a:cubicBezTo>
                    <a:pt x="1270000" y="2057400"/>
                    <a:pt x="1268730" y="2058670"/>
                    <a:pt x="1267460" y="2058670"/>
                  </a:cubicBezTo>
                  <a:cubicBezTo>
                    <a:pt x="1264920" y="2059940"/>
                    <a:pt x="1263650" y="2061210"/>
                    <a:pt x="1262380" y="2063750"/>
                  </a:cubicBezTo>
                  <a:cubicBezTo>
                    <a:pt x="1261110" y="2066290"/>
                    <a:pt x="1261110" y="2068830"/>
                    <a:pt x="1258570" y="2070100"/>
                  </a:cubicBezTo>
                  <a:cubicBezTo>
                    <a:pt x="1256030" y="2071370"/>
                    <a:pt x="1256030" y="2068830"/>
                    <a:pt x="1253490" y="2068830"/>
                  </a:cubicBezTo>
                  <a:cubicBezTo>
                    <a:pt x="1256030" y="2067560"/>
                    <a:pt x="1257300" y="2067560"/>
                    <a:pt x="1258570" y="2067560"/>
                  </a:cubicBezTo>
                  <a:lnTo>
                    <a:pt x="1258570" y="2065020"/>
                  </a:lnTo>
                  <a:cubicBezTo>
                    <a:pt x="1250950" y="2067560"/>
                    <a:pt x="1243330" y="2063750"/>
                    <a:pt x="1234440" y="2065020"/>
                  </a:cubicBezTo>
                  <a:cubicBezTo>
                    <a:pt x="1239520" y="2067560"/>
                    <a:pt x="1244600" y="2068830"/>
                    <a:pt x="1249680" y="2070100"/>
                  </a:cubicBezTo>
                  <a:lnTo>
                    <a:pt x="1247140" y="2072640"/>
                  </a:lnTo>
                  <a:cubicBezTo>
                    <a:pt x="1249680" y="2073910"/>
                    <a:pt x="1252220" y="2073910"/>
                    <a:pt x="1254760" y="2073910"/>
                  </a:cubicBezTo>
                  <a:lnTo>
                    <a:pt x="1254760" y="2075180"/>
                  </a:lnTo>
                  <a:cubicBezTo>
                    <a:pt x="1252220" y="2075180"/>
                    <a:pt x="1250950" y="2076450"/>
                    <a:pt x="1248410" y="2076450"/>
                  </a:cubicBezTo>
                  <a:lnTo>
                    <a:pt x="1248410" y="2077720"/>
                  </a:lnTo>
                  <a:lnTo>
                    <a:pt x="1259840" y="2077720"/>
                  </a:lnTo>
                  <a:cubicBezTo>
                    <a:pt x="1262380" y="2071370"/>
                    <a:pt x="1270000" y="2073910"/>
                    <a:pt x="1273810" y="2070100"/>
                  </a:cubicBezTo>
                  <a:lnTo>
                    <a:pt x="1276350" y="2070100"/>
                  </a:lnTo>
                  <a:lnTo>
                    <a:pt x="1272540" y="2073910"/>
                  </a:lnTo>
                  <a:cubicBezTo>
                    <a:pt x="1273810" y="2075180"/>
                    <a:pt x="1275080" y="2075180"/>
                    <a:pt x="1276350" y="2076450"/>
                  </a:cubicBezTo>
                  <a:cubicBezTo>
                    <a:pt x="1277620" y="2077720"/>
                    <a:pt x="1278890" y="2077720"/>
                    <a:pt x="1280160" y="2078990"/>
                  </a:cubicBezTo>
                  <a:cubicBezTo>
                    <a:pt x="1282700" y="2077720"/>
                    <a:pt x="1283970" y="2077720"/>
                    <a:pt x="1286510" y="2076450"/>
                  </a:cubicBezTo>
                  <a:cubicBezTo>
                    <a:pt x="1285240" y="2078990"/>
                    <a:pt x="1285240" y="2080260"/>
                    <a:pt x="1285240" y="2081530"/>
                  </a:cubicBezTo>
                  <a:lnTo>
                    <a:pt x="1291590" y="2081530"/>
                  </a:lnTo>
                  <a:lnTo>
                    <a:pt x="1291590" y="2077720"/>
                  </a:lnTo>
                  <a:cubicBezTo>
                    <a:pt x="1291590" y="2073910"/>
                    <a:pt x="1294130" y="2073910"/>
                    <a:pt x="1296670" y="2075180"/>
                  </a:cubicBezTo>
                  <a:cubicBezTo>
                    <a:pt x="1300480" y="2077720"/>
                    <a:pt x="1303020" y="2076450"/>
                    <a:pt x="1306830" y="2075180"/>
                  </a:cubicBezTo>
                  <a:cubicBezTo>
                    <a:pt x="1310640" y="2075180"/>
                    <a:pt x="1313180" y="2072640"/>
                    <a:pt x="1314450" y="2068830"/>
                  </a:cubicBezTo>
                  <a:lnTo>
                    <a:pt x="1309370" y="2068830"/>
                  </a:lnTo>
                  <a:cubicBezTo>
                    <a:pt x="1309370" y="2067560"/>
                    <a:pt x="1310640" y="2066290"/>
                    <a:pt x="1310640" y="2065020"/>
                  </a:cubicBezTo>
                  <a:lnTo>
                    <a:pt x="1310640" y="2059940"/>
                  </a:lnTo>
                  <a:lnTo>
                    <a:pt x="1311910" y="2059940"/>
                  </a:lnTo>
                  <a:cubicBezTo>
                    <a:pt x="1311910" y="2062480"/>
                    <a:pt x="1313180" y="2063750"/>
                    <a:pt x="1313180" y="2066290"/>
                  </a:cubicBezTo>
                  <a:cubicBezTo>
                    <a:pt x="1315720" y="2065020"/>
                    <a:pt x="1319530" y="2065020"/>
                    <a:pt x="1323340" y="2063750"/>
                  </a:cubicBezTo>
                  <a:lnTo>
                    <a:pt x="1323340" y="2067560"/>
                  </a:lnTo>
                  <a:cubicBezTo>
                    <a:pt x="1327150" y="2068830"/>
                    <a:pt x="1330960" y="2071370"/>
                    <a:pt x="1333500" y="2076450"/>
                  </a:cubicBezTo>
                  <a:cubicBezTo>
                    <a:pt x="1333500" y="2076450"/>
                    <a:pt x="1334770" y="2077720"/>
                    <a:pt x="1334770" y="2076450"/>
                  </a:cubicBezTo>
                  <a:lnTo>
                    <a:pt x="1346200" y="2072640"/>
                  </a:lnTo>
                  <a:cubicBezTo>
                    <a:pt x="1351280" y="2071370"/>
                    <a:pt x="1355090" y="2070100"/>
                    <a:pt x="1360170" y="2068830"/>
                  </a:cubicBezTo>
                  <a:cubicBezTo>
                    <a:pt x="1362710" y="2068830"/>
                    <a:pt x="1363980" y="2071370"/>
                    <a:pt x="1367790" y="2073910"/>
                  </a:cubicBezTo>
                  <a:cubicBezTo>
                    <a:pt x="1371600" y="2073910"/>
                    <a:pt x="1384300" y="2076450"/>
                    <a:pt x="1389380" y="2080260"/>
                  </a:cubicBezTo>
                  <a:cubicBezTo>
                    <a:pt x="1390650" y="2081530"/>
                    <a:pt x="1393190" y="2080260"/>
                    <a:pt x="1394460" y="2080260"/>
                  </a:cubicBezTo>
                  <a:cubicBezTo>
                    <a:pt x="1398270" y="2078990"/>
                    <a:pt x="1402080" y="2078990"/>
                    <a:pt x="1405890" y="2077720"/>
                  </a:cubicBezTo>
                  <a:lnTo>
                    <a:pt x="1407160" y="2078990"/>
                  </a:lnTo>
                  <a:cubicBezTo>
                    <a:pt x="1408430" y="2081530"/>
                    <a:pt x="1408430" y="2084070"/>
                    <a:pt x="1408430" y="2086610"/>
                  </a:cubicBezTo>
                  <a:cubicBezTo>
                    <a:pt x="1412240" y="2090420"/>
                    <a:pt x="1416050" y="2094230"/>
                    <a:pt x="1421130" y="2087880"/>
                  </a:cubicBezTo>
                  <a:cubicBezTo>
                    <a:pt x="1421130" y="2089150"/>
                    <a:pt x="1419860" y="2090420"/>
                    <a:pt x="1419860" y="2091690"/>
                  </a:cubicBezTo>
                  <a:cubicBezTo>
                    <a:pt x="1421130" y="2091690"/>
                    <a:pt x="1421130" y="2092960"/>
                    <a:pt x="1422400" y="2092960"/>
                  </a:cubicBezTo>
                  <a:cubicBezTo>
                    <a:pt x="1424940" y="2094230"/>
                    <a:pt x="1432560" y="2095500"/>
                    <a:pt x="1433830" y="2092960"/>
                  </a:cubicBezTo>
                  <a:cubicBezTo>
                    <a:pt x="1435100" y="2089150"/>
                    <a:pt x="1437640" y="2090420"/>
                    <a:pt x="1438910" y="2090420"/>
                  </a:cubicBezTo>
                  <a:cubicBezTo>
                    <a:pt x="1440180" y="2091690"/>
                    <a:pt x="1440180" y="2094230"/>
                    <a:pt x="1441450" y="2096770"/>
                  </a:cubicBezTo>
                  <a:lnTo>
                    <a:pt x="1441450" y="2087880"/>
                  </a:lnTo>
                  <a:cubicBezTo>
                    <a:pt x="1443990" y="2090420"/>
                    <a:pt x="1445260" y="2091690"/>
                    <a:pt x="1446530" y="2094230"/>
                  </a:cubicBezTo>
                  <a:cubicBezTo>
                    <a:pt x="1447800" y="2095500"/>
                    <a:pt x="1447800" y="2096770"/>
                    <a:pt x="1447800" y="2098040"/>
                  </a:cubicBezTo>
                  <a:cubicBezTo>
                    <a:pt x="1446530" y="2098040"/>
                    <a:pt x="1445260" y="2098040"/>
                    <a:pt x="1443990" y="2099310"/>
                  </a:cubicBezTo>
                  <a:lnTo>
                    <a:pt x="1440180" y="2099310"/>
                  </a:lnTo>
                  <a:cubicBezTo>
                    <a:pt x="1443990" y="2101850"/>
                    <a:pt x="1442720" y="2108200"/>
                    <a:pt x="1447800" y="2105660"/>
                  </a:cubicBezTo>
                  <a:cubicBezTo>
                    <a:pt x="1449070" y="2104390"/>
                    <a:pt x="1450340" y="2101850"/>
                    <a:pt x="1451610" y="2100580"/>
                  </a:cubicBezTo>
                  <a:cubicBezTo>
                    <a:pt x="1451610" y="2101850"/>
                    <a:pt x="1452880" y="2104390"/>
                    <a:pt x="1452880" y="2105660"/>
                  </a:cubicBezTo>
                  <a:cubicBezTo>
                    <a:pt x="1454150" y="2105660"/>
                    <a:pt x="1455420" y="2105660"/>
                    <a:pt x="1456690" y="2106930"/>
                  </a:cubicBezTo>
                  <a:cubicBezTo>
                    <a:pt x="1459230" y="2110740"/>
                    <a:pt x="1463040" y="2109470"/>
                    <a:pt x="1466850" y="2110740"/>
                  </a:cubicBezTo>
                  <a:cubicBezTo>
                    <a:pt x="1469390" y="2110740"/>
                    <a:pt x="1470660" y="2113280"/>
                    <a:pt x="1471930" y="2114550"/>
                  </a:cubicBezTo>
                  <a:cubicBezTo>
                    <a:pt x="1473200" y="2117090"/>
                    <a:pt x="1474470" y="2119630"/>
                    <a:pt x="1478280" y="2119630"/>
                  </a:cubicBezTo>
                  <a:cubicBezTo>
                    <a:pt x="1480820" y="2119630"/>
                    <a:pt x="1483360" y="2122170"/>
                    <a:pt x="1485900" y="2124710"/>
                  </a:cubicBezTo>
                  <a:cubicBezTo>
                    <a:pt x="1489710" y="2127250"/>
                    <a:pt x="1493520" y="2132330"/>
                    <a:pt x="1497330" y="2134870"/>
                  </a:cubicBezTo>
                  <a:cubicBezTo>
                    <a:pt x="1503680" y="2138680"/>
                    <a:pt x="1510030" y="2143760"/>
                    <a:pt x="1517650" y="2142490"/>
                  </a:cubicBezTo>
                  <a:cubicBezTo>
                    <a:pt x="1521460" y="2142490"/>
                    <a:pt x="1525270" y="2145030"/>
                    <a:pt x="1529080" y="2145030"/>
                  </a:cubicBezTo>
                  <a:cubicBezTo>
                    <a:pt x="1532890" y="2145030"/>
                    <a:pt x="1537970" y="2145030"/>
                    <a:pt x="1543050" y="2143760"/>
                  </a:cubicBezTo>
                  <a:cubicBezTo>
                    <a:pt x="1543050" y="2147570"/>
                    <a:pt x="1543050" y="2148840"/>
                    <a:pt x="1546860" y="2148840"/>
                  </a:cubicBezTo>
                  <a:cubicBezTo>
                    <a:pt x="1549400" y="2148840"/>
                    <a:pt x="1551940" y="2148840"/>
                    <a:pt x="1554480" y="2150110"/>
                  </a:cubicBezTo>
                  <a:cubicBezTo>
                    <a:pt x="1562100" y="2150110"/>
                    <a:pt x="1568450" y="2153920"/>
                    <a:pt x="1576070" y="2152650"/>
                  </a:cubicBezTo>
                  <a:cubicBezTo>
                    <a:pt x="1578610" y="2152650"/>
                    <a:pt x="1581150" y="2153920"/>
                    <a:pt x="1583690" y="2155190"/>
                  </a:cubicBezTo>
                  <a:cubicBezTo>
                    <a:pt x="1591310" y="2157730"/>
                    <a:pt x="1596390" y="2164080"/>
                    <a:pt x="1605280" y="2162810"/>
                  </a:cubicBezTo>
                  <a:cubicBezTo>
                    <a:pt x="1606550" y="2162810"/>
                    <a:pt x="1609090" y="2162810"/>
                    <a:pt x="1610360" y="2164080"/>
                  </a:cubicBezTo>
                  <a:cubicBezTo>
                    <a:pt x="1612900" y="2166620"/>
                    <a:pt x="1614170" y="2165350"/>
                    <a:pt x="1615440" y="2164080"/>
                  </a:cubicBezTo>
                  <a:cubicBezTo>
                    <a:pt x="1617980" y="2162810"/>
                    <a:pt x="1620520" y="2161540"/>
                    <a:pt x="1621790" y="2162810"/>
                  </a:cubicBezTo>
                  <a:cubicBezTo>
                    <a:pt x="1626870" y="2164080"/>
                    <a:pt x="1633220" y="2165350"/>
                    <a:pt x="1638300" y="2166620"/>
                  </a:cubicBezTo>
                  <a:lnTo>
                    <a:pt x="1643380" y="2166620"/>
                  </a:lnTo>
                  <a:cubicBezTo>
                    <a:pt x="1647190" y="2165350"/>
                    <a:pt x="1652270" y="2164080"/>
                    <a:pt x="1656080" y="2164080"/>
                  </a:cubicBezTo>
                  <a:cubicBezTo>
                    <a:pt x="1662430" y="2162810"/>
                    <a:pt x="1668780" y="2162810"/>
                    <a:pt x="1675130" y="2162810"/>
                  </a:cubicBezTo>
                  <a:lnTo>
                    <a:pt x="1677670" y="2162810"/>
                  </a:lnTo>
                  <a:cubicBezTo>
                    <a:pt x="1686560" y="2160270"/>
                    <a:pt x="1696720" y="2157730"/>
                    <a:pt x="1705610" y="2155190"/>
                  </a:cubicBezTo>
                  <a:cubicBezTo>
                    <a:pt x="1711960" y="2153920"/>
                    <a:pt x="1718310" y="2152650"/>
                    <a:pt x="1725930" y="2151380"/>
                  </a:cubicBezTo>
                  <a:cubicBezTo>
                    <a:pt x="1733550" y="2150110"/>
                    <a:pt x="1739900" y="2147570"/>
                    <a:pt x="1747520" y="2146300"/>
                  </a:cubicBezTo>
                  <a:cubicBezTo>
                    <a:pt x="1750060" y="2146300"/>
                    <a:pt x="1752600" y="2146300"/>
                    <a:pt x="1756410" y="2145030"/>
                  </a:cubicBezTo>
                  <a:cubicBezTo>
                    <a:pt x="1766570" y="2143760"/>
                    <a:pt x="1776730" y="2139950"/>
                    <a:pt x="1786890" y="2145030"/>
                  </a:cubicBezTo>
                  <a:lnTo>
                    <a:pt x="1802130" y="2148840"/>
                  </a:lnTo>
                  <a:cubicBezTo>
                    <a:pt x="1808480" y="2150110"/>
                    <a:pt x="1813560" y="2153920"/>
                    <a:pt x="1819910" y="2153920"/>
                  </a:cubicBezTo>
                  <a:cubicBezTo>
                    <a:pt x="1821180" y="2153920"/>
                    <a:pt x="1823720" y="2155190"/>
                    <a:pt x="1824990" y="2155190"/>
                  </a:cubicBezTo>
                  <a:cubicBezTo>
                    <a:pt x="1832610" y="2157730"/>
                    <a:pt x="1838960" y="2164080"/>
                    <a:pt x="1847850" y="2161540"/>
                  </a:cubicBezTo>
                  <a:cubicBezTo>
                    <a:pt x="1851660" y="2160270"/>
                    <a:pt x="1858010" y="2162810"/>
                    <a:pt x="1861820" y="2164080"/>
                  </a:cubicBezTo>
                  <a:cubicBezTo>
                    <a:pt x="1865630" y="2165350"/>
                    <a:pt x="1869440" y="2165350"/>
                    <a:pt x="1873250" y="2166620"/>
                  </a:cubicBezTo>
                  <a:lnTo>
                    <a:pt x="1873250" y="2169160"/>
                  </a:lnTo>
                  <a:cubicBezTo>
                    <a:pt x="1880870" y="2169160"/>
                    <a:pt x="1888490" y="2170430"/>
                    <a:pt x="1896110" y="2166620"/>
                  </a:cubicBezTo>
                  <a:cubicBezTo>
                    <a:pt x="1898650" y="2165350"/>
                    <a:pt x="1899920" y="2164080"/>
                    <a:pt x="1902460" y="2164080"/>
                  </a:cubicBezTo>
                  <a:cubicBezTo>
                    <a:pt x="1907540" y="2162810"/>
                    <a:pt x="1913890" y="2162810"/>
                    <a:pt x="1918970" y="2165350"/>
                  </a:cubicBezTo>
                  <a:cubicBezTo>
                    <a:pt x="1922780" y="2166620"/>
                    <a:pt x="1929130" y="2165350"/>
                    <a:pt x="1932940" y="2162810"/>
                  </a:cubicBezTo>
                  <a:cubicBezTo>
                    <a:pt x="1938020" y="2160270"/>
                    <a:pt x="1944370" y="2161540"/>
                    <a:pt x="1949450" y="2161540"/>
                  </a:cubicBezTo>
                  <a:cubicBezTo>
                    <a:pt x="1954530" y="2161540"/>
                    <a:pt x="1958340" y="2162810"/>
                    <a:pt x="1963420" y="2161540"/>
                  </a:cubicBezTo>
                  <a:cubicBezTo>
                    <a:pt x="1974850" y="2160270"/>
                    <a:pt x="1985010" y="2156460"/>
                    <a:pt x="1997710" y="2157730"/>
                  </a:cubicBezTo>
                  <a:cubicBezTo>
                    <a:pt x="2002790" y="2157730"/>
                    <a:pt x="2007870" y="2159000"/>
                    <a:pt x="2012950" y="2157730"/>
                  </a:cubicBezTo>
                  <a:cubicBezTo>
                    <a:pt x="2023110" y="2156460"/>
                    <a:pt x="2030730" y="2160270"/>
                    <a:pt x="2038350" y="2165350"/>
                  </a:cubicBezTo>
                  <a:cubicBezTo>
                    <a:pt x="2044700" y="2170430"/>
                    <a:pt x="2052320" y="2174240"/>
                    <a:pt x="2059940" y="2178050"/>
                  </a:cubicBezTo>
                  <a:cubicBezTo>
                    <a:pt x="2065020" y="2180590"/>
                    <a:pt x="2072640" y="2175510"/>
                    <a:pt x="2072640" y="2169160"/>
                  </a:cubicBezTo>
                  <a:lnTo>
                    <a:pt x="2072640" y="2157730"/>
                  </a:lnTo>
                  <a:cubicBezTo>
                    <a:pt x="2072640" y="2124710"/>
                    <a:pt x="2072640" y="2092960"/>
                    <a:pt x="2073910" y="2059940"/>
                  </a:cubicBezTo>
                  <a:cubicBezTo>
                    <a:pt x="2073910" y="2037080"/>
                    <a:pt x="2075180" y="2014220"/>
                    <a:pt x="2075180" y="1990090"/>
                  </a:cubicBezTo>
                  <a:cubicBezTo>
                    <a:pt x="2075180" y="1964690"/>
                    <a:pt x="2073910" y="447040"/>
                    <a:pt x="2073910" y="421640"/>
                  </a:cubicBezTo>
                  <a:cubicBezTo>
                    <a:pt x="2081530" y="410210"/>
                    <a:pt x="2078990" y="401320"/>
                    <a:pt x="2085340" y="394970"/>
                  </a:cubicBezTo>
                  <a:close/>
                  <a:moveTo>
                    <a:pt x="1263650" y="2052320"/>
                  </a:moveTo>
                  <a:cubicBezTo>
                    <a:pt x="1266190" y="2045970"/>
                    <a:pt x="1271270" y="2047240"/>
                    <a:pt x="1275080" y="2048510"/>
                  </a:cubicBezTo>
                  <a:cubicBezTo>
                    <a:pt x="1272540" y="2053590"/>
                    <a:pt x="1267460" y="2051050"/>
                    <a:pt x="1263650" y="2052320"/>
                  </a:cubicBezTo>
                  <a:close/>
                  <a:moveTo>
                    <a:pt x="1275080" y="2058670"/>
                  </a:moveTo>
                  <a:cubicBezTo>
                    <a:pt x="1276350" y="2056130"/>
                    <a:pt x="1276350" y="2052320"/>
                    <a:pt x="1280160" y="2052320"/>
                  </a:cubicBezTo>
                  <a:cubicBezTo>
                    <a:pt x="1281430" y="2052320"/>
                    <a:pt x="1283970" y="2053590"/>
                    <a:pt x="1285240" y="2053590"/>
                  </a:cubicBezTo>
                  <a:cubicBezTo>
                    <a:pt x="1283970" y="2056130"/>
                    <a:pt x="1282700" y="2057400"/>
                    <a:pt x="1281430" y="2059940"/>
                  </a:cubicBezTo>
                  <a:cubicBezTo>
                    <a:pt x="1280160" y="2059940"/>
                    <a:pt x="1277620" y="2059940"/>
                    <a:pt x="1275080" y="2058670"/>
                  </a:cubicBezTo>
                  <a:close/>
                  <a:moveTo>
                    <a:pt x="1280160" y="2071370"/>
                  </a:moveTo>
                  <a:cubicBezTo>
                    <a:pt x="1282700" y="2070100"/>
                    <a:pt x="1283970" y="2067560"/>
                    <a:pt x="1286510" y="2066290"/>
                  </a:cubicBezTo>
                  <a:cubicBezTo>
                    <a:pt x="1287780" y="2066290"/>
                    <a:pt x="1289050" y="2067560"/>
                    <a:pt x="1290320" y="2067560"/>
                  </a:cubicBezTo>
                  <a:cubicBezTo>
                    <a:pt x="1290320" y="2072640"/>
                    <a:pt x="1285240" y="2073910"/>
                    <a:pt x="1280160" y="2071370"/>
                  </a:cubicBezTo>
                  <a:close/>
                  <a:moveTo>
                    <a:pt x="1285240" y="2030730"/>
                  </a:moveTo>
                  <a:cubicBezTo>
                    <a:pt x="1286510" y="2032000"/>
                    <a:pt x="1286510" y="2033270"/>
                    <a:pt x="1289050" y="2034540"/>
                  </a:cubicBezTo>
                  <a:lnTo>
                    <a:pt x="1277620" y="2034540"/>
                  </a:lnTo>
                  <a:cubicBezTo>
                    <a:pt x="1277620" y="2033270"/>
                    <a:pt x="1277620" y="2032000"/>
                    <a:pt x="1278890" y="2030730"/>
                  </a:cubicBezTo>
                  <a:cubicBezTo>
                    <a:pt x="1283970" y="2030730"/>
                    <a:pt x="1285240" y="2030730"/>
                    <a:pt x="1285240" y="2025650"/>
                  </a:cubicBezTo>
                  <a:cubicBezTo>
                    <a:pt x="1289050" y="2026920"/>
                    <a:pt x="1294130" y="2023110"/>
                    <a:pt x="1295400" y="2029460"/>
                  </a:cubicBezTo>
                  <a:cubicBezTo>
                    <a:pt x="1291590" y="2030730"/>
                    <a:pt x="1289050" y="2030730"/>
                    <a:pt x="1285240" y="2030730"/>
                  </a:cubicBezTo>
                  <a:close/>
                </a:path>
              </a:pathLst>
            </a:custGeom>
            <a:blipFill>
              <a:blip r:embed="rId6"/>
              <a:stretch>
                <a:fillRect l="-29153" t="0" r="-29153" b="0"/>
              </a:stretch>
            </a:blipFill>
          </p:spPr>
        </p:sp>
      </p:grpSp>
      <p:sp>
        <p:nvSpPr>
          <p:cNvPr name="TextBox 6" id="6"/>
          <p:cNvSpPr txBox="true"/>
          <p:nvPr/>
        </p:nvSpPr>
        <p:spPr>
          <a:xfrm rot="0">
            <a:off x="9578913" y="2978180"/>
            <a:ext cx="6874769" cy="821055"/>
          </a:xfrm>
          <a:prstGeom prst="rect">
            <a:avLst/>
          </a:prstGeom>
        </p:spPr>
        <p:txBody>
          <a:bodyPr anchor="t" rtlCol="false" tIns="0" lIns="0" bIns="0" rIns="0">
            <a:spAutoFit/>
          </a:bodyPr>
          <a:lstStyle/>
          <a:p>
            <a:pPr>
              <a:lnSpc>
                <a:spcPts val="6719"/>
              </a:lnSpc>
              <a:spcBef>
                <a:spcPts val="5040"/>
              </a:spcBef>
            </a:pPr>
            <a:r>
              <a:rPr lang="en-US" sz="4800">
                <a:solidFill>
                  <a:srgbClr val="000001"/>
                </a:solidFill>
                <a:latin typeface="Six Hands Black"/>
              </a:rPr>
              <a:t>Quiénes somos</a:t>
            </a:r>
          </a:p>
        </p:txBody>
      </p:sp>
      <p:sp>
        <p:nvSpPr>
          <p:cNvPr name="TextBox 7" id="7"/>
          <p:cNvSpPr txBox="true"/>
          <p:nvPr/>
        </p:nvSpPr>
        <p:spPr>
          <a:xfrm rot="0">
            <a:off x="9578913" y="4244937"/>
            <a:ext cx="6874769" cy="3345561"/>
          </a:xfrm>
          <a:prstGeom prst="rect">
            <a:avLst/>
          </a:prstGeom>
        </p:spPr>
        <p:txBody>
          <a:bodyPr anchor="t" rtlCol="false" tIns="0" lIns="0" bIns="0" rIns="0">
            <a:spAutoFit/>
          </a:bodyPr>
          <a:lstStyle/>
          <a:p>
            <a:pPr>
              <a:lnSpc>
                <a:spcPts val="3311"/>
              </a:lnSpc>
              <a:spcBef>
                <a:spcPts val="2483"/>
              </a:spcBef>
            </a:pPr>
            <a:r>
              <a:rPr lang="en-US" sz="2400" spc="-60">
                <a:solidFill>
                  <a:srgbClr val="000001"/>
                </a:solidFill>
                <a:latin typeface="Six Hands Marker"/>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3D75C"/>
        </a:solidFill>
      </p:bgPr>
    </p:bg>
    <p:spTree>
      <p:nvGrpSpPr>
        <p:cNvPr id="1" name=""/>
        <p:cNvGrpSpPr/>
        <p:nvPr/>
      </p:nvGrpSpPr>
      <p:grpSpPr>
        <a:xfrm>
          <a:off x="0" y="0"/>
          <a:ext cx="0" cy="0"/>
          <a:chOff x="0" y="0"/>
          <a:chExt cx="0" cy="0"/>
        </a:xfrm>
      </p:grpSpPr>
      <p:grpSp>
        <p:nvGrpSpPr>
          <p:cNvPr name="Group 2" id="2"/>
          <p:cNvGrpSpPr/>
          <p:nvPr/>
        </p:nvGrpSpPr>
        <p:grpSpPr>
          <a:xfrm rot="0">
            <a:off x="3534414" y="3315048"/>
            <a:ext cx="2735521" cy="2735521"/>
            <a:chOff x="0" y="0"/>
            <a:chExt cx="13716000" cy="13716000"/>
          </a:xfrm>
        </p:grpSpPr>
        <p:sp>
          <p:nvSpPr>
            <p:cNvPr name="Freeform 3" id="3"/>
            <p:cNvSpPr/>
            <p:nvPr/>
          </p:nvSpPr>
          <p:spPr>
            <a:xfrm flipH="false" flipV="false" rot="0">
              <a:off x="0" y="0"/>
              <a:ext cx="13716000" cy="13716000"/>
            </a:xfrm>
            <a:custGeom>
              <a:avLst/>
              <a:gdLst/>
              <a:ahLst/>
              <a:cxnLst/>
              <a:rect r="r" b="b" t="t" l="l"/>
              <a:pathLst>
                <a:path h="13716000" w="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2"/>
              <a:stretch>
                <a:fillRect l="-139263" t="-413" r="-192149" b="-187014"/>
              </a:stretch>
            </a:blipFill>
          </p:spPr>
        </p:sp>
      </p:grpSp>
      <p:grpSp>
        <p:nvGrpSpPr>
          <p:cNvPr name="Group 4" id="4"/>
          <p:cNvGrpSpPr/>
          <p:nvPr/>
        </p:nvGrpSpPr>
        <p:grpSpPr>
          <a:xfrm rot="0">
            <a:off x="7579690" y="3315048"/>
            <a:ext cx="2735521" cy="2735521"/>
            <a:chOff x="0" y="0"/>
            <a:chExt cx="13716000" cy="13716000"/>
          </a:xfrm>
        </p:grpSpPr>
        <p:sp>
          <p:nvSpPr>
            <p:cNvPr name="Freeform 5" id="5"/>
            <p:cNvSpPr/>
            <p:nvPr/>
          </p:nvSpPr>
          <p:spPr>
            <a:xfrm flipH="false" flipV="false" rot="0">
              <a:off x="0" y="0"/>
              <a:ext cx="13716000" cy="13716000"/>
            </a:xfrm>
            <a:custGeom>
              <a:avLst/>
              <a:gdLst/>
              <a:ahLst/>
              <a:cxnLst/>
              <a:rect r="r" b="b" t="t" l="l"/>
              <a:pathLst>
                <a:path h="13716000" w="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3"/>
              <a:stretch>
                <a:fillRect l="-52265" t="0" r="-33737" b="-23924"/>
              </a:stretch>
            </a:blipFill>
          </p:spPr>
        </p:sp>
      </p:grpSp>
      <p:grpSp>
        <p:nvGrpSpPr>
          <p:cNvPr name="Group 6" id="6"/>
          <p:cNvGrpSpPr/>
          <p:nvPr/>
        </p:nvGrpSpPr>
        <p:grpSpPr>
          <a:xfrm rot="0">
            <a:off x="11622763" y="3315048"/>
            <a:ext cx="2735521" cy="2735521"/>
            <a:chOff x="0" y="0"/>
            <a:chExt cx="13716000" cy="13716000"/>
          </a:xfrm>
        </p:grpSpPr>
        <p:sp>
          <p:nvSpPr>
            <p:cNvPr name="Freeform 7" id="7"/>
            <p:cNvSpPr/>
            <p:nvPr/>
          </p:nvSpPr>
          <p:spPr>
            <a:xfrm flipH="false" flipV="false" rot="0">
              <a:off x="0" y="0"/>
              <a:ext cx="13716000" cy="13716000"/>
            </a:xfrm>
            <a:custGeom>
              <a:avLst/>
              <a:gdLst/>
              <a:ahLst/>
              <a:cxnLst/>
              <a:rect r="r" b="b" t="t" l="l"/>
              <a:pathLst>
                <a:path h="13716000" w="13716000">
                  <a:moveTo>
                    <a:pt x="6858000" y="0"/>
                  </a:moveTo>
                  <a:cubicBezTo>
                    <a:pt x="3070431" y="0"/>
                    <a:pt x="0" y="3070431"/>
                    <a:pt x="0" y="6858000"/>
                  </a:cubicBezTo>
                  <a:cubicBezTo>
                    <a:pt x="0" y="10645569"/>
                    <a:pt x="3070431" y="13716000"/>
                    <a:pt x="6858000" y="13716000"/>
                  </a:cubicBezTo>
                  <a:cubicBezTo>
                    <a:pt x="10645569" y="13716000"/>
                    <a:pt x="13716000" y="10645569"/>
                    <a:pt x="13716000" y="6858000"/>
                  </a:cubicBezTo>
                  <a:cubicBezTo>
                    <a:pt x="13716000" y="3070431"/>
                    <a:pt x="10645569" y="0"/>
                    <a:pt x="6858000" y="0"/>
                  </a:cubicBezTo>
                  <a:close/>
                </a:path>
              </a:pathLst>
            </a:custGeom>
            <a:blipFill>
              <a:blip r:embed="rId4"/>
              <a:stretch>
                <a:fillRect l="-108025" t="-15725" r="-54402" b="-59116"/>
              </a:stretch>
            </a:blipFill>
          </p:spPr>
        </p:sp>
      </p:grpSp>
      <p:grpSp>
        <p:nvGrpSpPr>
          <p:cNvPr name="Group 8" id="8"/>
          <p:cNvGrpSpPr/>
          <p:nvPr/>
        </p:nvGrpSpPr>
        <p:grpSpPr>
          <a:xfrm rot="0">
            <a:off x="3455323" y="6834082"/>
            <a:ext cx="2893702" cy="1288898"/>
            <a:chOff x="0" y="0"/>
            <a:chExt cx="1036450" cy="461650"/>
          </a:xfrm>
        </p:grpSpPr>
        <p:sp>
          <p:nvSpPr>
            <p:cNvPr name="Freeform 9" id="9"/>
            <p:cNvSpPr/>
            <p:nvPr/>
          </p:nvSpPr>
          <p:spPr>
            <a:xfrm flipH="false" flipV="false" rot="0">
              <a:off x="0" y="0"/>
              <a:ext cx="1036450" cy="461650"/>
            </a:xfrm>
            <a:custGeom>
              <a:avLst/>
              <a:gdLst/>
              <a:ahLst/>
              <a:cxnLst/>
              <a:rect r="r" b="b" t="t" l="l"/>
              <a:pathLst>
                <a:path h="461650" w="1036450">
                  <a:moveTo>
                    <a:pt x="40132" y="0"/>
                  </a:moveTo>
                  <a:lnTo>
                    <a:pt x="996318" y="0"/>
                  </a:lnTo>
                  <a:cubicBezTo>
                    <a:pt x="1018482" y="0"/>
                    <a:pt x="1036450" y="17968"/>
                    <a:pt x="1036450" y="40132"/>
                  </a:cubicBezTo>
                  <a:lnTo>
                    <a:pt x="1036450" y="421518"/>
                  </a:lnTo>
                  <a:cubicBezTo>
                    <a:pt x="1036450" y="432162"/>
                    <a:pt x="1032221" y="442370"/>
                    <a:pt x="1024695" y="449896"/>
                  </a:cubicBezTo>
                  <a:cubicBezTo>
                    <a:pt x="1017169" y="457422"/>
                    <a:pt x="1006962" y="461650"/>
                    <a:pt x="996318" y="461650"/>
                  </a:cubicBezTo>
                  <a:lnTo>
                    <a:pt x="40132" y="461650"/>
                  </a:lnTo>
                  <a:cubicBezTo>
                    <a:pt x="29488" y="461650"/>
                    <a:pt x="19280" y="457422"/>
                    <a:pt x="11754" y="449896"/>
                  </a:cubicBezTo>
                  <a:cubicBezTo>
                    <a:pt x="4228" y="442370"/>
                    <a:pt x="0" y="432162"/>
                    <a:pt x="0" y="421518"/>
                  </a:cubicBezTo>
                  <a:lnTo>
                    <a:pt x="0" y="40132"/>
                  </a:lnTo>
                  <a:cubicBezTo>
                    <a:pt x="0" y="17968"/>
                    <a:pt x="17968" y="0"/>
                    <a:pt x="40132" y="0"/>
                  </a:cubicBezTo>
                  <a:close/>
                </a:path>
              </a:pathLst>
            </a:custGeom>
            <a:solidFill>
              <a:srgbClr val="000001"/>
            </a:solidFill>
          </p:spPr>
        </p:sp>
        <p:sp>
          <p:nvSpPr>
            <p:cNvPr name="TextBox 10" id="10"/>
            <p:cNvSpPr txBox="true"/>
            <p:nvPr/>
          </p:nvSpPr>
          <p:spPr>
            <a:xfrm>
              <a:off x="0" y="-38100"/>
              <a:ext cx="1036450" cy="499750"/>
            </a:xfrm>
            <a:prstGeom prst="rect">
              <a:avLst/>
            </a:prstGeom>
          </p:spPr>
          <p:txBody>
            <a:bodyPr anchor="ctr" rtlCol="false" tIns="254000" lIns="254000" bIns="254000" rIns="254000"/>
            <a:lstStyle/>
            <a:p>
              <a:pPr algn="ctr" marL="0" indent="0" lvl="1">
                <a:lnSpc>
                  <a:spcPts val="2897"/>
                </a:lnSpc>
                <a:spcBef>
                  <a:spcPts val="2173"/>
                </a:spcBef>
              </a:pPr>
              <a:r>
                <a:rPr lang="en-US" sz="2100">
                  <a:solidFill>
                    <a:srgbClr val="FFFFFF"/>
                  </a:solidFill>
                  <a:latin typeface="Six Hands Marker"/>
                </a:rPr>
                <a:t>PROFESOR DE ARTES PLÁSTICAS</a:t>
              </a:r>
            </a:p>
          </p:txBody>
        </p:sp>
      </p:grpSp>
      <p:grpSp>
        <p:nvGrpSpPr>
          <p:cNvPr name="Group 11" id="11"/>
          <p:cNvGrpSpPr/>
          <p:nvPr/>
        </p:nvGrpSpPr>
        <p:grpSpPr>
          <a:xfrm rot="0">
            <a:off x="7500600" y="6834082"/>
            <a:ext cx="2893702" cy="1288898"/>
            <a:chOff x="0" y="0"/>
            <a:chExt cx="1036450" cy="461650"/>
          </a:xfrm>
        </p:grpSpPr>
        <p:sp>
          <p:nvSpPr>
            <p:cNvPr name="Freeform 12" id="12"/>
            <p:cNvSpPr/>
            <p:nvPr/>
          </p:nvSpPr>
          <p:spPr>
            <a:xfrm flipH="false" flipV="false" rot="0">
              <a:off x="0" y="0"/>
              <a:ext cx="1036450" cy="461650"/>
            </a:xfrm>
            <a:custGeom>
              <a:avLst/>
              <a:gdLst/>
              <a:ahLst/>
              <a:cxnLst/>
              <a:rect r="r" b="b" t="t" l="l"/>
              <a:pathLst>
                <a:path h="461650" w="1036450">
                  <a:moveTo>
                    <a:pt x="40132" y="0"/>
                  </a:moveTo>
                  <a:lnTo>
                    <a:pt x="996318" y="0"/>
                  </a:lnTo>
                  <a:cubicBezTo>
                    <a:pt x="1018482" y="0"/>
                    <a:pt x="1036450" y="17968"/>
                    <a:pt x="1036450" y="40132"/>
                  </a:cubicBezTo>
                  <a:lnTo>
                    <a:pt x="1036450" y="421518"/>
                  </a:lnTo>
                  <a:cubicBezTo>
                    <a:pt x="1036450" y="432162"/>
                    <a:pt x="1032221" y="442370"/>
                    <a:pt x="1024695" y="449896"/>
                  </a:cubicBezTo>
                  <a:cubicBezTo>
                    <a:pt x="1017169" y="457422"/>
                    <a:pt x="1006962" y="461650"/>
                    <a:pt x="996318" y="461650"/>
                  </a:cubicBezTo>
                  <a:lnTo>
                    <a:pt x="40132" y="461650"/>
                  </a:lnTo>
                  <a:cubicBezTo>
                    <a:pt x="29488" y="461650"/>
                    <a:pt x="19280" y="457422"/>
                    <a:pt x="11754" y="449896"/>
                  </a:cubicBezTo>
                  <a:cubicBezTo>
                    <a:pt x="4228" y="442370"/>
                    <a:pt x="0" y="432162"/>
                    <a:pt x="0" y="421518"/>
                  </a:cubicBezTo>
                  <a:lnTo>
                    <a:pt x="0" y="40132"/>
                  </a:lnTo>
                  <a:cubicBezTo>
                    <a:pt x="0" y="17968"/>
                    <a:pt x="17968" y="0"/>
                    <a:pt x="40132" y="0"/>
                  </a:cubicBezTo>
                  <a:close/>
                </a:path>
              </a:pathLst>
            </a:custGeom>
            <a:solidFill>
              <a:srgbClr val="000001"/>
            </a:solidFill>
          </p:spPr>
        </p:sp>
        <p:sp>
          <p:nvSpPr>
            <p:cNvPr name="TextBox 13" id="13"/>
            <p:cNvSpPr txBox="true"/>
            <p:nvPr/>
          </p:nvSpPr>
          <p:spPr>
            <a:xfrm>
              <a:off x="0" y="-38100"/>
              <a:ext cx="1036450" cy="499750"/>
            </a:xfrm>
            <a:prstGeom prst="rect">
              <a:avLst/>
            </a:prstGeom>
          </p:spPr>
          <p:txBody>
            <a:bodyPr anchor="ctr" rtlCol="false" tIns="254000" lIns="254000" bIns="254000" rIns="254000"/>
            <a:lstStyle/>
            <a:p>
              <a:pPr algn="ctr" marL="0" indent="0" lvl="1">
                <a:lnSpc>
                  <a:spcPts val="2897"/>
                </a:lnSpc>
                <a:spcBef>
                  <a:spcPts val="2173"/>
                </a:spcBef>
              </a:pPr>
              <a:r>
                <a:rPr lang="en-US" sz="2100">
                  <a:solidFill>
                    <a:srgbClr val="FFFFFF"/>
                  </a:solidFill>
                  <a:latin typeface="Six Hands Marker"/>
                </a:rPr>
                <a:t>DIRECTORA </a:t>
              </a:r>
            </a:p>
          </p:txBody>
        </p:sp>
      </p:grpSp>
      <p:grpSp>
        <p:nvGrpSpPr>
          <p:cNvPr name="Group 14" id="14"/>
          <p:cNvGrpSpPr/>
          <p:nvPr/>
        </p:nvGrpSpPr>
        <p:grpSpPr>
          <a:xfrm rot="0">
            <a:off x="11546911" y="6834082"/>
            <a:ext cx="2893702" cy="1288898"/>
            <a:chOff x="0" y="0"/>
            <a:chExt cx="1036450" cy="461650"/>
          </a:xfrm>
        </p:grpSpPr>
        <p:sp>
          <p:nvSpPr>
            <p:cNvPr name="Freeform 15" id="15"/>
            <p:cNvSpPr/>
            <p:nvPr/>
          </p:nvSpPr>
          <p:spPr>
            <a:xfrm flipH="false" flipV="false" rot="0">
              <a:off x="0" y="0"/>
              <a:ext cx="1036450" cy="461650"/>
            </a:xfrm>
            <a:custGeom>
              <a:avLst/>
              <a:gdLst/>
              <a:ahLst/>
              <a:cxnLst/>
              <a:rect r="r" b="b" t="t" l="l"/>
              <a:pathLst>
                <a:path h="461650" w="1036450">
                  <a:moveTo>
                    <a:pt x="40132" y="0"/>
                  </a:moveTo>
                  <a:lnTo>
                    <a:pt x="996318" y="0"/>
                  </a:lnTo>
                  <a:cubicBezTo>
                    <a:pt x="1018482" y="0"/>
                    <a:pt x="1036450" y="17968"/>
                    <a:pt x="1036450" y="40132"/>
                  </a:cubicBezTo>
                  <a:lnTo>
                    <a:pt x="1036450" y="421518"/>
                  </a:lnTo>
                  <a:cubicBezTo>
                    <a:pt x="1036450" y="432162"/>
                    <a:pt x="1032221" y="442370"/>
                    <a:pt x="1024695" y="449896"/>
                  </a:cubicBezTo>
                  <a:cubicBezTo>
                    <a:pt x="1017169" y="457422"/>
                    <a:pt x="1006962" y="461650"/>
                    <a:pt x="996318" y="461650"/>
                  </a:cubicBezTo>
                  <a:lnTo>
                    <a:pt x="40132" y="461650"/>
                  </a:lnTo>
                  <a:cubicBezTo>
                    <a:pt x="29488" y="461650"/>
                    <a:pt x="19280" y="457422"/>
                    <a:pt x="11754" y="449896"/>
                  </a:cubicBezTo>
                  <a:cubicBezTo>
                    <a:pt x="4228" y="442370"/>
                    <a:pt x="0" y="432162"/>
                    <a:pt x="0" y="421518"/>
                  </a:cubicBezTo>
                  <a:lnTo>
                    <a:pt x="0" y="40132"/>
                  </a:lnTo>
                  <a:cubicBezTo>
                    <a:pt x="0" y="17968"/>
                    <a:pt x="17968" y="0"/>
                    <a:pt x="40132" y="0"/>
                  </a:cubicBezTo>
                  <a:close/>
                </a:path>
              </a:pathLst>
            </a:custGeom>
            <a:solidFill>
              <a:srgbClr val="000001"/>
            </a:solidFill>
          </p:spPr>
        </p:sp>
        <p:sp>
          <p:nvSpPr>
            <p:cNvPr name="TextBox 16" id="16"/>
            <p:cNvSpPr txBox="true"/>
            <p:nvPr/>
          </p:nvSpPr>
          <p:spPr>
            <a:xfrm>
              <a:off x="0" y="-38100"/>
              <a:ext cx="1036450" cy="499750"/>
            </a:xfrm>
            <a:prstGeom prst="rect">
              <a:avLst/>
            </a:prstGeom>
          </p:spPr>
          <p:txBody>
            <a:bodyPr anchor="ctr" rtlCol="false" tIns="254000" lIns="254000" bIns="254000" rIns="254000"/>
            <a:lstStyle/>
            <a:p>
              <a:pPr algn="ctr" marL="0" indent="0" lvl="1">
                <a:lnSpc>
                  <a:spcPts val="2897"/>
                </a:lnSpc>
                <a:spcBef>
                  <a:spcPts val="2173"/>
                </a:spcBef>
              </a:pPr>
              <a:r>
                <a:rPr lang="en-US" sz="2100">
                  <a:solidFill>
                    <a:srgbClr val="FFFFFF"/>
                  </a:solidFill>
                  <a:latin typeface="Six Hands Marker"/>
                </a:rPr>
                <a:t>PROFESORA DE CERÁMICA</a:t>
              </a:r>
            </a:p>
          </p:txBody>
        </p:sp>
      </p:grpSp>
      <p:sp>
        <p:nvSpPr>
          <p:cNvPr name="Freeform 17" id="17"/>
          <p:cNvSpPr/>
          <p:nvPr/>
        </p:nvSpPr>
        <p:spPr>
          <a:xfrm flipH="false" flipV="false" rot="-5910568">
            <a:off x="16330738" y="5605133"/>
            <a:ext cx="1494829" cy="6132631"/>
          </a:xfrm>
          <a:custGeom>
            <a:avLst/>
            <a:gdLst/>
            <a:ahLst/>
            <a:cxnLst/>
            <a:rect r="r" b="b" t="t" l="l"/>
            <a:pathLst>
              <a:path h="6132631" w="1494829">
                <a:moveTo>
                  <a:pt x="0" y="0"/>
                </a:moveTo>
                <a:lnTo>
                  <a:pt x="1494829" y="0"/>
                </a:lnTo>
                <a:lnTo>
                  <a:pt x="1494829" y="6132631"/>
                </a:lnTo>
                <a:lnTo>
                  <a:pt x="0" y="613263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a:ln cap="sq">
            <a:noFill/>
            <a:prstDash val="solid"/>
            <a:miter/>
          </a:ln>
        </p:spPr>
      </p:sp>
      <p:sp>
        <p:nvSpPr>
          <p:cNvPr name="Freeform 18" id="18"/>
          <p:cNvSpPr/>
          <p:nvPr/>
        </p:nvSpPr>
        <p:spPr>
          <a:xfrm flipH="false" flipV="false" rot="-5910568">
            <a:off x="3350932" y="-2923773"/>
            <a:ext cx="1494829" cy="6132631"/>
          </a:xfrm>
          <a:custGeom>
            <a:avLst/>
            <a:gdLst/>
            <a:ahLst/>
            <a:cxnLst/>
            <a:rect r="r" b="b" t="t" l="l"/>
            <a:pathLst>
              <a:path h="6132631" w="1494829">
                <a:moveTo>
                  <a:pt x="0" y="0"/>
                </a:moveTo>
                <a:lnTo>
                  <a:pt x="1494829" y="0"/>
                </a:lnTo>
                <a:lnTo>
                  <a:pt x="1494829" y="6132631"/>
                </a:lnTo>
                <a:lnTo>
                  <a:pt x="0" y="613263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a:ln cap="sq">
            <a:noFill/>
            <a:prstDash val="solid"/>
            <a:miter/>
          </a:ln>
        </p:spPr>
      </p:sp>
      <p:sp>
        <p:nvSpPr>
          <p:cNvPr name="Freeform 19" id="19"/>
          <p:cNvSpPr/>
          <p:nvPr/>
        </p:nvSpPr>
        <p:spPr>
          <a:xfrm flipH="false" flipV="false" rot="4667406">
            <a:off x="13341453" y="7035190"/>
            <a:ext cx="1859326" cy="6817528"/>
          </a:xfrm>
          <a:custGeom>
            <a:avLst/>
            <a:gdLst/>
            <a:ahLst/>
            <a:cxnLst/>
            <a:rect r="r" b="b" t="t" l="l"/>
            <a:pathLst>
              <a:path h="6817528" w="1859326">
                <a:moveTo>
                  <a:pt x="0" y="0"/>
                </a:moveTo>
                <a:lnTo>
                  <a:pt x="1859326" y="0"/>
                </a:lnTo>
                <a:lnTo>
                  <a:pt x="1859326" y="6817528"/>
                </a:lnTo>
                <a:lnTo>
                  <a:pt x="0" y="681752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a:ln cap="sq">
            <a:noFill/>
            <a:prstDash val="solid"/>
            <a:miter/>
          </a:ln>
        </p:spPr>
      </p:sp>
      <p:sp>
        <p:nvSpPr>
          <p:cNvPr name="Freeform 20" id="20"/>
          <p:cNvSpPr/>
          <p:nvPr/>
        </p:nvSpPr>
        <p:spPr>
          <a:xfrm flipH="false" flipV="false" rot="4667406">
            <a:off x="-359590" y="-1311078"/>
            <a:ext cx="1859326" cy="6817528"/>
          </a:xfrm>
          <a:custGeom>
            <a:avLst/>
            <a:gdLst/>
            <a:ahLst/>
            <a:cxnLst/>
            <a:rect r="r" b="b" t="t" l="l"/>
            <a:pathLst>
              <a:path h="6817528" w="1859326">
                <a:moveTo>
                  <a:pt x="0" y="0"/>
                </a:moveTo>
                <a:lnTo>
                  <a:pt x="1859326" y="0"/>
                </a:lnTo>
                <a:lnTo>
                  <a:pt x="1859326" y="6817528"/>
                </a:lnTo>
                <a:lnTo>
                  <a:pt x="0" y="681752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a:ln cap="sq">
            <a:noFill/>
            <a:prstDash val="solid"/>
            <a:miter/>
          </a:ln>
        </p:spPr>
      </p:sp>
      <p:sp>
        <p:nvSpPr>
          <p:cNvPr name="TextBox 21" id="21"/>
          <p:cNvSpPr txBox="true"/>
          <p:nvPr/>
        </p:nvSpPr>
        <p:spPr>
          <a:xfrm rot="0">
            <a:off x="3022075" y="1534605"/>
            <a:ext cx="11850752" cy="1034796"/>
          </a:xfrm>
          <a:prstGeom prst="rect">
            <a:avLst/>
          </a:prstGeom>
        </p:spPr>
        <p:txBody>
          <a:bodyPr anchor="t" rtlCol="false" tIns="0" lIns="0" bIns="0" rIns="0">
            <a:spAutoFit/>
          </a:bodyPr>
          <a:lstStyle/>
          <a:p>
            <a:pPr algn="ctr">
              <a:lnSpc>
                <a:spcPts val="7992"/>
              </a:lnSpc>
              <a:spcBef>
                <a:spcPts val="5994"/>
              </a:spcBef>
            </a:pPr>
            <a:r>
              <a:rPr lang="en-US" sz="7200" spc="-64">
                <a:solidFill>
                  <a:srgbClr val="000001"/>
                </a:solidFill>
                <a:latin typeface="Six Hands Black"/>
              </a:rPr>
              <a:t>Nuestro equipo</a:t>
            </a:r>
          </a:p>
        </p:txBody>
      </p:sp>
      <p:sp>
        <p:nvSpPr>
          <p:cNvPr name="TextBox 22" id="22"/>
          <p:cNvSpPr txBox="true"/>
          <p:nvPr/>
        </p:nvSpPr>
        <p:spPr>
          <a:xfrm rot="0">
            <a:off x="3369556" y="6290989"/>
            <a:ext cx="3065236" cy="405765"/>
          </a:xfrm>
          <a:prstGeom prst="rect">
            <a:avLst/>
          </a:prstGeom>
        </p:spPr>
        <p:txBody>
          <a:bodyPr anchor="t" rtlCol="false" tIns="0" lIns="0" bIns="0" rIns="0">
            <a:spAutoFit/>
          </a:bodyPr>
          <a:lstStyle/>
          <a:p>
            <a:pPr algn="ctr">
              <a:lnSpc>
                <a:spcPts val="3359"/>
              </a:lnSpc>
              <a:spcBef>
                <a:spcPct val="0"/>
              </a:spcBef>
            </a:pPr>
            <a:r>
              <a:rPr lang="en-US" sz="2400">
                <a:solidFill>
                  <a:srgbClr val="000001"/>
                </a:solidFill>
                <a:latin typeface="Six Hands Marker"/>
              </a:rPr>
              <a:t>Daniel Casanova</a:t>
            </a:r>
          </a:p>
        </p:txBody>
      </p:sp>
      <p:sp>
        <p:nvSpPr>
          <p:cNvPr name="TextBox 23" id="23"/>
          <p:cNvSpPr txBox="true"/>
          <p:nvPr/>
        </p:nvSpPr>
        <p:spPr>
          <a:xfrm rot="0">
            <a:off x="7414833" y="6290989"/>
            <a:ext cx="3065236" cy="405765"/>
          </a:xfrm>
          <a:prstGeom prst="rect">
            <a:avLst/>
          </a:prstGeom>
        </p:spPr>
        <p:txBody>
          <a:bodyPr anchor="t" rtlCol="false" tIns="0" lIns="0" bIns="0" rIns="0">
            <a:spAutoFit/>
          </a:bodyPr>
          <a:lstStyle/>
          <a:p>
            <a:pPr algn="ctr">
              <a:lnSpc>
                <a:spcPts val="3359"/>
              </a:lnSpc>
              <a:spcBef>
                <a:spcPct val="0"/>
              </a:spcBef>
            </a:pPr>
            <a:r>
              <a:rPr lang="en-US" sz="2400">
                <a:solidFill>
                  <a:srgbClr val="000001"/>
                </a:solidFill>
                <a:latin typeface="Six Hands Marker"/>
              </a:rPr>
              <a:t>Lola Sánchez</a:t>
            </a:r>
          </a:p>
        </p:txBody>
      </p:sp>
      <p:sp>
        <p:nvSpPr>
          <p:cNvPr name="TextBox 24" id="24"/>
          <p:cNvSpPr txBox="true"/>
          <p:nvPr/>
        </p:nvSpPr>
        <p:spPr>
          <a:xfrm rot="0">
            <a:off x="11461144" y="6290989"/>
            <a:ext cx="3065236" cy="405765"/>
          </a:xfrm>
          <a:prstGeom prst="rect">
            <a:avLst/>
          </a:prstGeom>
        </p:spPr>
        <p:txBody>
          <a:bodyPr anchor="t" rtlCol="false" tIns="0" lIns="0" bIns="0" rIns="0">
            <a:spAutoFit/>
          </a:bodyPr>
          <a:lstStyle/>
          <a:p>
            <a:pPr algn="ctr">
              <a:lnSpc>
                <a:spcPts val="3359"/>
              </a:lnSpc>
              <a:spcBef>
                <a:spcPct val="0"/>
              </a:spcBef>
            </a:pPr>
            <a:r>
              <a:rPr lang="en-US" sz="2400">
                <a:solidFill>
                  <a:srgbClr val="000001"/>
                </a:solidFill>
                <a:latin typeface="Six Hands Marker"/>
              </a:rPr>
              <a:t>Alexandra Eiras</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4227345" y="2886860"/>
            <a:ext cx="9833310" cy="3520465"/>
            <a:chOff x="0" y="0"/>
            <a:chExt cx="2589843" cy="927201"/>
          </a:xfrm>
        </p:grpSpPr>
        <p:sp>
          <p:nvSpPr>
            <p:cNvPr name="Freeform 3" id="3"/>
            <p:cNvSpPr/>
            <p:nvPr/>
          </p:nvSpPr>
          <p:spPr>
            <a:xfrm flipH="false" flipV="false" rot="0">
              <a:off x="0" y="0"/>
              <a:ext cx="2589843" cy="927201"/>
            </a:xfrm>
            <a:custGeom>
              <a:avLst/>
              <a:gdLst/>
              <a:ahLst/>
              <a:cxnLst/>
              <a:rect r="r" b="b" t="t" l="l"/>
              <a:pathLst>
                <a:path h="927201" w="2589843">
                  <a:moveTo>
                    <a:pt x="18108" y="0"/>
                  </a:moveTo>
                  <a:lnTo>
                    <a:pt x="2571735" y="0"/>
                  </a:lnTo>
                  <a:cubicBezTo>
                    <a:pt x="2581736" y="0"/>
                    <a:pt x="2589843" y="8107"/>
                    <a:pt x="2589843" y="18108"/>
                  </a:cubicBezTo>
                  <a:lnTo>
                    <a:pt x="2589843" y="909092"/>
                  </a:lnTo>
                  <a:cubicBezTo>
                    <a:pt x="2589843" y="919093"/>
                    <a:pt x="2581736" y="927201"/>
                    <a:pt x="2571735" y="927201"/>
                  </a:cubicBezTo>
                  <a:lnTo>
                    <a:pt x="18108" y="927201"/>
                  </a:lnTo>
                  <a:cubicBezTo>
                    <a:pt x="8107" y="927201"/>
                    <a:pt x="0" y="919093"/>
                    <a:pt x="0" y="909092"/>
                  </a:cubicBezTo>
                  <a:lnTo>
                    <a:pt x="0" y="18108"/>
                  </a:lnTo>
                  <a:cubicBezTo>
                    <a:pt x="0" y="8107"/>
                    <a:pt x="8107" y="0"/>
                    <a:pt x="18108" y="0"/>
                  </a:cubicBezTo>
                  <a:close/>
                </a:path>
              </a:pathLst>
            </a:custGeom>
            <a:solidFill>
              <a:srgbClr val="F3D75C"/>
            </a:solidFill>
          </p:spPr>
        </p:sp>
        <p:sp>
          <p:nvSpPr>
            <p:cNvPr name="TextBox 4" id="4"/>
            <p:cNvSpPr txBox="true"/>
            <p:nvPr/>
          </p:nvSpPr>
          <p:spPr>
            <a:xfrm>
              <a:off x="0" y="-38100"/>
              <a:ext cx="2589843" cy="965301"/>
            </a:xfrm>
            <a:prstGeom prst="rect">
              <a:avLst/>
            </a:prstGeom>
          </p:spPr>
          <p:txBody>
            <a:bodyPr anchor="ctr" rtlCol="false" tIns="50800" lIns="50800" bIns="50800" rIns="50800"/>
            <a:lstStyle/>
            <a:p>
              <a:pPr algn="ctr">
                <a:lnSpc>
                  <a:spcPts val="3185"/>
                </a:lnSpc>
              </a:pPr>
            </a:p>
          </p:txBody>
        </p:sp>
      </p:grpSp>
      <p:sp>
        <p:nvSpPr>
          <p:cNvPr name="Freeform 5" id="5"/>
          <p:cNvSpPr/>
          <p:nvPr/>
        </p:nvSpPr>
        <p:spPr>
          <a:xfrm flipH="false" flipV="false" rot="-10800000">
            <a:off x="-162832" y="0"/>
            <a:ext cx="2591804" cy="8711945"/>
          </a:xfrm>
          <a:custGeom>
            <a:avLst/>
            <a:gdLst/>
            <a:ahLst/>
            <a:cxnLst/>
            <a:rect r="r" b="b" t="t" l="l"/>
            <a:pathLst>
              <a:path h="8711945" w="2591804">
                <a:moveTo>
                  <a:pt x="0" y="0"/>
                </a:moveTo>
                <a:lnTo>
                  <a:pt x="2591804" y="0"/>
                </a:lnTo>
                <a:lnTo>
                  <a:pt x="2591804" y="8711945"/>
                </a:lnTo>
                <a:lnTo>
                  <a:pt x="0" y="871194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6" id="6"/>
          <p:cNvSpPr/>
          <p:nvPr/>
        </p:nvSpPr>
        <p:spPr>
          <a:xfrm flipH="false" flipV="false" rot="0">
            <a:off x="14299975" y="5600710"/>
            <a:ext cx="4401166" cy="7259655"/>
          </a:xfrm>
          <a:custGeom>
            <a:avLst/>
            <a:gdLst/>
            <a:ahLst/>
            <a:cxnLst/>
            <a:rect r="r" b="b" t="t" l="l"/>
            <a:pathLst>
              <a:path h="7259655" w="4401166">
                <a:moveTo>
                  <a:pt x="0" y="0"/>
                </a:moveTo>
                <a:lnTo>
                  <a:pt x="4401165" y="0"/>
                </a:lnTo>
                <a:lnTo>
                  <a:pt x="4401165" y="7259655"/>
                </a:lnTo>
                <a:lnTo>
                  <a:pt x="0" y="725965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TextBox 7" id="7"/>
          <p:cNvSpPr txBox="true"/>
          <p:nvPr/>
        </p:nvSpPr>
        <p:spPr>
          <a:xfrm rot="0">
            <a:off x="6311796" y="2895719"/>
            <a:ext cx="5664408" cy="2455678"/>
          </a:xfrm>
          <a:prstGeom prst="rect">
            <a:avLst/>
          </a:prstGeom>
        </p:spPr>
        <p:txBody>
          <a:bodyPr anchor="t" rtlCol="false" tIns="0" lIns="0" bIns="0" rIns="0">
            <a:spAutoFit/>
          </a:bodyPr>
          <a:lstStyle/>
          <a:p>
            <a:pPr algn="ctr">
              <a:lnSpc>
                <a:spcPts val="20047"/>
              </a:lnSpc>
              <a:spcBef>
                <a:spcPts val="15035"/>
              </a:spcBef>
            </a:pPr>
            <a:r>
              <a:rPr lang="en-US" sz="14319">
                <a:solidFill>
                  <a:srgbClr val="000001"/>
                </a:solidFill>
                <a:latin typeface="Six Hands Black"/>
              </a:rPr>
              <a:t>+450</a:t>
            </a:r>
          </a:p>
        </p:txBody>
      </p:sp>
      <p:sp>
        <p:nvSpPr>
          <p:cNvPr name="TextBox 8" id="8"/>
          <p:cNvSpPr txBox="true"/>
          <p:nvPr/>
        </p:nvSpPr>
        <p:spPr>
          <a:xfrm rot="0">
            <a:off x="5047162" y="4934898"/>
            <a:ext cx="8193676" cy="1187343"/>
          </a:xfrm>
          <a:prstGeom prst="rect">
            <a:avLst/>
          </a:prstGeom>
        </p:spPr>
        <p:txBody>
          <a:bodyPr anchor="t" rtlCol="false" tIns="0" lIns="0" bIns="0" rIns="0">
            <a:spAutoFit/>
          </a:bodyPr>
          <a:lstStyle/>
          <a:p>
            <a:pPr algn="ctr">
              <a:lnSpc>
                <a:spcPts val="9757"/>
              </a:lnSpc>
              <a:spcBef>
                <a:spcPts val="7317"/>
              </a:spcBef>
            </a:pPr>
            <a:r>
              <a:rPr lang="en-US" sz="7070">
                <a:solidFill>
                  <a:srgbClr val="000001"/>
                </a:solidFill>
                <a:latin typeface="Six Hands Black"/>
              </a:rPr>
              <a:t>estudiantes</a:t>
            </a:r>
          </a:p>
        </p:txBody>
      </p:sp>
      <p:sp>
        <p:nvSpPr>
          <p:cNvPr name="TextBox 9" id="9"/>
          <p:cNvSpPr txBox="true"/>
          <p:nvPr/>
        </p:nvSpPr>
        <p:spPr>
          <a:xfrm rot="0">
            <a:off x="4382482" y="6822925"/>
            <a:ext cx="9523037" cy="1669161"/>
          </a:xfrm>
          <a:prstGeom prst="rect">
            <a:avLst/>
          </a:prstGeom>
        </p:spPr>
        <p:txBody>
          <a:bodyPr anchor="t" rtlCol="false" tIns="0" lIns="0" bIns="0" rIns="0">
            <a:spAutoFit/>
          </a:bodyPr>
          <a:lstStyle/>
          <a:p>
            <a:pPr algn="ctr">
              <a:lnSpc>
                <a:spcPts val="3311"/>
              </a:lnSpc>
              <a:spcBef>
                <a:spcPts val="2483"/>
              </a:spcBef>
            </a:pPr>
            <a:r>
              <a:rPr lang="en-US" sz="2400" spc="-124">
                <a:solidFill>
                  <a:srgbClr val="000001"/>
                </a:solidFill>
                <a:latin typeface="Six Hands Marker"/>
              </a:rPr>
              <a:t>Lorem ipsum dolor sit amet consectetur adipiscing elit, sed do eiusmod tempor incididunt ut labore et dolore magna aliqua. Ut enim ad minim veniam, quis nostrud exercitation ullamco laboris nisi ut aliquip ex ea commodo consequat. </a:t>
            </a:r>
          </a:p>
        </p:txBody>
      </p:sp>
      <p:sp>
        <p:nvSpPr>
          <p:cNvPr name="TextBox 10" id="10"/>
          <p:cNvSpPr txBox="true"/>
          <p:nvPr/>
        </p:nvSpPr>
        <p:spPr>
          <a:xfrm rot="0">
            <a:off x="4227345" y="1506266"/>
            <a:ext cx="9833310" cy="1034796"/>
          </a:xfrm>
          <a:prstGeom prst="rect">
            <a:avLst/>
          </a:prstGeom>
        </p:spPr>
        <p:txBody>
          <a:bodyPr anchor="t" rtlCol="false" tIns="0" lIns="0" bIns="0" rIns="0">
            <a:spAutoFit/>
          </a:bodyPr>
          <a:lstStyle/>
          <a:p>
            <a:pPr algn="ctr">
              <a:lnSpc>
                <a:spcPts val="7992"/>
              </a:lnSpc>
              <a:spcBef>
                <a:spcPts val="5994"/>
              </a:spcBef>
            </a:pPr>
            <a:r>
              <a:rPr lang="en-US" sz="7200" spc="-122">
                <a:solidFill>
                  <a:srgbClr val="000001"/>
                </a:solidFill>
                <a:latin typeface="Six Hands Black"/>
              </a:rPr>
              <a:t>Abiertos desde 2017</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11404721" y="3023423"/>
            <a:ext cx="4731438" cy="4731438"/>
            <a:chOff x="0" y="0"/>
            <a:chExt cx="6350000" cy="6350000"/>
          </a:xfrm>
        </p:grpSpPr>
        <p:sp>
          <p:nvSpPr>
            <p:cNvPr name="Freeform 3" id="3"/>
            <p:cNvSpPr/>
            <p:nvPr/>
          </p:nvSpPr>
          <p:spPr>
            <a:xfrm flipH="false" flipV="false" rot="0">
              <a:off x="0" y="0"/>
              <a:ext cx="6350000" cy="6350000"/>
            </a:xfrm>
            <a:custGeom>
              <a:avLst/>
              <a:gdLst/>
              <a:ahLst/>
              <a:cxnLst/>
              <a:rect r="r" b="b" t="t" l="l"/>
              <a:pathLst>
                <a:path h="6350000" w="6350000">
                  <a:moveTo>
                    <a:pt x="5715000" y="6350000"/>
                  </a:moveTo>
                  <a:lnTo>
                    <a:pt x="635000" y="6350000"/>
                  </a:lnTo>
                  <a:cubicBezTo>
                    <a:pt x="284480" y="6350000"/>
                    <a:pt x="0" y="6065520"/>
                    <a:pt x="0" y="5715000"/>
                  </a:cubicBezTo>
                  <a:lnTo>
                    <a:pt x="0" y="635000"/>
                  </a:lnTo>
                  <a:cubicBezTo>
                    <a:pt x="0" y="284480"/>
                    <a:pt x="284480" y="0"/>
                    <a:pt x="635000" y="0"/>
                  </a:cubicBezTo>
                  <a:lnTo>
                    <a:pt x="5715000" y="0"/>
                  </a:lnTo>
                  <a:cubicBezTo>
                    <a:pt x="6065520" y="0"/>
                    <a:pt x="6350000" y="284480"/>
                    <a:pt x="6350000" y="635000"/>
                  </a:cubicBezTo>
                  <a:lnTo>
                    <a:pt x="6350000" y="5715000"/>
                  </a:lnTo>
                  <a:cubicBezTo>
                    <a:pt x="6350000" y="6065520"/>
                    <a:pt x="6065520" y="6350000"/>
                    <a:pt x="5715000" y="6350000"/>
                  </a:cubicBezTo>
                  <a:close/>
                </a:path>
              </a:pathLst>
            </a:custGeom>
            <a:solidFill>
              <a:srgbClr val="000000">
                <a:alpha val="0"/>
              </a:srgbClr>
            </a:solidFill>
            <a:ln w="12700">
              <a:solidFill>
                <a:srgbClr val="000000"/>
              </a:solidFill>
            </a:ln>
          </p:spPr>
        </p:sp>
        <p:sp>
          <p:nvSpPr>
            <p:cNvPr name="Freeform 4" id="4"/>
            <p:cNvSpPr/>
            <p:nvPr/>
          </p:nvSpPr>
          <p:spPr>
            <a:xfrm flipH="false" flipV="false" rot="0">
              <a:off x="0" y="0"/>
              <a:ext cx="6350000" cy="6350000"/>
            </a:xfrm>
            <a:custGeom>
              <a:avLst/>
              <a:gdLst/>
              <a:ahLst/>
              <a:cxnLst/>
              <a:rect r="r" b="b" t="t" l="l"/>
              <a:pathLst>
                <a:path h="6350000" w="6350000">
                  <a:moveTo>
                    <a:pt x="5715000" y="19050"/>
                  </a:moveTo>
                  <a:cubicBezTo>
                    <a:pt x="6054090" y="19050"/>
                    <a:pt x="6330950" y="295910"/>
                    <a:pt x="6330950" y="635000"/>
                  </a:cubicBezTo>
                  <a:lnTo>
                    <a:pt x="6330950" y="5715000"/>
                  </a:lnTo>
                  <a:cubicBezTo>
                    <a:pt x="6330950" y="6054090"/>
                    <a:pt x="6054090" y="6330950"/>
                    <a:pt x="5715000" y="6330950"/>
                  </a:cubicBezTo>
                  <a:lnTo>
                    <a:pt x="635000" y="6330950"/>
                  </a:lnTo>
                  <a:cubicBezTo>
                    <a:pt x="295910" y="6330950"/>
                    <a:pt x="19050" y="6054090"/>
                    <a:pt x="19050" y="5715000"/>
                  </a:cubicBezTo>
                  <a:lnTo>
                    <a:pt x="19050" y="635000"/>
                  </a:lnTo>
                  <a:cubicBezTo>
                    <a:pt x="19050" y="295910"/>
                    <a:pt x="295910" y="19050"/>
                    <a:pt x="635000" y="19050"/>
                  </a:cubicBezTo>
                  <a:lnTo>
                    <a:pt x="5715000" y="19050"/>
                  </a:lnTo>
                  <a:moveTo>
                    <a:pt x="5715000" y="0"/>
                  </a:moveTo>
                  <a:lnTo>
                    <a:pt x="635000" y="0"/>
                  </a:lnTo>
                  <a:cubicBezTo>
                    <a:pt x="284480" y="0"/>
                    <a:pt x="0" y="284480"/>
                    <a:pt x="0" y="635000"/>
                  </a:cubicBezTo>
                  <a:lnTo>
                    <a:pt x="0" y="5715000"/>
                  </a:lnTo>
                  <a:cubicBezTo>
                    <a:pt x="0" y="6065520"/>
                    <a:pt x="284480" y="6350000"/>
                    <a:pt x="635000" y="6350000"/>
                  </a:cubicBezTo>
                  <a:lnTo>
                    <a:pt x="5715000" y="6350000"/>
                  </a:lnTo>
                  <a:cubicBezTo>
                    <a:pt x="6065520" y="6350000"/>
                    <a:pt x="6350000" y="6065520"/>
                    <a:pt x="6350000" y="5715000"/>
                  </a:cubicBezTo>
                  <a:lnTo>
                    <a:pt x="6350000" y="635000"/>
                  </a:lnTo>
                  <a:cubicBezTo>
                    <a:pt x="6350000" y="284480"/>
                    <a:pt x="6065520" y="0"/>
                    <a:pt x="5715000" y="0"/>
                  </a:cubicBezTo>
                  <a:lnTo>
                    <a:pt x="5715000" y="0"/>
                  </a:lnTo>
                  <a:close/>
                </a:path>
              </a:pathLst>
            </a:custGeom>
            <a:solidFill>
              <a:srgbClr val="FFFFFF"/>
            </a:solidFill>
          </p:spPr>
        </p:sp>
      </p:grpSp>
      <p:sp>
        <p:nvSpPr>
          <p:cNvPr name="TextBox 5" id="5"/>
          <p:cNvSpPr txBox="true"/>
          <p:nvPr/>
        </p:nvSpPr>
        <p:spPr>
          <a:xfrm rot="0">
            <a:off x="2084869" y="2277386"/>
            <a:ext cx="7059131" cy="2044446"/>
          </a:xfrm>
          <a:prstGeom prst="rect">
            <a:avLst/>
          </a:prstGeom>
        </p:spPr>
        <p:txBody>
          <a:bodyPr anchor="t" rtlCol="false" tIns="0" lIns="0" bIns="0" rIns="0">
            <a:spAutoFit/>
          </a:bodyPr>
          <a:lstStyle/>
          <a:p>
            <a:pPr>
              <a:lnSpc>
                <a:spcPts val="7992"/>
              </a:lnSpc>
              <a:spcBef>
                <a:spcPts val="5994"/>
              </a:spcBef>
            </a:pPr>
            <a:r>
              <a:rPr lang="en-US" sz="7200" spc="-64">
                <a:solidFill>
                  <a:srgbClr val="000001"/>
                </a:solidFill>
                <a:latin typeface="Six Hands Black"/>
              </a:rPr>
              <a:t>Nuestra manera de hacer</a:t>
            </a:r>
          </a:p>
        </p:txBody>
      </p:sp>
      <p:grpSp>
        <p:nvGrpSpPr>
          <p:cNvPr name="Group 6" id="6"/>
          <p:cNvGrpSpPr>
            <a:grpSpLocks noChangeAspect="true"/>
          </p:cNvGrpSpPr>
          <p:nvPr/>
        </p:nvGrpSpPr>
        <p:grpSpPr>
          <a:xfrm rot="0">
            <a:off x="9430978" y="0"/>
            <a:ext cx="7661548" cy="10287000"/>
            <a:chOff x="0" y="0"/>
            <a:chExt cx="4076700" cy="5473700"/>
          </a:xfrm>
        </p:grpSpPr>
        <p:sp>
          <p:nvSpPr>
            <p:cNvPr name="Freeform 7" id="7"/>
            <p:cNvSpPr/>
            <p:nvPr/>
          </p:nvSpPr>
          <p:spPr>
            <a:xfrm flipH="false" flipV="false" rot="0">
              <a:off x="38100" y="0"/>
              <a:ext cx="4038600" cy="5473700"/>
            </a:xfrm>
            <a:custGeom>
              <a:avLst/>
              <a:gdLst/>
              <a:ahLst/>
              <a:cxnLst/>
              <a:rect r="r" b="b" t="t" l="l"/>
              <a:pathLst>
                <a:path h="5473700" w="4038600">
                  <a:moveTo>
                    <a:pt x="4038600" y="0"/>
                  </a:moveTo>
                  <a:lnTo>
                    <a:pt x="4038600" y="5473700"/>
                  </a:lnTo>
                  <a:lnTo>
                    <a:pt x="0" y="5473700"/>
                  </a:lnTo>
                  <a:cubicBezTo>
                    <a:pt x="0" y="5473700"/>
                    <a:pt x="25400" y="5397500"/>
                    <a:pt x="38100" y="5372100"/>
                  </a:cubicBezTo>
                  <a:cubicBezTo>
                    <a:pt x="50800" y="5346700"/>
                    <a:pt x="38100" y="5295900"/>
                    <a:pt x="38100" y="5245100"/>
                  </a:cubicBezTo>
                  <a:cubicBezTo>
                    <a:pt x="38100" y="5194300"/>
                    <a:pt x="50800" y="5092700"/>
                    <a:pt x="50800" y="5092700"/>
                  </a:cubicBezTo>
                  <a:lnTo>
                    <a:pt x="88900" y="4991100"/>
                  </a:lnTo>
                  <a:lnTo>
                    <a:pt x="76200" y="4927600"/>
                  </a:lnTo>
                  <a:lnTo>
                    <a:pt x="88900" y="4889500"/>
                  </a:lnTo>
                  <a:lnTo>
                    <a:pt x="114300" y="4800600"/>
                  </a:lnTo>
                  <a:lnTo>
                    <a:pt x="101600" y="4648200"/>
                  </a:lnTo>
                  <a:cubicBezTo>
                    <a:pt x="101600" y="4648200"/>
                    <a:pt x="127000" y="4432300"/>
                    <a:pt x="152400" y="4381500"/>
                  </a:cubicBezTo>
                  <a:cubicBezTo>
                    <a:pt x="177800" y="4330700"/>
                    <a:pt x="152400" y="4279900"/>
                    <a:pt x="152400" y="4279900"/>
                  </a:cubicBezTo>
                  <a:lnTo>
                    <a:pt x="139700" y="4203700"/>
                  </a:lnTo>
                  <a:lnTo>
                    <a:pt x="114300" y="4114800"/>
                  </a:lnTo>
                  <a:lnTo>
                    <a:pt x="114300" y="3962400"/>
                  </a:lnTo>
                  <a:lnTo>
                    <a:pt x="139700" y="3860800"/>
                  </a:lnTo>
                  <a:lnTo>
                    <a:pt x="114300" y="3670300"/>
                  </a:lnTo>
                  <a:lnTo>
                    <a:pt x="127000" y="3403600"/>
                  </a:lnTo>
                  <a:lnTo>
                    <a:pt x="114300" y="3251200"/>
                  </a:lnTo>
                  <a:lnTo>
                    <a:pt x="114300" y="3149600"/>
                  </a:lnTo>
                  <a:lnTo>
                    <a:pt x="101600" y="3009900"/>
                  </a:lnTo>
                  <a:cubicBezTo>
                    <a:pt x="101600" y="3009900"/>
                    <a:pt x="63500" y="2959100"/>
                    <a:pt x="63500" y="2933700"/>
                  </a:cubicBezTo>
                  <a:cubicBezTo>
                    <a:pt x="63500" y="2908300"/>
                    <a:pt x="101600" y="2870200"/>
                    <a:pt x="101600" y="2870200"/>
                  </a:cubicBezTo>
                  <a:lnTo>
                    <a:pt x="190500" y="2667000"/>
                  </a:lnTo>
                  <a:cubicBezTo>
                    <a:pt x="190500" y="2667000"/>
                    <a:pt x="165100" y="2616200"/>
                    <a:pt x="203200" y="2540000"/>
                  </a:cubicBezTo>
                  <a:cubicBezTo>
                    <a:pt x="241300" y="2463800"/>
                    <a:pt x="292100" y="2311400"/>
                    <a:pt x="292100" y="2311400"/>
                  </a:cubicBezTo>
                  <a:cubicBezTo>
                    <a:pt x="292100" y="2311400"/>
                    <a:pt x="266700" y="2209800"/>
                    <a:pt x="228600" y="2146300"/>
                  </a:cubicBezTo>
                  <a:cubicBezTo>
                    <a:pt x="190500" y="2082800"/>
                    <a:pt x="177800" y="1955800"/>
                    <a:pt x="177800" y="1955800"/>
                  </a:cubicBezTo>
                  <a:lnTo>
                    <a:pt x="177800" y="1803400"/>
                  </a:lnTo>
                  <a:lnTo>
                    <a:pt x="177800" y="1638300"/>
                  </a:lnTo>
                  <a:lnTo>
                    <a:pt x="177800" y="1397000"/>
                  </a:lnTo>
                  <a:cubicBezTo>
                    <a:pt x="114300" y="1295400"/>
                    <a:pt x="139700" y="1270000"/>
                    <a:pt x="139700" y="1270000"/>
                  </a:cubicBezTo>
                  <a:lnTo>
                    <a:pt x="139700" y="1193800"/>
                  </a:lnTo>
                  <a:cubicBezTo>
                    <a:pt x="139700" y="1130300"/>
                    <a:pt x="165100" y="1016000"/>
                    <a:pt x="165100" y="1016000"/>
                  </a:cubicBezTo>
                  <a:lnTo>
                    <a:pt x="152400" y="838200"/>
                  </a:lnTo>
                  <a:cubicBezTo>
                    <a:pt x="215900" y="723900"/>
                    <a:pt x="165100" y="647700"/>
                    <a:pt x="165100" y="647700"/>
                  </a:cubicBezTo>
                  <a:cubicBezTo>
                    <a:pt x="152400" y="622300"/>
                    <a:pt x="177800" y="596900"/>
                    <a:pt x="190500" y="571500"/>
                  </a:cubicBezTo>
                  <a:cubicBezTo>
                    <a:pt x="203200" y="546100"/>
                    <a:pt x="196850" y="501650"/>
                    <a:pt x="196850" y="501650"/>
                  </a:cubicBezTo>
                  <a:cubicBezTo>
                    <a:pt x="95250" y="247650"/>
                    <a:pt x="107950" y="6350"/>
                    <a:pt x="107950" y="6350"/>
                  </a:cubicBezTo>
                  <a:lnTo>
                    <a:pt x="4038600" y="0"/>
                  </a:lnTo>
                  <a:close/>
                </a:path>
              </a:pathLst>
            </a:custGeom>
            <a:blipFill>
              <a:blip r:embed="rId2"/>
              <a:stretch>
                <a:fillRect l="0" t="-5075" r="0" b="-5459"/>
              </a:stretch>
            </a:blipFill>
          </p:spPr>
        </p:sp>
        <p:sp>
          <p:nvSpPr>
            <p:cNvPr name="Freeform 8" id="8"/>
            <p:cNvSpPr/>
            <p:nvPr/>
          </p:nvSpPr>
          <p:spPr>
            <a:xfrm flipH="false" flipV="false" rot="0">
              <a:off x="0" y="0"/>
              <a:ext cx="393700" cy="5473700"/>
            </a:xfrm>
            <a:custGeom>
              <a:avLst/>
              <a:gdLst/>
              <a:ahLst/>
              <a:cxnLst/>
              <a:rect r="r" b="b" t="t" l="l"/>
              <a:pathLst>
                <a:path h="5473700" w="393700">
                  <a:moveTo>
                    <a:pt x="393700" y="5473700"/>
                  </a:moveTo>
                  <a:lnTo>
                    <a:pt x="0" y="5473700"/>
                  </a:lnTo>
                  <a:lnTo>
                    <a:pt x="0" y="0"/>
                  </a:lnTo>
                  <a:lnTo>
                    <a:pt x="393700" y="0"/>
                  </a:lnTo>
                  <a:lnTo>
                    <a:pt x="393700" y="5473700"/>
                  </a:lnTo>
                  <a:close/>
                </a:path>
              </a:pathLst>
            </a:custGeom>
            <a:blipFill>
              <a:blip r:embed="rId3"/>
              <a:stretch>
                <a:fillRect l="0" t="-275" r="-18931" b="-5006"/>
              </a:stretch>
            </a:blipFill>
          </p:spPr>
        </p:sp>
      </p:grpSp>
      <p:sp>
        <p:nvSpPr>
          <p:cNvPr name="Freeform 9" id="9"/>
          <p:cNvSpPr/>
          <p:nvPr/>
        </p:nvSpPr>
        <p:spPr>
          <a:xfrm flipH="false" flipV="false" rot="9338219">
            <a:off x="-76844" y="-509001"/>
            <a:ext cx="3070670" cy="4114800"/>
          </a:xfrm>
          <a:custGeom>
            <a:avLst/>
            <a:gdLst/>
            <a:ahLst/>
            <a:cxnLst/>
            <a:rect r="r" b="b" t="t" l="l"/>
            <a:pathLst>
              <a:path h="4114800" w="3070670">
                <a:moveTo>
                  <a:pt x="0" y="0"/>
                </a:moveTo>
                <a:lnTo>
                  <a:pt x="3070669" y="0"/>
                </a:lnTo>
                <a:lnTo>
                  <a:pt x="3070669"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TextBox 10" id="10"/>
          <p:cNvSpPr txBox="true"/>
          <p:nvPr/>
        </p:nvSpPr>
        <p:spPr>
          <a:xfrm rot="0">
            <a:off x="2084869" y="4490135"/>
            <a:ext cx="6959770" cy="3764661"/>
          </a:xfrm>
          <a:prstGeom prst="rect">
            <a:avLst/>
          </a:prstGeom>
        </p:spPr>
        <p:txBody>
          <a:bodyPr anchor="t" rtlCol="false" tIns="0" lIns="0" bIns="0" rIns="0">
            <a:spAutoFit/>
          </a:bodyPr>
          <a:lstStyle/>
          <a:p>
            <a:pPr>
              <a:lnSpc>
                <a:spcPts val="3311"/>
              </a:lnSpc>
              <a:spcBef>
                <a:spcPts val="2483"/>
              </a:spcBef>
            </a:pPr>
            <a:r>
              <a:rPr lang="en-US" sz="2400" spc="-124">
                <a:solidFill>
                  <a:srgbClr val="000001"/>
                </a:solidFill>
                <a:latin typeface="Six Hands Marker"/>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Integer nec semper mi, convallis tincidunt elit. Integer dictum nec enim vitae luctus. Aenean condimentum id ligula vitae porttitor. </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469887">
            <a:off x="-3337574" y="4342188"/>
            <a:ext cx="9186871" cy="2985733"/>
          </a:xfrm>
          <a:custGeom>
            <a:avLst/>
            <a:gdLst/>
            <a:ahLst/>
            <a:cxnLst/>
            <a:rect r="r" b="b" t="t" l="l"/>
            <a:pathLst>
              <a:path h="2985733" w="9186871">
                <a:moveTo>
                  <a:pt x="0" y="0"/>
                </a:moveTo>
                <a:lnTo>
                  <a:pt x="9186871" y="0"/>
                </a:lnTo>
                <a:lnTo>
                  <a:pt x="9186871" y="2985733"/>
                </a:lnTo>
                <a:lnTo>
                  <a:pt x="0" y="298573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3" id="3"/>
          <p:cNvSpPr/>
          <p:nvPr/>
        </p:nvSpPr>
        <p:spPr>
          <a:xfrm flipH="false" flipV="false" rot="-5400000">
            <a:off x="2304783" y="-3383741"/>
            <a:ext cx="2383573" cy="8012010"/>
          </a:xfrm>
          <a:custGeom>
            <a:avLst/>
            <a:gdLst/>
            <a:ahLst/>
            <a:cxnLst/>
            <a:rect r="r" b="b" t="t" l="l"/>
            <a:pathLst>
              <a:path h="8012010" w="2383573">
                <a:moveTo>
                  <a:pt x="0" y="0"/>
                </a:moveTo>
                <a:lnTo>
                  <a:pt x="2383573" y="0"/>
                </a:lnTo>
                <a:lnTo>
                  <a:pt x="2383573" y="8012011"/>
                </a:lnTo>
                <a:lnTo>
                  <a:pt x="0" y="801201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4" id="4"/>
          <p:cNvSpPr/>
          <p:nvPr/>
        </p:nvSpPr>
        <p:spPr>
          <a:xfrm flipH="false" flipV="false" rot="0">
            <a:off x="15446205" y="-693154"/>
            <a:ext cx="3039986" cy="5014410"/>
          </a:xfrm>
          <a:custGeom>
            <a:avLst/>
            <a:gdLst/>
            <a:ahLst/>
            <a:cxnLst/>
            <a:rect r="r" b="b" t="t" l="l"/>
            <a:pathLst>
              <a:path h="5014410" w="3039986">
                <a:moveTo>
                  <a:pt x="0" y="0"/>
                </a:moveTo>
                <a:lnTo>
                  <a:pt x="3039986" y="0"/>
                </a:lnTo>
                <a:lnTo>
                  <a:pt x="3039986" y="5014410"/>
                </a:lnTo>
                <a:lnTo>
                  <a:pt x="0" y="501441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a:ln cap="sq">
            <a:noFill/>
            <a:prstDash val="solid"/>
            <a:miter/>
          </a:ln>
        </p:spPr>
      </p:sp>
      <p:sp>
        <p:nvSpPr>
          <p:cNvPr name="Freeform 5" id="5"/>
          <p:cNvSpPr/>
          <p:nvPr/>
        </p:nvSpPr>
        <p:spPr>
          <a:xfrm flipH="false" flipV="false" rot="0">
            <a:off x="12127929" y="2783140"/>
            <a:ext cx="7612403" cy="8565292"/>
          </a:xfrm>
          <a:custGeom>
            <a:avLst/>
            <a:gdLst/>
            <a:ahLst/>
            <a:cxnLst/>
            <a:rect r="r" b="b" t="t" l="l"/>
            <a:pathLst>
              <a:path h="8565292" w="7612403">
                <a:moveTo>
                  <a:pt x="0" y="0"/>
                </a:moveTo>
                <a:lnTo>
                  <a:pt x="7612402" y="0"/>
                </a:lnTo>
                <a:lnTo>
                  <a:pt x="7612402" y="8565291"/>
                </a:lnTo>
                <a:lnTo>
                  <a:pt x="0" y="856529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a:ln cap="sq">
            <a:noFill/>
            <a:prstDash val="solid"/>
            <a:miter/>
          </a:ln>
        </p:spPr>
      </p:sp>
      <p:sp>
        <p:nvSpPr>
          <p:cNvPr name="TextBox 6" id="6"/>
          <p:cNvSpPr txBox="true"/>
          <p:nvPr/>
        </p:nvSpPr>
        <p:spPr>
          <a:xfrm rot="0">
            <a:off x="3232320" y="2357501"/>
            <a:ext cx="5205991" cy="1034796"/>
          </a:xfrm>
          <a:prstGeom prst="rect">
            <a:avLst/>
          </a:prstGeom>
        </p:spPr>
        <p:txBody>
          <a:bodyPr anchor="t" rtlCol="false" tIns="0" lIns="0" bIns="0" rIns="0">
            <a:spAutoFit/>
          </a:bodyPr>
          <a:lstStyle/>
          <a:p>
            <a:pPr>
              <a:lnSpc>
                <a:spcPts val="7992"/>
              </a:lnSpc>
              <a:spcBef>
                <a:spcPts val="5994"/>
              </a:spcBef>
            </a:pPr>
            <a:r>
              <a:rPr lang="en-US" sz="7200" spc="-64">
                <a:solidFill>
                  <a:srgbClr val="000001"/>
                </a:solidFill>
                <a:latin typeface="Six Hands Black"/>
              </a:rPr>
              <a:t>Misión</a:t>
            </a:r>
          </a:p>
        </p:txBody>
      </p:sp>
      <p:sp>
        <p:nvSpPr>
          <p:cNvPr name="TextBox 7" id="7"/>
          <p:cNvSpPr txBox="true"/>
          <p:nvPr/>
        </p:nvSpPr>
        <p:spPr>
          <a:xfrm rot="0">
            <a:off x="9340549" y="2357501"/>
            <a:ext cx="5715131" cy="1034796"/>
          </a:xfrm>
          <a:prstGeom prst="rect">
            <a:avLst/>
          </a:prstGeom>
        </p:spPr>
        <p:txBody>
          <a:bodyPr anchor="t" rtlCol="false" tIns="0" lIns="0" bIns="0" rIns="0">
            <a:spAutoFit/>
          </a:bodyPr>
          <a:lstStyle/>
          <a:p>
            <a:pPr>
              <a:lnSpc>
                <a:spcPts val="7992"/>
              </a:lnSpc>
              <a:spcBef>
                <a:spcPts val="5994"/>
              </a:spcBef>
            </a:pPr>
            <a:r>
              <a:rPr lang="en-US" sz="7200" spc="-64">
                <a:solidFill>
                  <a:srgbClr val="000001"/>
                </a:solidFill>
                <a:latin typeface="Six Hands Black"/>
              </a:rPr>
              <a:t>Visión</a:t>
            </a:r>
          </a:p>
        </p:txBody>
      </p:sp>
      <p:sp>
        <p:nvSpPr>
          <p:cNvPr name="TextBox 8" id="8"/>
          <p:cNvSpPr txBox="true"/>
          <p:nvPr/>
        </p:nvSpPr>
        <p:spPr>
          <a:xfrm rot="0">
            <a:off x="3232320" y="3582797"/>
            <a:ext cx="5205991" cy="4183761"/>
          </a:xfrm>
          <a:prstGeom prst="rect">
            <a:avLst/>
          </a:prstGeom>
        </p:spPr>
        <p:txBody>
          <a:bodyPr anchor="t" rtlCol="false" tIns="0" lIns="0" bIns="0" rIns="0">
            <a:spAutoFit/>
          </a:bodyPr>
          <a:lstStyle/>
          <a:p>
            <a:pPr>
              <a:lnSpc>
                <a:spcPts val="3311"/>
              </a:lnSpc>
              <a:spcBef>
                <a:spcPts val="2483"/>
              </a:spcBef>
            </a:pPr>
            <a:r>
              <a:rPr lang="en-US" sz="2400" spc="-124">
                <a:solidFill>
                  <a:srgbClr val="000001"/>
                </a:solidFill>
                <a:latin typeface="Six Hands Marker"/>
              </a:rPr>
              <a:t>Lorem ipsum dolor sit amet, consectetur adipiscing elit. Etiam a neque sapien. Nunc id lacus sed orci suscipit laoreet. Vestibulum luctus, velit at ultricies pellentesque, sapien arcu venenatis ligula, ut pellentesque felis libero eu lectus. Nunc imperdiet fermentum consectetur. Nullam iaculis eu massa id malesuada. Cras et nisi sed ipsum lacinia facilisis.</a:t>
            </a:r>
          </a:p>
        </p:txBody>
      </p:sp>
      <p:sp>
        <p:nvSpPr>
          <p:cNvPr name="TextBox 9" id="9"/>
          <p:cNvSpPr txBox="true"/>
          <p:nvPr/>
        </p:nvSpPr>
        <p:spPr>
          <a:xfrm rot="0">
            <a:off x="9340549" y="3582797"/>
            <a:ext cx="5205991" cy="4183761"/>
          </a:xfrm>
          <a:prstGeom prst="rect">
            <a:avLst/>
          </a:prstGeom>
        </p:spPr>
        <p:txBody>
          <a:bodyPr anchor="t" rtlCol="false" tIns="0" lIns="0" bIns="0" rIns="0">
            <a:spAutoFit/>
          </a:bodyPr>
          <a:lstStyle/>
          <a:p>
            <a:pPr>
              <a:lnSpc>
                <a:spcPts val="3311"/>
              </a:lnSpc>
              <a:spcBef>
                <a:spcPts val="2483"/>
              </a:spcBef>
            </a:pPr>
            <a:r>
              <a:rPr lang="en-US" sz="2400" spc="-124">
                <a:solidFill>
                  <a:srgbClr val="000001"/>
                </a:solidFill>
                <a:latin typeface="Six Hands Marker"/>
              </a:rPr>
              <a:t>Lorem ipsum dolor sit amet, consectetur adipiscing elit. Etiam a neque sapien. Nunc id lacus sed orci suscipit laoreet. Vestibulum luctus, velit at ultricies pellentesque, sapien arcu venenatis ligula, ut pellentesque felis libero eu lectus. Nunc imperdiet fermentum consectetur. Nullam iaculis eu massa id malesuada. Cras et nisi sed ipsum lacinia facilisis.</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true" rot="-5400000">
            <a:off x="-3852355" y="3519670"/>
            <a:ext cx="10239427" cy="3295234"/>
          </a:xfrm>
          <a:custGeom>
            <a:avLst/>
            <a:gdLst/>
            <a:ahLst/>
            <a:cxnLst/>
            <a:rect r="r" b="b" t="t" l="l"/>
            <a:pathLst>
              <a:path h="3295234" w="10239427">
                <a:moveTo>
                  <a:pt x="0" y="3295233"/>
                </a:moveTo>
                <a:lnTo>
                  <a:pt x="10239427" y="3295233"/>
                </a:lnTo>
                <a:lnTo>
                  <a:pt x="10239427" y="0"/>
                </a:lnTo>
                <a:lnTo>
                  <a:pt x="0" y="0"/>
                </a:lnTo>
                <a:lnTo>
                  <a:pt x="0" y="3295233"/>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grpSp>
        <p:nvGrpSpPr>
          <p:cNvPr name="Group 3" id="3"/>
          <p:cNvGrpSpPr>
            <a:grpSpLocks noChangeAspect="true"/>
          </p:cNvGrpSpPr>
          <p:nvPr/>
        </p:nvGrpSpPr>
        <p:grpSpPr>
          <a:xfrm rot="0">
            <a:off x="1376681" y="1061523"/>
            <a:ext cx="5182336" cy="8076622"/>
            <a:chOff x="0" y="0"/>
            <a:chExt cx="3365500" cy="5245100"/>
          </a:xfrm>
        </p:grpSpPr>
        <p:sp>
          <p:nvSpPr>
            <p:cNvPr name="Freeform 4" id="4"/>
            <p:cNvSpPr/>
            <p:nvPr/>
          </p:nvSpPr>
          <p:spPr>
            <a:xfrm flipH="false" flipV="false" rot="0">
              <a:off x="0" y="0"/>
              <a:ext cx="3352800" cy="5219700"/>
            </a:xfrm>
            <a:custGeom>
              <a:avLst/>
              <a:gdLst/>
              <a:ahLst/>
              <a:cxnLst/>
              <a:rect r="r" b="b" t="t" l="l"/>
              <a:pathLst>
                <a:path h="5219700" w="3352800">
                  <a:moveTo>
                    <a:pt x="3352800" y="5143500"/>
                  </a:moveTo>
                  <a:cubicBezTo>
                    <a:pt x="3352800" y="5143500"/>
                    <a:pt x="3302000" y="5143500"/>
                    <a:pt x="3263900" y="5130800"/>
                  </a:cubicBezTo>
                  <a:cubicBezTo>
                    <a:pt x="3225800" y="5118100"/>
                    <a:pt x="3136900" y="5143500"/>
                    <a:pt x="3136900" y="5143500"/>
                  </a:cubicBezTo>
                  <a:lnTo>
                    <a:pt x="3009900" y="5156200"/>
                  </a:lnTo>
                  <a:cubicBezTo>
                    <a:pt x="2984500" y="5168900"/>
                    <a:pt x="2895600" y="5130800"/>
                    <a:pt x="2895600" y="5130800"/>
                  </a:cubicBezTo>
                  <a:cubicBezTo>
                    <a:pt x="2819400" y="5118100"/>
                    <a:pt x="2819400" y="5080000"/>
                    <a:pt x="2819400" y="5080000"/>
                  </a:cubicBezTo>
                  <a:cubicBezTo>
                    <a:pt x="2781300" y="5003800"/>
                    <a:pt x="2705100" y="5003800"/>
                    <a:pt x="2705100" y="5003800"/>
                  </a:cubicBezTo>
                  <a:lnTo>
                    <a:pt x="2603500" y="4965700"/>
                  </a:lnTo>
                  <a:cubicBezTo>
                    <a:pt x="2552700" y="4927600"/>
                    <a:pt x="2527300" y="4927600"/>
                    <a:pt x="2527300" y="4927600"/>
                  </a:cubicBezTo>
                  <a:cubicBezTo>
                    <a:pt x="2451100" y="4914900"/>
                    <a:pt x="2349500" y="4965700"/>
                    <a:pt x="2349500" y="4965700"/>
                  </a:cubicBezTo>
                  <a:cubicBezTo>
                    <a:pt x="2311400" y="4978400"/>
                    <a:pt x="2209800" y="4965700"/>
                    <a:pt x="2209800" y="4965700"/>
                  </a:cubicBezTo>
                  <a:cubicBezTo>
                    <a:pt x="2108200" y="4953000"/>
                    <a:pt x="1993900" y="5067300"/>
                    <a:pt x="1993900" y="5067300"/>
                  </a:cubicBezTo>
                  <a:lnTo>
                    <a:pt x="1828800" y="5156200"/>
                  </a:lnTo>
                  <a:cubicBezTo>
                    <a:pt x="1790700" y="5181600"/>
                    <a:pt x="1727200" y="5168900"/>
                    <a:pt x="1727200" y="5168900"/>
                  </a:cubicBezTo>
                  <a:cubicBezTo>
                    <a:pt x="1663700" y="5168900"/>
                    <a:pt x="1587500" y="5194300"/>
                    <a:pt x="1587500" y="5194300"/>
                  </a:cubicBezTo>
                  <a:lnTo>
                    <a:pt x="1371600" y="5219700"/>
                  </a:lnTo>
                  <a:cubicBezTo>
                    <a:pt x="1371600" y="5219700"/>
                    <a:pt x="1257300" y="5207000"/>
                    <a:pt x="1244600" y="5194300"/>
                  </a:cubicBezTo>
                  <a:cubicBezTo>
                    <a:pt x="1231900" y="5181600"/>
                    <a:pt x="1168400" y="5194300"/>
                    <a:pt x="1168400" y="5194300"/>
                  </a:cubicBezTo>
                  <a:lnTo>
                    <a:pt x="1066800" y="5181600"/>
                  </a:lnTo>
                  <a:lnTo>
                    <a:pt x="1016000" y="5143500"/>
                  </a:lnTo>
                  <a:lnTo>
                    <a:pt x="876300" y="5080000"/>
                  </a:lnTo>
                  <a:lnTo>
                    <a:pt x="673100" y="5041900"/>
                  </a:lnTo>
                  <a:lnTo>
                    <a:pt x="571500" y="5029200"/>
                  </a:lnTo>
                  <a:lnTo>
                    <a:pt x="431800" y="5016500"/>
                  </a:lnTo>
                  <a:lnTo>
                    <a:pt x="393700" y="4978400"/>
                  </a:lnTo>
                  <a:lnTo>
                    <a:pt x="317500" y="4965700"/>
                  </a:lnTo>
                  <a:lnTo>
                    <a:pt x="177800" y="4914900"/>
                  </a:lnTo>
                  <a:lnTo>
                    <a:pt x="88900" y="4876800"/>
                  </a:lnTo>
                  <a:lnTo>
                    <a:pt x="0" y="4787900"/>
                  </a:lnTo>
                  <a:lnTo>
                    <a:pt x="0" y="101600"/>
                  </a:lnTo>
                  <a:lnTo>
                    <a:pt x="76200" y="127000"/>
                  </a:lnTo>
                  <a:cubicBezTo>
                    <a:pt x="76200" y="127000"/>
                    <a:pt x="152400" y="152400"/>
                    <a:pt x="177800" y="152400"/>
                  </a:cubicBezTo>
                  <a:cubicBezTo>
                    <a:pt x="203200" y="152400"/>
                    <a:pt x="317500" y="114300"/>
                    <a:pt x="317500" y="114300"/>
                  </a:cubicBezTo>
                  <a:cubicBezTo>
                    <a:pt x="368300" y="88900"/>
                    <a:pt x="419100" y="76200"/>
                    <a:pt x="419100" y="76200"/>
                  </a:cubicBezTo>
                  <a:lnTo>
                    <a:pt x="609600" y="63500"/>
                  </a:lnTo>
                  <a:cubicBezTo>
                    <a:pt x="635000" y="50800"/>
                    <a:pt x="723900" y="38100"/>
                    <a:pt x="723900" y="38100"/>
                  </a:cubicBezTo>
                  <a:lnTo>
                    <a:pt x="889000" y="25400"/>
                  </a:lnTo>
                  <a:cubicBezTo>
                    <a:pt x="990600" y="0"/>
                    <a:pt x="1168400" y="88900"/>
                    <a:pt x="1168400" y="88900"/>
                  </a:cubicBezTo>
                  <a:cubicBezTo>
                    <a:pt x="1257300" y="139700"/>
                    <a:pt x="1308100" y="139700"/>
                    <a:pt x="1333500" y="127000"/>
                  </a:cubicBezTo>
                  <a:cubicBezTo>
                    <a:pt x="1358900" y="114300"/>
                    <a:pt x="1473200" y="127000"/>
                    <a:pt x="1511300" y="139700"/>
                  </a:cubicBezTo>
                  <a:cubicBezTo>
                    <a:pt x="1549400" y="152400"/>
                    <a:pt x="1676400" y="127000"/>
                    <a:pt x="1714500" y="114300"/>
                  </a:cubicBezTo>
                  <a:cubicBezTo>
                    <a:pt x="1752600" y="101600"/>
                    <a:pt x="1841500" y="127000"/>
                    <a:pt x="1841500" y="127000"/>
                  </a:cubicBezTo>
                  <a:lnTo>
                    <a:pt x="1930400" y="165100"/>
                  </a:lnTo>
                  <a:cubicBezTo>
                    <a:pt x="1943100" y="190500"/>
                    <a:pt x="2120900" y="203200"/>
                    <a:pt x="2120900" y="203200"/>
                  </a:cubicBezTo>
                  <a:cubicBezTo>
                    <a:pt x="2159000" y="228600"/>
                    <a:pt x="2247900" y="203200"/>
                    <a:pt x="2247900" y="203200"/>
                  </a:cubicBezTo>
                  <a:cubicBezTo>
                    <a:pt x="2374900" y="228600"/>
                    <a:pt x="2438400" y="215900"/>
                    <a:pt x="2501900" y="177800"/>
                  </a:cubicBezTo>
                  <a:cubicBezTo>
                    <a:pt x="2565400" y="139700"/>
                    <a:pt x="2667000" y="177800"/>
                    <a:pt x="2667000" y="177800"/>
                  </a:cubicBezTo>
                  <a:cubicBezTo>
                    <a:pt x="2667000" y="177800"/>
                    <a:pt x="2743200" y="190500"/>
                    <a:pt x="2844800" y="190500"/>
                  </a:cubicBezTo>
                  <a:cubicBezTo>
                    <a:pt x="2946400" y="190500"/>
                    <a:pt x="3022600" y="241300"/>
                    <a:pt x="3035300" y="254000"/>
                  </a:cubicBezTo>
                  <a:cubicBezTo>
                    <a:pt x="3048000" y="266700"/>
                    <a:pt x="3111500" y="241300"/>
                    <a:pt x="3124200" y="241300"/>
                  </a:cubicBezTo>
                  <a:cubicBezTo>
                    <a:pt x="3136900" y="241300"/>
                    <a:pt x="3200400" y="254000"/>
                    <a:pt x="3238500" y="241300"/>
                  </a:cubicBezTo>
                  <a:cubicBezTo>
                    <a:pt x="3276600" y="228600"/>
                    <a:pt x="3352800" y="241300"/>
                    <a:pt x="3352800" y="241300"/>
                  </a:cubicBezTo>
                  <a:lnTo>
                    <a:pt x="3352800" y="5143500"/>
                  </a:lnTo>
                  <a:close/>
                </a:path>
              </a:pathLst>
            </a:custGeom>
            <a:blipFill>
              <a:blip r:embed="rId4"/>
              <a:stretch>
                <a:fillRect l="-3308" t="0" r="0" b="0"/>
              </a:stretch>
            </a:blipFill>
          </p:spPr>
        </p:sp>
        <p:sp>
          <p:nvSpPr>
            <p:cNvPr name="Freeform 5" id="5"/>
            <p:cNvSpPr/>
            <p:nvPr/>
          </p:nvSpPr>
          <p:spPr>
            <a:xfrm flipH="false" flipV="false" rot="0">
              <a:off x="0" y="0"/>
              <a:ext cx="3352800" cy="292100"/>
            </a:xfrm>
            <a:custGeom>
              <a:avLst/>
              <a:gdLst/>
              <a:ahLst/>
              <a:cxnLst/>
              <a:rect r="r" b="b" t="t" l="l"/>
              <a:pathLst>
                <a:path h="292100" w="3352800">
                  <a:moveTo>
                    <a:pt x="3352800" y="292100"/>
                  </a:moveTo>
                  <a:lnTo>
                    <a:pt x="0" y="292100"/>
                  </a:lnTo>
                  <a:lnTo>
                    <a:pt x="0" y="0"/>
                  </a:lnTo>
                  <a:lnTo>
                    <a:pt x="3352800" y="0"/>
                  </a:lnTo>
                  <a:lnTo>
                    <a:pt x="3352800" y="292100"/>
                  </a:lnTo>
                  <a:close/>
                </a:path>
              </a:pathLst>
            </a:custGeom>
            <a:blipFill>
              <a:blip r:embed="rId5"/>
              <a:stretch>
                <a:fillRect l="0" t="-7825" r="0" b="-70087"/>
              </a:stretch>
            </a:blipFill>
          </p:spPr>
        </p:sp>
        <p:sp>
          <p:nvSpPr>
            <p:cNvPr name="Freeform 6" id="6"/>
            <p:cNvSpPr/>
            <p:nvPr/>
          </p:nvSpPr>
          <p:spPr>
            <a:xfrm flipH="false" flipV="false" rot="0">
              <a:off x="0" y="4775200"/>
              <a:ext cx="3365500" cy="469900"/>
            </a:xfrm>
            <a:custGeom>
              <a:avLst/>
              <a:gdLst/>
              <a:ahLst/>
              <a:cxnLst/>
              <a:rect r="r" b="b" t="t" l="l"/>
              <a:pathLst>
                <a:path h="469900" w="3365500">
                  <a:moveTo>
                    <a:pt x="3365500" y="469900"/>
                  </a:moveTo>
                  <a:lnTo>
                    <a:pt x="0" y="469900"/>
                  </a:lnTo>
                  <a:lnTo>
                    <a:pt x="0" y="0"/>
                  </a:lnTo>
                  <a:lnTo>
                    <a:pt x="3365500" y="0"/>
                  </a:lnTo>
                  <a:lnTo>
                    <a:pt x="3365500" y="469900"/>
                  </a:lnTo>
                  <a:close/>
                </a:path>
              </a:pathLst>
            </a:custGeom>
            <a:blipFill>
              <a:blip r:embed="rId6"/>
              <a:stretch>
                <a:fillRect l="0" t="-137943" r="0" b="-27056"/>
              </a:stretch>
            </a:blipFill>
          </p:spPr>
        </p:sp>
      </p:grpSp>
      <p:grpSp>
        <p:nvGrpSpPr>
          <p:cNvPr name="Group 7" id="7"/>
          <p:cNvGrpSpPr>
            <a:grpSpLocks noChangeAspect="true"/>
          </p:cNvGrpSpPr>
          <p:nvPr/>
        </p:nvGrpSpPr>
        <p:grpSpPr>
          <a:xfrm rot="0">
            <a:off x="6733691" y="5467246"/>
            <a:ext cx="5194943" cy="3791054"/>
            <a:chOff x="0" y="0"/>
            <a:chExt cx="3576320" cy="2609850"/>
          </a:xfrm>
        </p:grpSpPr>
        <p:sp>
          <p:nvSpPr>
            <p:cNvPr name="Freeform 8" id="8"/>
            <p:cNvSpPr/>
            <p:nvPr/>
          </p:nvSpPr>
          <p:spPr>
            <a:xfrm flipH="false" flipV="false" rot="0">
              <a:off x="-5080" y="0"/>
              <a:ext cx="3581400" cy="2571750"/>
            </a:xfrm>
            <a:custGeom>
              <a:avLst/>
              <a:gdLst/>
              <a:ahLst/>
              <a:cxnLst/>
              <a:rect r="r" b="b" t="t" l="l"/>
              <a:pathLst>
                <a:path h="2571750" w="3581400">
                  <a:moveTo>
                    <a:pt x="6350" y="0"/>
                  </a:moveTo>
                  <a:lnTo>
                    <a:pt x="3575050" y="0"/>
                  </a:lnTo>
                  <a:lnTo>
                    <a:pt x="3575050" y="2387600"/>
                  </a:lnTo>
                  <a:cubicBezTo>
                    <a:pt x="3575050" y="2387600"/>
                    <a:pt x="3581400" y="2419350"/>
                    <a:pt x="3543300" y="2419350"/>
                  </a:cubicBezTo>
                  <a:cubicBezTo>
                    <a:pt x="3505200" y="2419350"/>
                    <a:pt x="3467100" y="2444750"/>
                    <a:pt x="3467100" y="2444750"/>
                  </a:cubicBezTo>
                  <a:lnTo>
                    <a:pt x="3429000" y="2444750"/>
                  </a:lnTo>
                  <a:cubicBezTo>
                    <a:pt x="3429000" y="2444750"/>
                    <a:pt x="3365500" y="2444750"/>
                    <a:pt x="3340100" y="2470150"/>
                  </a:cubicBezTo>
                  <a:cubicBezTo>
                    <a:pt x="3314700" y="2495550"/>
                    <a:pt x="3289300" y="2508250"/>
                    <a:pt x="3289300" y="2508250"/>
                  </a:cubicBezTo>
                  <a:lnTo>
                    <a:pt x="3213100" y="2533650"/>
                  </a:lnTo>
                  <a:lnTo>
                    <a:pt x="3162300" y="2571750"/>
                  </a:lnTo>
                  <a:cubicBezTo>
                    <a:pt x="3162300" y="2571750"/>
                    <a:pt x="3035300" y="2571750"/>
                    <a:pt x="3022600" y="2571750"/>
                  </a:cubicBezTo>
                  <a:cubicBezTo>
                    <a:pt x="3009900" y="2571750"/>
                    <a:pt x="2908300" y="2559050"/>
                    <a:pt x="2908300" y="2559050"/>
                  </a:cubicBezTo>
                  <a:lnTo>
                    <a:pt x="2832100" y="2508250"/>
                  </a:lnTo>
                  <a:lnTo>
                    <a:pt x="2705100" y="2495550"/>
                  </a:lnTo>
                  <a:lnTo>
                    <a:pt x="2603500" y="2508250"/>
                  </a:lnTo>
                  <a:cubicBezTo>
                    <a:pt x="2603500" y="2508250"/>
                    <a:pt x="2489200" y="2495550"/>
                    <a:pt x="2451100" y="2482850"/>
                  </a:cubicBezTo>
                  <a:cubicBezTo>
                    <a:pt x="2413000" y="2470150"/>
                    <a:pt x="2362200" y="2495550"/>
                    <a:pt x="2362200" y="2495550"/>
                  </a:cubicBezTo>
                  <a:lnTo>
                    <a:pt x="2209800" y="2482850"/>
                  </a:lnTo>
                  <a:lnTo>
                    <a:pt x="2159000" y="2495550"/>
                  </a:lnTo>
                  <a:cubicBezTo>
                    <a:pt x="2159000" y="2495550"/>
                    <a:pt x="2095500" y="2520950"/>
                    <a:pt x="2057400" y="2520950"/>
                  </a:cubicBezTo>
                  <a:cubicBezTo>
                    <a:pt x="2019300" y="2520950"/>
                    <a:pt x="1905000" y="2546350"/>
                    <a:pt x="1905000" y="2533650"/>
                  </a:cubicBezTo>
                  <a:cubicBezTo>
                    <a:pt x="1905000" y="2520950"/>
                    <a:pt x="1854200" y="2482850"/>
                    <a:pt x="1841500" y="2482850"/>
                  </a:cubicBezTo>
                  <a:cubicBezTo>
                    <a:pt x="1828800" y="2482850"/>
                    <a:pt x="1739900" y="2470150"/>
                    <a:pt x="1739900" y="2470150"/>
                  </a:cubicBezTo>
                  <a:lnTo>
                    <a:pt x="1612900" y="2470150"/>
                  </a:lnTo>
                  <a:cubicBezTo>
                    <a:pt x="1612900" y="2470150"/>
                    <a:pt x="1447800" y="2482850"/>
                    <a:pt x="1435100" y="2470150"/>
                  </a:cubicBezTo>
                  <a:cubicBezTo>
                    <a:pt x="1435100" y="2470150"/>
                    <a:pt x="1397000" y="2444750"/>
                    <a:pt x="1371600" y="2444750"/>
                  </a:cubicBezTo>
                  <a:cubicBezTo>
                    <a:pt x="1346200" y="2444750"/>
                    <a:pt x="1270000" y="2470150"/>
                    <a:pt x="1270000" y="2470150"/>
                  </a:cubicBezTo>
                  <a:cubicBezTo>
                    <a:pt x="1270000" y="2470150"/>
                    <a:pt x="1206500" y="2444750"/>
                    <a:pt x="1143000" y="2470150"/>
                  </a:cubicBezTo>
                  <a:cubicBezTo>
                    <a:pt x="1143000" y="2470150"/>
                    <a:pt x="1066800" y="2495550"/>
                    <a:pt x="1041400" y="2482850"/>
                  </a:cubicBezTo>
                  <a:lnTo>
                    <a:pt x="952500" y="2508250"/>
                  </a:lnTo>
                  <a:cubicBezTo>
                    <a:pt x="952500" y="2508250"/>
                    <a:pt x="863600" y="2559050"/>
                    <a:pt x="800100" y="2482850"/>
                  </a:cubicBezTo>
                  <a:lnTo>
                    <a:pt x="584200" y="2444750"/>
                  </a:lnTo>
                  <a:cubicBezTo>
                    <a:pt x="584200" y="2444750"/>
                    <a:pt x="546100" y="2406650"/>
                    <a:pt x="508000" y="2406650"/>
                  </a:cubicBezTo>
                  <a:cubicBezTo>
                    <a:pt x="469900" y="2406650"/>
                    <a:pt x="444500" y="2419350"/>
                    <a:pt x="419100" y="2406650"/>
                  </a:cubicBezTo>
                  <a:cubicBezTo>
                    <a:pt x="419100" y="2406650"/>
                    <a:pt x="406400" y="2381250"/>
                    <a:pt x="381000" y="2393950"/>
                  </a:cubicBezTo>
                  <a:cubicBezTo>
                    <a:pt x="381000" y="2393950"/>
                    <a:pt x="342900" y="2406650"/>
                    <a:pt x="304800" y="2393950"/>
                  </a:cubicBezTo>
                  <a:lnTo>
                    <a:pt x="266700" y="2406650"/>
                  </a:lnTo>
                  <a:cubicBezTo>
                    <a:pt x="266700" y="2406650"/>
                    <a:pt x="203200" y="2393950"/>
                    <a:pt x="177800" y="2406650"/>
                  </a:cubicBezTo>
                  <a:cubicBezTo>
                    <a:pt x="177800" y="2406650"/>
                    <a:pt x="88900" y="2381250"/>
                    <a:pt x="76200" y="2368550"/>
                  </a:cubicBezTo>
                  <a:cubicBezTo>
                    <a:pt x="63500" y="2355850"/>
                    <a:pt x="12700" y="2355850"/>
                    <a:pt x="12700" y="2355850"/>
                  </a:cubicBezTo>
                  <a:cubicBezTo>
                    <a:pt x="12700" y="2355850"/>
                    <a:pt x="0" y="6350"/>
                    <a:pt x="6350" y="0"/>
                  </a:cubicBezTo>
                  <a:close/>
                </a:path>
              </a:pathLst>
            </a:custGeom>
            <a:blipFill>
              <a:blip r:embed="rId7"/>
              <a:stretch>
                <a:fillRect l="-4015" t="0" r="-4015" b="0"/>
              </a:stretch>
            </a:blipFill>
          </p:spPr>
        </p:sp>
        <p:sp>
          <p:nvSpPr>
            <p:cNvPr name="Freeform 9" id="9"/>
            <p:cNvSpPr/>
            <p:nvPr/>
          </p:nvSpPr>
          <p:spPr>
            <a:xfrm flipH="false" flipV="false" rot="0">
              <a:off x="7620" y="2343150"/>
              <a:ext cx="3568700" cy="266700"/>
            </a:xfrm>
            <a:custGeom>
              <a:avLst/>
              <a:gdLst/>
              <a:ahLst/>
              <a:cxnLst/>
              <a:rect r="r" b="b" t="t" l="l"/>
              <a:pathLst>
                <a:path h="266700" w="3568700">
                  <a:moveTo>
                    <a:pt x="3568700" y="266700"/>
                  </a:moveTo>
                  <a:lnTo>
                    <a:pt x="0" y="266700"/>
                  </a:lnTo>
                  <a:lnTo>
                    <a:pt x="0" y="0"/>
                  </a:lnTo>
                  <a:lnTo>
                    <a:pt x="3568700" y="0"/>
                  </a:lnTo>
                  <a:lnTo>
                    <a:pt x="3568700" y="266700"/>
                  </a:lnTo>
                  <a:close/>
                </a:path>
              </a:pathLst>
            </a:custGeom>
            <a:blipFill>
              <a:blip r:embed="rId8"/>
              <a:stretch>
                <a:fillRect l="0" t="-5177" r="0" b="-45357"/>
              </a:stretch>
            </a:blipFill>
          </p:spPr>
        </p:sp>
      </p:grpSp>
      <p:grpSp>
        <p:nvGrpSpPr>
          <p:cNvPr name="Group 10" id="10"/>
          <p:cNvGrpSpPr>
            <a:grpSpLocks noChangeAspect="true"/>
          </p:cNvGrpSpPr>
          <p:nvPr/>
        </p:nvGrpSpPr>
        <p:grpSpPr>
          <a:xfrm rot="0">
            <a:off x="6733691" y="1061523"/>
            <a:ext cx="5194943" cy="4270957"/>
            <a:chOff x="0" y="0"/>
            <a:chExt cx="4991100" cy="4103370"/>
          </a:xfrm>
        </p:grpSpPr>
        <p:sp>
          <p:nvSpPr>
            <p:cNvPr name="Freeform 11" id="11"/>
            <p:cNvSpPr/>
            <p:nvPr/>
          </p:nvSpPr>
          <p:spPr>
            <a:xfrm flipH="false" flipV="false" rot="0">
              <a:off x="0" y="54610"/>
              <a:ext cx="4991100" cy="4048760"/>
            </a:xfrm>
            <a:custGeom>
              <a:avLst/>
              <a:gdLst/>
              <a:ahLst/>
              <a:cxnLst/>
              <a:rect r="r" b="b" t="t" l="l"/>
              <a:pathLst>
                <a:path h="4048760" w="4991100">
                  <a:moveTo>
                    <a:pt x="4991100" y="194310"/>
                  </a:moveTo>
                  <a:lnTo>
                    <a:pt x="4991100" y="4048760"/>
                  </a:lnTo>
                  <a:lnTo>
                    <a:pt x="0" y="4048760"/>
                  </a:lnTo>
                  <a:lnTo>
                    <a:pt x="0" y="361950"/>
                  </a:lnTo>
                  <a:lnTo>
                    <a:pt x="0" y="334010"/>
                  </a:lnTo>
                  <a:lnTo>
                    <a:pt x="138430" y="278130"/>
                  </a:lnTo>
                  <a:cubicBezTo>
                    <a:pt x="138430" y="278130"/>
                    <a:pt x="248920" y="278130"/>
                    <a:pt x="304800" y="250190"/>
                  </a:cubicBezTo>
                  <a:cubicBezTo>
                    <a:pt x="360680" y="222250"/>
                    <a:pt x="499110" y="139700"/>
                    <a:pt x="499110" y="139700"/>
                  </a:cubicBezTo>
                  <a:cubicBezTo>
                    <a:pt x="499110" y="139700"/>
                    <a:pt x="637540" y="55880"/>
                    <a:pt x="721360" y="139700"/>
                  </a:cubicBezTo>
                  <a:cubicBezTo>
                    <a:pt x="721360" y="139700"/>
                    <a:pt x="859790" y="139700"/>
                    <a:pt x="887730" y="111760"/>
                  </a:cubicBezTo>
                  <a:lnTo>
                    <a:pt x="998220" y="139700"/>
                  </a:lnTo>
                  <a:lnTo>
                    <a:pt x="1330960" y="139700"/>
                  </a:lnTo>
                  <a:lnTo>
                    <a:pt x="1553210" y="139700"/>
                  </a:lnTo>
                  <a:lnTo>
                    <a:pt x="1913890" y="139700"/>
                  </a:lnTo>
                  <a:cubicBezTo>
                    <a:pt x="1913890" y="139700"/>
                    <a:pt x="2136140" y="139700"/>
                    <a:pt x="2190750" y="111760"/>
                  </a:cubicBezTo>
                  <a:cubicBezTo>
                    <a:pt x="2245360" y="83820"/>
                    <a:pt x="2413000" y="111760"/>
                    <a:pt x="2413000" y="111760"/>
                  </a:cubicBezTo>
                  <a:cubicBezTo>
                    <a:pt x="2413000" y="111760"/>
                    <a:pt x="2717800" y="167640"/>
                    <a:pt x="2801620" y="139700"/>
                  </a:cubicBezTo>
                  <a:cubicBezTo>
                    <a:pt x="2885440" y="111760"/>
                    <a:pt x="3051810" y="111760"/>
                    <a:pt x="3051810" y="111760"/>
                  </a:cubicBezTo>
                  <a:cubicBezTo>
                    <a:pt x="3051810" y="111760"/>
                    <a:pt x="3134360" y="167640"/>
                    <a:pt x="3274060" y="111760"/>
                  </a:cubicBezTo>
                  <a:cubicBezTo>
                    <a:pt x="3274060" y="111760"/>
                    <a:pt x="3329940" y="139700"/>
                    <a:pt x="3522980" y="83820"/>
                  </a:cubicBezTo>
                  <a:cubicBezTo>
                    <a:pt x="3522980" y="83820"/>
                    <a:pt x="3661410" y="83820"/>
                    <a:pt x="3717290" y="27940"/>
                  </a:cubicBezTo>
                  <a:cubicBezTo>
                    <a:pt x="3717290" y="27940"/>
                    <a:pt x="3827780" y="0"/>
                    <a:pt x="3939540" y="55880"/>
                  </a:cubicBezTo>
                  <a:cubicBezTo>
                    <a:pt x="3939540" y="55880"/>
                    <a:pt x="3995420" y="83820"/>
                    <a:pt x="4023360" y="55880"/>
                  </a:cubicBezTo>
                  <a:lnTo>
                    <a:pt x="4189730" y="83820"/>
                  </a:lnTo>
                  <a:cubicBezTo>
                    <a:pt x="4189730" y="83820"/>
                    <a:pt x="4245610" y="139700"/>
                    <a:pt x="4384040" y="167640"/>
                  </a:cubicBezTo>
                  <a:lnTo>
                    <a:pt x="4632960" y="167640"/>
                  </a:lnTo>
                  <a:cubicBezTo>
                    <a:pt x="4632960" y="167640"/>
                    <a:pt x="4771390" y="139700"/>
                    <a:pt x="4827270" y="167640"/>
                  </a:cubicBezTo>
                  <a:cubicBezTo>
                    <a:pt x="4883150" y="195580"/>
                    <a:pt x="4991100" y="194310"/>
                    <a:pt x="4991100" y="194310"/>
                  </a:cubicBezTo>
                  <a:close/>
                </a:path>
              </a:pathLst>
            </a:custGeom>
            <a:blipFill>
              <a:blip r:embed="rId9"/>
              <a:stretch>
                <a:fillRect l="-10372" t="0" r="-10752" b="0"/>
              </a:stretch>
            </a:blipFill>
          </p:spPr>
        </p:sp>
        <p:sp>
          <p:nvSpPr>
            <p:cNvPr name="Freeform 12" id="12"/>
            <p:cNvSpPr/>
            <p:nvPr/>
          </p:nvSpPr>
          <p:spPr>
            <a:xfrm flipH="false" flipV="false" rot="0">
              <a:off x="0" y="0"/>
              <a:ext cx="4991100" cy="443230"/>
            </a:xfrm>
            <a:custGeom>
              <a:avLst/>
              <a:gdLst/>
              <a:ahLst/>
              <a:cxnLst/>
              <a:rect r="r" b="b" t="t" l="l"/>
              <a:pathLst>
                <a:path h="443230" w="4991100">
                  <a:moveTo>
                    <a:pt x="4991100" y="443230"/>
                  </a:moveTo>
                  <a:lnTo>
                    <a:pt x="0" y="443230"/>
                  </a:lnTo>
                  <a:lnTo>
                    <a:pt x="0" y="0"/>
                  </a:lnTo>
                  <a:lnTo>
                    <a:pt x="4991100" y="0"/>
                  </a:lnTo>
                  <a:lnTo>
                    <a:pt x="4991100" y="443230"/>
                  </a:lnTo>
                  <a:close/>
                </a:path>
              </a:pathLst>
            </a:custGeom>
            <a:blipFill>
              <a:blip r:embed="rId10"/>
              <a:stretch>
                <a:fillRect l="-2856" t="-34555" r="-838" b="-85845"/>
              </a:stretch>
            </a:blipFill>
          </p:spPr>
        </p:sp>
      </p:grpSp>
      <p:sp>
        <p:nvSpPr>
          <p:cNvPr name="Freeform 13" id="13"/>
          <p:cNvSpPr/>
          <p:nvPr/>
        </p:nvSpPr>
        <p:spPr>
          <a:xfrm flipH="false" flipV="false" rot="0">
            <a:off x="15004166" y="-3051605"/>
            <a:ext cx="2383573" cy="8012010"/>
          </a:xfrm>
          <a:custGeom>
            <a:avLst/>
            <a:gdLst/>
            <a:ahLst/>
            <a:cxnLst/>
            <a:rect r="r" b="b" t="t" l="l"/>
            <a:pathLst>
              <a:path h="8012010" w="2383573">
                <a:moveTo>
                  <a:pt x="0" y="0"/>
                </a:moveTo>
                <a:lnTo>
                  <a:pt x="2383573" y="0"/>
                </a:lnTo>
                <a:lnTo>
                  <a:pt x="2383573" y="8012010"/>
                </a:lnTo>
                <a:lnTo>
                  <a:pt x="0" y="801201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a:ln cap="sq">
            <a:noFill/>
            <a:prstDash val="solid"/>
            <a:miter/>
          </a:ln>
        </p:spPr>
      </p:sp>
      <p:sp>
        <p:nvSpPr>
          <p:cNvPr name="TextBox 14" id="14"/>
          <p:cNvSpPr txBox="true"/>
          <p:nvPr/>
        </p:nvSpPr>
        <p:spPr>
          <a:xfrm rot="0">
            <a:off x="12580453" y="8789359"/>
            <a:ext cx="4678847" cy="468941"/>
          </a:xfrm>
          <a:prstGeom prst="rect">
            <a:avLst/>
          </a:prstGeom>
        </p:spPr>
        <p:txBody>
          <a:bodyPr anchor="t" rtlCol="false" tIns="0" lIns="0" bIns="0" rIns="0">
            <a:spAutoFit/>
          </a:bodyPr>
          <a:lstStyle/>
          <a:p>
            <a:pPr algn="r" marL="0" indent="0" lvl="1">
              <a:lnSpc>
                <a:spcPts val="3891"/>
              </a:lnSpc>
              <a:spcBef>
                <a:spcPts val="2918"/>
              </a:spcBef>
            </a:pPr>
            <a:r>
              <a:rPr lang="en-US" sz="2819" strike="noStrike" u="none">
                <a:solidFill>
                  <a:srgbClr val="000001"/>
                </a:solidFill>
                <a:latin typeface="Six Hands Marker"/>
              </a:rPr>
              <a:t>12 de junio de 2030</a:t>
            </a:r>
          </a:p>
        </p:txBody>
      </p:sp>
      <p:sp>
        <p:nvSpPr>
          <p:cNvPr name="TextBox 15" id="15"/>
          <p:cNvSpPr txBox="true"/>
          <p:nvPr/>
        </p:nvSpPr>
        <p:spPr>
          <a:xfrm rot="0">
            <a:off x="12509207" y="8030332"/>
            <a:ext cx="4750093" cy="687047"/>
          </a:xfrm>
          <a:prstGeom prst="rect">
            <a:avLst/>
          </a:prstGeom>
        </p:spPr>
        <p:txBody>
          <a:bodyPr anchor="t" rtlCol="false" tIns="0" lIns="0" bIns="0" rIns="0">
            <a:spAutoFit/>
          </a:bodyPr>
          <a:lstStyle/>
          <a:p>
            <a:pPr algn="r" marL="0" indent="0" lvl="1">
              <a:lnSpc>
                <a:spcPts val="5674"/>
              </a:lnSpc>
              <a:spcBef>
                <a:spcPts val="4256"/>
              </a:spcBef>
            </a:pPr>
            <a:r>
              <a:rPr lang="en-US" sz="4112" spc="-94" strike="noStrike" u="none">
                <a:solidFill>
                  <a:srgbClr val="000001"/>
                </a:solidFill>
                <a:latin typeface="Six Hands Black"/>
              </a:rPr>
              <a:t>Proyecto creativo</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5910568">
            <a:off x="2505374" y="-4588248"/>
            <a:ext cx="2869788" cy="11773489"/>
          </a:xfrm>
          <a:custGeom>
            <a:avLst/>
            <a:gdLst/>
            <a:ahLst/>
            <a:cxnLst/>
            <a:rect r="r" b="b" t="t" l="l"/>
            <a:pathLst>
              <a:path h="11773489" w="2869788">
                <a:moveTo>
                  <a:pt x="0" y="0"/>
                </a:moveTo>
                <a:lnTo>
                  <a:pt x="2869787" y="0"/>
                </a:lnTo>
                <a:lnTo>
                  <a:pt x="2869787" y="11773489"/>
                </a:lnTo>
                <a:lnTo>
                  <a:pt x="0" y="1177348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3" id="3"/>
          <p:cNvSpPr/>
          <p:nvPr/>
        </p:nvSpPr>
        <p:spPr>
          <a:xfrm flipH="false" flipV="false" rot="5400000">
            <a:off x="13325190" y="6511344"/>
            <a:ext cx="3031582" cy="5000548"/>
          </a:xfrm>
          <a:custGeom>
            <a:avLst/>
            <a:gdLst/>
            <a:ahLst/>
            <a:cxnLst/>
            <a:rect r="r" b="b" t="t" l="l"/>
            <a:pathLst>
              <a:path h="5000548" w="3031582">
                <a:moveTo>
                  <a:pt x="0" y="0"/>
                </a:moveTo>
                <a:lnTo>
                  <a:pt x="3031582" y="0"/>
                </a:lnTo>
                <a:lnTo>
                  <a:pt x="3031582" y="5000548"/>
                </a:lnTo>
                <a:lnTo>
                  <a:pt x="0" y="500054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3240198" y="3439480"/>
            <a:ext cx="11807603" cy="2766651"/>
          </a:xfrm>
          <a:prstGeom prst="rect">
            <a:avLst/>
          </a:prstGeom>
        </p:spPr>
        <p:txBody>
          <a:bodyPr anchor="t" rtlCol="false" tIns="0" lIns="0" bIns="0" rIns="0">
            <a:spAutoFit/>
          </a:bodyPr>
          <a:lstStyle/>
          <a:p>
            <a:pPr algn="ctr">
              <a:lnSpc>
                <a:spcPts val="10894"/>
              </a:lnSpc>
            </a:pPr>
            <a:r>
              <a:rPr lang="en-US" sz="9232">
                <a:solidFill>
                  <a:srgbClr val="000001"/>
                </a:solidFill>
                <a:latin typeface="Six Hands Black"/>
              </a:rPr>
              <a:t>“Un paso a la vez,</a:t>
            </a:r>
          </a:p>
          <a:p>
            <a:pPr algn="ctr">
              <a:lnSpc>
                <a:spcPts val="10894"/>
              </a:lnSpc>
            </a:pPr>
            <a:r>
              <a:rPr lang="en-US" sz="9232">
                <a:solidFill>
                  <a:srgbClr val="000001"/>
                </a:solidFill>
                <a:latin typeface="Six Hands Black"/>
              </a:rPr>
              <a:t>se llega a la cima”</a:t>
            </a:r>
          </a:p>
        </p:txBody>
      </p:sp>
      <p:sp>
        <p:nvSpPr>
          <p:cNvPr name="TextBox 5" id="5"/>
          <p:cNvSpPr txBox="true"/>
          <p:nvPr/>
        </p:nvSpPr>
        <p:spPr>
          <a:xfrm rot="0">
            <a:off x="4769978" y="6827342"/>
            <a:ext cx="8748044" cy="587376"/>
          </a:xfrm>
          <a:prstGeom prst="rect">
            <a:avLst/>
          </a:prstGeom>
        </p:spPr>
        <p:txBody>
          <a:bodyPr anchor="t" rtlCol="false" tIns="0" lIns="0" bIns="0" rIns="0">
            <a:spAutoFit/>
          </a:bodyPr>
          <a:lstStyle/>
          <a:p>
            <a:pPr algn="ctr">
              <a:lnSpc>
                <a:spcPts val="4899"/>
              </a:lnSpc>
              <a:spcBef>
                <a:spcPct val="0"/>
              </a:spcBef>
            </a:pPr>
            <a:r>
              <a:rPr lang="en-US" sz="3499">
                <a:solidFill>
                  <a:srgbClr val="000001"/>
                </a:solidFill>
                <a:latin typeface="Six Hands Marker"/>
              </a:rPr>
              <a:t>Lúa Couceiro</a:t>
            </a:r>
          </a:p>
        </p:txBody>
      </p:sp>
      <p:sp>
        <p:nvSpPr>
          <p:cNvPr name="Freeform 6" id="6"/>
          <p:cNvSpPr/>
          <p:nvPr/>
        </p:nvSpPr>
        <p:spPr>
          <a:xfrm flipH="false" flipV="false" rot="-6708493">
            <a:off x="11146783" y="8155718"/>
            <a:ext cx="3070670" cy="4114800"/>
          </a:xfrm>
          <a:custGeom>
            <a:avLst/>
            <a:gdLst/>
            <a:ahLst/>
            <a:cxnLst/>
            <a:rect r="r" b="b" t="t" l="l"/>
            <a:pathLst>
              <a:path h="4114800" w="3070670">
                <a:moveTo>
                  <a:pt x="0" y="0"/>
                </a:moveTo>
                <a:lnTo>
                  <a:pt x="3070669" y="0"/>
                </a:lnTo>
                <a:lnTo>
                  <a:pt x="3070669"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a:ln cap="sq">
            <a:noFill/>
            <a:prstDash val="solid"/>
            <a:miter/>
          </a:ln>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4237569">
            <a:off x="3675391" y="-1661974"/>
            <a:ext cx="5449210" cy="7302124"/>
          </a:xfrm>
          <a:custGeom>
            <a:avLst/>
            <a:gdLst/>
            <a:ahLst/>
            <a:cxnLst/>
            <a:rect r="r" b="b" t="t" l="l"/>
            <a:pathLst>
              <a:path h="7302124" w="5449210">
                <a:moveTo>
                  <a:pt x="0" y="0"/>
                </a:moveTo>
                <a:lnTo>
                  <a:pt x="5449210" y="0"/>
                </a:lnTo>
                <a:lnTo>
                  <a:pt x="5449210" y="7302124"/>
                </a:lnTo>
                <a:lnTo>
                  <a:pt x="0" y="730212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sp>
        <p:nvSpPr>
          <p:cNvPr name="Freeform 3" id="3"/>
          <p:cNvSpPr/>
          <p:nvPr/>
        </p:nvSpPr>
        <p:spPr>
          <a:xfrm flipH="false" flipV="false" rot="0">
            <a:off x="702997" y="1810987"/>
            <a:ext cx="6330216" cy="7447313"/>
          </a:xfrm>
          <a:custGeom>
            <a:avLst/>
            <a:gdLst/>
            <a:ahLst/>
            <a:cxnLst/>
            <a:rect r="r" b="b" t="t" l="l"/>
            <a:pathLst>
              <a:path h="7447313" w="6330216">
                <a:moveTo>
                  <a:pt x="0" y="0"/>
                </a:moveTo>
                <a:lnTo>
                  <a:pt x="6330216" y="0"/>
                </a:lnTo>
                <a:lnTo>
                  <a:pt x="6330216" y="7447313"/>
                </a:lnTo>
                <a:lnTo>
                  <a:pt x="0" y="744731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grpSp>
        <p:nvGrpSpPr>
          <p:cNvPr name="Group 4" id="4"/>
          <p:cNvGrpSpPr/>
          <p:nvPr/>
        </p:nvGrpSpPr>
        <p:grpSpPr>
          <a:xfrm rot="0">
            <a:off x="1547601" y="1390105"/>
            <a:ext cx="8598605" cy="7369938"/>
            <a:chOff x="0" y="0"/>
            <a:chExt cx="6339713" cy="5433822"/>
          </a:xfrm>
        </p:grpSpPr>
        <p:sp>
          <p:nvSpPr>
            <p:cNvPr name="Freeform 5" id="5"/>
            <p:cNvSpPr/>
            <p:nvPr/>
          </p:nvSpPr>
          <p:spPr>
            <a:xfrm flipH="false" flipV="false" rot="0">
              <a:off x="-89154" y="-107061"/>
              <a:ext cx="6806057" cy="5669788"/>
            </a:xfrm>
            <a:custGeom>
              <a:avLst/>
              <a:gdLst/>
              <a:ahLst/>
              <a:cxnLst/>
              <a:rect r="r" b="b" t="t" l="l"/>
              <a:pathLst>
                <a:path h="5669788" w="6806057">
                  <a:moveTo>
                    <a:pt x="5290566" y="5437124"/>
                  </a:moveTo>
                  <a:cubicBezTo>
                    <a:pt x="5011674" y="5539486"/>
                    <a:pt x="4777232" y="5415153"/>
                    <a:pt x="4531233" y="5525135"/>
                  </a:cubicBezTo>
                  <a:cubicBezTo>
                    <a:pt x="4512056" y="5584571"/>
                    <a:pt x="4359783" y="5417058"/>
                    <a:pt x="4172712" y="5479542"/>
                  </a:cubicBezTo>
                  <a:cubicBezTo>
                    <a:pt x="3915410" y="5422519"/>
                    <a:pt x="3472815" y="5531104"/>
                    <a:pt x="3219196" y="5430520"/>
                  </a:cubicBezTo>
                  <a:cubicBezTo>
                    <a:pt x="2840482" y="5248910"/>
                    <a:pt x="2390140" y="5282946"/>
                    <a:pt x="1966087" y="5270881"/>
                  </a:cubicBezTo>
                  <a:cubicBezTo>
                    <a:pt x="1430782" y="5056759"/>
                    <a:pt x="975360" y="5005832"/>
                    <a:pt x="450596" y="4811014"/>
                  </a:cubicBezTo>
                  <a:cubicBezTo>
                    <a:pt x="0" y="4736338"/>
                    <a:pt x="131064" y="5072380"/>
                    <a:pt x="102362" y="3883152"/>
                  </a:cubicBezTo>
                  <a:cubicBezTo>
                    <a:pt x="104775" y="2663571"/>
                    <a:pt x="114300" y="1529334"/>
                    <a:pt x="89154" y="190500"/>
                  </a:cubicBezTo>
                  <a:cubicBezTo>
                    <a:pt x="201930" y="153543"/>
                    <a:pt x="398272" y="204216"/>
                    <a:pt x="626110" y="229235"/>
                  </a:cubicBezTo>
                  <a:cubicBezTo>
                    <a:pt x="815721" y="204216"/>
                    <a:pt x="1116203" y="126873"/>
                    <a:pt x="1370330" y="150114"/>
                  </a:cubicBezTo>
                  <a:cubicBezTo>
                    <a:pt x="1336675" y="129159"/>
                    <a:pt x="1628394" y="131699"/>
                    <a:pt x="1766951" y="149225"/>
                  </a:cubicBezTo>
                  <a:cubicBezTo>
                    <a:pt x="2131187" y="0"/>
                    <a:pt x="2096008" y="294386"/>
                    <a:pt x="2416556" y="307975"/>
                  </a:cubicBezTo>
                  <a:cubicBezTo>
                    <a:pt x="2410587" y="384175"/>
                    <a:pt x="2732024" y="257429"/>
                    <a:pt x="2784221" y="421767"/>
                  </a:cubicBezTo>
                  <a:cubicBezTo>
                    <a:pt x="3048000" y="477393"/>
                    <a:pt x="3190494" y="852170"/>
                    <a:pt x="3487293" y="931672"/>
                  </a:cubicBezTo>
                  <a:cubicBezTo>
                    <a:pt x="3508756" y="972058"/>
                    <a:pt x="3714623" y="885825"/>
                    <a:pt x="3993515" y="1011047"/>
                  </a:cubicBezTo>
                  <a:cubicBezTo>
                    <a:pt x="4692523" y="989584"/>
                    <a:pt x="5601208" y="993648"/>
                    <a:pt x="6395974" y="994283"/>
                  </a:cubicBezTo>
                  <a:cubicBezTo>
                    <a:pt x="6452616" y="2355596"/>
                    <a:pt x="6371082" y="3700653"/>
                    <a:pt x="6428867" y="5103876"/>
                  </a:cubicBezTo>
                  <a:cubicBezTo>
                    <a:pt x="6310376" y="5669788"/>
                    <a:pt x="6806057" y="5571363"/>
                    <a:pt x="5290566" y="5437124"/>
                  </a:cubicBezTo>
                  <a:close/>
                </a:path>
              </a:pathLst>
            </a:custGeom>
            <a:blipFill>
              <a:blip r:embed="rId6"/>
              <a:stretch>
                <a:fillRect l="-12064" t="0" r="-16338" b="0"/>
              </a:stretch>
            </a:blipFill>
          </p:spPr>
        </p:sp>
      </p:grpSp>
      <p:sp>
        <p:nvSpPr>
          <p:cNvPr name="TextBox 6" id="6"/>
          <p:cNvSpPr txBox="true"/>
          <p:nvPr/>
        </p:nvSpPr>
        <p:spPr>
          <a:xfrm rot="0">
            <a:off x="10748148" y="3694620"/>
            <a:ext cx="6369112" cy="1034796"/>
          </a:xfrm>
          <a:prstGeom prst="rect">
            <a:avLst/>
          </a:prstGeom>
        </p:spPr>
        <p:txBody>
          <a:bodyPr anchor="t" rtlCol="false" tIns="0" lIns="0" bIns="0" rIns="0">
            <a:spAutoFit/>
          </a:bodyPr>
          <a:lstStyle/>
          <a:p>
            <a:pPr>
              <a:lnSpc>
                <a:spcPts val="7992"/>
              </a:lnSpc>
              <a:spcBef>
                <a:spcPts val="5994"/>
              </a:spcBef>
            </a:pPr>
            <a:r>
              <a:rPr lang="en-US" sz="7200" spc="-64">
                <a:solidFill>
                  <a:srgbClr val="000001"/>
                </a:solidFill>
                <a:latin typeface="Six Hands Black"/>
              </a:rPr>
              <a:t>Nuestra meta</a:t>
            </a:r>
          </a:p>
        </p:txBody>
      </p:sp>
      <p:sp>
        <p:nvSpPr>
          <p:cNvPr name="TextBox 7" id="7"/>
          <p:cNvSpPr txBox="true"/>
          <p:nvPr/>
        </p:nvSpPr>
        <p:spPr>
          <a:xfrm rot="0">
            <a:off x="10748148" y="4799324"/>
            <a:ext cx="6369112" cy="2926461"/>
          </a:xfrm>
          <a:prstGeom prst="rect">
            <a:avLst/>
          </a:prstGeom>
        </p:spPr>
        <p:txBody>
          <a:bodyPr anchor="t" rtlCol="false" tIns="0" lIns="0" bIns="0" rIns="0">
            <a:spAutoFit/>
          </a:bodyPr>
          <a:lstStyle/>
          <a:p>
            <a:pPr>
              <a:lnSpc>
                <a:spcPts val="3311"/>
              </a:lnSpc>
              <a:spcBef>
                <a:spcPts val="2483"/>
              </a:spcBef>
            </a:pPr>
            <a:r>
              <a:rPr lang="en-US" sz="2400" spc="-124">
                <a:solidFill>
                  <a:srgbClr val="000001"/>
                </a:solidFill>
                <a:latin typeface="Six Hands Marker"/>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DAF2kHFKHI8</dc:identifier>
  <dcterms:modified xsi:type="dcterms:W3CDTF">2011-08-01T06:04:30Z</dcterms:modified>
  <cp:revision>1</cp:revision>
  <dc:title>Presentación Academia de Pintura Abstracto Amarillo y Negro</dc:title>
</cp:coreProperties>
</file>