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40"/>
    <p:sldId id="257" r:id="rId41"/>
    <p:sldId id="258" r:id="rId42"/>
    <p:sldId id="259" r:id="rId43"/>
    <p:sldId id="260" r:id="rId44"/>
    <p:sldId id="261" r:id="rId45"/>
    <p:sldId id="262" r:id="rId46"/>
    <p:sldId id="263" r:id="rId47"/>
    <p:sldId id="264" r:id="rId48"/>
    <p:sldId id="265" r:id="rId49"/>
    <p:sldId id="266" r:id="rId50"/>
    <p:sldId id="267" r:id="rId51"/>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Fibre" charset="1" panose="02000506060000020004"/>
      <p:regular r:id="rId10"/>
    </p:embeddedFont>
    <p:embeddedFont>
      <p:font typeface="Rogue" charset="1" panose="00000000000000000000"/>
      <p:regular r:id="rId11"/>
    </p:embeddedFont>
    <p:embeddedFont>
      <p:font typeface="Nunito" charset="1" panose="00000000000000000000"/>
      <p:regular r:id="rId12"/>
    </p:embeddedFont>
    <p:embeddedFont>
      <p:font typeface="Nunito Bold" charset="1" panose="00000000000000000000"/>
      <p:regular r:id="rId13"/>
    </p:embeddedFont>
    <p:embeddedFont>
      <p:font typeface="Nunito Italics" charset="1" panose="00000000000000000000"/>
      <p:regular r:id="rId14"/>
    </p:embeddedFont>
    <p:embeddedFont>
      <p:font typeface="Nunito Bold Italics" charset="1" panose="00000000000000000000"/>
      <p:regular r:id="rId15"/>
    </p:embeddedFont>
    <p:embeddedFont>
      <p:font typeface="Nunito Extra-Light" charset="1" panose="00000000000000000000"/>
      <p:regular r:id="rId16"/>
    </p:embeddedFont>
    <p:embeddedFont>
      <p:font typeface="Nunito Extra-Light Italics" charset="1" panose="00000000000000000000"/>
      <p:regular r:id="rId17"/>
    </p:embeddedFont>
    <p:embeddedFont>
      <p:font typeface="Nunito Light" charset="1" panose="00000000000000000000"/>
      <p:regular r:id="rId18"/>
    </p:embeddedFont>
    <p:embeddedFont>
      <p:font typeface="Nunito Light Italics" charset="1" panose="00000000000000000000"/>
      <p:regular r:id="rId19"/>
    </p:embeddedFont>
    <p:embeddedFont>
      <p:font typeface="Nunito Medium" charset="1" panose="00000000000000000000"/>
      <p:regular r:id="rId20"/>
    </p:embeddedFont>
    <p:embeddedFont>
      <p:font typeface="Nunito Medium Italics" charset="1" panose="00000000000000000000"/>
      <p:regular r:id="rId21"/>
    </p:embeddedFont>
    <p:embeddedFont>
      <p:font typeface="Nunito Semi-Bold" charset="1" panose="00000000000000000000"/>
      <p:regular r:id="rId22"/>
    </p:embeddedFont>
    <p:embeddedFont>
      <p:font typeface="Nunito Semi-Bold Italics" charset="1" panose="00000000000000000000"/>
      <p:regular r:id="rId23"/>
    </p:embeddedFont>
    <p:embeddedFont>
      <p:font typeface="Nunito Ultra-Bold" charset="1" panose="00000000000000000000"/>
      <p:regular r:id="rId24"/>
    </p:embeddedFont>
    <p:embeddedFont>
      <p:font typeface="Nunito Ultra-Bold Italics" charset="1" panose="00000000000000000000"/>
      <p:regular r:id="rId25"/>
    </p:embeddedFont>
    <p:embeddedFont>
      <p:font typeface="Nunito Heavy" charset="1" panose="00000000000000000000"/>
      <p:regular r:id="rId26"/>
    </p:embeddedFont>
    <p:embeddedFont>
      <p:font typeface="Nunito Heavy Italics" charset="1" panose="00000000000000000000"/>
      <p:regular r:id="rId27"/>
    </p:embeddedFont>
    <p:embeddedFont>
      <p:font typeface="Open Sans" charset="1" panose="00000000000000000000"/>
      <p:regular r:id="rId28"/>
    </p:embeddedFont>
    <p:embeddedFont>
      <p:font typeface="Open Sans Bold" charset="1" panose="00000000000000000000"/>
      <p:regular r:id="rId29"/>
    </p:embeddedFont>
    <p:embeddedFont>
      <p:font typeface="Open Sans Italics" charset="1" panose="00000000000000000000"/>
      <p:regular r:id="rId30"/>
    </p:embeddedFont>
    <p:embeddedFont>
      <p:font typeface="Open Sans Bold Italics" charset="1" panose="00000000000000000000"/>
      <p:regular r:id="rId31"/>
    </p:embeddedFont>
    <p:embeddedFont>
      <p:font typeface="Open Sans Light" charset="1" panose="00000000000000000000"/>
      <p:regular r:id="rId32"/>
    </p:embeddedFont>
    <p:embeddedFont>
      <p:font typeface="Open Sans Light Italics" charset="1" panose="00000000000000000000"/>
      <p:regular r:id="rId33"/>
    </p:embeddedFont>
    <p:embeddedFont>
      <p:font typeface="Open Sans Medium" charset="1" panose="00000000000000000000"/>
      <p:regular r:id="rId34"/>
    </p:embeddedFont>
    <p:embeddedFont>
      <p:font typeface="Open Sans Medium Italics" charset="1" panose="00000000000000000000"/>
      <p:regular r:id="rId35"/>
    </p:embeddedFont>
    <p:embeddedFont>
      <p:font typeface="Open Sans Semi-Bold" charset="1" panose="00000000000000000000"/>
      <p:regular r:id="rId36"/>
    </p:embeddedFont>
    <p:embeddedFont>
      <p:font typeface="Open Sans Semi-Bold Italics" charset="1" panose="00000000000000000000"/>
      <p:regular r:id="rId37"/>
    </p:embeddedFont>
    <p:embeddedFont>
      <p:font typeface="Open Sans Ultra-Bold" charset="1" panose="00000000000000000000"/>
      <p:regular r:id="rId38"/>
    </p:embeddedFont>
    <p:embeddedFont>
      <p:font typeface="Open Sans Ultra-Bold Italics" charset="1" panose="0000000000000000000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slides/slide1.xml" Type="http://schemas.openxmlformats.org/officeDocument/2006/relationships/slide"/><Relationship Id="rId41" Target="slides/slide2.xml" Type="http://schemas.openxmlformats.org/officeDocument/2006/relationships/slide"/><Relationship Id="rId42" Target="slides/slide3.xml" Type="http://schemas.openxmlformats.org/officeDocument/2006/relationships/slide"/><Relationship Id="rId43" Target="slides/slide4.xml" Type="http://schemas.openxmlformats.org/officeDocument/2006/relationships/slide"/><Relationship Id="rId44" Target="slides/slide5.xml" Type="http://schemas.openxmlformats.org/officeDocument/2006/relationships/slide"/><Relationship Id="rId45" Target="slides/slide6.xml" Type="http://schemas.openxmlformats.org/officeDocument/2006/relationships/slide"/><Relationship Id="rId46" Target="slides/slide7.xml" Type="http://schemas.openxmlformats.org/officeDocument/2006/relationships/slide"/><Relationship Id="rId47" Target="slides/slide8.xml" Type="http://schemas.openxmlformats.org/officeDocument/2006/relationships/slide"/><Relationship Id="rId48" Target="slides/slide9.xml" Type="http://schemas.openxmlformats.org/officeDocument/2006/relationships/slide"/><Relationship Id="rId49" Target="slides/slide10.xml" Type="http://schemas.openxmlformats.org/officeDocument/2006/relationships/slide"/><Relationship Id="rId5" Target="tableStyles.xml" Type="http://schemas.openxmlformats.org/officeDocument/2006/relationships/tableStyles"/><Relationship Id="rId50" Target="slides/slide11.xml" Type="http://schemas.openxmlformats.org/officeDocument/2006/relationships/slide"/><Relationship Id="rId51" Target="slides/slide12.xml" Type="http://schemas.openxmlformats.org/officeDocument/2006/relationships/slide"/><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8.png" Type="http://schemas.openxmlformats.org/officeDocument/2006/relationships/image"/><Relationship Id="rId4" Target="../media/image29.svg" Type="http://schemas.openxmlformats.org/officeDocument/2006/relationships/image"/><Relationship Id="rId5" Target="../media/image30.jpe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 Id="rId8" Target="../media/image33.png" Type="http://schemas.openxmlformats.org/officeDocument/2006/relationships/image"/><Relationship Id="rId9" Target="../media/image34.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35.jpeg" Type="http://schemas.openxmlformats.org/officeDocument/2006/relationships/image"/><Relationship Id="rId6" Target="../media/image36.jpeg" Type="http://schemas.openxmlformats.org/officeDocument/2006/relationships/image"/><Relationship Id="rId7" Target="../media/image37.jpeg" Type="http://schemas.openxmlformats.org/officeDocument/2006/relationships/image"/><Relationship Id="rId8" Target="../media/image38.jpe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3.jpe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media/image41.png" Type="http://schemas.openxmlformats.org/officeDocument/2006/relationships/image"/><Relationship Id="rId7" Target="../media/image42.svg" Type="http://schemas.openxmlformats.org/officeDocument/2006/relationships/image"/><Relationship Id="rId8" Target="../media/image43.png" Type="http://schemas.openxmlformats.org/officeDocument/2006/relationships/image"/><Relationship Id="rId9" Target="../media/image44.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7.jpe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8.jpe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11.jpe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2.png" Type="http://schemas.openxmlformats.org/officeDocument/2006/relationships/image"/><Relationship Id="rId4" Target="../media/image7.jpeg" Type="http://schemas.openxmlformats.org/officeDocument/2006/relationships/image"/><Relationship Id="rId5" Target="../media/image13.jpeg" Type="http://schemas.openxmlformats.org/officeDocument/2006/relationships/image"/><Relationship Id="rId6" Target="../media/image14.jpe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5.png" Type="http://schemas.openxmlformats.org/officeDocument/2006/relationships/image"/><Relationship Id="rId4" Target="../media/image16.svg" Type="http://schemas.openxmlformats.org/officeDocument/2006/relationships/image"/><Relationship Id="rId5" Target="../media/image17.jpeg" Type="http://schemas.openxmlformats.org/officeDocument/2006/relationships/image"/><Relationship Id="rId6" Target="../media/image18.png" Type="http://schemas.openxmlformats.org/officeDocument/2006/relationships/image"/><Relationship Id="rId7" Target="../media/image19.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20.png" Type="http://schemas.openxmlformats.org/officeDocument/2006/relationships/image"/><Relationship Id="rId6" Target="../media/image21.svg" Type="http://schemas.openxmlformats.org/officeDocument/2006/relationships/image"/><Relationship Id="rId7" Target="../media/image22.jpeg" Type="http://schemas.openxmlformats.org/officeDocument/2006/relationships/image"/><Relationship Id="rId8" Target="../media/image23.jpeg" Type="http://schemas.openxmlformats.org/officeDocument/2006/relationships/image"/><Relationship Id="rId9" Target="../media/image24.jpe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5.png" Type="http://schemas.openxmlformats.org/officeDocument/2006/relationships/image"/><Relationship Id="rId4" Target="../media/image16.sv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8.png" Type="http://schemas.openxmlformats.org/officeDocument/2006/relationships/image"/><Relationship Id="rId4" Target="../media/image29.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Freeform 3" id="3"/>
          <p:cNvSpPr/>
          <p:nvPr/>
        </p:nvSpPr>
        <p:spPr>
          <a:xfrm flipH="false" flipV="false" rot="0">
            <a:off x="11182946" y="895757"/>
            <a:ext cx="13548678" cy="14471218"/>
          </a:xfrm>
          <a:custGeom>
            <a:avLst/>
            <a:gdLst/>
            <a:ahLst/>
            <a:cxnLst/>
            <a:rect r="r" b="b" t="t" l="l"/>
            <a:pathLst>
              <a:path h="14471218" w="13548678">
                <a:moveTo>
                  <a:pt x="0" y="0"/>
                </a:moveTo>
                <a:lnTo>
                  <a:pt x="13548678" y="0"/>
                </a:lnTo>
                <a:lnTo>
                  <a:pt x="13548678" y="14471218"/>
                </a:lnTo>
                <a:lnTo>
                  <a:pt x="0" y="14471218"/>
                </a:lnTo>
                <a:lnTo>
                  <a:pt x="0" y="0"/>
                </a:lnTo>
                <a:close/>
              </a:path>
            </a:pathLst>
          </a:custGeom>
          <a:blipFill>
            <a:blip r:embed="rId3"/>
            <a:stretch>
              <a:fillRect l="0" t="0" r="0" b="0"/>
            </a:stretch>
          </a:blipFill>
        </p:spPr>
      </p:sp>
      <p:sp>
        <p:nvSpPr>
          <p:cNvPr name="Freeform 4" id="4"/>
          <p:cNvSpPr/>
          <p:nvPr/>
        </p:nvSpPr>
        <p:spPr>
          <a:xfrm flipH="false" flipV="false" rot="0">
            <a:off x="14435669" y="-4732145"/>
            <a:ext cx="9254702" cy="7681403"/>
          </a:xfrm>
          <a:custGeom>
            <a:avLst/>
            <a:gdLst/>
            <a:ahLst/>
            <a:cxnLst/>
            <a:rect r="r" b="b" t="t" l="l"/>
            <a:pathLst>
              <a:path h="7681403" w="9254702">
                <a:moveTo>
                  <a:pt x="0" y="0"/>
                </a:moveTo>
                <a:lnTo>
                  <a:pt x="9254702" y="0"/>
                </a:lnTo>
                <a:lnTo>
                  <a:pt x="9254702" y="7681402"/>
                </a:lnTo>
                <a:lnTo>
                  <a:pt x="0" y="76814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5" id="5"/>
          <p:cNvSpPr/>
          <p:nvPr/>
        </p:nvSpPr>
        <p:spPr>
          <a:xfrm flipH="false" flipV="false" rot="0">
            <a:off x="-5453301" y="6881818"/>
            <a:ext cx="9708035" cy="8057669"/>
          </a:xfrm>
          <a:custGeom>
            <a:avLst/>
            <a:gdLst/>
            <a:ahLst/>
            <a:cxnLst/>
            <a:rect r="r" b="b" t="t" l="l"/>
            <a:pathLst>
              <a:path h="8057669" w="9708035">
                <a:moveTo>
                  <a:pt x="0" y="0"/>
                </a:moveTo>
                <a:lnTo>
                  <a:pt x="9708035" y="0"/>
                </a:lnTo>
                <a:lnTo>
                  <a:pt x="9708035" y="8057669"/>
                </a:lnTo>
                <a:lnTo>
                  <a:pt x="0" y="805766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6" id="6"/>
          <p:cNvSpPr/>
          <p:nvPr/>
        </p:nvSpPr>
        <p:spPr>
          <a:xfrm flipH="false" flipV="false" rot="0">
            <a:off x="1601411" y="1028700"/>
            <a:ext cx="1417691" cy="824033"/>
          </a:xfrm>
          <a:custGeom>
            <a:avLst/>
            <a:gdLst/>
            <a:ahLst/>
            <a:cxnLst/>
            <a:rect r="r" b="b" t="t" l="l"/>
            <a:pathLst>
              <a:path h="824033" w="1417691">
                <a:moveTo>
                  <a:pt x="0" y="0"/>
                </a:moveTo>
                <a:lnTo>
                  <a:pt x="1417691" y="0"/>
                </a:lnTo>
                <a:lnTo>
                  <a:pt x="1417691" y="824033"/>
                </a:lnTo>
                <a:lnTo>
                  <a:pt x="0" y="8240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TextBox 7" id="7"/>
          <p:cNvSpPr txBox="true"/>
          <p:nvPr/>
        </p:nvSpPr>
        <p:spPr>
          <a:xfrm rot="0">
            <a:off x="1028700" y="3225521"/>
            <a:ext cx="9709182" cy="2269209"/>
          </a:xfrm>
          <a:prstGeom prst="rect">
            <a:avLst/>
          </a:prstGeom>
        </p:spPr>
        <p:txBody>
          <a:bodyPr anchor="t" rtlCol="false" tIns="0" lIns="0" bIns="0" rIns="0">
            <a:spAutoFit/>
          </a:bodyPr>
          <a:lstStyle/>
          <a:p>
            <a:pPr algn="ctr" marL="0" indent="0" lvl="0">
              <a:lnSpc>
                <a:spcPts val="15441"/>
              </a:lnSpc>
              <a:spcBef>
                <a:spcPct val="0"/>
              </a:spcBef>
            </a:pPr>
            <a:r>
              <a:rPr lang="en-US" sz="14037" spc="140">
                <a:solidFill>
                  <a:srgbClr val="FFDB43"/>
                </a:solidFill>
                <a:latin typeface="Rogue"/>
              </a:rPr>
              <a:t>DINOSAURS TOUR</a:t>
            </a:r>
          </a:p>
        </p:txBody>
      </p:sp>
      <p:sp>
        <p:nvSpPr>
          <p:cNvPr name="TextBox 8" id="8"/>
          <p:cNvSpPr txBox="true"/>
          <p:nvPr/>
        </p:nvSpPr>
        <p:spPr>
          <a:xfrm rot="0">
            <a:off x="1028700" y="5180901"/>
            <a:ext cx="9709182" cy="946891"/>
          </a:xfrm>
          <a:prstGeom prst="rect">
            <a:avLst/>
          </a:prstGeom>
        </p:spPr>
        <p:txBody>
          <a:bodyPr anchor="t" rtlCol="false" tIns="0" lIns="0" bIns="0" rIns="0">
            <a:spAutoFit/>
          </a:bodyPr>
          <a:lstStyle/>
          <a:p>
            <a:pPr algn="ctr">
              <a:lnSpc>
                <a:spcPts val="7659"/>
              </a:lnSpc>
              <a:spcBef>
                <a:spcPct val="0"/>
              </a:spcBef>
            </a:pPr>
            <a:r>
              <a:rPr lang="en-US" sz="5470">
                <a:solidFill>
                  <a:srgbClr val="FFFFFF"/>
                </a:solidFill>
                <a:latin typeface="Fibre"/>
              </a:rPr>
              <a:t>DISCOVER THE WORLD OF DINOSAURS</a:t>
            </a:r>
          </a:p>
        </p:txBody>
      </p:sp>
      <p:sp>
        <p:nvSpPr>
          <p:cNvPr name="TextBox 9" id="9"/>
          <p:cNvSpPr txBox="true"/>
          <p:nvPr/>
        </p:nvSpPr>
        <p:spPr>
          <a:xfrm rot="0">
            <a:off x="1103362" y="2017556"/>
            <a:ext cx="2413789" cy="648692"/>
          </a:xfrm>
          <a:prstGeom prst="rect">
            <a:avLst/>
          </a:prstGeom>
        </p:spPr>
        <p:txBody>
          <a:bodyPr anchor="t" rtlCol="false" tIns="0" lIns="0" bIns="0" rIns="0">
            <a:spAutoFit/>
          </a:bodyPr>
          <a:lstStyle/>
          <a:p>
            <a:pPr algn="ctr" marL="0" indent="0" lvl="0">
              <a:lnSpc>
                <a:spcPts val="2553"/>
              </a:lnSpc>
            </a:pPr>
            <a:r>
              <a:rPr lang="en-US" sz="2239">
                <a:solidFill>
                  <a:srgbClr val="FFFFFF"/>
                </a:solidFill>
                <a:latin typeface="Open Sans"/>
              </a:rPr>
              <a:t>Borcelle Dinosaurs Tour</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Freeform 3" id="3"/>
          <p:cNvSpPr/>
          <p:nvPr/>
        </p:nvSpPr>
        <p:spPr>
          <a:xfrm flipH="false" flipV="false" rot="0">
            <a:off x="2049545" y="2258020"/>
            <a:ext cx="2297922" cy="1984830"/>
          </a:xfrm>
          <a:custGeom>
            <a:avLst/>
            <a:gdLst/>
            <a:ahLst/>
            <a:cxnLst/>
            <a:rect r="r" b="b" t="t" l="l"/>
            <a:pathLst>
              <a:path h="1984830" w="2297922">
                <a:moveTo>
                  <a:pt x="0" y="0"/>
                </a:moveTo>
                <a:lnTo>
                  <a:pt x="2297922" y="0"/>
                </a:lnTo>
                <a:lnTo>
                  <a:pt x="2297922" y="1984829"/>
                </a:lnTo>
                <a:lnTo>
                  <a:pt x="0" y="19848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0585734" y="0"/>
            <a:ext cx="9608714" cy="10287000"/>
            <a:chOff x="0" y="0"/>
            <a:chExt cx="5933440" cy="6352286"/>
          </a:xfrm>
        </p:grpSpPr>
        <p:sp>
          <p:nvSpPr>
            <p:cNvPr name="Freeform 5" id="5"/>
            <p:cNvSpPr/>
            <p:nvPr/>
          </p:nvSpPr>
          <p:spPr>
            <a:xfrm flipH="false" flipV="false" rot="0">
              <a:off x="-130429" y="-589915"/>
              <a:ext cx="6274054" cy="7025767"/>
            </a:xfrm>
            <a:custGeom>
              <a:avLst/>
              <a:gdLst/>
              <a:ahLst/>
              <a:cxnLst/>
              <a:rect r="r" b="b" t="t" l="l"/>
              <a:pathLst>
                <a:path h="7025767" w="6274054">
                  <a:moveTo>
                    <a:pt x="6045073" y="6923913"/>
                  </a:moveTo>
                  <a:cubicBezTo>
                    <a:pt x="4541393" y="6946011"/>
                    <a:pt x="2941320" y="6924929"/>
                    <a:pt x="1445641" y="6933946"/>
                  </a:cubicBezTo>
                  <a:cubicBezTo>
                    <a:pt x="1132586" y="6926707"/>
                    <a:pt x="794131" y="6947408"/>
                    <a:pt x="467741" y="6934708"/>
                  </a:cubicBezTo>
                  <a:cubicBezTo>
                    <a:pt x="394335" y="6926961"/>
                    <a:pt x="0" y="7025767"/>
                    <a:pt x="252984" y="6679565"/>
                  </a:cubicBezTo>
                  <a:cubicBezTo>
                    <a:pt x="343789" y="6624066"/>
                    <a:pt x="240284" y="6527927"/>
                    <a:pt x="271145" y="6440297"/>
                  </a:cubicBezTo>
                  <a:cubicBezTo>
                    <a:pt x="385064" y="6325997"/>
                    <a:pt x="253365" y="6154420"/>
                    <a:pt x="180086" y="5980684"/>
                  </a:cubicBezTo>
                  <a:cubicBezTo>
                    <a:pt x="173990" y="5836285"/>
                    <a:pt x="293243" y="5720080"/>
                    <a:pt x="219710" y="5566283"/>
                  </a:cubicBezTo>
                  <a:cubicBezTo>
                    <a:pt x="226441" y="5493258"/>
                    <a:pt x="222504" y="5364861"/>
                    <a:pt x="154813" y="5303520"/>
                  </a:cubicBezTo>
                  <a:cubicBezTo>
                    <a:pt x="60960" y="5252847"/>
                    <a:pt x="270002" y="5097907"/>
                    <a:pt x="241554" y="4958969"/>
                  </a:cubicBezTo>
                  <a:cubicBezTo>
                    <a:pt x="249936" y="4830953"/>
                    <a:pt x="239776" y="4682617"/>
                    <a:pt x="214249" y="4531233"/>
                  </a:cubicBezTo>
                  <a:cubicBezTo>
                    <a:pt x="220726" y="4479290"/>
                    <a:pt x="249301" y="4431538"/>
                    <a:pt x="237998" y="4381627"/>
                  </a:cubicBezTo>
                  <a:cubicBezTo>
                    <a:pt x="241808" y="4308856"/>
                    <a:pt x="334137" y="4236085"/>
                    <a:pt x="266065" y="4175125"/>
                  </a:cubicBezTo>
                  <a:cubicBezTo>
                    <a:pt x="254254" y="4164838"/>
                    <a:pt x="267970" y="4147439"/>
                    <a:pt x="282829" y="4128770"/>
                  </a:cubicBezTo>
                  <a:cubicBezTo>
                    <a:pt x="272288" y="4119118"/>
                    <a:pt x="185801" y="3975735"/>
                    <a:pt x="223901" y="3916807"/>
                  </a:cubicBezTo>
                  <a:cubicBezTo>
                    <a:pt x="221742" y="3853180"/>
                    <a:pt x="297942" y="3860546"/>
                    <a:pt x="224155" y="3721735"/>
                  </a:cubicBezTo>
                  <a:cubicBezTo>
                    <a:pt x="175133" y="3708019"/>
                    <a:pt x="331470" y="3537712"/>
                    <a:pt x="398399" y="3410585"/>
                  </a:cubicBezTo>
                  <a:cubicBezTo>
                    <a:pt x="378841" y="3338195"/>
                    <a:pt x="428498" y="3276092"/>
                    <a:pt x="449453" y="3202940"/>
                  </a:cubicBezTo>
                  <a:cubicBezTo>
                    <a:pt x="471805" y="3096514"/>
                    <a:pt x="449199" y="3031236"/>
                    <a:pt x="565150" y="2936113"/>
                  </a:cubicBezTo>
                  <a:cubicBezTo>
                    <a:pt x="599186" y="2862453"/>
                    <a:pt x="512953" y="2778633"/>
                    <a:pt x="556133" y="2666238"/>
                  </a:cubicBezTo>
                  <a:cubicBezTo>
                    <a:pt x="537337" y="2651125"/>
                    <a:pt x="590296" y="2634107"/>
                    <a:pt x="556260" y="2608453"/>
                  </a:cubicBezTo>
                  <a:cubicBezTo>
                    <a:pt x="541147" y="2588133"/>
                    <a:pt x="510794" y="2592324"/>
                    <a:pt x="540258" y="2549906"/>
                  </a:cubicBezTo>
                  <a:cubicBezTo>
                    <a:pt x="529717" y="2532888"/>
                    <a:pt x="574294" y="2410587"/>
                    <a:pt x="550672" y="2322068"/>
                  </a:cubicBezTo>
                  <a:cubicBezTo>
                    <a:pt x="546608" y="2311400"/>
                    <a:pt x="613410" y="2273427"/>
                    <a:pt x="586867" y="2247265"/>
                  </a:cubicBezTo>
                  <a:cubicBezTo>
                    <a:pt x="616839" y="2186432"/>
                    <a:pt x="518795" y="2149983"/>
                    <a:pt x="601853" y="2010791"/>
                  </a:cubicBezTo>
                  <a:cubicBezTo>
                    <a:pt x="553847" y="1976120"/>
                    <a:pt x="571500" y="1934718"/>
                    <a:pt x="567309" y="1894078"/>
                  </a:cubicBezTo>
                  <a:cubicBezTo>
                    <a:pt x="623316" y="1828038"/>
                    <a:pt x="645541" y="1689481"/>
                    <a:pt x="770382" y="1441196"/>
                  </a:cubicBezTo>
                  <a:cubicBezTo>
                    <a:pt x="836422" y="1354836"/>
                    <a:pt x="828294" y="1225042"/>
                    <a:pt x="912749" y="1005078"/>
                  </a:cubicBezTo>
                  <a:cubicBezTo>
                    <a:pt x="886714" y="977011"/>
                    <a:pt x="1022477" y="986790"/>
                    <a:pt x="1114298" y="806831"/>
                  </a:cubicBezTo>
                  <a:cubicBezTo>
                    <a:pt x="1098804" y="738886"/>
                    <a:pt x="1201293" y="676021"/>
                    <a:pt x="1157986" y="599567"/>
                  </a:cubicBezTo>
                  <a:cubicBezTo>
                    <a:pt x="1570228" y="609219"/>
                    <a:pt x="2071116" y="598805"/>
                    <a:pt x="2572766" y="601599"/>
                  </a:cubicBezTo>
                  <a:cubicBezTo>
                    <a:pt x="3586988" y="605282"/>
                    <a:pt x="4528185" y="602742"/>
                    <a:pt x="5528818" y="601853"/>
                  </a:cubicBezTo>
                  <a:cubicBezTo>
                    <a:pt x="6274054" y="693420"/>
                    <a:pt x="6000750" y="0"/>
                    <a:pt x="6063869" y="2884424"/>
                  </a:cubicBezTo>
                  <a:cubicBezTo>
                    <a:pt x="6029833" y="4200398"/>
                    <a:pt x="6083554" y="5679694"/>
                    <a:pt x="6045073" y="6923913"/>
                  </a:cubicBezTo>
                  <a:close/>
                </a:path>
              </a:pathLst>
            </a:custGeom>
            <a:solidFill>
              <a:srgbClr val="FFFFFF"/>
            </a:solidFill>
            <a:ln w="12700">
              <a:solidFill>
                <a:srgbClr val="000000"/>
              </a:solidFill>
            </a:ln>
          </p:spPr>
        </p:sp>
      </p:grpSp>
      <p:grpSp>
        <p:nvGrpSpPr>
          <p:cNvPr name="Group 6" id="6"/>
          <p:cNvGrpSpPr/>
          <p:nvPr/>
        </p:nvGrpSpPr>
        <p:grpSpPr>
          <a:xfrm rot="0">
            <a:off x="10738134" y="-1237"/>
            <a:ext cx="9608714" cy="10287000"/>
            <a:chOff x="0" y="0"/>
            <a:chExt cx="5933440" cy="6352286"/>
          </a:xfrm>
        </p:grpSpPr>
        <p:sp>
          <p:nvSpPr>
            <p:cNvPr name="Freeform 7" id="7"/>
            <p:cNvSpPr/>
            <p:nvPr/>
          </p:nvSpPr>
          <p:spPr>
            <a:xfrm flipH="false" flipV="false" rot="0">
              <a:off x="-130429" y="-589915"/>
              <a:ext cx="6274054" cy="7025767"/>
            </a:xfrm>
            <a:custGeom>
              <a:avLst/>
              <a:gdLst/>
              <a:ahLst/>
              <a:cxnLst/>
              <a:rect r="r" b="b" t="t" l="l"/>
              <a:pathLst>
                <a:path h="7025767" w="6274054">
                  <a:moveTo>
                    <a:pt x="6045073" y="6923913"/>
                  </a:moveTo>
                  <a:cubicBezTo>
                    <a:pt x="4541393" y="6946011"/>
                    <a:pt x="2941320" y="6924929"/>
                    <a:pt x="1445641" y="6933946"/>
                  </a:cubicBezTo>
                  <a:cubicBezTo>
                    <a:pt x="1132586" y="6926707"/>
                    <a:pt x="794131" y="6947408"/>
                    <a:pt x="467741" y="6934708"/>
                  </a:cubicBezTo>
                  <a:cubicBezTo>
                    <a:pt x="394335" y="6926961"/>
                    <a:pt x="0" y="7025767"/>
                    <a:pt x="252984" y="6679565"/>
                  </a:cubicBezTo>
                  <a:cubicBezTo>
                    <a:pt x="343789" y="6624066"/>
                    <a:pt x="240284" y="6527927"/>
                    <a:pt x="271145" y="6440297"/>
                  </a:cubicBezTo>
                  <a:cubicBezTo>
                    <a:pt x="385064" y="6325997"/>
                    <a:pt x="253365" y="6154420"/>
                    <a:pt x="180086" y="5980684"/>
                  </a:cubicBezTo>
                  <a:cubicBezTo>
                    <a:pt x="173990" y="5836285"/>
                    <a:pt x="293243" y="5720080"/>
                    <a:pt x="219710" y="5566283"/>
                  </a:cubicBezTo>
                  <a:cubicBezTo>
                    <a:pt x="226441" y="5493258"/>
                    <a:pt x="222504" y="5364861"/>
                    <a:pt x="154813" y="5303520"/>
                  </a:cubicBezTo>
                  <a:cubicBezTo>
                    <a:pt x="60960" y="5252847"/>
                    <a:pt x="270002" y="5097907"/>
                    <a:pt x="241554" y="4958969"/>
                  </a:cubicBezTo>
                  <a:cubicBezTo>
                    <a:pt x="249936" y="4830953"/>
                    <a:pt x="239776" y="4682617"/>
                    <a:pt x="214249" y="4531233"/>
                  </a:cubicBezTo>
                  <a:cubicBezTo>
                    <a:pt x="220726" y="4479290"/>
                    <a:pt x="249301" y="4431538"/>
                    <a:pt x="237998" y="4381627"/>
                  </a:cubicBezTo>
                  <a:cubicBezTo>
                    <a:pt x="241808" y="4308856"/>
                    <a:pt x="334137" y="4236085"/>
                    <a:pt x="266065" y="4175125"/>
                  </a:cubicBezTo>
                  <a:cubicBezTo>
                    <a:pt x="254254" y="4164838"/>
                    <a:pt x="267970" y="4147439"/>
                    <a:pt x="282829" y="4128770"/>
                  </a:cubicBezTo>
                  <a:cubicBezTo>
                    <a:pt x="272288" y="4119118"/>
                    <a:pt x="185801" y="3975735"/>
                    <a:pt x="223901" y="3916807"/>
                  </a:cubicBezTo>
                  <a:cubicBezTo>
                    <a:pt x="221742" y="3853180"/>
                    <a:pt x="297942" y="3860546"/>
                    <a:pt x="224155" y="3721735"/>
                  </a:cubicBezTo>
                  <a:cubicBezTo>
                    <a:pt x="175133" y="3708019"/>
                    <a:pt x="331470" y="3537712"/>
                    <a:pt x="398399" y="3410585"/>
                  </a:cubicBezTo>
                  <a:cubicBezTo>
                    <a:pt x="378841" y="3338195"/>
                    <a:pt x="428498" y="3276092"/>
                    <a:pt x="449453" y="3202940"/>
                  </a:cubicBezTo>
                  <a:cubicBezTo>
                    <a:pt x="471805" y="3096514"/>
                    <a:pt x="449199" y="3031236"/>
                    <a:pt x="565150" y="2936113"/>
                  </a:cubicBezTo>
                  <a:cubicBezTo>
                    <a:pt x="599186" y="2862453"/>
                    <a:pt x="512953" y="2778633"/>
                    <a:pt x="556133" y="2666238"/>
                  </a:cubicBezTo>
                  <a:cubicBezTo>
                    <a:pt x="537337" y="2651125"/>
                    <a:pt x="590296" y="2634107"/>
                    <a:pt x="556260" y="2608453"/>
                  </a:cubicBezTo>
                  <a:cubicBezTo>
                    <a:pt x="541147" y="2588133"/>
                    <a:pt x="510794" y="2592324"/>
                    <a:pt x="540258" y="2549906"/>
                  </a:cubicBezTo>
                  <a:cubicBezTo>
                    <a:pt x="529717" y="2532888"/>
                    <a:pt x="574294" y="2410587"/>
                    <a:pt x="550672" y="2322068"/>
                  </a:cubicBezTo>
                  <a:cubicBezTo>
                    <a:pt x="546608" y="2311400"/>
                    <a:pt x="613410" y="2273427"/>
                    <a:pt x="586867" y="2247265"/>
                  </a:cubicBezTo>
                  <a:cubicBezTo>
                    <a:pt x="616839" y="2186432"/>
                    <a:pt x="518795" y="2149983"/>
                    <a:pt x="601853" y="2010791"/>
                  </a:cubicBezTo>
                  <a:cubicBezTo>
                    <a:pt x="553847" y="1976120"/>
                    <a:pt x="571500" y="1934718"/>
                    <a:pt x="567309" y="1894078"/>
                  </a:cubicBezTo>
                  <a:cubicBezTo>
                    <a:pt x="623316" y="1828038"/>
                    <a:pt x="645541" y="1689481"/>
                    <a:pt x="770382" y="1441196"/>
                  </a:cubicBezTo>
                  <a:cubicBezTo>
                    <a:pt x="836422" y="1354836"/>
                    <a:pt x="828294" y="1225042"/>
                    <a:pt x="912749" y="1005078"/>
                  </a:cubicBezTo>
                  <a:cubicBezTo>
                    <a:pt x="886714" y="977011"/>
                    <a:pt x="1022477" y="986790"/>
                    <a:pt x="1114298" y="806831"/>
                  </a:cubicBezTo>
                  <a:cubicBezTo>
                    <a:pt x="1098804" y="738886"/>
                    <a:pt x="1201293" y="676021"/>
                    <a:pt x="1157986" y="599567"/>
                  </a:cubicBezTo>
                  <a:cubicBezTo>
                    <a:pt x="1570228" y="609219"/>
                    <a:pt x="2071116" y="598805"/>
                    <a:pt x="2572766" y="601599"/>
                  </a:cubicBezTo>
                  <a:cubicBezTo>
                    <a:pt x="3586988" y="605282"/>
                    <a:pt x="4528185" y="602742"/>
                    <a:pt x="5528818" y="601853"/>
                  </a:cubicBezTo>
                  <a:cubicBezTo>
                    <a:pt x="6274054" y="693420"/>
                    <a:pt x="6000750" y="0"/>
                    <a:pt x="6063869" y="2884424"/>
                  </a:cubicBezTo>
                  <a:cubicBezTo>
                    <a:pt x="6029833" y="4200398"/>
                    <a:pt x="6083554" y="5679694"/>
                    <a:pt x="6045073" y="6923913"/>
                  </a:cubicBezTo>
                  <a:close/>
                </a:path>
              </a:pathLst>
            </a:custGeom>
            <a:blipFill>
              <a:blip r:embed="rId5"/>
              <a:stretch>
                <a:fillRect l="-21371" t="0" r="-21371" b="0"/>
              </a:stretch>
            </a:blipFill>
          </p:spPr>
        </p:sp>
      </p:grpSp>
      <p:sp>
        <p:nvSpPr>
          <p:cNvPr name="Freeform 8" id="8"/>
          <p:cNvSpPr/>
          <p:nvPr/>
        </p:nvSpPr>
        <p:spPr>
          <a:xfrm flipH="false" flipV="false" rot="0">
            <a:off x="4564929" y="3403233"/>
            <a:ext cx="415258" cy="415258"/>
          </a:xfrm>
          <a:custGeom>
            <a:avLst/>
            <a:gdLst/>
            <a:ahLst/>
            <a:cxnLst/>
            <a:rect r="r" b="b" t="t" l="l"/>
            <a:pathLst>
              <a:path h="415258" w="415258">
                <a:moveTo>
                  <a:pt x="0" y="0"/>
                </a:moveTo>
                <a:lnTo>
                  <a:pt x="415258" y="0"/>
                </a:lnTo>
                <a:lnTo>
                  <a:pt x="415258" y="415258"/>
                </a:lnTo>
                <a:lnTo>
                  <a:pt x="0" y="4152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9" id="9"/>
          <p:cNvGrpSpPr/>
          <p:nvPr/>
        </p:nvGrpSpPr>
        <p:grpSpPr>
          <a:xfrm rot="0">
            <a:off x="4557055" y="2824169"/>
            <a:ext cx="415258" cy="415258"/>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name="TextBox 11" id="11"/>
            <p:cNvSpPr txBox="true"/>
            <p:nvPr/>
          </p:nvSpPr>
          <p:spPr>
            <a:xfrm>
              <a:off x="76200" y="28575"/>
              <a:ext cx="660400" cy="708025"/>
            </a:xfrm>
            <a:prstGeom prst="rect">
              <a:avLst/>
            </a:prstGeom>
          </p:spPr>
          <p:txBody>
            <a:bodyPr anchor="ctr" rtlCol="false" tIns="50800" lIns="50800" bIns="50800" rIns="50800"/>
            <a:lstStyle/>
            <a:p>
              <a:pPr algn="ctr">
                <a:lnSpc>
                  <a:spcPts val="3475"/>
                </a:lnSpc>
              </a:pPr>
            </a:p>
          </p:txBody>
        </p:sp>
      </p:grpSp>
      <p:sp>
        <p:nvSpPr>
          <p:cNvPr name="Freeform 12" id="12"/>
          <p:cNvSpPr/>
          <p:nvPr/>
        </p:nvSpPr>
        <p:spPr>
          <a:xfrm flipH="false" flipV="false" rot="0">
            <a:off x="4638244" y="2897484"/>
            <a:ext cx="268628" cy="268628"/>
          </a:xfrm>
          <a:custGeom>
            <a:avLst/>
            <a:gdLst/>
            <a:ahLst/>
            <a:cxnLst/>
            <a:rect r="r" b="b" t="t" l="l"/>
            <a:pathLst>
              <a:path h="268628" w="268628">
                <a:moveTo>
                  <a:pt x="0" y="0"/>
                </a:moveTo>
                <a:lnTo>
                  <a:pt x="268628" y="0"/>
                </a:lnTo>
                <a:lnTo>
                  <a:pt x="268628" y="268628"/>
                </a:lnTo>
                <a:lnTo>
                  <a:pt x="0" y="26862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3" id="13"/>
          <p:cNvSpPr txBox="true"/>
          <p:nvPr/>
        </p:nvSpPr>
        <p:spPr>
          <a:xfrm rot="0">
            <a:off x="2049545" y="885825"/>
            <a:ext cx="5017893" cy="1187363"/>
          </a:xfrm>
          <a:prstGeom prst="rect">
            <a:avLst/>
          </a:prstGeom>
        </p:spPr>
        <p:txBody>
          <a:bodyPr anchor="t" rtlCol="false" tIns="0" lIns="0" bIns="0" rIns="0">
            <a:spAutoFit/>
          </a:bodyPr>
          <a:lstStyle/>
          <a:p>
            <a:pPr marL="0" indent="0" lvl="0">
              <a:lnSpc>
                <a:spcPts val="9629"/>
              </a:lnSpc>
              <a:spcBef>
                <a:spcPct val="0"/>
              </a:spcBef>
            </a:pPr>
            <a:r>
              <a:rPr lang="en-US" sz="6878">
                <a:solidFill>
                  <a:srgbClr val="FFFFFF"/>
                </a:solidFill>
                <a:latin typeface="Fibre"/>
              </a:rPr>
              <a:t>TOUR DATES</a:t>
            </a:r>
          </a:p>
        </p:txBody>
      </p:sp>
      <p:sp>
        <p:nvSpPr>
          <p:cNvPr name="TextBox 14" id="14"/>
          <p:cNvSpPr txBox="true"/>
          <p:nvPr/>
        </p:nvSpPr>
        <p:spPr>
          <a:xfrm rot="0">
            <a:off x="2307648" y="1622410"/>
            <a:ext cx="1781716" cy="2543720"/>
          </a:xfrm>
          <a:prstGeom prst="rect">
            <a:avLst/>
          </a:prstGeom>
        </p:spPr>
        <p:txBody>
          <a:bodyPr anchor="t" rtlCol="false" tIns="0" lIns="0" bIns="0" rIns="0">
            <a:spAutoFit/>
          </a:bodyPr>
          <a:lstStyle/>
          <a:p>
            <a:pPr algn="ctr" marL="0" indent="0" lvl="0">
              <a:lnSpc>
                <a:spcPts val="18763"/>
              </a:lnSpc>
            </a:pPr>
            <a:r>
              <a:rPr lang="en-US" sz="13307" spc="984">
                <a:solidFill>
                  <a:srgbClr val="FFDB43"/>
                </a:solidFill>
                <a:latin typeface="Rogue"/>
              </a:rPr>
              <a:t>20</a:t>
            </a:r>
          </a:p>
        </p:txBody>
      </p:sp>
      <p:sp>
        <p:nvSpPr>
          <p:cNvPr name="TextBox 15" id="15"/>
          <p:cNvSpPr txBox="true"/>
          <p:nvPr/>
        </p:nvSpPr>
        <p:spPr>
          <a:xfrm rot="0">
            <a:off x="2307648" y="3707025"/>
            <a:ext cx="1781716" cy="381767"/>
          </a:xfrm>
          <a:prstGeom prst="rect">
            <a:avLst/>
          </a:prstGeom>
        </p:spPr>
        <p:txBody>
          <a:bodyPr anchor="t" rtlCol="false" tIns="0" lIns="0" bIns="0" rIns="0">
            <a:spAutoFit/>
          </a:bodyPr>
          <a:lstStyle/>
          <a:p>
            <a:pPr algn="ctr">
              <a:lnSpc>
                <a:spcPts val="3107"/>
              </a:lnSpc>
              <a:spcBef>
                <a:spcPct val="0"/>
              </a:spcBef>
            </a:pPr>
            <a:r>
              <a:rPr lang="en-US" sz="2219">
                <a:solidFill>
                  <a:srgbClr val="FFDB43"/>
                </a:solidFill>
                <a:latin typeface="Open Sans Bold"/>
              </a:rPr>
              <a:t>November</a:t>
            </a:r>
          </a:p>
        </p:txBody>
      </p:sp>
      <p:sp>
        <p:nvSpPr>
          <p:cNvPr name="TextBox 16" id="16"/>
          <p:cNvSpPr txBox="true"/>
          <p:nvPr/>
        </p:nvSpPr>
        <p:spPr>
          <a:xfrm rot="0">
            <a:off x="5125096" y="3365133"/>
            <a:ext cx="3372726" cy="717141"/>
          </a:xfrm>
          <a:prstGeom prst="rect">
            <a:avLst/>
          </a:prstGeom>
        </p:spPr>
        <p:txBody>
          <a:bodyPr anchor="t" rtlCol="false" tIns="0" lIns="0" bIns="0" rIns="0">
            <a:spAutoFit/>
          </a:bodyPr>
          <a:lstStyle/>
          <a:p>
            <a:pPr>
              <a:lnSpc>
                <a:spcPts val="2923"/>
              </a:lnSpc>
              <a:spcBef>
                <a:spcPct val="0"/>
              </a:spcBef>
            </a:pPr>
            <a:r>
              <a:rPr lang="en-US" sz="2087">
                <a:solidFill>
                  <a:srgbClr val="FFFFFF"/>
                </a:solidFill>
                <a:latin typeface="Open Sans"/>
              </a:rPr>
              <a:t>123 Anywhere St., Any City, ST 12345</a:t>
            </a:r>
          </a:p>
        </p:txBody>
      </p:sp>
      <p:sp>
        <p:nvSpPr>
          <p:cNvPr name="TextBox 17" id="17"/>
          <p:cNvSpPr txBox="true"/>
          <p:nvPr/>
        </p:nvSpPr>
        <p:spPr>
          <a:xfrm rot="0">
            <a:off x="5125096" y="2815008"/>
            <a:ext cx="2778757" cy="351103"/>
          </a:xfrm>
          <a:prstGeom prst="rect">
            <a:avLst/>
          </a:prstGeom>
        </p:spPr>
        <p:txBody>
          <a:bodyPr anchor="t" rtlCol="false" tIns="0" lIns="0" bIns="0" rIns="0">
            <a:spAutoFit/>
          </a:bodyPr>
          <a:lstStyle/>
          <a:p>
            <a:pPr>
              <a:lnSpc>
                <a:spcPts val="2923"/>
              </a:lnSpc>
              <a:spcBef>
                <a:spcPct val="0"/>
              </a:spcBef>
            </a:pPr>
            <a:r>
              <a:rPr lang="en-US" sz="2087">
                <a:solidFill>
                  <a:srgbClr val="FFFFFF"/>
                </a:solidFill>
                <a:latin typeface="Open Sans"/>
              </a:rPr>
              <a:t>12:30 pm to 3:30 pm</a:t>
            </a:r>
          </a:p>
        </p:txBody>
      </p:sp>
      <p:sp>
        <p:nvSpPr>
          <p:cNvPr name="TextBox 18" id="18"/>
          <p:cNvSpPr txBox="true"/>
          <p:nvPr/>
        </p:nvSpPr>
        <p:spPr>
          <a:xfrm rot="0">
            <a:off x="4564929" y="2227556"/>
            <a:ext cx="3106212" cy="434082"/>
          </a:xfrm>
          <a:prstGeom prst="rect">
            <a:avLst/>
          </a:prstGeom>
        </p:spPr>
        <p:txBody>
          <a:bodyPr anchor="t" rtlCol="false" tIns="0" lIns="0" bIns="0" rIns="0">
            <a:spAutoFit/>
          </a:bodyPr>
          <a:lstStyle/>
          <a:p>
            <a:pPr>
              <a:lnSpc>
                <a:spcPts val="3561"/>
              </a:lnSpc>
              <a:spcBef>
                <a:spcPct val="0"/>
              </a:spcBef>
            </a:pPr>
            <a:r>
              <a:rPr lang="en-US" sz="2544">
                <a:solidFill>
                  <a:srgbClr val="FFFFFF"/>
                </a:solidFill>
                <a:latin typeface="Open Sans Bold"/>
              </a:rPr>
              <a:t>Sídney, Australia</a:t>
            </a:r>
          </a:p>
        </p:txBody>
      </p:sp>
      <p:sp>
        <p:nvSpPr>
          <p:cNvPr name="Freeform 19" id="19"/>
          <p:cNvSpPr/>
          <p:nvPr/>
        </p:nvSpPr>
        <p:spPr>
          <a:xfrm flipH="false" flipV="false" rot="0">
            <a:off x="2049545" y="4589350"/>
            <a:ext cx="2297922" cy="1984830"/>
          </a:xfrm>
          <a:custGeom>
            <a:avLst/>
            <a:gdLst/>
            <a:ahLst/>
            <a:cxnLst/>
            <a:rect r="r" b="b" t="t" l="l"/>
            <a:pathLst>
              <a:path h="1984830" w="2297922">
                <a:moveTo>
                  <a:pt x="0" y="0"/>
                </a:moveTo>
                <a:lnTo>
                  <a:pt x="2297922" y="0"/>
                </a:lnTo>
                <a:lnTo>
                  <a:pt x="2297922" y="1984829"/>
                </a:lnTo>
                <a:lnTo>
                  <a:pt x="0" y="19848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0" id="20"/>
          <p:cNvSpPr/>
          <p:nvPr/>
        </p:nvSpPr>
        <p:spPr>
          <a:xfrm flipH="false" flipV="false" rot="0">
            <a:off x="4564929" y="5734563"/>
            <a:ext cx="415258" cy="415258"/>
          </a:xfrm>
          <a:custGeom>
            <a:avLst/>
            <a:gdLst/>
            <a:ahLst/>
            <a:cxnLst/>
            <a:rect r="r" b="b" t="t" l="l"/>
            <a:pathLst>
              <a:path h="415258" w="415258">
                <a:moveTo>
                  <a:pt x="0" y="0"/>
                </a:moveTo>
                <a:lnTo>
                  <a:pt x="415258" y="0"/>
                </a:lnTo>
                <a:lnTo>
                  <a:pt x="415258" y="415258"/>
                </a:lnTo>
                <a:lnTo>
                  <a:pt x="0" y="4152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grpSp>
        <p:nvGrpSpPr>
          <p:cNvPr name="Group 21" id="21"/>
          <p:cNvGrpSpPr/>
          <p:nvPr/>
        </p:nvGrpSpPr>
        <p:grpSpPr>
          <a:xfrm rot="0">
            <a:off x="4557055" y="5155499"/>
            <a:ext cx="415258" cy="415258"/>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name="TextBox 23" id="23"/>
            <p:cNvSpPr txBox="true"/>
            <p:nvPr/>
          </p:nvSpPr>
          <p:spPr>
            <a:xfrm>
              <a:off x="76200" y="28575"/>
              <a:ext cx="660400" cy="708025"/>
            </a:xfrm>
            <a:prstGeom prst="rect">
              <a:avLst/>
            </a:prstGeom>
          </p:spPr>
          <p:txBody>
            <a:bodyPr anchor="ctr" rtlCol="false" tIns="50800" lIns="50800" bIns="50800" rIns="50800"/>
            <a:lstStyle/>
            <a:p>
              <a:pPr algn="ctr">
                <a:lnSpc>
                  <a:spcPts val="3475"/>
                </a:lnSpc>
              </a:pPr>
            </a:p>
          </p:txBody>
        </p:sp>
      </p:grpSp>
      <p:sp>
        <p:nvSpPr>
          <p:cNvPr name="Freeform 24" id="24"/>
          <p:cNvSpPr/>
          <p:nvPr/>
        </p:nvSpPr>
        <p:spPr>
          <a:xfrm flipH="false" flipV="false" rot="0">
            <a:off x="4638244" y="5228814"/>
            <a:ext cx="268628" cy="268628"/>
          </a:xfrm>
          <a:custGeom>
            <a:avLst/>
            <a:gdLst/>
            <a:ahLst/>
            <a:cxnLst/>
            <a:rect r="r" b="b" t="t" l="l"/>
            <a:pathLst>
              <a:path h="268628" w="268628">
                <a:moveTo>
                  <a:pt x="0" y="0"/>
                </a:moveTo>
                <a:lnTo>
                  <a:pt x="268628" y="0"/>
                </a:lnTo>
                <a:lnTo>
                  <a:pt x="268628" y="268628"/>
                </a:lnTo>
                <a:lnTo>
                  <a:pt x="0" y="26862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TextBox 25" id="25"/>
          <p:cNvSpPr txBox="true"/>
          <p:nvPr/>
        </p:nvSpPr>
        <p:spPr>
          <a:xfrm rot="0">
            <a:off x="2307648" y="3953740"/>
            <a:ext cx="1781716" cy="2543720"/>
          </a:xfrm>
          <a:prstGeom prst="rect">
            <a:avLst/>
          </a:prstGeom>
        </p:spPr>
        <p:txBody>
          <a:bodyPr anchor="t" rtlCol="false" tIns="0" lIns="0" bIns="0" rIns="0">
            <a:spAutoFit/>
          </a:bodyPr>
          <a:lstStyle/>
          <a:p>
            <a:pPr algn="ctr" marL="0" indent="0" lvl="0">
              <a:lnSpc>
                <a:spcPts val="18763"/>
              </a:lnSpc>
            </a:pPr>
            <a:r>
              <a:rPr lang="en-US" sz="13307" spc="984">
                <a:solidFill>
                  <a:srgbClr val="FFDB43"/>
                </a:solidFill>
                <a:latin typeface="Rogue"/>
              </a:rPr>
              <a:t>26</a:t>
            </a:r>
          </a:p>
        </p:txBody>
      </p:sp>
      <p:sp>
        <p:nvSpPr>
          <p:cNvPr name="TextBox 26" id="26"/>
          <p:cNvSpPr txBox="true"/>
          <p:nvPr/>
        </p:nvSpPr>
        <p:spPr>
          <a:xfrm rot="0">
            <a:off x="2307648" y="6038355"/>
            <a:ext cx="1781716" cy="381767"/>
          </a:xfrm>
          <a:prstGeom prst="rect">
            <a:avLst/>
          </a:prstGeom>
        </p:spPr>
        <p:txBody>
          <a:bodyPr anchor="t" rtlCol="false" tIns="0" lIns="0" bIns="0" rIns="0">
            <a:spAutoFit/>
          </a:bodyPr>
          <a:lstStyle/>
          <a:p>
            <a:pPr algn="ctr">
              <a:lnSpc>
                <a:spcPts val="3107"/>
              </a:lnSpc>
              <a:spcBef>
                <a:spcPct val="0"/>
              </a:spcBef>
            </a:pPr>
            <a:r>
              <a:rPr lang="en-US" sz="2219">
                <a:solidFill>
                  <a:srgbClr val="FFDB43"/>
                </a:solidFill>
                <a:latin typeface="Open Sans Bold"/>
              </a:rPr>
              <a:t>November</a:t>
            </a:r>
          </a:p>
        </p:txBody>
      </p:sp>
      <p:sp>
        <p:nvSpPr>
          <p:cNvPr name="TextBox 27" id="27"/>
          <p:cNvSpPr txBox="true"/>
          <p:nvPr/>
        </p:nvSpPr>
        <p:spPr>
          <a:xfrm rot="0">
            <a:off x="5125096" y="5696463"/>
            <a:ext cx="3372726" cy="717141"/>
          </a:xfrm>
          <a:prstGeom prst="rect">
            <a:avLst/>
          </a:prstGeom>
        </p:spPr>
        <p:txBody>
          <a:bodyPr anchor="t" rtlCol="false" tIns="0" lIns="0" bIns="0" rIns="0">
            <a:spAutoFit/>
          </a:bodyPr>
          <a:lstStyle/>
          <a:p>
            <a:pPr>
              <a:lnSpc>
                <a:spcPts val="2923"/>
              </a:lnSpc>
              <a:spcBef>
                <a:spcPct val="0"/>
              </a:spcBef>
            </a:pPr>
            <a:r>
              <a:rPr lang="en-US" sz="2087">
                <a:solidFill>
                  <a:srgbClr val="FFFFFF"/>
                </a:solidFill>
                <a:latin typeface="Open Sans"/>
              </a:rPr>
              <a:t>123 Anywhere St., Any City, ST 12345</a:t>
            </a:r>
          </a:p>
        </p:txBody>
      </p:sp>
      <p:sp>
        <p:nvSpPr>
          <p:cNvPr name="TextBox 28" id="28"/>
          <p:cNvSpPr txBox="true"/>
          <p:nvPr/>
        </p:nvSpPr>
        <p:spPr>
          <a:xfrm rot="0">
            <a:off x="5125096" y="5146338"/>
            <a:ext cx="2778757" cy="351103"/>
          </a:xfrm>
          <a:prstGeom prst="rect">
            <a:avLst/>
          </a:prstGeom>
        </p:spPr>
        <p:txBody>
          <a:bodyPr anchor="t" rtlCol="false" tIns="0" lIns="0" bIns="0" rIns="0">
            <a:spAutoFit/>
          </a:bodyPr>
          <a:lstStyle/>
          <a:p>
            <a:pPr>
              <a:lnSpc>
                <a:spcPts val="2923"/>
              </a:lnSpc>
              <a:spcBef>
                <a:spcPct val="0"/>
              </a:spcBef>
            </a:pPr>
            <a:r>
              <a:rPr lang="en-US" sz="2087">
                <a:solidFill>
                  <a:srgbClr val="FFFFFF"/>
                </a:solidFill>
                <a:latin typeface="Open Sans"/>
              </a:rPr>
              <a:t>12:30 pm to 3:30 pm</a:t>
            </a:r>
          </a:p>
        </p:txBody>
      </p:sp>
      <p:sp>
        <p:nvSpPr>
          <p:cNvPr name="TextBox 29" id="29"/>
          <p:cNvSpPr txBox="true"/>
          <p:nvPr/>
        </p:nvSpPr>
        <p:spPr>
          <a:xfrm rot="0">
            <a:off x="4564929" y="4558886"/>
            <a:ext cx="3344413" cy="434082"/>
          </a:xfrm>
          <a:prstGeom prst="rect">
            <a:avLst/>
          </a:prstGeom>
        </p:spPr>
        <p:txBody>
          <a:bodyPr anchor="t" rtlCol="false" tIns="0" lIns="0" bIns="0" rIns="0">
            <a:spAutoFit/>
          </a:bodyPr>
          <a:lstStyle/>
          <a:p>
            <a:pPr>
              <a:lnSpc>
                <a:spcPts val="3561"/>
              </a:lnSpc>
              <a:spcBef>
                <a:spcPct val="0"/>
              </a:spcBef>
            </a:pPr>
            <a:r>
              <a:rPr lang="en-US" sz="2544">
                <a:solidFill>
                  <a:srgbClr val="FFFFFF"/>
                </a:solidFill>
                <a:latin typeface="Open Sans Bold"/>
              </a:rPr>
              <a:t>Sídney, Australia</a:t>
            </a:r>
          </a:p>
        </p:txBody>
      </p:sp>
      <p:sp>
        <p:nvSpPr>
          <p:cNvPr name="Freeform 30" id="30"/>
          <p:cNvSpPr/>
          <p:nvPr/>
        </p:nvSpPr>
        <p:spPr>
          <a:xfrm flipH="false" flipV="false" rot="0">
            <a:off x="2049545" y="6924039"/>
            <a:ext cx="2297922" cy="1984830"/>
          </a:xfrm>
          <a:custGeom>
            <a:avLst/>
            <a:gdLst/>
            <a:ahLst/>
            <a:cxnLst/>
            <a:rect r="r" b="b" t="t" l="l"/>
            <a:pathLst>
              <a:path h="1984830" w="2297922">
                <a:moveTo>
                  <a:pt x="0" y="0"/>
                </a:moveTo>
                <a:lnTo>
                  <a:pt x="2297922" y="0"/>
                </a:lnTo>
                <a:lnTo>
                  <a:pt x="2297922" y="1984829"/>
                </a:lnTo>
                <a:lnTo>
                  <a:pt x="0" y="19848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1" id="31"/>
          <p:cNvSpPr/>
          <p:nvPr/>
        </p:nvSpPr>
        <p:spPr>
          <a:xfrm flipH="false" flipV="false" rot="0">
            <a:off x="4564929" y="8069252"/>
            <a:ext cx="415258" cy="415258"/>
          </a:xfrm>
          <a:custGeom>
            <a:avLst/>
            <a:gdLst/>
            <a:ahLst/>
            <a:cxnLst/>
            <a:rect r="r" b="b" t="t" l="l"/>
            <a:pathLst>
              <a:path h="415258" w="415258">
                <a:moveTo>
                  <a:pt x="0" y="0"/>
                </a:moveTo>
                <a:lnTo>
                  <a:pt x="415258" y="0"/>
                </a:lnTo>
                <a:lnTo>
                  <a:pt x="415258" y="415258"/>
                </a:lnTo>
                <a:lnTo>
                  <a:pt x="0" y="4152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grpSp>
        <p:nvGrpSpPr>
          <p:cNvPr name="Group 32" id="32"/>
          <p:cNvGrpSpPr/>
          <p:nvPr/>
        </p:nvGrpSpPr>
        <p:grpSpPr>
          <a:xfrm rot="0">
            <a:off x="4557055" y="7490188"/>
            <a:ext cx="415258" cy="415258"/>
            <a:chOff x="0" y="0"/>
            <a:chExt cx="812800" cy="812800"/>
          </a:xfrm>
        </p:grpSpPr>
        <p:sp>
          <p:nvSpPr>
            <p:cNvPr name="Freeform 33" id="3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name="TextBox 34" id="34"/>
            <p:cNvSpPr txBox="true"/>
            <p:nvPr/>
          </p:nvSpPr>
          <p:spPr>
            <a:xfrm>
              <a:off x="76200" y="28575"/>
              <a:ext cx="660400" cy="708025"/>
            </a:xfrm>
            <a:prstGeom prst="rect">
              <a:avLst/>
            </a:prstGeom>
          </p:spPr>
          <p:txBody>
            <a:bodyPr anchor="ctr" rtlCol="false" tIns="50800" lIns="50800" bIns="50800" rIns="50800"/>
            <a:lstStyle/>
            <a:p>
              <a:pPr algn="ctr">
                <a:lnSpc>
                  <a:spcPts val="3475"/>
                </a:lnSpc>
              </a:pPr>
            </a:p>
          </p:txBody>
        </p:sp>
      </p:grpSp>
      <p:sp>
        <p:nvSpPr>
          <p:cNvPr name="Freeform 35" id="35"/>
          <p:cNvSpPr/>
          <p:nvPr/>
        </p:nvSpPr>
        <p:spPr>
          <a:xfrm flipH="false" flipV="false" rot="0">
            <a:off x="4638244" y="7563503"/>
            <a:ext cx="268628" cy="268628"/>
          </a:xfrm>
          <a:custGeom>
            <a:avLst/>
            <a:gdLst/>
            <a:ahLst/>
            <a:cxnLst/>
            <a:rect r="r" b="b" t="t" l="l"/>
            <a:pathLst>
              <a:path h="268628" w="268628">
                <a:moveTo>
                  <a:pt x="0" y="0"/>
                </a:moveTo>
                <a:lnTo>
                  <a:pt x="268628" y="0"/>
                </a:lnTo>
                <a:lnTo>
                  <a:pt x="268628" y="268628"/>
                </a:lnTo>
                <a:lnTo>
                  <a:pt x="0" y="26862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TextBox 36" id="36"/>
          <p:cNvSpPr txBox="true"/>
          <p:nvPr/>
        </p:nvSpPr>
        <p:spPr>
          <a:xfrm rot="0">
            <a:off x="2307648" y="6288429"/>
            <a:ext cx="1781716" cy="2543720"/>
          </a:xfrm>
          <a:prstGeom prst="rect">
            <a:avLst/>
          </a:prstGeom>
        </p:spPr>
        <p:txBody>
          <a:bodyPr anchor="t" rtlCol="false" tIns="0" lIns="0" bIns="0" rIns="0">
            <a:spAutoFit/>
          </a:bodyPr>
          <a:lstStyle/>
          <a:p>
            <a:pPr algn="ctr" marL="0" indent="0" lvl="0">
              <a:lnSpc>
                <a:spcPts val="18763"/>
              </a:lnSpc>
            </a:pPr>
            <a:r>
              <a:rPr lang="en-US" sz="13307" spc="984">
                <a:solidFill>
                  <a:srgbClr val="FFDB43"/>
                </a:solidFill>
                <a:latin typeface="Rogue"/>
              </a:rPr>
              <a:t>28</a:t>
            </a:r>
          </a:p>
        </p:txBody>
      </p:sp>
      <p:sp>
        <p:nvSpPr>
          <p:cNvPr name="TextBox 37" id="37"/>
          <p:cNvSpPr txBox="true"/>
          <p:nvPr/>
        </p:nvSpPr>
        <p:spPr>
          <a:xfrm rot="0">
            <a:off x="2307648" y="8373044"/>
            <a:ext cx="1781716" cy="381767"/>
          </a:xfrm>
          <a:prstGeom prst="rect">
            <a:avLst/>
          </a:prstGeom>
        </p:spPr>
        <p:txBody>
          <a:bodyPr anchor="t" rtlCol="false" tIns="0" lIns="0" bIns="0" rIns="0">
            <a:spAutoFit/>
          </a:bodyPr>
          <a:lstStyle/>
          <a:p>
            <a:pPr algn="ctr">
              <a:lnSpc>
                <a:spcPts val="3107"/>
              </a:lnSpc>
              <a:spcBef>
                <a:spcPct val="0"/>
              </a:spcBef>
            </a:pPr>
            <a:r>
              <a:rPr lang="en-US" sz="2219">
                <a:solidFill>
                  <a:srgbClr val="FFDB43"/>
                </a:solidFill>
                <a:latin typeface="Open Sans Bold"/>
              </a:rPr>
              <a:t>November</a:t>
            </a:r>
          </a:p>
        </p:txBody>
      </p:sp>
      <p:sp>
        <p:nvSpPr>
          <p:cNvPr name="TextBox 38" id="38"/>
          <p:cNvSpPr txBox="true"/>
          <p:nvPr/>
        </p:nvSpPr>
        <p:spPr>
          <a:xfrm rot="0">
            <a:off x="5125096" y="8031152"/>
            <a:ext cx="3372726" cy="717141"/>
          </a:xfrm>
          <a:prstGeom prst="rect">
            <a:avLst/>
          </a:prstGeom>
        </p:spPr>
        <p:txBody>
          <a:bodyPr anchor="t" rtlCol="false" tIns="0" lIns="0" bIns="0" rIns="0">
            <a:spAutoFit/>
          </a:bodyPr>
          <a:lstStyle/>
          <a:p>
            <a:pPr>
              <a:lnSpc>
                <a:spcPts val="2923"/>
              </a:lnSpc>
              <a:spcBef>
                <a:spcPct val="0"/>
              </a:spcBef>
            </a:pPr>
            <a:r>
              <a:rPr lang="en-US" sz="2087">
                <a:solidFill>
                  <a:srgbClr val="FFFFFF"/>
                </a:solidFill>
                <a:latin typeface="Open Sans"/>
              </a:rPr>
              <a:t>123 Anywhere St., Any City, ST 12345</a:t>
            </a:r>
          </a:p>
        </p:txBody>
      </p:sp>
      <p:sp>
        <p:nvSpPr>
          <p:cNvPr name="TextBox 39" id="39"/>
          <p:cNvSpPr txBox="true"/>
          <p:nvPr/>
        </p:nvSpPr>
        <p:spPr>
          <a:xfrm rot="0">
            <a:off x="5125096" y="7481027"/>
            <a:ext cx="2778757" cy="351103"/>
          </a:xfrm>
          <a:prstGeom prst="rect">
            <a:avLst/>
          </a:prstGeom>
        </p:spPr>
        <p:txBody>
          <a:bodyPr anchor="t" rtlCol="false" tIns="0" lIns="0" bIns="0" rIns="0">
            <a:spAutoFit/>
          </a:bodyPr>
          <a:lstStyle/>
          <a:p>
            <a:pPr>
              <a:lnSpc>
                <a:spcPts val="2923"/>
              </a:lnSpc>
              <a:spcBef>
                <a:spcPct val="0"/>
              </a:spcBef>
            </a:pPr>
            <a:r>
              <a:rPr lang="en-US" sz="2087">
                <a:solidFill>
                  <a:srgbClr val="FFFFFF"/>
                </a:solidFill>
                <a:latin typeface="Open Sans"/>
              </a:rPr>
              <a:t>12:30 pm to 3:30 pm</a:t>
            </a:r>
          </a:p>
        </p:txBody>
      </p:sp>
      <p:sp>
        <p:nvSpPr>
          <p:cNvPr name="TextBox 40" id="40"/>
          <p:cNvSpPr txBox="true"/>
          <p:nvPr/>
        </p:nvSpPr>
        <p:spPr>
          <a:xfrm rot="0">
            <a:off x="4564929" y="6893575"/>
            <a:ext cx="2772837" cy="434082"/>
          </a:xfrm>
          <a:prstGeom prst="rect">
            <a:avLst/>
          </a:prstGeom>
        </p:spPr>
        <p:txBody>
          <a:bodyPr anchor="t" rtlCol="false" tIns="0" lIns="0" bIns="0" rIns="0">
            <a:spAutoFit/>
          </a:bodyPr>
          <a:lstStyle/>
          <a:p>
            <a:pPr>
              <a:lnSpc>
                <a:spcPts val="3561"/>
              </a:lnSpc>
              <a:spcBef>
                <a:spcPct val="0"/>
              </a:spcBef>
            </a:pPr>
            <a:r>
              <a:rPr lang="en-US" sz="2544">
                <a:solidFill>
                  <a:srgbClr val="FFFFFF"/>
                </a:solidFill>
                <a:latin typeface="Open Sans Bold"/>
              </a:rPr>
              <a:t>Sídney, Australia</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Freeform 3" id="3"/>
          <p:cNvSpPr/>
          <p:nvPr/>
        </p:nvSpPr>
        <p:spPr>
          <a:xfrm flipH="false" flipV="false" rot="-1386446">
            <a:off x="12774572" y="-5267813"/>
            <a:ext cx="11026855" cy="9152290"/>
          </a:xfrm>
          <a:custGeom>
            <a:avLst/>
            <a:gdLst/>
            <a:ahLst/>
            <a:cxnLst/>
            <a:rect r="r" b="b" t="t" l="l"/>
            <a:pathLst>
              <a:path h="9152290" w="11026855">
                <a:moveTo>
                  <a:pt x="0" y="0"/>
                </a:moveTo>
                <a:lnTo>
                  <a:pt x="11026856" y="0"/>
                </a:lnTo>
                <a:lnTo>
                  <a:pt x="11026856" y="9152290"/>
                </a:lnTo>
                <a:lnTo>
                  <a:pt x="0" y="915229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4" id="4"/>
          <p:cNvGrpSpPr>
            <a:grpSpLocks noChangeAspect="true"/>
          </p:cNvGrpSpPr>
          <p:nvPr/>
        </p:nvGrpSpPr>
        <p:grpSpPr>
          <a:xfrm rot="0">
            <a:off x="2371676" y="3907091"/>
            <a:ext cx="3054162" cy="3548050"/>
            <a:chOff x="0" y="0"/>
            <a:chExt cx="5466080" cy="6350000"/>
          </a:xfrm>
        </p:grpSpPr>
        <p:sp>
          <p:nvSpPr>
            <p:cNvPr name="Freeform 5" id="5"/>
            <p:cNvSpPr/>
            <p:nvPr/>
          </p:nvSpPr>
          <p:spPr>
            <a:xfrm flipH="false" flipV="false" rot="0">
              <a:off x="0" y="0"/>
              <a:ext cx="5439410" cy="6348730"/>
            </a:xfrm>
            <a:custGeom>
              <a:avLst/>
              <a:gdLst/>
              <a:ahLst/>
              <a:cxnLst/>
              <a:rect r="r" b="b" t="t" l="l"/>
              <a:pathLst>
                <a:path h="6348730" w="543941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6" id="6"/>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5"/>
              <a:stretch>
                <a:fillRect l="-219305" t="-3216" r="-40316" b="-146834"/>
              </a:stretch>
            </a:blipFill>
          </p:spPr>
        </p:sp>
        <p:sp>
          <p:nvSpPr>
            <p:cNvPr name="Freeform 7" id="7"/>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8" id="8"/>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BF7"/>
            </a:solidFill>
          </p:spPr>
        </p:sp>
      </p:grpSp>
      <p:grpSp>
        <p:nvGrpSpPr>
          <p:cNvPr name="Group 9" id="9"/>
          <p:cNvGrpSpPr>
            <a:grpSpLocks noChangeAspect="true"/>
          </p:cNvGrpSpPr>
          <p:nvPr/>
        </p:nvGrpSpPr>
        <p:grpSpPr>
          <a:xfrm rot="0">
            <a:off x="5869915" y="3868146"/>
            <a:ext cx="3054162" cy="3548050"/>
            <a:chOff x="0" y="0"/>
            <a:chExt cx="5466080" cy="6350000"/>
          </a:xfrm>
        </p:grpSpPr>
        <p:sp>
          <p:nvSpPr>
            <p:cNvPr name="Freeform 10" id="10"/>
            <p:cNvSpPr/>
            <p:nvPr/>
          </p:nvSpPr>
          <p:spPr>
            <a:xfrm flipH="false" flipV="false" rot="0">
              <a:off x="0" y="0"/>
              <a:ext cx="5439410" cy="6348730"/>
            </a:xfrm>
            <a:custGeom>
              <a:avLst/>
              <a:gdLst/>
              <a:ahLst/>
              <a:cxnLst/>
              <a:rect r="r" b="b" t="t" l="l"/>
              <a:pathLst>
                <a:path h="6348730" w="543941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11" id="11"/>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6"/>
              <a:stretch>
                <a:fillRect l="-21999" t="0" r="-21999" b="0"/>
              </a:stretch>
            </a:blipFill>
          </p:spPr>
        </p:sp>
        <p:sp>
          <p:nvSpPr>
            <p:cNvPr name="Freeform 12" id="12"/>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13" id="13"/>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BF7"/>
            </a:solidFill>
          </p:spPr>
        </p:sp>
      </p:grpSp>
      <p:grpSp>
        <p:nvGrpSpPr>
          <p:cNvPr name="Group 14" id="14"/>
          <p:cNvGrpSpPr>
            <a:grpSpLocks noChangeAspect="true"/>
          </p:cNvGrpSpPr>
          <p:nvPr/>
        </p:nvGrpSpPr>
        <p:grpSpPr>
          <a:xfrm rot="0">
            <a:off x="9366039" y="3868146"/>
            <a:ext cx="3054162" cy="3548050"/>
            <a:chOff x="0" y="0"/>
            <a:chExt cx="5466080" cy="6350000"/>
          </a:xfrm>
        </p:grpSpPr>
        <p:sp>
          <p:nvSpPr>
            <p:cNvPr name="Freeform 15" id="15"/>
            <p:cNvSpPr/>
            <p:nvPr/>
          </p:nvSpPr>
          <p:spPr>
            <a:xfrm flipH="false" flipV="false" rot="0">
              <a:off x="0" y="0"/>
              <a:ext cx="5439410" cy="6348730"/>
            </a:xfrm>
            <a:custGeom>
              <a:avLst/>
              <a:gdLst/>
              <a:ahLst/>
              <a:cxnLst/>
              <a:rect r="r" b="b" t="t" l="l"/>
              <a:pathLst>
                <a:path h="6348730" w="543941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16" id="16"/>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7"/>
              <a:stretch>
                <a:fillRect l="-193021" t="-21608" r="-31334" b="-103639"/>
              </a:stretch>
            </a:blipFill>
          </p:spPr>
        </p:sp>
        <p:sp>
          <p:nvSpPr>
            <p:cNvPr name="Freeform 17" id="17"/>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18" id="18"/>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BF7"/>
            </a:solidFill>
          </p:spPr>
        </p:sp>
      </p:grpSp>
      <p:grpSp>
        <p:nvGrpSpPr>
          <p:cNvPr name="Group 19" id="19"/>
          <p:cNvGrpSpPr>
            <a:grpSpLocks noChangeAspect="true"/>
          </p:cNvGrpSpPr>
          <p:nvPr/>
        </p:nvGrpSpPr>
        <p:grpSpPr>
          <a:xfrm rot="0">
            <a:off x="12862162" y="3868146"/>
            <a:ext cx="3054162" cy="3548050"/>
            <a:chOff x="0" y="0"/>
            <a:chExt cx="5466080" cy="6350000"/>
          </a:xfrm>
        </p:grpSpPr>
        <p:sp>
          <p:nvSpPr>
            <p:cNvPr name="Freeform 20" id="20"/>
            <p:cNvSpPr/>
            <p:nvPr/>
          </p:nvSpPr>
          <p:spPr>
            <a:xfrm flipH="false" flipV="false" rot="0">
              <a:off x="0" y="0"/>
              <a:ext cx="5439410" cy="6348730"/>
            </a:xfrm>
            <a:custGeom>
              <a:avLst/>
              <a:gdLst/>
              <a:ahLst/>
              <a:cxnLst/>
              <a:rect r="r" b="b" t="t" l="l"/>
              <a:pathLst>
                <a:path h="6348730" w="543941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21" id="21"/>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8"/>
              <a:stretch>
                <a:fillRect l="-65302" t="-57199" r="-8816" b="-114521"/>
              </a:stretch>
            </a:blipFill>
          </p:spPr>
        </p:sp>
        <p:sp>
          <p:nvSpPr>
            <p:cNvPr name="Freeform 22" id="22"/>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23" id="23"/>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BF7"/>
            </a:solidFill>
          </p:spPr>
        </p:sp>
      </p:grpSp>
      <p:sp>
        <p:nvSpPr>
          <p:cNvPr name="TextBox 24" id="24"/>
          <p:cNvSpPr txBox="true"/>
          <p:nvPr/>
        </p:nvSpPr>
        <p:spPr>
          <a:xfrm rot="0">
            <a:off x="3467007" y="2079751"/>
            <a:ext cx="11353987" cy="1187363"/>
          </a:xfrm>
          <a:prstGeom prst="rect">
            <a:avLst/>
          </a:prstGeom>
        </p:spPr>
        <p:txBody>
          <a:bodyPr anchor="t" rtlCol="false" tIns="0" lIns="0" bIns="0" rIns="0">
            <a:spAutoFit/>
          </a:bodyPr>
          <a:lstStyle/>
          <a:p>
            <a:pPr algn="ctr" marL="0" indent="0" lvl="0">
              <a:lnSpc>
                <a:spcPts val="9629"/>
              </a:lnSpc>
              <a:spcBef>
                <a:spcPct val="0"/>
              </a:spcBef>
            </a:pPr>
            <a:r>
              <a:rPr lang="en-US" sz="6878">
                <a:solidFill>
                  <a:srgbClr val="FFFFFF"/>
                </a:solidFill>
                <a:latin typeface="Fibre"/>
              </a:rPr>
              <a:t>OUR TEAM</a:t>
            </a:r>
          </a:p>
        </p:txBody>
      </p:sp>
      <p:sp>
        <p:nvSpPr>
          <p:cNvPr name="TextBox 25" id="25"/>
          <p:cNvSpPr txBox="true"/>
          <p:nvPr/>
        </p:nvSpPr>
        <p:spPr>
          <a:xfrm rot="0">
            <a:off x="2502392" y="6863305"/>
            <a:ext cx="2792730" cy="374047"/>
          </a:xfrm>
          <a:prstGeom prst="rect">
            <a:avLst/>
          </a:prstGeom>
        </p:spPr>
        <p:txBody>
          <a:bodyPr anchor="t" rtlCol="false" tIns="0" lIns="0" bIns="0" rIns="0">
            <a:spAutoFit/>
          </a:bodyPr>
          <a:lstStyle/>
          <a:p>
            <a:pPr algn="ctr" marL="0" indent="0" lvl="0">
              <a:lnSpc>
                <a:spcPts val="3008"/>
              </a:lnSpc>
              <a:spcBef>
                <a:spcPct val="0"/>
              </a:spcBef>
            </a:pPr>
            <a:r>
              <a:rPr lang="en-US" sz="2148">
                <a:solidFill>
                  <a:srgbClr val="234420"/>
                </a:solidFill>
                <a:latin typeface="Open Sans Bold"/>
              </a:rPr>
              <a:t>Claudia Alves</a:t>
            </a:r>
          </a:p>
        </p:txBody>
      </p:sp>
      <p:sp>
        <p:nvSpPr>
          <p:cNvPr name="TextBox 26" id="26"/>
          <p:cNvSpPr txBox="true"/>
          <p:nvPr/>
        </p:nvSpPr>
        <p:spPr>
          <a:xfrm rot="0">
            <a:off x="13220922" y="6863305"/>
            <a:ext cx="2336642" cy="374047"/>
          </a:xfrm>
          <a:prstGeom prst="rect">
            <a:avLst/>
          </a:prstGeom>
        </p:spPr>
        <p:txBody>
          <a:bodyPr anchor="t" rtlCol="false" tIns="0" lIns="0" bIns="0" rIns="0">
            <a:spAutoFit/>
          </a:bodyPr>
          <a:lstStyle/>
          <a:p>
            <a:pPr algn="ctr" marL="0" indent="0" lvl="0">
              <a:lnSpc>
                <a:spcPts val="3008"/>
              </a:lnSpc>
              <a:spcBef>
                <a:spcPct val="0"/>
              </a:spcBef>
            </a:pPr>
            <a:r>
              <a:rPr lang="en-US" sz="2148">
                <a:solidFill>
                  <a:srgbClr val="234420"/>
                </a:solidFill>
                <a:latin typeface="Open Sans Bold"/>
              </a:rPr>
              <a:t>Olivia Wilson</a:t>
            </a:r>
          </a:p>
        </p:txBody>
      </p:sp>
      <p:sp>
        <p:nvSpPr>
          <p:cNvPr name="TextBox 27" id="27"/>
          <p:cNvSpPr txBox="true"/>
          <p:nvPr/>
        </p:nvSpPr>
        <p:spPr>
          <a:xfrm rot="0">
            <a:off x="5999573" y="6863305"/>
            <a:ext cx="2792730" cy="374047"/>
          </a:xfrm>
          <a:prstGeom prst="rect">
            <a:avLst/>
          </a:prstGeom>
        </p:spPr>
        <p:txBody>
          <a:bodyPr anchor="t" rtlCol="false" tIns="0" lIns="0" bIns="0" rIns="0">
            <a:spAutoFit/>
          </a:bodyPr>
          <a:lstStyle/>
          <a:p>
            <a:pPr algn="ctr" marL="0" indent="0" lvl="0">
              <a:lnSpc>
                <a:spcPts val="3008"/>
              </a:lnSpc>
              <a:spcBef>
                <a:spcPct val="0"/>
              </a:spcBef>
            </a:pPr>
            <a:r>
              <a:rPr lang="en-US" sz="2148">
                <a:solidFill>
                  <a:srgbClr val="234420"/>
                </a:solidFill>
                <a:latin typeface="Open Sans Bold"/>
              </a:rPr>
              <a:t>Everest Cantu </a:t>
            </a:r>
          </a:p>
        </p:txBody>
      </p:sp>
      <p:sp>
        <p:nvSpPr>
          <p:cNvPr name="TextBox 28" id="28"/>
          <p:cNvSpPr txBox="true"/>
          <p:nvPr/>
        </p:nvSpPr>
        <p:spPr>
          <a:xfrm rot="0">
            <a:off x="9495577" y="6863305"/>
            <a:ext cx="2792730" cy="374047"/>
          </a:xfrm>
          <a:prstGeom prst="rect">
            <a:avLst/>
          </a:prstGeom>
        </p:spPr>
        <p:txBody>
          <a:bodyPr anchor="t" rtlCol="false" tIns="0" lIns="0" bIns="0" rIns="0">
            <a:spAutoFit/>
          </a:bodyPr>
          <a:lstStyle/>
          <a:p>
            <a:pPr algn="ctr" marL="0" indent="0" lvl="0">
              <a:lnSpc>
                <a:spcPts val="3008"/>
              </a:lnSpc>
              <a:spcBef>
                <a:spcPct val="0"/>
              </a:spcBef>
            </a:pPr>
            <a:r>
              <a:rPr lang="en-US" sz="2148">
                <a:solidFill>
                  <a:srgbClr val="234420"/>
                </a:solidFill>
                <a:latin typeface="Open Sans Bold"/>
              </a:rPr>
              <a:t>Aaron Loeb</a:t>
            </a:r>
          </a:p>
        </p:txBody>
      </p:sp>
      <p:sp>
        <p:nvSpPr>
          <p:cNvPr name="Freeform 29" id="29"/>
          <p:cNvSpPr/>
          <p:nvPr/>
        </p:nvSpPr>
        <p:spPr>
          <a:xfrm flipH="true" flipV="false" rot="1552805">
            <a:off x="-6636252" y="6725556"/>
            <a:ext cx="11539119" cy="9577469"/>
          </a:xfrm>
          <a:custGeom>
            <a:avLst/>
            <a:gdLst/>
            <a:ahLst/>
            <a:cxnLst/>
            <a:rect r="r" b="b" t="t" l="l"/>
            <a:pathLst>
              <a:path h="9577469" w="11539119">
                <a:moveTo>
                  <a:pt x="11539118" y="0"/>
                </a:moveTo>
                <a:lnTo>
                  <a:pt x="0" y="0"/>
                </a:lnTo>
                <a:lnTo>
                  <a:pt x="0" y="9577468"/>
                </a:lnTo>
                <a:lnTo>
                  <a:pt x="11539118" y="9577468"/>
                </a:lnTo>
                <a:lnTo>
                  <a:pt x="11539118"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grpSp>
        <p:nvGrpSpPr>
          <p:cNvPr name="Group 3" id="3"/>
          <p:cNvGrpSpPr/>
          <p:nvPr/>
        </p:nvGrpSpPr>
        <p:grpSpPr>
          <a:xfrm rot="0">
            <a:off x="8272566" y="3048256"/>
            <a:ext cx="14420961" cy="9281771"/>
            <a:chOff x="0" y="0"/>
            <a:chExt cx="5513070" cy="3548380"/>
          </a:xfrm>
        </p:grpSpPr>
        <p:sp>
          <p:nvSpPr>
            <p:cNvPr name="Freeform 4" id="4"/>
            <p:cNvSpPr/>
            <p:nvPr/>
          </p:nvSpPr>
          <p:spPr>
            <a:xfrm flipH="false" flipV="false" rot="0">
              <a:off x="-2540" y="-15240"/>
              <a:ext cx="5515610" cy="3563620"/>
            </a:xfrm>
            <a:custGeom>
              <a:avLst/>
              <a:gdLst/>
              <a:ahLst/>
              <a:cxnLst/>
              <a:rect r="r" b="b" t="t" l="l"/>
              <a:pathLst>
                <a:path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solidFill>
              <a:srgbClr val="FFFFFF"/>
            </a:solidFill>
            <a:ln w="12700">
              <a:solidFill>
                <a:srgbClr val="000000"/>
              </a:solidFill>
            </a:ln>
          </p:spPr>
        </p:sp>
      </p:grpSp>
      <p:sp>
        <p:nvSpPr>
          <p:cNvPr name="TextBox 5" id="5"/>
          <p:cNvSpPr txBox="true"/>
          <p:nvPr/>
        </p:nvSpPr>
        <p:spPr>
          <a:xfrm rot="0">
            <a:off x="1595033" y="3700936"/>
            <a:ext cx="8080599" cy="1888025"/>
          </a:xfrm>
          <a:prstGeom prst="rect">
            <a:avLst/>
          </a:prstGeom>
        </p:spPr>
        <p:txBody>
          <a:bodyPr anchor="t" rtlCol="false" tIns="0" lIns="0" bIns="0" rIns="0">
            <a:spAutoFit/>
          </a:bodyPr>
          <a:lstStyle/>
          <a:p>
            <a:pPr marL="0" indent="0" lvl="0">
              <a:lnSpc>
                <a:spcPts val="7545"/>
              </a:lnSpc>
              <a:spcBef>
                <a:spcPct val="0"/>
              </a:spcBef>
            </a:pPr>
            <a:r>
              <a:rPr lang="en-US" sz="5389">
                <a:solidFill>
                  <a:srgbClr val="FFFFFF"/>
                </a:solidFill>
                <a:latin typeface="Fibre"/>
              </a:rPr>
              <a:t>WE INVITE YOU TO BE PART OF A UNIQUE EXPERIENCE.</a:t>
            </a:r>
          </a:p>
        </p:txBody>
      </p:sp>
      <p:sp>
        <p:nvSpPr>
          <p:cNvPr name="TextBox 6" id="6"/>
          <p:cNvSpPr txBox="true"/>
          <p:nvPr/>
        </p:nvSpPr>
        <p:spPr>
          <a:xfrm rot="0">
            <a:off x="1595033" y="1278302"/>
            <a:ext cx="10297500" cy="2742725"/>
          </a:xfrm>
          <a:prstGeom prst="rect">
            <a:avLst/>
          </a:prstGeom>
        </p:spPr>
        <p:txBody>
          <a:bodyPr anchor="t" rtlCol="false" tIns="0" lIns="0" bIns="0" rIns="0">
            <a:spAutoFit/>
          </a:bodyPr>
          <a:lstStyle/>
          <a:p>
            <a:pPr marL="0" indent="0" lvl="0">
              <a:lnSpc>
                <a:spcPts val="20192"/>
              </a:lnSpc>
            </a:pPr>
            <a:r>
              <a:rPr lang="en-US" sz="14321" spc="14">
                <a:solidFill>
                  <a:srgbClr val="FFDB43"/>
                </a:solidFill>
                <a:latin typeface="Rogue"/>
              </a:rPr>
              <a:t>THANK YOU!  </a:t>
            </a:r>
          </a:p>
        </p:txBody>
      </p:sp>
      <p:grpSp>
        <p:nvGrpSpPr>
          <p:cNvPr name="Group 7" id="7"/>
          <p:cNvGrpSpPr/>
          <p:nvPr/>
        </p:nvGrpSpPr>
        <p:grpSpPr>
          <a:xfrm rot="0">
            <a:off x="8551069" y="3326759"/>
            <a:ext cx="13578885" cy="8739785"/>
            <a:chOff x="0" y="0"/>
            <a:chExt cx="5513070" cy="3548380"/>
          </a:xfrm>
        </p:grpSpPr>
        <p:sp>
          <p:nvSpPr>
            <p:cNvPr name="Freeform 8" id="8"/>
            <p:cNvSpPr/>
            <p:nvPr/>
          </p:nvSpPr>
          <p:spPr>
            <a:xfrm flipH="false" flipV="false" rot="0">
              <a:off x="-2540" y="-15240"/>
              <a:ext cx="5515610" cy="3563620"/>
            </a:xfrm>
            <a:custGeom>
              <a:avLst/>
              <a:gdLst/>
              <a:ahLst/>
              <a:cxnLst/>
              <a:rect r="r" b="b" t="t" l="l"/>
              <a:pathLst>
                <a:path h="3563620" w="5515610">
                  <a:moveTo>
                    <a:pt x="4991100" y="1559560"/>
                  </a:moveTo>
                  <a:cubicBezTo>
                    <a:pt x="5048250" y="1537970"/>
                    <a:pt x="5124450" y="1548130"/>
                    <a:pt x="5189220" y="1526540"/>
                  </a:cubicBezTo>
                  <a:cubicBezTo>
                    <a:pt x="5326380" y="1479550"/>
                    <a:pt x="5435600" y="1404620"/>
                    <a:pt x="5515610" y="1319530"/>
                  </a:cubicBezTo>
                  <a:cubicBezTo>
                    <a:pt x="5499100" y="1231900"/>
                    <a:pt x="5494020" y="1183640"/>
                    <a:pt x="5505450" y="1109980"/>
                  </a:cubicBezTo>
                  <a:cubicBezTo>
                    <a:pt x="5495290" y="1104900"/>
                    <a:pt x="5473700" y="1118870"/>
                    <a:pt x="5472430" y="1098550"/>
                  </a:cubicBezTo>
                  <a:cubicBezTo>
                    <a:pt x="5469890" y="1040130"/>
                    <a:pt x="5441950" y="1018540"/>
                    <a:pt x="5415280" y="969010"/>
                  </a:cubicBezTo>
                  <a:cubicBezTo>
                    <a:pt x="5210810" y="998220"/>
                    <a:pt x="4838700" y="1158240"/>
                    <a:pt x="4617720" y="1144270"/>
                  </a:cubicBezTo>
                  <a:cubicBezTo>
                    <a:pt x="4753610" y="1047750"/>
                    <a:pt x="4851400" y="939800"/>
                    <a:pt x="4853940" y="797560"/>
                  </a:cubicBezTo>
                  <a:cubicBezTo>
                    <a:pt x="4842510" y="786130"/>
                    <a:pt x="4777740" y="778510"/>
                    <a:pt x="4762500" y="783590"/>
                  </a:cubicBezTo>
                  <a:cubicBezTo>
                    <a:pt x="4710430" y="773430"/>
                    <a:pt x="4657090" y="726440"/>
                    <a:pt x="4634230" y="697230"/>
                  </a:cubicBezTo>
                  <a:cubicBezTo>
                    <a:pt x="4612640" y="711200"/>
                    <a:pt x="4608830" y="695960"/>
                    <a:pt x="4589780" y="706120"/>
                  </a:cubicBezTo>
                  <a:cubicBezTo>
                    <a:pt x="4508500" y="643890"/>
                    <a:pt x="4337050" y="737870"/>
                    <a:pt x="4254500" y="679450"/>
                  </a:cubicBezTo>
                  <a:cubicBezTo>
                    <a:pt x="4292600" y="579120"/>
                    <a:pt x="4215130" y="556260"/>
                    <a:pt x="4163060" y="508000"/>
                  </a:cubicBezTo>
                  <a:cubicBezTo>
                    <a:pt x="4182110" y="429260"/>
                    <a:pt x="4135120" y="387350"/>
                    <a:pt x="4091940" y="313690"/>
                  </a:cubicBezTo>
                  <a:cubicBezTo>
                    <a:pt x="4038600" y="339090"/>
                    <a:pt x="4042410" y="299720"/>
                    <a:pt x="4048760" y="274320"/>
                  </a:cubicBezTo>
                  <a:cubicBezTo>
                    <a:pt x="4009390" y="285750"/>
                    <a:pt x="3985260" y="270510"/>
                    <a:pt x="3963670" y="250190"/>
                  </a:cubicBezTo>
                  <a:cubicBezTo>
                    <a:pt x="3887470" y="279400"/>
                    <a:pt x="3817620" y="280670"/>
                    <a:pt x="3756660" y="287020"/>
                  </a:cubicBezTo>
                  <a:cubicBezTo>
                    <a:pt x="3445510" y="320040"/>
                    <a:pt x="3059430" y="403860"/>
                    <a:pt x="2780030" y="417830"/>
                  </a:cubicBezTo>
                  <a:cubicBezTo>
                    <a:pt x="3036570" y="308610"/>
                    <a:pt x="3333750" y="238760"/>
                    <a:pt x="3522980" y="144780"/>
                  </a:cubicBezTo>
                  <a:cubicBezTo>
                    <a:pt x="3529330" y="91440"/>
                    <a:pt x="3528060" y="67310"/>
                    <a:pt x="3524250" y="17780"/>
                  </a:cubicBezTo>
                  <a:cubicBezTo>
                    <a:pt x="3319780" y="0"/>
                    <a:pt x="3006090" y="97790"/>
                    <a:pt x="2715260" y="189230"/>
                  </a:cubicBezTo>
                  <a:cubicBezTo>
                    <a:pt x="2040890" y="401320"/>
                    <a:pt x="1228090" y="642620"/>
                    <a:pt x="845820" y="1018540"/>
                  </a:cubicBezTo>
                  <a:cubicBezTo>
                    <a:pt x="855980" y="1074420"/>
                    <a:pt x="839470" y="1146810"/>
                    <a:pt x="881380" y="1195070"/>
                  </a:cubicBezTo>
                  <a:cubicBezTo>
                    <a:pt x="741680" y="1271270"/>
                    <a:pt x="581660" y="1339850"/>
                    <a:pt x="445770" y="1418590"/>
                  </a:cubicBezTo>
                  <a:cubicBezTo>
                    <a:pt x="450850" y="1484630"/>
                    <a:pt x="485140" y="1553210"/>
                    <a:pt x="499110" y="1564640"/>
                  </a:cubicBezTo>
                  <a:cubicBezTo>
                    <a:pt x="454660" y="1588770"/>
                    <a:pt x="523240" y="1570990"/>
                    <a:pt x="520700" y="1596390"/>
                  </a:cubicBezTo>
                  <a:cubicBezTo>
                    <a:pt x="501650" y="1605280"/>
                    <a:pt x="514350" y="1626870"/>
                    <a:pt x="486410" y="1633220"/>
                  </a:cubicBezTo>
                  <a:cubicBezTo>
                    <a:pt x="383540" y="1616710"/>
                    <a:pt x="269240" y="1696720"/>
                    <a:pt x="163830" y="1720850"/>
                  </a:cubicBezTo>
                  <a:cubicBezTo>
                    <a:pt x="160020" y="1737360"/>
                    <a:pt x="198120" y="1734820"/>
                    <a:pt x="173990" y="1748790"/>
                  </a:cubicBezTo>
                  <a:cubicBezTo>
                    <a:pt x="104140" y="1765300"/>
                    <a:pt x="96520" y="1802130"/>
                    <a:pt x="26670" y="1818640"/>
                  </a:cubicBezTo>
                  <a:cubicBezTo>
                    <a:pt x="24130" y="1833880"/>
                    <a:pt x="21590" y="1849120"/>
                    <a:pt x="25400" y="1866900"/>
                  </a:cubicBezTo>
                  <a:cubicBezTo>
                    <a:pt x="35560" y="1879600"/>
                    <a:pt x="96520" y="1864360"/>
                    <a:pt x="80010" y="1885950"/>
                  </a:cubicBezTo>
                  <a:cubicBezTo>
                    <a:pt x="43180" y="1898650"/>
                    <a:pt x="0" y="1894840"/>
                    <a:pt x="1270" y="1930400"/>
                  </a:cubicBezTo>
                  <a:cubicBezTo>
                    <a:pt x="21590" y="1953260"/>
                    <a:pt x="63500" y="1938020"/>
                    <a:pt x="74930" y="1974850"/>
                  </a:cubicBezTo>
                  <a:cubicBezTo>
                    <a:pt x="66040" y="1992630"/>
                    <a:pt x="38100" y="2002790"/>
                    <a:pt x="45720" y="2025650"/>
                  </a:cubicBezTo>
                  <a:cubicBezTo>
                    <a:pt x="105410" y="2024380"/>
                    <a:pt x="158750" y="2035810"/>
                    <a:pt x="220980" y="2032000"/>
                  </a:cubicBezTo>
                  <a:cubicBezTo>
                    <a:pt x="201930" y="2042160"/>
                    <a:pt x="236220" y="2065020"/>
                    <a:pt x="287020" y="2054860"/>
                  </a:cubicBezTo>
                  <a:cubicBezTo>
                    <a:pt x="284480" y="2072640"/>
                    <a:pt x="240030" y="2075180"/>
                    <a:pt x="243840" y="2094230"/>
                  </a:cubicBezTo>
                  <a:cubicBezTo>
                    <a:pt x="317500" y="2080260"/>
                    <a:pt x="337820" y="2052320"/>
                    <a:pt x="406400" y="2042160"/>
                  </a:cubicBezTo>
                  <a:cubicBezTo>
                    <a:pt x="360680" y="2078990"/>
                    <a:pt x="302260" y="2136140"/>
                    <a:pt x="245110" y="2148840"/>
                  </a:cubicBezTo>
                  <a:cubicBezTo>
                    <a:pt x="228600" y="2171700"/>
                    <a:pt x="234950" y="2202180"/>
                    <a:pt x="226060" y="2226310"/>
                  </a:cubicBezTo>
                  <a:cubicBezTo>
                    <a:pt x="210820" y="2221230"/>
                    <a:pt x="212090" y="2301240"/>
                    <a:pt x="251460" y="2320290"/>
                  </a:cubicBezTo>
                  <a:cubicBezTo>
                    <a:pt x="300990" y="2307590"/>
                    <a:pt x="412750" y="2313940"/>
                    <a:pt x="485140" y="2329180"/>
                  </a:cubicBezTo>
                  <a:cubicBezTo>
                    <a:pt x="480060" y="2343150"/>
                    <a:pt x="463550" y="2353310"/>
                    <a:pt x="472440" y="2373630"/>
                  </a:cubicBezTo>
                  <a:cubicBezTo>
                    <a:pt x="496570" y="2382520"/>
                    <a:pt x="554990" y="2331720"/>
                    <a:pt x="579120" y="2350770"/>
                  </a:cubicBezTo>
                  <a:cubicBezTo>
                    <a:pt x="614680" y="2363470"/>
                    <a:pt x="551180" y="2376170"/>
                    <a:pt x="568960" y="2401570"/>
                  </a:cubicBezTo>
                  <a:cubicBezTo>
                    <a:pt x="805180" y="2283460"/>
                    <a:pt x="994410" y="2261870"/>
                    <a:pt x="1234440" y="2204720"/>
                  </a:cubicBezTo>
                  <a:cubicBezTo>
                    <a:pt x="966470" y="2321560"/>
                    <a:pt x="604520" y="2636520"/>
                    <a:pt x="598170" y="2739390"/>
                  </a:cubicBezTo>
                  <a:cubicBezTo>
                    <a:pt x="631190" y="2739390"/>
                    <a:pt x="659130" y="2747010"/>
                    <a:pt x="689610" y="2753360"/>
                  </a:cubicBezTo>
                  <a:cubicBezTo>
                    <a:pt x="679450" y="2780030"/>
                    <a:pt x="664210" y="2805430"/>
                    <a:pt x="661670" y="2834640"/>
                  </a:cubicBezTo>
                  <a:cubicBezTo>
                    <a:pt x="678180" y="2805430"/>
                    <a:pt x="736600" y="2791460"/>
                    <a:pt x="741680" y="2844800"/>
                  </a:cubicBezTo>
                  <a:cubicBezTo>
                    <a:pt x="701040" y="2848610"/>
                    <a:pt x="701040" y="2861310"/>
                    <a:pt x="701040" y="2891790"/>
                  </a:cubicBezTo>
                  <a:cubicBezTo>
                    <a:pt x="742950" y="2896870"/>
                    <a:pt x="807720" y="2860040"/>
                    <a:pt x="828040" y="2899410"/>
                  </a:cubicBezTo>
                  <a:cubicBezTo>
                    <a:pt x="801370" y="2915920"/>
                    <a:pt x="791210" y="2900680"/>
                    <a:pt x="765810" y="2914650"/>
                  </a:cubicBezTo>
                  <a:cubicBezTo>
                    <a:pt x="767080" y="2940050"/>
                    <a:pt x="792480" y="2921000"/>
                    <a:pt x="801370" y="2933700"/>
                  </a:cubicBezTo>
                  <a:cubicBezTo>
                    <a:pt x="727710" y="2964180"/>
                    <a:pt x="731520" y="2975610"/>
                    <a:pt x="707390" y="3016250"/>
                  </a:cubicBezTo>
                  <a:cubicBezTo>
                    <a:pt x="687070" y="2983230"/>
                    <a:pt x="633730" y="3195320"/>
                    <a:pt x="676910" y="3192780"/>
                  </a:cubicBezTo>
                  <a:cubicBezTo>
                    <a:pt x="641350" y="3229610"/>
                    <a:pt x="709930" y="3208020"/>
                    <a:pt x="726440" y="3221990"/>
                  </a:cubicBezTo>
                  <a:cubicBezTo>
                    <a:pt x="711200" y="3248660"/>
                    <a:pt x="745490" y="3256280"/>
                    <a:pt x="749300" y="3284220"/>
                  </a:cubicBezTo>
                  <a:cubicBezTo>
                    <a:pt x="768350" y="3289300"/>
                    <a:pt x="805180" y="3262630"/>
                    <a:pt x="803910" y="3303270"/>
                  </a:cubicBezTo>
                  <a:cubicBezTo>
                    <a:pt x="767080" y="3307080"/>
                    <a:pt x="778510" y="3296920"/>
                    <a:pt x="753110" y="3322320"/>
                  </a:cubicBezTo>
                  <a:cubicBezTo>
                    <a:pt x="744220" y="3313430"/>
                    <a:pt x="725170" y="3304540"/>
                    <a:pt x="706120" y="3323590"/>
                  </a:cubicBezTo>
                  <a:cubicBezTo>
                    <a:pt x="720090" y="3350260"/>
                    <a:pt x="715010" y="3370580"/>
                    <a:pt x="712470" y="3392170"/>
                  </a:cubicBezTo>
                  <a:cubicBezTo>
                    <a:pt x="779780" y="3380740"/>
                    <a:pt x="732790" y="3403600"/>
                    <a:pt x="795020" y="3408680"/>
                  </a:cubicBezTo>
                  <a:cubicBezTo>
                    <a:pt x="814070" y="3431540"/>
                    <a:pt x="786130" y="3437890"/>
                    <a:pt x="782320" y="3453130"/>
                  </a:cubicBezTo>
                  <a:cubicBezTo>
                    <a:pt x="904240" y="3456940"/>
                    <a:pt x="967740" y="3507740"/>
                    <a:pt x="1071880" y="3531870"/>
                  </a:cubicBezTo>
                  <a:cubicBezTo>
                    <a:pt x="1071880" y="3554730"/>
                    <a:pt x="1090930" y="3545840"/>
                    <a:pt x="1093470" y="3563620"/>
                  </a:cubicBezTo>
                  <a:cubicBezTo>
                    <a:pt x="1291590" y="3540760"/>
                    <a:pt x="1422400" y="3562350"/>
                    <a:pt x="1651000" y="3492500"/>
                  </a:cubicBezTo>
                  <a:cubicBezTo>
                    <a:pt x="1623060" y="3467100"/>
                    <a:pt x="1544320" y="3487420"/>
                    <a:pt x="1529080" y="3474720"/>
                  </a:cubicBezTo>
                  <a:cubicBezTo>
                    <a:pt x="1684020" y="3409950"/>
                    <a:pt x="1873250" y="3387090"/>
                    <a:pt x="2058670" y="3350260"/>
                  </a:cubicBezTo>
                  <a:cubicBezTo>
                    <a:pt x="2236470" y="3315970"/>
                    <a:pt x="2411730" y="3327400"/>
                    <a:pt x="2586990" y="3249930"/>
                  </a:cubicBezTo>
                  <a:cubicBezTo>
                    <a:pt x="2628900" y="3266440"/>
                    <a:pt x="2661920" y="3234690"/>
                    <a:pt x="2701290" y="3223260"/>
                  </a:cubicBezTo>
                  <a:cubicBezTo>
                    <a:pt x="2907030" y="3161030"/>
                    <a:pt x="3168650" y="3111500"/>
                    <a:pt x="3371850" y="3094990"/>
                  </a:cubicBezTo>
                  <a:cubicBezTo>
                    <a:pt x="3407410" y="3092450"/>
                    <a:pt x="3448050" y="3072130"/>
                    <a:pt x="3464560" y="3060700"/>
                  </a:cubicBezTo>
                  <a:cubicBezTo>
                    <a:pt x="3530600" y="3070860"/>
                    <a:pt x="3644900" y="3027680"/>
                    <a:pt x="3704590" y="3011170"/>
                  </a:cubicBezTo>
                  <a:cubicBezTo>
                    <a:pt x="3702050" y="2999740"/>
                    <a:pt x="3691890" y="2987040"/>
                    <a:pt x="3703320" y="2980690"/>
                  </a:cubicBezTo>
                  <a:cubicBezTo>
                    <a:pt x="3785870" y="2961640"/>
                    <a:pt x="3902710" y="2941320"/>
                    <a:pt x="3978910" y="2895600"/>
                  </a:cubicBezTo>
                  <a:cubicBezTo>
                    <a:pt x="3968750" y="2890520"/>
                    <a:pt x="3947160" y="2904490"/>
                    <a:pt x="3945890" y="2884170"/>
                  </a:cubicBezTo>
                  <a:cubicBezTo>
                    <a:pt x="4018280" y="2866390"/>
                    <a:pt x="4107180" y="2858770"/>
                    <a:pt x="4175760" y="2830830"/>
                  </a:cubicBezTo>
                  <a:cubicBezTo>
                    <a:pt x="4161790" y="2828290"/>
                    <a:pt x="4146550" y="2828290"/>
                    <a:pt x="4133850" y="2821940"/>
                  </a:cubicBezTo>
                  <a:cubicBezTo>
                    <a:pt x="4218940" y="2757170"/>
                    <a:pt x="4254500" y="2725420"/>
                    <a:pt x="4371340" y="2711450"/>
                  </a:cubicBezTo>
                  <a:cubicBezTo>
                    <a:pt x="4362450" y="2673350"/>
                    <a:pt x="4389120" y="2649220"/>
                    <a:pt x="4448810" y="2635250"/>
                  </a:cubicBezTo>
                  <a:cubicBezTo>
                    <a:pt x="4465320" y="2612390"/>
                    <a:pt x="4414520" y="2621280"/>
                    <a:pt x="4433570" y="2593340"/>
                  </a:cubicBezTo>
                  <a:cubicBezTo>
                    <a:pt x="4645660" y="2565400"/>
                    <a:pt x="4704080" y="2374900"/>
                    <a:pt x="4801870" y="2268220"/>
                  </a:cubicBezTo>
                  <a:cubicBezTo>
                    <a:pt x="4805680" y="2264410"/>
                    <a:pt x="4822190" y="2254250"/>
                    <a:pt x="4824730" y="2251710"/>
                  </a:cubicBezTo>
                  <a:cubicBezTo>
                    <a:pt x="4959350" y="2170430"/>
                    <a:pt x="5125720" y="2159000"/>
                    <a:pt x="5228590" y="2047240"/>
                  </a:cubicBezTo>
                  <a:cubicBezTo>
                    <a:pt x="5267960" y="1962150"/>
                    <a:pt x="5372100" y="1854200"/>
                    <a:pt x="5256530" y="1784350"/>
                  </a:cubicBezTo>
                  <a:cubicBezTo>
                    <a:pt x="5269230" y="1766570"/>
                    <a:pt x="5262880" y="1742440"/>
                    <a:pt x="5250180" y="1715770"/>
                  </a:cubicBezTo>
                  <a:cubicBezTo>
                    <a:pt x="5198110" y="1729740"/>
                    <a:pt x="4958080" y="1682750"/>
                    <a:pt x="4904740" y="1661160"/>
                  </a:cubicBezTo>
                  <a:cubicBezTo>
                    <a:pt x="4916170" y="1634490"/>
                    <a:pt x="4892040" y="1607820"/>
                    <a:pt x="4898390" y="1592580"/>
                  </a:cubicBezTo>
                  <a:cubicBezTo>
                    <a:pt x="4947920" y="1590040"/>
                    <a:pt x="4961890" y="1570990"/>
                    <a:pt x="4991100" y="1559560"/>
                  </a:cubicBezTo>
                  <a:close/>
                </a:path>
              </a:pathLst>
            </a:custGeom>
            <a:blipFill>
              <a:blip r:embed="rId3"/>
              <a:stretch>
                <a:fillRect l="0" t="-8284" r="0" b="-8284"/>
              </a:stretch>
            </a:blipFill>
          </p:spPr>
        </p:sp>
      </p:grpSp>
      <p:sp>
        <p:nvSpPr>
          <p:cNvPr name="Freeform 9" id="9"/>
          <p:cNvSpPr/>
          <p:nvPr/>
        </p:nvSpPr>
        <p:spPr>
          <a:xfrm flipH="false" flipV="false" rot="0">
            <a:off x="1935294" y="7362187"/>
            <a:ext cx="511420" cy="511420"/>
          </a:xfrm>
          <a:custGeom>
            <a:avLst/>
            <a:gdLst/>
            <a:ahLst/>
            <a:cxnLst/>
            <a:rect r="r" b="b" t="t" l="l"/>
            <a:pathLst>
              <a:path h="511420" w="511420">
                <a:moveTo>
                  <a:pt x="0" y="0"/>
                </a:moveTo>
                <a:lnTo>
                  <a:pt x="511420" y="0"/>
                </a:lnTo>
                <a:lnTo>
                  <a:pt x="511420" y="511420"/>
                </a:lnTo>
                <a:lnTo>
                  <a:pt x="0" y="51142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0" id="10"/>
          <p:cNvSpPr/>
          <p:nvPr/>
        </p:nvSpPr>
        <p:spPr>
          <a:xfrm flipH="false" flipV="false" rot="0">
            <a:off x="1940544" y="7960937"/>
            <a:ext cx="485786" cy="485786"/>
          </a:xfrm>
          <a:custGeom>
            <a:avLst/>
            <a:gdLst/>
            <a:ahLst/>
            <a:cxnLst/>
            <a:rect r="r" b="b" t="t" l="l"/>
            <a:pathLst>
              <a:path h="485786" w="485786">
                <a:moveTo>
                  <a:pt x="0" y="0"/>
                </a:moveTo>
                <a:lnTo>
                  <a:pt x="485787" y="0"/>
                </a:lnTo>
                <a:lnTo>
                  <a:pt x="485787" y="485786"/>
                </a:lnTo>
                <a:lnTo>
                  <a:pt x="0" y="4857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11" id="11"/>
          <p:cNvSpPr/>
          <p:nvPr/>
        </p:nvSpPr>
        <p:spPr>
          <a:xfrm flipH="false" flipV="false" rot="0">
            <a:off x="1958079" y="6806605"/>
            <a:ext cx="468252" cy="468252"/>
          </a:xfrm>
          <a:custGeom>
            <a:avLst/>
            <a:gdLst/>
            <a:ahLst/>
            <a:cxnLst/>
            <a:rect r="r" b="b" t="t" l="l"/>
            <a:pathLst>
              <a:path h="468252" w="468252">
                <a:moveTo>
                  <a:pt x="0" y="0"/>
                </a:moveTo>
                <a:lnTo>
                  <a:pt x="468252" y="0"/>
                </a:lnTo>
                <a:lnTo>
                  <a:pt x="468252" y="468252"/>
                </a:lnTo>
                <a:lnTo>
                  <a:pt x="0" y="46825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AutoShape 12" id="12"/>
          <p:cNvSpPr/>
          <p:nvPr/>
        </p:nvSpPr>
        <p:spPr>
          <a:xfrm>
            <a:off x="1688093" y="6806605"/>
            <a:ext cx="0" cy="1640118"/>
          </a:xfrm>
          <a:prstGeom prst="line">
            <a:avLst/>
          </a:prstGeom>
          <a:ln cap="flat" w="38100">
            <a:solidFill>
              <a:srgbClr val="FFFFFF"/>
            </a:solidFill>
            <a:prstDash val="solid"/>
            <a:headEnd type="none" len="sm" w="sm"/>
            <a:tailEnd type="none" len="sm" w="sm"/>
          </a:ln>
        </p:spPr>
      </p:sp>
      <p:grpSp>
        <p:nvGrpSpPr>
          <p:cNvPr name="Group 13" id="13"/>
          <p:cNvGrpSpPr/>
          <p:nvPr/>
        </p:nvGrpSpPr>
        <p:grpSpPr>
          <a:xfrm rot="0">
            <a:off x="1595033" y="6067761"/>
            <a:ext cx="4678004" cy="545794"/>
            <a:chOff x="0" y="0"/>
            <a:chExt cx="1232067" cy="143748"/>
          </a:xfrm>
        </p:grpSpPr>
        <p:sp>
          <p:nvSpPr>
            <p:cNvPr name="Freeform 14" id="14"/>
            <p:cNvSpPr/>
            <p:nvPr/>
          </p:nvSpPr>
          <p:spPr>
            <a:xfrm flipH="false" flipV="false" rot="0">
              <a:off x="0" y="0"/>
              <a:ext cx="1232067" cy="143748"/>
            </a:xfrm>
            <a:custGeom>
              <a:avLst/>
              <a:gdLst/>
              <a:ahLst/>
              <a:cxnLst/>
              <a:rect r="r" b="b" t="t" l="l"/>
              <a:pathLst>
                <a:path h="143748" w="1232067">
                  <a:moveTo>
                    <a:pt x="24824" y="0"/>
                  </a:moveTo>
                  <a:lnTo>
                    <a:pt x="1207242" y="0"/>
                  </a:lnTo>
                  <a:cubicBezTo>
                    <a:pt x="1220953" y="0"/>
                    <a:pt x="1232067" y="11114"/>
                    <a:pt x="1232067" y="24824"/>
                  </a:cubicBezTo>
                  <a:lnTo>
                    <a:pt x="1232067" y="118924"/>
                  </a:lnTo>
                  <a:cubicBezTo>
                    <a:pt x="1232067" y="132634"/>
                    <a:pt x="1220953" y="143748"/>
                    <a:pt x="1207242" y="143748"/>
                  </a:cubicBezTo>
                  <a:lnTo>
                    <a:pt x="24824" y="143748"/>
                  </a:lnTo>
                  <a:cubicBezTo>
                    <a:pt x="11114" y="143748"/>
                    <a:pt x="0" y="132634"/>
                    <a:pt x="0" y="118924"/>
                  </a:cubicBezTo>
                  <a:lnTo>
                    <a:pt x="0" y="24824"/>
                  </a:lnTo>
                  <a:cubicBezTo>
                    <a:pt x="0" y="11114"/>
                    <a:pt x="11114" y="0"/>
                    <a:pt x="24824" y="0"/>
                  </a:cubicBezTo>
                  <a:close/>
                </a:path>
              </a:pathLst>
            </a:custGeom>
            <a:solidFill>
              <a:srgbClr val="FFFFFF"/>
            </a:solidFill>
          </p:spPr>
        </p:sp>
        <p:sp>
          <p:nvSpPr>
            <p:cNvPr name="TextBox 15" id="15"/>
            <p:cNvSpPr txBox="true"/>
            <p:nvPr/>
          </p:nvSpPr>
          <p:spPr>
            <a:xfrm>
              <a:off x="0" y="-38100"/>
              <a:ext cx="1232067" cy="181848"/>
            </a:xfrm>
            <a:prstGeom prst="rect">
              <a:avLst/>
            </a:prstGeom>
          </p:spPr>
          <p:txBody>
            <a:bodyPr anchor="ctr" rtlCol="false" tIns="50800" lIns="50800" bIns="50800" rIns="50800"/>
            <a:lstStyle/>
            <a:p>
              <a:pPr algn="ctr">
                <a:lnSpc>
                  <a:spcPts val="3169"/>
                </a:lnSpc>
              </a:pPr>
              <a:r>
                <a:rPr lang="en-US" sz="2263" spc="-74">
                  <a:solidFill>
                    <a:srgbClr val="234420"/>
                  </a:solidFill>
                  <a:latin typeface="Open Sans Bold"/>
                </a:rPr>
                <a:t>Contact us if you have questions</a:t>
              </a:r>
            </a:p>
          </p:txBody>
        </p:sp>
      </p:grpSp>
      <p:sp>
        <p:nvSpPr>
          <p:cNvPr name="TextBox 16" id="16"/>
          <p:cNvSpPr txBox="true"/>
          <p:nvPr/>
        </p:nvSpPr>
        <p:spPr>
          <a:xfrm rot="0">
            <a:off x="2532529" y="6831356"/>
            <a:ext cx="3370532" cy="380650"/>
          </a:xfrm>
          <a:prstGeom prst="rect">
            <a:avLst/>
          </a:prstGeom>
        </p:spPr>
        <p:txBody>
          <a:bodyPr anchor="t" rtlCol="false" tIns="0" lIns="0" bIns="0" rIns="0">
            <a:spAutoFit/>
          </a:bodyPr>
          <a:lstStyle/>
          <a:p>
            <a:pPr>
              <a:lnSpc>
                <a:spcPts val="3169"/>
              </a:lnSpc>
              <a:spcBef>
                <a:spcPct val="0"/>
              </a:spcBef>
            </a:pPr>
            <a:r>
              <a:rPr lang="en-US" sz="2263">
                <a:solidFill>
                  <a:srgbClr val="FFFFFF"/>
                </a:solidFill>
                <a:latin typeface="Open Sans"/>
              </a:rPr>
              <a:t>+123-456-7890</a:t>
            </a:r>
          </a:p>
        </p:txBody>
      </p:sp>
      <p:sp>
        <p:nvSpPr>
          <p:cNvPr name="TextBox 17" id="17"/>
          <p:cNvSpPr txBox="true"/>
          <p:nvPr/>
        </p:nvSpPr>
        <p:spPr>
          <a:xfrm rot="0">
            <a:off x="2532529" y="7417289"/>
            <a:ext cx="4211254" cy="380650"/>
          </a:xfrm>
          <a:prstGeom prst="rect">
            <a:avLst/>
          </a:prstGeom>
        </p:spPr>
        <p:txBody>
          <a:bodyPr anchor="t" rtlCol="false" tIns="0" lIns="0" bIns="0" rIns="0">
            <a:spAutoFit/>
          </a:bodyPr>
          <a:lstStyle/>
          <a:p>
            <a:pPr>
              <a:lnSpc>
                <a:spcPts val="3169"/>
              </a:lnSpc>
              <a:spcBef>
                <a:spcPct val="0"/>
              </a:spcBef>
            </a:pPr>
            <a:r>
              <a:rPr lang="en-US" sz="2263">
                <a:solidFill>
                  <a:srgbClr val="FFFFFF"/>
                </a:solidFill>
                <a:latin typeface="Open Sans"/>
              </a:rPr>
              <a:t>hello@reallygreatsite.com</a:t>
            </a:r>
          </a:p>
        </p:txBody>
      </p:sp>
      <p:sp>
        <p:nvSpPr>
          <p:cNvPr name="TextBox 18" id="18"/>
          <p:cNvSpPr txBox="true"/>
          <p:nvPr/>
        </p:nvSpPr>
        <p:spPr>
          <a:xfrm rot="0">
            <a:off x="2532529" y="7994454"/>
            <a:ext cx="3740508" cy="380650"/>
          </a:xfrm>
          <a:prstGeom prst="rect">
            <a:avLst/>
          </a:prstGeom>
        </p:spPr>
        <p:txBody>
          <a:bodyPr anchor="t" rtlCol="false" tIns="0" lIns="0" bIns="0" rIns="0">
            <a:spAutoFit/>
          </a:bodyPr>
          <a:lstStyle/>
          <a:p>
            <a:pPr>
              <a:lnSpc>
                <a:spcPts val="3169"/>
              </a:lnSpc>
              <a:spcBef>
                <a:spcPct val="0"/>
              </a:spcBef>
            </a:pPr>
            <a:r>
              <a:rPr lang="en-US" sz="2263">
                <a:solidFill>
                  <a:srgbClr val="FFFFFF"/>
                </a:solidFill>
                <a:latin typeface="Open Sans"/>
              </a:rPr>
              <a:t>www.reallygreatsite.com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grpSp>
        <p:nvGrpSpPr>
          <p:cNvPr name="Group 3" id="3"/>
          <p:cNvGrpSpPr/>
          <p:nvPr/>
        </p:nvGrpSpPr>
        <p:grpSpPr>
          <a:xfrm rot="0">
            <a:off x="8076639" y="1775691"/>
            <a:ext cx="9182661" cy="6735618"/>
            <a:chOff x="0" y="0"/>
            <a:chExt cx="4198620" cy="3079750"/>
          </a:xfrm>
        </p:grpSpPr>
        <p:sp>
          <p:nvSpPr>
            <p:cNvPr name="Freeform 4" id="4"/>
            <p:cNvSpPr/>
            <p:nvPr/>
          </p:nvSpPr>
          <p:spPr>
            <a:xfrm flipH="false" flipV="false" rot="0">
              <a:off x="-12700" y="-2540"/>
              <a:ext cx="4215130" cy="3083560"/>
            </a:xfrm>
            <a:custGeom>
              <a:avLst/>
              <a:gdLst/>
              <a:ahLst/>
              <a:cxnLst/>
              <a:rect r="r" b="b" t="t" l="l"/>
              <a:pathLst>
                <a:path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solidFill>
              <a:srgbClr val="FFFFFF"/>
            </a:solidFill>
            <a:ln w="12700">
              <a:solidFill>
                <a:srgbClr val="000000"/>
              </a:solidFill>
            </a:ln>
          </p:spPr>
        </p:sp>
      </p:grpSp>
      <p:sp>
        <p:nvSpPr>
          <p:cNvPr name="TextBox 5" id="5"/>
          <p:cNvSpPr txBox="true"/>
          <p:nvPr/>
        </p:nvSpPr>
        <p:spPr>
          <a:xfrm rot="0">
            <a:off x="1028700" y="2122251"/>
            <a:ext cx="6516272" cy="1429279"/>
          </a:xfrm>
          <a:prstGeom prst="rect">
            <a:avLst/>
          </a:prstGeom>
        </p:spPr>
        <p:txBody>
          <a:bodyPr anchor="t" rtlCol="false" tIns="0" lIns="0" bIns="0" rIns="0">
            <a:spAutoFit/>
          </a:bodyPr>
          <a:lstStyle/>
          <a:p>
            <a:pPr>
              <a:lnSpc>
                <a:spcPts val="11623"/>
              </a:lnSpc>
              <a:spcBef>
                <a:spcPct val="0"/>
              </a:spcBef>
            </a:pPr>
            <a:r>
              <a:rPr lang="en-US" sz="8302">
                <a:solidFill>
                  <a:srgbClr val="FFFFFF"/>
                </a:solidFill>
                <a:latin typeface="Fibre"/>
              </a:rPr>
              <a:t>INTRODUCTION</a:t>
            </a:r>
          </a:p>
        </p:txBody>
      </p:sp>
      <p:grpSp>
        <p:nvGrpSpPr>
          <p:cNvPr name="Group 6" id="6"/>
          <p:cNvGrpSpPr/>
          <p:nvPr/>
        </p:nvGrpSpPr>
        <p:grpSpPr>
          <a:xfrm rot="0">
            <a:off x="8281347" y="1933786"/>
            <a:ext cx="8762422" cy="6427366"/>
            <a:chOff x="0" y="0"/>
            <a:chExt cx="4198620" cy="3079750"/>
          </a:xfrm>
        </p:grpSpPr>
        <p:sp>
          <p:nvSpPr>
            <p:cNvPr name="Freeform 7" id="7"/>
            <p:cNvSpPr/>
            <p:nvPr/>
          </p:nvSpPr>
          <p:spPr>
            <a:xfrm flipH="false" flipV="false" rot="0">
              <a:off x="-12700" y="-2540"/>
              <a:ext cx="4215130" cy="3083560"/>
            </a:xfrm>
            <a:custGeom>
              <a:avLst/>
              <a:gdLst/>
              <a:ahLst/>
              <a:cxnLst/>
              <a:rect r="r" b="b" t="t" l="l"/>
              <a:pathLst>
                <a:path h="3083560" w="4215130">
                  <a:moveTo>
                    <a:pt x="4196080" y="1511300"/>
                  </a:moveTo>
                  <a:cubicBezTo>
                    <a:pt x="4199890" y="1508760"/>
                    <a:pt x="4203700" y="1507490"/>
                    <a:pt x="4206240" y="1503680"/>
                  </a:cubicBezTo>
                  <a:cubicBezTo>
                    <a:pt x="4208780" y="1501140"/>
                    <a:pt x="4213860" y="1497330"/>
                    <a:pt x="4213860" y="1493520"/>
                  </a:cubicBezTo>
                  <a:cubicBezTo>
                    <a:pt x="4213860" y="1490980"/>
                    <a:pt x="4208780" y="1487170"/>
                    <a:pt x="4206240" y="1484630"/>
                  </a:cubicBezTo>
                  <a:lnTo>
                    <a:pt x="4194810" y="1473200"/>
                  </a:lnTo>
                  <a:cubicBezTo>
                    <a:pt x="4197350" y="1470660"/>
                    <a:pt x="4202430" y="1469390"/>
                    <a:pt x="4202430" y="1465580"/>
                  </a:cubicBezTo>
                  <a:cubicBezTo>
                    <a:pt x="4204970" y="1455420"/>
                    <a:pt x="4208780" y="1445260"/>
                    <a:pt x="4208780" y="1435100"/>
                  </a:cubicBezTo>
                  <a:cubicBezTo>
                    <a:pt x="4208780" y="1430020"/>
                    <a:pt x="4199890" y="1426210"/>
                    <a:pt x="4194810" y="1419860"/>
                  </a:cubicBezTo>
                  <a:cubicBezTo>
                    <a:pt x="4199890" y="1419860"/>
                    <a:pt x="4202430" y="1419860"/>
                    <a:pt x="4206240" y="1418590"/>
                  </a:cubicBezTo>
                  <a:lnTo>
                    <a:pt x="4206240" y="1414780"/>
                  </a:lnTo>
                  <a:lnTo>
                    <a:pt x="4194810" y="1414780"/>
                  </a:lnTo>
                  <a:cubicBezTo>
                    <a:pt x="4187190" y="1409700"/>
                    <a:pt x="4179570" y="1399540"/>
                    <a:pt x="4177030" y="1400810"/>
                  </a:cubicBezTo>
                  <a:cubicBezTo>
                    <a:pt x="4163060" y="1408430"/>
                    <a:pt x="4163060" y="1398270"/>
                    <a:pt x="4160520" y="1390650"/>
                  </a:cubicBezTo>
                  <a:cubicBezTo>
                    <a:pt x="4155440" y="1391920"/>
                    <a:pt x="4150360" y="1393190"/>
                    <a:pt x="4146550" y="1391920"/>
                  </a:cubicBezTo>
                  <a:cubicBezTo>
                    <a:pt x="4137660" y="1390650"/>
                    <a:pt x="4128770" y="1386840"/>
                    <a:pt x="4119880" y="1386840"/>
                  </a:cubicBezTo>
                  <a:cubicBezTo>
                    <a:pt x="4108450" y="1385570"/>
                    <a:pt x="4095750" y="1385570"/>
                    <a:pt x="4083050" y="1384300"/>
                  </a:cubicBezTo>
                  <a:cubicBezTo>
                    <a:pt x="4064000" y="1381760"/>
                    <a:pt x="4044950" y="1379220"/>
                    <a:pt x="4025900" y="1376680"/>
                  </a:cubicBezTo>
                  <a:cubicBezTo>
                    <a:pt x="4024630" y="1376680"/>
                    <a:pt x="4022090" y="1379220"/>
                    <a:pt x="4020820" y="1379220"/>
                  </a:cubicBezTo>
                  <a:cubicBezTo>
                    <a:pt x="4010660" y="1377950"/>
                    <a:pt x="4000500" y="1376680"/>
                    <a:pt x="3991610" y="1374140"/>
                  </a:cubicBezTo>
                  <a:cubicBezTo>
                    <a:pt x="3989070" y="1372870"/>
                    <a:pt x="3987800" y="1366520"/>
                    <a:pt x="3987800" y="1363980"/>
                  </a:cubicBezTo>
                  <a:cubicBezTo>
                    <a:pt x="4001770" y="1353820"/>
                    <a:pt x="4015740" y="1343660"/>
                    <a:pt x="4024630" y="1337310"/>
                  </a:cubicBezTo>
                  <a:cubicBezTo>
                    <a:pt x="4034790" y="1336040"/>
                    <a:pt x="4041140" y="1334770"/>
                    <a:pt x="4050030" y="1334770"/>
                  </a:cubicBezTo>
                  <a:cubicBezTo>
                    <a:pt x="4042410" y="1324610"/>
                    <a:pt x="4037330" y="1319530"/>
                    <a:pt x="4030980" y="1311910"/>
                  </a:cubicBezTo>
                  <a:cubicBezTo>
                    <a:pt x="4027170" y="1313180"/>
                    <a:pt x="4023360" y="1314450"/>
                    <a:pt x="4017010" y="1316990"/>
                  </a:cubicBezTo>
                  <a:cubicBezTo>
                    <a:pt x="4017010" y="1310640"/>
                    <a:pt x="4017010" y="1304290"/>
                    <a:pt x="4018280" y="1304290"/>
                  </a:cubicBezTo>
                  <a:cubicBezTo>
                    <a:pt x="4023360" y="1303020"/>
                    <a:pt x="4030980" y="1301750"/>
                    <a:pt x="4034790" y="1304290"/>
                  </a:cubicBezTo>
                  <a:cubicBezTo>
                    <a:pt x="4039870" y="1308100"/>
                    <a:pt x="4042410" y="1314450"/>
                    <a:pt x="4047490" y="1322070"/>
                  </a:cubicBezTo>
                  <a:cubicBezTo>
                    <a:pt x="4050030" y="1322070"/>
                    <a:pt x="4055110" y="1323340"/>
                    <a:pt x="4060190" y="1323340"/>
                  </a:cubicBezTo>
                  <a:cubicBezTo>
                    <a:pt x="4058920" y="1306830"/>
                    <a:pt x="4058920" y="1306830"/>
                    <a:pt x="4044950" y="1282700"/>
                  </a:cubicBezTo>
                  <a:cubicBezTo>
                    <a:pt x="4062730" y="1282700"/>
                    <a:pt x="4067810" y="1277620"/>
                    <a:pt x="4064000" y="1259840"/>
                  </a:cubicBezTo>
                  <a:cubicBezTo>
                    <a:pt x="4075430" y="1258570"/>
                    <a:pt x="4088130" y="1257300"/>
                    <a:pt x="4099560" y="1257300"/>
                  </a:cubicBezTo>
                  <a:cubicBezTo>
                    <a:pt x="4098290" y="1254760"/>
                    <a:pt x="4095750" y="1249680"/>
                    <a:pt x="4094480" y="1245870"/>
                  </a:cubicBezTo>
                  <a:cubicBezTo>
                    <a:pt x="4099560" y="1247140"/>
                    <a:pt x="4103370" y="1248410"/>
                    <a:pt x="4105910" y="1249680"/>
                  </a:cubicBezTo>
                  <a:cubicBezTo>
                    <a:pt x="4107180" y="1243330"/>
                    <a:pt x="4107180" y="1236980"/>
                    <a:pt x="4108450" y="1231900"/>
                  </a:cubicBezTo>
                  <a:cubicBezTo>
                    <a:pt x="4109720" y="1225550"/>
                    <a:pt x="4110990" y="1217930"/>
                    <a:pt x="4112260" y="1211580"/>
                  </a:cubicBezTo>
                  <a:cubicBezTo>
                    <a:pt x="4112260" y="1209040"/>
                    <a:pt x="4110990" y="1205230"/>
                    <a:pt x="4112260" y="1201420"/>
                  </a:cubicBezTo>
                  <a:cubicBezTo>
                    <a:pt x="4116070" y="1191260"/>
                    <a:pt x="4117340" y="1176020"/>
                    <a:pt x="4113530" y="1168400"/>
                  </a:cubicBezTo>
                  <a:cubicBezTo>
                    <a:pt x="4116070" y="1165860"/>
                    <a:pt x="4117340" y="1162050"/>
                    <a:pt x="4117340" y="1159510"/>
                  </a:cubicBezTo>
                  <a:cubicBezTo>
                    <a:pt x="4117340" y="1149350"/>
                    <a:pt x="4117340" y="1137920"/>
                    <a:pt x="4116070" y="1127760"/>
                  </a:cubicBezTo>
                  <a:cubicBezTo>
                    <a:pt x="4114800" y="1117600"/>
                    <a:pt x="4113530" y="1108710"/>
                    <a:pt x="4112260" y="1098550"/>
                  </a:cubicBezTo>
                  <a:cubicBezTo>
                    <a:pt x="4110990" y="1096010"/>
                    <a:pt x="4110990" y="1093470"/>
                    <a:pt x="4112260" y="1089660"/>
                  </a:cubicBezTo>
                  <a:cubicBezTo>
                    <a:pt x="4116070" y="1079500"/>
                    <a:pt x="4118610" y="1069340"/>
                    <a:pt x="4110990" y="1059180"/>
                  </a:cubicBezTo>
                  <a:cubicBezTo>
                    <a:pt x="4108450" y="1056640"/>
                    <a:pt x="4109720" y="1050290"/>
                    <a:pt x="4110990" y="1046480"/>
                  </a:cubicBezTo>
                  <a:cubicBezTo>
                    <a:pt x="4114800" y="1032510"/>
                    <a:pt x="4107180" y="1021080"/>
                    <a:pt x="4093210" y="1018540"/>
                  </a:cubicBezTo>
                  <a:lnTo>
                    <a:pt x="4088130" y="1018540"/>
                  </a:lnTo>
                  <a:cubicBezTo>
                    <a:pt x="4089400" y="1014730"/>
                    <a:pt x="4090670" y="1013460"/>
                    <a:pt x="4091940" y="1010920"/>
                  </a:cubicBezTo>
                  <a:cubicBezTo>
                    <a:pt x="4088130" y="1009650"/>
                    <a:pt x="4084320" y="1009650"/>
                    <a:pt x="4081780" y="1007110"/>
                  </a:cubicBezTo>
                  <a:cubicBezTo>
                    <a:pt x="4079240" y="1005840"/>
                    <a:pt x="4077970" y="1002030"/>
                    <a:pt x="4075430" y="1000760"/>
                  </a:cubicBezTo>
                  <a:cubicBezTo>
                    <a:pt x="4065270" y="995680"/>
                    <a:pt x="4053840" y="990600"/>
                    <a:pt x="4042410" y="985520"/>
                  </a:cubicBezTo>
                  <a:cubicBezTo>
                    <a:pt x="4038600" y="984250"/>
                    <a:pt x="4033520" y="984250"/>
                    <a:pt x="4029710" y="984250"/>
                  </a:cubicBezTo>
                  <a:cubicBezTo>
                    <a:pt x="4027170" y="985520"/>
                    <a:pt x="4025900" y="980440"/>
                    <a:pt x="4023360" y="980440"/>
                  </a:cubicBezTo>
                  <a:cubicBezTo>
                    <a:pt x="4005580" y="976630"/>
                    <a:pt x="3987800" y="974090"/>
                    <a:pt x="3970020" y="969010"/>
                  </a:cubicBezTo>
                  <a:cubicBezTo>
                    <a:pt x="3956050" y="963930"/>
                    <a:pt x="3939540" y="974090"/>
                    <a:pt x="3925570" y="963930"/>
                  </a:cubicBezTo>
                  <a:cubicBezTo>
                    <a:pt x="3924300" y="962660"/>
                    <a:pt x="3921760" y="965200"/>
                    <a:pt x="3920490" y="965200"/>
                  </a:cubicBezTo>
                  <a:cubicBezTo>
                    <a:pt x="3909060" y="962660"/>
                    <a:pt x="3898900" y="969010"/>
                    <a:pt x="3887470" y="965200"/>
                  </a:cubicBezTo>
                  <a:cubicBezTo>
                    <a:pt x="3876040" y="961390"/>
                    <a:pt x="3863340" y="960120"/>
                    <a:pt x="3858260" y="948690"/>
                  </a:cubicBezTo>
                  <a:cubicBezTo>
                    <a:pt x="3853180" y="937260"/>
                    <a:pt x="3849370" y="925830"/>
                    <a:pt x="3849370" y="914400"/>
                  </a:cubicBezTo>
                  <a:cubicBezTo>
                    <a:pt x="3850640" y="900430"/>
                    <a:pt x="3856990" y="885190"/>
                    <a:pt x="3832860" y="887730"/>
                  </a:cubicBezTo>
                  <a:cubicBezTo>
                    <a:pt x="3834130" y="885190"/>
                    <a:pt x="3834130" y="882650"/>
                    <a:pt x="3835400" y="881380"/>
                  </a:cubicBezTo>
                  <a:cubicBezTo>
                    <a:pt x="3761740" y="873760"/>
                    <a:pt x="3688080" y="867410"/>
                    <a:pt x="3615690" y="859790"/>
                  </a:cubicBezTo>
                  <a:cubicBezTo>
                    <a:pt x="3613150" y="850900"/>
                    <a:pt x="3610610" y="840740"/>
                    <a:pt x="3608070" y="826770"/>
                  </a:cubicBezTo>
                  <a:cubicBezTo>
                    <a:pt x="3622040" y="842010"/>
                    <a:pt x="3634740" y="850900"/>
                    <a:pt x="3652520" y="849630"/>
                  </a:cubicBezTo>
                  <a:cubicBezTo>
                    <a:pt x="3653790" y="839470"/>
                    <a:pt x="3652520" y="831850"/>
                    <a:pt x="3642360" y="825500"/>
                  </a:cubicBezTo>
                  <a:cubicBezTo>
                    <a:pt x="3641090" y="824230"/>
                    <a:pt x="3639820" y="819150"/>
                    <a:pt x="3641090" y="816610"/>
                  </a:cubicBezTo>
                  <a:cubicBezTo>
                    <a:pt x="3646170" y="803910"/>
                    <a:pt x="3651250" y="792480"/>
                    <a:pt x="3655060" y="781050"/>
                  </a:cubicBezTo>
                  <a:cubicBezTo>
                    <a:pt x="3660140" y="784860"/>
                    <a:pt x="3663950" y="787400"/>
                    <a:pt x="3669030" y="789940"/>
                  </a:cubicBezTo>
                  <a:lnTo>
                    <a:pt x="3671570" y="787400"/>
                  </a:lnTo>
                  <a:lnTo>
                    <a:pt x="3656330" y="764540"/>
                  </a:lnTo>
                  <a:cubicBezTo>
                    <a:pt x="3666490" y="767080"/>
                    <a:pt x="3675380" y="768350"/>
                    <a:pt x="3686810" y="770890"/>
                  </a:cubicBezTo>
                  <a:cubicBezTo>
                    <a:pt x="3683000" y="763270"/>
                    <a:pt x="3679190" y="758190"/>
                    <a:pt x="3679190" y="758190"/>
                  </a:cubicBezTo>
                  <a:cubicBezTo>
                    <a:pt x="3685540" y="753110"/>
                    <a:pt x="3691890" y="748030"/>
                    <a:pt x="3700780" y="741680"/>
                  </a:cubicBezTo>
                  <a:cubicBezTo>
                    <a:pt x="3700780" y="740410"/>
                    <a:pt x="3702050" y="732790"/>
                    <a:pt x="3705860" y="731520"/>
                  </a:cubicBezTo>
                  <a:cubicBezTo>
                    <a:pt x="3713480" y="727710"/>
                    <a:pt x="3716020" y="734060"/>
                    <a:pt x="3718560" y="740410"/>
                  </a:cubicBezTo>
                  <a:cubicBezTo>
                    <a:pt x="3719830" y="744220"/>
                    <a:pt x="3727450" y="745490"/>
                    <a:pt x="3732530" y="746760"/>
                  </a:cubicBezTo>
                  <a:cubicBezTo>
                    <a:pt x="3737610" y="748030"/>
                    <a:pt x="3743960" y="748030"/>
                    <a:pt x="3750310" y="746760"/>
                  </a:cubicBezTo>
                  <a:cubicBezTo>
                    <a:pt x="3760470" y="746760"/>
                    <a:pt x="3770630" y="745490"/>
                    <a:pt x="3784600" y="744220"/>
                  </a:cubicBezTo>
                  <a:cubicBezTo>
                    <a:pt x="3774440" y="741680"/>
                    <a:pt x="3766820" y="739140"/>
                    <a:pt x="3760470" y="737870"/>
                  </a:cubicBezTo>
                  <a:cubicBezTo>
                    <a:pt x="3760470" y="736600"/>
                    <a:pt x="3760470" y="735330"/>
                    <a:pt x="3759200" y="734060"/>
                  </a:cubicBezTo>
                  <a:cubicBezTo>
                    <a:pt x="3769360" y="731520"/>
                    <a:pt x="3779520" y="728980"/>
                    <a:pt x="3788410" y="726440"/>
                  </a:cubicBezTo>
                  <a:cubicBezTo>
                    <a:pt x="3798570" y="728980"/>
                    <a:pt x="3807460" y="732790"/>
                    <a:pt x="3815080" y="735330"/>
                  </a:cubicBezTo>
                  <a:cubicBezTo>
                    <a:pt x="3817620" y="758190"/>
                    <a:pt x="3832860" y="739140"/>
                    <a:pt x="3841750" y="741680"/>
                  </a:cubicBezTo>
                  <a:cubicBezTo>
                    <a:pt x="3839210" y="736600"/>
                    <a:pt x="3835400" y="731520"/>
                    <a:pt x="3831590" y="725170"/>
                  </a:cubicBezTo>
                  <a:cubicBezTo>
                    <a:pt x="3848100"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70" y="736600"/>
                  </a:cubicBezTo>
                  <a:cubicBezTo>
                    <a:pt x="3992880" y="735330"/>
                    <a:pt x="3995420" y="735330"/>
                    <a:pt x="3996690" y="734060"/>
                  </a:cubicBezTo>
                  <a:cubicBezTo>
                    <a:pt x="3999230" y="725170"/>
                    <a:pt x="4000500"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20"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20" y="78740"/>
                  </a:lnTo>
                  <a:cubicBezTo>
                    <a:pt x="2221230" y="80010"/>
                    <a:pt x="2200910" y="85090"/>
                    <a:pt x="2180590" y="86360"/>
                  </a:cubicBezTo>
                  <a:cubicBezTo>
                    <a:pt x="2148840" y="88900"/>
                    <a:pt x="2115820" y="90170"/>
                    <a:pt x="2084070" y="92710"/>
                  </a:cubicBezTo>
                  <a:cubicBezTo>
                    <a:pt x="2076450" y="92710"/>
                    <a:pt x="2067560"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0"/>
                  </a:cubicBezTo>
                  <a:cubicBezTo>
                    <a:pt x="29210" y="1938020"/>
                    <a:pt x="29210" y="1967230"/>
                    <a:pt x="34290" y="1968500"/>
                  </a:cubicBezTo>
                  <a:cubicBezTo>
                    <a:pt x="43180" y="1972310"/>
                    <a:pt x="45720" y="1983740"/>
                    <a:pt x="53340" y="1988820"/>
                  </a:cubicBezTo>
                  <a:cubicBezTo>
                    <a:pt x="54610" y="1990090"/>
                    <a:pt x="55880" y="1992630"/>
                    <a:pt x="55880" y="1992630"/>
                  </a:cubicBezTo>
                  <a:cubicBezTo>
                    <a:pt x="45720" y="2004060"/>
                    <a:pt x="60960" y="1998980"/>
                    <a:pt x="63500" y="2004060"/>
                  </a:cubicBezTo>
                  <a:cubicBezTo>
                    <a:pt x="60960" y="2010410"/>
                    <a:pt x="55880" y="2016760"/>
                    <a:pt x="54610" y="2024380"/>
                  </a:cubicBezTo>
                  <a:cubicBezTo>
                    <a:pt x="53340" y="2032000"/>
                    <a:pt x="54610" y="2038350"/>
                    <a:pt x="66040" y="2034540"/>
                  </a:cubicBezTo>
                  <a:cubicBezTo>
                    <a:pt x="64770" y="2045970"/>
                    <a:pt x="63500" y="2056130"/>
                    <a:pt x="62230" y="2067560"/>
                  </a:cubicBezTo>
                  <a:cubicBezTo>
                    <a:pt x="63500" y="2067560"/>
                    <a:pt x="64770" y="2066290"/>
                    <a:pt x="64770" y="2066290"/>
                  </a:cubicBezTo>
                  <a:cubicBezTo>
                    <a:pt x="68580" y="2075180"/>
                    <a:pt x="71120" y="2082800"/>
                    <a:pt x="74930" y="2090420"/>
                  </a:cubicBezTo>
                  <a:cubicBezTo>
                    <a:pt x="81280" y="2090420"/>
                    <a:pt x="87630" y="2091690"/>
                    <a:pt x="95250" y="2092960"/>
                  </a:cubicBezTo>
                  <a:lnTo>
                    <a:pt x="95250" y="2096770"/>
                  </a:lnTo>
                  <a:cubicBezTo>
                    <a:pt x="91440" y="2098040"/>
                    <a:pt x="87630" y="2099310"/>
                    <a:pt x="83820" y="2100580"/>
                  </a:cubicBezTo>
                  <a:cubicBezTo>
                    <a:pt x="85090" y="2101850"/>
                    <a:pt x="87630" y="2101850"/>
                    <a:pt x="87630" y="2101850"/>
                  </a:cubicBezTo>
                  <a:cubicBezTo>
                    <a:pt x="88900" y="2120900"/>
                    <a:pt x="105410" y="2118360"/>
                    <a:pt x="116840" y="2123440"/>
                  </a:cubicBezTo>
                  <a:cubicBezTo>
                    <a:pt x="121920" y="2125980"/>
                    <a:pt x="128270" y="2127250"/>
                    <a:pt x="132080" y="2125980"/>
                  </a:cubicBezTo>
                  <a:cubicBezTo>
                    <a:pt x="139700" y="2122170"/>
                    <a:pt x="144780" y="2123440"/>
                    <a:pt x="144780" y="2131060"/>
                  </a:cubicBezTo>
                  <a:cubicBezTo>
                    <a:pt x="144780" y="2134870"/>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0"/>
                    <a:pt x="265430" y="2128520"/>
                  </a:cubicBezTo>
                  <a:cubicBezTo>
                    <a:pt x="275590" y="2128520"/>
                    <a:pt x="284480" y="2128520"/>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20" y="3074670"/>
                    <a:pt x="881380" y="3075940"/>
                    <a:pt x="878840" y="3077210"/>
                  </a:cubicBezTo>
                  <a:cubicBezTo>
                    <a:pt x="881380" y="3078480"/>
                    <a:pt x="883920" y="3081020"/>
                    <a:pt x="887730" y="3082290"/>
                  </a:cubicBezTo>
                  <a:cubicBezTo>
                    <a:pt x="891540" y="3083560"/>
                    <a:pt x="895350"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600" y="3012440"/>
                    <a:pt x="1374140" y="3012440"/>
                  </a:cubicBezTo>
                  <a:cubicBezTo>
                    <a:pt x="1375410" y="3017520"/>
                    <a:pt x="1374140" y="3023870"/>
                    <a:pt x="1376680" y="3025140"/>
                  </a:cubicBezTo>
                  <a:cubicBezTo>
                    <a:pt x="1380490" y="3027680"/>
                    <a:pt x="1386840" y="3027680"/>
                    <a:pt x="1391920" y="3026410"/>
                  </a:cubicBezTo>
                  <a:cubicBezTo>
                    <a:pt x="1398270" y="3025140"/>
                    <a:pt x="1405890" y="3018790"/>
                    <a:pt x="1408430" y="3021330"/>
                  </a:cubicBezTo>
                  <a:cubicBezTo>
                    <a:pt x="1421130" y="3031490"/>
                    <a:pt x="1430020" y="3022600"/>
                    <a:pt x="1436370" y="3017520"/>
                  </a:cubicBezTo>
                  <a:cubicBezTo>
                    <a:pt x="1441450" y="3018790"/>
                    <a:pt x="1443990" y="3022600"/>
                    <a:pt x="1446530" y="3021330"/>
                  </a:cubicBezTo>
                  <a:cubicBezTo>
                    <a:pt x="1452880" y="3020060"/>
                    <a:pt x="1460500" y="3018790"/>
                    <a:pt x="1466850" y="3017520"/>
                  </a:cubicBezTo>
                  <a:cubicBezTo>
                    <a:pt x="1480820" y="3013710"/>
                    <a:pt x="1496060" y="3011170"/>
                    <a:pt x="1510030" y="3011170"/>
                  </a:cubicBezTo>
                  <a:cubicBezTo>
                    <a:pt x="1529080" y="3009900"/>
                    <a:pt x="1546860" y="3004820"/>
                    <a:pt x="1565910" y="3003550"/>
                  </a:cubicBezTo>
                  <a:cubicBezTo>
                    <a:pt x="1574800" y="3002280"/>
                    <a:pt x="1583690" y="3004820"/>
                    <a:pt x="1592580" y="3006090"/>
                  </a:cubicBezTo>
                  <a:cubicBezTo>
                    <a:pt x="1595120" y="3006090"/>
                    <a:pt x="1598930" y="3006090"/>
                    <a:pt x="1598930" y="3004820"/>
                  </a:cubicBezTo>
                  <a:cubicBezTo>
                    <a:pt x="1598930" y="2992120"/>
                    <a:pt x="1619250" y="2998470"/>
                    <a:pt x="1616710" y="2984500"/>
                  </a:cubicBezTo>
                  <a:cubicBezTo>
                    <a:pt x="1619250"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10" y="2980690"/>
                    <a:pt x="1691640" y="2979420"/>
                    <a:pt x="1700530" y="2985770"/>
                  </a:cubicBezTo>
                  <a:cubicBezTo>
                    <a:pt x="1699260" y="2987040"/>
                    <a:pt x="1696720" y="2988310"/>
                    <a:pt x="1694180" y="2990850"/>
                  </a:cubicBezTo>
                  <a:cubicBezTo>
                    <a:pt x="1709420" y="2987040"/>
                    <a:pt x="1723390" y="2979420"/>
                    <a:pt x="1738630" y="2980690"/>
                  </a:cubicBezTo>
                  <a:cubicBezTo>
                    <a:pt x="1753870" y="2980690"/>
                    <a:pt x="1769110" y="2983230"/>
                    <a:pt x="1783080" y="2974340"/>
                  </a:cubicBezTo>
                  <a:cubicBezTo>
                    <a:pt x="1784350" y="2978150"/>
                    <a:pt x="1784350" y="2981960"/>
                    <a:pt x="1786890" y="2983230"/>
                  </a:cubicBezTo>
                  <a:cubicBezTo>
                    <a:pt x="1790700" y="2985770"/>
                    <a:pt x="1797050" y="2987040"/>
                    <a:pt x="1798320" y="2985770"/>
                  </a:cubicBezTo>
                  <a:cubicBezTo>
                    <a:pt x="1805940" y="2974340"/>
                    <a:pt x="1818640" y="2975610"/>
                    <a:pt x="1826260" y="2981960"/>
                  </a:cubicBezTo>
                  <a:cubicBezTo>
                    <a:pt x="1836420" y="2989580"/>
                    <a:pt x="1842770" y="2983230"/>
                    <a:pt x="1851660" y="2981960"/>
                  </a:cubicBezTo>
                  <a:cubicBezTo>
                    <a:pt x="1844040" y="2978150"/>
                    <a:pt x="1837690" y="2974340"/>
                    <a:pt x="1831340" y="2971800"/>
                  </a:cubicBezTo>
                  <a:cubicBezTo>
                    <a:pt x="1832610" y="2970530"/>
                    <a:pt x="1832610" y="2969260"/>
                    <a:pt x="1833880" y="2967990"/>
                  </a:cubicBezTo>
                  <a:cubicBezTo>
                    <a:pt x="1837690" y="2969260"/>
                    <a:pt x="1842770" y="2970530"/>
                    <a:pt x="1846580" y="2973070"/>
                  </a:cubicBezTo>
                  <a:cubicBezTo>
                    <a:pt x="1847850" y="2967990"/>
                    <a:pt x="1850390" y="2964180"/>
                    <a:pt x="1851660" y="2960370"/>
                  </a:cubicBezTo>
                  <a:cubicBezTo>
                    <a:pt x="1864360" y="2966720"/>
                    <a:pt x="1875790" y="2971800"/>
                    <a:pt x="1889760" y="2962910"/>
                  </a:cubicBezTo>
                  <a:cubicBezTo>
                    <a:pt x="1892300" y="2961640"/>
                    <a:pt x="1902460" y="2954020"/>
                    <a:pt x="1899920" y="2966720"/>
                  </a:cubicBezTo>
                  <a:cubicBezTo>
                    <a:pt x="1893570" y="2970530"/>
                    <a:pt x="1887220" y="2974340"/>
                    <a:pt x="1880870" y="2976880"/>
                  </a:cubicBezTo>
                  <a:cubicBezTo>
                    <a:pt x="1880870" y="2978150"/>
                    <a:pt x="1882140" y="2978150"/>
                    <a:pt x="1882140" y="2979420"/>
                  </a:cubicBezTo>
                  <a:cubicBezTo>
                    <a:pt x="1889760" y="2978150"/>
                    <a:pt x="1898650" y="2976880"/>
                    <a:pt x="1907540" y="2975610"/>
                  </a:cubicBezTo>
                  <a:cubicBezTo>
                    <a:pt x="1905000" y="2971800"/>
                    <a:pt x="1903730" y="2969260"/>
                    <a:pt x="1902460" y="2966720"/>
                  </a:cubicBezTo>
                  <a:cubicBezTo>
                    <a:pt x="1911350" y="2967990"/>
                    <a:pt x="1921510" y="2969260"/>
                    <a:pt x="1930400" y="2967990"/>
                  </a:cubicBezTo>
                  <a:cubicBezTo>
                    <a:pt x="1949450" y="2966720"/>
                    <a:pt x="1963420" y="2947670"/>
                    <a:pt x="1986280" y="2955290"/>
                  </a:cubicBezTo>
                  <a:cubicBezTo>
                    <a:pt x="1993900" y="2957830"/>
                    <a:pt x="2011680" y="2955290"/>
                    <a:pt x="2012950" y="2938780"/>
                  </a:cubicBezTo>
                  <a:cubicBezTo>
                    <a:pt x="2012950" y="2942590"/>
                    <a:pt x="2012950" y="2947670"/>
                    <a:pt x="2014220" y="2950210"/>
                  </a:cubicBezTo>
                  <a:cubicBezTo>
                    <a:pt x="2026920" y="2946400"/>
                    <a:pt x="2038350" y="2942590"/>
                    <a:pt x="2051050" y="2938780"/>
                  </a:cubicBezTo>
                  <a:cubicBezTo>
                    <a:pt x="2051050" y="2940050"/>
                    <a:pt x="2048510" y="2943860"/>
                    <a:pt x="2049780" y="2946400"/>
                  </a:cubicBezTo>
                  <a:cubicBezTo>
                    <a:pt x="2049780" y="2950210"/>
                    <a:pt x="2052320" y="2954020"/>
                    <a:pt x="2054860" y="2956560"/>
                  </a:cubicBezTo>
                  <a:cubicBezTo>
                    <a:pt x="2056130" y="2957830"/>
                    <a:pt x="2062480" y="2956560"/>
                    <a:pt x="2062480" y="2955290"/>
                  </a:cubicBezTo>
                  <a:cubicBezTo>
                    <a:pt x="2065020" y="2943860"/>
                    <a:pt x="2073910" y="2945130"/>
                    <a:pt x="2082800" y="2945130"/>
                  </a:cubicBezTo>
                  <a:cubicBezTo>
                    <a:pt x="2090420" y="2945130"/>
                    <a:pt x="2099310" y="2943860"/>
                    <a:pt x="2108200" y="2942590"/>
                  </a:cubicBezTo>
                  <a:cubicBezTo>
                    <a:pt x="2112010" y="2936240"/>
                    <a:pt x="2114550" y="2926080"/>
                    <a:pt x="2127250" y="2938780"/>
                  </a:cubicBezTo>
                  <a:cubicBezTo>
                    <a:pt x="2132330" y="2943860"/>
                    <a:pt x="2145030" y="2942590"/>
                    <a:pt x="2146300" y="2932430"/>
                  </a:cubicBezTo>
                  <a:lnTo>
                    <a:pt x="2199640" y="2932430"/>
                  </a:lnTo>
                  <a:lnTo>
                    <a:pt x="2199640" y="2934970"/>
                  </a:lnTo>
                  <a:cubicBezTo>
                    <a:pt x="2205990" y="2933700"/>
                    <a:pt x="2212340" y="2931160"/>
                    <a:pt x="2217420" y="2929890"/>
                  </a:cubicBezTo>
                  <a:cubicBezTo>
                    <a:pt x="2221230" y="2936240"/>
                    <a:pt x="2225040" y="2942590"/>
                    <a:pt x="2230120" y="2950210"/>
                  </a:cubicBezTo>
                  <a:cubicBezTo>
                    <a:pt x="2239010" y="2926080"/>
                    <a:pt x="2249170" y="2921000"/>
                    <a:pt x="2266950" y="2929890"/>
                  </a:cubicBezTo>
                  <a:cubicBezTo>
                    <a:pt x="2269490" y="2931160"/>
                    <a:pt x="2269490" y="2937510"/>
                    <a:pt x="2270760" y="2942590"/>
                  </a:cubicBezTo>
                  <a:cubicBezTo>
                    <a:pt x="2272030" y="2941320"/>
                    <a:pt x="2279650" y="2938780"/>
                    <a:pt x="2279650" y="2937510"/>
                  </a:cubicBezTo>
                  <a:cubicBezTo>
                    <a:pt x="2278380" y="2927350"/>
                    <a:pt x="2292350" y="2934970"/>
                    <a:pt x="2291080" y="2927350"/>
                  </a:cubicBezTo>
                  <a:cubicBezTo>
                    <a:pt x="2302510" y="2932430"/>
                    <a:pt x="2305050" y="2924810"/>
                    <a:pt x="2307590" y="2919730"/>
                  </a:cubicBezTo>
                  <a:cubicBezTo>
                    <a:pt x="2302510" y="2915920"/>
                    <a:pt x="2299970" y="2913380"/>
                    <a:pt x="2296160" y="2909570"/>
                  </a:cubicBezTo>
                  <a:cubicBezTo>
                    <a:pt x="2297430" y="2908300"/>
                    <a:pt x="2297430" y="2907030"/>
                    <a:pt x="2298700" y="2905760"/>
                  </a:cubicBezTo>
                  <a:cubicBezTo>
                    <a:pt x="2308860" y="2912110"/>
                    <a:pt x="2319020" y="2918460"/>
                    <a:pt x="2325370" y="2922270"/>
                  </a:cubicBezTo>
                  <a:cubicBezTo>
                    <a:pt x="2335530" y="2921000"/>
                    <a:pt x="2344420" y="2921000"/>
                    <a:pt x="2353310" y="2919730"/>
                  </a:cubicBezTo>
                  <a:cubicBezTo>
                    <a:pt x="2362200" y="2918460"/>
                    <a:pt x="2371090" y="2914650"/>
                    <a:pt x="2381250" y="2912110"/>
                  </a:cubicBezTo>
                  <a:cubicBezTo>
                    <a:pt x="2382520" y="2914650"/>
                    <a:pt x="2383790" y="2915920"/>
                    <a:pt x="2385060" y="2918460"/>
                  </a:cubicBezTo>
                  <a:cubicBezTo>
                    <a:pt x="2388870" y="2913380"/>
                    <a:pt x="2391410" y="2908300"/>
                    <a:pt x="2396490" y="2899410"/>
                  </a:cubicBezTo>
                  <a:lnTo>
                    <a:pt x="2396490" y="2919730"/>
                  </a:lnTo>
                  <a:cubicBezTo>
                    <a:pt x="2407920" y="2912110"/>
                    <a:pt x="2416810" y="2905760"/>
                    <a:pt x="2424430" y="2899410"/>
                  </a:cubicBezTo>
                  <a:cubicBezTo>
                    <a:pt x="2429510" y="2908300"/>
                    <a:pt x="2433320" y="2917190"/>
                    <a:pt x="2437130" y="2924810"/>
                  </a:cubicBezTo>
                  <a:cubicBezTo>
                    <a:pt x="2438400" y="2924810"/>
                    <a:pt x="2438400" y="2923540"/>
                    <a:pt x="2439670" y="2923540"/>
                  </a:cubicBezTo>
                  <a:cubicBezTo>
                    <a:pt x="2438400" y="2918460"/>
                    <a:pt x="2437130" y="2913380"/>
                    <a:pt x="2434590" y="2907030"/>
                  </a:cubicBezTo>
                  <a:lnTo>
                    <a:pt x="2499360" y="2907030"/>
                  </a:lnTo>
                  <a:cubicBezTo>
                    <a:pt x="2505710" y="2895600"/>
                    <a:pt x="2519680" y="2894330"/>
                    <a:pt x="2531110" y="2905760"/>
                  </a:cubicBezTo>
                  <a:cubicBezTo>
                    <a:pt x="2547620" y="2922270"/>
                    <a:pt x="2550160" y="2922270"/>
                    <a:pt x="2560320" y="2898140"/>
                  </a:cubicBezTo>
                  <a:cubicBezTo>
                    <a:pt x="2565400" y="2900680"/>
                    <a:pt x="2570480" y="2903220"/>
                    <a:pt x="2576830" y="2907030"/>
                  </a:cubicBezTo>
                  <a:cubicBezTo>
                    <a:pt x="2584450" y="2890520"/>
                    <a:pt x="2597150" y="2890520"/>
                    <a:pt x="2612390" y="2895600"/>
                  </a:cubicBezTo>
                  <a:cubicBezTo>
                    <a:pt x="2620010" y="2898140"/>
                    <a:pt x="2628900" y="2893060"/>
                    <a:pt x="2637790" y="2890520"/>
                  </a:cubicBezTo>
                  <a:lnTo>
                    <a:pt x="2644140" y="2896870"/>
                  </a:lnTo>
                  <a:cubicBezTo>
                    <a:pt x="2651760" y="2894330"/>
                    <a:pt x="2658110" y="2893060"/>
                    <a:pt x="2664460" y="2890520"/>
                  </a:cubicBezTo>
                  <a:cubicBezTo>
                    <a:pt x="2665730" y="2894330"/>
                    <a:pt x="2665730" y="2896870"/>
                    <a:pt x="2667000" y="2903220"/>
                  </a:cubicBezTo>
                  <a:cubicBezTo>
                    <a:pt x="2672080" y="2898140"/>
                    <a:pt x="2675890" y="2893060"/>
                    <a:pt x="2682240" y="2886710"/>
                  </a:cubicBezTo>
                  <a:cubicBezTo>
                    <a:pt x="2687320" y="2893060"/>
                    <a:pt x="2691130" y="2899410"/>
                    <a:pt x="2696210" y="2905760"/>
                  </a:cubicBezTo>
                  <a:cubicBezTo>
                    <a:pt x="2705100" y="2905760"/>
                    <a:pt x="2719070" y="2913380"/>
                    <a:pt x="2721610" y="2893060"/>
                  </a:cubicBezTo>
                  <a:cubicBezTo>
                    <a:pt x="2721610" y="2890520"/>
                    <a:pt x="2729230" y="2886710"/>
                    <a:pt x="2733040" y="2885440"/>
                  </a:cubicBezTo>
                  <a:cubicBezTo>
                    <a:pt x="2740660" y="2884170"/>
                    <a:pt x="2748280" y="2882900"/>
                    <a:pt x="2755900" y="2882900"/>
                  </a:cubicBezTo>
                  <a:cubicBezTo>
                    <a:pt x="2753360" y="2877820"/>
                    <a:pt x="2750820" y="2874010"/>
                    <a:pt x="2747010" y="2867660"/>
                  </a:cubicBezTo>
                  <a:cubicBezTo>
                    <a:pt x="2757170" y="2870200"/>
                    <a:pt x="2764790" y="2870200"/>
                    <a:pt x="2771140" y="2872740"/>
                  </a:cubicBezTo>
                  <a:cubicBezTo>
                    <a:pt x="2785110" y="2879090"/>
                    <a:pt x="2796540" y="2879090"/>
                    <a:pt x="2810510" y="2868930"/>
                  </a:cubicBezTo>
                  <a:cubicBezTo>
                    <a:pt x="2807970" y="2867660"/>
                    <a:pt x="2805430" y="2865120"/>
                    <a:pt x="2802890" y="2863850"/>
                  </a:cubicBezTo>
                  <a:cubicBezTo>
                    <a:pt x="2804160" y="2860040"/>
                    <a:pt x="2806700" y="2856230"/>
                    <a:pt x="2807970" y="2852420"/>
                  </a:cubicBezTo>
                  <a:cubicBezTo>
                    <a:pt x="2813050" y="2837180"/>
                    <a:pt x="2825750" y="2847340"/>
                    <a:pt x="2834640" y="2843530"/>
                  </a:cubicBezTo>
                  <a:cubicBezTo>
                    <a:pt x="2834640" y="2843530"/>
                    <a:pt x="2839720" y="2848610"/>
                    <a:pt x="2840990" y="2852420"/>
                  </a:cubicBezTo>
                  <a:cubicBezTo>
                    <a:pt x="2844800" y="2860040"/>
                    <a:pt x="2847340" y="2868930"/>
                    <a:pt x="2851150" y="2877820"/>
                  </a:cubicBezTo>
                  <a:cubicBezTo>
                    <a:pt x="2874010" y="2863850"/>
                    <a:pt x="2894330" y="2868930"/>
                    <a:pt x="2914650" y="2871470"/>
                  </a:cubicBezTo>
                  <a:cubicBezTo>
                    <a:pt x="2909570" y="2868930"/>
                    <a:pt x="2905760" y="2866390"/>
                    <a:pt x="2901950" y="2863850"/>
                  </a:cubicBezTo>
                  <a:cubicBezTo>
                    <a:pt x="2901950" y="2862580"/>
                    <a:pt x="2903220" y="2861310"/>
                    <a:pt x="2903220" y="2860040"/>
                  </a:cubicBezTo>
                  <a:cubicBezTo>
                    <a:pt x="2908300" y="2861310"/>
                    <a:pt x="2914650" y="2863850"/>
                    <a:pt x="2919730" y="2865120"/>
                  </a:cubicBezTo>
                  <a:cubicBezTo>
                    <a:pt x="2919730" y="2863850"/>
                    <a:pt x="2919730" y="2862580"/>
                    <a:pt x="2918460" y="2861310"/>
                  </a:cubicBezTo>
                  <a:cubicBezTo>
                    <a:pt x="2922270" y="2860040"/>
                    <a:pt x="2928620" y="2857500"/>
                    <a:pt x="2929890" y="2858770"/>
                  </a:cubicBezTo>
                  <a:cubicBezTo>
                    <a:pt x="2937510" y="2874010"/>
                    <a:pt x="2950210" y="2862580"/>
                    <a:pt x="2961640" y="2866390"/>
                  </a:cubicBezTo>
                  <a:cubicBezTo>
                    <a:pt x="2959100" y="2856230"/>
                    <a:pt x="2957830" y="2848610"/>
                    <a:pt x="2956560" y="2843530"/>
                  </a:cubicBezTo>
                  <a:cubicBezTo>
                    <a:pt x="2961640" y="2838450"/>
                    <a:pt x="2966720" y="2834640"/>
                    <a:pt x="2974340" y="2829560"/>
                  </a:cubicBezTo>
                  <a:cubicBezTo>
                    <a:pt x="2974340" y="2835910"/>
                    <a:pt x="2973070" y="2842260"/>
                    <a:pt x="2973070" y="2848610"/>
                  </a:cubicBezTo>
                  <a:cubicBezTo>
                    <a:pt x="2973070" y="2854960"/>
                    <a:pt x="2974340" y="2861310"/>
                    <a:pt x="2976880" y="2865120"/>
                  </a:cubicBezTo>
                  <a:cubicBezTo>
                    <a:pt x="2978150" y="2867660"/>
                    <a:pt x="2985770" y="2865120"/>
                    <a:pt x="2990850" y="2863850"/>
                  </a:cubicBezTo>
                  <a:cubicBezTo>
                    <a:pt x="2999740" y="2860040"/>
                    <a:pt x="3008630" y="2854960"/>
                    <a:pt x="3017520" y="2865120"/>
                  </a:cubicBezTo>
                  <a:cubicBezTo>
                    <a:pt x="3018790" y="2866390"/>
                    <a:pt x="3023870" y="2865120"/>
                    <a:pt x="3026410" y="2862580"/>
                  </a:cubicBezTo>
                  <a:cubicBezTo>
                    <a:pt x="3032760" y="2856230"/>
                    <a:pt x="3037840" y="2847340"/>
                    <a:pt x="3045460" y="2861310"/>
                  </a:cubicBezTo>
                  <a:cubicBezTo>
                    <a:pt x="3046730" y="2862580"/>
                    <a:pt x="3054350" y="2862580"/>
                    <a:pt x="3058160" y="2861310"/>
                  </a:cubicBezTo>
                  <a:cubicBezTo>
                    <a:pt x="3067050" y="2857500"/>
                    <a:pt x="3074670" y="2853690"/>
                    <a:pt x="3083560" y="2848610"/>
                  </a:cubicBezTo>
                  <a:cubicBezTo>
                    <a:pt x="3082290" y="2852420"/>
                    <a:pt x="3081020" y="2854960"/>
                    <a:pt x="3081020" y="2857500"/>
                  </a:cubicBezTo>
                  <a:cubicBezTo>
                    <a:pt x="3091180" y="2862580"/>
                    <a:pt x="3100070" y="2865120"/>
                    <a:pt x="3107690" y="2853690"/>
                  </a:cubicBezTo>
                  <a:cubicBezTo>
                    <a:pt x="3110230" y="2849880"/>
                    <a:pt x="3119120" y="2849880"/>
                    <a:pt x="3125470" y="2848610"/>
                  </a:cubicBezTo>
                  <a:cubicBezTo>
                    <a:pt x="3121660" y="2844800"/>
                    <a:pt x="3116580" y="2842260"/>
                    <a:pt x="3111500" y="2838450"/>
                  </a:cubicBezTo>
                  <a:cubicBezTo>
                    <a:pt x="3133090" y="2825750"/>
                    <a:pt x="3135630" y="2827020"/>
                    <a:pt x="3135630" y="2844800"/>
                  </a:cubicBezTo>
                  <a:cubicBezTo>
                    <a:pt x="3138170" y="2839720"/>
                    <a:pt x="3139440" y="2835910"/>
                    <a:pt x="3143250" y="2828290"/>
                  </a:cubicBezTo>
                  <a:cubicBezTo>
                    <a:pt x="3162300" y="2829560"/>
                    <a:pt x="3181350" y="2832100"/>
                    <a:pt x="3201670" y="2833370"/>
                  </a:cubicBezTo>
                  <a:lnTo>
                    <a:pt x="3201670" y="2839720"/>
                  </a:lnTo>
                  <a:lnTo>
                    <a:pt x="3194050" y="2839720"/>
                  </a:lnTo>
                  <a:cubicBezTo>
                    <a:pt x="3178810" y="2840990"/>
                    <a:pt x="3163570" y="2840990"/>
                    <a:pt x="3148330" y="2842260"/>
                  </a:cubicBezTo>
                  <a:cubicBezTo>
                    <a:pt x="3153410" y="2844800"/>
                    <a:pt x="3159760" y="2848610"/>
                    <a:pt x="3164840" y="2851150"/>
                  </a:cubicBezTo>
                  <a:cubicBezTo>
                    <a:pt x="3167380" y="2844800"/>
                    <a:pt x="3168650" y="2846070"/>
                    <a:pt x="3175000" y="2848610"/>
                  </a:cubicBezTo>
                  <a:cubicBezTo>
                    <a:pt x="3183890" y="2851150"/>
                    <a:pt x="3194050" y="2851150"/>
                    <a:pt x="3204210" y="2852420"/>
                  </a:cubicBezTo>
                  <a:cubicBezTo>
                    <a:pt x="3209290" y="2852420"/>
                    <a:pt x="3214370" y="2853690"/>
                    <a:pt x="3220720" y="2854960"/>
                  </a:cubicBezTo>
                  <a:cubicBezTo>
                    <a:pt x="3221990" y="2851150"/>
                    <a:pt x="3224530" y="2846070"/>
                    <a:pt x="3227070" y="2839720"/>
                  </a:cubicBezTo>
                  <a:cubicBezTo>
                    <a:pt x="3241040" y="2862580"/>
                    <a:pt x="3251200" y="2861310"/>
                    <a:pt x="3267710" y="2838450"/>
                  </a:cubicBezTo>
                  <a:cubicBezTo>
                    <a:pt x="3267710" y="2842260"/>
                    <a:pt x="3268980" y="2844800"/>
                    <a:pt x="3268980" y="2847340"/>
                  </a:cubicBezTo>
                  <a:cubicBezTo>
                    <a:pt x="3274060" y="2847340"/>
                    <a:pt x="3277870" y="2847340"/>
                    <a:pt x="3282950" y="2846070"/>
                  </a:cubicBezTo>
                  <a:cubicBezTo>
                    <a:pt x="3281680" y="2848610"/>
                    <a:pt x="3280410" y="2851150"/>
                    <a:pt x="3279140" y="2852420"/>
                  </a:cubicBezTo>
                  <a:lnTo>
                    <a:pt x="3281680" y="2854960"/>
                  </a:lnTo>
                  <a:cubicBezTo>
                    <a:pt x="3285490" y="2851150"/>
                    <a:pt x="3289300" y="2847340"/>
                    <a:pt x="3295650" y="2842260"/>
                  </a:cubicBezTo>
                  <a:cubicBezTo>
                    <a:pt x="3300730" y="2844800"/>
                    <a:pt x="3307080" y="2847340"/>
                    <a:pt x="3312160" y="2849880"/>
                  </a:cubicBezTo>
                  <a:cubicBezTo>
                    <a:pt x="3317240" y="2846070"/>
                    <a:pt x="3323590" y="2842260"/>
                    <a:pt x="3329940" y="2838450"/>
                  </a:cubicBezTo>
                  <a:cubicBezTo>
                    <a:pt x="3338830" y="2856230"/>
                    <a:pt x="3350260" y="2858770"/>
                    <a:pt x="3360420" y="2846070"/>
                  </a:cubicBezTo>
                  <a:cubicBezTo>
                    <a:pt x="3375660" y="2847340"/>
                    <a:pt x="3388360" y="2848610"/>
                    <a:pt x="3397250" y="2848610"/>
                  </a:cubicBezTo>
                  <a:cubicBezTo>
                    <a:pt x="3398520" y="2839720"/>
                    <a:pt x="3399790" y="2833370"/>
                    <a:pt x="3401060" y="2827020"/>
                  </a:cubicBezTo>
                  <a:cubicBezTo>
                    <a:pt x="3406140" y="2828290"/>
                    <a:pt x="3409950" y="2829560"/>
                    <a:pt x="3415030" y="2830830"/>
                  </a:cubicBezTo>
                  <a:cubicBezTo>
                    <a:pt x="3417570" y="2832100"/>
                    <a:pt x="3420110" y="2834640"/>
                    <a:pt x="3422650" y="2835910"/>
                  </a:cubicBezTo>
                  <a:cubicBezTo>
                    <a:pt x="3418840" y="2837180"/>
                    <a:pt x="3415030" y="2837180"/>
                    <a:pt x="3411220" y="2838450"/>
                  </a:cubicBezTo>
                  <a:cubicBezTo>
                    <a:pt x="3422650" y="2848610"/>
                    <a:pt x="3431540" y="2846070"/>
                    <a:pt x="3440430" y="2838450"/>
                  </a:cubicBezTo>
                  <a:cubicBezTo>
                    <a:pt x="3436620" y="2848610"/>
                    <a:pt x="3448050" y="2847340"/>
                    <a:pt x="3449320" y="2847340"/>
                  </a:cubicBezTo>
                  <a:cubicBezTo>
                    <a:pt x="3465830" y="2840990"/>
                    <a:pt x="3481070" y="2837180"/>
                    <a:pt x="3498850" y="2847340"/>
                  </a:cubicBezTo>
                  <a:cubicBezTo>
                    <a:pt x="3501390" y="2834640"/>
                    <a:pt x="3503930" y="2824480"/>
                    <a:pt x="3505200" y="2814320"/>
                  </a:cubicBezTo>
                  <a:cubicBezTo>
                    <a:pt x="3511550" y="2815590"/>
                    <a:pt x="3516630" y="2815590"/>
                    <a:pt x="3522980" y="2816860"/>
                  </a:cubicBezTo>
                  <a:cubicBezTo>
                    <a:pt x="3528060" y="2816860"/>
                    <a:pt x="3533140" y="2818130"/>
                    <a:pt x="3538220" y="2818130"/>
                  </a:cubicBezTo>
                  <a:lnTo>
                    <a:pt x="3538220" y="2821940"/>
                  </a:lnTo>
                  <a:cubicBezTo>
                    <a:pt x="3533140" y="2823210"/>
                    <a:pt x="3529330" y="2824480"/>
                    <a:pt x="3524250" y="2825750"/>
                  </a:cubicBezTo>
                  <a:lnTo>
                    <a:pt x="3524250" y="2829560"/>
                  </a:lnTo>
                  <a:cubicBezTo>
                    <a:pt x="3542030" y="2833370"/>
                    <a:pt x="3558540" y="2837180"/>
                    <a:pt x="3576320" y="2839720"/>
                  </a:cubicBezTo>
                  <a:cubicBezTo>
                    <a:pt x="3580130" y="2840990"/>
                    <a:pt x="3585210" y="2837180"/>
                    <a:pt x="3591560" y="2833370"/>
                  </a:cubicBezTo>
                  <a:cubicBezTo>
                    <a:pt x="3594100" y="2834640"/>
                    <a:pt x="3600450" y="2837180"/>
                    <a:pt x="3608070" y="2838450"/>
                  </a:cubicBezTo>
                  <a:cubicBezTo>
                    <a:pt x="3627120" y="2840990"/>
                    <a:pt x="3647440" y="2843530"/>
                    <a:pt x="3662680" y="2827020"/>
                  </a:cubicBezTo>
                  <a:cubicBezTo>
                    <a:pt x="3663950" y="2840990"/>
                    <a:pt x="3676650" y="2832100"/>
                    <a:pt x="3683000" y="2837180"/>
                  </a:cubicBezTo>
                  <a:cubicBezTo>
                    <a:pt x="3683000" y="2837180"/>
                    <a:pt x="3689350" y="2832100"/>
                    <a:pt x="3691890" y="2829560"/>
                  </a:cubicBezTo>
                  <a:cubicBezTo>
                    <a:pt x="3691890" y="2829560"/>
                    <a:pt x="3690620" y="2828290"/>
                    <a:pt x="3690620" y="2827020"/>
                  </a:cubicBezTo>
                  <a:cubicBezTo>
                    <a:pt x="3693160" y="2828290"/>
                    <a:pt x="3694430" y="2832100"/>
                    <a:pt x="3696970" y="2830830"/>
                  </a:cubicBezTo>
                  <a:cubicBezTo>
                    <a:pt x="3708400" y="2830830"/>
                    <a:pt x="3718560" y="2829560"/>
                    <a:pt x="3726180" y="2829560"/>
                  </a:cubicBezTo>
                  <a:cubicBezTo>
                    <a:pt x="3732530" y="2833370"/>
                    <a:pt x="3736340" y="2837180"/>
                    <a:pt x="3738880" y="2835910"/>
                  </a:cubicBezTo>
                  <a:cubicBezTo>
                    <a:pt x="3754120" y="2834640"/>
                    <a:pt x="3768090" y="2830830"/>
                    <a:pt x="3782060" y="2830830"/>
                  </a:cubicBezTo>
                  <a:cubicBezTo>
                    <a:pt x="3796030" y="2838450"/>
                    <a:pt x="3793490" y="2824480"/>
                    <a:pt x="3790950" y="2816860"/>
                  </a:cubicBezTo>
                  <a:cubicBezTo>
                    <a:pt x="3796030" y="2811780"/>
                    <a:pt x="3801110" y="2807970"/>
                    <a:pt x="3802380" y="2806700"/>
                  </a:cubicBezTo>
                  <a:cubicBezTo>
                    <a:pt x="3810000" y="2806700"/>
                    <a:pt x="3815080" y="2807970"/>
                    <a:pt x="3818890" y="2806700"/>
                  </a:cubicBezTo>
                  <a:cubicBezTo>
                    <a:pt x="3823970" y="2802890"/>
                    <a:pt x="3827780" y="2796540"/>
                    <a:pt x="3834130" y="2788920"/>
                  </a:cubicBezTo>
                  <a:cubicBezTo>
                    <a:pt x="3841750" y="2787650"/>
                    <a:pt x="3854450" y="2785110"/>
                    <a:pt x="3868420" y="2782570"/>
                  </a:cubicBezTo>
                  <a:cubicBezTo>
                    <a:pt x="3868420" y="2782570"/>
                    <a:pt x="3868420" y="2780030"/>
                    <a:pt x="3869690" y="2777490"/>
                  </a:cubicBezTo>
                  <a:cubicBezTo>
                    <a:pt x="3874770" y="2769870"/>
                    <a:pt x="3887470" y="2767330"/>
                    <a:pt x="3879850" y="2753360"/>
                  </a:cubicBezTo>
                  <a:cubicBezTo>
                    <a:pt x="3878580" y="2750820"/>
                    <a:pt x="3878580" y="2743200"/>
                    <a:pt x="3881120" y="2740660"/>
                  </a:cubicBezTo>
                  <a:cubicBezTo>
                    <a:pt x="3890010" y="2729230"/>
                    <a:pt x="3890010" y="2727960"/>
                    <a:pt x="3874770" y="2722880"/>
                  </a:cubicBezTo>
                  <a:cubicBezTo>
                    <a:pt x="3876040" y="2713990"/>
                    <a:pt x="3867150" y="2702560"/>
                    <a:pt x="3879850" y="2701290"/>
                  </a:cubicBezTo>
                  <a:cubicBezTo>
                    <a:pt x="3883660" y="2693670"/>
                    <a:pt x="3884930" y="2689860"/>
                    <a:pt x="3887470" y="2686050"/>
                  </a:cubicBezTo>
                  <a:cubicBezTo>
                    <a:pt x="3888740" y="2683510"/>
                    <a:pt x="3892550" y="2680970"/>
                    <a:pt x="3892550" y="2678430"/>
                  </a:cubicBezTo>
                  <a:cubicBezTo>
                    <a:pt x="3892550" y="2673350"/>
                    <a:pt x="3890010" y="2667000"/>
                    <a:pt x="3891280" y="2663190"/>
                  </a:cubicBezTo>
                  <a:cubicBezTo>
                    <a:pt x="3895090" y="2649220"/>
                    <a:pt x="3896360" y="2636520"/>
                    <a:pt x="3873500" y="2631440"/>
                  </a:cubicBezTo>
                  <a:cubicBezTo>
                    <a:pt x="3882390" y="2627630"/>
                    <a:pt x="3886200" y="2625090"/>
                    <a:pt x="3892550" y="2622550"/>
                  </a:cubicBezTo>
                  <a:cubicBezTo>
                    <a:pt x="3882390" y="2617470"/>
                    <a:pt x="3873500" y="2613660"/>
                    <a:pt x="3862070" y="2608580"/>
                  </a:cubicBezTo>
                  <a:lnTo>
                    <a:pt x="3873500" y="2608580"/>
                  </a:lnTo>
                  <a:lnTo>
                    <a:pt x="3873500" y="2604770"/>
                  </a:lnTo>
                  <a:cubicBezTo>
                    <a:pt x="3867150" y="2604770"/>
                    <a:pt x="3862070" y="2603500"/>
                    <a:pt x="3855720" y="2603500"/>
                  </a:cubicBezTo>
                  <a:cubicBezTo>
                    <a:pt x="3855720" y="2604770"/>
                    <a:pt x="3855720" y="2606040"/>
                    <a:pt x="3854450" y="2607310"/>
                  </a:cubicBezTo>
                  <a:cubicBezTo>
                    <a:pt x="3853180" y="2604770"/>
                    <a:pt x="3851910" y="2602230"/>
                    <a:pt x="3850640" y="2598420"/>
                  </a:cubicBezTo>
                  <a:cubicBezTo>
                    <a:pt x="3883660" y="2590800"/>
                    <a:pt x="4104640" y="2566670"/>
                    <a:pt x="4084320" y="2562860"/>
                  </a:cubicBezTo>
                  <a:cubicBezTo>
                    <a:pt x="4094480" y="2553970"/>
                    <a:pt x="4090670" y="2538730"/>
                    <a:pt x="4108450" y="2537460"/>
                  </a:cubicBezTo>
                  <a:cubicBezTo>
                    <a:pt x="4113530" y="2537460"/>
                    <a:pt x="4122420" y="2528570"/>
                    <a:pt x="4123690" y="2522220"/>
                  </a:cubicBezTo>
                  <a:cubicBezTo>
                    <a:pt x="4126230" y="2513330"/>
                    <a:pt x="4123690" y="2501900"/>
                    <a:pt x="4126230" y="2493010"/>
                  </a:cubicBezTo>
                  <a:cubicBezTo>
                    <a:pt x="4128770" y="2480310"/>
                    <a:pt x="4133850" y="2467610"/>
                    <a:pt x="4137660" y="2457450"/>
                  </a:cubicBezTo>
                  <a:cubicBezTo>
                    <a:pt x="4133850" y="2451100"/>
                    <a:pt x="4130040" y="2444750"/>
                    <a:pt x="4127500" y="2440940"/>
                  </a:cubicBezTo>
                  <a:cubicBezTo>
                    <a:pt x="4132580" y="2437130"/>
                    <a:pt x="4135120" y="2434590"/>
                    <a:pt x="4138930" y="2433320"/>
                  </a:cubicBezTo>
                  <a:cubicBezTo>
                    <a:pt x="4137660" y="2432050"/>
                    <a:pt x="4137660" y="2430780"/>
                    <a:pt x="4136390" y="2429510"/>
                  </a:cubicBezTo>
                  <a:cubicBezTo>
                    <a:pt x="4132580" y="2430780"/>
                    <a:pt x="4128770" y="2432050"/>
                    <a:pt x="4124960" y="2433320"/>
                  </a:cubicBezTo>
                  <a:cubicBezTo>
                    <a:pt x="4146550" y="2415540"/>
                    <a:pt x="4151630" y="2382520"/>
                    <a:pt x="4133850" y="2367280"/>
                  </a:cubicBezTo>
                  <a:cubicBezTo>
                    <a:pt x="4132580" y="2369820"/>
                    <a:pt x="4130040" y="2372360"/>
                    <a:pt x="4128770" y="2374900"/>
                  </a:cubicBezTo>
                  <a:cubicBezTo>
                    <a:pt x="4123690" y="2366010"/>
                    <a:pt x="4109720" y="2363470"/>
                    <a:pt x="4116070" y="2349500"/>
                  </a:cubicBezTo>
                  <a:cubicBezTo>
                    <a:pt x="4116070" y="2349500"/>
                    <a:pt x="4114800" y="2346960"/>
                    <a:pt x="4113530" y="2346960"/>
                  </a:cubicBezTo>
                  <a:cubicBezTo>
                    <a:pt x="4107180" y="2344420"/>
                    <a:pt x="4108450" y="2340610"/>
                    <a:pt x="4105910" y="2335530"/>
                  </a:cubicBezTo>
                  <a:cubicBezTo>
                    <a:pt x="4102100" y="2324100"/>
                    <a:pt x="4103370" y="2312670"/>
                    <a:pt x="4103370" y="2302510"/>
                  </a:cubicBezTo>
                  <a:lnTo>
                    <a:pt x="4103370" y="2256790"/>
                  </a:lnTo>
                  <a:cubicBezTo>
                    <a:pt x="4103370" y="2246630"/>
                    <a:pt x="4108450" y="2241550"/>
                    <a:pt x="4118610" y="2244090"/>
                  </a:cubicBezTo>
                  <a:cubicBezTo>
                    <a:pt x="4118610" y="2244090"/>
                    <a:pt x="4119880" y="2242820"/>
                    <a:pt x="4121150" y="2242820"/>
                  </a:cubicBezTo>
                  <a:cubicBezTo>
                    <a:pt x="4117340" y="2240280"/>
                    <a:pt x="4114800" y="2239010"/>
                    <a:pt x="4112260" y="2236470"/>
                  </a:cubicBezTo>
                  <a:cubicBezTo>
                    <a:pt x="4112260" y="2235200"/>
                    <a:pt x="4113530" y="2233930"/>
                    <a:pt x="4113530" y="2232660"/>
                  </a:cubicBezTo>
                  <a:cubicBezTo>
                    <a:pt x="4122420" y="2235200"/>
                    <a:pt x="4131310" y="2239010"/>
                    <a:pt x="4137660" y="2241550"/>
                  </a:cubicBezTo>
                  <a:cubicBezTo>
                    <a:pt x="4145280" y="2231390"/>
                    <a:pt x="4151630" y="2223770"/>
                    <a:pt x="4156710" y="2218690"/>
                  </a:cubicBezTo>
                  <a:lnTo>
                    <a:pt x="4156710" y="2195830"/>
                  </a:lnTo>
                  <a:cubicBezTo>
                    <a:pt x="4154170" y="2195830"/>
                    <a:pt x="4150360" y="2197100"/>
                    <a:pt x="4146550" y="2197100"/>
                  </a:cubicBezTo>
                  <a:cubicBezTo>
                    <a:pt x="4144010" y="2190750"/>
                    <a:pt x="4142740" y="2184400"/>
                    <a:pt x="4140200" y="2175510"/>
                  </a:cubicBezTo>
                  <a:cubicBezTo>
                    <a:pt x="4146550" y="2179320"/>
                    <a:pt x="4149090" y="2181860"/>
                    <a:pt x="4151630" y="2183130"/>
                  </a:cubicBezTo>
                  <a:cubicBezTo>
                    <a:pt x="4154170" y="2181860"/>
                    <a:pt x="4157980" y="2180590"/>
                    <a:pt x="4161790" y="2178050"/>
                  </a:cubicBezTo>
                  <a:cubicBezTo>
                    <a:pt x="4160520" y="2176780"/>
                    <a:pt x="4159250" y="2175510"/>
                    <a:pt x="4159250" y="2174240"/>
                  </a:cubicBezTo>
                  <a:cubicBezTo>
                    <a:pt x="4155440" y="2174240"/>
                    <a:pt x="4151630" y="2172970"/>
                    <a:pt x="4150360" y="2172970"/>
                  </a:cubicBezTo>
                  <a:cubicBezTo>
                    <a:pt x="4152900" y="2165350"/>
                    <a:pt x="4157980" y="2157730"/>
                    <a:pt x="4155440" y="2153920"/>
                  </a:cubicBezTo>
                  <a:cubicBezTo>
                    <a:pt x="4149090" y="2137410"/>
                    <a:pt x="4155440" y="2124710"/>
                    <a:pt x="4161790" y="2110740"/>
                  </a:cubicBezTo>
                  <a:cubicBezTo>
                    <a:pt x="4163060" y="2106930"/>
                    <a:pt x="4161790" y="2103120"/>
                    <a:pt x="4161790" y="2099310"/>
                  </a:cubicBezTo>
                  <a:cubicBezTo>
                    <a:pt x="4163060" y="2082800"/>
                    <a:pt x="4164330" y="2067560"/>
                    <a:pt x="4165600" y="2044700"/>
                  </a:cubicBezTo>
                  <a:cubicBezTo>
                    <a:pt x="4160520" y="2042160"/>
                    <a:pt x="4152900" y="2035810"/>
                    <a:pt x="4144010" y="2030730"/>
                  </a:cubicBezTo>
                  <a:cubicBezTo>
                    <a:pt x="4136390" y="2026920"/>
                    <a:pt x="4128770" y="2025650"/>
                    <a:pt x="4121150" y="2023110"/>
                  </a:cubicBezTo>
                  <a:cubicBezTo>
                    <a:pt x="4117340" y="2021840"/>
                    <a:pt x="4112260" y="2023110"/>
                    <a:pt x="4108450" y="2021840"/>
                  </a:cubicBezTo>
                  <a:cubicBezTo>
                    <a:pt x="4076700" y="2018030"/>
                    <a:pt x="4043680" y="2012950"/>
                    <a:pt x="4011930" y="2009140"/>
                  </a:cubicBezTo>
                  <a:cubicBezTo>
                    <a:pt x="3985260" y="2005330"/>
                    <a:pt x="3958590" y="2001520"/>
                    <a:pt x="3933190" y="1997710"/>
                  </a:cubicBezTo>
                  <a:cubicBezTo>
                    <a:pt x="3926840" y="1996440"/>
                    <a:pt x="3920490" y="1993900"/>
                    <a:pt x="3912870" y="1993900"/>
                  </a:cubicBezTo>
                  <a:cubicBezTo>
                    <a:pt x="3896360" y="1992630"/>
                    <a:pt x="3878580" y="1992630"/>
                    <a:pt x="3862070" y="1992630"/>
                  </a:cubicBezTo>
                  <a:cubicBezTo>
                    <a:pt x="3853180" y="1992630"/>
                    <a:pt x="3845560" y="1992630"/>
                    <a:pt x="3836670" y="1991360"/>
                  </a:cubicBezTo>
                  <a:cubicBezTo>
                    <a:pt x="3821430" y="1990090"/>
                    <a:pt x="3806190" y="1987550"/>
                    <a:pt x="3790950" y="1986280"/>
                  </a:cubicBezTo>
                  <a:lnTo>
                    <a:pt x="3790950" y="1982470"/>
                  </a:lnTo>
                  <a:cubicBezTo>
                    <a:pt x="3829050" y="1979930"/>
                    <a:pt x="3868420" y="1976120"/>
                    <a:pt x="3907790" y="1983740"/>
                  </a:cubicBezTo>
                  <a:cubicBezTo>
                    <a:pt x="3906520" y="1979930"/>
                    <a:pt x="3905250" y="1976120"/>
                    <a:pt x="3903980" y="1973580"/>
                  </a:cubicBezTo>
                  <a:cubicBezTo>
                    <a:pt x="3912870" y="1972310"/>
                    <a:pt x="3919220" y="1964690"/>
                    <a:pt x="3928110" y="1973580"/>
                  </a:cubicBezTo>
                  <a:cubicBezTo>
                    <a:pt x="3929380" y="1974850"/>
                    <a:pt x="3937000" y="1971040"/>
                    <a:pt x="3942080" y="1969770"/>
                  </a:cubicBezTo>
                  <a:lnTo>
                    <a:pt x="3942080" y="1967230"/>
                  </a:lnTo>
                  <a:lnTo>
                    <a:pt x="3930650" y="1967230"/>
                  </a:lnTo>
                  <a:cubicBezTo>
                    <a:pt x="3943350" y="1957070"/>
                    <a:pt x="3952240" y="1948180"/>
                    <a:pt x="3961130" y="1941830"/>
                  </a:cubicBezTo>
                  <a:cubicBezTo>
                    <a:pt x="3968750" y="1943100"/>
                    <a:pt x="3976370" y="1944370"/>
                    <a:pt x="3981450" y="1945640"/>
                  </a:cubicBezTo>
                  <a:cubicBezTo>
                    <a:pt x="3982720" y="1921510"/>
                    <a:pt x="3962400" y="1920240"/>
                    <a:pt x="3947160" y="1910080"/>
                  </a:cubicBezTo>
                  <a:cubicBezTo>
                    <a:pt x="3953510" y="1906270"/>
                    <a:pt x="3957320" y="1902460"/>
                    <a:pt x="3962400" y="1901190"/>
                  </a:cubicBezTo>
                  <a:cubicBezTo>
                    <a:pt x="3976370" y="1897380"/>
                    <a:pt x="3994150" y="1907540"/>
                    <a:pt x="4003040" y="1885950"/>
                  </a:cubicBezTo>
                  <a:cubicBezTo>
                    <a:pt x="4004310" y="1884680"/>
                    <a:pt x="4008120" y="1884680"/>
                    <a:pt x="4014470" y="1882140"/>
                  </a:cubicBezTo>
                  <a:cubicBezTo>
                    <a:pt x="4010660" y="1878330"/>
                    <a:pt x="4006850" y="1875790"/>
                    <a:pt x="4004310" y="1873250"/>
                  </a:cubicBezTo>
                  <a:cubicBezTo>
                    <a:pt x="4006850" y="1871980"/>
                    <a:pt x="4010660" y="1870710"/>
                    <a:pt x="4010660" y="1870710"/>
                  </a:cubicBezTo>
                  <a:cubicBezTo>
                    <a:pt x="4019550" y="1877060"/>
                    <a:pt x="4025900" y="1882140"/>
                    <a:pt x="4033520" y="1887220"/>
                  </a:cubicBezTo>
                  <a:cubicBezTo>
                    <a:pt x="4034790" y="1885950"/>
                    <a:pt x="4036060" y="1884680"/>
                    <a:pt x="4037330" y="1882140"/>
                  </a:cubicBezTo>
                  <a:cubicBezTo>
                    <a:pt x="4033520" y="1877060"/>
                    <a:pt x="4030980" y="1871980"/>
                    <a:pt x="4027170" y="1866900"/>
                  </a:cubicBezTo>
                  <a:cubicBezTo>
                    <a:pt x="4043680" y="1855470"/>
                    <a:pt x="4044950" y="1849120"/>
                    <a:pt x="4032250" y="1817370"/>
                  </a:cubicBezTo>
                  <a:cubicBezTo>
                    <a:pt x="4041140" y="1816100"/>
                    <a:pt x="4050030" y="1813560"/>
                    <a:pt x="4057650" y="1812290"/>
                  </a:cubicBezTo>
                  <a:cubicBezTo>
                    <a:pt x="4058920" y="1803400"/>
                    <a:pt x="4064000" y="1794510"/>
                    <a:pt x="4062730" y="1786890"/>
                  </a:cubicBezTo>
                  <a:cubicBezTo>
                    <a:pt x="4058920" y="1764030"/>
                    <a:pt x="4081780" y="1753870"/>
                    <a:pt x="4086860" y="1734820"/>
                  </a:cubicBezTo>
                  <a:cubicBezTo>
                    <a:pt x="4086860" y="1733550"/>
                    <a:pt x="4091940" y="1732280"/>
                    <a:pt x="4093210" y="1733550"/>
                  </a:cubicBezTo>
                  <a:cubicBezTo>
                    <a:pt x="4104640" y="1737360"/>
                    <a:pt x="4108450" y="1728470"/>
                    <a:pt x="4112260" y="1722120"/>
                  </a:cubicBezTo>
                  <a:cubicBezTo>
                    <a:pt x="4113530" y="1719580"/>
                    <a:pt x="4114800" y="1717040"/>
                    <a:pt x="4116070" y="1715770"/>
                  </a:cubicBezTo>
                  <a:cubicBezTo>
                    <a:pt x="4127500" y="1709420"/>
                    <a:pt x="4138930" y="1704340"/>
                    <a:pt x="4151630" y="1697990"/>
                  </a:cubicBezTo>
                  <a:cubicBezTo>
                    <a:pt x="4138930" y="1678940"/>
                    <a:pt x="4122420" y="1687830"/>
                    <a:pt x="4108450" y="1685290"/>
                  </a:cubicBezTo>
                  <a:lnTo>
                    <a:pt x="4108450" y="1680210"/>
                  </a:lnTo>
                  <a:cubicBezTo>
                    <a:pt x="4117340" y="1678940"/>
                    <a:pt x="4126230" y="1677670"/>
                    <a:pt x="4136390" y="1676400"/>
                  </a:cubicBezTo>
                  <a:cubicBezTo>
                    <a:pt x="4130040" y="1675130"/>
                    <a:pt x="4124960" y="1673860"/>
                    <a:pt x="4119880" y="1672590"/>
                  </a:cubicBezTo>
                  <a:cubicBezTo>
                    <a:pt x="4126230" y="1666240"/>
                    <a:pt x="4131310" y="1659890"/>
                    <a:pt x="4137660" y="1654810"/>
                  </a:cubicBezTo>
                  <a:cubicBezTo>
                    <a:pt x="4138930" y="1653540"/>
                    <a:pt x="4142740" y="1652270"/>
                    <a:pt x="4144010" y="1652270"/>
                  </a:cubicBezTo>
                  <a:cubicBezTo>
                    <a:pt x="4147820" y="1653540"/>
                    <a:pt x="4151630" y="1657350"/>
                    <a:pt x="4154170" y="1659890"/>
                  </a:cubicBezTo>
                  <a:cubicBezTo>
                    <a:pt x="4155440" y="1656080"/>
                    <a:pt x="4156710" y="1651000"/>
                    <a:pt x="4159250" y="1647190"/>
                  </a:cubicBezTo>
                  <a:cubicBezTo>
                    <a:pt x="4164330" y="1640840"/>
                    <a:pt x="4170680" y="1635760"/>
                    <a:pt x="4175760" y="1630680"/>
                  </a:cubicBezTo>
                  <a:cubicBezTo>
                    <a:pt x="4182110" y="1638300"/>
                    <a:pt x="4188460" y="1645920"/>
                    <a:pt x="4194810" y="1654810"/>
                  </a:cubicBezTo>
                  <a:cubicBezTo>
                    <a:pt x="4196080" y="1654810"/>
                    <a:pt x="4197350" y="1653540"/>
                    <a:pt x="4197350" y="1653540"/>
                  </a:cubicBezTo>
                  <a:cubicBezTo>
                    <a:pt x="4196080" y="1640840"/>
                    <a:pt x="4196080" y="1628140"/>
                    <a:pt x="4194810" y="1615440"/>
                  </a:cubicBezTo>
                  <a:cubicBezTo>
                    <a:pt x="4199890" y="1616710"/>
                    <a:pt x="4203700" y="1616710"/>
                    <a:pt x="4207510" y="1617980"/>
                  </a:cubicBezTo>
                  <a:cubicBezTo>
                    <a:pt x="4208780" y="1616710"/>
                    <a:pt x="4208780" y="1615440"/>
                    <a:pt x="4210050" y="1615440"/>
                  </a:cubicBezTo>
                  <a:cubicBezTo>
                    <a:pt x="4206240" y="1614170"/>
                    <a:pt x="4203700" y="1612900"/>
                    <a:pt x="4199890" y="1611630"/>
                  </a:cubicBezTo>
                  <a:cubicBezTo>
                    <a:pt x="4206240" y="1604010"/>
                    <a:pt x="4210050" y="1598930"/>
                    <a:pt x="4211320" y="1597660"/>
                  </a:cubicBezTo>
                  <a:lnTo>
                    <a:pt x="4211320" y="1573530"/>
                  </a:lnTo>
                  <a:cubicBezTo>
                    <a:pt x="4208780" y="1572260"/>
                    <a:pt x="4206240" y="1569720"/>
                    <a:pt x="4202430" y="1568450"/>
                  </a:cubicBezTo>
                  <a:cubicBezTo>
                    <a:pt x="4199890" y="1567180"/>
                    <a:pt x="4197350" y="1565910"/>
                    <a:pt x="4194810" y="1565910"/>
                  </a:cubicBezTo>
                  <a:cubicBezTo>
                    <a:pt x="4197350" y="1563370"/>
                    <a:pt x="4202430" y="1559560"/>
                    <a:pt x="4203700" y="1559560"/>
                  </a:cubicBezTo>
                  <a:cubicBezTo>
                    <a:pt x="4212590" y="1564640"/>
                    <a:pt x="4210050" y="1550670"/>
                    <a:pt x="4215130" y="1551940"/>
                  </a:cubicBezTo>
                  <a:cubicBezTo>
                    <a:pt x="4215130" y="1548130"/>
                    <a:pt x="4215130" y="1540510"/>
                    <a:pt x="4213860" y="1540510"/>
                  </a:cubicBezTo>
                  <a:cubicBezTo>
                    <a:pt x="4197350" y="1534160"/>
                    <a:pt x="4199890" y="1520190"/>
                    <a:pt x="4196080" y="1511300"/>
                  </a:cubicBezTo>
                  <a:close/>
                  <a:moveTo>
                    <a:pt x="234950" y="990600"/>
                  </a:moveTo>
                  <a:lnTo>
                    <a:pt x="271780" y="990600"/>
                  </a:lnTo>
                  <a:cubicBezTo>
                    <a:pt x="262890" y="1002030"/>
                    <a:pt x="241300" y="1002030"/>
                    <a:pt x="234950" y="990600"/>
                  </a:cubicBezTo>
                  <a:close/>
                  <a:moveTo>
                    <a:pt x="488950" y="1507490"/>
                  </a:moveTo>
                  <a:lnTo>
                    <a:pt x="488950" y="1502410"/>
                  </a:lnTo>
                  <a:cubicBezTo>
                    <a:pt x="505460" y="1501140"/>
                    <a:pt x="523240" y="1499870"/>
                    <a:pt x="539750" y="1499870"/>
                  </a:cubicBezTo>
                  <a:cubicBezTo>
                    <a:pt x="521970" y="1499870"/>
                    <a:pt x="506730" y="1515110"/>
                    <a:pt x="488950" y="1507490"/>
                  </a:cubicBezTo>
                  <a:close/>
                  <a:moveTo>
                    <a:pt x="182880" y="2123440"/>
                  </a:moveTo>
                  <a:cubicBezTo>
                    <a:pt x="190500" y="2115820"/>
                    <a:pt x="196850" y="2110740"/>
                    <a:pt x="199390" y="2106930"/>
                  </a:cubicBezTo>
                  <a:cubicBezTo>
                    <a:pt x="205740" y="2112010"/>
                    <a:pt x="209550" y="2115820"/>
                    <a:pt x="213360" y="2119630"/>
                  </a:cubicBezTo>
                  <a:cubicBezTo>
                    <a:pt x="204470" y="2119630"/>
                    <a:pt x="195580" y="2120900"/>
                    <a:pt x="182880" y="2123440"/>
                  </a:cubicBezTo>
                  <a:close/>
                  <a:moveTo>
                    <a:pt x="271780" y="2117090"/>
                  </a:moveTo>
                  <a:lnTo>
                    <a:pt x="238760" y="2117090"/>
                  </a:lnTo>
                  <a:cubicBezTo>
                    <a:pt x="237490" y="2117090"/>
                    <a:pt x="236220" y="2112010"/>
                    <a:pt x="233680" y="2108200"/>
                  </a:cubicBezTo>
                  <a:cubicBezTo>
                    <a:pt x="248920" y="2109470"/>
                    <a:pt x="260350" y="2110740"/>
                    <a:pt x="271780" y="2112010"/>
                  </a:cubicBezTo>
                  <a:lnTo>
                    <a:pt x="271780" y="2117090"/>
                  </a:lnTo>
                  <a:close/>
                  <a:moveTo>
                    <a:pt x="280670" y="2115820"/>
                  </a:moveTo>
                  <a:cubicBezTo>
                    <a:pt x="279400" y="2114550"/>
                    <a:pt x="279400" y="2113280"/>
                    <a:pt x="278130" y="2113280"/>
                  </a:cubicBezTo>
                  <a:cubicBezTo>
                    <a:pt x="283210" y="2109470"/>
                    <a:pt x="289560" y="2106930"/>
                    <a:pt x="294640" y="2103120"/>
                  </a:cubicBezTo>
                  <a:cubicBezTo>
                    <a:pt x="298450" y="2099310"/>
                    <a:pt x="299720" y="2092960"/>
                    <a:pt x="303530" y="2086610"/>
                  </a:cubicBezTo>
                  <a:cubicBezTo>
                    <a:pt x="313690" y="2106930"/>
                    <a:pt x="335280" y="2100580"/>
                    <a:pt x="354330" y="2105660"/>
                  </a:cubicBezTo>
                  <a:cubicBezTo>
                    <a:pt x="328930" y="2108200"/>
                    <a:pt x="304800" y="2112010"/>
                    <a:pt x="280670" y="2115820"/>
                  </a:cubicBezTo>
                  <a:close/>
                  <a:moveTo>
                    <a:pt x="114300" y="2428240"/>
                  </a:moveTo>
                  <a:cubicBezTo>
                    <a:pt x="115570" y="2428240"/>
                    <a:pt x="115570" y="2428240"/>
                    <a:pt x="114300" y="2428240"/>
                  </a:cubicBezTo>
                  <a:close/>
                  <a:moveTo>
                    <a:pt x="345440" y="2609850"/>
                  </a:moveTo>
                  <a:cubicBezTo>
                    <a:pt x="344170" y="2600960"/>
                    <a:pt x="342900" y="2594610"/>
                    <a:pt x="341630" y="2585720"/>
                  </a:cubicBezTo>
                  <a:cubicBezTo>
                    <a:pt x="350520" y="2588260"/>
                    <a:pt x="355600" y="2589530"/>
                    <a:pt x="360680" y="2592070"/>
                  </a:cubicBezTo>
                  <a:cubicBezTo>
                    <a:pt x="355600" y="2597150"/>
                    <a:pt x="351790" y="2602230"/>
                    <a:pt x="345440" y="2609850"/>
                  </a:cubicBezTo>
                  <a:close/>
                  <a:moveTo>
                    <a:pt x="636270" y="1050290"/>
                  </a:moveTo>
                  <a:cubicBezTo>
                    <a:pt x="627380" y="1051560"/>
                    <a:pt x="618490" y="1055370"/>
                    <a:pt x="610870" y="1055370"/>
                  </a:cubicBezTo>
                  <a:cubicBezTo>
                    <a:pt x="601980" y="1056640"/>
                    <a:pt x="593090" y="1055370"/>
                    <a:pt x="582930" y="1055370"/>
                  </a:cubicBezTo>
                  <a:cubicBezTo>
                    <a:pt x="581660" y="1054100"/>
                    <a:pt x="580390" y="1050290"/>
                    <a:pt x="579120" y="1046480"/>
                  </a:cubicBezTo>
                  <a:cubicBezTo>
                    <a:pt x="588010" y="1043940"/>
                    <a:pt x="596900" y="1040130"/>
                    <a:pt x="607060" y="1037590"/>
                  </a:cubicBezTo>
                  <a:cubicBezTo>
                    <a:pt x="607060" y="1041400"/>
                    <a:pt x="605790" y="1043940"/>
                    <a:pt x="605790" y="1047750"/>
                  </a:cubicBezTo>
                  <a:cubicBezTo>
                    <a:pt x="617220" y="1040130"/>
                    <a:pt x="627380" y="1041400"/>
                    <a:pt x="636270" y="1050290"/>
                  </a:cubicBezTo>
                  <a:cubicBezTo>
                    <a:pt x="650240" y="1040130"/>
                    <a:pt x="652780" y="1041400"/>
                    <a:pt x="656590" y="1062990"/>
                  </a:cubicBezTo>
                  <a:cubicBezTo>
                    <a:pt x="648970" y="1057910"/>
                    <a:pt x="642620" y="1054100"/>
                    <a:pt x="636270" y="1050290"/>
                  </a:cubicBezTo>
                  <a:close/>
                  <a:moveTo>
                    <a:pt x="684530" y="1047750"/>
                  </a:moveTo>
                  <a:cubicBezTo>
                    <a:pt x="687070" y="1045210"/>
                    <a:pt x="689610" y="1042670"/>
                    <a:pt x="690880" y="1040130"/>
                  </a:cubicBezTo>
                  <a:cubicBezTo>
                    <a:pt x="699770" y="1051560"/>
                    <a:pt x="699770" y="1051560"/>
                    <a:pt x="680720" y="1060450"/>
                  </a:cubicBezTo>
                  <a:lnTo>
                    <a:pt x="661670" y="1045210"/>
                  </a:lnTo>
                  <a:cubicBezTo>
                    <a:pt x="674370" y="1035050"/>
                    <a:pt x="681990" y="1035050"/>
                    <a:pt x="684530" y="1047750"/>
                  </a:cubicBezTo>
                  <a:close/>
                  <a:moveTo>
                    <a:pt x="694690" y="2744470"/>
                  </a:moveTo>
                  <a:cubicBezTo>
                    <a:pt x="695960" y="2743200"/>
                    <a:pt x="697230" y="2743200"/>
                    <a:pt x="698500" y="2741930"/>
                  </a:cubicBezTo>
                  <a:cubicBezTo>
                    <a:pt x="699770" y="2744470"/>
                    <a:pt x="702310" y="2747010"/>
                    <a:pt x="704850" y="2750820"/>
                  </a:cubicBezTo>
                  <a:cubicBezTo>
                    <a:pt x="702310" y="2750820"/>
                    <a:pt x="699770" y="2750820"/>
                    <a:pt x="697230" y="2752090"/>
                  </a:cubicBezTo>
                  <a:cubicBezTo>
                    <a:pt x="695960" y="2748280"/>
                    <a:pt x="695960" y="2745740"/>
                    <a:pt x="694690" y="2744470"/>
                  </a:cubicBezTo>
                  <a:close/>
                  <a:moveTo>
                    <a:pt x="772160" y="2735580"/>
                  </a:moveTo>
                  <a:cubicBezTo>
                    <a:pt x="773430" y="2739390"/>
                    <a:pt x="774700" y="2741930"/>
                    <a:pt x="777240" y="2744470"/>
                  </a:cubicBezTo>
                  <a:lnTo>
                    <a:pt x="773430" y="2744470"/>
                  </a:lnTo>
                  <a:cubicBezTo>
                    <a:pt x="773430" y="2741930"/>
                    <a:pt x="773430" y="2739390"/>
                    <a:pt x="772160" y="2735580"/>
                  </a:cubicBezTo>
                  <a:close/>
                  <a:moveTo>
                    <a:pt x="876300" y="3018790"/>
                  </a:moveTo>
                  <a:cubicBezTo>
                    <a:pt x="872490" y="3012440"/>
                    <a:pt x="869950" y="3007360"/>
                    <a:pt x="867410" y="3002280"/>
                  </a:cubicBezTo>
                  <a:lnTo>
                    <a:pt x="873760" y="2995930"/>
                  </a:lnTo>
                  <a:cubicBezTo>
                    <a:pt x="882650" y="3002280"/>
                    <a:pt x="883920" y="3012440"/>
                    <a:pt x="876300" y="3018790"/>
                  </a:cubicBezTo>
                  <a:close/>
                  <a:moveTo>
                    <a:pt x="1198880" y="3044190"/>
                  </a:moveTo>
                  <a:cubicBezTo>
                    <a:pt x="1193800" y="3041650"/>
                    <a:pt x="1188720" y="3040380"/>
                    <a:pt x="1183640" y="3037840"/>
                  </a:cubicBezTo>
                  <a:cubicBezTo>
                    <a:pt x="1188720" y="3032760"/>
                    <a:pt x="1193800" y="3027680"/>
                    <a:pt x="1197610" y="3025140"/>
                  </a:cubicBezTo>
                  <a:lnTo>
                    <a:pt x="1212850" y="3036570"/>
                  </a:lnTo>
                  <a:cubicBezTo>
                    <a:pt x="1209040" y="3039110"/>
                    <a:pt x="1203960" y="3041650"/>
                    <a:pt x="1198880" y="3044190"/>
                  </a:cubicBezTo>
                  <a:close/>
                  <a:moveTo>
                    <a:pt x="3445510" y="2828290"/>
                  </a:moveTo>
                  <a:cubicBezTo>
                    <a:pt x="3444240" y="2829560"/>
                    <a:pt x="3445510" y="2832100"/>
                    <a:pt x="3445510" y="2834640"/>
                  </a:cubicBezTo>
                  <a:lnTo>
                    <a:pt x="3426460" y="2838450"/>
                  </a:lnTo>
                  <a:cubicBezTo>
                    <a:pt x="3423920" y="2827020"/>
                    <a:pt x="3429000" y="2820670"/>
                    <a:pt x="3440430" y="2819400"/>
                  </a:cubicBezTo>
                  <a:cubicBezTo>
                    <a:pt x="3444240" y="2819400"/>
                    <a:pt x="3449320" y="2816860"/>
                    <a:pt x="3455670" y="2816860"/>
                  </a:cubicBezTo>
                  <a:cubicBezTo>
                    <a:pt x="3451860" y="2820670"/>
                    <a:pt x="3448050" y="2823210"/>
                    <a:pt x="3445510" y="2828290"/>
                  </a:cubicBezTo>
                  <a:close/>
                  <a:moveTo>
                    <a:pt x="3470910" y="2825750"/>
                  </a:moveTo>
                  <a:cubicBezTo>
                    <a:pt x="3465830" y="2824480"/>
                    <a:pt x="3462020" y="2820670"/>
                    <a:pt x="3458210" y="2818130"/>
                  </a:cubicBezTo>
                  <a:cubicBezTo>
                    <a:pt x="3463290" y="2811780"/>
                    <a:pt x="3467100" y="2807970"/>
                    <a:pt x="3469640" y="2804160"/>
                  </a:cubicBezTo>
                  <a:cubicBezTo>
                    <a:pt x="3474720" y="2810510"/>
                    <a:pt x="3479800" y="2815590"/>
                    <a:pt x="3484880" y="2823210"/>
                  </a:cubicBezTo>
                  <a:cubicBezTo>
                    <a:pt x="3481070" y="2824480"/>
                    <a:pt x="3475990" y="2825750"/>
                    <a:pt x="3470910" y="2825750"/>
                  </a:cubicBezTo>
                  <a:close/>
                  <a:moveTo>
                    <a:pt x="3604260" y="1967230"/>
                  </a:moveTo>
                  <a:cubicBezTo>
                    <a:pt x="3604260" y="1964690"/>
                    <a:pt x="3604260" y="1963420"/>
                    <a:pt x="3602990" y="1960880"/>
                  </a:cubicBezTo>
                  <a:lnTo>
                    <a:pt x="3629660" y="1957070"/>
                  </a:lnTo>
                  <a:cubicBezTo>
                    <a:pt x="3629660" y="1959610"/>
                    <a:pt x="3630930" y="1962150"/>
                    <a:pt x="3630930" y="1964690"/>
                  </a:cubicBezTo>
                  <a:cubicBezTo>
                    <a:pt x="3620770" y="1964690"/>
                    <a:pt x="3611880" y="1965960"/>
                    <a:pt x="3604260" y="1967230"/>
                  </a:cubicBezTo>
                  <a:close/>
                  <a:moveTo>
                    <a:pt x="3670300" y="1969770"/>
                  </a:moveTo>
                  <a:cubicBezTo>
                    <a:pt x="3662680" y="1969770"/>
                    <a:pt x="3653790" y="1969770"/>
                    <a:pt x="3646170" y="1967230"/>
                  </a:cubicBezTo>
                  <a:cubicBezTo>
                    <a:pt x="3642360" y="1965960"/>
                    <a:pt x="3641090" y="1960880"/>
                    <a:pt x="3637280" y="1958340"/>
                  </a:cubicBezTo>
                  <a:cubicBezTo>
                    <a:pt x="3638550" y="1957070"/>
                    <a:pt x="3638550" y="1955800"/>
                    <a:pt x="3639820" y="1954530"/>
                  </a:cubicBezTo>
                  <a:cubicBezTo>
                    <a:pt x="3651250" y="1957070"/>
                    <a:pt x="3661410" y="1958340"/>
                    <a:pt x="3671570" y="1960880"/>
                  </a:cubicBezTo>
                  <a:cubicBezTo>
                    <a:pt x="3670300" y="1964690"/>
                    <a:pt x="3670300" y="1968500"/>
                    <a:pt x="3670300" y="1969770"/>
                  </a:cubicBezTo>
                  <a:close/>
                  <a:moveTo>
                    <a:pt x="3727450" y="1968500"/>
                  </a:moveTo>
                  <a:cubicBezTo>
                    <a:pt x="3718560" y="1967230"/>
                    <a:pt x="3709670" y="1960880"/>
                    <a:pt x="3700780" y="1969770"/>
                  </a:cubicBezTo>
                  <a:cubicBezTo>
                    <a:pt x="3699510" y="1971040"/>
                    <a:pt x="3691890" y="1967230"/>
                    <a:pt x="3688080" y="1965960"/>
                  </a:cubicBezTo>
                  <a:cubicBezTo>
                    <a:pt x="3688080" y="1964690"/>
                    <a:pt x="3689350" y="1962150"/>
                    <a:pt x="3689350" y="1960880"/>
                  </a:cubicBezTo>
                  <a:lnTo>
                    <a:pt x="3731260" y="1960880"/>
                  </a:lnTo>
                  <a:cubicBezTo>
                    <a:pt x="3732530" y="1960880"/>
                    <a:pt x="3733800" y="1964690"/>
                    <a:pt x="3735070" y="1967230"/>
                  </a:cubicBezTo>
                  <a:cubicBezTo>
                    <a:pt x="3731260" y="1967230"/>
                    <a:pt x="3728720" y="1968500"/>
                    <a:pt x="3727450" y="1968500"/>
                  </a:cubicBezTo>
                  <a:close/>
                  <a:moveTo>
                    <a:pt x="3848100" y="2598420"/>
                  </a:moveTo>
                  <a:cubicBezTo>
                    <a:pt x="3846830" y="2599690"/>
                    <a:pt x="3846830" y="2600960"/>
                    <a:pt x="3846830" y="2599690"/>
                  </a:cubicBezTo>
                  <a:cubicBezTo>
                    <a:pt x="3845560" y="2599690"/>
                    <a:pt x="3845560" y="2598420"/>
                    <a:pt x="3848100" y="2598420"/>
                  </a:cubicBezTo>
                  <a:close/>
                  <a:moveTo>
                    <a:pt x="132080" y="2529840"/>
                  </a:moveTo>
                  <a:cubicBezTo>
                    <a:pt x="130810" y="2529840"/>
                    <a:pt x="130810" y="2531110"/>
                    <a:pt x="129540" y="2531110"/>
                  </a:cubicBezTo>
                  <a:cubicBezTo>
                    <a:pt x="129540" y="2531110"/>
                    <a:pt x="130810" y="2529840"/>
                    <a:pt x="132080" y="2529840"/>
                  </a:cubicBezTo>
                  <a:close/>
                  <a:moveTo>
                    <a:pt x="615950" y="2769870"/>
                  </a:moveTo>
                  <a:cubicBezTo>
                    <a:pt x="621030" y="2772410"/>
                    <a:pt x="626110" y="2774950"/>
                    <a:pt x="629920" y="2776220"/>
                  </a:cubicBezTo>
                  <a:cubicBezTo>
                    <a:pt x="612140" y="2786380"/>
                    <a:pt x="600710" y="2783840"/>
                    <a:pt x="589280" y="2766060"/>
                  </a:cubicBezTo>
                  <a:cubicBezTo>
                    <a:pt x="593090" y="2766060"/>
                    <a:pt x="595630" y="2764790"/>
                    <a:pt x="599440" y="2764790"/>
                  </a:cubicBezTo>
                  <a:cubicBezTo>
                    <a:pt x="604520" y="2766060"/>
                    <a:pt x="610870" y="2767330"/>
                    <a:pt x="615950" y="2769870"/>
                  </a:cubicBezTo>
                  <a:close/>
                  <a:moveTo>
                    <a:pt x="2835910" y="2874010"/>
                  </a:moveTo>
                  <a:cubicBezTo>
                    <a:pt x="2832100" y="2872740"/>
                    <a:pt x="2829560" y="2872740"/>
                    <a:pt x="2824480" y="2871470"/>
                  </a:cubicBezTo>
                  <a:cubicBezTo>
                    <a:pt x="2819400" y="2870200"/>
                    <a:pt x="2813050" y="2866390"/>
                    <a:pt x="2805430" y="2863850"/>
                  </a:cubicBezTo>
                  <a:cubicBezTo>
                    <a:pt x="2810510" y="2862580"/>
                    <a:pt x="2814320" y="2860040"/>
                    <a:pt x="2819400" y="2858770"/>
                  </a:cubicBezTo>
                  <a:cubicBezTo>
                    <a:pt x="2833370" y="2854960"/>
                    <a:pt x="2839720" y="2861310"/>
                    <a:pt x="2835910" y="2874010"/>
                  </a:cubicBezTo>
                  <a:close/>
                  <a:moveTo>
                    <a:pt x="2590800" y="2903220"/>
                  </a:moveTo>
                  <a:cubicBezTo>
                    <a:pt x="2598420" y="2904490"/>
                    <a:pt x="2607310" y="2904490"/>
                    <a:pt x="2616200" y="2905760"/>
                  </a:cubicBezTo>
                  <a:cubicBezTo>
                    <a:pt x="2612390" y="2918460"/>
                    <a:pt x="2602230" y="2914650"/>
                    <a:pt x="2594610" y="2913380"/>
                  </a:cubicBezTo>
                  <a:cubicBezTo>
                    <a:pt x="2592070" y="2913380"/>
                    <a:pt x="2589530" y="2908300"/>
                    <a:pt x="2586990" y="2905760"/>
                  </a:cubicBezTo>
                  <a:cubicBezTo>
                    <a:pt x="2588260" y="2904490"/>
                    <a:pt x="2589530" y="2903220"/>
                    <a:pt x="2590800" y="2903220"/>
                  </a:cubicBezTo>
                  <a:close/>
                  <a:moveTo>
                    <a:pt x="219710" y="2604770"/>
                  </a:moveTo>
                  <a:cubicBezTo>
                    <a:pt x="220980" y="2608580"/>
                    <a:pt x="222250" y="2611120"/>
                    <a:pt x="223520" y="2616200"/>
                  </a:cubicBezTo>
                  <a:cubicBezTo>
                    <a:pt x="215900" y="2616200"/>
                    <a:pt x="209550" y="2616200"/>
                    <a:pt x="203200" y="2614930"/>
                  </a:cubicBezTo>
                  <a:lnTo>
                    <a:pt x="203200" y="2606040"/>
                  </a:lnTo>
                  <a:cubicBezTo>
                    <a:pt x="208280" y="2606040"/>
                    <a:pt x="213360" y="2606040"/>
                    <a:pt x="219710" y="2604770"/>
                  </a:cubicBezTo>
                  <a:close/>
                  <a:moveTo>
                    <a:pt x="715010" y="2762250"/>
                  </a:moveTo>
                  <a:cubicBezTo>
                    <a:pt x="722630" y="2763520"/>
                    <a:pt x="730250" y="2763520"/>
                    <a:pt x="739140" y="2764790"/>
                  </a:cubicBezTo>
                  <a:cubicBezTo>
                    <a:pt x="734060" y="2769870"/>
                    <a:pt x="713740" y="2773680"/>
                    <a:pt x="709930" y="2769870"/>
                  </a:cubicBezTo>
                  <a:cubicBezTo>
                    <a:pt x="709930" y="2768600"/>
                    <a:pt x="708660" y="2766060"/>
                    <a:pt x="709930" y="2764790"/>
                  </a:cubicBezTo>
                  <a:cubicBezTo>
                    <a:pt x="711200" y="2763520"/>
                    <a:pt x="713740" y="2762250"/>
                    <a:pt x="715010" y="2762250"/>
                  </a:cubicBezTo>
                  <a:close/>
                </a:path>
              </a:pathLst>
            </a:custGeom>
            <a:blipFill>
              <a:blip r:embed="rId3"/>
              <a:stretch>
                <a:fillRect l="-5001" t="0" r="-5001" b="0"/>
              </a:stretch>
            </a:blipFill>
          </p:spPr>
        </p:sp>
      </p:grpSp>
      <p:sp>
        <p:nvSpPr>
          <p:cNvPr name="TextBox 8" id="8"/>
          <p:cNvSpPr txBox="true"/>
          <p:nvPr/>
        </p:nvSpPr>
        <p:spPr>
          <a:xfrm rot="0">
            <a:off x="1028700" y="3385775"/>
            <a:ext cx="6681147" cy="4865947"/>
          </a:xfrm>
          <a:prstGeom prst="rect">
            <a:avLst/>
          </a:prstGeom>
        </p:spPr>
        <p:txBody>
          <a:bodyPr anchor="t" rtlCol="false" tIns="0" lIns="0" bIns="0" rIns="0">
            <a:spAutoFit/>
          </a:bodyPr>
          <a:lstStyle/>
          <a:p>
            <a:pPr>
              <a:lnSpc>
                <a:spcPts val="4888"/>
              </a:lnSpc>
              <a:spcBef>
                <a:spcPct val="0"/>
              </a:spcBef>
            </a:pPr>
            <a:r>
              <a:rPr lang="en-US" sz="3492">
                <a:solidFill>
                  <a:srgbClr val="FFFFFF"/>
                </a:solidFill>
                <a:latin typeface="Open Sans"/>
              </a:rPr>
              <a:t>Lorem ipsum dolor sit amet, consectetur adipiscing elit. Sed semper consectetur porta. Curabitur malesuada sodales urna at molestie. Nulla faucibus, odio at porta mollis, tortor leo mollis lacus, at imperdiet diam leo sed velit.</a:t>
            </a:r>
          </a:p>
        </p:txBody>
      </p:sp>
      <p:sp>
        <p:nvSpPr>
          <p:cNvPr name="Freeform 9" id="9"/>
          <p:cNvSpPr/>
          <p:nvPr/>
        </p:nvSpPr>
        <p:spPr>
          <a:xfrm flipH="false" flipV="false" rot="0">
            <a:off x="-4090456" y="-5905712"/>
            <a:ext cx="9254702" cy="7681403"/>
          </a:xfrm>
          <a:custGeom>
            <a:avLst/>
            <a:gdLst/>
            <a:ahLst/>
            <a:cxnLst/>
            <a:rect r="r" b="b" t="t" l="l"/>
            <a:pathLst>
              <a:path h="7681403" w="9254702">
                <a:moveTo>
                  <a:pt x="0" y="0"/>
                </a:moveTo>
                <a:lnTo>
                  <a:pt x="9254702" y="0"/>
                </a:lnTo>
                <a:lnTo>
                  <a:pt x="9254702" y="7681403"/>
                </a:lnTo>
                <a:lnTo>
                  <a:pt x="0" y="768140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0" id="10"/>
          <p:cNvSpPr/>
          <p:nvPr/>
        </p:nvSpPr>
        <p:spPr>
          <a:xfrm flipH="false" flipV="false" rot="0">
            <a:off x="16326382" y="7945630"/>
            <a:ext cx="9254702" cy="7681403"/>
          </a:xfrm>
          <a:custGeom>
            <a:avLst/>
            <a:gdLst/>
            <a:ahLst/>
            <a:cxnLst/>
            <a:rect r="r" b="b" t="t" l="l"/>
            <a:pathLst>
              <a:path h="7681403" w="9254702">
                <a:moveTo>
                  <a:pt x="0" y="0"/>
                </a:moveTo>
                <a:lnTo>
                  <a:pt x="9254702" y="0"/>
                </a:lnTo>
                <a:lnTo>
                  <a:pt x="9254702" y="7681402"/>
                </a:lnTo>
                <a:lnTo>
                  <a:pt x="0" y="76814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grpSp>
        <p:nvGrpSpPr>
          <p:cNvPr name="Group 3" id="3"/>
          <p:cNvGrpSpPr/>
          <p:nvPr/>
        </p:nvGrpSpPr>
        <p:grpSpPr>
          <a:xfrm rot="0">
            <a:off x="-67496" y="-60221"/>
            <a:ext cx="9211496" cy="10407443"/>
            <a:chOff x="0" y="0"/>
            <a:chExt cx="5624576" cy="6354826"/>
          </a:xfrm>
        </p:grpSpPr>
        <p:sp>
          <p:nvSpPr>
            <p:cNvPr name="Freeform 4" id="4"/>
            <p:cNvSpPr/>
            <p:nvPr/>
          </p:nvSpPr>
          <p:spPr>
            <a:xfrm flipH="false" flipV="false" rot="0">
              <a:off x="-8128" y="-15494"/>
              <a:ext cx="6457061" cy="6428613"/>
            </a:xfrm>
            <a:custGeom>
              <a:avLst/>
              <a:gdLst/>
              <a:ahLst/>
              <a:cxnLst/>
              <a:rect r="r" b="b" t="t" l="l"/>
              <a:pathLst>
                <a:path h="6428613" w="6457061">
                  <a:moveTo>
                    <a:pt x="2030095" y="6351651"/>
                  </a:moveTo>
                  <a:cubicBezTo>
                    <a:pt x="1401318" y="6327775"/>
                    <a:pt x="615188" y="6428613"/>
                    <a:pt x="10922" y="6315202"/>
                  </a:cubicBezTo>
                  <a:cubicBezTo>
                    <a:pt x="29210" y="4220591"/>
                    <a:pt x="0" y="2131441"/>
                    <a:pt x="10414" y="33909"/>
                  </a:cubicBezTo>
                  <a:cubicBezTo>
                    <a:pt x="1531620" y="18923"/>
                    <a:pt x="3200908" y="0"/>
                    <a:pt x="4708779" y="36576"/>
                  </a:cubicBezTo>
                  <a:cubicBezTo>
                    <a:pt x="4705223" y="269748"/>
                    <a:pt x="4863084" y="555752"/>
                    <a:pt x="4998212" y="1024890"/>
                  </a:cubicBezTo>
                  <a:cubicBezTo>
                    <a:pt x="5065649" y="1450340"/>
                    <a:pt x="5018151" y="1983613"/>
                    <a:pt x="5156073" y="2395093"/>
                  </a:cubicBezTo>
                  <a:cubicBezTo>
                    <a:pt x="5119497" y="2433447"/>
                    <a:pt x="5235575" y="2533650"/>
                    <a:pt x="5241671" y="2606294"/>
                  </a:cubicBezTo>
                  <a:cubicBezTo>
                    <a:pt x="5221351" y="2797937"/>
                    <a:pt x="5321808" y="2871978"/>
                    <a:pt x="5347462" y="3146044"/>
                  </a:cubicBezTo>
                  <a:cubicBezTo>
                    <a:pt x="5378577" y="3134360"/>
                    <a:pt x="5333111" y="3297936"/>
                    <a:pt x="5358511" y="3464179"/>
                  </a:cubicBezTo>
                  <a:cubicBezTo>
                    <a:pt x="5366131" y="3580003"/>
                    <a:pt x="5444109" y="3753231"/>
                    <a:pt x="5446395" y="3869563"/>
                  </a:cubicBezTo>
                  <a:cubicBezTo>
                    <a:pt x="5430012" y="4118229"/>
                    <a:pt x="5451221" y="4418330"/>
                    <a:pt x="5427980" y="4713351"/>
                  </a:cubicBezTo>
                  <a:cubicBezTo>
                    <a:pt x="5468239" y="4858131"/>
                    <a:pt x="5548884" y="5101717"/>
                    <a:pt x="5603494" y="5491480"/>
                  </a:cubicBezTo>
                  <a:cubicBezTo>
                    <a:pt x="5603748" y="5699887"/>
                    <a:pt x="5537581" y="5837428"/>
                    <a:pt x="5632196" y="6181598"/>
                  </a:cubicBezTo>
                  <a:cubicBezTo>
                    <a:pt x="5491861" y="6407658"/>
                    <a:pt x="6457061" y="6366510"/>
                    <a:pt x="2030095" y="6351651"/>
                  </a:cubicBezTo>
                  <a:close/>
                </a:path>
              </a:pathLst>
            </a:custGeom>
            <a:solidFill>
              <a:srgbClr val="FFFFFF"/>
            </a:solidFill>
            <a:ln w="12700">
              <a:solidFill>
                <a:srgbClr val="000000"/>
              </a:solidFill>
            </a:ln>
          </p:spPr>
        </p:sp>
      </p:grpSp>
      <p:sp>
        <p:nvSpPr>
          <p:cNvPr name="TextBox 5" id="5"/>
          <p:cNvSpPr txBox="true"/>
          <p:nvPr/>
        </p:nvSpPr>
        <p:spPr>
          <a:xfrm rot="0">
            <a:off x="9389687" y="2407812"/>
            <a:ext cx="5341126" cy="1186712"/>
          </a:xfrm>
          <a:prstGeom prst="rect">
            <a:avLst/>
          </a:prstGeom>
        </p:spPr>
        <p:txBody>
          <a:bodyPr anchor="t" rtlCol="false" tIns="0" lIns="0" bIns="0" rIns="0">
            <a:spAutoFit/>
          </a:bodyPr>
          <a:lstStyle/>
          <a:p>
            <a:pPr algn="l" marL="0" indent="0" lvl="0">
              <a:lnSpc>
                <a:spcPts val="9660"/>
              </a:lnSpc>
              <a:spcBef>
                <a:spcPct val="0"/>
              </a:spcBef>
            </a:pPr>
            <a:r>
              <a:rPr lang="en-US" sz="6900">
                <a:solidFill>
                  <a:srgbClr val="FFFFFF"/>
                </a:solidFill>
                <a:latin typeface="Fibre"/>
              </a:rPr>
              <a:t>TIME TRAVEL</a:t>
            </a:r>
          </a:p>
        </p:txBody>
      </p:sp>
      <p:sp>
        <p:nvSpPr>
          <p:cNvPr name="TextBox 6" id="6"/>
          <p:cNvSpPr txBox="true"/>
          <p:nvPr/>
        </p:nvSpPr>
        <p:spPr>
          <a:xfrm rot="0">
            <a:off x="9389687" y="3720377"/>
            <a:ext cx="7058384" cy="4015935"/>
          </a:xfrm>
          <a:prstGeom prst="rect">
            <a:avLst/>
          </a:prstGeom>
        </p:spPr>
        <p:txBody>
          <a:bodyPr anchor="t" rtlCol="false" tIns="0" lIns="0" bIns="0" rIns="0">
            <a:spAutoFit/>
          </a:bodyPr>
          <a:lstStyle/>
          <a:p>
            <a:pPr>
              <a:lnSpc>
                <a:spcPts val="4590"/>
              </a:lnSpc>
              <a:spcBef>
                <a:spcPct val="0"/>
              </a:spcBef>
            </a:pPr>
            <a:r>
              <a:rPr lang="en-US" sz="3278">
                <a:solidFill>
                  <a:srgbClr val="FFFFFF"/>
                </a:solidFill>
                <a:latin typeface="Open Sans"/>
              </a:rPr>
              <a:t>Lorem ipsum dolor sit amet, consectetur adipiscing elit. Sed semper consectetur porta. Curabitur malesuada sodales urna at molestie. Nulla faucibus, odio at porta mollis, tortor leo mollis lacus, at imperdiet diam leo sed velit.</a:t>
            </a:r>
          </a:p>
        </p:txBody>
      </p:sp>
      <p:grpSp>
        <p:nvGrpSpPr>
          <p:cNvPr name="Group 7" id="7"/>
          <p:cNvGrpSpPr/>
          <p:nvPr/>
        </p:nvGrpSpPr>
        <p:grpSpPr>
          <a:xfrm rot="0">
            <a:off x="-248471" y="-60221"/>
            <a:ext cx="9211496" cy="10407443"/>
            <a:chOff x="0" y="0"/>
            <a:chExt cx="5624576" cy="6354826"/>
          </a:xfrm>
        </p:grpSpPr>
        <p:sp>
          <p:nvSpPr>
            <p:cNvPr name="Freeform 8" id="8"/>
            <p:cNvSpPr/>
            <p:nvPr/>
          </p:nvSpPr>
          <p:spPr>
            <a:xfrm flipH="false" flipV="false" rot="0">
              <a:off x="-8128" y="-15494"/>
              <a:ext cx="6457061" cy="6428613"/>
            </a:xfrm>
            <a:custGeom>
              <a:avLst/>
              <a:gdLst/>
              <a:ahLst/>
              <a:cxnLst/>
              <a:rect r="r" b="b" t="t" l="l"/>
              <a:pathLst>
                <a:path h="6428613" w="6457061">
                  <a:moveTo>
                    <a:pt x="2030095" y="6351651"/>
                  </a:moveTo>
                  <a:cubicBezTo>
                    <a:pt x="1401318" y="6327775"/>
                    <a:pt x="615188" y="6428613"/>
                    <a:pt x="10922" y="6315202"/>
                  </a:cubicBezTo>
                  <a:cubicBezTo>
                    <a:pt x="29210" y="4220591"/>
                    <a:pt x="0" y="2131441"/>
                    <a:pt x="10414" y="33909"/>
                  </a:cubicBezTo>
                  <a:cubicBezTo>
                    <a:pt x="1531620" y="18923"/>
                    <a:pt x="3200908" y="0"/>
                    <a:pt x="4708779" y="36576"/>
                  </a:cubicBezTo>
                  <a:cubicBezTo>
                    <a:pt x="4705223" y="269748"/>
                    <a:pt x="4863084" y="555752"/>
                    <a:pt x="4998212" y="1024890"/>
                  </a:cubicBezTo>
                  <a:cubicBezTo>
                    <a:pt x="5065649" y="1450340"/>
                    <a:pt x="5018151" y="1983613"/>
                    <a:pt x="5156073" y="2395093"/>
                  </a:cubicBezTo>
                  <a:cubicBezTo>
                    <a:pt x="5119497" y="2433447"/>
                    <a:pt x="5235575" y="2533650"/>
                    <a:pt x="5241671" y="2606294"/>
                  </a:cubicBezTo>
                  <a:cubicBezTo>
                    <a:pt x="5221351" y="2797937"/>
                    <a:pt x="5321808" y="2871978"/>
                    <a:pt x="5347462" y="3146044"/>
                  </a:cubicBezTo>
                  <a:cubicBezTo>
                    <a:pt x="5378577" y="3134360"/>
                    <a:pt x="5333111" y="3297936"/>
                    <a:pt x="5358511" y="3464179"/>
                  </a:cubicBezTo>
                  <a:cubicBezTo>
                    <a:pt x="5366131" y="3580003"/>
                    <a:pt x="5444109" y="3753231"/>
                    <a:pt x="5446395" y="3869563"/>
                  </a:cubicBezTo>
                  <a:cubicBezTo>
                    <a:pt x="5430012" y="4118229"/>
                    <a:pt x="5451221" y="4418330"/>
                    <a:pt x="5427980" y="4713351"/>
                  </a:cubicBezTo>
                  <a:cubicBezTo>
                    <a:pt x="5468239" y="4858131"/>
                    <a:pt x="5548884" y="5101717"/>
                    <a:pt x="5603494" y="5491480"/>
                  </a:cubicBezTo>
                  <a:cubicBezTo>
                    <a:pt x="5603748" y="5699887"/>
                    <a:pt x="5537581" y="5837428"/>
                    <a:pt x="5632196" y="6181598"/>
                  </a:cubicBezTo>
                  <a:cubicBezTo>
                    <a:pt x="5491861" y="6407658"/>
                    <a:pt x="6457061" y="6366510"/>
                    <a:pt x="2030095" y="6351651"/>
                  </a:cubicBezTo>
                  <a:close/>
                </a:path>
              </a:pathLst>
            </a:custGeom>
            <a:blipFill>
              <a:blip r:embed="rId3"/>
              <a:stretch>
                <a:fillRect l="-69419" t="0" r="0"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TextBox 3" id="3"/>
          <p:cNvSpPr txBox="true"/>
          <p:nvPr/>
        </p:nvSpPr>
        <p:spPr>
          <a:xfrm rot="0">
            <a:off x="1155749" y="2020623"/>
            <a:ext cx="9077182" cy="1037820"/>
          </a:xfrm>
          <a:prstGeom prst="rect">
            <a:avLst/>
          </a:prstGeom>
        </p:spPr>
        <p:txBody>
          <a:bodyPr anchor="t" rtlCol="false" tIns="0" lIns="0" bIns="0" rIns="0">
            <a:spAutoFit/>
          </a:bodyPr>
          <a:lstStyle/>
          <a:p>
            <a:pPr>
              <a:lnSpc>
                <a:spcPts val="8344"/>
              </a:lnSpc>
            </a:pPr>
            <a:r>
              <a:rPr lang="en-US" sz="5960">
                <a:solidFill>
                  <a:srgbClr val="FFFFFF"/>
                </a:solidFill>
                <a:latin typeface="Fibre"/>
              </a:rPr>
              <a:t>OVERVIEW OF DINOSAURS TOUR</a:t>
            </a:r>
          </a:p>
        </p:txBody>
      </p:sp>
      <p:sp>
        <p:nvSpPr>
          <p:cNvPr name="Freeform 4" id="4"/>
          <p:cNvSpPr/>
          <p:nvPr/>
        </p:nvSpPr>
        <p:spPr>
          <a:xfrm flipH="false" flipV="false" rot="-4020031">
            <a:off x="14500649" y="5778232"/>
            <a:ext cx="10378074" cy="3037945"/>
          </a:xfrm>
          <a:custGeom>
            <a:avLst/>
            <a:gdLst/>
            <a:ahLst/>
            <a:cxnLst/>
            <a:rect r="r" b="b" t="t" l="l"/>
            <a:pathLst>
              <a:path h="3037945" w="10378074">
                <a:moveTo>
                  <a:pt x="0" y="0"/>
                </a:moveTo>
                <a:lnTo>
                  <a:pt x="10378074" y="0"/>
                </a:lnTo>
                <a:lnTo>
                  <a:pt x="10378074" y="3037945"/>
                </a:lnTo>
                <a:lnTo>
                  <a:pt x="0" y="30379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Freeform 5" id="5"/>
          <p:cNvSpPr/>
          <p:nvPr/>
        </p:nvSpPr>
        <p:spPr>
          <a:xfrm flipH="false" flipV="false" rot="6943080">
            <a:off x="-5661657" y="1308618"/>
            <a:ext cx="9460861" cy="2769452"/>
          </a:xfrm>
          <a:custGeom>
            <a:avLst/>
            <a:gdLst/>
            <a:ahLst/>
            <a:cxnLst/>
            <a:rect r="r" b="b" t="t" l="l"/>
            <a:pathLst>
              <a:path h="2769452" w="9460861">
                <a:moveTo>
                  <a:pt x="0" y="0"/>
                </a:moveTo>
                <a:lnTo>
                  <a:pt x="9460860" y="0"/>
                </a:lnTo>
                <a:lnTo>
                  <a:pt x="9460860" y="2769452"/>
                </a:lnTo>
                <a:lnTo>
                  <a:pt x="0" y="276945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6" id="6"/>
          <p:cNvGrpSpPr/>
          <p:nvPr/>
        </p:nvGrpSpPr>
        <p:grpSpPr>
          <a:xfrm rot="0">
            <a:off x="10495832" y="1028700"/>
            <a:ext cx="6763468" cy="8079599"/>
            <a:chOff x="0" y="0"/>
            <a:chExt cx="6346952" cy="7582032"/>
          </a:xfrm>
        </p:grpSpPr>
        <p:sp>
          <p:nvSpPr>
            <p:cNvPr name="Freeform 7" id="7"/>
            <p:cNvSpPr/>
            <p:nvPr/>
          </p:nvSpPr>
          <p:spPr>
            <a:xfrm flipH="false" flipV="false" rot="0">
              <a:off x="-95250" y="0"/>
              <a:ext cx="6455029" cy="7621021"/>
            </a:xfrm>
            <a:custGeom>
              <a:avLst/>
              <a:gdLst/>
              <a:ahLst/>
              <a:cxnLst/>
              <a:rect r="r" b="b" t="t" l="l"/>
              <a:pathLst>
                <a:path h="7621021" w="6455029">
                  <a:moveTo>
                    <a:pt x="6422771" y="6967310"/>
                  </a:moveTo>
                  <a:cubicBezTo>
                    <a:pt x="6422771" y="6967310"/>
                    <a:pt x="6422898" y="6967310"/>
                    <a:pt x="6422898" y="6967114"/>
                  </a:cubicBezTo>
                  <a:cubicBezTo>
                    <a:pt x="6423660" y="6968093"/>
                    <a:pt x="6425184" y="6970244"/>
                    <a:pt x="6430391" y="6976698"/>
                  </a:cubicBezTo>
                  <a:cubicBezTo>
                    <a:pt x="6430391" y="6976697"/>
                    <a:pt x="6430264" y="6976502"/>
                    <a:pt x="6422771" y="6967310"/>
                  </a:cubicBezTo>
                  <a:close/>
                  <a:moveTo>
                    <a:pt x="6442202" y="6396398"/>
                  </a:moveTo>
                  <a:cubicBezTo>
                    <a:pt x="6412357" y="4684055"/>
                    <a:pt x="6434963" y="2883504"/>
                    <a:pt x="6434963" y="1235899"/>
                  </a:cubicBezTo>
                  <a:cubicBezTo>
                    <a:pt x="6429756" y="858616"/>
                    <a:pt x="6423025" y="358311"/>
                    <a:pt x="6435471" y="0"/>
                  </a:cubicBezTo>
                  <a:cubicBezTo>
                    <a:pt x="6340856" y="67477"/>
                    <a:pt x="6292723" y="27186"/>
                    <a:pt x="6189345" y="46745"/>
                  </a:cubicBezTo>
                  <a:cubicBezTo>
                    <a:pt x="6158230" y="84101"/>
                    <a:pt x="6113653" y="146689"/>
                    <a:pt x="6032754" y="155294"/>
                  </a:cubicBezTo>
                  <a:cubicBezTo>
                    <a:pt x="6051296" y="215730"/>
                    <a:pt x="5826633" y="182089"/>
                    <a:pt x="5609463" y="217099"/>
                  </a:cubicBezTo>
                  <a:cubicBezTo>
                    <a:pt x="5598033" y="255238"/>
                    <a:pt x="5531739" y="160966"/>
                    <a:pt x="5356733" y="156859"/>
                  </a:cubicBezTo>
                  <a:cubicBezTo>
                    <a:pt x="5354828" y="181894"/>
                    <a:pt x="5116703" y="236266"/>
                    <a:pt x="4944872" y="155490"/>
                  </a:cubicBezTo>
                  <a:cubicBezTo>
                    <a:pt x="4882007" y="248784"/>
                    <a:pt x="4821047" y="192455"/>
                    <a:pt x="4739132" y="186979"/>
                  </a:cubicBezTo>
                  <a:cubicBezTo>
                    <a:pt x="4621657" y="222575"/>
                    <a:pt x="4459605" y="191282"/>
                    <a:pt x="4311396" y="265017"/>
                  </a:cubicBezTo>
                  <a:cubicBezTo>
                    <a:pt x="4219067" y="205168"/>
                    <a:pt x="4027424" y="306481"/>
                    <a:pt x="3931031" y="302961"/>
                  </a:cubicBezTo>
                  <a:cubicBezTo>
                    <a:pt x="3885819" y="210645"/>
                    <a:pt x="3722116" y="542356"/>
                    <a:pt x="3575812" y="467643"/>
                  </a:cubicBezTo>
                  <a:cubicBezTo>
                    <a:pt x="3504692" y="547637"/>
                    <a:pt x="3449828" y="576583"/>
                    <a:pt x="3392551" y="532577"/>
                  </a:cubicBezTo>
                  <a:cubicBezTo>
                    <a:pt x="3287395" y="571107"/>
                    <a:pt x="3172714" y="561523"/>
                    <a:pt x="3055874" y="530817"/>
                  </a:cubicBezTo>
                  <a:cubicBezTo>
                    <a:pt x="3009519" y="538836"/>
                    <a:pt x="2957830" y="589101"/>
                    <a:pt x="2883535" y="553896"/>
                  </a:cubicBezTo>
                  <a:cubicBezTo>
                    <a:pt x="2783459" y="604943"/>
                    <a:pt x="2630551" y="676332"/>
                    <a:pt x="2468118" y="675549"/>
                  </a:cubicBezTo>
                  <a:cubicBezTo>
                    <a:pt x="2441702" y="718578"/>
                    <a:pt x="2397633" y="706452"/>
                    <a:pt x="2349754" y="753587"/>
                  </a:cubicBezTo>
                  <a:cubicBezTo>
                    <a:pt x="2347341" y="721903"/>
                    <a:pt x="2297049" y="734029"/>
                    <a:pt x="2277745" y="741657"/>
                  </a:cubicBezTo>
                  <a:cubicBezTo>
                    <a:pt x="2273300" y="721903"/>
                    <a:pt x="2252853" y="695694"/>
                    <a:pt x="2239772" y="736767"/>
                  </a:cubicBezTo>
                  <a:cubicBezTo>
                    <a:pt x="2202434" y="674767"/>
                    <a:pt x="2004060" y="817544"/>
                    <a:pt x="1715516" y="874654"/>
                  </a:cubicBezTo>
                  <a:cubicBezTo>
                    <a:pt x="1618234" y="894213"/>
                    <a:pt x="1545209" y="902232"/>
                    <a:pt x="1430909" y="913184"/>
                  </a:cubicBezTo>
                  <a:cubicBezTo>
                    <a:pt x="1360170" y="830061"/>
                    <a:pt x="1274572" y="935872"/>
                    <a:pt x="1200531" y="958756"/>
                  </a:cubicBezTo>
                  <a:cubicBezTo>
                    <a:pt x="1082929" y="866049"/>
                    <a:pt x="928116" y="1063198"/>
                    <a:pt x="767588" y="972642"/>
                  </a:cubicBezTo>
                  <a:cubicBezTo>
                    <a:pt x="607822" y="1068088"/>
                    <a:pt x="508000" y="1003545"/>
                    <a:pt x="282829" y="1022321"/>
                  </a:cubicBezTo>
                  <a:cubicBezTo>
                    <a:pt x="0" y="1127154"/>
                    <a:pt x="151511" y="333276"/>
                    <a:pt x="95250" y="5005792"/>
                  </a:cubicBezTo>
                  <a:cubicBezTo>
                    <a:pt x="123825" y="5022612"/>
                    <a:pt x="93091" y="6063318"/>
                    <a:pt x="111887" y="7332857"/>
                  </a:cubicBezTo>
                  <a:cubicBezTo>
                    <a:pt x="91059" y="7366302"/>
                    <a:pt x="116205" y="7467615"/>
                    <a:pt x="181229" y="7428498"/>
                  </a:cubicBezTo>
                  <a:cubicBezTo>
                    <a:pt x="204343" y="7472114"/>
                    <a:pt x="228600" y="7485804"/>
                    <a:pt x="292862" y="7507905"/>
                  </a:cubicBezTo>
                  <a:cubicBezTo>
                    <a:pt x="333756" y="7555041"/>
                    <a:pt x="448437" y="7442971"/>
                    <a:pt x="539496" y="7530789"/>
                  </a:cubicBezTo>
                  <a:cubicBezTo>
                    <a:pt x="569341" y="7485413"/>
                    <a:pt x="583057" y="7562669"/>
                    <a:pt x="613410" y="7536069"/>
                  </a:cubicBezTo>
                  <a:cubicBezTo>
                    <a:pt x="621157" y="7538025"/>
                    <a:pt x="668782" y="7455293"/>
                    <a:pt x="680720" y="7520227"/>
                  </a:cubicBezTo>
                  <a:cubicBezTo>
                    <a:pt x="757809" y="7613147"/>
                    <a:pt x="900303" y="7551325"/>
                    <a:pt x="993902" y="7521596"/>
                  </a:cubicBezTo>
                  <a:cubicBezTo>
                    <a:pt x="1086866" y="7565994"/>
                    <a:pt x="1139190" y="7607813"/>
                    <a:pt x="1366520" y="7540764"/>
                  </a:cubicBezTo>
                  <a:cubicBezTo>
                    <a:pt x="1497711" y="7609591"/>
                    <a:pt x="1581785" y="7501451"/>
                    <a:pt x="1699006" y="7420479"/>
                  </a:cubicBezTo>
                  <a:cubicBezTo>
                    <a:pt x="1786763" y="7516511"/>
                    <a:pt x="1907413" y="7465854"/>
                    <a:pt x="2122424" y="7488738"/>
                  </a:cubicBezTo>
                  <a:cubicBezTo>
                    <a:pt x="2186940" y="7492063"/>
                    <a:pt x="2258568" y="7621021"/>
                    <a:pt x="2339086" y="7500278"/>
                  </a:cubicBezTo>
                  <a:cubicBezTo>
                    <a:pt x="2389251" y="7577729"/>
                    <a:pt x="2513965" y="7473678"/>
                    <a:pt x="2692527" y="7522183"/>
                  </a:cubicBezTo>
                  <a:cubicBezTo>
                    <a:pt x="2805176" y="7372366"/>
                    <a:pt x="2926461" y="7524726"/>
                    <a:pt x="3066669" y="7405419"/>
                  </a:cubicBezTo>
                  <a:cubicBezTo>
                    <a:pt x="3127502" y="7419110"/>
                    <a:pt x="3182239" y="7281614"/>
                    <a:pt x="3263646" y="7296674"/>
                  </a:cubicBezTo>
                  <a:cubicBezTo>
                    <a:pt x="3369691" y="7281028"/>
                    <a:pt x="3486023" y="7211008"/>
                    <a:pt x="3625723" y="7248951"/>
                  </a:cubicBezTo>
                  <a:cubicBezTo>
                    <a:pt x="3737483" y="7200838"/>
                    <a:pt x="3913886" y="7151942"/>
                    <a:pt x="4067302" y="7262447"/>
                  </a:cubicBezTo>
                  <a:cubicBezTo>
                    <a:pt x="4062476" y="7202989"/>
                    <a:pt x="4236212" y="7221569"/>
                    <a:pt x="4359021" y="7181279"/>
                  </a:cubicBezTo>
                  <a:cubicBezTo>
                    <a:pt x="4349242" y="7132970"/>
                    <a:pt x="4432935" y="7194970"/>
                    <a:pt x="4467352" y="7153702"/>
                  </a:cubicBezTo>
                  <a:cubicBezTo>
                    <a:pt x="4495800" y="7096200"/>
                    <a:pt x="4536186" y="7128667"/>
                    <a:pt x="4576445" y="7110282"/>
                  </a:cubicBezTo>
                  <a:cubicBezTo>
                    <a:pt x="4576064" y="7064906"/>
                    <a:pt x="4595749" y="7139619"/>
                    <a:pt x="4637913" y="7090724"/>
                  </a:cubicBezTo>
                  <a:cubicBezTo>
                    <a:pt x="4635500" y="7099133"/>
                    <a:pt x="4681601" y="7006817"/>
                    <a:pt x="4704715" y="7037329"/>
                  </a:cubicBezTo>
                  <a:cubicBezTo>
                    <a:pt x="4797171" y="7071556"/>
                    <a:pt x="4871720" y="7068231"/>
                    <a:pt x="4997704" y="6988237"/>
                  </a:cubicBezTo>
                  <a:cubicBezTo>
                    <a:pt x="5089271" y="7074295"/>
                    <a:pt x="5247005" y="6968874"/>
                    <a:pt x="5341493" y="6935429"/>
                  </a:cubicBezTo>
                  <a:cubicBezTo>
                    <a:pt x="5345811" y="6851328"/>
                    <a:pt x="5680202" y="6872060"/>
                    <a:pt x="5942965" y="7008187"/>
                  </a:cubicBezTo>
                  <a:cubicBezTo>
                    <a:pt x="6038596" y="7020117"/>
                    <a:pt x="6095365" y="6958117"/>
                    <a:pt x="6190869" y="7016402"/>
                  </a:cubicBezTo>
                  <a:cubicBezTo>
                    <a:pt x="6242050" y="6959291"/>
                    <a:pt x="6315837" y="6974742"/>
                    <a:pt x="6411214" y="6967114"/>
                  </a:cubicBezTo>
                  <a:cubicBezTo>
                    <a:pt x="6415786" y="6970047"/>
                    <a:pt x="6419469" y="6970047"/>
                    <a:pt x="6422644" y="6967310"/>
                  </a:cubicBezTo>
                  <a:cubicBezTo>
                    <a:pt x="6422136" y="6966723"/>
                    <a:pt x="6421755" y="6966331"/>
                    <a:pt x="6421247" y="6965549"/>
                  </a:cubicBezTo>
                  <a:cubicBezTo>
                    <a:pt x="6422136" y="6966331"/>
                    <a:pt x="6422263" y="6966331"/>
                    <a:pt x="6422771" y="6967114"/>
                  </a:cubicBezTo>
                  <a:cubicBezTo>
                    <a:pt x="6455029" y="6938167"/>
                    <a:pt x="6417691" y="6622885"/>
                    <a:pt x="6442202" y="6396398"/>
                  </a:cubicBezTo>
                  <a:close/>
                </a:path>
              </a:pathLst>
            </a:custGeom>
            <a:solidFill>
              <a:srgbClr val="FFFFFF"/>
            </a:solidFill>
            <a:ln w="12700">
              <a:solidFill>
                <a:srgbClr val="000000"/>
              </a:solidFill>
            </a:ln>
          </p:spPr>
        </p:sp>
      </p:grpSp>
      <p:grpSp>
        <p:nvGrpSpPr>
          <p:cNvPr name="Group 8" id="8"/>
          <p:cNvGrpSpPr/>
          <p:nvPr/>
        </p:nvGrpSpPr>
        <p:grpSpPr>
          <a:xfrm rot="0">
            <a:off x="10648232" y="1181100"/>
            <a:ext cx="6511586" cy="7778703"/>
            <a:chOff x="0" y="0"/>
            <a:chExt cx="6346952" cy="7582032"/>
          </a:xfrm>
        </p:grpSpPr>
        <p:sp>
          <p:nvSpPr>
            <p:cNvPr name="Freeform 9" id="9"/>
            <p:cNvSpPr/>
            <p:nvPr/>
          </p:nvSpPr>
          <p:spPr>
            <a:xfrm flipH="false" flipV="false" rot="0">
              <a:off x="-95250" y="0"/>
              <a:ext cx="6455029" cy="7621021"/>
            </a:xfrm>
            <a:custGeom>
              <a:avLst/>
              <a:gdLst/>
              <a:ahLst/>
              <a:cxnLst/>
              <a:rect r="r" b="b" t="t" l="l"/>
              <a:pathLst>
                <a:path h="7621021" w="6455029">
                  <a:moveTo>
                    <a:pt x="6422771" y="6967310"/>
                  </a:moveTo>
                  <a:cubicBezTo>
                    <a:pt x="6422771" y="6967310"/>
                    <a:pt x="6422898" y="6967310"/>
                    <a:pt x="6422898" y="6967114"/>
                  </a:cubicBezTo>
                  <a:cubicBezTo>
                    <a:pt x="6423660" y="6968093"/>
                    <a:pt x="6425184" y="6970244"/>
                    <a:pt x="6430391" y="6976698"/>
                  </a:cubicBezTo>
                  <a:cubicBezTo>
                    <a:pt x="6430391" y="6976697"/>
                    <a:pt x="6430264" y="6976502"/>
                    <a:pt x="6422771" y="6967310"/>
                  </a:cubicBezTo>
                  <a:close/>
                  <a:moveTo>
                    <a:pt x="6442202" y="6396398"/>
                  </a:moveTo>
                  <a:cubicBezTo>
                    <a:pt x="6412357" y="4684055"/>
                    <a:pt x="6434963" y="2883504"/>
                    <a:pt x="6434963" y="1235899"/>
                  </a:cubicBezTo>
                  <a:cubicBezTo>
                    <a:pt x="6429756" y="858616"/>
                    <a:pt x="6423025" y="358311"/>
                    <a:pt x="6435471" y="0"/>
                  </a:cubicBezTo>
                  <a:cubicBezTo>
                    <a:pt x="6340856" y="67477"/>
                    <a:pt x="6292723" y="27186"/>
                    <a:pt x="6189345" y="46745"/>
                  </a:cubicBezTo>
                  <a:cubicBezTo>
                    <a:pt x="6158230" y="84101"/>
                    <a:pt x="6113653" y="146689"/>
                    <a:pt x="6032754" y="155294"/>
                  </a:cubicBezTo>
                  <a:cubicBezTo>
                    <a:pt x="6051296" y="215730"/>
                    <a:pt x="5826633" y="182089"/>
                    <a:pt x="5609463" y="217099"/>
                  </a:cubicBezTo>
                  <a:cubicBezTo>
                    <a:pt x="5598033" y="255238"/>
                    <a:pt x="5531739" y="160966"/>
                    <a:pt x="5356733" y="156859"/>
                  </a:cubicBezTo>
                  <a:cubicBezTo>
                    <a:pt x="5354828" y="181894"/>
                    <a:pt x="5116703" y="236266"/>
                    <a:pt x="4944872" y="155490"/>
                  </a:cubicBezTo>
                  <a:cubicBezTo>
                    <a:pt x="4882007" y="248784"/>
                    <a:pt x="4821047" y="192455"/>
                    <a:pt x="4739132" y="186979"/>
                  </a:cubicBezTo>
                  <a:cubicBezTo>
                    <a:pt x="4621657" y="222575"/>
                    <a:pt x="4459605" y="191282"/>
                    <a:pt x="4311396" y="265017"/>
                  </a:cubicBezTo>
                  <a:cubicBezTo>
                    <a:pt x="4219067" y="205168"/>
                    <a:pt x="4027424" y="306481"/>
                    <a:pt x="3931031" y="302961"/>
                  </a:cubicBezTo>
                  <a:cubicBezTo>
                    <a:pt x="3885819" y="210645"/>
                    <a:pt x="3722116" y="542356"/>
                    <a:pt x="3575812" y="467643"/>
                  </a:cubicBezTo>
                  <a:cubicBezTo>
                    <a:pt x="3504692" y="547637"/>
                    <a:pt x="3449828" y="576583"/>
                    <a:pt x="3392551" y="532577"/>
                  </a:cubicBezTo>
                  <a:cubicBezTo>
                    <a:pt x="3287395" y="571107"/>
                    <a:pt x="3172714" y="561523"/>
                    <a:pt x="3055874" y="530817"/>
                  </a:cubicBezTo>
                  <a:cubicBezTo>
                    <a:pt x="3009519" y="538836"/>
                    <a:pt x="2957830" y="589101"/>
                    <a:pt x="2883535" y="553896"/>
                  </a:cubicBezTo>
                  <a:cubicBezTo>
                    <a:pt x="2783459" y="604943"/>
                    <a:pt x="2630551" y="676332"/>
                    <a:pt x="2468118" y="675549"/>
                  </a:cubicBezTo>
                  <a:cubicBezTo>
                    <a:pt x="2441702" y="718578"/>
                    <a:pt x="2397633" y="706452"/>
                    <a:pt x="2349754" y="753587"/>
                  </a:cubicBezTo>
                  <a:cubicBezTo>
                    <a:pt x="2347341" y="721903"/>
                    <a:pt x="2297049" y="734029"/>
                    <a:pt x="2277745" y="741657"/>
                  </a:cubicBezTo>
                  <a:cubicBezTo>
                    <a:pt x="2273300" y="721903"/>
                    <a:pt x="2252853" y="695694"/>
                    <a:pt x="2239772" y="736767"/>
                  </a:cubicBezTo>
                  <a:cubicBezTo>
                    <a:pt x="2202434" y="674767"/>
                    <a:pt x="2004060" y="817544"/>
                    <a:pt x="1715516" y="874654"/>
                  </a:cubicBezTo>
                  <a:cubicBezTo>
                    <a:pt x="1618234" y="894213"/>
                    <a:pt x="1545209" y="902232"/>
                    <a:pt x="1430909" y="913184"/>
                  </a:cubicBezTo>
                  <a:cubicBezTo>
                    <a:pt x="1360170" y="830061"/>
                    <a:pt x="1274572" y="935872"/>
                    <a:pt x="1200531" y="958756"/>
                  </a:cubicBezTo>
                  <a:cubicBezTo>
                    <a:pt x="1082929" y="866049"/>
                    <a:pt x="928116" y="1063198"/>
                    <a:pt x="767588" y="972642"/>
                  </a:cubicBezTo>
                  <a:cubicBezTo>
                    <a:pt x="607822" y="1068088"/>
                    <a:pt x="508000" y="1003545"/>
                    <a:pt x="282829" y="1022321"/>
                  </a:cubicBezTo>
                  <a:cubicBezTo>
                    <a:pt x="0" y="1127154"/>
                    <a:pt x="151511" y="333276"/>
                    <a:pt x="95250" y="5005792"/>
                  </a:cubicBezTo>
                  <a:cubicBezTo>
                    <a:pt x="123825" y="5022612"/>
                    <a:pt x="93091" y="6063318"/>
                    <a:pt x="111887" y="7332857"/>
                  </a:cubicBezTo>
                  <a:cubicBezTo>
                    <a:pt x="91059" y="7366302"/>
                    <a:pt x="116205" y="7467615"/>
                    <a:pt x="181229" y="7428498"/>
                  </a:cubicBezTo>
                  <a:cubicBezTo>
                    <a:pt x="204343" y="7472114"/>
                    <a:pt x="228600" y="7485804"/>
                    <a:pt x="292862" y="7507905"/>
                  </a:cubicBezTo>
                  <a:cubicBezTo>
                    <a:pt x="333756" y="7555041"/>
                    <a:pt x="448437" y="7442971"/>
                    <a:pt x="539496" y="7530789"/>
                  </a:cubicBezTo>
                  <a:cubicBezTo>
                    <a:pt x="569341" y="7485413"/>
                    <a:pt x="583057" y="7562669"/>
                    <a:pt x="613410" y="7536069"/>
                  </a:cubicBezTo>
                  <a:cubicBezTo>
                    <a:pt x="621157" y="7538025"/>
                    <a:pt x="668782" y="7455293"/>
                    <a:pt x="680720" y="7520227"/>
                  </a:cubicBezTo>
                  <a:cubicBezTo>
                    <a:pt x="757809" y="7613147"/>
                    <a:pt x="900303" y="7551325"/>
                    <a:pt x="993902" y="7521596"/>
                  </a:cubicBezTo>
                  <a:cubicBezTo>
                    <a:pt x="1086866" y="7565994"/>
                    <a:pt x="1139190" y="7607813"/>
                    <a:pt x="1366520" y="7540764"/>
                  </a:cubicBezTo>
                  <a:cubicBezTo>
                    <a:pt x="1497711" y="7609591"/>
                    <a:pt x="1581785" y="7501451"/>
                    <a:pt x="1699006" y="7420479"/>
                  </a:cubicBezTo>
                  <a:cubicBezTo>
                    <a:pt x="1786763" y="7516511"/>
                    <a:pt x="1907413" y="7465854"/>
                    <a:pt x="2122424" y="7488738"/>
                  </a:cubicBezTo>
                  <a:cubicBezTo>
                    <a:pt x="2186940" y="7492063"/>
                    <a:pt x="2258568" y="7621021"/>
                    <a:pt x="2339086" y="7500278"/>
                  </a:cubicBezTo>
                  <a:cubicBezTo>
                    <a:pt x="2389251" y="7577729"/>
                    <a:pt x="2513965" y="7473678"/>
                    <a:pt x="2692527" y="7522183"/>
                  </a:cubicBezTo>
                  <a:cubicBezTo>
                    <a:pt x="2805176" y="7372366"/>
                    <a:pt x="2926461" y="7524726"/>
                    <a:pt x="3066669" y="7405419"/>
                  </a:cubicBezTo>
                  <a:cubicBezTo>
                    <a:pt x="3127502" y="7419110"/>
                    <a:pt x="3182239" y="7281614"/>
                    <a:pt x="3263646" y="7296674"/>
                  </a:cubicBezTo>
                  <a:cubicBezTo>
                    <a:pt x="3369691" y="7281028"/>
                    <a:pt x="3486023" y="7211008"/>
                    <a:pt x="3625723" y="7248951"/>
                  </a:cubicBezTo>
                  <a:cubicBezTo>
                    <a:pt x="3737483" y="7200838"/>
                    <a:pt x="3913886" y="7151942"/>
                    <a:pt x="4067302" y="7262447"/>
                  </a:cubicBezTo>
                  <a:cubicBezTo>
                    <a:pt x="4062476" y="7202989"/>
                    <a:pt x="4236212" y="7221569"/>
                    <a:pt x="4359021" y="7181279"/>
                  </a:cubicBezTo>
                  <a:cubicBezTo>
                    <a:pt x="4349242" y="7132970"/>
                    <a:pt x="4432935" y="7194970"/>
                    <a:pt x="4467352" y="7153702"/>
                  </a:cubicBezTo>
                  <a:cubicBezTo>
                    <a:pt x="4495800" y="7096200"/>
                    <a:pt x="4536186" y="7128667"/>
                    <a:pt x="4576445" y="7110282"/>
                  </a:cubicBezTo>
                  <a:cubicBezTo>
                    <a:pt x="4576064" y="7064906"/>
                    <a:pt x="4595749" y="7139619"/>
                    <a:pt x="4637913" y="7090724"/>
                  </a:cubicBezTo>
                  <a:cubicBezTo>
                    <a:pt x="4635500" y="7099133"/>
                    <a:pt x="4681601" y="7006817"/>
                    <a:pt x="4704715" y="7037329"/>
                  </a:cubicBezTo>
                  <a:cubicBezTo>
                    <a:pt x="4797171" y="7071556"/>
                    <a:pt x="4871720" y="7068231"/>
                    <a:pt x="4997704" y="6988237"/>
                  </a:cubicBezTo>
                  <a:cubicBezTo>
                    <a:pt x="5089271" y="7074295"/>
                    <a:pt x="5247005" y="6968874"/>
                    <a:pt x="5341493" y="6935429"/>
                  </a:cubicBezTo>
                  <a:cubicBezTo>
                    <a:pt x="5345811" y="6851328"/>
                    <a:pt x="5680202" y="6872060"/>
                    <a:pt x="5942965" y="7008187"/>
                  </a:cubicBezTo>
                  <a:cubicBezTo>
                    <a:pt x="6038596" y="7020117"/>
                    <a:pt x="6095365" y="6958117"/>
                    <a:pt x="6190869" y="7016402"/>
                  </a:cubicBezTo>
                  <a:cubicBezTo>
                    <a:pt x="6242050" y="6959291"/>
                    <a:pt x="6315837" y="6974742"/>
                    <a:pt x="6411214" y="6967114"/>
                  </a:cubicBezTo>
                  <a:cubicBezTo>
                    <a:pt x="6415786" y="6970047"/>
                    <a:pt x="6419469" y="6970047"/>
                    <a:pt x="6422644" y="6967310"/>
                  </a:cubicBezTo>
                  <a:cubicBezTo>
                    <a:pt x="6422136" y="6966723"/>
                    <a:pt x="6421755" y="6966331"/>
                    <a:pt x="6421247" y="6965549"/>
                  </a:cubicBezTo>
                  <a:cubicBezTo>
                    <a:pt x="6422136" y="6966331"/>
                    <a:pt x="6422263" y="6966331"/>
                    <a:pt x="6422771" y="6967114"/>
                  </a:cubicBezTo>
                  <a:cubicBezTo>
                    <a:pt x="6455029" y="6938167"/>
                    <a:pt x="6417691" y="6622885"/>
                    <a:pt x="6442202" y="6396398"/>
                  </a:cubicBezTo>
                  <a:close/>
                </a:path>
              </a:pathLst>
            </a:custGeom>
            <a:blipFill>
              <a:blip r:embed="rId5"/>
              <a:stretch>
                <a:fillRect l="-29574" t="0" r="-29574" b="0"/>
              </a:stretch>
            </a:blipFill>
          </p:spPr>
        </p:sp>
      </p:grpSp>
      <p:sp>
        <p:nvSpPr>
          <p:cNvPr name="TextBox 10" id="10"/>
          <p:cNvSpPr txBox="true"/>
          <p:nvPr/>
        </p:nvSpPr>
        <p:spPr>
          <a:xfrm rot="0">
            <a:off x="1155749" y="3396563"/>
            <a:ext cx="8781349" cy="2654252"/>
          </a:xfrm>
          <a:prstGeom prst="rect">
            <a:avLst/>
          </a:prstGeom>
        </p:spPr>
        <p:txBody>
          <a:bodyPr anchor="t" rtlCol="false" tIns="0" lIns="0" bIns="0" rIns="0">
            <a:spAutoFit/>
          </a:bodyPr>
          <a:lstStyle/>
          <a:p>
            <a:pPr>
              <a:lnSpc>
                <a:spcPts val="4251"/>
              </a:lnSpc>
              <a:spcBef>
                <a:spcPct val="0"/>
              </a:spcBef>
            </a:pPr>
            <a:r>
              <a:rPr lang="en-US" sz="3036">
                <a:solidFill>
                  <a:srgbClr val="FFFFFF"/>
                </a:solidFill>
                <a:latin typeface="Open Sans"/>
              </a:rPr>
              <a:t>Lorem ipsum dolor sit amet, consectetur adipiscing elit. Sed semper consectetur porta. Curabitur malesuada sodales urna at molestie. Nulla faucibus, odio at porta mollis, tortor leo mollis lacus, at imperdiet diam leo sed velit.</a:t>
            </a:r>
          </a:p>
        </p:txBody>
      </p:sp>
      <p:sp>
        <p:nvSpPr>
          <p:cNvPr name="TextBox 11" id="11"/>
          <p:cNvSpPr txBox="true"/>
          <p:nvPr/>
        </p:nvSpPr>
        <p:spPr>
          <a:xfrm rot="0">
            <a:off x="1155749" y="6540855"/>
            <a:ext cx="8537003" cy="2133475"/>
          </a:xfrm>
          <a:prstGeom prst="rect">
            <a:avLst/>
          </a:prstGeom>
        </p:spPr>
        <p:txBody>
          <a:bodyPr anchor="t" rtlCol="false" tIns="0" lIns="0" bIns="0" rIns="0">
            <a:spAutoFit/>
          </a:bodyPr>
          <a:lstStyle/>
          <a:p>
            <a:pPr algn="l" marL="0" indent="0" lvl="0">
              <a:lnSpc>
                <a:spcPts val="4251"/>
              </a:lnSpc>
              <a:spcBef>
                <a:spcPct val="0"/>
              </a:spcBef>
            </a:pPr>
            <a:r>
              <a:rPr lang="en-US" sz="3036" strike="noStrike" u="none">
                <a:solidFill>
                  <a:srgbClr val="FFFFFF"/>
                </a:solidFill>
                <a:latin typeface="Open Sans"/>
              </a:rPr>
              <a:t>Lorem ipsum dolor sit amet, consectetur adipiscing elit. Sed semper consectetur porta. Curabitur malesuada sodales urna at molestie. Nulla faucibus, odio at porta mollis.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grpSp>
        <p:nvGrpSpPr>
          <p:cNvPr name="Group 3" id="3"/>
          <p:cNvGrpSpPr>
            <a:grpSpLocks noChangeAspect="true"/>
          </p:cNvGrpSpPr>
          <p:nvPr/>
        </p:nvGrpSpPr>
        <p:grpSpPr>
          <a:xfrm rot="371731">
            <a:off x="9286141" y="5924410"/>
            <a:ext cx="5030872" cy="5026161"/>
            <a:chOff x="0" y="0"/>
            <a:chExt cx="3255264" cy="3252216"/>
          </a:xfrm>
        </p:grpSpPr>
        <p:sp>
          <p:nvSpPr>
            <p:cNvPr name="Freeform 4" id="4"/>
            <p:cNvSpPr/>
            <p:nvPr/>
          </p:nvSpPr>
          <p:spPr>
            <a:xfrm flipH="false" flipV="false" rot="0">
              <a:off x="0" y="0"/>
              <a:ext cx="3255264" cy="3252216"/>
            </a:xfrm>
            <a:custGeom>
              <a:avLst/>
              <a:gdLst/>
              <a:ahLst/>
              <a:cxnLst/>
              <a:rect r="r" b="b" t="t" l="l"/>
              <a:pathLst>
                <a:path h="3252216" w="3255264">
                  <a:moveTo>
                    <a:pt x="3255264" y="3252216"/>
                  </a:moveTo>
                  <a:lnTo>
                    <a:pt x="0" y="3252216"/>
                  </a:lnTo>
                  <a:lnTo>
                    <a:pt x="0" y="0"/>
                  </a:lnTo>
                  <a:lnTo>
                    <a:pt x="3255264" y="0"/>
                  </a:lnTo>
                  <a:lnTo>
                    <a:pt x="3255264" y="3252216"/>
                  </a:lnTo>
                  <a:close/>
                </a:path>
              </a:pathLst>
            </a:custGeom>
            <a:blipFill>
              <a:blip r:embed="rId3"/>
              <a:stretch>
                <a:fillRect l="-15" t="0" r="-15" b="0"/>
              </a:stretch>
            </a:blipFill>
          </p:spPr>
        </p:sp>
        <p:sp>
          <p:nvSpPr>
            <p:cNvPr name="Freeform 5" id="5"/>
            <p:cNvSpPr/>
            <p:nvPr/>
          </p:nvSpPr>
          <p:spPr>
            <a:xfrm flipH="false" flipV="false" rot="0">
              <a:off x="178784" y="170440"/>
              <a:ext cx="2903731" cy="2875349"/>
            </a:xfrm>
            <a:custGeom>
              <a:avLst/>
              <a:gdLst/>
              <a:ahLst/>
              <a:cxnLst/>
              <a:rect r="r" b="b" t="t" l="l"/>
              <a:pathLst>
                <a:path h="2875349" w="2903731">
                  <a:moveTo>
                    <a:pt x="65607" y="158"/>
                  </a:moveTo>
                  <a:lnTo>
                    <a:pt x="2878476" y="31987"/>
                  </a:lnTo>
                  <a:cubicBezTo>
                    <a:pt x="2892501" y="32145"/>
                    <a:pt x="2903731" y="43665"/>
                    <a:pt x="2903531" y="57691"/>
                  </a:cubicBezTo>
                  <a:lnTo>
                    <a:pt x="2863754" y="2850091"/>
                  </a:lnTo>
                  <a:cubicBezTo>
                    <a:pt x="2863553" y="2864142"/>
                    <a:pt x="2851959" y="2875349"/>
                    <a:pt x="2837909" y="2875069"/>
                  </a:cubicBezTo>
                  <a:lnTo>
                    <a:pt x="25041" y="2819370"/>
                  </a:lnTo>
                  <a:cubicBezTo>
                    <a:pt x="11100" y="2819094"/>
                    <a:pt x="0" y="2807608"/>
                    <a:pt x="200" y="2793665"/>
                  </a:cubicBezTo>
                  <a:lnTo>
                    <a:pt x="39977" y="25136"/>
                  </a:lnTo>
                  <a:cubicBezTo>
                    <a:pt x="40179" y="11171"/>
                    <a:pt x="51641" y="0"/>
                    <a:pt x="65607" y="158"/>
                  </a:cubicBezTo>
                  <a:close/>
                </a:path>
              </a:pathLst>
            </a:custGeom>
            <a:blipFill>
              <a:blip r:embed="rId4"/>
              <a:stretch>
                <a:fillRect l="-24382" t="0" r="-24382" b="0"/>
              </a:stretch>
            </a:blipFill>
          </p:spPr>
        </p:sp>
      </p:grpSp>
      <p:grpSp>
        <p:nvGrpSpPr>
          <p:cNvPr name="Group 6" id="6"/>
          <p:cNvGrpSpPr>
            <a:grpSpLocks noChangeAspect="true"/>
          </p:cNvGrpSpPr>
          <p:nvPr/>
        </p:nvGrpSpPr>
        <p:grpSpPr>
          <a:xfrm rot="-365551">
            <a:off x="12437694" y="3413606"/>
            <a:ext cx="5030872" cy="5026161"/>
            <a:chOff x="0" y="0"/>
            <a:chExt cx="3255264" cy="3252216"/>
          </a:xfrm>
        </p:grpSpPr>
        <p:sp>
          <p:nvSpPr>
            <p:cNvPr name="Freeform 7" id="7"/>
            <p:cNvSpPr/>
            <p:nvPr/>
          </p:nvSpPr>
          <p:spPr>
            <a:xfrm flipH="false" flipV="false" rot="0">
              <a:off x="0" y="0"/>
              <a:ext cx="3255264" cy="3252216"/>
            </a:xfrm>
            <a:custGeom>
              <a:avLst/>
              <a:gdLst/>
              <a:ahLst/>
              <a:cxnLst/>
              <a:rect r="r" b="b" t="t" l="l"/>
              <a:pathLst>
                <a:path h="3252216" w="3255264">
                  <a:moveTo>
                    <a:pt x="3255264" y="3252216"/>
                  </a:moveTo>
                  <a:lnTo>
                    <a:pt x="0" y="3252216"/>
                  </a:lnTo>
                  <a:lnTo>
                    <a:pt x="0" y="0"/>
                  </a:lnTo>
                  <a:lnTo>
                    <a:pt x="3255264" y="0"/>
                  </a:lnTo>
                  <a:lnTo>
                    <a:pt x="3255264" y="3252216"/>
                  </a:lnTo>
                  <a:close/>
                </a:path>
              </a:pathLst>
            </a:custGeom>
            <a:blipFill>
              <a:blip r:embed="rId3"/>
              <a:stretch>
                <a:fillRect l="-15" t="0" r="-15" b="0"/>
              </a:stretch>
            </a:blipFill>
          </p:spPr>
        </p:sp>
        <p:sp>
          <p:nvSpPr>
            <p:cNvPr name="Freeform 8" id="8"/>
            <p:cNvSpPr/>
            <p:nvPr/>
          </p:nvSpPr>
          <p:spPr>
            <a:xfrm flipH="false" flipV="false" rot="0">
              <a:off x="178784" y="170440"/>
              <a:ext cx="2903731" cy="2875349"/>
            </a:xfrm>
            <a:custGeom>
              <a:avLst/>
              <a:gdLst/>
              <a:ahLst/>
              <a:cxnLst/>
              <a:rect r="r" b="b" t="t" l="l"/>
              <a:pathLst>
                <a:path h="2875349" w="2903731">
                  <a:moveTo>
                    <a:pt x="65607" y="158"/>
                  </a:moveTo>
                  <a:lnTo>
                    <a:pt x="2878476" y="31987"/>
                  </a:lnTo>
                  <a:cubicBezTo>
                    <a:pt x="2892501" y="32145"/>
                    <a:pt x="2903731" y="43665"/>
                    <a:pt x="2903531" y="57691"/>
                  </a:cubicBezTo>
                  <a:lnTo>
                    <a:pt x="2863754" y="2850091"/>
                  </a:lnTo>
                  <a:cubicBezTo>
                    <a:pt x="2863553" y="2864142"/>
                    <a:pt x="2851959" y="2875349"/>
                    <a:pt x="2837909" y="2875069"/>
                  </a:cubicBezTo>
                  <a:lnTo>
                    <a:pt x="25041" y="2819370"/>
                  </a:lnTo>
                  <a:cubicBezTo>
                    <a:pt x="11100" y="2819094"/>
                    <a:pt x="0" y="2807608"/>
                    <a:pt x="200" y="2793665"/>
                  </a:cubicBezTo>
                  <a:lnTo>
                    <a:pt x="39977" y="25136"/>
                  </a:lnTo>
                  <a:cubicBezTo>
                    <a:pt x="40179" y="11171"/>
                    <a:pt x="51641" y="0"/>
                    <a:pt x="65607" y="158"/>
                  </a:cubicBezTo>
                  <a:close/>
                </a:path>
              </a:pathLst>
            </a:custGeom>
            <a:blipFill>
              <a:blip r:embed="rId5"/>
              <a:stretch>
                <a:fillRect l="0" t="0" r="-32028" b="0"/>
              </a:stretch>
            </a:blipFill>
          </p:spPr>
        </p:sp>
      </p:grpSp>
      <p:grpSp>
        <p:nvGrpSpPr>
          <p:cNvPr name="Group 9" id="9"/>
          <p:cNvGrpSpPr>
            <a:grpSpLocks noChangeAspect="true"/>
          </p:cNvGrpSpPr>
          <p:nvPr/>
        </p:nvGrpSpPr>
        <p:grpSpPr>
          <a:xfrm rot="828866">
            <a:off x="11984015" y="-776964"/>
            <a:ext cx="5030872" cy="5026161"/>
            <a:chOff x="0" y="0"/>
            <a:chExt cx="3255264" cy="3252216"/>
          </a:xfrm>
        </p:grpSpPr>
        <p:sp>
          <p:nvSpPr>
            <p:cNvPr name="Freeform 10" id="10"/>
            <p:cNvSpPr/>
            <p:nvPr/>
          </p:nvSpPr>
          <p:spPr>
            <a:xfrm flipH="false" flipV="false" rot="0">
              <a:off x="0" y="0"/>
              <a:ext cx="3255264" cy="3252216"/>
            </a:xfrm>
            <a:custGeom>
              <a:avLst/>
              <a:gdLst/>
              <a:ahLst/>
              <a:cxnLst/>
              <a:rect r="r" b="b" t="t" l="l"/>
              <a:pathLst>
                <a:path h="3252216" w="3255264">
                  <a:moveTo>
                    <a:pt x="3255264" y="3252216"/>
                  </a:moveTo>
                  <a:lnTo>
                    <a:pt x="0" y="3252216"/>
                  </a:lnTo>
                  <a:lnTo>
                    <a:pt x="0" y="0"/>
                  </a:lnTo>
                  <a:lnTo>
                    <a:pt x="3255264" y="0"/>
                  </a:lnTo>
                  <a:lnTo>
                    <a:pt x="3255264" y="3252216"/>
                  </a:lnTo>
                  <a:close/>
                </a:path>
              </a:pathLst>
            </a:custGeom>
            <a:blipFill>
              <a:blip r:embed="rId3"/>
              <a:stretch>
                <a:fillRect l="-15" t="0" r="-15" b="0"/>
              </a:stretch>
            </a:blipFill>
          </p:spPr>
        </p:sp>
        <p:sp>
          <p:nvSpPr>
            <p:cNvPr name="Freeform 11" id="11"/>
            <p:cNvSpPr/>
            <p:nvPr/>
          </p:nvSpPr>
          <p:spPr>
            <a:xfrm flipH="false" flipV="false" rot="0">
              <a:off x="178784" y="170440"/>
              <a:ext cx="2903731" cy="2875349"/>
            </a:xfrm>
            <a:custGeom>
              <a:avLst/>
              <a:gdLst/>
              <a:ahLst/>
              <a:cxnLst/>
              <a:rect r="r" b="b" t="t" l="l"/>
              <a:pathLst>
                <a:path h="2875349" w="2903731">
                  <a:moveTo>
                    <a:pt x="65607" y="158"/>
                  </a:moveTo>
                  <a:lnTo>
                    <a:pt x="2878476" y="31987"/>
                  </a:lnTo>
                  <a:cubicBezTo>
                    <a:pt x="2892501" y="32145"/>
                    <a:pt x="2903731" y="43665"/>
                    <a:pt x="2903531" y="57691"/>
                  </a:cubicBezTo>
                  <a:lnTo>
                    <a:pt x="2863754" y="2850091"/>
                  </a:lnTo>
                  <a:cubicBezTo>
                    <a:pt x="2863553" y="2864142"/>
                    <a:pt x="2851959" y="2875349"/>
                    <a:pt x="2837909" y="2875069"/>
                  </a:cubicBezTo>
                  <a:lnTo>
                    <a:pt x="25041" y="2819370"/>
                  </a:lnTo>
                  <a:cubicBezTo>
                    <a:pt x="11100" y="2819094"/>
                    <a:pt x="0" y="2807608"/>
                    <a:pt x="200" y="2793665"/>
                  </a:cubicBezTo>
                  <a:lnTo>
                    <a:pt x="39977" y="25136"/>
                  </a:lnTo>
                  <a:cubicBezTo>
                    <a:pt x="40179" y="11171"/>
                    <a:pt x="51641" y="0"/>
                    <a:pt x="65607" y="158"/>
                  </a:cubicBezTo>
                  <a:close/>
                </a:path>
              </a:pathLst>
            </a:custGeom>
            <a:blipFill>
              <a:blip r:embed="rId6"/>
              <a:stretch>
                <a:fillRect l="-24242" t="0" r="-24242" b="0"/>
              </a:stretch>
            </a:blipFill>
          </p:spPr>
        </p:sp>
      </p:grpSp>
      <p:sp>
        <p:nvSpPr>
          <p:cNvPr name="TextBox 12" id="12"/>
          <p:cNvSpPr txBox="true"/>
          <p:nvPr/>
        </p:nvSpPr>
        <p:spPr>
          <a:xfrm rot="0">
            <a:off x="1028700" y="1764692"/>
            <a:ext cx="8851378" cy="1001805"/>
          </a:xfrm>
          <a:prstGeom prst="rect">
            <a:avLst/>
          </a:prstGeom>
        </p:spPr>
        <p:txBody>
          <a:bodyPr anchor="t" rtlCol="false" tIns="0" lIns="0" bIns="0" rIns="0">
            <a:spAutoFit/>
          </a:bodyPr>
          <a:lstStyle/>
          <a:p>
            <a:pPr algn="l" marL="0" indent="0" lvl="1">
              <a:lnSpc>
                <a:spcPts val="7884"/>
              </a:lnSpc>
              <a:spcBef>
                <a:spcPct val="0"/>
              </a:spcBef>
            </a:pPr>
            <a:r>
              <a:rPr lang="en-US" sz="6856">
                <a:solidFill>
                  <a:srgbClr val="FFFFFF"/>
                </a:solidFill>
                <a:latin typeface="Fibre"/>
              </a:rPr>
              <a:t>ANIMATRONIC DINOSAURS</a:t>
            </a:r>
          </a:p>
        </p:txBody>
      </p:sp>
      <p:sp>
        <p:nvSpPr>
          <p:cNvPr name="TextBox 13" id="13"/>
          <p:cNvSpPr txBox="true"/>
          <p:nvPr/>
        </p:nvSpPr>
        <p:spPr>
          <a:xfrm rot="0">
            <a:off x="1028700" y="3106149"/>
            <a:ext cx="9819425" cy="1847592"/>
          </a:xfrm>
          <a:prstGeom prst="rect">
            <a:avLst/>
          </a:prstGeom>
        </p:spPr>
        <p:txBody>
          <a:bodyPr anchor="t" rtlCol="false" tIns="0" lIns="0" bIns="0" rIns="0">
            <a:spAutoFit/>
          </a:bodyPr>
          <a:lstStyle/>
          <a:p>
            <a:pPr>
              <a:lnSpc>
                <a:spcPts val="3689"/>
              </a:lnSpc>
              <a:spcBef>
                <a:spcPct val="0"/>
              </a:spcBef>
            </a:pPr>
            <a:r>
              <a:rPr lang="en-US" sz="2635">
                <a:solidFill>
                  <a:srgbClr val="FFFFFF"/>
                </a:solidFill>
                <a:latin typeface="Open Sans"/>
              </a:rPr>
              <a:t>Lorem ipsum dolor sit amet, consectetur adipiscing elit. Sed semper consectetur porta. Curabitur malesuada sodales urna at molestie. Nulla faucibus, odio at porta mollis, tortor leo mollis lacus, at imperdiet diam leo sed velit.</a:t>
            </a:r>
          </a:p>
        </p:txBody>
      </p:sp>
      <p:sp>
        <p:nvSpPr>
          <p:cNvPr name="TextBox 14" id="14"/>
          <p:cNvSpPr txBox="true"/>
          <p:nvPr/>
        </p:nvSpPr>
        <p:spPr>
          <a:xfrm rot="0">
            <a:off x="1028700" y="5560775"/>
            <a:ext cx="8000917" cy="2314317"/>
          </a:xfrm>
          <a:prstGeom prst="rect">
            <a:avLst/>
          </a:prstGeom>
        </p:spPr>
        <p:txBody>
          <a:bodyPr anchor="t" rtlCol="false" tIns="0" lIns="0" bIns="0" rIns="0">
            <a:spAutoFit/>
          </a:bodyPr>
          <a:lstStyle/>
          <a:p>
            <a:pPr>
              <a:lnSpc>
                <a:spcPts val="3689"/>
              </a:lnSpc>
              <a:spcBef>
                <a:spcPct val="0"/>
              </a:spcBef>
            </a:pPr>
            <a:r>
              <a:rPr lang="en-US" sz="2635">
                <a:solidFill>
                  <a:srgbClr val="FFFFFF"/>
                </a:solidFill>
                <a:latin typeface="Open Sans"/>
              </a:rPr>
              <a:t>Lorem ipsum dolor sit amet, consectetur adipiscing elit. Sed semper consectetur porta. Curabitur malesuada sodales urna at molestie. Nulla faucibus, odio at porta mollis, tortor leo mollis lacus, at imperdiet diam leo sed velit.</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grpSp>
        <p:nvGrpSpPr>
          <p:cNvPr name="Group 3" id="3"/>
          <p:cNvGrpSpPr/>
          <p:nvPr/>
        </p:nvGrpSpPr>
        <p:grpSpPr>
          <a:xfrm rot="0">
            <a:off x="0" y="0"/>
            <a:ext cx="23424803" cy="3555009"/>
            <a:chOff x="0" y="0"/>
            <a:chExt cx="31233070" cy="4740012"/>
          </a:xfrm>
        </p:grpSpPr>
        <p:sp>
          <p:nvSpPr>
            <p:cNvPr name="Freeform 4" id="4"/>
            <p:cNvSpPr/>
            <p:nvPr/>
          </p:nvSpPr>
          <p:spPr>
            <a:xfrm flipH="false" flipV="false" rot="-10800000">
              <a:off x="0" y="0"/>
              <a:ext cx="15704861" cy="4740012"/>
            </a:xfrm>
            <a:custGeom>
              <a:avLst/>
              <a:gdLst/>
              <a:ahLst/>
              <a:cxnLst/>
              <a:rect r="r" b="b" t="t" l="l"/>
              <a:pathLst>
                <a:path h="4740012" w="15704861">
                  <a:moveTo>
                    <a:pt x="0" y="0"/>
                  </a:moveTo>
                  <a:lnTo>
                    <a:pt x="15704861" y="0"/>
                  </a:lnTo>
                  <a:lnTo>
                    <a:pt x="15704861" y="4740012"/>
                  </a:lnTo>
                  <a:lnTo>
                    <a:pt x="0" y="47400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Freeform 5" id="5"/>
            <p:cNvSpPr/>
            <p:nvPr/>
          </p:nvSpPr>
          <p:spPr>
            <a:xfrm flipH="true" flipV="false" rot="-10800000">
              <a:off x="15528209" y="0"/>
              <a:ext cx="15704861" cy="4740012"/>
            </a:xfrm>
            <a:custGeom>
              <a:avLst/>
              <a:gdLst/>
              <a:ahLst/>
              <a:cxnLst/>
              <a:rect r="r" b="b" t="t" l="l"/>
              <a:pathLst>
                <a:path h="4740012" w="15704861">
                  <a:moveTo>
                    <a:pt x="15704861" y="0"/>
                  </a:moveTo>
                  <a:lnTo>
                    <a:pt x="0" y="0"/>
                  </a:lnTo>
                  <a:lnTo>
                    <a:pt x="0" y="4740012"/>
                  </a:lnTo>
                  <a:lnTo>
                    <a:pt x="15704861" y="4740012"/>
                  </a:lnTo>
                  <a:lnTo>
                    <a:pt x="15704861"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grpSp>
        <p:nvGrpSpPr>
          <p:cNvPr name="Group 6" id="6"/>
          <p:cNvGrpSpPr>
            <a:grpSpLocks noChangeAspect="true"/>
          </p:cNvGrpSpPr>
          <p:nvPr/>
        </p:nvGrpSpPr>
        <p:grpSpPr>
          <a:xfrm rot="0">
            <a:off x="1028700" y="622965"/>
            <a:ext cx="5611103" cy="8744851"/>
            <a:chOff x="0" y="0"/>
            <a:chExt cx="3365500" cy="5245100"/>
          </a:xfrm>
        </p:grpSpPr>
        <p:sp>
          <p:nvSpPr>
            <p:cNvPr name="Freeform 7" id="7"/>
            <p:cNvSpPr/>
            <p:nvPr/>
          </p:nvSpPr>
          <p:spPr>
            <a:xfrm flipH="false" flipV="false" rot="0">
              <a:off x="0" y="0"/>
              <a:ext cx="3352800" cy="5219700"/>
            </a:xfrm>
            <a:custGeom>
              <a:avLst/>
              <a:gdLst/>
              <a:ahLst/>
              <a:cxnLst/>
              <a:rect r="r" b="b" t="t" l="l"/>
              <a:pathLst>
                <a:path h="5219700" w="3352800">
                  <a:moveTo>
                    <a:pt x="3352800" y="5143500"/>
                  </a:moveTo>
                  <a:cubicBezTo>
                    <a:pt x="3352800" y="5143500"/>
                    <a:pt x="3302000" y="5143500"/>
                    <a:pt x="3263900" y="5130800"/>
                  </a:cubicBezTo>
                  <a:cubicBezTo>
                    <a:pt x="3225800" y="5118100"/>
                    <a:pt x="3136900" y="5143500"/>
                    <a:pt x="3136900" y="5143500"/>
                  </a:cubicBezTo>
                  <a:lnTo>
                    <a:pt x="3009900" y="5156200"/>
                  </a:lnTo>
                  <a:cubicBezTo>
                    <a:pt x="2984500" y="5168900"/>
                    <a:pt x="2895600" y="5130800"/>
                    <a:pt x="2895600" y="5130800"/>
                  </a:cubicBezTo>
                  <a:cubicBezTo>
                    <a:pt x="2819400" y="5118100"/>
                    <a:pt x="2819400" y="5080000"/>
                    <a:pt x="2819400" y="5080000"/>
                  </a:cubicBezTo>
                  <a:cubicBezTo>
                    <a:pt x="2781300" y="5003800"/>
                    <a:pt x="2705100" y="5003800"/>
                    <a:pt x="2705100" y="5003800"/>
                  </a:cubicBezTo>
                  <a:lnTo>
                    <a:pt x="2603500" y="4965700"/>
                  </a:lnTo>
                  <a:cubicBezTo>
                    <a:pt x="2552700" y="4927600"/>
                    <a:pt x="2527300" y="4927600"/>
                    <a:pt x="2527300" y="4927600"/>
                  </a:cubicBezTo>
                  <a:cubicBezTo>
                    <a:pt x="2451100" y="4914900"/>
                    <a:pt x="2349500" y="4965700"/>
                    <a:pt x="2349500" y="4965700"/>
                  </a:cubicBezTo>
                  <a:cubicBezTo>
                    <a:pt x="2311400" y="4978400"/>
                    <a:pt x="2209800" y="4965700"/>
                    <a:pt x="2209800" y="4965700"/>
                  </a:cubicBezTo>
                  <a:cubicBezTo>
                    <a:pt x="2108200" y="4953000"/>
                    <a:pt x="1993900" y="5067300"/>
                    <a:pt x="1993900" y="5067300"/>
                  </a:cubicBezTo>
                  <a:lnTo>
                    <a:pt x="1828800" y="5156200"/>
                  </a:lnTo>
                  <a:cubicBezTo>
                    <a:pt x="1790700" y="5181600"/>
                    <a:pt x="1727200" y="5168900"/>
                    <a:pt x="1727200" y="5168900"/>
                  </a:cubicBezTo>
                  <a:cubicBezTo>
                    <a:pt x="1663700" y="5168900"/>
                    <a:pt x="1587500" y="5194300"/>
                    <a:pt x="1587500" y="5194300"/>
                  </a:cubicBezTo>
                  <a:lnTo>
                    <a:pt x="1371600" y="5219700"/>
                  </a:lnTo>
                  <a:cubicBezTo>
                    <a:pt x="1371600" y="5219700"/>
                    <a:pt x="1257300" y="5207000"/>
                    <a:pt x="1244600" y="5194300"/>
                  </a:cubicBezTo>
                  <a:cubicBezTo>
                    <a:pt x="1231900" y="5181600"/>
                    <a:pt x="1168400" y="5194300"/>
                    <a:pt x="1168400" y="5194300"/>
                  </a:cubicBezTo>
                  <a:lnTo>
                    <a:pt x="1066800" y="5181600"/>
                  </a:lnTo>
                  <a:lnTo>
                    <a:pt x="1016000" y="5143500"/>
                  </a:lnTo>
                  <a:lnTo>
                    <a:pt x="876300" y="5080000"/>
                  </a:lnTo>
                  <a:lnTo>
                    <a:pt x="673100" y="5041900"/>
                  </a:lnTo>
                  <a:lnTo>
                    <a:pt x="571500" y="5029200"/>
                  </a:lnTo>
                  <a:lnTo>
                    <a:pt x="431800" y="5016500"/>
                  </a:lnTo>
                  <a:lnTo>
                    <a:pt x="393700" y="4978400"/>
                  </a:lnTo>
                  <a:lnTo>
                    <a:pt x="317500" y="4965700"/>
                  </a:lnTo>
                  <a:lnTo>
                    <a:pt x="177800" y="4914900"/>
                  </a:lnTo>
                  <a:lnTo>
                    <a:pt x="88900" y="4876800"/>
                  </a:lnTo>
                  <a:lnTo>
                    <a:pt x="0" y="4787900"/>
                  </a:lnTo>
                  <a:lnTo>
                    <a:pt x="0" y="101600"/>
                  </a:lnTo>
                  <a:lnTo>
                    <a:pt x="76200" y="127000"/>
                  </a:lnTo>
                  <a:cubicBezTo>
                    <a:pt x="76200" y="127000"/>
                    <a:pt x="152400" y="152400"/>
                    <a:pt x="177800" y="152400"/>
                  </a:cubicBezTo>
                  <a:cubicBezTo>
                    <a:pt x="203200" y="152400"/>
                    <a:pt x="317500" y="114300"/>
                    <a:pt x="317500" y="114300"/>
                  </a:cubicBezTo>
                  <a:cubicBezTo>
                    <a:pt x="368300" y="88900"/>
                    <a:pt x="419100" y="76200"/>
                    <a:pt x="419100" y="76200"/>
                  </a:cubicBezTo>
                  <a:lnTo>
                    <a:pt x="609600" y="63500"/>
                  </a:lnTo>
                  <a:cubicBezTo>
                    <a:pt x="635000" y="50800"/>
                    <a:pt x="723900" y="38100"/>
                    <a:pt x="723900" y="38100"/>
                  </a:cubicBezTo>
                  <a:lnTo>
                    <a:pt x="889000" y="25400"/>
                  </a:lnTo>
                  <a:cubicBezTo>
                    <a:pt x="990600" y="0"/>
                    <a:pt x="1168400" y="88900"/>
                    <a:pt x="1168400" y="88900"/>
                  </a:cubicBezTo>
                  <a:cubicBezTo>
                    <a:pt x="1257300" y="139700"/>
                    <a:pt x="1308100" y="139700"/>
                    <a:pt x="1333500" y="127000"/>
                  </a:cubicBezTo>
                  <a:cubicBezTo>
                    <a:pt x="1358900" y="114300"/>
                    <a:pt x="1473200" y="127000"/>
                    <a:pt x="1511300" y="139700"/>
                  </a:cubicBezTo>
                  <a:cubicBezTo>
                    <a:pt x="1549400" y="152400"/>
                    <a:pt x="1676400" y="127000"/>
                    <a:pt x="1714500" y="114300"/>
                  </a:cubicBezTo>
                  <a:cubicBezTo>
                    <a:pt x="1752600" y="101600"/>
                    <a:pt x="1841500" y="127000"/>
                    <a:pt x="1841500" y="127000"/>
                  </a:cubicBezTo>
                  <a:lnTo>
                    <a:pt x="1930400" y="165100"/>
                  </a:lnTo>
                  <a:cubicBezTo>
                    <a:pt x="1943100" y="190500"/>
                    <a:pt x="2120900" y="203200"/>
                    <a:pt x="2120900" y="203200"/>
                  </a:cubicBezTo>
                  <a:cubicBezTo>
                    <a:pt x="2159000" y="228600"/>
                    <a:pt x="2247900" y="203200"/>
                    <a:pt x="2247900" y="203200"/>
                  </a:cubicBezTo>
                  <a:cubicBezTo>
                    <a:pt x="2374900" y="228600"/>
                    <a:pt x="2438400" y="215900"/>
                    <a:pt x="2501900" y="177800"/>
                  </a:cubicBezTo>
                  <a:cubicBezTo>
                    <a:pt x="2565400" y="139700"/>
                    <a:pt x="2667000" y="177800"/>
                    <a:pt x="2667000" y="177800"/>
                  </a:cubicBezTo>
                  <a:cubicBezTo>
                    <a:pt x="2667000" y="177800"/>
                    <a:pt x="2743200" y="190500"/>
                    <a:pt x="2844800" y="190500"/>
                  </a:cubicBezTo>
                  <a:cubicBezTo>
                    <a:pt x="2946400" y="190500"/>
                    <a:pt x="3022600" y="241300"/>
                    <a:pt x="3035300" y="254000"/>
                  </a:cubicBezTo>
                  <a:cubicBezTo>
                    <a:pt x="3048000" y="266700"/>
                    <a:pt x="3111500" y="241300"/>
                    <a:pt x="3124200" y="241300"/>
                  </a:cubicBezTo>
                  <a:cubicBezTo>
                    <a:pt x="3136900" y="241300"/>
                    <a:pt x="3200400" y="254000"/>
                    <a:pt x="3238500" y="241300"/>
                  </a:cubicBezTo>
                  <a:cubicBezTo>
                    <a:pt x="3276600" y="228600"/>
                    <a:pt x="3352800" y="241300"/>
                    <a:pt x="3352800" y="241300"/>
                  </a:cubicBezTo>
                  <a:lnTo>
                    <a:pt x="3352800" y="5143500"/>
                  </a:lnTo>
                  <a:close/>
                </a:path>
              </a:pathLst>
            </a:custGeom>
            <a:blipFill>
              <a:blip r:embed="rId5"/>
              <a:stretch>
                <a:fillRect l="-66586" t="0" r="-66586" b="0"/>
              </a:stretch>
            </a:blipFill>
          </p:spPr>
        </p:sp>
        <p:sp>
          <p:nvSpPr>
            <p:cNvPr name="Freeform 8" id="8"/>
            <p:cNvSpPr/>
            <p:nvPr/>
          </p:nvSpPr>
          <p:spPr>
            <a:xfrm flipH="false" flipV="false" rot="0">
              <a:off x="0" y="0"/>
              <a:ext cx="3352800" cy="292100"/>
            </a:xfrm>
            <a:custGeom>
              <a:avLst/>
              <a:gdLst/>
              <a:ahLst/>
              <a:cxnLst/>
              <a:rect r="r" b="b" t="t" l="l"/>
              <a:pathLst>
                <a:path h="292100" w="3352800">
                  <a:moveTo>
                    <a:pt x="3352800" y="292100"/>
                  </a:moveTo>
                  <a:lnTo>
                    <a:pt x="0" y="292100"/>
                  </a:lnTo>
                  <a:lnTo>
                    <a:pt x="0" y="0"/>
                  </a:lnTo>
                  <a:lnTo>
                    <a:pt x="3352800" y="0"/>
                  </a:lnTo>
                  <a:lnTo>
                    <a:pt x="3352800" y="292100"/>
                  </a:lnTo>
                  <a:close/>
                </a:path>
              </a:pathLst>
            </a:custGeom>
            <a:blipFill>
              <a:blip r:embed="rId6"/>
              <a:stretch>
                <a:fillRect l="0" t="-7825" r="0" b="-70087"/>
              </a:stretch>
            </a:blipFill>
          </p:spPr>
        </p:sp>
        <p:sp>
          <p:nvSpPr>
            <p:cNvPr name="Freeform 9" id="9"/>
            <p:cNvSpPr/>
            <p:nvPr/>
          </p:nvSpPr>
          <p:spPr>
            <a:xfrm flipH="false" flipV="false" rot="0">
              <a:off x="0" y="4775200"/>
              <a:ext cx="3365500" cy="469900"/>
            </a:xfrm>
            <a:custGeom>
              <a:avLst/>
              <a:gdLst/>
              <a:ahLst/>
              <a:cxnLst/>
              <a:rect r="r" b="b" t="t" l="l"/>
              <a:pathLst>
                <a:path h="469900" w="3365500">
                  <a:moveTo>
                    <a:pt x="3365500" y="469900"/>
                  </a:moveTo>
                  <a:lnTo>
                    <a:pt x="0" y="469900"/>
                  </a:lnTo>
                  <a:lnTo>
                    <a:pt x="0" y="0"/>
                  </a:lnTo>
                  <a:lnTo>
                    <a:pt x="3365500" y="0"/>
                  </a:lnTo>
                  <a:lnTo>
                    <a:pt x="3365500" y="469900"/>
                  </a:lnTo>
                  <a:close/>
                </a:path>
              </a:pathLst>
            </a:custGeom>
            <a:blipFill>
              <a:blip r:embed="rId7"/>
              <a:stretch>
                <a:fillRect l="0" t="-137943" r="0" b="-27056"/>
              </a:stretch>
            </a:blipFill>
          </p:spPr>
        </p:sp>
      </p:grpSp>
      <p:sp>
        <p:nvSpPr>
          <p:cNvPr name="TextBox 10" id="10"/>
          <p:cNvSpPr txBox="true"/>
          <p:nvPr/>
        </p:nvSpPr>
        <p:spPr>
          <a:xfrm rot="0">
            <a:off x="7115986" y="3403369"/>
            <a:ext cx="7877455" cy="1010338"/>
          </a:xfrm>
          <a:prstGeom prst="rect">
            <a:avLst/>
          </a:prstGeom>
        </p:spPr>
        <p:txBody>
          <a:bodyPr anchor="t" rtlCol="false" tIns="0" lIns="0" bIns="0" rIns="0">
            <a:spAutoFit/>
          </a:bodyPr>
          <a:lstStyle/>
          <a:p>
            <a:pPr algn="l" marL="0" indent="0" lvl="1">
              <a:lnSpc>
                <a:spcPts val="7884"/>
              </a:lnSpc>
              <a:spcBef>
                <a:spcPct val="0"/>
              </a:spcBef>
            </a:pPr>
            <a:r>
              <a:rPr lang="en-US" sz="6856" strike="noStrike" u="none">
                <a:solidFill>
                  <a:srgbClr val="FFFFFF"/>
                </a:solidFill>
                <a:latin typeface="Fibre"/>
              </a:rPr>
              <a:t>DISCOVERING FOSSILS</a:t>
            </a:r>
          </a:p>
        </p:txBody>
      </p:sp>
      <p:sp>
        <p:nvSpPr>
          <p:cNvPr name="TextBox 11" id="11"/>
          <p:cNvSpPr txBox="true"/>
          <p:nvPr/>
        </p:nvSpPr>
        <p:spPr>
          <a:xfrm rot="0">
            <a:off x="7115986" y="4938240"/>
            <a:ext cx="9408264" cy="2614901"/>
          </a:xfrm>
          <a:prstGeom prst="rect">
            <a:avLst/>
          </a:prstGeom>
        </p:spPr>
        <p:txBody>
          <a:bodyPr anchor="t" rtlCol="false" tIns="0" lIns="0" bIns="0" rIns="0">
            <a:spAutoFit/>
          </a:bodyPr>
          <a:lstStyle/>
          <a:p>
            <a:pPr>
              <a:lnSpc>
                <a:spcPts val="4162"/>
              </a:lnSpc>
              <a:spcBef>
                <a:spcPct val="0"/>
              </a:spcBef>
            </a:pPr>
            <a:r>
              <a:rPr lang="en-US" sz="2973">
                <a:solidFill>
                  <a:srgbClr val="FFFFFF"/>
                </a:solidFill>
                <a:latin typeface="Open Sans"/>
              </a:rPr>
              <a:t>Lorem ipsum dolor sit amet, consectetur adipiscing elit. Sed semper consectetur porta. Curabitur malesuada sodales urna at molestie. Nulla faucibus, odio at porta mollis, tortor leo mollis lacus, at imperdiet diam leo sed velit.</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sp>
        <p:nvSpPr>
          <p:cNvPr name="Freeform 3" id="3"/>
          <p:cNvSpPr/>
          <p:nvPr/>
        </p:nvSpPr>
        <p:spPr>
          <a:xfrm flipH="false" flipV="false" rot="0">
            <a:off x="13913483" y="-4305376"/>
            <a:ext cx="9254702" cy="7681403"/>
          </a:xfrm>
          <a:custGeom>
            <a:avLst/>
            <a:gdLst/>
            <a:ahLst/>
            <a:cxnLst/>
            <a:rect r="r" b="b" t="t" l="l"/>
            <a:pathLst>
              <a:path h="7681403" w="9254702">
                <a:moveTo>
                  <a:pt x="0" y="0"/>
                </a:moveTo>
                <a:lnTo>
                  <a:pt x="9254702" y="0"/>
                </a:lnTo>
                <a:lnTo>
                  <a:pt x="9254702" y="7681403"/>
                </a:lnTo>
                <a:lnTo>
                  <a:pt x="0" y="768140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TextBox 4" id="4"/>
          <p:cNvSpPr txBox="true"/>
          <p:nvPr/>
        </p:nvSpPr>
        <p:spPr>
          <a:xfrm rot="0">
            <a:off x="2491908" y="1757900"/>
            <a:ext cx="13354736" cy="1094685"/>
          </a:xfrm>
          <a:prstGeom prst="rect">
            <a:avLst/>
          </a:prstGeom>
        </p:spPr>
        <p:txBody>
          <a:bodyPr anchor="t" rtlCol="false" tIns="0" lIns="0" bIns="0" rIns="0">
            <a:spAutoFit/>
          </a:bodyPr>
          <a:lstStyle/>
          <a:p>
            <a:pPr algn="ctr" marL="0" indent="0" lvl="1">
              <a:lnSpc>
                <a:spcPts val="8499"/>
              </a:lnSpc>
            </a:pPr>
            <a:r>
              <a:rPr lang="en-US" sz="7391">
                <a:solidFill>
                  <a:srgbClr val="FFFFFF"/>
                </a:solidFill>
                <a:latin typeface="Fibre"/>
              </a:rPr>
              <a:t>FASCINATING HISTORY OF DINOSAURS</a:t>
            </a:r>
          </a:p>
        </p:txBody>
      </p:sp>
      <p:sp>
        <p:nvSpPr>
          <p:cNvPr name="Freeform 5" id="5"/>
          <p:cNvSpPr/>
          <p:nvPr/>
        </p:nvSpPr>
        <p:spPr>
          <a:xfrm flipH="false" flipV="false" rot="0">
            <a:off x="3466082" y="3623677"/>
            <a:ext cx="2630395" cy="2644821"/>
          </a:xfrm>
          <a:custGeom>
            <a:avLst/>
            <a:gdLst/>
            <a:ahLst/>
            <a:cxnLst/>
            <a:rect r="r" b="b" t="t" l="l"/>
            <a:pathLst>
              <a:path h="2644821" w="2630395">
                <a:moveTo>
                  <a:pt x="0" y="0"/>
                </a:moveTo>
                <a:lnTo>
                  <a:pt x="2630395" y="0"/>
                </a:lnTo>
                <a:lnTo>
                  <a:pt x="2630395" y="2644821"/>
                </a:lnTo>
                <a:lnTo>
                  <a:pt x="0" y="264482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3661640" y="3828986"/>
            <a:ext cx="2209243" cy="2209235"/>
            <a:chOff x="0" y="0"/>
            <a:chExt cx="6350000" cy="6349975"/>
          </a:xfrm>
        </p:grpSpPr>
        <p:sp>
          <p:nvSpPr>
            <p:cNvPr name="Freeform 7" id="7"/>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7"/>
              <a:stretch>
                <a:fillRect l="-45313" t="0" r="-45313" b="0"/>
              </a:stretch>
            </a:blipFill>
          </p:spPr>
        </p:sp>
      </p:grpSp>
      <p:sp>
        <p:nvSpPr>
          <p:cNvPr name="TextBox 8" id="8"/>
          <p:cNvSpPr txBox="true"/>
          <p:nvPr/>
        </p:nvSpPr>
        <p:spPr>
          <a:xfrm rot="0">
            <a:off x="2880972" y="6481298"/>
            <a:ext cx="3800616" cy="1990113"/>
          </a:xfrm>
          <a:prstGeom prst="rect">
            <a:avLst/>
          </a:prstGeom>
        </p:spPr>
        <p:txBody>
          <a:bodyPr anchor="t" rtlCol="false" tIns="0" lIns="0" bIns="0" rIns="0">
            <a:spAutoFit/>
          </a:bodyPr>
          <a:lstStyle/>
          <a:p>
            <a:pPr algn="ctr">
              <a:lnSpc>
                <a:spcPts val="2658"/>
              </a:lnSpc>
              <a:spcBef>
                <a:spcPct val="0"/>
              </a:spcBef>
            </a:pPr>
            <a:r>
              <a:rPr lang="en-US" sz="1899">
                <a:solidFill>
                  <a:srgbClr val="FFFFFF"/>
                </a:solidFill>
                <a:latin typeface="Open Sans"/>
              </a:rPr>
              <a:t>Lorem ipsum dolor sit amet, consectetur adipiscing elit. Sed semper consectetur porta. Curabitur malesuada sodales urna at molestie. Nulla faucibus, odio at porta mollis.</a:t>
            </a:r>
          </a:p>
        </p:txBody>
      </p:sp>
      <p:sp>
        <p:nvSpPr>
          <p:cNvPr name="Freeform 9" id="9"/>
          <p:cNvSpPr/>
          <p:nvPr/>
        </p:nvSpPr>
        <p:spPr>
          <a:xfrm flipH="false" flipV="false" rot="0">
            <a:off x="7854079" y="3623677"/>
            <a:ext cx="2630395" cy="2644821"/>
          </a:xfrm>
          <a:custGeom>
            <a:avLst/>
            <a:gdLst/>
            <a:ahLst/>
            <a:cxnLst/>
            <a:rect r="r" b="b" t="t" l="l"/>
            <a:pathLst>
              <a:path h="2644821" w="2630395">
                <a:moveTo>
                  <a:pt x="0" y="0"/>
                </a:moveTo>
                <a:lnTo>
                  <a:pt x="2630395" y="0"/>
                </a:lnTo>
                <a:lnTo>
                  <a:pt x="2630395" y="2644821"/>
                </a:lnTo>
                <a:lnTo>
                  <a:pt x="0" y="264482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0" id="10"/>
          <p:cNvGrpSpPr/>
          <p:nvPr/>
        </p:nvGrpSpPr>
        <p:grpSpPr>
          <a:xfrm rot="0">
            <a:off x="8049636" y="3828986"/>
            <a:ext cx="2209243" cy="2209235"/>
            <a:chOff x="0" y="0"/>
            <a:chExt cx="6350000" cy="6349975"/>
          </a:xfrm>
        </p:grpSpPr>
        <p:sp>
          <p:nvSpPr>
            <p:cNvPr name="Freeform 11" id="11"/>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8"/>
              <a:stretch>
                <a:fillRect l="-50516" t="0" r="0" b="0"/>
              </a:stretch>
            </a:blipFill>
          </p:spPr>
        </p:sp>
      </p:grpSp>
      <p:sp>
        <p:nvSpPr>
          <p:cNvPr name="TextBox 12" id="12"/>
          <p:cNvSpPr txBox="true"/>
          <p:nvPr/>
        </p:nvSpPr>
        <p:spPr>
          <a:xfrm rot="0">
            <a:off x="7268968" y="6481298"/>
            <a:ext cx="3800616" cy="1990113"/>
          </a:xfrm>
          <a:prstGeom prst="rect">
            <a:avLst/>
          </a:prstGeom>
        </p:spPr>
        <p:txBody>
          <a:bodyPr anchor="t" rtlCol="false" tIns="0" lIns="0" bIns="0" rIns="0">
            <a:spAutoFit/>
          </a:bodyPr>
          <a:lstStyle/>
          <a:p>
            <a:pPr algn="ctr">
              <a:lnSpc>
                <a:spcPts val="2658"/>
              </a:lnSpc>
              <a:spcBef>
                <a:spcPct val="0"/>
              </a:spcBef>
            </a:pPr>
            <a:r>
              <a:rPr lang="en-US" sz="1899">
                <a:solidFill>
                  <a:srgbClr val="FFFFFF"/>
                </a:solidFill>
                <a:latin typeface="Open Sans"/>
              </a:rPr>
              <a:t>Lorem ipsum dolor sit amet, consectetur adipiscing elit. Sed semper consectetur porta. Curabitur malesuada sodales urna at molestie. Nulla faucibus, odio at porta mollis.</a:t>
            </a:r>
          </a:p>
        </p:txBody>
      </p:sp>
      <p:sp>
        <p:nvSpPr>
          <p:cNvPr name="Freeform 13" id="13"/>
          <p:cNvSpPr/>
          <p:nvPr/>
        </p:nvSpPr>
        <p:spPr>
          <a:xfrm flipH="false" flipV="false" rot="0">
            <a:off x="12245245" y="3623677"/>
            <a:ext cx="2630395" cy="2644821"/>
          </a:xfrm>
          <a:custGeom>
            <a:avLst/>
            <a:gdLst/>
            <a:ahLst/>
            <a:cxnLst/>
            <a:rect r="r" b="b" t="t" l="l"/>
            <a:pathLst>
              <a:path h="2644821" w="2630395">
                <a:moveTo>
                  <a:pt x="0" y="0"/>
                </a:moveTo>
                <a:lnTo>
                  <a:pt x="2630395" y="0"/>
                </a:lnTo>
                <a:lnTo>
                  <a:pt x="2630395" y="2644821"/>
                </a:lnTo>
                <a:lnTo>
                  <a:pt x="0" y="264482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4" id="14"/>
          <p:cNvGrpSpPr/>
          <p:nvPr/>
        </p:nvGrpSpPr>
        <p:grpSpPr>
          <a:xfrm rot="0">
            <a:off x="12440803" y="3828986"/>
            <a:ext cx="2209243" cy="2209235"/>
            <a:chOff x="0" y="0"/>
            <a:chExt cx="6350000" cy="6349975"/>
          </a:xfrm>
        </p:grpSpPr>
        <p:sp>
          <p:nvSpPr>
            <p:cNvPr name="Freeform 15" id="15"/>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9"/>
              <a:stretch>
                <a:fillRect l="-24976" t="0" r="-24976" b="0"/>
              </a:stretch>
            </a:blipFill>
          </p:spPr>
        </p:sp>
      </p:grpSp>
      <p:sp>
        <p:nvSpPr>
          <p:cNvPr name="TextBox 16" id="16"/>
          <p:cNvSpPr txBox="true"/>
          <p:nvPr/>
        </p:nvSpPr>
        <p:spPr>
          <a:xfrm rot="0">
            <a:off x="11660135" y="6481298"/>
            <a:ext cx="3800616" cy="1990113"/>
          </a:xfrm>
          <a:prstGeom prst="rect">
            <a:avLst/>
          </a:prstGeom>
        </p:spPr>
        <p:txBody>
          <a:bodyPr anchor="t" rtlCol="false" tIns="0" lIns="0" bIns="0" rIns="0">
            <a:spAutoFit/>
          </a:bodyPr>
          <a:lstStyle/>
          <a:p>
            <a:pPr algn="ctr">
              <a:lnSpc>
                <a:spcPts val="2658"/>
              </a:lnSpc>
              <a:spcBef>
                <a:spcPct val="0"/>
              </a:spcBef>
            </a:pPr>
            <a:r>
              <a:rPr lang="en-US" sz="1899">
                <a:solidFill>
                  <a:srgbClr val="FFFFFF"/>
                </a:solidFill>
                <a:latin typeface="Open Sans"/>
              </a:rPr>
              <a:t>Lorem ipsum dolor sit amet, consectetur adipiscing elit. Sed semper consectetur porta. Curabitur malesuada sodales urna at molestie. Nulla faucibus, odio at porta mollis.</a:t>
            </a:r>
          </a:p>
        </p:txBody>
      </p:sp>
      <p:sp>
        <p:nvSpPr>
          <p:cNvPr name="Freeform 17" id="17"/>
          <p:cNvSpPr/>
          <p:nvPr/>
        </p:nvSpPr>
        <p:spPr>
          <a:xfrm flipH="false" flipV="false" rot="-454221">
            <a:off x="-3283761" y="7211403"/>
            <a:ext cx="6612681" cy="5488525"/>
          </a:xfrm>
          <a:custGeom>
            <a:avLst/>
            <a:gdLst/>
            <a:ahLst/>
            <a:cxnLst/>
            <a:rect r="r" b="b" t="t" l="l"/>
            <a:pathLst>
              <a:path h="5488525" w="6612681">
                <a:moveTo>
                  <a:pt x="0" y="0"/>
                </a:moveTo>
                <a:lnTo>
                  <a:pt x="6612681" y="0"/>
                </a:lnTo>
                <a:lnTo>
                  <a:pt x="6612681" y="5488525"/>
                </a:lnTo>
                <a:lnTo>
                  <a:pt x="0" y="548852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grpSp>
        <p:nvGrpSpPr>
          <p:cNvPr name="Group 3" id="3"/>
          <p:cNvGrpSpPr/>
          <p:nvPr/>
        </p:nvGrpSpPr>
        <p:grpSpPr>
          <a:xfrm rot="0">
            <a:off x="-971550" y="0"/>
            <a:ext cx="14169724" cy="10539412"/>
            <a:chOff x="0" y="0"/>
            <a:chExt cx="18892966" cy="14052550"/>
          </a:xfrm>
        </p:grpSpPr>
        <p:sp>
          <p:nvSpPr>
            <p:cNvPr name="Freeform 4" id="4"/>
            <p:cNvSpPr/>
            <p:nvPr/>
          </p:nvSpPr>
          <p:spPr>
            <a:xfrm flipH="false" flipV="false" rot="5400000">
              <a:off x="9965097" y="4788131"/>
              <a:ext cx="13716000" cy="4139738"/>
            </a:xfrm>
            <a:custGeom>
              <a:avLst/>
              <a:gdLst/>
              <a:ahLst/>
              <a:cxnLst/>
              <a:rect r="r" b="b" t="t" l="l"/>
              <a:pathLst>
                <a:path h="4139738" w="13716000">
                  <a:moveTo>
                    <a:pt x="0" y="0"/>
                  </a:moveTo>
                  <a:lnTo>
                    <a:pt x="13716000" y="0"/>
                  </a:lnTo>
                  <a:lnTo>
                    <a:pt x="13716000" y="4139738"/>
                  </a:lnTo>
                  <a:lnTo>
                    <a:pt x="0" y="413973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5" id="5"/>
            <p:cNvGrpSpPr/>
            <p:nvPr/>
          </p:nvGrpSpPr>
          <p:grpSpPr>
            <a:xfrm rot="0">
              <a:off x="0" y="0"/>
              <a:ext cx="15005050" cy="14052550"/>
              <a:chOff x="0" y="0"/>
              <a:chExt cx="2963960" cy="2775812"/>
            </a:xfrm>
          </p:grpSpPr>
          <p:sp>
            <p:nvSpPr>
              <p:cNvPr name="Freeform 6" id="6"/>
              <p:cNvSpPr/>
              <p:nvPr/>
            </p:nvSpPr>
            <p:spPr>
              <a:xfrm flipH="false" flipV="false" rot="0">
                <a:off x="0" y="0"/>
                <a:ext cx="2963961" cy="2775812"/>
              </a:xfrm>
              <a:custGeom>
                <a:avLst/>
                <a:gdLst/>
                <a:ahLst/>
                <a:cxnLst/>
                <a:rect r="r" b="b" t="t" l="l"/>
                <a:pathLst>
                  <a:path h="2775812" w="2963961">
                    <a:moveTo>
                      <a:pt x="0" y="0"/>
                    </a:moveTo>
                    <a:lnTo>
                      <a:pt x="2963961" y="0"/>
                    </a:lnTo>
                    <a:lnTo>
                      <a:pt x="2963961" y="2775812"/>
                    </a:lnTo>
                    <a:lnTo>
                      <a:pt x="0" y="2775812"/>
                    </a:lnTo>
                    <a:close/>
                  </a:path>
                </a:pathLst>
              </a:custGeom>
              <a:solidFill>
                <a:srgbClr val="FFFFFF"/>
              </a:solidFill>
              <a:ln cap="sq">
                <a:noFill/>
                <a:prstDash val="solid"/>
                <a:miter/>
              </a:ln>
            </p:spPr>
          </p:sp>
          <p:sp>
            <p:nvSpPr>
              <p:cNvPr name="TextBox 7" id="7"/>
              <p:cNvSpPr txBox="true"/>
              <p:nvPr/>
            </p:nvSpPr>
            <p:spPr>
              <a:xfrm>
                <a:off x="0" y="-47625"/>
                <a:ext cx="2963960" cy="2823437"/>
              </a:xfrm>
              <a:prstGeom prst="rect">
                <a:avLst/>
              </a:prstGeom>
            </p:spPr>
            <p:txBody>
              <a:bodyPr anchor="ctr" rtlCol="false" tIns="50800" lIns="50800" bIns="50800" rIns="50800"/>
              <a:lstStyle/>
              <a:p>
                <a:pPr algn="ctr">
                  <a:lnSpc>
                    <a:spcPts val="3475"/>
                  </a:lnSpc>
                </a:pPr>
              </a:p>
            </p:txBody>
          </p:sp>
        </p:grpSp>
      </p:grpSp>
      <p:sp>
        <p:nvSpPr>
          <p:cNvPr name="Freeform 8" id="8"/>
          <p:cNvSpPr/>
          <p:nvPr/>
        </p:nvSpPr>
        <p:spPr>
          <a:xfrm flipH="true" flipV="false" rot="0">
            <a:off x="7206309" y="1739634"/>
            <a:ext cx="10338741" cy="11079696"/>
          </a:xfrm>
          <a:custGeom>
            <a:avLst/>
            <a:gdLst/>
            <a:ahLst/>
            <a:cxnLst/>
            <a:rect r="r" b="b" t="t" l="l"/>
            <a:pathLst>
              <a:path h="11079696" w="10338741">
                <a:moveTo>
                  <a:pt x="10338741" y="0"/>
                </a:moveTo>
                <a:lnTo>
                  <a:pt x="0" y="0"/>
                </a:lnTo>
                <a:lnTo>
                  <a:pt x="0" y="11079696"/>
                </a:lnTo>
                <a:lnTo>
                  <a:pt x="10338741" y="11079696"/>
                </a:lnTo>
                <a:lnTo>
                  <a:pt x="10338741" y="0"/>
                </a:lnTo>
                <a:close/>
              </a:path>
            </a:pathLst>
          </a:custGeom>
          <a:blipFill>
            <a:blip r:embed="rId5"/>
            <a:stretch>
              <a:fillRect l="0" t="0" r="0" b="0"/>
            </a:stretch>
          </a:blipFill>
        </p:spPr>
      </p:sp>
      <p:sp>
        <p:nvSpPr>
          <p:cNvPr name="TextBox 9" id="9"/>
          <p:cNvSpPr txBox="true"/>
          <p:nvPr/>
        </p:nvSpPr>
        <p:spPr>
          <a:xfrm rot="0">
            <a:off x="1028700" y="1074515"/>
            <a:ext cx="9453325" cy="1187363"/>
          </a:xfrm>
          <a:prstGeom prst="rect">
            <a:avLst/>
          </a:prstGeom>
        </p:spPr>
        <p:txBody>
          <a:bodyPr anchor="t" rtlCol="false" tIns="0" lIns="0" bIns="0" rIns="0">
            <a:spAutoFit/>
          </a:bodyPr>
          <a:lstStyle/>
          <a:p>
            <a:pPr algn="l" marL="0" indent="0" lvl="0">
              <a:lnSpc>
                <a:spcPts val="9629"/>
              </a:lnSpc>
              <a:spcBef>
                <a:spcPct val="0"/>
              </a:spcBef>
            </a:pPr>
            <a:r>
              <a:rPr lang="en-US" sz="6878">
                <a:solidFill>
                  <a:srgbClr val="234420"/>
                </a:solidFill>
                <a:latin typeface="Fibre"/>
              </a:rPr>
              <a:t>INTERACTIVE EXPERIENCE</a:t>
            </a:r>
          </a:p>
        </p:txBody>
      </p:sp>
      <p:sp>
        <p:nvSpPr>
          <p:cNvPr name="TextBox 10" id="10"/>
          <p:cNvSpPr txBox="true"/>
          <p:nvPr/>
        </p:nvSpPr>
        <p:spPr>
          <a:xfrm rot="0">
            <a:off x="2829912" y="2534191"/>
            <a:ext cx="3542480" cy="404527"/>
          </a:xfrm>
          <a:prstGeom prst="rect">
            <a:avLst/>
          </a:prstGeom>
        </p:spPr>
        <p:txBody>
          <a:bodyPr anchor="t" rtlCol="false" tIns="0" lIns="0" bIns="0" rIns="0">
            <a:spAutoFit/>
          </a:bodyPr>
          <a:lstStyle/>
          <a:p>
            <a:pPr algn="l" marL="0" indent="0" lvl="0">
              <a:lnSpc>
                <a:spcPts val="3428"/>
              </a:lnSpc>
              <a:spcBef>
                <a:spcPct val="0"/>
              </a:spcBef>
            </a:pPr>
            <a:r>
              <a:rPr lang="en-US" sz="2448">
                <a:solidFill>
                  <a:srgbClr val="234420"/>
                </a:solidFill>
                <a:latin typeface="Open Sans Bold"/>
              </a:rPr>
              <a:t>Experience 01</a:t>
            </a:r>
          </a:p>
        </p:txBody>
      </p:sp>
      <p:sp>
        <p:nvSpPr>
          <p:cNvPr name="Freeform 11" id="11"/>
          <p:cNvSpPr/>
          <p:nvPr/>
        </p:nvSpPr>
        <p:spPr>
          <a:xfrm flipH="false" flipV="false" rot="0">
            <a:off x="1028700" y="2549259"/>
            <a:ext cx="1649670" cy="1658717"/>
          </a:xfrm>
          <a:custGeom>
            <a:avLst/>
            <a:gdLst/>
            <a:ahLst/>
            <a:cxnLst/>
            <a:rect r="r" b="b" t="t" l="l"/>
            <a:pathLst>
              <a:path h="1658717" w="1649670">
                <a:moveTo>
                  <a:pt x="0" y="0"/>
                </a:moveTo>
                <a:lnTo>
                  <a:pt x="1649670" y="0"/>
                </a:lnTo>
                <a:lnTo>
                  <a:pt x="1649670" y="1658717"/>
                </a:lnTo>
                <a:lnTo>
                  <a:pt x="0" y="16587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2" id="12"/>
          <p:cNvSpPr txBox="true"/>
          <p:nvPr/>
        </p:nvSpPr>
        <p:spPr>
          <a:xfrm rot="0">
            <a:off x="1303883" y="2431654"/>
            <a:ext cx="1099303" cy="1570076"/>
          </a:xfrm>
          <a:prstGeom prst="rect">
            <a:avLst/>
          </a:prstGeom>
        </p:spPr>
        <p:txBody>
          <a:bodyPr anchor="t" rtlCol="false" tIns="0" lIns="0" bIns="0" rIns="0">
            <a:spAutoFit/>
          </a:bodyPr>
          <a:lstStyle/>
          <a:p>
            <a:pPr algn="ctr" marL="0" indent="0" lvl="0">
              <a:lnSpc>
                <a:spcPts val="11576"/>
              </a:lnSpc>
            </a:pPr>
            <a:r>
              <a:rPr lang="en-US" sz="8210" spc="607">
                <a:solidFill>
                  <a:srgbClr val="FFFFFF"/>
                </a:solidFill>
                <a:latin typeface="Rogue"/>
              </a:rPr>
              <a:t>01</a:t>
            </a:r>
          </a:p>
        </p:txBody>
      </p:sp>
      <p:sp>
        <p:nvSpPr>
          <p:cNvPr name="Freeform 13" id="13"/>
          <p:cNvSpPr/>
          <p:nvPr/>
        </p:nvSpPr>
        <p:spPr>
          <a:xfrm flipH="false" flipV="false" rot="0">
            <a:off x="1028700" y="4493726"/>
            <a:ext cx="1649670" cy="1658717"/>
          </a:xfrm>
          <a:custGeom>
            <a:avLst/>
            <a:gdLst/>
            <a:ahLst/>
            <a:cxnLst/>
            <a:rect r="r" b="b" t="t" l="l"/>
            <a:pathLst>
              <a:path h="1658717" w="1649670">
                <a:moveTo>
                  <a:pt x="0" y="0"/>
                </a:moveTo>
                <a:lnTo>
                  <a:pt x="1649670" y="0"/>
                </a:lnTo>
                <a:lnTo>
                  <a:pt x="1649670" y="1658717"/>
                </a:lnTo>
                <a:lnTo>
                  <a:pt x="0" y="16587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4" id="14"/>
          <p:cNvSpPr txBox="true"/>
          <p:nvPr/>
        </p:nvSpPr>
        <p:spPr>
          <a:xfrm rot="0">
            <a:off x="1303883" y="4376121"/>
            <a:ext cx="1099303" cy="1570076"/>
          </a:xfrm>
          <a:prstGeom prst="rect">
            <a:avLst/>
          </a:prstGeom>
        </p:spPr>
        <p:txBody>
          <a:bodyPr anchor="t" rtlCol="false" tIns="0" lIns="0" bIns="0" rIns="0">
            <a:spAutoFit/>
          </a:bodyPr>
          <a:lstStyle/>
          <a:p>
            <a:pPr algn="ctr" marL="0" indent="0" lvl="0">
              <a:lnSpc>
                <a:spcPts val="11576"/>
              </a:lnSpc>
            </a:pPr>
            <a:r>
              <a:rPr lang="en-US" sz="8210" spc="607">
                <a:solidFill>
                  <a:srgbClr val="FFFFFF"/>
                </a:solidFill>
                <a:latin typeface="Rogue"/>
              </a:rPr>
              <a:t>02</a:t>
            </a:r>
          </a:p>
        </p:txBody>
      </p:sp>
      <p:sp>
        <p:nvSpPr>
          <p:cNvPr name="Freeform 15" id="15"/>
          <p:cNvSpPr/>
          <p:nvPr/>
        </p:nvSpPr>
        <p:spPr>
          <a:xfrm flipH="false" flipV="false" rot="0">
            <a:off x="1028700" y="6438193"/>
            <a:ext cx="1649670" cy="1658717"/>
          </a:xfrm>
          <a:custGeom>
            <a:avLst/>
            <a:gdLst/>
            <a:ahLst/>
            <a:cxnLst/>
            <a:rect r="r" b="b" t="t" l="l"/>
            <a:pathLst>
              <a:path h="1658717" w="1649670">
                <a:moveTo>
                  <a:pt x="0" y="0"/>
                </a:moveTo>
                <a:lnTo>
                  <a:pt x="1649670" y="0"/>
                </a:lnTo>
                <a:lnTo>
                  <a:pt x="1649670" y="1658717"/>
                </a:lnTo>
                <a:lnTo>
                  <a:pt x="0" y="16587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6" id="16"/>
          <p:cNvSpPr txBox="true"/>
          <p:nvPr/>
        </p:nvSpPr>
        <p:spPr>
          <a:xfrm rot="0">
            <a:off x="1303883" y="6320589"/>
            <a:ext cx="1099303" cy="1570076"/>
          </a:xfrm>
          <a:prstGeom prst="rect">
            <a:avLst/>
          </a:prstGeom>
        </p:spPr>
        <p:txBody>
          <a:bodyPr anchor="t" rtlCol="false" tIns="0" lIns="0" bIns="0" rIns="0">
            <a:spAutoFit/>
          </a:bodyPr>
          <a:lstStyle/>
          <a:p>
            <a:pPr algn="ctr" marL="0" indent="0" lvl="0">
              <a:lnSpc>
                <a:spcPts val="11576"/>
              </a:lnSpc>
            </a:pPr>
            <a:r>
              <a:rPr lang="en-US" sz="8210" spc="607">
                <a:solidFill>
                  <a:srgbClr val="FFFFFF"/>
                </a:solidFill>
                <a:latin typeface="Rogue"/>
              </a:rPr>
              <a:t>03</a:t>
            </a:r>
          </a:p>
        </p:txBody>
      </p:sp>
      <p:sp>
        <p:nvSpPr>
          <p:cNvPr name="TextBox 17" id="17"/>
          <p:cNvSpPr txBox="true"/>
          <p:nvPr/>
        </p:nvSpPr>
        <p:spPr>
          <a:xfrm rot="0">
            <a:off x="2829912" y="2990124"/>
            <a:ext cx="7877117" cy="990428"/>
          </a:xfrm>
          <a:prstGeom prst="rect">
            <a:avLst/>
          </a:prstGeom>
        </p:spPr>
        <p:txBody>
          <a:bodyPr anchor="t" rtlCol="false" tIns="0" lIns="0" bIns="0" rIns="0">
            <a:spAutoFit/>
          </a:bodyPr>
          <a:lstStyle/>
          <a:p>
            <a:pPr>
              <a:lnSpc>
                <a:spcPts val="2634"/>
              </a:lnSpc>
              <a:spcBef>
                <a:spcPct val="0"/>
              </a:spcBef>
            </a:pPr>
            <a:r>
              <a:rPr lang="en-US" sz="1881">
                <a:solidFill>
                  <a:srgbClr val="234420"/>
                </a:solidFill>
                <a:latin typeface="Open Sans"/>
              </a:rPr>
              <a:t>Lorem ipsum dolor sit amet, consectetur adipiscing elit. Sed semper consectetur porta. Curabitur malesuada sodales urna at molestie. Nulla faucibus, odio at porta mollis, tortor leo mollis lacus.</a:t>
            </a:r>
          </a:p>
        </p:txBody>
      </p:sp>
      <p:sp>
        <p:nvSpPr>
          <p:cNvPr name="TextBox 18" id="18"/>
          <p:cNvSpPr txBox="true"/>
          <p:nvPr/>
        </p:nvSpPr>
        <p:spPr>
          <a:xfrm rot="0">
            <a:off x="2829912" y="4573113"/>
            <a:ext cx="5267222" cy="404527"/>
          </a:xfrm>
          <a:prstGeom prst="rect">
            <a:avLst/>
          </a:prstGeom>
        </p:spPr>
        <p:txBody>
          <a:bodyPr anchor="t" rtlCol="false" tIns="0" lIns="0" bIns="0" rIns="0">
            <a:spAutoFit/>
          </a:bodyPr>
          <a:lstStyle/>
          <a:p>
            <a:pPr algn="l" marL="0" indent="0" lvl="0">
              <a:lnSpc>
                <a:spcPts val="3428"/>
              </a:lnSpc>
              <a:spcBef>
                <a:spcPct val="0"/>
              </a:spcBef>
            </a:pPr>
            <a:r>
              <a:rPr lang="en-US" sz="2448">
                <a:solidFill>
                  <a:srgbClr val="234420"/>
                </a:solidFill>
                <a:latin typeface="Open Sans Bold"/>
              </a:rPr>
              <a:t>Experience 02</a:t>
            </a:r>
          </a:p>
        </p:txBody>
      </p:sp>
      <p:sp>
        <p:nvSpPr>
          <p:cNvPr name="TextBox 19" id="19"/>
          <p:cNvSpPr txBox="true"/>
          <p:nvPr/>
        </p:nvSpPr>
        <p:spPr>
          <a:xfrm rot="0">
            <a:off x="2829912" y="5029046"/>
            <a:ext cx="7877117" cy="990428"/>
          </a:xfrm>
          <a:prstGeom prst="rect">
            <a:avLst/>
          </a:prstGeom>
        </p:spPr>
        <p:txBody>
          <a:bodyPr anchor="t" rtlCol="false" tIns="0" lIns="0" bIns="0" rIns="0">
            <a:spAutoFit/>
          </a:bodyPr>
          <a:lstStyle/>
          <a:p>
            <a:pPr>
              <a:lnSpc>
                <a:spcPts val="2634"/>
              </a:lnSpc>
              <a:spcBef>
                <a:spcPct val="0"/>
              </a:spcBef>
            </a:pPr>
            <a:r>
              <a:rPr lang="en-US" sz="1881">
                <a:solidFill>
                  <a:srgbClr val="234420"/>
                </a:solidFill>
                <a:latin typeface="Open Sans"/>
              </a:rPr>
              <a:t>Lorem ipsum dolor sit amet, consectetur adipiscing elit. Sed semper consectetur porta. Curabitur malesuada sodales urna at molestie. Nulla faucibus, odio at porta mollis, tortor leo mollis lacus.</a:t>
            </a:r>
          </a:p>
        </p:txBody>
      </p:sp>
      <p:sp>
        <p:nvSpPr>
          <p:cNvPr name="TextBox 20" id="20"/>
          <p:cNvSpPr txBox="true"/>
          <p:nvPr/>
        </p:nvSpPr>
        <p:spPr>
          <a:xfrm rot="0">
            <a:off x="2829912" y="6517580"/>
            <a:ext cx="3649810" cy="404527"/>
          </a:xfrm>
          <a:prstGeom prst="rect">
            <a:avLst/>
          </a:prstGeom>
        </p:spPr>
        <p:txBody>
          <a:bodyPr anchor="t" rtlCol="false" tIns="0" lIns="0" bIns="0" rIns="0">
            <a:spAutoFit/>
          </a:bodyPr>
          <a:lstStyle/>
          <a:p>
            <a:pPr algn="l" marL="0" indent="0" lvl="0">
              <a:lnSpc>
                <a:spcPts val="3428"/>
              </a:lnSpc>
              <a:spcBef>
                <a:spcPct val="0"/>
              </a:spcBef>
            </a:pPr>
            <a:r>
              <a:rPr lang="en-US" sz="2448">
                <a:solidFill>
                  <a:srgbClr val="234420"/>
                </a:solidFill>
                <a:latin typeface="Open Sans Bold"/>
              </a:rPr>
              <a:t>Experience 03</a:t>
            </a:r>
          </a:p>
        </p:txBody>
      </p:sp>
      <p:sp>
        <p:nvSpPr>
          <p:cNvPr name="TextBox 21" id="21"/>
          <p:cNvSpPr txBox="true"/>
          <p:nvPr/>
        </p:nvSpPr>
        <p:spPr>
          <a:xfrm rot="0">
            <a:off x="2829912" y="6980284"/>
            <a:ext cx="5267222" cy="1657178"/>
          </a:xfrm>
          <a:prstGeom prst="rect">
            <a:avLst/>
          </a:prstGeom>
        </p:spPr>
        <p:txBody>
          <a:bodyPr anchor="t" rtlCol="false" tIns="0" lIns="0" bIns="0" rIns="0">
            <a:spAutoFit/>
          </a:bodyPr>
          <a:lstStyle/>
          <a:p>
            <a:pPr>
              <a:lnSpc>
                <a:spcPts val="2634"/>
              </a:lnSpc>
              <a:spcBef>
                <a:spcPct val="0"/>
              </a:spcBef>
            </a:pPr>
            <a:r>
              <a:rPr lang="en-US" sz="1881">
                <a:solidFill>
                  <a:srgbClr val="234420"/>
                </a:solidFill>
                <a:latin typeface="Open Sans"/>
              </a:rPr>
              <a:t>Lorem ipsum dolor sit amet, consectetur adipiscing elit. Sed semper consectetur porta. Curabitur malesuada sodales urna at molestie. Nulla faucibus, odio at porta mollis, tortor leo mollis lacus.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333" r="0" b="-9333"/>
            </a:stretch>
          </a:blipFill>
        </p:spPr>
      </p:sp>
      <p:grpSp>
        <p:nvGrpSpPr>
          <p:cNvPr name="Group 3" id="3"/>
          <p:cNvGrpSpPr/>
          <p:nvPr/>
        </p:nvGrpSpPr>
        <p:grpSpPr>
          <a:xfrm rot="0">
            <a:off x="1694344" y="1795234"/>
            <a:ext cx="14899311" cy="6696532"/>
            <a:chOff x="0" y="0"/>
            <a:chExt cx="19865748" cy="8928709"/>
          </a:xfrm>
        </p:grpSpPr>
        <p:sp>
          <p:nvSpPr>
            <p:cNvPr name="Freeform 4" id="4"/>
            <p:cNvSpPr/>
            <p:nvPr/>
          </p:nvSpPr>
          <p:spPr>
            <a:xfrm flipH="false" flipV="false" rot="0">
              <a:off x="0" y="0"/>
              <a:ext cx="10337145" cy="8928709"/>
            </a:xfrm>
            <a:custGeom>
              <a:avLst/>
              <a:gdLst/>
              <a:ahLst/>
              <a:cxnLst/>
              <a:rect r="r" b="b" t="t" l="l"/>
              <a:pathLst>
                <a:path h="8928709" w="10337145">
                  <a:moveTo>
                    <a:pt x="0" y="0"/>
                  </a:moveTo>
                  <a:lnTo>
                    <a:pt x="10337145" y="0"/>
                  </a:lnTo>
                  <a:lnTo>
                    <a:pt x="10337145" y="8928709"/>
                  </a:lnTo>
                  <a:lnTo>
                    <a:pt x="0" y="892870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9528603" y="0"/>
              <a:ext cx="10337145" cy="8928709"/>
            </a:xfrm>
            <a:custGeom>
              <a:avLst/>
              <a:gdLst/>
              <a:ahLst/>
              <a:cxnLst/>
              <a:rect r="r" b="b" t="t" l="l"/>
              <a:pathLst>
                <a:path h="8928709" w="10337145">
                  <a:moveTo>
                    <a:pt x="0" y="0"/>
                  </a:moveTo>
                  <a:lnTo>
                    <a:pt x="10337145" y="0"/>
                  </a:lnTo>
                  <a:lnTo>
                    <a:pt x="10337145" y="8928709"/>
                  </a:lnTo>
                  <a:lnTo>
                    <a:pt x="0" y="892870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AutoShape 6" id="6"/>
          <p:cNvSpPr/>
          <p:nvPr/>
        </p:nvSpPr>
        <p:spPr>
          <a:xfrm flipH="true">
            <a:off x="6950708" y="3948179"/>
            <a:ext cx="0" cy="3855929"/>
          </a:xfrm>
          <a:prstGeom prst="line">
            <a:avLst/>
          </a:prstGeom>
          <a:ln cap="flat" w="38100">
            <a:solidFill>
              <a:srgbClr val="234420">
                <a:alpha val="98824"/>
              </a:srgbClr>
            </a:solidFill>
            <a:prstDash val="solid"/>
            <a:headEnd type="none" len="sm" w="sm"/>
            <a:tailEnd type="none" len="sm" w="sm"/>
          </a:ln>
        </p:spPr>
      </p:sp>
      <p:grpSp>
        <p:nvGrpSpPr>
          <p:cNvPr name="Group 7" id="7"/>
          <p:cNvGrpSpPr/>
          <p:nvPr/>
        </p:nvGrpSpPr>
        <p:grpSpPr>
          <a:xfrm rot="0">
            <a:off x="3466469" y="4227744"/>
            <a:ext cx="2574141" cy="553068"/>
            <a:chOff x="0" y="0"/>
            <a:chExt cx="677963" cy="145664"/>
          </a:xfrm>
        </p:grpSpPr>
        <p:sp>
          <p:nvSpPr>
            <p:cNvPr name="Freeform 8" id="8"/>
            <p:cNvSpPr/>
            <p:nvPr/>
          </p:nvSpPr>
          <p:spPr>
            <a:xfrm flipH="false" flipV="false" rot="0">
              <a:off x="0" y="0"/>
              <a:ext cx="677963" cy="145664"/>
            </a:xfrm>
            <a:custGeom>
              <a:avLst/>
              <a:gdLst/>
              <a:ahLst/>
              <a:cxnLst/>
              <a:rect r="r" b="b" t="t" l="l"/>
              <a:pathLst>
                <a:path h="145664" w="677963">
                  <a:moveTo>
                    <a:pt x="72832" y="0"/>
                  </a:moveTo>
                  <a:lnTo>
                    <a:pt x="605131" y="0"/>
                  </a:lnTo>
                  <a:cubicBezTo>
                    <a:pt x="645355" y="0"/>
                    <a:pt x="677963" y="32608"/>
                    <a:pt x="677963" y="72832"/>
                  </a:cubicBezTo>
                  <a:lnTo>
                    <a:pt x="677963" y="72832"/>
                  </a:lnTo>
                  <a:cubicBezTo>
                    <a:pt x="677963" y="92148"/>
                    <a:pt x="670290" y="110673"/>
                    <a:pt x="656631" y="124332"/>
                  </a:cubicBezTo>
                  <a:cubicBezTo>
                    <a:pt x="642972" y="137991"/>
                    <a:pt x="624447" y="145664"/>
                    <a:pt x="605131" y="145664"/>
                  </a:cubicBezTo>
                  <a:lnTo>
                    <a:pt x="72832" y="145664"/>
                  </a:lnTo>
                  <a:cubicBezTo>
                    <a:pt x="32608" y="145664"/>
                    <a:pt x="0" y="113056"/>
                    <a:pt x="0" y="72832"/>
                  </a:cubicBezTo>
                  <a:lnTo>
                    <a:pt x="0" y="72832"/>
                  </a:lnTo>
                  <a:cubicBezTo>
                    <a:pt x="0" y="32608"/>
                    <a:pt x="32608" y="0"/>
                    <a:pt x="72832" y="0"/>
                  </a:cubicBezTo>
                  <a:close/>
                </a:path>
              </a:pathLst>
            </a:custGeom>
            <a:solidFill>
              <a:srgbClr val="234420"/>
            </a:solidFill>
          </p:spPr>
        </p:sp>
        <p:sp>
          <p:nvSpPr>
            <p:cNvPr name="TextBox 9" id="9"/>
            <p:cNvSpPr txBox="true"/>
            <p:nvPr/>
          </p:nvSpPr>
          <p:spPr>
            <a:xfrm>
              <a:off x="0" y="-47625"/>
              <a:ext cx="677963" cy="193289"/>
            </a:xfrm>
            <a:prstGeom prst="rect">
              <a:avLst/>
            </a:prstGeom>
          </p:spPr>
          <p:txBody>
            <a:bodyPr anchor="ctr" rtlCol="false" tIns="50800" lIns="50800" bIns="50800" rIns="50800"/>
            <a:lstStyle/>
            <a:p>
              <a:pPr algn="ctr" marL="0" indent="0" lvl="0">
                <a:lnSpc>
                  <a:spcPts val="3110"/>
                </a:lnSpc>
                <a:spcBef>
                  <a:spcPct val="0"/>
                </a:spcBef>
              </a:pPr>
              <a:r>
                <a:rPr lang="en-US" sz="2221">
                  <a:solidFill>
                    <a:srgbClr val="FFFFFF"/>
                  </a:solidFill>
                  <a:latin typeface="Open Sans"/>
                </a:rPr>
                <a:t>Zone 01</a:t>
              </a:r>
            </a:p>
          </p:txBody>
        </p:sp>
      </p:grpSp>
      <p:sp>
        <p:nvSpPr>
          <p:cNvPr name="TextBox 10" id="10"/>
          <p:cNvSpPr txBox="true"/>
          <p:nvPr/>
        </p:nvSpPr>
        <p:spPr>
          <a:xfrm rot="0">
            <a:off x="2974823" y="2427500"/>
            <a:ext cx="12338354" cy="1120629"/>
          </a:xfrm>
          <a:prstGeom prst="rect">
            <a:avLst/>
          </a:prstGeom>
        </p:spPr>
        <p:txBody>
          <a:bodyPr anchor="t" rtlCol="false" tIns="0" lIns="0" bIns="0" rIns="0">
            <a:spAutoFit/>
          </a:bodyPr>
          <a:lstStyle/>
          <a:p>
            <a:pPr algn="ctr" marL="0" indent="0" lvl="0">
              <a:lnSpc>
                <a:spcPts val="9108"/>
              </a:lnSpc>
              <a:spcBef>
                <a:spcPct val="0"/>
              </a:spcBef>
            </a:pPr>
            <a:r>
              <a:rPr lang="en-US" sz="6505">
                <a:solidFill>
                  <a:srgbClr val="234420"/>
                </a:solidFill>
                <a:latin typeface="Fibre"/>
              </a:rPr>
              <a:t>HIGHLIGHTED ZONES OF THE EXHIBITION</a:t>
            </a:r>
          </a:p>
        </p:txBody>
      </p:sp>
      <p:sp>
        <p:nvSpPr>
          <p:cNvPr name="TextBox 11" id="11"/>
          <p:cNvSpPr txBox="true"/>
          <p:nvPr/>
        </p:nvSpPr>
        <p:spPr>
          <a:xfrm rot="0">
            <a:off x="2922197" y="4952851"/>
            <a:ext cx="3662685" cy="2463247"/>
          </a:xfrm>
          <a:prstGeom prst="rect">
            <a:avLst/>
          </a:prstGeom>
        </p:spPr>
        <p:txBody>
          <a:bodyPr anchor="t" rtlCol="false" tIns="0" lIns="0" bIns="0" rIns="0">
            <a:spAutoFit/>
          </a:bodyPr>
          <a:lstStyle/>
          <a:p>
            <a:pPr algn="ctr">
              <a:lnSpc>
                <a:spcPts val="2830"/>
              </a:lnSpc>
              <a:spcBef>
                <a:spcPct val="0"/>
              </a:spcBef>
            </a:pPr>
            <a:r>
              <a:rPr lang="en-US" sz="2021">
                <a:solidFill>
                  <a:srgbClr val="234420"/>
                </a:solidFill>
                <a:latin typeface="Open Sans"/>
              </a:rPr>
              <a:t>Lorem ipsum dolor sit amet, consectetur adipiscing elit. Sed semper consectetur porta. Curabitur malesuada sodales urna at molestie. Nulla faucibus, odio at porta mollis, tortor leo mollis lacus.</a:t>
            </a:r>
          </a:p>
        </p:txBody>
      </p:sp>
      <p:sp>
        <p:nvSpPr>
          <p:cNvPr name="AutoShape 12" id="12"/>
          <p:cNvSpPr/>
          <p:nvPr/>
        </p:nvSpPr>
        <p:spPr>
          <a:xfrm>
            <a:off x="11341168" y="3948179"/>
            <a:ext cx="0" cy="3855929"/>
          </a:xfrm>
          <a:prstGeom prst="line">
            <a:avLst/>
          </a:prstGeom>
          <a:ln cap="flat" w="38100">
            <a:solidFill>
              <a:srgbClr val="234420">
                <a:alpha val="98824"/>
              </a:srgbClr>
            </a:solidFill>
            <a:prstDash val="solid"/>
            <a:headEnd type="none" len="sm" w="sm"/>
            <a:tailEnd type="none" len="sm" w="sm"/>
          </a:ln>
        </p:spPr>
      </p:sp>
      <p:grpSp>
        <p:nvGrpSpPr>
          <p:cNvPr name="Group 13" id="13"/>
          <p:cNvGrpSpPr/>
          <p:nvPr/>
        </p:nvGrpSpPr>
        <p:grpSpPr>
          <a:xfrm rot="0">
            <a:off x="7856930" y="4227744"/>
            <a:ext cx="2574141" cy="553068"/>
            <a:chOff x="0" y="0"/>
            <a:chExt cx="677963" cy="145664"/>
          </a:xfrm>
        </p:grpSpPr>
        <p:sp>
          <p:nvSpPr>
            <p:cNvPr name="Freeform 14" id="14"/>
            <p:cNvSpPr/>
            <p:nvPr/>
          </p:nvSpPr>
          <p:spPr>
            <a:xfrm flipH="false" flipV="false" rot="0">
              <a:off x="0" y="0"/>
              <a:ext cx="677963" cy="145664"/>
            </a:xfrm>
            <a:custGeom>
              <a:avLst/>
              <a:gdLst/>
              <a:ahLst/>
              <a:cxnLst/>
              <a:rect r="r" b="b" t="t" l="l"/>
              <a:pathLst>
                <a:path h="145664" w="677963">
                  <a:moveTo>
                    <a:pt x="72832" y="0"/>
                  </a:moveTo>
                  <a:lnTo>
                    <a:pt x="605131" y="0"/>
                  </a:lnTo>
                  <a:cubicBezTo>
                    <a:pt x="645355" y="0"/>
                    <a:pt x="677963" y="32608"/>
                    <a:pt x="677963" y="72832"/>
                  </a:cubicBezTo>
                  <a:lnTo>
                    <a:pt x="677963" y="72832"/>
                  </a:lnTo>
                  <a:cubicBezTo>
                    <a:pt x="677963" y="92148"/>
                    <a:pt x="670290" y="110673"/>
                    <a:pt x="656631" y="124332"/>
                  </a:cubicBezTo>
                  <a:cubicBezTo>
                    <a:pt x="642972" y="137991"/>
                    <a:pt x="624447" y="145664"/>
                    <a:pt x="605131" y="145664"/>
                  </a:cubicBezTo>
                  <a:lnTo>
                    <a:pt x="72832" y="145664"/>
                  </a:lnTo>
                  <a:cubicBezTo>
                    <a:pt x="32608" y="145664"/>
                    <a:pt x="0" y="113056"/>
                    <a:pt x="0" y="72832"/>
                  </a:cubicBezTo>
                  <a:lnTo>
                    <a:pt x="0" y="72832"/>
                  </a:lnTo>
                  <a:cubicBezTo>
                    <a:pt x="0" y="32608"/>
                    <a:pt x="32608" y="0"/>
                    <a:pt x="72832" y="0"/>
                  </a:cubicBezTo>
                  <a:close/>
                </a:path>
              </a:pathLst>
            </a:custGeom>
            <a:solidFill>
              <a:srgbClr val="234420"/>
            </a:solidFill>
          </p:spPr>
        </p:sp>
        <p:sp>
          <p:nvSpPr>
            <p:cNvPr name="TextBox 15" id="15"/>
            <p:cNvSpPr txBox="true"/>
            <p:nvPr/>
          </p:nvSpPr>
          <p:spPr>
            <a:xfrm>
              <a:off x="0" y="-47625"/>
              <a:ext cx="677963" cy="193289"/>
            </a:xfrm>
            <a:prstGeom prst="rect">
              <a:avLst/>
            </a:prstGeom>
          </p:spPr>
          <p:txBody>
            <a:bodyPr anchor="ctr" rtlCol="false" tIns="50800" lIns="50800" bIns="50800" rIns="50800"/>
            <a:lstStyle/>
            <a:p>
              <a:pPr algn="ctr" marL="0" indent="0" lvl="0">
                <a:lnSpc>
                  <a:spcPts val="3110"/>
                </a:lnSpc>
                <a:spcBef>
                  <a:spcPct val="0"/>
                </a:spcBef>
              </a:pPr>
              <a:r>
                <a:rPr lang="en-US" sz="2221">
                  <a:solidFill>
                    <a:srgbClr val="FFFFFF"/>
                  </a:solidFill>
                  <a:latin typeface="Open Sans"/>
                </a:rPr>
                <a:t>Zone 02</a:t>
              </a:r>
            </a:p>
          </p:txBody>
        </p:sp>
      </p:grpSp>
      <p:sp>
        <p:nvSpPr>
          <p:cNvPr name="TextBox 16" id="16"/>
          <p:cNvSpPr txBox="true"/>
          <p:nvPr/>
        </p:nvSpPr>
        <p:spPr>
          <a:xfrm rot="0">
            <a:off x="7312658" y="4952851"/>
            <a:ext cx="3662685" cy="2463247"/>
          </a:xfrm>
          <a:prstGeom prst="rect">
            <a:avLst/>
          </a:prstGeom>
        </p:spPr>
        <p:txBody>
          <a:bodyPr anchor="t" rtlCol="false" tIns="0" lIns="0" bIns="0" rIns="0">
            <a:spAutoFit/>
          </a:bodyPr>
          <a:lstStyle/>
          <a:p>
            <a:pPr algn="ctr">
              <a:lnSpc>
                <a:spcPts val="2830"/>
              </a:lnSpc>
              <a:spcBef>
                <a:spcPct val="0"/>
              </a:spcBef>
            </a:pPr>
            <a:r>
              <a:rPr lang="en-US" sz="2021">
                <a:solidFill>
                  <a:srgbClr val="234420"/>
                </a:solidFill>
                <a:latin typeface="Open Sans"/>
              </a:rPr>
              <a:t>Lorem ipsum dolor sit amet, consectetur adipiscing elit. Sed semper consectetur porta. Curabitur malesuada sodales urna at molestie. Nulla faucibus, odio at porta mollis, tortor leo mollis lacus.</a:t>
            </a:r>
          </a:p>
        </p:txBody>
      </p:sp>
      <p:grpSp>
        <p:nvGrpSpPr>
          <p:cNvPr name="Group 17" id="17"/>
          <p:cNvGrpSpPr/>
          <p:nvPr/>
        </p:nvGrpSpPr>
        <p:grpSpPr>
          <a:xfrm rot="0">
            <a:off x="12247390" y="4227744"/>
            <a:ext cx="2574141" cy="553068"/>
            <a:chOff x="0" y="0"/>
            <a:chExt cx="677963" cy="145664"/>
          </a:xfrm>
        </p:grpSpPr>
        <p:sp>
          <p:nvSpPr>
            <p:cNvPr name="Freeform 18" id="18"/>
            <p:cNvSpPr/>
            <p:nvPr/>
          </p:nvSpPr>
          <p:spPr>
            <a:xfrm flipH="false" flipV="false" rot="0">
              <a:off x="0" y="0"/>
              <a:ext cx="677963" cy="145664"/>
            </a:xfrm>
            <a:custGeom>
              <a:avLst/>
              <a:gdLst/>
              <a:ahLst/>
              <a:cxnLst/>
              <a:rect r="r" b="b" t="t" l="l"/>
              <a:pathLst>
                <a:path h="145664" w="677963">
                  <a:moveTo>
                    <a:pt x="72832" y="0"/>
                  </a:moveTo>
                  <a:lnTo>
                    <a:pt x="605131" y="0"/>
                  </a:lnTo>
                  <a:cubicBezTo>
                    <a:pt x="645355" y="0"/>
                    <a:pt x="677963" y="32608"/>
                    <a:pt x="677963" y="72832"/>
                  </a:cubicBezTo>
                  <a:lnTo>
                    <a:pt x="677963" y="72832"/>
                  </a:lnTo>
                  <a:cubicBezTo>
                    <a:pt x="677963" y="92148"/>
                    <a:pt x="670290" y="110673"/>
                    <a:pt x="656631" y="124332"/>
                  </a:cubicBezTo>
                  <a:cubicBezTo>
                    <a:pt x="642972" y="137991"/>
                    <a:pt x="624447" y="145664"/>
                    <a:pt x="605131" y="145664"/>
                  </a:cubicBezTo>
                  <a:lnTo>
                    <a:pt x="72832" y="145664"/>
                  </a:lnTo>
                  <a:cubicBezTo>
                    <a:pt x="32608" y="145664"/>
                    <a:pt x="0" y="113056"/>
                    <a:pt x="0" y="72832"/>
                  </a:cubicBezTo>
                  <a:lnTo>
                    <a:pt x="0" y="72832"/>
                  </a:lnTo>
                  <a:cubicBezTo>
                    <a:pt x="0" y="32608"/>
                    <a:pt x="32608" y="0"/>
                    <a:pt x="72832" y="0"/>
                  </a:cubicBezTo>
                  <a:close/>
                </a:path>
              </a:pathLst>
            </a:custGeom>
            <a:solidFill>
              <a:srgbClr val="234420"/>
            </a:solidFill>
          </p:spPr>
        </p:sp>
        <p:sp>
          <p:nvSpPr>
            <p:cNvPr name="TextBox 19" id="19"/>
            <p:cNvSpPr txBox="true"/>
            <p:nvPr/>
          </p:nvSpPr>
          <p:spPr>
            <a:xfrm>
              <a:off x="0" y="-47625"/>
              <a:ext cx="677963" cy="193289"/>
            </a:xfrm>
            <a:prstGeom prst="rect">
              <a:avLst/>
            </a:prstGeom>
          </p:spPr>
          <p:txBody>
            <a:bodyPr anchor="ctr" rtlCol="false" tIns="50800" lIns="50800" bIns="50800" rIns="50800"/>
            <a:lstStyle/>
            <a:p>
              <a:pPr algn="ctr" marL="0" indent="0" lvl="0">
                <a:lnSpc>
                  <a:spcPts val="3110"/>
                </a:lnSpc>
                <a:spcBef>
                  <a:spcPct val="0"/>
                </a:spcBef>
              </a:pPr>
              <a:r>
                <a:rPr lang="en-US" sz="2221">
                  <a:solidFill>
                    <a:srgbClr val="FFFFFF"/>
                  </a:solidFill>
                  <a:latin typeface="Open Sans"/>
                </a:rPr>
                <a:t>Zone 03</a:t>
              </a:r>
            </a:p>
          </p:txBody>
        </p:sp>
      </p:grpSp>
      <p:sp>
        <p:nvSpPr>
          <p:cNvPr name="TextBox 20" id="20"/>
          <p:cNvSpPr txBox="true"/>
          <p:nvPr/>
        </p:nvSpPr>
        <p:spPr>
          <a:xfrm rot="0">
            <a:off x="11703118" y="4952851"/>
            <a:ext cx="3662685" cy="2463247"/>
          </a:xfrm>
          <a:prstGeom prst="rect">
            <a:avLst/>
          </a:prstGeom>
        </p:spPr>
        <p:txBody>
          <a:bodyPr anchor="t" rtlCol="false" tIns="0" lIns="0" bIns="0" rIns="0">
            <a:spAutoFit/>
          </a:bodyPr>
          <a:lstStyle/>
          <a:p>
            <a:pPr algn="ctr">
              <a:lnSpc>
                <a:spcPts val="2830"/>
              </a:lnSpc>
              <a:spcBef>
                <a:spcPct val="0"/>
              </a:spcBef>
            </a:pPr>
            <a:r>
              <a:rPr lang="en-US" sz="2021">
                <a:solidFill>
                  <a:srgbClr val="234420"/>
                </a:solidFill>
                <a:latin typeface="Open Sans"/>
              </a:rPr>
              <a:t>Lorem ipsum dolor sit amet, consectetur adipiscing elit. Sed semper consectetur porta. Curabitur malesuada sodales urna at molestie. Nulla faucibus, odio at porta mollis, tortor leo mollis lacus.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DAF2kLlY-oU</dc:identifier>
  <dcterms:modified xsi:type="dcterms:W3CDTF">2011-08-01T06:04:30Z</dcterms:modified>
  <cp:revision>1</cp:revision>
  <dc:title>Green Realistic Dinosaur Tour Presentation</dc:title>
</cp:coreProperties>
</file>