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6"/>
    <p:sldId id="257" r:id="rId17"/>
    <p:sldId id="258" r:id="rId18"/>
    <p:sldId id="259" r:id="rId19"/>
    <p:sldId id="260" r:id="rId20"/>
    <p:sldId id="261" r:id="rId21"/>
    <p:sldId id="262" r:id="rId22"/>
    <p:sldId id="263" r:id="rId23"/>
    <p:sldId id="264" r:id="rId24"/>
    <p:sldId id="265" r:id="rId25"/>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DM Sans" charset="1" panose="00000000000000000000"/>
      <p:regular r:id="rId10"/>
    </p:embeddedFont>
    <p:embeddedFont>
      <p:font typeface="DM Sans Bold" charset="1" panose="00000000000000000000"/>
      <p:regular r:id="rId11"/>
    </p:embeddedFont>
    <p:embeddedFont>
      <p:font typeface="DM Sans Italics" charset="1" panose="00000000000000000000"/>
      <p:regular r:id="rId12"/>
    </p:embeddedFont>
    <p:embeddedFont>
      <p:font typeface="DM Sans Bold Italics" charset="1" panose="00000000000000000000"/>
      <p:regular r:id="rId13"/>
    </p:embeddedFont>
    <p:embeddedFont>
      <p:font typeface="Boulder" charset="1" panose="00000000000000000000"/>
      <p:regular r:id="rId14"/>
    </p:embeddedFont>
    <p:embeddedFont>
      <p:font typeface="Bryndan Write" charset="1" panose="0200050300000000000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slides/slide1.xml" Type="http://schemas.openxmlformats.org/officeDocument/2006/relationships/slide"/><Relationship Id="rId17" Target="slides/slide2.xml" Type="http://schemas.openxmlformats.org/officeDocument/2006/relationships/slide"/><Relationship Id="rId18" Target="slides/slide3.xml" Type="http://schemas.openxmlformats.org/officeDocument/2006/relationships/slide"/><Relationship Id="rId19" Target="slides/slide4.xml" Type="http://schemas.openxmlformats.org/officeDocument/2006/relationships/slide"/><Relationship Id="rId2" Target="presProps.xml" Type="http://schemas.openxmlformats.org/officeDocument/2006/relationships/presProps"/><Relationship Id="rId20" Target="slides/slide5.xml" Type="http://schemas.openxmlformats.org/officeDocument/2006/relationships/slide"/><Relationship Id="rId21" Target="slides/slide6.xml" Type="http://schemas.openxmlformats.org/officeDocument/2006/relationships/slide"/><Relationship Id="rId22" Target="slides/slide7.xml" Type="http://schemas.openxmlformats.org/officeDocument/2006/relationships/slide"/><Relationship Id="rId23" Target="slides/slide8.xml" Type="http://schemas.openxmlformats.org/officeDocument/2006/relationships/slide"/><Relationship Id="rId24" Target="slides/slide9.xml" Type="http://schemas.openxmlformats.org/officeDocument/2006/relationships/slide"/><Relationship Id="rId25" Target="slides/slide10.xml" Type="http://schemas.openxmlformats.org/officeDocument/2006/relationship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png" Type="http://schemas.openxmlformats.org/officeDocument/2006/relationships/image"/><Relationship Id="rId15" Target="../media/image14.png" Type="http://schemas.openxmlformats.org/officeDocument/2006/relationships/image"/><Relationship Id="rId16" Target="../media/image15.png" Type="http://schemas.openxmlformats.org/officeDocument/2006/relationships/image"/><Relationship Id="rId17" Target="../media/image16.png" Type="http://schemas.openxmlformats.org/officeDocument/2006/relationships/image"/><Relationship Id="rId18" Target="../media/image17.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9.svg" Type="http://schemas.openxmlformats.org/officeDocument/2006/relationships/image"/><Relationship Id="rId2" Target="../media/image1.pn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 Id="rId5" Target="../media/image9.png" Type="http://schemas.openxmlformats.org/officeDocument/2006/relationships/image"/><Relationship Id="rId6" Target="../media/image3.png" Type="http://schemas.openxmlformats.org/officeDocument/2006/relationships/image"/><Relationship Id="rId7" Target="../media/image34.png" Type="http://schemas.openxmlformats.org/officeDocument/2006/relationships/image"/><Relationship Id="rId8" Target="../media/image5.png" Type="http://schemas.openxmlformats.org/officeDocument/2006/relationships/image"/><Relationship Id="rId9" Target="../media/image48.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8.png" Type="http://schemas.openxmlformats.org/officeDocument/2006/relationships/image"/><Relationship Id="rId4" Target="../media/image19.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media/image13.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4.png" Type="http://schemas.openxmlformats.org/officeDocument/2006/relationships/image"/><Relationship Id="rId4" Target="../media/image25.svg" Type="http://schemas.openxmlformats.org/officeDocument/2006/relationships/image"/><Relationship Id="rId5" Target="../media/image20.png" Type="http://schemas.openxmlformats.org/officeDocument/2006/relationships/image"/><Relationship Id="rId6" Target="../media/image21.svg" Type="http://schemas.openxmlformats.org/officeDocument/2006/relationships/image"/><Relationship Id="rId7" Target="../media/image26.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0.png" Type="http://schemas.openxmlformats.org/officeDocument/2006/relationships/image"/><Relationship Id="rId11" Target="../media/image31.svg" Type="http://schemas.openxmlformats.org/officeDocument/2006/relationships/image"/><Relationship Id="rId12" Target="../media/image32.png" Type="http://schemas.openxmlformats.org/officeDocument/2006/relationships/image"/><Relationship Id="rId2" Target="../media/image1.png" Type="http://schemas.openxmlformats.org/officeDocument/2006/relationships/image"/><Relationship Id="rId3" Target="../media/image27.jpe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33.png" Type="http://schemas.openxmlformats.org/officeDocument/2006/relationships/image"/><Relationship Id="rId6" Target="../media/image34.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5.jpeg" Type="http://schemas.openxmlformats.org/officeDocument/2006/relationships/image"/><Relationship Id="rId4" Target="../media/image36.jpeg" Type="http://schemas.openxmlformats.org/officeDocument/2006/relationships/image"/><Relationship Id="rId5" Target="../media/image37.jpeg" Type="http://schemas.openxmlformats.org/officeDocument/2006/relationships/image"/><Relationship Id="rId6" Target="../media/image38.jpeg" Type="http://schemas.openxmlformats.org/officeDocument/2006/relationships/image"/><Relationship Id="rId7" Target="../media/image20.png" Type="http://schemas.openxmlformats.org/officeDocument/2006/relationships/image"/><Relationship Id="rId8" Target="../media/image21.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4.jpeg" Type="http://schemas.openxmlformats.org/officeDocument/2006/relationships/image"/><Relationship Id="rId2" Target="../media/image1.png" Type="http://schemas.openxmlformats.org/officeDocument/2006/relationships/image"/><Relationship Id="rId3" Target="../media/image24.png" Type="http://schemas.openxmlformats.org/officeDocument/2006/relationships/image"/><Relationship Id="rId4" Target="../media/image25.svg" Type="http://schemas.openxmlformats.org/officeDocument/2006/relationships/image"/><Relationship Id="rId5" Target="../media/image39.jpeg" Type="http://schemas.openxmlformats.org/officeDocument/2006/relationships/image"/><Relationship Id="rId6" Target="../media/image40.jpeg" Type="http://schemas.openxmlformats.org/officeDocument/2006/relationships/image"/><Relationship Id="rId7" Target="../media/image41.jpeg" Type="http://schemas.openxmlformats.org/officeDocument/2006/relationships/image"/><Relationship Id="rId8" Target="../media/image42.jpeg" Type="http://schemas.openxmlformats.org/officeDocument/2006/relationships/image"/><Relationship Id="rId9" Target="../media/image43.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4.png" Type="http://schemas.openxmlformats.org/officeDocument/2006/relationships/image"/><Relationship Id="rId4" Target="../media/image25.svg" Type="http://schemas.openxmlformats.org/officeDocument/2006/relationships/image"/><Relationship Id="rId5" Target="../media/image28.png" Type="http://schemas.openxmlformats.org/officeDocument/2006/relationships/image"/><Relationship Id="rId6" Target="../media/image29.svg" Type="http://schemas.openxmlformats.org/officeDocument/2006/relationships/image"/><Relationship Id="rId7" Target="../media/image45.jpeg" Type="http://schemas.openxmlformats.org/officeDocument/2006/relationships/image"/><Relationship Id="rId8" Target="../media/image46.jpeg" Type="http://schemas.openxmlformats.org/officeDocument/2006/relationships/image"/><Relationship Id="rId9" Target="../media/image47.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1111" r="0" b="-61111"/>
            </a:stretch>
          </a:blipFill>
        </p:spPr>
      </p:sp>
      <p:sp>
        <p:nvSpPr>
          <p:cNvPr name="Freeform 3" id="3"/>
          <p:cNvSpPr/>
          <p:nvPr/>
        </p:nvSpPr>
        <p:spPr>
          <a:xfrm flipH="false" flipV="false" rot="1187561">
            <a:off x="11511149" y="-113176"/>
            <a:ext cx="9462074" cy="3745404"/>
          </a:xfrm>
          <a:custGeom>
            <a:avLst/>
            <a:gdLst/>
            <a:ahLst/>
            <a:cxnLst/>
            <a:rect r="r" b="b" t="t" l="l"/>
            <a:pathLst>
              <a:path h="3745404" w="9462074">
                <a:moveTo>
                  <a:pt x="0" y="0"/>
                </a:moveTo>
                <a:lnTo>
                  <a:pt x="9462075" y="0"/>
                </a:lnTo>
                <a:lnTo>
                  <a:pt x="9462075" y="3745405"/>
                </a:lnTo>
                <a:lnTo>
                  <a:pt x="0" y="3745405"/>
                </a:lnTo>
                <a:lnTo>
                  <a:pt x="0" y="0"/>
                </a:lnTo>
                <a:close/>
              </a:path>
            </a:pathLst>
          </a:custGeom>
          <a:blipFill>
            <a:blip r:embed="rId3"/>
            <a:stretch>
              <a:fillRect l="0" t="0" r="0" b="0"/>
            </a:stretch>
          </a:blipFill>
        </p:spPr>
      </p:sp>
      <p:sp>
        <p:nvSpPr>
          <p:cNvPr name="Freeform 4" id="4"/>
          <p:cNvSpPr/>
          <p:nvPr/>
        </p:nvSpPr>
        <p:spPr>
          <a:xfrm flipH="false" flipV="false" rot="0">
            <a:off x="13724241" y="1028700"/>
            <a:ext cx="2742210" cy="2729642"/>
          </a:xfrm>
          <a:custGeom>
            <a:avLst/>
            <a:gdLst/>
            <a:ahLst/>
            <a:cxnLst/>
            <a:rect r="r" b="b" t="t" l="l"/>
            <a:pathLst>
              <a:path h="2729642" w="2742210">
                <a:moveTo>
                  <a:pt x="0" y="0"/>
                </a:moveTo>
                <a:lnTo>
                  <a:pt x="2742210" y="0"/>
                </a:lnTo>
                <a:lnTo>
                  <a:pt x="2742210" y="2729642"/>
                </a:lnTo>
                <a:lnTo>
                  <a:pt x="0" y="2729642"/>
                </a:lnTo>
                <a:lnTo>
                  <a:pt x="0" y="0"/>
                </a:lnTo>
                <a:close/>
              </a:path>
            </a:pathLst>
          </a:custGeom>
          <a:blipFill>
            <a:blip r:embed="rId4"/>
            <a:stretch>
              <a:fillRect l="0" t="0" r="0" b="0"/>
            </a:stretch>
          </a:blipFill>
        </p:spPr>
      </p:sp>
      <p:sp>
        <p:nvSpPr>
          <p:cNvPr name="Freeform 5" id="5"/>
          <p:cNvSpPr/>
          <p:nvPr/>
        </p:nvSpPr>
        <p:spPr>
          <a:xfrm flipH="false" flipV="false" rot="0">
            <a:off x="-684872" y="4290073"/>
            <a:ext cx="3749905" cy="4132127"/>
          </a:xfrm>
          <a:custGeom>
            <a:avLst/>
            <a:gdLst/>
            <a:ahLst/>
            <a:cxnLst/>
            <a:rect r="r" b="b" t="t" l="l"/>
            <a:pathLst>
              <a:path h="4132127" w="3749905">
                <a:moveTo>
                  <a:pt x="0" y="0"/>
                </a:moveTo>
                <a:lnTo>
                  <a:pt x="3749905" y="0"/>
                </a:lnTo>
                <a:lnTo>
                  <a:pt x="3749905" y="4132127"/>
                </a:lnTo>
                <a:lnTo>
                  <a:pt x="0" y="4132127"/>
                </a:lnTo>
                <a:lnTo>
                  <a:pt x="0" y="0"/>
                </a:lnTo>
                <a:close/>
              </a:path>
            </a:pathLst>
          </a:custGeom>
          <a:blipFill>
            <a:blip r:embed="rId5"/>
            <a:stretch>
              <a:fillRect l="0" t="0" r="0" b="0"/>
            </a:stretch>
          </a:blipFill>
        </p:spPr>
      </p:sp>
      <p:sp>
        <p:nvSpPr>
          <p:cNvPr name="Freeform 6" id="6"/>
          <p:cNvSpPr/>
          <p:nvPr/>
        </p:nvSpPr>
        <p:spPr>
          <a:xfrm flipH="false" flipV="false" rot="750123">
            <a:off x="-271197" y="-881337"/>
            <a:ext cx="2922555" cy="5281726"/>
          </a:xfrm>
          <a:custGeom>
            <a:avLst/>
            <a:gdLst/>
            <a:ahLst/>
            <a:cxnLst/>
            <a:rect r="r" b="b" t="t" l="l"/>
            <a:pathLst>
              <a:path h="5281726" w="2922555">
                <a:moveTo>
                  <a:pt x="0" y="0"/>
                </a:moveTo>
                <a:lnTo>
                  <a:pt x="2922555" y="0"/>
                </a:lnTo>
                <a:lnTo>
                  <a:pt x="2922555" y="5281726"/>
                </a:lnTo>
                <a:lnTo>
                  <a:pt x="0" y="5281726"/>
                </a:lnTo>
                <a:lnTo>
                  <a:pt x="0" y="0"/>
                </a:lnTo>
                <a:close/>
              </a:path>
            </a:pathLst>
          </a:custGeom>
          <a:blipFill>
            <a:blip r:embed="rId6"/>
            <a:stretch>
              <a:fillRect l="0" t="0" r="0" b="0"/>
            </a:stretch>
          </a:blipFill>
          <a:ln cap="sq">
            <a:noFill/>
            <a:prstDash val="solid"/>
            <a:miter/>
          </a:ln>
        </p:spPr>
      </p:sp>
      <p:sp>
        <p:nvSpPr>
          <p:cNvPr name="Freeform 7" id="7"/>
          <p:cNvSpPr/>
          <p:nvPr/>
        </p:nvSpPr>
        <p:spPr>
          <a:xfrm flipH="false" flipV="false" rot="-893087">
            <a:off x="3910018" y="8452957"/>
            <a:ext cx="4386268" cy="1984786"/>
          </a:xfrm>
          <a:custGeom>
            <a:avLst/>
            <a:gdLst/>
            <a:ahLst/>
            <a:cxnLst/>
            <a:rect r="r" b="b" t="t" l="l"/>
            <a:pathLst>
              <a:path h="1984786" w="4386268">
                <a:moveTo>
                  <a:pt x="0" y="0"/>
                </a:moveTo>
                <a:lnTo>
                  <a:pt x="4386268" y="0"/>
                </a:lnTo>
                <a:lnTo>
                  <a:pt x="4386268" y="1984786"/>
                </a:lnTo>
                <a:lnTo>
                  <a:pt x="0" y="1984786"/>
                </a:lnTo>
                <a:lnTo>
                  <a:pt x="0" y="0"/>
                </a:lnTo>
                <a:close/>
              </a:path>
            </a:pathLst>
          </a:custGeom>
          <a:blipFill>
            <a:blip r:embed="rId7"/>
            <a:stretch>
              <a:fillRect l="0" t="0" r="0" b="0"/>
            </a:stretch>
          </a:blipFill>
        </p:spPr>
      </p:sp>
      <p:sp>
        <p:nvSpPr>
          <p:cNvPr name="Freeform 8" id="8"/>
          <p:cNvSpPr/>
          <p:nvPr/>
        </p:nvSpPr>
        <p:spPr>
          <a:xfrm flipH="false" flipV="false" rot="0">
            <a:off x="2989294" y="-854114"/>
            <a:ext cx="4530079" cy="3765628"/>
          </a:xfrm>
          <a:custGeom>
            <a:avLst/>
            <a:gdLst/>
            <a:ahLst/>
            <a:cxnLst/>
            <a:rect r="r" b="b" t="t" l="l"/>
            <a:pathLst>
              <a:path h="3765628" w="4530079">
                <a:moveTo>
                  <a:pt x="0" y="0"/>
                </a:moveTo>
                <a:lnTo>
                  <a:pt x="4530080" y="0"/>
                </a:lnTo>
                <a:lnTo>
                  <a:pt x="4530080" y="3765628"/>
                </a:lnTo>
                <a:lnTo>
                  <a:pt x="0" y="3765628"/>
                </a:lnTo>
                <a:lnTo>
                  <a:pt x="0" y="0"/>
                </a:lnTo>
                <a:close/>
              </a:path>
            </a:pathLst>
          </a:custGeom>
          <a:blipFill>
            <a:blip r:embed="rId8"/>
            <a:stretch>
              <a:fillRect l="0" t="0" r="0" b="0"/>
            </a:stretch>
          </a:blipFill>
        </p:spPr>
      </p:sp>
      <p:sp>
        <p:nvSpPr>
          <p:cNvPr name="Freeform 9" id="9"/>
          <p:cNvSpPr/>
          <p:nvPr/>
        </p:nvSpPr>
        <p:spPr>
          <a:xfrm flipH="false" flipV="false" rot="0">
            <a:off x="-342179" y="7460256"/>
            <a:ext cx="4070867" cy="3388997"/>
          </a:xfrm>
          <a:custGeom>
            <a:avLst/>
            <a:gdLst/>
            <a:ahLst/>
            <a:cxnLst/>
            <a:rect r="r" b="b" t="t" l="l"/>
            <a:pathLst>
              <a:path h="3388997" w="4070867">
                <a:moveTo>
                  <a:pt x="0" y="0"/>
                </a:moveTo>
                <a:lnTo>
                  <a:pt x="4070867" y="0"/>
                </a:lnTo>
                <a:lnTo>
                  <a:pt x="4070867" y="3388997"/>
                </a:lnTo>
                <a:lnTo>
                  <a:pt x="0" y="3388997"/>
                </a:lnTo>
                <a:lnTo>
                  <a:pt x="0" y="0"/>
                </a:lnTo>
                <a:close/>
              </a:path>
            </a:pathLst>
          </a:custGeom>
          <a:blipFill>
            <a:blip r:embed="rId9"/>
            <a:stretch>
              <a:fillRect l="0" t="0" r="0" b="0"/>
            </a:stretch>
          </a:blipFill>
          <a:ln cap="sq">
            <a:noFill/>
            <a:prstDash val="solid"/>
            <a:miter/>
          </a:ln>
        </p:spPr>
      </p:sp>
      <p:sp>
        <p:nvSpPr>
          <p:cNvPr name="Freeform 10" id="10"/>
          <p:cNvSpPr/>
          <p:nvPr/>
        </p:nvSpPr>
        <p:spPr>
          <a:xfrm flipH="true" flipV="false" rot="0">
            <a:off x="15676272" y="6510011"/>
            <a:ext cx="3166057" cy="4020389"/>
          </a:xfrm>
          <a:custGeom>
            <a:avLst/>
            <a:gdLst/>
            <a:ahLst/>
            <a:cxnLst/>
            <a:rect r="r" b="b" t="t" l="l"/>
            <a:pathLst>
              <a:path h="4020389" w="3166057">
                <a:moveTo>
                  <a:pt x="3166056" y="0"/>
                </a:moveTo>
                <a:lnTo>
                  <a:pt x="0" y="0"/>
                </a:lnTo>
                <a:lnTo>
                  <a:pt x="0" y="4020390"/>
                </a:lnTo>
                <a:lnTo>
                  <a:pt x="3166056" y="4020390"/>
                </a:lnTo>
                <a:lnTo>
                  <a:pt x="3166056" y="0"/>
                </a:lnTo>
                <a:close/>
              </a:path>
            </a:pathLst>
          </a:custGeom>
          <a:blipFill>
            <a:blip r:embed="rId10"/>
            <a:stretch>
              <a:fillRect l="0" t="0" r="0" b="0"/>
            </a:stretch>
          </a:blipFill>
          <a:ln cap="sq">
            <a:noFill/>
            <a:prstDash val="solid"/>
            <a:miter/>
          </a:ln>
        </p:spPr>
      </p:sp>
      <p:sp>
        <p:nvSpPr>
          <p:cNvPr name="Freeform 11" id="11"/>
          <p:cNvSpPr/>
          <p:nvPr/>
        </p:nvSpPr>
        <p:spPr>
          <a:xfrm flipH="false" flipV="false" rot="243499">
            <a:off x="6031198" y="3014652"/>
            <a:ext cx="6225605" cy="2195941"/>
          </a:xfrm>
          <a:custGeom>
            <a:avLst/>
            <a:gdLst/>
            <a:ahLst/>
            <a:cxnLst/>
            <a:rect r="r" b="b" t="t" l="l"/>
            <a:pathLst>
              <a:path h="2195941" w="6225605">
                <a:moveTo>
                  <a:pt x="0" y="0"/>
                </a:moveTo>
                <a:lnTo>
                  <a:pt x="6225604" y="0"/>
                </a:lnTo>
                <a:lnTo>
                  <a:pt x="6225604" y="2195941"/>
                </a:lnTo>
                <a:lnTo>
                  <a:pt x="0" y="219594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2" id="12"/>
          <p:cNvSpPr txBox="true"/>
          <p:nvPr/>
        </p:nvSpPr>
        <p:spPr>
          <a:xfrm rot="0">
            <a:off x="4120637" y="5142331"/>
            <a:ext cx="10046725" cy="2811960"/>
          </a:xfrm>
          <a:prstGeom prst="rect">
            <a:avLst/>
          </a:prstGeom>
        </p:spPr>
        <p:txBody>
          <a:bodyPr anchor="t" rtlCol="false" tIns="0" lIns="0" bIns="0" rIns="0">
            <a:spAutoFit/>
          </a:bodyPr>
          <a:lstStyle/>
          <a:p>
            <a:pPr algn="ctr">
              <a:lnSpc>
                <a:spcPts val="10812"/>
              </a:lnSpc>
            </a:pPr>
            <a:r>
              <a:rPr lang="en-US" sz="11032" spc="-22">
                <a:solidFill>
                  <a:srgbClr val="4C3E84"/>
                </a:solidFill>
                <a:latin typeface="Boulder"/>
              </a:rPr>
              <a:t>FÚTBOL FEMENINO</a:t>
            </a:r>
          </a:p>
        </p:txBody>
      </p:sp>
      <p:sp>
        <p:nvSpPr>
          <p:cNvPr name="Freeform 13" id="13"/>
          <p:cNvSpPr/>
          <p:nvPr/>
        </p:nvSpPr>
        <p:spPr>
          <a:xfrm flipH="false" flipV="false" rot="-1728296">
            <a:off x="14640265" y="3996009"/>
            <a:ext cx="3109684" cy="3031942"/>
          </a:xfrm>
          <a:custGeom>
            <a:avLst/>
            <a:gdLst/>
            <a:ahLst/>
            <a:cxnLst/>
            <a:rect r="r" b="b" t="t" l="l"/>
            <a:pathLst>
              <a:path h="3031942" w="3109684">
                <a:moveTo>
                  <a:pt x="0" y="0"/>
                </a:moveTo>
                <a:lnTo>
                  <a:pt x="3109684" y="0"/>
                </a:lnTo>
                <a:lnTo>
                  <a:pt x="3109684" y="3031942"/>
                </a:lnTo>
                <a:lnTo>
                  <a:pt x="0" y="3031942"/>
                </a:lnTo>
                <a:lnTo>
                  <a:pt x="0" y="0"/>
                </a:lnTo>
                <a:close/>
              </a:path>
            </a:pathLst>
          </a:custGeom>
          <a:blipFill>
            <a:blip r:embed="rId13"/>
            <a:stretch>
              <a:fillRect l="0" t="0" r="0" b="0"/>
            </a:stretch>
          </a:blipFill>
        </p:spPr>
      </p:sp>
      <p:sp>
        <p:nvSpPr>
          <p:cNvPr name="Freeform 14" id="14"/>
          <p:cNvSpPr/>
          <p:nvPr/>
        </p:nvSpPr>
        <p:spPr>
          <a:xfrm flipH="false" flipV="false" rot="982737">
            <a:off x="12434083" y="8266721"/>
            <a:ext cx="2873964" cy="3025225"/>
          </a:xfrm>
          <a:custGeom>
            <a:avLst/>
            <a:gdLst/>
            <a:ahLst/>
            <a:cxnLst/>
            <a:rect r="r" b="b" t="t" l="l"/>
            <a:pathLst>
              <a:path h="3025225" w="2873964">
                <a:moveTo>
                  <a:pt x="0" y="0"/>
                </a:moveTo>
                <a:lnTo>
                  <a:pt x="2873964" y="0"/>
                </a:lnTo>
                <a:lnTo>
                  <a:pt x="2873964" y="3025226"/>
                </a:lnTo>
                <a:lnTo>
                  <a:pt x="0" y="3025226"/>
                </a:lnTo>
                <a:lnTo>
                  <a:pt x="0" y="0"/>
                </a:lnTo>
                <a:close/>
              </a:path>
            </a:pathLst>
          </a:custGeom>
          <a:blipFill>
            <a:blip r:embed="rId14"/>
            <a:stretch>
              <a:fillRect l="0" t="0" r="0" b="0"/>
            </a:stretch>
          </a:blipFill>
        </p:spPr>
      </p:sp>
      <p:sp>
        <p:nvSpPr>
          <p:cNvPr name="Freeform 15" id="15"/>
          <p:cNvSpPr/>
          <p:nvPr/>
        </p:nvSpPr>
        <p:spPr>
          <a:xfrm flipH="false" flipV="false" rot="0">
            <a:off x="8604247" y="8422200"/>
            <a:ext cx="2961757" cy="3188972"/>
          </a:xfrm>
          <a:custGeom>
            <a:avLst/>
            <a:gdLst/>
            <a:ahLst/>
            <a:cxnLst/>
            <a:rect r="r" b="b" t="t" l="l"/>
            <a:pathLst>
              <a:path h="3188972" w="2961757">
                <a:moveTo>
                  <a:pt x="0" y="0"/>
                </a:moveTo>
                <a:lnTo>
                  <a:pt x="2961758" y="0"/>
                </a:lnTo>
                <a:lnTo>
                  <a:pt x="2961758" y="3188972"/>
                </a:lnTo>
                <a:lnTo>
                  <a:pt x="0" y="3188972"/>
                </a:lnTo>
                <a:lnTo>
                  <a:pt x="0" y="0"/>
                </a:lnTo>
                <a:close/>
              </a:path>
            </a:pathLst>
          </a:custGeom>
          <a:blipFill>
            <a:blip r:embed="rId15"/>
            <a:stretch>
              <a:fillRect l="0" t="0" r="0" b="0"/>
            </a:stretch>
          </a:blipFill>
          <a:ln cap="sq">
            <a:noFill/>
            <a:prstDash val="solid"/>
            <a:miter/>
          </a:ln>
        </p:spPr>
      </p:sp>
      <p:sp>
        <p:nvSpPr>
          <p:cNvPr name="Freeform 16" id="16"/>
          <p:cNvSpPr/>
          <p:nvPr/>
        </p:nvSpPr>
        <p:spPr>
          <a:xfrm flipH="false" flipV="false" rot="-530148">
            <a:off x="7811139" y="-647643"/>
            <a:ext cx="4117607" cy="2103411"/>
          </a:xfrm>
          <a:custGeom>
            <a:avLst/>
            <a:gdLst/>
            <a:ahLst/>
            <a:cxnLst/>
            <a:rect r="r" b="b" t="t" l="l"/>
            <a:pathLst>
              <a:path h="2103411" w="4117607">
                <a:moveTo>
                  <a:pt x="0" y="0"/>
                </a:moveTo>
                <a:lnTo>
                  <a:pt x="4117607" y="0"/>
                </a:lnTo>
                <a:lnTo>
                  <a:pt x="4117607" y="2103411"/>
                </a:lnTo>
                <a:lnTo>
                  <a:pt x="0" y="2103411"/>
                </a:lnTo>
                <a:lnTo>
                  <a:pt x="0" y="0"/>
                </a:lnTo>
                <a:close/>
              </a:path>
            </a:pathLst>
          </a:custGeom>
          <a:blipFill>
            <a:blip r:embed="rId16"/>
            <a:stretch>
              <a:fillRect l="0" t="0" r="0" b="0"/>
            </a:stretch>
          </a:blipFill>
          <a:ln cap="sq">
            <a:noFill/>
            <a:prstDash val="solid"/>
            <a:miter/>
          </a:ln>
        </p:spPr>
      </p:sp>
      <p:grpSp>
        <p:nvGrpSpPr>
          <p:cNvPr name="Group 17" id="17"/>
          <p:cNvGrpSpPr/>
          <p:nvPr/>
        </p:nvGrpSpPr>
        <p:grpSpPr>
          <a:xfrm rot="0">
            <a:off x="7519374" y="2023525"/>
            <a:ext cx="3249253" cy="887989"/>
            <a:chOff x="0" y="0"/>
            <a:chExt cx="4332337" cy="1183985"/>
          </a:xfrm>
        </p:grpSpPr>
        <p:sp>
          <p:nvSpPr>
            <p:cNvPr name="Freeform 18" id="18"/>
            <p:cNvSpPr/>
            <p:nvPr/>
          </p:nvSpPr>
          <p:spPr>
            <a:xfrm flipH="false" flipV="false" rot="2700000">
              <a:off x="1947960" y="90385"/>
              <a:ext cx="436418" cy="436418"/>
            </a:xfrm>
            <a:custGeom>
              <a:avLst/>
              <a:gdLst/>
              <a:ahLst/>
              <a:cxnLst/>
              <a:rect r="r" b="b" t="t" l="l"/>
              <a:pathLst>
                <a:path h="436418" w="436418">
                  <a:moveTo>
                    <a:pt x="0" y="0"/>
                  </a:moveTo>
                  <a:lnTo>
                    <a:pt x="436417" y="0"/>
                  </a:lnTo>
                  <a:lnTo>
                    <a:pt x="436417" y="436418"/>
                  </a:lnTo>
                  <a:lnTo>
                    <a:pt x="0" y="436418"/>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19" id="19"/>
            <p:cNvSpPr txBox="true"/>
            <p:nvPr/>
          </p:nvSpPr>
          <p:spPr>
            <a:xfrm rot="0">
              <a:off x="0" y="755360"/>
              <a:ext cx="4332337" cy="428625"/>
            </a:xfrm>
            <a:prstGeom prst="rect">
              <a:avLst/>
            </a:prstGeom>
          </p:spPr>
          <p:txBody>
            <a:bodyPr anchor="t" rtlCol="false" tIns="0" lIns="0" bIns="0" rIns="0">
              <a:spAutoFit/>
            </a:bodyPr>
            <a:lstStyle/>
            <a:p>
              <a:pPr algn="ctr">
                <a:lnSpc>
                  <a:spcPts val="2520"/>
                </a:lnSpc>
              </a:pPr>
              <a:r>
                <a:rPr lang="en-US" sz="2100" spc="-4">
                  <a:solidFill>
                    <a:srgbClr val="1D1D1B"/>
                  </a:solidFill>
                  <a:latin typeface="Boulder"/>
                </a:rPr>
                <a:t>ENSIGNA</a:t>
              </a:r>
            </a:p>
          </p:txBody>
        </p:sp>
      </p:grpSp>
      <p:sp>
        <p:nvSpPr>
          <p:cNvPr name="TextBox 20" id="20"/>
          <p:cNvSpPr txBox="true"/>
          <p:nvPr/>
        </p:nvSpPr>
        <p:spPr>
          <a:xfrm rot="0">
            <a:off x="6721995" y="3754079"/>
            <a:ext cx="4844010" cy="900020"/>
          </a:xfrm>
          <a:prstGeom prst="rect">
            <a:avLst/>
          </a:prstGeom>
        </p:spPr>
        <p:txBody>
          <a:bodyPr anchor="t" rtlCol="false" tIns="0" lIns="0" bIns="0" rIns="0">
            <a:spAutoFit/>
          </a:bodyPr>
          <a:lstStyle/>
          <a:p>
            <a:pPr algn="ctr">
              <a:lnSpc>
                <a:spcPts val="6732"/>
              </a:lnSpc>
            </a:pPr>
            <a:r>
              <a:rPr lang="en-US" sz="5385" spc="-91">
                <a:solidFill>
                  <a:srgbClr val="1D1D1B"/>
                </a:solidFill>
                <a:latin typeface="Bryndan Write"/>
              </a:rPr>
              <a:t>HISTORIA DEL</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1111" r="0" b="-61111"/>
            </a:stretch>
          </a:blipFill>
        </p:spPr>
      </p:sp>
      <p:grpSp>
        <p:nvGrpSpPr>
          <p:cNvPr name="Group 3" id="3"/>
          <p:cNvGrpSpPr/>
          <p:nvPr/>
        </p:nvGrpSpPr>
        <p:grpSpPr>
          <a:xfrm rot="0">
            <a:off x="8023277" y="1028700"/>
            <a:ext cx="2241447" cy="887989"/>
            <a:chOff x="0" y="0"/>
            <a:chExt cx="2988595" cy="1183985"/>
          </a:xfrm>
        </p:grpSpPr>
        <p:sp>
          <p:nvSpPr>
            <p:cNvPr name="TextBox 4" id="4"/>
            <p:cNvSpPr txBox="true"/>
            <p:nvPr/>
          </p:nvSpPr>
          <p:spPr>
            <a:xfrm rot="0">
              <a:off x="0" y="755360"/>
              <a:ext cx="2988595" cy="428625"/>
            </a:xfrm>
            <a:prstGeom prst="rect">
              <a:avLst/>
            </a:prstGeom>
          </p:spPr>
          <p:txBody>
            <a:bodyPr anchor="t" rtlCol="false" tIns="0" lIns="0" bIns="0" rIns="0">
              <a:spAutoFit/>
            </a:bodyPr>
            <a:lstStyle/>
            <a:p>
              <a:pPr algn="ctr">
                <a:lnSpc>
                  <a:spcPts val="2520"/>
                </a:lnSpc>
              </a:pPr>
              <a:r>
                <a:rPr lang="en-US" sz="2100" spc="-4">
                  <a:solidFill>
                    <a:srgbClr val="1D1D1B"/>
                  </a:solidFill>
                  <a:latin typeface="Boulder"/>
                </a:rPr>
                <a:t>ENSIGNA</a:t>
              </a:r>
            </a:p>
          </p:txBody>
        </p:sp>
        <p:sp>
          <p:nvSpPr>
            <p:cNvPr name="Freeform 5" id="5"/>
            <p:cNvSpPr/>
            <p:nvPr/>
          </p:nvSpPr>
          <p:spPr>
            <a:xfrm flipH="false" flipV="false" rot="2700000">
              <a:off x="1276089" y="90385"/>
              <a:ext cx="436418" cy="436418"/>
            </a:xfrm>
            <a:custGeom>
              <a:avLst/>
              <a:gdLst/>
              <a:ahLst/>
              <a:cxnLst/>
              <a:rect r="r" b="b" t="t" l="l"/>
              <a:pathLst>
                <a:path h="436418" w="436418">
                  <a:moveTo>
                    <a:pt x="0" y="0"/>
                  </a:moveTo>
                  <a:lnTo>
                    <a:pt x="436417" y="0"/>
                  </a:lnTo>
                  <a:lnTo>
                    <a:pt x="436417" y="436418"/>
                  </a:lnTo>
                  <a:lnTo>
                    <a:pt x="0" y="4364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Freeform 6" id="6"/>
          <p:cNvSpPr/>
          <p:nvPr/>
        </p:nvSpPr>
        <p:spPr>
          <a:xfrm flipH="false" flipV="false" rot="0">
            <a:off x="-217068" y="6490146"/>
            <a:ext cx="3166057" cy="4020389"/>
          </a:xfrm>
          <a:custGeom>
            <a:avLst/>
            <a:gdLst/>
            <a:ahLst/>
            <a:cxnLst/>
            <a:rect r="r" b="b" t="t" l="l"/>
            <a:pathLst>
              <a:path h="4020389" w="3166057">
                <a:moveTo>
                  <a:pt x="0" y="0"/>
                </a:moveTo>
                <a:lnTo>
                  <a:pt x="3166056" y="0"/>
                </a:lnTo>
                <a:lnTo>
                  <a:pt x="3166056" y="4020389"/>
                </a:lnTo>
                <a:lnTo>
                  <a:pt x="0" y="4020389"/>
                </a:lnTo>
                <a:lnTo>
                  <a:pt x="0" y="0"/>
                </a:lnTo>
                <a:close/>
              </a:path>
            </a:pathLst>
          </a:custGeom>
          <a:blipFill>
            <a:blip r:embed="rId5"/>
            <a:stretch>
              <a:fillRect l="0" t="0" r="0" b="0"/>
            </a:stretch>
          </a:blipFill>
        </p:spPr>
      </p:sp>
      <p:sp>
        <p:nvSpPr>
          <p:cNvPr name="Freeform 7" id="7"/>
          <p:cNvSpPr/>
          <p:nvPr/>
        </p:nvSpPr>
        <p:spPr>
          <a:xfrm flipH="true" flipV="false" rot="0">
            <a:off x="15336167" y="6490146"/>
            <a:ext cx="3166057" cy="4020389"/>
          </a:xfrm>
          <a:custGeom>
            <a:avLst/>
            <a:gdLst/>
            <a:ahLst/>
            <a:cxnLst/>
            <a:rect r="r" b="b" t="t" l="l"/>
            <a:pathLst>
              <a:path h="4020389" w="3166057">
                <a:moveTo>
                  <a:pt x="3166057" y="0"/>
                </a:moveTo>
                <a:lnTo>
                  <a:pt x="0" y="0"/>
                </a:lnTo>
                <a:lnTo>
                  <a:pt x="0" y="4020389"/>
                </a:lnTo>
                <a:lnTo>
                  <a:pt x="3166057" y="4020389"/>
                </a:lnTo>
                <a:lnTo>
                  <a:pt x="3166057" y="0"/>
                </a:lnTo>
                <a:close/>
              </a:path>
            </a:pathLst>
          </a:custGeom>
          <a:blipFill>
            <a:blip r:embed="rId5"/>
            <a:stretch>
              <a:fillRect l="0" t="0" r="0" b="0"/>
            </a:stretch>
          </a:blipFill>
        </p:spPr>
      </p:sp>
      <p:sp>
        <p:nvSpPr>
          <p:cNvPr name="Freeform 8" id="8"/>
          <p:cNvSpPr/>
          <p:nvPr/>
        </p:nvSpPr>
        <p:spPr>
          <a:xfrm flipH="false" flipV="false" rot="1254222">
            <a:off x="7944825" y="7552718"/>
            <a:ext cx="2398350" cy="2387358"/>
          </a:xfrm>
          <a:custGeom>
            <a:avLst/>
            <a:gdLst/>
            <a:ahLst/>
            <a:cxnLst/>
            <a:rect r="r" b="b" t="t" l="l"/>
            <a:pathLst>
              <a:path h="2387358" w="2398350">
                <a:moveTo>
                  <a:pt x="0" y="0"/>
                </a:moveTo>
                <a:lnTo>
                  <a:pt x="2398350" y="0"/>
                </a:lnTo>
                <a:lnTo>
                  <a:pt x="2398350" y="2387358"/>
                </a:lnTo>
                <a:lnTo>
                  <a:pt x="0" y="2387358"/>
                </a:lnTo>
                <a:lnTo>
                  <a:pt x="0" y="0"/>
                </a:lnTo>
                <a:close/>
              </a:path>
            </a:pathLst>
          </a:custGeom>
          <a:blipFill>
            <a:blip r:embed="rId6"/>
            <a:stretch>
              <a:fillRect l="0" t="0" r="0" b="0"/>
            </a:stretch>
          </a:blipFill>
        </p:spPr>
      </p:sp>
      <p:sp>
        <p:nvSpPr>
          <p:cNvPr name="Freeform 9" id="9"/>
          <p:cNvSpPr/>
          <p:nvPr/>
        </p:nvSpPr>
        <p:spPr>
          <a:xfrm flipH="false" flipV="false" rot="1291715">
            <a:off x="591262" y="1214004"/>
            <a:ext cx="3151121" cy="3355231"/>
          </a:xfrm>
          <a:custGeom>
            <a:avLst/>
            <a:gdLst/>
            <a:ahLst/>
            <a:cxnLst/>
            <a:rect r="r" b="b" t="t" l="l"/>
            <a:pathLst>
              <a:path h="3355231" w="3151121">
                <a:moveTo>
                  <a:pt x="0" y="0"/>
                </a:moveTo>
                <a:lnTo>
                  <a:pt x="3151121" y="0"/>
                </a:lnTo>
                <a:lnTo>
                  <a:pt x="3151121" y="3355231"/>
                </a:lnTo>
                <a:lnTo>
                  <a:pt x="0" y="3355231"/>
                </a:lnTo>
                <a:lnTo>
                  <a:pt x="0" y="0"/>
                </a:lnTo>
                <a:close/>
              </a:path>
            </a:pathLst>
          </a:custGeom>
          <a:blipFill>
            <a:blip r:embed="rId7"/>
            <a:stretch>
              <a:fillRect l="0" t="0" r="0" b="0"/>
            </a:stretch>
          </a:blipFill>
          <a:ln cap="sq">
            <a:noFill/>
            <a:prstDash val="solid"/>
            <a:miter/>
          </a:ln>
        </p:spPr>
      </p:sp>
      <p:sp>
        <p:nvSpPr>
          <p:cNvPr name="Freeform 10" id="10"/>
          <p:cNvSpPr/>
          <p:nvPr/>
        </p:nvSpPr>
        <p:spPr>
          <a:xfrm flipH="false" flipV="false" rot="750123">
            <a:off x="14872856" y="465157"/>
            <a:ext cx="2376879" cy="4295564"/>
          </a:xfrm>
          <a:custGeom>
            <a:avLst/>
            <a:gdLst/>
            <a:ahLst/>
            <a:cxnLst/>
            <a:rect r="r" b="b" t="t" l="l"/>
            <a:pathLst>
              <a:path h="4295564" w="2376879">
                <a:moveTo>
                  <a:pt x="0" y="0"/>
                </a:moveTo>
                <a:lnTo>
                  <a:pt x="2376879" y="0"/>
                </a:lnTo>
                <a:lnTo>
                  <a:pt x="2376879" y="4295564"/>
                </a:lnTo>
                <a:lnTo>
                  <a:pt x="0" y="4295564"/>
                </a:lnTo>
                <a:lnTo>
                  <a:pt x="0" y="0"/>
                </a:lnTo>
                <a:close/>
              </a:path>
            </a:pathLst>
          </a:custGeom>
          <a:blipFill>
            <a:blip r:embed="rId8"/>
            <a:stretch>
              <a:fillRect l="0" t="0" r="0" b="0"/>
            </a:stretch>
          </a:blipFill>
          <a:ln cap="sq">
            <a:noFill/>
            <a:prstDash val="solid"/>
            <a:miter/>
          </a:ln>
        </p:spPr>
      </p:sp>
      <p:sp>
        <p:nvSpPr>
          <p:cNvPr name="Freeform 11" id="11"/>
          <p:cNvSpPr/>
          <p:nvPr/>
        </p:nvSpPr>
        <p:spPr>
          <a:xfrm flipH="false" flipV="false" rot="0">
            <a:off x="5484978" y="6763098"/>
            <a:ext cx="7315200" cy="492113"/>
          </a:xfrm>
          <a:custGeom>
            <a:avLst/>
            <a:gdLst/>
            <a:ahLst/>
            <a:cxnLst/>
            <a:rect r="r" b="b" t="t" l="l"/>
            <a:pathLst>
              <a:path h="492113" w="7315200">
                <a:moveTo>
                  <a:pt x="0" y="0"/>
                </a:moveTo>
                <a:lnTo>
                  <a:pt x="7315200" y="0"/>
                </a:lnTo>
                <a:lnTo>
                  <a:pt x="7315200" y="492113"/>
                </a:lnTo>
                <a:lnTo>
                  <a:pt x="0" y="49211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2" id="12"/>
          <p:cNvSpPr txBox="true"/>
          <p:nvPr/>
        </p:nvSpPr>
        <p:spPr>
          <a:xfrm rot="0">
            <a:off x="4112460" y="5381592"/>
            <a:ext cx="10060235" cy="1381506"/>
          </a:xfrm>
          <a:prstGeom prst="rect">
            <a:avLst/>
          </a:prstGeom>
        </p:spPr>
        <p:txBody>
          <a:bodyPr anchor="t" rtlCol="false" tIns="0" lIns="0" bIns="0" rIns="0">
            <a:spAutoFit/>
          </a:bodyPr>
          <a:lstStyle/>
          <a:p>
            <a:pPr algn="ctr">
              <a:lnSpc>
                <a:spcPts val="5232"/>
              </a:lnSpc>
            </a:pPr>
            <a:r>
              <a:rPr lang="en-US" sz="4800" spc="-9">
                <a:solidFill>
                  <a:srgbClr val="1D1D1B"/>
                </a:solidFill>
                <a:latin typeface="Bryndan Write"/>
              </a:rPr>
              <a:t>Más información en</a:t>
            </a:r>
          </a:p>
          <a:p>
            <a:pPr algn="ctr">
              <a:lnSpc>
                <a:spcPts val="5232"/>
              </a:lnSpc>
            </a:pPr>
            <a:r>
              <a:rPr lang="en-US" sz="4800" spc="-9">
                <a:solidFill>
                  <a:srgbClr val="1D1D1B"/>
                </a:solidFill>
                <a:latin typeface="Bryndan Write"/>
              </a:rPr>
              <a:t>www.unsitiogenial.es</a:t>
            </a:r>
          </a:p>
        </p:txBody>
      </p:sp>
      <p:sp>
        <p:nvSpPr>
          <p:cNvPr name="TextBox 13" id="13"/>
          <p:cNvSpPr txBox="true"/>
          <p:nvPr/>
        </p:nvSpPr>
        <p:spPr>
          <a:xfrm rot="0">
            <a:off x="3936316" y="2357747"/>
            <a:ext cx="10415368" cy="2895600"/>
          </a:xfrm>
          <a:prstGeom prst="rect">
            <a:avLst/>
          </a:prstGeom>
        </p:spPr>
        <p:txBody>
          <a:bodyPr anchor="t" rtlCol="false" tIns="0" lIns="0" bIns="0" rIns="0">
            <a:spAutoFit/>
          </a:bodyPr>
          <a:lstStyle/>
          <a:p>
            <a:pPr algn="ctr">
              <a:lnSpc>
                <a:spcPts val="11408"/>
              </a:lnSpc>
            </a:pPr>
            <a:r>
              <a:rPr lang="en-US" sz="9507" spc="-19">
                <a:solidFill>
                  <a:srgbClr val="4C3E84"/>
                </a:solidFill>
                <a:latin typeface="Boulder"/>
              </a:rPr>
              <a:t>GRACIAS POR</a:t>
            </a:r>
          </a:p>
          <a:p>
            <a:pPr algn="ctr">
              <a:lnSpc>
                <a:spcPts val="11408"/>
              </a:lnSpc>
            </a:pPr>
            <a:r>
              <a:rPr lang="en-US" sz="9507" spc="-19">
                <a:solidFill>
                  <a:srgbClr val="4C3E84"/>
                </a:solidFill>
                <a:latin typeface="Boulder"/>
              </a:rPr>
              <a:t>LA ATENCIÓN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1111" r="0" b="-61111"/>
            </a:stretch>
          </a:blipFill>
        </p:spPr>
      </p:sp>
      <p:sp>
        <p:nvSpPr>
          <p:cNvPr name="TextBox 3" id="3"/>
          <p:cNvSpPr txBox="true"/>
          <p:nvPr/>
        </p:nvSpPr>
        <p:spPr>
          <a:xfrm rot="0">
            <a:off x="1811265" y="1181100"/>
            <a:ext cx="14665470" cy="1430529"/>
          </a:xfrm>
          <a:prstGeom prst="rect">
            <a:avLst/>
          </a:prstGeom>
        </p:spPr>
        <p:txBody>
          <a:bodyPr anchor="t" rtlCol="false" tIns="0" lIns="0" bIns="0" rIns="0">
            <a:spAutoFit/>
          </a:bodyPr>
          <a:lstStyle/>
          <a:p>
            <a:pPr algn="ctr" marL="0" indent="0" lvl="0">
              <a:lnSpc>
                <a:spcPts val="10816"/>
              </a:lnSpc>
            </a:pPr>
            <a:r>
              <a:rPr lang="en-US" sz="10400">
                <a:solidFill>
                  <a:srgbClr val="1D1D1B"/>
                </a:solidFill>
                <a:latin typeface="Boulder"/>
              </a:rPr>
              <a:t>contenidos</a:t>
            </a:r>
          </a:p>
        </p:txBody>
      </p:sp>
      <p:sp>
        <p:nvSpPr>
          <p:cNvPr name="Freeform 4" id="4"/>
          <p:cNvSpPr/>
          <p:nvPr/>
        </p:nvSpPr>
        <p:spPr>
          <a:xfrm flipH="false" flipV="false" rot="0">
            <a:off x="11071167" y="3307458"/>
            <a:ext cx="2867434" cy="1381582"/>
          </a:xfrm>
          <a:custGeom>
            <a:avLst/>
            <a:gdLst/>
            <a:ahLst/>
            <a:cxnLst/>
            <a:rect r="r" b="b" t="t" l="l"/>
            <a:pathLst>
              <a:path h="1381582" w="2867434">
                <a:moveTo>
                  <a:pt x="0" y="0"/>
                </a:moveTo>
                <a:lnTo>
                  <a:pt x="2867434" y="0"/>
                </a:lnTo>
                <a:lnTo>
                  <a:pt x="2867434" y="1381581"/>
                </a:lnTo>
                <a:lnTo>
                  <a:pt x="0" y="138158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4349399" y="3307458"/>
            <a:ext cx="2867434" cy="1381582"/>
          </a:xfrm>
          <a:custGeom>
            <a:avLst/>
            <a:gdLst/>
            <a:ahLst/>
            <a:cxnLst/>
            <a:rect r="r" b="b" t="t" l="l"/>
            <a:pathLst>
              <a:path h="1381582" w="2867434">
                <a:moveTo>
                  <a:pt x="0" y="0"/>
                </a:moveTo>
                <a:lnTo>
                  <a:pt x="2867434" y="0"/>
                </a:lnTo>
                <a:lnTo>
                  <a:pt x="2867434" y="1381581"/>
                </a:lnTo>
                <a:lnTo>
                  <a:pt x="0" y="138158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4349399" y="6505214"/>
            <a:ext cx="2867434" cy="1381582"/>
          </a:xfrm>
          <a:custGeom>
            <a:avLst/>
            <a:gdLst/>
            <a:ahLst/>
            <a:cxnLst/>
            <a:rect r="r" b="b" t="t" l="l"/>
            <a:pathLst>
              <a:path h="1381582" w="2867434">
                <a:moveTo>
                  <a:pt x="0" y="0"/>
                </a:moveTo>
                <a:lnTo>
                  <a:pt x="2867434" y="0"/>
                </a:lnTo>
                <a:lnTo>
                  <a:pt x="2867434" y="1381582"/>
                </a:lnTo>
                <a:lnTo>
                  <a:pt x="0" y="13815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7710283" y="3307458"/>
            <a:ext cx="2867434" cy="1381582"/>
          </a:xfrm>
          <a:custGeom>
            <a:avLst/>
            <a:gdLst/>
            <a:ahLst/>
            <a:cxnLst/>
            <a:rect r="r" b="b" t="t" l="l"/>
            <a:pathLst>
              <a:path h="1381582" w="2867434">
                <a:moveTo>
                  <a:pt x="0" y="0"/>
                </a:moveTo>
                <a:lnTo>
                  <a:pt x="2867434" y="0"/>
                </a:lnTo>
                <a:lnTo>
                  <a:pt x="2867434" y="1381581"/>
                </a:lnTo>
                <a:lnTo>
                  <a:pt x="0" y="138158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7710283" y="6505214"/>
            <a:ext cx="2867434" cy="1381582"/>
          </a:xfrm>
          <a:custGeom>
            <a:avLst/>
            <a:gdLst/>
            <a:ahLst/>
            <a:cxnLst/>
            <a:rect r="r" b="b" t="t" l="l"/>
            <a:pathLst>
              <a:path h="1381582" w="2867434">
                <a:moveTo>
                  <a:pt x="0" y="0"/>
                </a:moveTo>
                <a:lnTo>
                  <a:pt x="2867434" y="0"/>
                </a:lnTo>
                <a:lnTo>
                  <a:pt x="2867434" y="1381582"/>
                </a:lnTo>
                <a:lnTo>
                  <a:pt x="0" y="13815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11071167" y="6505214"/>
            <a:ext cx="2867434" cy="1381582"/>
          </a:xfrm>
          <a:custGeom>
            <a:avLst/>
            <a:gdLst/>
            <a:ahLst/>
            <a:cxnLst/>
            <a:rect r="r" b="b" t="t" l="l"/>
            <a:pathLst>
              <a:path h="1381582" w="2867434">
                <a:moveTo>
                  <a:pt x="0" y="0"/>
                </a:moveTo>
                <a:lnTo>
                  <a:pt x="2867434" y="0"/>
                </a:lnTo>
                <a:lnTo>
                  <a:pt x="2867434" y="1381582"/>
                </a:lnTo>
                <a:lnTo>
                  <a:pt x="0" y="13815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0" id="10"/>
          <p:cNvSpPr txBox="true"/>
          <p:nvPr/>
        </p:nvSpPr>
        <p:spPr>
          <a:xfrm rot="0">
            <a:off x="4425761" y="4871808"/>
            <a:ext cx="2714709" cy="439293"/>
          </a:xfrm>
          <a:prstGeom prst="rect">
            <a:avLst/>
          </a:prstGeom>
        </p:spPr>
        <p:txBody>
          <a:bodyPr anchor="t" rtlCol="false" tIns="0" lIns="0" bIns="0" rIns="0">
            <a:spAutoFit/>
          </a:bodyPr>
          <a:lstStyle/>
          <a:p>
            <a:pPr algn="ctr" marL="0" indent="0" lvl="0">
              <a:lnSpc>
                <a:spcPts val="3275"/>
              </a:lnSpc>
              <a:spcBef>
                <a:spcPct val="0"/>
              </a:spcBef>
            </a:pPr>
            <a:r>
              <a:rPr lang="en-US" sz="2799" strike="noStrike" u="none">
                <a:solidFill>
                  <a:srgbClr val="1D1D1B"/>
                </a:solidFill>
                <a:latin typeface="Bryndan Write"/>
              </a:rPr>
              <a:t>EL ORIGEN </a:t>
            </a:r>
          </a:p>
        </p:txBody>
      </p:sp>
      <p:sp>
        <p:nvSpPr>
          <p:cNvPr name="TextBox 11" id="11"/>
          <p:cNvSpPr txBox="true"/>
          <p:nvPr/>
        </p:nvSpPr>
        <p:spPr>
          <a:xfrm rot="0">
            <a:off x="5097083" y="3390216"/>
            <a:ext cx="1238250" cy="1025565"/>
          </a:xfrm>
          <a:prstGeom prst="rect">
            <a:avLst/>
          </a:prstGeom>
        </p:spPr>
        <p:txBody>
          <a:bodyPr anchor="t" rtlCol="false" tIns="0" lIns="0" bIns="0" rIns="0">
            <a:spAutoFit/>
          </a:bodyPr>
          <a:lstStyle/>
          <a:p>
            <a:pPr algn="ctr" marL="0" indent="0" lvl="1">
              <a:lnSpc>
                <a:spcPts val="8697"/>
              </a:lnSpc>
              <a:spcBef>
                <a:spcPct val="0"/>
              </a:spcBef>
            </a:pPr>
            <a:r>
              <a:rPr lang="en-US" sz="5539" u="none">
                <a:solidFill>
                  <a:srgbClr val="1D1D1B"/>
                </a:solidFill>
                <a:latin typeface="Boulder"/>
              </a:rPr>
              <a:t>01</a:t>
            </a:r>
          </a:p>
        </p:txBody>
      </p:sp>
      <p:sp>
        <p:nvSpPr>
          <p:cNvPr name="TextBox 12" id="12"/>
          <p:cNvSpPr txBox="true"/>
          <p:nvPr/>
        </p:nvSpPr>
        <p:spPr>
          <a:xfrm rot="0">
            <a:off x="8580248" y="3390216"/>
            <a:ext cx="1238250" cy="1025565"/>
          </a:xfrm>
          <a:prstGeom prst="rect">
            <a:avLst/>
          </a:prstGeom>
        </p:spPr>
        <p:txBody>
          <a:bodyPr anchor="t" rtlCol="false" tIns="0" lIns="0" bIns="0" rIns="0">
            <a:spAutoFit/>
          </a:bodyPr>
          <a:lstStyle/>
          <a:p>
            <a:pPr algn="ctr" marL="0" indent="0" lvl="1">
              <a:lnSpc>
                <a:spcPts val="8697"/>
              </a:lnSpc>
              <a:spcBef>
                <a:spcPct val="0"/>
              </a:spcBef>
            </a:pPr>
            <a:r>
              <a:rPr lang="en-US" sz="5539" u="none">
                <a:solidFill>
                  <a:srgbClr val="1D1D1B"/>
                </a:solidFill>
                <a:latin typeface="Boulder"/>
              </a:rPr>
              <a:t>02</a:t>
            </a:r>
          </a:p>
        </p:txBody>
      </p:sp>
      <p:sp>
        <p:nvSpPr>
          <p:cNvPr name="TextBox 13" id="13"/>
          <p:cNvSpPr txBox="true"/>
          <p:nvPr/>
        </p:nvSpPr>
        <p:spPr>
          <a:xfrm rot="0">
            <a:off x="11854419" y="3390216"/>
            <a:ext cx="1238250" cy="1025565"/>
          </a:xfrm>
          <a:prstGeom prst="rect">
            <a:avLst/>
          </a:prstGeom>
        </p:spPr>
        <p:txBody>
          <a:bodyPr anchor="t" rtlCol="false" tIns="0" lIns="0" bIns="0" rIns="0">
            <a:spAutoFit/>
          </a:bodyPr>
          <a:lstStyle/>
          <a:p>
            <a:pPr algn="ctr" marL="0" indent="0" lvl="1">
              <a:lnSpc>
                <a:spcPts val="8697"/>
              </a:lnSpc>
              <a:spcBef>
                <a:spcPct val="0"/>
              </a:spcBef>
            </a:pPr>
            <a:r>
              <a:rPr lang="en-US" sz="5539" u="none">
                <a:solidFill>
                  <a:srgbClr val="1D1D1B"/>
                </a:solidFill>
                <a:latin typeface="Boulder"/>
              </a:rPr>
              <a:t>03</a:t>
            </a:r>
          </a:p>
        </p:txBody>
      </p:sp>
      <p:sp>
        <p:nvSpPr>
          <p:cNvPr name="TextBox 14" id="14"/>
          <p:cNvSpPr txBox="true"/>
          <p:nvPr/>
        </p:nvSpPr>
        <p:spPr>
          <a:xfrm rot="0">
            <a:off x="8666555" y="6587973"/>
            <a:ext cx="1238250" cy="1025565"/>
          </a:xfrm>
          <a:prstGeom prst="rect">
            <a:avLst/>
          </a:prstGeom>
        </p:spPr>
        <p:txBody>
          <a:bodyPr anchor="t" rtlCol="false" tIns="0" lIns="0" bIns="0" rIns="0">
            <a:spAutoFit/>
          </a:bodyPr>
          <a:lstStyle/>
          <a:p>
            <a:pPr algn="ctr" marL="0" indent="0" lvl="1">
              <a:lnSpc>
                <a:spcPts val="8697"/>
              </a:lnSpc>
              <a:spcBef>
                <a:spcPct val="0"/>
              </a:spcBef>
            </a:pPr>
            <a:r>
              <a:rPr lang="en-US" sz="5539" u="none">
                <a:solidFill>
                  <a:srgbClr val="1D1D1B"/>
                </a:solidFill>
                <a:latin typeface="Boulder"/>
              </a:rPr>
              <a:t>05</a:t>
            </a:r>
          </a:p>
        </p:txBody>
      </p:sp>
      <p:sp>
        <p:nvSpPr>
          <p:cNvPr name="TextBox 15" id="15"/>
          <p:cNvSpPr txBox="true"/>
          <p:nvPr/>
        </p:nvSpPr>
        <p:spPr>
          <a:xfrm rot="0">
            <a:off x="5230898" y="6587973"/>
            <a:ext cx="1238250" cy="1025565"/>
          </a:xfrm>
          <a:prstGeom prst="rect">
            <a:avLst/>
          </a:prstGeom>
        </p:spPr>
        <p:txBody>
          <a:bodyPr anchor="t" rtlCol="false" tIns="0" lIns="0" bIns="0" rIns="0">
            <a:spAutoFit/>
          </a:bodyPr>
          <a:lstStyle/>
          <a:p>
            <a:pPr algn="ctr" marL="0" indent="0" lvl="1">
              <a:lnSpc>
                <a:spcPts val="8697"/>
              </a:lnSpc>
              <a:spcBef>
                <a:spcPct val="0"/>
              </a:spcBef>
            </a:pPr>
            <a:r>
              <a:rPr lang="en-US" sz="5539" u="none">
                <a:solidFill>
                  <a:srgbClr val="1D1D1B"/>
                </a:solidFill>
                <a:latin typeface="Boulder"/>
              </a:rPr>
              <a:t>04</a:t>
            </a:r>
          </a:p>
        </p:txBody>
      </p:sp>
      <p:sp>
        <p:nvSpPr>
          <p:cNvPr name="TextBox 16" id="16"/>
          <p:cNvSpPr txBox="true"/>
          <p:nvPr/>
        </p:nvSpPr>
        <p:spPr>
          <a:xfrm rot="0">
            <a:off x="11917099" y="6586019"/>
            <a:ext cx="1238250" cy="1029472"/>
          </a:xfrm>
          <a:prstGeom prst="rect">
            <a:avLst/>
          </a:prstGeom>
        </p:spPr>
        <p:txBody>
          <a:bodyPr anchor="t" rtlCol="false" tIns="0" lIns="0" bIns="0" rIns="0">
            <a:spAutoFit/>
          </a:bodyPr>
          <a:lstStyle/>
          <a:p>
            <a:pPr algn="ctr" marL="0" indent="0" lvl="1">
              <a:lnSpc>
                <a:spcPts val="8697"/>
              </a:lnSpc>
              <a:spcBef>
                <a:spcPct val="0"/>
              </a:spcBef>
            </a:pPr>
            <a:r>
              <a:rPr lang="en-US" sz="5539" strike="noStrike" u="none">
                <a:solidFill>
                  <a:srgbClr val="1D1D1B"/>
                </a:solidFill>
                <a:latin typeface="Boulder"/>
              </a:rPr>
              <a:t>06</a:t>
            </a:r>
          </a:p>
        </p:txBody>
      </p:sp>
      <p:sp>
        <p:nvSpPr>
          <p:cNvPr name="TextBox 17" id="17"/>
          <p:cNvSpPr txBox="true"/>
          <p:nvPr/>
        </p:nvSpPr>
        <p:spPr>
          <a:xfrm rot="0">
            <a:off x="4544433" y="8089090"/>
            <a:ext cx="2477365" cy="848868"/>
          </a:xfrm>
          <a:prstGeom prst="rect">
            <a:avLst/>
          </a:prstGeom>
        </p:spPr>
        <p:txBody>
          <a:bodyPr anchor="t" rtlCol="false" tIns="0" lIns="0" bIns="0" rIns="0">
            <a:spAutoFit/>
          </a:bodyPr>
          <a:lstStyle/>
          <a:p>
            <a:pPr algn="ctr" marL="0" indent="0" lvl="0">
              <a:lnSpc>
                <a:spcPts val="3275"/>
              </a:lnSpc>
              <a:spcBef>
                <a:spcPct val="0"/>
              </a:spcBef>
            </a:pPr>
            <a:r>
              <a:rPr lang="en-US" sz="2799" strike="noStrike" u="none">
                <a:solidFill>
                  <a:srgbClr val="1D1D1B"/>
                </a:solidFill>
                <a:latin typeface="Bryndan Write"/>
              </a:rPr>
              <a:t>PRINCIPALES DEPORTISTAS</a:t>
            </a:r>
          </a:p>
        </p:txBody>
      </p:sp>
      <p:sp>
        <p:nvSpPr>
          <p:cNvPr name="TextBox 18" id="18"/>
          <p:cNvSpPr txBox="true"/>
          <p:nvPr/>
        </p:nvSpPr>
        <p:spPr>
          <a:xfrm rot="0">
            <a:off x="11341988" y="8089090"/>
            <a:ext cx="2477365" cy="439293"/>
          </a:xfrm>
          <a:prstGeom prst="rect">
            <a:avLst/>
          </a:prstGeom>
        </p:spPr>
        <p:txBody>
          <a:bodyPr anchor="t" rtlCol="false" tIns="0" lIns="0" bIns="0" rIns="0">
            <a:spAutoFit/>
          </a:bodyPr>
          <a:lstStyle/>
          <a:p>
            <a:pPr algn="ctr" marL="0" indent="0" lvl="0">
              <a:lnSpc>
                <a:spcPts val="3275"/>
              </a:lnSpc>
              <a:spcBef>
                <a:spcPct val="0"/>
              </a:spcBef>
            </a:pPr>
            <a:r>
              <a:rPr lang="en-US" sz="2799" strike="noStrike" u="none">
                <a:solidFill>
                  <a:srgbClr val="1D1D1B"/>
                </a:solidFill>
                <a:latin typeface="Bryndan Write"/>
              </a:rPr>
              <a:t>TESTIMONIOS</a:t>
            </a:r>
          </a:p>
        </p:txBody>
      </p:sp>
      <p:sp>
        <p:nvSpPr>
          <p:cNvPr name="TextBox 19" id="19"/>
          <p:cNvSpPr txBox="true"/>
          <p:nvPr/>
        </p:nvSpPr>
        <p:spPr>
          <a:xfrm rot="0">
            <a:off x="8007765" y="4871808"/>
            <a:ext cx="2623161" cy="848868"/>
          </a:xfrm>
          <a:prstGeom prst="rect">
            <a:avLst/>
          </a:prstGeom>
        </p:spPr>
        <p:txBody>
          <a:bodyPr anchor="t" rtlCol="false" tIns="0" lIns="0" bIns="0" rIns="0">
            <a:spAutoFit/>
          </a:bodyPr>
          <a:lstStyle/>
          <a:p>
            <a:pPr algn="ctr" marL="0" indent="0" lvl="0">
              <a:lnSpc>
                <a:spcPts val="3275"/>
              </a:lnSpc>
            </a:pPr>
            <a:r>
              <a:rPr lang="en-US" sz="2799">
                <a:solidFill>
                  <a:srgbClr val="1D1D1B"/>
                </a:solidFill>
                <a:latin typeface="Bryndan Write"/>
              </a:rPr>
              <a:t>REGLAS GENERALES</a:t>
            </a:r>
          </a:p>
        </p:txBody>
      </p:sp>
      <p:sp>
        <p:nvSpPr>
          <p:cNvPr name="TextBox 20" id="20"/>
          <p:cNvSpPr txBox="true"/>
          <p:nvPr/>
        </p:nvSpPr>
        <p:spPr>
          <a:xfrm rot="0">
            <a:off x="7832419" y="8089090"/>
            <a:ext cx="2623161" cy="848868"/>
          </a:xfrm>
          <a:prstGeom prst="rect">
            <a:avLst/>
          </a:prstGeom>
        </p:spPr>
        <p:txBody>
          <a:bodyPr anchor="t" rtlCol="false" tIns="0" lIns="0" bIns="0" rIns="0">
            <a:spAutoFit/>
          </a:bodyPr>
          <a:lstStyle/>
          <a:p>
            <a:pPr algn="ctr" marL="0" indent="0" lvl="0">
              <a:lnSpc>
                <a:spcPts val="3275"/>
              </a:lnSpc>
              <a:spcBef>
                <a:spcPct val="0"/>
              </a:spcBef>
            </a:pPr>
            <a:r>
              <a:rPr lang="en-US" sz="2799" strike="noStrike" u="none">
                <a:solidFill>
                  <a:srgbClr val="1D1D1B"/>
                </a:solidFill>
                <a:latin typeface="Bryndan Write"/>
              </a:rPr>
              <a:t>MOMENTOS HISTÓRICOS</a:t>
            </a:r>
          </a:p>
        </p:txBody>
      </p:sp>
      <p:sp>
        <p:nvSpPr>
          <p:cNvPr name="TextBox 21" id="21"/>
          <p:cNvSpPr txBox="true"/>
          <p:nvPr/>
        </p:nvSpPr>
        <p:spPr>
          <a:xfrm rot="0">
            <a:off x="11148555" y="4871808"/>
            <a:ext cx="2649979" cy="848868"/>
          </a:xfrm>
          <a:prstGeom prst="rect">
            <a:avLst/>
          </a:prstGeom>
        </p:spPr>
        <p:txBody>
          <a:bodyPr anchor="t" rtlCol="false" tIns="0" lIns="0" bIns="0" rIns="0">
            <a:spAutoFit/>
          </a:bodyPr>
          <a:lstStyle/>
          <a:p>
            <a:pPr algn="ctr" marL="0" indent="0" lvl="0">
              <a:lnSpc>
                <a:spcPts val="3275"/>
              </a:lnSpc>
              <a:spcBef>
                <a:spcPct val="0"/>
              </a:spcBef>
            </a:pPr>
            <a:r>
              <a:rPr lang="en-US" sz="2799" strike="noStrike" u="none">
                <a:solidFill>
                  <a:srgbClr val="1D1D1B"/>
                </a:solidFill>
                <a:latin typeface="Bryndan Write"/>
              </a:rPr>
              <a:t>EVOLUCIÓN DEL DEPORTE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1111" r="0" b="-61111"/>
            </a:stretch>
          </a:blipFill>
        </p:spPr>
      </p:sp>
      <p:sp>
        <p:nvSpPr>
          <p:cNvPr name="Freeform 3" id="3"/>
          <p:cNvSpPr/>
          <p:nvPr/>
        </p:nvSpPr>
        <p:spPr>
          <a:xfrm flipH="false" flipV="false" rot="0">
            <a:off x="1759360" y="2123934"/>
            <a:ext cx="4547201" cy="496058"/>
          </a:xfrm>
          <a:custGeom>
            <a:avLst/>
            <a:gdLst/>
            <a:ahLst/>
            <a:cxnLst/>
            <a:rect r="r" b="b" t="t" l="l"/>
            <a:pathLst>
              <a:path h="496058" w="4547201">
                <a:moveTo>
                  <a:pt x="0" y="0"/>
                </a:moveTo>
                <a:lnTo>
                  <a:pt x="4547200" y="0"/>
                </a:lnTo>
                <a:lnTo>
                  <a:pt x="4547200" y="496058"/>
                </a:lnTo>
                <a:lnTo>
                  <a:pt x="0" y="49605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952782">
            <a:off x="9261941" y="7158764"/>
            <a:ext cx="10242707" cy="2290642"/>
          </a:xfrm>
          <a:custGeom>
            <a:avLst/>
            <a:gdLst/>
            <a:ahLst/>
            <a:cxnLst/>
            <a:rect r="r" b="b" t="t" l="l"/>
            <a:pathLst>
              <a:path h="2290642" w="10242707">
                <a:moveTo>
                  <a:pt x="0" y="0"/>
                </a:moveTo>
                <a:lnTo>
                  <a:pt x="10242707" y="0"/>
                </a:lnTo>
                <a:lnTo>
                  <a:pt x="10242707" y="2290642"/>
                </a:lnTo>
                <a:lnTo>
                  <a:pt x="0" y="22906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0983920" y="2361901"/>
            <a:ext cx="5285038" cy="5563198"/>
          </a:xfrm>
          <a:custGeom>
            <a:avLst/>
            <a:gdLst/>
            <a:ahLst/>
            <a:cxnLst/>
            <a:rect r="r" b="b" t="t" l="l"/>
            <a:pathLst>
              <a:path h="5563198" w="5285038">
                <a:moveTo>
                  <a:pt x="0" y="0"/>
                </a:moveTo>
                <a:lnTo>
                  <a:pt x="5285038" y="0"/>
                </a:lnTo>
                <a:lnTo>
                  <a:pt x="5285038" y="5563198"/>
                </a:lnTo>
                <a:lnTo>
                  <a:pt x="0" y="5563198"/>
                </a:lnTo>
                <a:lnTo>
                  <a:pt x="0" y="0"/>
                </a:lnTo>
                <a:close/>
              </a:path>
            </a:pathLst>
          </a:custGeom>
          <a:blipFill>
            <a:blip r:embed="rId7"/>
            <a:stretch>
              <a:fillRect l="0" t="0" r="0" b="0"/>
            </a:stretch>
          </a:blipFill>
          <a:ln cap="sq">
            <a:noFill/>
            <a:prstDash val="solid"/>
            <a:miter/>
          </a:ln>
        </p:spPr>
      </p:sp>
      <p:sp>
        <p:nvSpPr>
          <p:cNvPr name="TextBox 6" id="6"/>
          <p:cNvSpPr txBox="true"/>
          <p:nvPr/>
        </p:nvSpPr>
        <p:spPr>
          <a:xfrm rot="0">
            <a:off x="1028700" y="3134587"/>
            <a:ext cx="8919722" cy="4935727"/>
          </a:xfrm>
          <a:prstGeom prst="rect">
            <a:avLst/>
          </a:prstGeom>
        </p:spPr>
        <p:txBody>
          <a:bodyPr anchor="t" rtlCol="false" tIns="0" lIns="0" bIns="0" rIns="0">
            <a:spAutoFit/>
          </a:bodyPr>
          <a:lstStyle/>
          <a:p>
            <a:pPr>
              <a:lnSpc>
                <a:spcPts val="4396"/>
              </a:lnSpc>
              <a:spcBef>
                <a:spcPct val="0"/>
              </a:spcBef>
            </a:pPr>
            <a:r>
              <a:rPr lang="en-US" sz="2800">
                <a:solidFill>
                  <a:srgbClr val="1D1D1B"/>
                </a:solidFill>
                <a:latin typeface="DM Sans"/>
              </a:rPr>
              <a:t>Proin nulla lectus, imperdiet sagittis pharetra in, vehicula id sapien. Phasellus non leo vel magna aliquam maximus ac vel est. Praesent et finibus sapien. In eget mollis enim. Morbi ullamcorper tellus sed nisi suscipit, vulputate dignissim libero congue. Cras ac libero a velit dapibus porttitor vel ac lorem. Consectetur adipiscing elit. Maecenas sodales mauris at sagittis aliquam. In scelerisque mollis eros sed bibendum. </a:t>
            </a:r>
          </a:p>
        </p:txBody>
      </p:sp>
      <p:sp>
        <p:nvSpPr>
          <p:cNvPr name="TextBox 7" id="7"/>
          <p:cNvSpPr txBox="true"/>
          <p:nvPr/>
        </p:nvSpPr>
        <p:spPr>
          <a:xfrm rot="0">
            <a:off x="1028700" y="1253730"/>
            <a:ext cx="8115300" cy="870204"/>
          </a:xfrm>
          <a:prstGeom prst="rect">
            <a:avLst/>
          </a:prstGeom>
        </p:spPr>
        <p:txBody>
          <a:bodyPr anchor="t" rtlCol="false" tIns="0" lIns="0" bIns="0" rIns="0">
            <a:spAutoFit/>
          </a:bodyPr>
          <a:lstStyle/>
          <a:p>
            <a:pPr>
              <a:lnSpc>
                <a:spcPts val="6528"/>
              </a:lnSpc>
            </a:pPr>
            <a:r>
              <a:rPr lang="en-US" sz="6400" spc="320">
                <a:solidFill>
                  <a:srgbClr val="1D1D1B"/>
                </a:solidFill>
                <a:latin typeface="Boulder"/>
              </a:rPr>
              <a:t>EL ORIGEN</a:t>
            </a:r>
            <a:r>
              <a:rPr lang="en-US" sz="6400" spc="320">
                <a:solidFill>
                  <a:srgbClr val="1D1D1B"/>
                </a:solidFill>
                <a:latin typeface="Boulder"/>
              </a:rPr>
              <a:t>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1111" r="0" b="-61111"/>
            </a:stretch>
          </a:blipFill>
        </p:spPr>
      </p:sp>
      <p:sp>
        <p:nvSpPr>
          <p:cNvPr name="Freeform 3" id="3"/>
          <p:cNvSpPr/>
          <p:nvPr/>
        </p:nvSpPr>
        <p:spPr>
          <a:xfrm flipH="false" flipV="false" rot="0">
            <a:off x="-696039" y="1028700"/>
            <a:ext cx="2700723" cy="1846312"/>
          </a:xfrm>
          <a:custGeom>
            <a:avLst/>
            <a:gdLst/>
            <a:ahLst/>
            <a:cxnLst/>
            <a:rect r="r" b="b" t="t" l="l"/>
            <a:pathLst>
              <a:path h="1846312" w="2700723">
                <a:moveTo>
                  <a:pt x="0" y="0"/>
                </a:moveTo>
                <a:lnTo>
                  <a:pt x="2700722" y="0"/>
                </a:lnTo>
                <a:lnTo>
                  <a:pt x="2700722" y="1846312"/>
                </a:lnTo>
                <a:lnTo>
                  <a:pt x="0" y="184631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752645" y="4363777"/>
            <a:ext cx="3980545" cy="434241"/>
          </a:xfrm>
          <a:custGeom>
            <a:avLst/>
            <a:gdLst/>
            <a:ahLst/>
            <a:cxnLst/>
            <a:rect r="r" b="b" t="t" l="l"/>
            <a:pathLst>
              <a:path h="434241" w="3980545">
                <a:moveTo>
                  <a:pt x="0" y="0"/>
                </a:moveTo>
                <a:lnTo>
                  <a:pt x="3980545" y="0"/>
                </a:lnTo>
                <a:lnTo>
                  <a:pt x="3980545" y="434241"/>
                </a:lnTo>
                <a:lnTo>
                  <a:pt x="0" y="43424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5313439" y="4363777"/>
            <a:ext cx="3980545" cy="434241"/>
          </a:xfrm>
          <a:custGeom>
            <a:avLst/>
            <a:gdLst/>
            <a:ahLst/>
            <a:cxnLst/>
            <a:rect r="r" b="b" t="t" l="l"/>
            <a:pathLst>
              <a:path h="434241" w="3980545">
                <a:moveTo>
                  <a:pt x="0" y="0"/>
                </a:moveTo>
                <a:lnTo>
                  <a:pt x="3980545" y="0"/>
                </a:lnTo>
                <a:lnTo>
                  <a:pt x="3980545" y="434241"/>
                </a:lnTo>
                <a:lnTo>
                  <a:pt x="0" y="43424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10522921" y="1028700"/>
            <a:ext cx="6892038" cy="8239125"/>
            <a:chOff x="0" y="0"/>
            <a:chExt cx="1768539" cy="2114209"/>
          </a:xfrm>
        </p:grpSpPr>
        <p:sp>
          <p:nvSpPr>
            <p:cNvPr name="Freeform 7" id="7"/>
            <p:cNvSpPr/>
            <p:nvPr/>
          </p:nvSpPr>
          <p:spPr>
            <a:xfrm flipH="false" flipV="false" rot="0">
              <a:off x="0" y="0"/>
              <a:ext cx="1768539" cy="2114209"/>
            </a:xfrm>
            <a:custGeom>
              <a:avLst/>
              <a:gdLst/>
              <a:ahLst/>
              <a:cxnLst/>
              <a:rect r="r" b="b" t="t" l="l"/>
              <a:pathLst>
                <a:path h="2114209" w="1768539">
                  <a:moveTo>
                    <a:pt x="25836" y="0"/>
                  </a:moveTo>
                  <a:lnTo>
                    <a:pt x="1742702" y="0"/>
                  </a:lnTo>
                  <a:cubicBezTo>
                    <a:pt x="1756971" y="0"/>
                    <a:pt x="1768539" y="11567"/>
                    <a:pt x="1768539" y="25836"/>
                  </a:cubicBezTo>
                  <a:lnTo>
                    <a:pt x="1768539" y="2088373"/>
                  </a:lnTo>
                  <a:cubicBezTo>
                    <a:pt x="1768539" y="2095225"/>
                    <a:pt x="1765817" y="2101797"/>
                    <a:pt x="1760971" y="2106642"/>
                  </a:cubicBezTo>
                  <a:cubicBezTo>
                    <a:pt x="1756126" y="2111487"/>
                    <a:pt x="1749554" y="2114209"/>
                    <a:pt x="1742702" y="2114209"/>
                  </a:cubicBezTo>
                  <a:lnTo>
                    <a:pt x="25836" y="2114209"/>
                  </a:lnTo>
                  <a:cubicBezTo>
                    <a:pt x="18984" y="2114209"/>
                    <a:pt x="12412" y="2111487"/>
                    <a:pt x="7567" y="2106642"/>
                  </a:cubicBezTo>
                  <a:cubicBezTo>
                    <a:pt x="2722" y="2101797"/>
                    <a:pt x="0" y="2095225"/>
                    <a:pt x="0" y="2088373"/>
                  </a:cubicBezTo>
                  <a:lnTo>
                    <a:pt x="0" y="25836"/>
                  </a:lnTo>
                  <a:cubicBezTo>
                    <a:pt x="0" y="18984"/>
                    <a:pt x="2722" y="12412"/>
                    <a:pt x="7567" y="7567"/>
                  </a:cubicBezTo>
                  <a:cubicBezTo>
                    <a:pt x="12412" y="2722"/>
                    <a:pt x="18984" y="0"/>
                    <a:pt x="25836" y="0"/>
                  </a:cubicBezTo>
                  <a:close/>
                </a:path>
              </a:pathLst>
            </a:custGeom>
            <a:solidFill>
              <a:srgbClr val="FFFFFF"/>
            </a:solidFill>
          </p:spPr>
        </p:sp>
        <p:sp>
          <p:nvSpPr>
            <p:cNvPr name="TextBox 8" id="8"/>
            <p:cNvSpPr txBox="true"/>
            <p:nvPr/>
          </p:nvSpPr>
          <p:spPr>
            <a:xfrm>
              <a:off x="0" y="-57150"/>
              <a:ext cx="1768539" cy="2171359"/>
            </a:xfrm>
            <a:prstGeom prst="rect">
              <a:avLst/>
            </a:prstGeom>
          </p:spPr>
          <p:txBody>
            <a:bodyPr anchor="ctr" rtlCol="false" tIns="50800" lIns="50800" bIns="50800" rIns="50800"/>
            <a:lstStyle/>
            <a:p>
              <a:pPr algn="ctr">
                <a:lnSpc>
                  <a:spcPts val="2682"/>
                </a:lnSpc>
              </a:pPr>
            </a:p>
          </p:txBody>
        </p:sp>
      </p:grpSp>
      <p:sp>
        <p:nvSpPr>
          <p:cNvPr name="Freeform 9" id="9"/>
          <p:cNvSpPr/>
          <p:nvPr/>
        </p:nvSpPr>
        <p:spPr>
          <a:xfrm flipH="false" flipV="false" rot="0">
            <a:off x="10783722" y="2078395"/>
            <a:ext cx="3980545" cy="434241"/>
          </a:xfrm>
          <a:custGeom>
            <a:avLst/>
            <a:gdLst/>
            <a:ahLst/>
            <a:cxnLst/>
            <a:rect r="r" b="b" t="t" l="l"/>
            <a:pathLst>
              <a:path h="434241" w="3980545">
                <a:moveTo>
                  <a:pt x="0" y="0"/>
                </a:moveTo>
                <a:lnTo>
                  <a:pt x="3980545" y="0"/>
                </a:lnTo>
                <a:lnTo>
                  <a:pt x="3980545" y="434242"/>
                </a:lnTo>
                <a:lnTo>
                  <a:pt x="0" y="4342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15734420" y="660516"/>
            <a:ext cx="2300775" cy="2214496"/>
          </a:xfrm>
          <a:custGeom>
            <a:avLst/>
            <a:gdLst/>
            <a:ahLst/>
            <a:cxnLst/>
            <a:rect r="r" b="b" t="t" l="l"/>
            <a:pathLst>
              <a:path h="2214496" w="2300775">
                <a:moveTo>
                  <a:pt x="0" y="0"/>
                </a:moveTo>
                <a:lnTo>
                  <a:pt x="2300775" y="0"/>
                </a:lnTo>
                <a:lnTo>
                  <a:pt x="2300775" y="2214496"/>
                </a:lnTo>
                <a:lnTo>
                  <a:pt x="0" y="2214496"/>
                </a:lnTo>
                <a:lnTo>
                  <a:pt x="0" y="0"/>
                </a:lnTo>
                <a:close/>
              </a:path>
            </a:pathLst>
          </a:custGeom>
          <a:blipFill>
            <a:blip r:embed="rId7"/>
            <a:stretch>
              <a:fillRect l="0" t="0" r="0" b="0"/>
            </a:stretch>
          </a:blipFill>
        </p:spPr>
      </p:sp>
      <p:sp>
        <p:nvSpPr>
          <p:cNvPr name="TextBox 11" id="11"/>
          <p:cNvSpPr txBox="true"/>
          <p:nvPr/>
        </p:nvSpPr>
        <p:spPr>
          <a:xfrm rot="0">
            <a:off x="1028700" y="1133475"/>
            <a:ext cx="8569478" cy="1698879"/>
          </a:xfrm>
          <a:prstGeom prst="rect">
            <a:avLst/>
          </a:prstGeom>
        </p:spPr>
        <p:txBody>
          <a:bodyPr anchor="t" rtlCol="false" tIns="0" lIns="0" bIns="0" rIns="0">
            <a:spAutoFit/>
          </a:bodyPr>
          <a:lstStyle/>
          <a:p>
            <a:pPr>
              <a:lnSpc>
                <a:spcPts val="6528"/>
              </a:lnSpc>
            </a:pPr>
            <a:r>
              <a:rPr lang="en-US" sz="6400" spc="320">
                <a:solidFill>
                  <a:srgbClr val="1D1D1B"/>
                </a:solidFill>
                <a:latin typeface="Boulder"/>
              </a:rPr>
              <a:t>REGLAS GENERALES</a:t>
            </a:r>
          </a:p>
        </p:txBody>
      </p:sp>
      <p:sp>
        <p:nvSpPr>
          <p:cNvPr name="TextBox 12" id="12"/>
          <p:cNvSpPr txBox="true"/>
          <p:nvPr/>
        </p:nvSpPr>
        <p:spPr>
          <a:xfrm rot="0">
            <a:off x="5779868" y="3473761"/>
            <a:ext cx="3978570" cy="909066"/>
          </a:xfrm>
          <a:prstGeom prst="rect">
            <a:avLst/>
          </a:prstGeom>
        </p:spPr>
        <p:txBody>
          <a:bodyPr anchor="t" rtlCol="false" tIns="0" lIns="0" bIns="0" rIns="0">
            <a:spAutoFit/>
          </a:bodyPr>
          <a:lstStyle/>
          <a:p>
            <a:pPr algn="l" marL="0" indent="0" lvl="0">
              <a:lnSpc>
                <a:spcPts val="7152"/>
              </a:lnSpc>
              <a:spcBef>
                <a:spcPct val="0"/>
              </a:spcBef>
            </a:pPr>
            <a:r>
              <a:rPr lang="en-US" sz="4800">
                <a:solidFill>
                  <a:srgbClr val="1D1D1B"/>
                </a:solidFill>
                <a:latin typeface="Bryndan Write"/>
              </a:rPr>
              <a:t>TIEMPO</a:t>
            </a:r>
          </a:p>
        </p:txBody>
      </p:sp>
      <p:sp>
        <p:nvSpPr>
          <p:cNvPr name="TextBox 13" id="13"/>
          <p:cNvSpPr txBox="true"/>
          <p:nvPr/>
        </p:nvSpPr>
        <p:spPr>
          <a:xfrm rot="0">
            <a:off x="10945915" y="1169329"/>
            <a:ext cx="5656609" cy="909066"/>
          </a:xfrm>
          <a:prstGeom prst="rect">
            <a:avLst/>
          </a:prstGeom>
        </p:spPr>
        <p:txBody>
          <a:bodyPr anchor="t" rtlCol="false" tIns="0" lIns="0" bIns="0" rIns="0">
            <a:spAutoFit/>
          </a:bodyPr>
          <a:lstStyle/>
          <a:p>
            <a:pPr algn="l" marL="0" indent="0" lvl="0">
              <a:lnSpc>
                <a:spcPts val="7152"/>
              </a:lnSpc>
              <a:spcBef>
                <a:spcPct val="0"/>
              </a:spcBef>
            </a:pPr>
            <a:r>
              <a:rPr lang="en-US" sz="4800">
                <a:solidFill>
                  <a:srgbClr val="1D1D1B"/>
                </a:solidFill>
                <a:latin typeface="Bryndan Write"/>
              </a:rPr>
              <a:t>ARBITRAJE</a:t>
            </a:r>
          </a:p>
        </p:txBody>
      </p:sp>
      <p:sp>
        <p:nvSpPr>
          <p:cNvPr name="TextBox 14" id="14"/>
          <p:cNvSpPr txBox="true"/>
          <p:nvPr/>
        </p:nvSpPr>
        <p:spPr>
          <a:xfrm rot="0">
            <a:off x="1028700" y="4903978"/>
            <a:ext cx="3978570" cy="3487547"/>
          </a:xfrm>
          <a:prstGeom prst="rect">
            <a:avLst/>
          </a:prstGeom>
        </p:spPr>
        <p:txBody>
          <a:bodyPr anchor="t" rtlCol="false" tIns="0" lIns="0" bIns="0" rIns="0">
            <a:spAutoFit/>
          </a:bodyPr>
          <a:lstStyle/>
          <a:p>
            <a:pPr>
              <a:lnSpc>
                <a:spcPts val="3484"/>
              </a:lnSpc>
            </a:pPr>
            <a:r>
              <a:rPr lang="en-US" sz="2600">
                <a:solidFill>
                  <a:srgbClr val="1D1D1B"/>
                </a:solidFill>
                <a:latin typeface="DM Sans"/>
              </a:rPr>
              <a:t>Lorem ipsum dolor sit amet, consectetur adipiscing elit. Phasellus tempor arcu non tempor ornare. Fusce euismod, odio sit amet maximus feugiat, urna velit faucibus lorem.</a:t>
            </a:r>
          </a:p>
        </p:txBody>
      </p:sp>
      <p:sp>
        <p:nvSpPr>
          <p:cNvPr name="TextBox 15" id="15"/>
          <p:cNvSpPr txBox="true"/>
          <p:nvPr/>
        </p:nvSpPr>
        <p:spPr>
          <a:xfrm rot="0">
            <a:off x="5779868" y="4903978"/>
            <a:ext cx="3978570" cy="3487547"/>
          </a:xfrm>
          <a:prstGeom prst="rect">
            <a:avLst/>
          </a:prstGeom>
        </p:spPr>
        <p:txBody>
          <a:bodyPr anchor="t" rtlCol="false" tIns="0" lIns="0" bIns="0" rIns="0">
            <a:spAutoFit/>
          </a:bodyPr>
          <a:lstStyle/>
          <a:p>
            <a:pPr>
              <a:lnSpc>
                <a:spcPts val="3484"/>
              </a:lnSpc>
            </a:pPr>
            <a:r>
              <a:rPr lang="en-US" sz="2600">
                <a:solidFill>
                  <a:srgbClr val="1D1D1B"/>
                </a:solidFill>
                <a:latin typeface="DM Sans"/>
              </a:rPr>
              <a:t>Lorem ipsum dolor sit amet, consectetur adipiscing elit. Phasellus tempor arcu non tempor ornare. Fusce euismod, odio sit amet maximus feugiat, urna velit faucibus lorem.</a:t>
            </a:r>
          </a:p>
        </p:txBody>
      </p:sp>
      <p:sp>
        <p:nvSpPr>
          <p:cNvPr name="TextBox 16" id="16"/>
          <p:cNvSpPr txBox="true"/>
          <p:nvPr/>
        </p:nvSpPr>
        <p:spPr>
          <a:xfrm rot="0">
            <a:off x="10945915" y="2836912"/>
            <a:ext cx="5087050" cy="5703316"/>
          </a:xfrm>
          <a:prstGeom prst="rect">
            <a:avLst/>
          </a:prstGeom>
        </p:spPr>
        <p:txBody>
          <a:bodyPr anchor="t" rtlCol="false" tIns="0" lIns="0" bIns="0" rIns="0">
            <a:spAutoFit/>
          </a:bodyPr>
          <a:lstStyle/>
          <a:p>
            <a:pPr algn="l" marL="0" indent="0" lvl="0">
              <a:lnSpc>
                <a:spcPts val="3751"/>
              </a:lnSpc>
            </a:pPr>
            <a:r>
              <a:rPr lang="en-US" sz="2799" u="none">
                <a:solidFill>
                  <a:srgbClr val="1D1D1B"/>
                </a:solidFill>
                <a:latin typeface="DM Sans"/>
              </a:rPr>
              <a:t>Lorem ipsum dolor sit amet, consectetur adipiscing elit. Phasellus tempor arcu non tempor ornare. Fusce euismod, odio sit amet maximus feugiat, urna velit faucibus lorem, vel fermentum diam mauris a est. Maecenas elementum rhoncus lectus, quis luctus nulla eleifend eu. Aliquam ut dolor a erat posuere tempus. </a:t>
            </a:r>
          </a:p>
        </p:txBody>
      </p:sp>
      <p:sp>
        <p:nvSpPr>
          <p:cNvPr name="TextBox 17" id="17"/>
          <p:cNvSpPr txBox="true"/>
          <p:nvPr/>
        </p:nvSpPr>
        <p:spPr>
          <a:xfrm rot="0">
            <a:off x="1028700" y="3454711"/>
            <a:ext cx="3978570" cy="909066"/>
          </a:xfrm>
          <a:prstGeom prst="rect">
            <a:avLst/>
          </a:prstGeom>
        </p:spPr>
        <p:txBody>
          <a:bodyPr anchor="t" rtlCol="false" tIns="0" lIns="0" bIns="0" rIns="0">
            <a:spAutoFit/>
          </a:bodyPr>
          <a:lstStyle/>
          <a:p>
            <a:pPr algn="l" marL="0" indent="0" lvl="0">
              <a:lnSpc>
                <a:spcPts val="7152"/>
              </a:lnSpc>
              <a:spcBef>
                <a:spcPct val="0"/>
              </a:spcBef>
            </a:pPr>
            <a:r>
              <a:rPr lang="en-US" sz="4800">
                <a:solidFill>
                  <a:srgbClr val="1D1D1B"/>
                </a:solidFill>
                <a:latin typeface="Bryndan Write"/>
              </a:rPr>
              <a:t>JUGADORES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1111" r="0" b="-61111"/>
            </a:stretch>
          </a:blipFill>
        </p:spPr>
      </p:sp>
      <p:grpSp>
        <p:nvGrpSpPr>
          <p:cNvPr name="Group 3" id="3"/>
          <p:cNvGrpSpPr/>
          <p:nvPr/>
        </p:nvGrpSpPr>
        <p:grpSpPr>
          <a:xfrm rot="0">
            <a:off x="11384880" y="1028700"/>
            <a:ext cx="6214230" cy="7256907"/>
            <a:chOff x="0" y="0"/>
            <a:chExt cx="1594609" cy="1862166"/>
          </a:xfrm>
        </p:grpSpPr>
        <p:sp>
          <p:nvSpPr>
            <p:cNvPr name="Freeform 4" id="4"/>
            <p:cNvSpPr/>
            <p:nvPr/>
          </p:nvSpPr>
          <p:spPr>
            <a:xfrm flipH="false" flipV="false" rot="0">
              <a:off x="0" y="0"/>
              <a:ext cx="1594609" cy="1862166"/>
            </a:xfrm>
            <a:custGeom>
              <a:avLst/>
              <a:gdLst/>
              <a:ahLst/>
              <a:cxnLst/>
              <a:rect r="r" b="b" t="t" l="l"/>
              <a:pathLst>
                <a:path h="1862166" w="1594609">
                  <a:moveTo>
                    <a:pt x="28654" y="0"/>
                  </a:moveTo>
                  <a:lnTo>
                    <a:pt x="1565955" y="0"/>
                  </a:lnTo>
                  <a:cubicBezTo>
                    <a:pt x="1573554" y="0"/>
                    <a:pt x="1580843" y="3019"/>
                    <a:pt x="1586216" y="8393"/>
                  </a:cubicBezTo>
                  <a:cubicBezTo>
                    <a:pt x="1591590" y="13766"/>
                    <a:pt x="1594609" y="21055"/>
                    <a:pt x="1594609" y="28654"/>
                  </a:cubicBezTo>
                  <a:lnTo>
                    <a:pt x="1594609" y="1833512"/>
                  </a:lnTo>
                  <a:cubicBezTo>
                    <a:pt x="1594609" y="1841112"/>
                    <a:pt x="1591590" y="1848400"/>
                    <a:pt x="1586216" y="1853774"/>
                  </a:cubicBezTo>
                  <a:cubicBezTo>
                    <a:pt x="1580843" y="1859147"/>
                    <a:pt x="1573554" y="1862166"/>
                    <a:pt x="1565955" y="1862166"/>
                  </a:cubicBezTo>
                  <a:lnTo>
                    <a:pt x="28654" y="1862166"/>
                  </a:lnTo>
                  <a:cubicBezTo>
                    <a:pt x="21055" y="1862166"/>
                    <a:pt x="13766" y="1859147"/>
                    <a:pt x="8393" y="1853774"/>
                  </a:cubicBezTo>
                  <a:cubicBezTo>
                    <a:pt x="3019" y="1848400"/>
                    <a:pt x="0" y="1841112"/>
                    <a:pt x="0" y="1833512"/>
                  </a:cubicBezTo>
                  <a:lnTo>
                    <a:pt x="0" y="28654"/>
                  </a:lnTo>
                  <a:cubicBezTo>
                    <a:pt x="0" y="21055"/>
                    <a:pt x="3019" y="13766"/>
                    <a:pt x="8393" y="8393"/>
                  </a:cubicBezTo>
                  <a:cubicBezTo>
                    <a:pt x="13766" y="3019"/>
                    <a:pt x="21055" y="0"/>
                    <a:pt x="28654" y="0"/>
                  </a:cubicBezTo>
                  <a:close/>
                </a:path>
              </a:pathLst>
            </a:custGeom>
            <a:solidFill>
              <a:srgbClr val="FFFFFF"/>
            </a:solidFill>
          </p:spPr>
        </p:sp>
        <p:sp>
          <p:nvSpPr>
            <p:cNvPr name="TextBox 5" id="5"/>
            <p:cNvSpPr txBox="true"/>
            <p:nvPr/>
          </p:nvSpPr>
          <p:spPr>
            <a:xfrm>
              <a:off x="0" y="-57150"/>
              <a:ext cx="1594609" cy="1919316"/>
            </a:xfrm>
            <a:prstGeom prst="rect">
              <a:avLst/>
            </a:prstGeom>
          </p:spPr>
          <p:txBody>
            <a:bodyPr anchor="ctr" rtlCol="false" tIns="50800" lIns="50800" bIns="50800" rIns="50800"/>
            <a:lstStyle/>
            <a:p>
              <a:pPr algn="ctr">
                <a:lnSpc>
                  <a:spcPts val="2682"/>
                </a:lnSpc>
              </a:pPr>
            </a:p>
          </p:txBody>
        </p:sp>
      </p:grpSp>
      <p:grpSp>
        <p:nvGrpSpPr>
          <p:cNvPr name="Group 6" id="6"/>
          <p:cNvGrpSpPr/>
          <p:nvPr/>
        </p:nvGrpSpPr>
        <p:grpSpPr>
          <a:xfrm rot="0">
            <a:off x="11715634" y="1351933"/>
            <a:ext cx="5552721" cy="6610441"/>
            <a:chOff x="0" y="0"/>
            <a:chExt cx="7403628" cy="8813921"/>
          </a:xfrm>
        </p:grpSpPr>
        <p:pic>
          <p:nvPicPr>
            <p:cNvPr name="Picture 7" id="7"/>
            <p:cNvPicPr>
              <a:picLocks noChangeAspect="true"/>
            </p:cNvPicPr>
            <p:nvPr/>
          </p:nvPicPr>
          <p:blipFill>
            <a:blip r:embed="rId3"/>
            <a:srcRect l="29201" t="0" r="14833" b="0"/>
            <a:stretch>
              <a:fillRect/>
            </a:stretch>
          </p:blipFill>
          <p:spPr>
            <a:xfrm flipH="false" flipV="false">
              <a:off x="0" y="0"/>
              <a:ext cx="7403628" cy="8813921"/>
            </a:xfrm>
            <a:prstGeom prst="rect">
              <a:avLst/>
            </a:prstGeom>
          </p:spPr>
        </p:pic>
      </p:grpSp>
      <p:sp>
        <p:nvSpPr>
          <p:cNvPr name="Freeform 8" id="8"/>
          <p:cNvSpPr/>
          <p:nvPr/>
        </p:nvSpPr>
        <p:spPr>
          <a:xfrm flipH="false" flipV="false" rot="-952782">
            <a:off x="11262852" y="7681483"/>
            <a:ext cx="7315200" cy="1635945"/>
          </a:xfrm>
          <a:custGeom>
            <a:avLst/>
            <a:gdLst/>
            <a:ahLst/>
            <a:cxnLst/>
            <a:rect r="r" b="b" t="t" l="l"/>
            <a:pathLst>
              <a:path h="1635945" w="7315200">
                <a:moveTo>
                  <a:pt x="0" y="0"/>
                </a:moveTo>
                <a:lnTo>
                  <a:pt x="7315200" y="0"/>
                </a:lnTo>
                <a:lnTo>
                  <a:pt x="7315200" y="1635945"/>
                </a:lnTo>
                <a:lnTo>
                  <a:pt x="0" y="16359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752645" y="3048563"/>
            <a:ext cx="3980545" cy="434241"/>
          </a:xfrm>
          <a:custGeom>
            <a:avLst/>
            <a:gdLst/>
            <a:ahLst/>
            <a:cxnLst/>
            <a:rect r="r" b="b" t="t" l="l"/>
            <a:pathLst>
              <a:path h="434241" w="3980545">
                <a:moveTo>
                  <a:pt x="0" y="0"/>
                </a:moveTo>
                <a:lnTo>
                  <a:pt x="3980545" y="0"/>
                </a:lnTo>
                <a:lnTo>
                  <a:pt x="3980545" y="434242"/>
                </a:lnTo>
                <a:lnTo>
                  <a:pt x="0" y="4342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5931624" y="3048563"/>
            <a:ext cx="3980545" cy="434241"/>
          </a:xfrm>
          <a:custGeom>
            <a:avLst/>
            <a:gdLst/>
            <a:ahLst/>
            <a:cxnLst/>
            <a:rect r="r" b="b" t="t" l="l"/>
            <a:pathLst>
              <a:path h="434241" w="3980545">
                <a:moveTo>
                  <a:pt x="0" y="0"/>
                </a:moveTo>
                <a:lnTo>
                  <a:pt x="3980545" y="0"/>
                </a:lnTo>
                <a:lnTo>
                  <a:pt x="3980545" y="434242"/>
                </a:lnTo>
                <a:lnTo>
                  <a:pt x="0" y="4342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028700" y="8145748"/>
            <a:ext cx="1183568" cy="1131922"/>
          </a:xfrm>
          <a:custGeom>
            <a:avLst/>
            <a:gdLst/>
            <a:ahLst/>
            <a:cxnLst/>
            <a:rect r="r" b="b" t="t" l="l"/>
            <a:pathLst>
              <a:path h="1131922" w="1183568">
                <a:moveTo>
                  <a:pt x="0" y="0"/>
                </a:moveTo>
                <a:lnTo>
                  <a:pt x="1183568" y="0"/>
                </a:lnTo>
                <a:lnTo>
                  <a:pt x="1183568" y="1131922"/>
                </a:lnTo>
                <a:lnTo>
                  <a:pt x="0" y="113192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1306713" y="8603174"/>
            <a:ext cx="627542" cy="274220"/>
          </a:xfrm>
          <a:custGeom>
            <a:avLst/>
            <a:gdLst/>
            <a:ahLst/>
            <a:cxnLst/>
            <a:rect r="r" b="b" t="t" l="l"/>
            <a:pathLst>
              <a:path h="274220" w="627542">
                <a:moveTo>
                  <a:pt x="0" y="0"/>
                </a:moveTo>
                <a:lnTo>
                  <a:pt x="627542" y="0"/>
                </a:lnTo>
                <a:lnTo>
                  <a:pt x="627542" y="274220"/>
                </a:lnTo>
                <a:lnTo>
                  <a:pt x="0" y="27422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1536616">
            <a:off x="13168841" y="6968461"/>
            <a:ext cx="2414949" cy="2354575"/>
          </a:xfrm>
          <a:custGeom>
            <a:avLst/>
            <a:gdLst/>
            <a:ahLst/>
            <a:cxnLst/>
            <a:rect r="r" b="b" t="t" l="l"/>
            <a:pathLst>
              <a:path h="2354575" w="2414949">
                <a:moveTo>
                  <a:pt x="0" y="0"/>
                </a:moveTo>
                <a:lnTo>
                  <a:pt x="2414949" y="0"/>
                </a:lnTo>
                <a:lnTo>
                  <a:pt x="2414949" y="2354575"/>
                </a:lnTo>
                <a:lnTo>
                  <a:pt x="0" y="2354575"/>
                </a:lnTo>
                <a:lnTo>
                  <a:pt x="0" y="0"/>
                </a:lnTo>
                <a:close/>
              </a:path>
            </a:pathLst>
          </a:custGeom>
          <a:blipFill>
            <a:blip r:embed="rId12"/>
            <a:stretch>
              <a:fillRect l="0" t="0" r="0" b="0"/>
            </a:stretch>
          </a:blipFill>
        </p:spPr>
      </p:sp>
      <p:sp>
        <p:nvSpPr>
          <p:cNvPr name="TextBox 14" id="14"/>
          <p:cNvSpPr txBox="true"/>
          <p:nvPr/>
        </p:nvSpPr>
        <p:spPr>
          <a:xfrm rot="0">
            <a:off x="1028700" y="1133475"/>
            <a:ext cx="10912342" cy="870204"/>
          </a:xfrm>
          <a:prstGeom prst="rect">
            <a:avLst/>
          </a:prstGeom>
        </p:spPr>
        <p:txBody>
          <a:bodyPr anchor="t" rtlCol="false" tIns="0" lIns="0" bIns="0" rIns="0">
            <a:spAutoFit/>
          </a:bodyPr>
          <a:lstStyle/>
          <a:p>
            <a:pPr>
              <a:lnSpc>
                <a:spcPts val="6528"/>
              </a:lnSpc>
            </a:pPr>
            <a:r>
              <a:rPr lang="en-US" sz="6400" spc="320">
                <a:solidFill>
                  <a:srgbClr val="1D1D1B"/>
                </a:solidFill>
                <a:latin typeface="Boulder"/>
              </a:rPr>
              <a:t>REGLAS GENERALES</a:t>
            </a:r>
          </a:p>
        </p:txBody>
      </p:sp>
      <p:sp>
        <p:nvSpPr>
          <p:cNvPr name="TextBox 15" id="15"/>
          <p:cNvSpPr txBox="true"/>
          <p:nvPr/>
        </p:nvSpPr>
        <p:spPr>
          <a:xfrm rot="0">
            <a:off x="6398053" y="2158547"/>
            <a:ext cx="4482474" cy="909066"/>
          </a:xfrm>
          <a:prstGeom prst="rect">
            <a:avLst/>
          </a:prstGeom>
        </p:spPr>
        <p:txBody>
          <a:bodyPr anchor="t" rtlCol="false" tIns="0" lIns="0" bIns="0" rIns="0">
            <a:spAutoFit/>
          </a:bodyPr>
          <a:lstStyle/>
          <a:p>
            <a:pPr algn="l" marL="0" indent="0" lvl="0">
              <a:lnSpc>
                <a:spcPts val="7152"/>
              </a:lnSpc>
              <a:spcBef>
                <a:spcPct val="0"/>
              </a:spcBef>
            </a:pPr>
            <a:r>
              <a:rPr lang="en-US" sz="4800">
                <a:solidFill>
                  <a:srgbClr val="1D1D1B"/>
                </a:solidFill>
                <a:latin typeface="Bryndan Write"/>
              </a:rPr>
              <a:t>EQUIPAMIENTO</a:t>
            </a:r>
          </a:p>
        </p:txBody>
      </p:sp>
      <p:sp>
        <p:nvSpPr>
          <p:cNvPr name="TextBox 16" id="16"/>
          <p:cNvSpPr txBox="true"/>
          <p:nvPr/>
        </p:nvSpPr>
        <p:spPr>
          <a:xfrm rot="0">
            <a:off x="1028700" y="3579444"/>
            <a:ext cx="4952173" cy="4078351"/>
          </a:xfrm>
          <a:prstGeom prst="rect">
            <a:avLst/>
          </a:prstGeom>
        </p:spPr>
        <p:txBody>
          <a:bodyPr anchor="t" rtlCol="false" tIns="0" lIns="0" bIns="0" rIns="0">
            <a:spAutoFit/>
          </a:bodyPr>
          <a:lstStyle/>
          <a:p>
            <a:pPr>
              <a:lnSpc>
                <a:spcPts val="4082"/>
              </a:lnSpc>
              <a:spcBef>
                <a:spcPct val="0"/>
              </a:spcBef>
            </a:pPr>
            <a:r>
              <a:rPr lang="en-US" sz="2600">
                <a:solidFill>
                  <a:srgbClr val="1D1D1B"/>
                </a:solidFill>
                <a:latin typeface="DM Sans"/>
              </a:rPr>
              <a:t>Lorem ipsum dolor sit amet, consectetur adipiscing elit. Phasellus tempor arcu non tempor ornare. Fusce euismod, odio sit amet maximus feugiat, urna velit faucibus lorem, vel fermentum diam mauris a est. maecenas rhoncus.</a:t>
            </a:r>
          </a:p>
        </p:txBody>
      </p:sp>
      <p:sp>
        <p:nvSpPr>
          <p:cNvPr name="TextBox 17" id="17"/>
          <p:cNvSpPr txBox="true"/>
          <p:nvPr/>
        </p:nvSpPr>
        <p:spPr>
          <a:xfrm rot="0">
            <a:off x="6416790" y="3579444"/>
            <a:ext cx="4952173" cy="4078351"/>
          </a:xfrm>
          <a:prstGeom prst="rect">
            <a:avLst/>
          </a:prstGeom>
        </p:spPr>
        <p:txBody>
          <a:bodyPr anchor="t" rtlCol="false" tIns="0" lIns="0" bIns="0" rIns="0">
            <a:spAutoFit/>
          </a:bodyPr>
          <a:lstStyle/>
          <a:p>
            <a:pPr>
              <a:lnSpc>
                <a:spcPts val="4082"/>
              </a:lnSpc>
              <a:spcBef>
                <a:spcPct val="0"/>
              </a:spcBef>
            </a:pPr>
            <a:r>
              <a:rPr lang="en-US" sz="2600">
                <a:solidFill>
                  <a:srgbClr val="1D1D1B"/>
                </a:solidFill>
                <a:latin typeface="DM Sans"/>
              </a:rPr>
              <a:t>Lorem ipsum dolor sit amet, consectetur adipiscing elit. Phasellus tempor arcu non tempor ornare. Fusce euismod, odio sit amet maximus feugiat, urna velit faucibus lorem, vel fermentum diam mauris a est. maecenas rhoncus.</a:t>
            </a:r>
          </a:p>
        </p:txBody>
      </p:sp>
      <p:sp>
        <p:nvSpPr>
          <p:cNvPr name="TextBox 18" id="18"/>
          <p:cNvSpPr txBox="true"/>
          <p:nvPr/>
        </p:nvSpPr>
        <p:spPr>
          <a:xfrm rot="0">
            <a:off x="2325046" y="8218932"/>
            <a:ext cx="8624312" cy="1039368"/>
          </a:xfrm>
          <a:prstGeom prst="rect">
            <a:avLst/>
          </a:prstGeom>
        </p:spPr>
        <p:txBody>
          <a:bodyPr anchor="t" rtlCol="false" tIns="0" lIns="0" bIns="0" rIns="0">
            <a:spAutoFit/>
          </a:bodyPr>
          <a:lstStyle/>
          <a:p>
            <a:pPr>
              <a:lnSpc>
                <a:spcPts val="2826"/>
              </a:lnSpc>
              <a:spcBef>
                <a:spcPct val="0"/>
              </a:spcBef>
            </a:pPr>
            <a:r>
              <a:rPr lang="en-US" sz="1800">
                <a:solidFill>
                  <a:srgbClr val="1D1D1B"/>
                </a:solidFill>
                <a:latin typeface="DM Sans"/>
              </a:rPr>
              <a:t>Lorem ipsum dolor sit amet, consectetur adipiscing elit. Phasellus tempor arcu non tempor ornare. Fusce euismod, odio sit amet maximus feugiat, urna velit faucibus lorem, vel fermentum diam mauris a est. </a:t>
            </a:r>
          </a:p>
        </p:txBody>
      </p:sp>
      <p:sp>
        <p:nvSpPr>
          <p:cNvPr name="TextBox 19" id="19"/>
          <p:cNvSpPr txBox="true"/>
          <p:nvPr/>
        </p:nvSpPr>
        <p:spPr>
          <a:xfrm rot="0">
            <a:off x="1028700" y="2139497"/>
            <a:ext cx="3978570" cy="909066"/>
          </a:xfrm>
          <a:prstGeom prst="rect">
            <a:avLst/>
          </a:prstGeom>
        </p:spPr>
        <p:txBody>
          <a:bodyPr anchor="t" rtlCol="false" tIns="0" lIns="0" bIns="0" rIns="0">
            <a:spAutoFit/>
          </a:bodyPr>
          <a:lstStyle/>
          <a:p>
            <a:pPr algn="l" marL="0" indent="0" lvl="0">
              <a:lnSpc>
                <a:spcPts val="7152"/>
              </a:lnSpc>
              <a:spcBef>
                <a:spcPct val="0"/>
              </a:spcBef>
            </a:pPr>
            <a:r>
              <a:rPr lang="en-US" sz="4800">
                <a:solidFill>
                  <a:srgbClr val="1D1D1B"/>
                </a:solidFill>
                <a:latin typeface="Bryndan Write"/>
              </a:rPr>
              <a:t>TERRENO</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1111" r="0" b="-61111"/>
            </a:stretch>
          </a:blipFill>
        </p:spPr>
      </p:sp>
      <p:sp>
        <p:nvSpPr>
          <p:cNvPr name="Freeform 3" id="3"/>
          <p:cNvSpPr/>
          <p:nvPr/>
        </p:nvSpPr>
        <p:spPr>
          <a:xfrm flipH="false" flipV="false" rot="0">
            <a:off x="570139" y="2003679"/>
            <a:ext cx="3816952" cy="1346343"/>
          </a:xfrm>
          <a:custGeom>
            <a:avLst/>
            <a:gdLst/>
            <a:ahLst/>
            <a:cxnLst/>
            <a:rect r="r" b="b" t="t" l="l"/>
            <a:pathLst>
              <a:path h="1346343" w="3816952">
                <a:moveTo>
                  <a:pt x="0" y="0"/>
                </a:moveTo>
                <a:lnTo>
                  <a:pt x="3816953" y="0"/>
                </a:lnTo>
                <a:lnTo>
                  <a:pt x="3816953" y="1346343"/>
                </a:lnTo>
                <a:lnTo>
                  <a:pt x="0" y="134634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570139" y="5738740"/>
            <a:ext cx="3816952" cy="1346343"/>
          </a:xfrm>
          <a:custGeom>
            <a:avLst/>
            <a:gdLst/>
            <a:ahLst/>
            <a:cxnLst/>
            <a:rect r="r" b="b" t="t" l="l"/>
            <a:pathLst>
              <a:path h="1346343" w="3816952">
                <a:moveTo>
                  <a:pt x="0" y="0"/>
                </a:moveTo>
                <a:lnTo>
                  <a:pt x="3816953" y="0"/>
                </a:lnTo>
                <a:lnTo>
                  <a:pt x="3816953" y="1346343"/>
                </a:lnTo>
                <a:lnTo>
                  <a:pt x="0" y="134634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6178931" y="2003679"/>
            <a:ext cx="3816952" cy="1346343"/>
          </a:xfrm>
          <a:custGeom>
            <a:avLst/>
            <a:gdLst/>
            <a:ahLst/>
            <a:cxnLst/>
            <a:rect r="r" b="b" t="t" l="l"/>
            <a:pathLst>
              <a:path h="1346343" w="3816952">
                <a:moveTo>
                  <a:pt x="0" y="0"/>
                </a:moveTo>
                <a:lnTo>
                  <a:pt x="3816952" y="0"/>
                </a:lnTo>
                <a:lnTo>
                  <a:pt x="3816952" y="1346343"/>
                </a:lnTo>
                <a:lnTo>
                  <a:pt x="0" y="134634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6178931" y="5738740"/>
            <a:ext cx="3816952" cy="1346343"/>
          </a:xfrm>
          <a:custGeom>
            <a:avLst/>
            <a:gdLst/>
            <a:ahLst/>
            <a:cxnLst/>
            <a:rect r="r" b="b" t="t" l="l"/>
            <a:pathLst>
              <a:path h="1346343" w="3816952">
                <a:moveTo>
                  <a:pt x="0" y="0"/>
                </a:moveTo>
                <a:lnTo>
                  <a:pt x="3816952" y="0"/>
                </a:lnTo>
                <a:lnTo>
                  <a:pt x="3816952" y="1346343"/>
                </a:lnTo>
                <a:lnTo>
                  <a:pt x="0" y="134634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1028700" y="1133475"/>
            <a:ext cx="16230600" cy="870204"/>
          </a:xfrm>
          <a:prstGeom prst="rect">
            <a:avLst/>
          </a:prstGeom>
        </p:spPr>
        <p:txBody>
          <a:bodyPr anchor="t" rtlCol="false" tIns="0" lIns="0" bIns="0" rIns="0">
            <a:spAutoFit/>
          </a:bodyPr>
          <a:lstStyle/>
          <a:p>
            <a:pPr>
              <a:lnSpc>
                <a:spcPts val="6527"/>
              </a:lnSpc>
            </a:pPr>
            <a:r>
              <a:rPr lang="en-US" sz="6399" spc="319">
                <a:solidFill>
                  <a:srgbClr val="1D1D1B"/>
                </a:solidFill>
                <a:latin typeface="Boulder"/>
              </a:rPr>
              <a:t>EVOLUCIÓN DEL DEPORTE</a:t>
            </a:r>
          </a:p>
        </p:txBody>
      </p:sp>
      <p:sp>
        <p:nvSpPr>
          <p:cNvPr name="Freeform 8" id="8"/>
          <p:cNvSpPr/>
          <p:nvPr/>
        </p:nvSpPr>
        <p:spPr>
          <a:xfrm flipH="false" flipV="false" rot="0">
            <a:off x="11787722" y="2003679"/>
            <a:ext cx="3816952" cy="1346343"/>
          </a:xfrm>
          <a:custGeom>
            <a:avLst/>
            <a:gdLst/>
            <a:ahLst/>
            <a:cxnLst/>
            <a:rect r="r" b="b" t="t" l="l"/>
            <a:pathLst>
              <a:path h="1346343" w="3816952">
                <a:moveTo>
                  <a:pt x="0" y="0"/>
                </a:moveTo>
                <a:lnTo>
                  <a:pt x="3816953" y="0"/>
                </a:lnTo>
                <a:lnTo>
                  <a:pt x="3816953" y="1346343"/>
                </a:lnTo>
                <a:lnTo>
                  <a:pt x="0" y="134634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12883284" y="5764112"/>
            <a:ext cx="2846085" cy="3348336"/>
          </a:xfrm>
          <a:custGeom>
            <a:avLst/>
            <a:gdLst/>
            <a:ahLst/>
            <a:cxnLst/>
            <a:rect r="r" b="b" t="t" l="l"/>
            <a:pathLst>
              <a:path h="3348336" w="2846085">
                <a:moveTo>
                  <a:pt x="0" y="0"/>
                </a:moveTo>
                <a:lnTo>
                  <a:pt x="2846086" y="0"/>
                </a:lnTo>
                <a:lnTo>
                  <a:pt x="2846086" y="3348336"/>
                </a:lnTo>
                <a:lnTo>
                  <a:pt x="0" y="3348336"/>
                </a:lnTo>
                <a:lnTo>
                  <a:pt x="0" y="0"/>
                </a:lnTo>
                <a:close/>
              </a:path>
            </a:pathLst>
          </a:custGeom>
          <a:blipFill>
            <a:blip r:embed="rId5"/>
            <a:stretch>
              <a:fillRect l="0" t="0" r="0" b="0"/>
            </a:stretch>
          </a:blipFill>
        </p:spPr>
      </p:sp>
      <p:sp>
        <p:nvSpPr>
          <p:cNvPr name="Freeform 10" id="10"/>
          <p:cNvSpPr/>
          <p:nvPr/>
        </p:nvSpPr>
        <p:spPr>
          <a:xfrm flipH="false" flipV="false" rot="933710">
            <a:off x="13519584" y="7056193"/>
            <a:ext cx="2542176" cy="2708044"/>
          </a:xfrm>
          <a:custGeom>
            <a:avLst/>
            <a:gdLst/>
            <a:ahLst/>
            <a:cxnLst/>
            <a:rect r="r" b="b" t="t" l="l"/>
            <a:pathLst>
              <a:path h="2708044" w="2542176">
                <a:moveTo>
                  <a:pt x="0" y="0"/>
                </a:moveTo>
                <a:lnTo>
                  <a:pt x="2542176" y="0"/>
                </a:lnTo>
                <a:lnTo>
                  <a:pt x="2542176" y="2708044"/>
                </a:lnTo>
                <a:lnTo>
                  <a:pt x="0" y="2708044"/>
                </a:lnTo>
                <a:lnTo>
                  <a:pt x="0" y="0"/>
                </a:lnTo>
                <a:close/>
              </a:path>
            </a:pathLst>
          </a:custGeom>
          <a:blipFill>
            <a:blip r:embed="rId6"/>
            <a:stretch>
              <a:fillRect l="0" t="0" r="0" b="0"/>
            </a:stretch>
          </a:blipFill>
          <a:ln cap="sq">
            <a:noFill/>
            <a:prstDash val="solid"/>
            <a:miter/>
          </a:ln>
        </p:spPr>
      </p:sp>
      <p:sp>
        <p:nvSpPr>
          <p:cNvPr name="TextBox 11" id="11"/>
          <p:cNvSpPr txBox="true"/>
          <p:nvPr/>
        </p:nvSpPr>
        <p:spPr>
          <a:xfrm rot="0">
            <a:off x="6727563" y="3522372"/>
            <a:ext cx="4937256" cy="1853565"/>
          </a:xfrm>
          <a:prstGeom prst="rect">
            <a:avLst/>
          </a:prstGeom>
        </p:spPr>
        <p:txBody>
          <a:bodyPr anchor="t" rtlCol="false" tIns="0" lIns="0" bIns="0" rIns="0">
            <a:spAutoFit/>
          </a:bodyPr>
          <a:lstStyle/>
          <a:p>
            <a:pPr algn="l" marL="0" indent="0" lvl="0">
              <a:lnSpc>
                <a:spcPts val="2969"/>
              </a:lnSpc>
              <a:spcBef>
                <a:spcPct val="0"/>
              </a:spcBef>
            </a:pPr>
            <a:r>
              <a:rPr lang="en-US" sz="2199" strike="noStrike" u="none">
                <a:solidFill>
                  <a:srgbClr val="1D1D1B"/>
                </a:solidFill>
                <a:latin typeface="DM Sans"/>
              </a:rPr>
              <a:t>Praesent et finibus sapien. In eget mollis enim. Morbi ullamcorper tellus sed nisi suscipit, vulputate dignissim libero congue. Cras ac libero a velit dapibus porttitor vel ac lorem.</a:t>
            </a:r>
          </a:p>
        </p:txBody>
      </p:sp>
      <p:sp>
        <p:nvSpPr>
          <p:cNvPr name="TextBox 12" id="12"/>
          <p:cNvSpPr txBox="true"/>
          <p:nvPr/>
        </p:nvSpPr>
        <p:spPr>
          <a:xfrm rot="0">
            <a:off x="1413313" y="2284928"/>
            <a:ext cx="4234457" cy="909066"/>
          </a:xfrm>
          <a:prstGeom prst="rect">
            <a:avLst/>
          </a:prstGeom>
        </p:spPr>
        <p:txBody>
          <a:bodyPr anchor="t" rtlCol="false" tIns="0" lIns="0" bIns="0" rIns="0">
            <a:spAutoFit/>
          </a:bodyPr>
          <a:lstStyle/>
          <a:p>
            <a:pPr algn="l" marL="0" indent="0" lvl="0">
              <a:lnSpc>
                <a:spcPts val="7152"/>
              </a:lnSpc>
              <a:spcBef>
                <a:spcPct val="0"/>
              </a:spcBef>
            </a:pPr>
            <a:r>
              <a:rPr lang="en-US" sz="4800">
                <a:solidFill>
                  <a:srgbClr val="1D1D1B"/>
                </a:solidFill>
                <a:latin typeface="Bryndan Write"/>
              </a:rPr>
              <a:t>1970</a:t>
            </a:r>
          </a:p>
        </p:txBody>
      </p:sp>
      <p:sp>
        <p:nvSpPr>
          <p:cNvPr name="TextBox 13" id="13"/>
          <p:cNvSpPr txBox="true"/>
          <p:nvPr/>
        </p:nvSpPr>
        <p:spPr>
          <a:xfrm rot="0">
            <a:off x="1413313" y="6019989"/>
            <a:ext cx="4234457" cy="909066"/>
          </a:xfrm>
          <a:prstGeom prst="rect">
            <a:avLst/>
          </a:prstGeom>
        </p:spPr>
        <p:txBody>
          <a:bodyPr anchor="t" rtlCol="false" tIns="0" lIns="0" bIns="0" rIns="0">
            <a:spAutoFit/>
          </a:bodyPr>
          <a:lstStyle/>
          <a:p>
            <a:pPr algn="l" marL="0" indent="0" lvl="0">
              <a:lnSpc>
                <a:spcPts val="7152"/>
              </a:lnSpc>
              <a:spcBef>
                <a:spcPct val="0"/>
              </a:spcBef>
            </a:pPr>
            <a:r>
              <a:rPr lang="en-US" sz="4800">
                <a:solidFill>
                  <a:srgbClr val="1D1D1B"/>
                </a:solidFill>
                <a:latin typeface="Bryndan Write"/>
              </a:rPr>
              <a:t>2010</a:t>
            </a:r>
          </a:p>
        </p:txBody>
      </p:sp>
      <p:sp>
        <p:nvSpPr>
          <p:cNvPr name="TextBox 14" id="14"/>
          <p:cNvSpPr txBox="true"/>
          <p:nvPr/>
        </p:nvSpPr>
        <p:spPr>
          <a:xfrm rot="0">
            <a:off x="6727563" y="2284928"/>
            <a:ext cx="4234457" cy="909066"/>
          </a:xfrm>
          <a:prstGeom prst="rect">
            <a:avLst/>
          </a:prstGeom>
        </p:spPr>
        <p:txBody>
          <a:bodyPr anchor="t" rtlCol="false" tIns="0" lIns="0" bIns="0" rIns="0">
            <a:spAutoFit/>
          </a:bodyPr>
          <a:lstStyle/>
          <a:p>
            <a:pPr marL="0" indent="0" lvl="0">
              <a:lnSpc>
                <a:spcPts val="7152"/>
              </a:lnSpc>
              <a:spcBef>
                <a:spcPct val="0"/>
              </a:spcBef>
            </a:pPr>
            <a:r>
              <a:rPr lang="en-US" sz="4800">
                <a:solidFill>
                  <a:srgbClr val="1D1D1B"/>
                </a:solidFill>
                <a:latin typeface="Bryndan Write"/>
              </a:rPr>
              <a:t>1990</a:t>
            </a:r>
          </a:p>
        </p:txBody>
      </p:sp>
      <p:sp>
        <p:nvSpPr>
          <p:cNvPr name="TextBox 15" id="15"/>
          <p:cNvSpPr txBox="true"/>
          <p:nvPr/>
        </p:nvSpPr>
        <p:spPr>
          <a:xfrm rot="0">
            <a:off x="12322044" y="2284928"/>
            <a:ext cx="4234457" cy="909066"/>
          </a:xfrm>
          <a:prstGeom prst="rect">
            <a:avLst/>
          </a:prstGeom>
        </p:spPr>
        <p:txBody>
          <a:bodyPr anchor="t" rtlCol="false" tIns="0" lIns="0" bIns="0" rIns="0">
            <a:spAutoFit/>
          </a:bodyPr>
          <a:lstStyle/>
          <a:p>
            <a:pPr marL="0" indent="0" lvl="0">
              <a:lnSpc>
                <a:spcPts val="7152"/>
              </a:lnSpc>
              <a:spcBef>
                <a:spcPct val="0"/>
              </a:spcBef>
            </a:pPr>
            <a:r>
              <a:rPr lang="en-US" sz="4800">
                <a:solidFill>
                  <a:srgbClr val="1D1D1B"/>
                </a:solidFill>
                <a:latin typeface="Bryndan Write"/>
              </a:rPr>
              <a:t>2000</a:t>
            </a:r>
          </a:p>
        </p:txBody>
      </p:sp>
      <p:sp>
        <p:nvSpPr>
          <p:cNvPr name="TextBox 16" id="16"/>
          <p:cNvSpPr txBox="true"/>
          <p:nvPr/>
        </p:nvSpPr>
        <p:spPr>
          <a:xfrm rot="0">
            <a:off x="6727563" y="6019989"/>
            <a:ext cx="4234457" cy="909066"/>
          </a:xfrm>
          <a:prstGeom prst="rect">
            <a:avLst/>
          </a:prstGeom>
        </p:spPr>
        <p:txBody>
          <a:bodyPr anchor="t" rtlCol="false" tIns="0" lIns="0" bIns="0" rIns="0">
            <a:spAutoFit/>
          </a:bodyPr>
          <a:lstStyle/>
          <a:p>
            <a:pPr algn="l" marL="0" indent="0" lvl="0">
              <a:lnSpc>
                <a:spcPts val="7152"/>
              </a:lnSpc>
              <a:spcBef>
                <a:spcPct val="0"/>
              </a:spcBef>
            </a:pPr>
            <a:r>
              <a:rPr lang="en-US" sz="4800">
                <a:solidFill>
                  <a:srgbClr val="1D1D1B"/>
                </a:solidFill>
                <a:latin typeface="Bryndan Write"/>
              </a:rPr>
              <a:t>2030</a:t>
            </a:r>
          </a:p>
        </p:txBody>
      </p:sp>
      <p:sp>
        <p:nvSpPr>
          <p:cNvPr name="TextBox 17" id="17"/>
          <p:cNvSpPr txBox="true"/>
          <p:nvPr/>
        </p:nvSpPr>
        <p:spPr>
          <a:xfrm rot="0">
            <a:off x="1413313" y="3522372"/>
            <a:ext cx="4937256" cy="1853565"/>
          </a:xfrm>
          <a:prstGeom prst="rect">
            <a:avLst/>
          </a:prstGeom>
        </p:spPr>
        <p:txBody>
          <a:bodyPr anchor="t" rtlCol="false" tIns="0" lIns="0" bIns="0" rIns="0">
            <a:spAutoFit/>
          </a:bodyPr>
          <a:lstStyle/>
          <a:p>
            <a:pPr>
              <a:lnSpc>
                <a:spcPts val="2969"/>
              </a:lnSpc>
            </a:pPr>
            <a:r>
              <a:rPr lang="en-US" sz="2199">
                <a:solidFill>
                  <a:srgbClr val="1D1D1B"/>
                </a:solidFill>
                <a:latin typeface="DM Sans"/>
              </a:rPr>
              <a:t>Praesent et finibus sapien. In eget mollis enim. Morbi ullamcorper tellus sed nisi suscipit, vulputate dignissim libero congue. Cras ac libero a velit dapibus porttitor vel ac lorem.</a:t>
            </a:r>
          </a:p>
        </p:txBody>
      </p:sp>
      <p:sp>
        <p:nvSpPr>
          <p:cNvPr name="TextBox 18" id="18"/>
          <p:cNvSpPr txBox="true"/>
          <p:nvPr/>
        </p:nvSpPr>
        <p:spPr>
          <a:xfrm rot="0">
            <a:off x="1413313" y="7258882"/>
            <a:ext cx="4937256" cy="1853565"/>
          </a:xfrm>
          <a:prstGeom prst="rect">
            <a:avLst/>
          </a:prstGeom>
        </p:spPr>
        <p:txBody>
          <a:bodyPr anchor="t" rtlCol="false" tIns="0" lIns="0" bIns="0" rIns="0">
            <a:spAutoFit/>
          </a:bodyPr>
          <a:lstStyle/>
          <a:p>
            <a:pPr algn="l" marL="0" indent="0" lvl="0">
              <a:lnSpc>
                <a:spcPts val="2969"/>
              </a:lnSpc>
              <a:spcBef>
                <a:spcPct val="0"/>
              </a:spcBef>
            </a:pPr>
            <a:r>
              <a:rPr lang="en-US" sz="2199" strike="noStrike" u="none">
                <a:solidFill>
                  <a:srgbClr val="1D1D1B"/>
                </a:solidFill>
                <a:latin typeface="DM Sans"/>
              </a:rPr>
              <a:t>Praesent et finibus sapien. In eget mollis enim. Morbi ullamcorper tellus sed nisi suscipit, vulputate dignissim libero congue. Cras ac libero a velit dapibus porttitor vel ac lorem.</a:t>
            </a:r>
          </a:p>
        </p:txBody>
      </p:sp>
      <p:sp>
        <p:nvSpPr>
          <p:cNvPr name="TextBox 19" id="19"/>
          <p:cNvSpPr txBox="true"/>
          <p:nvPr/>
        </p:nvSpPr>
        <p:spPr>
          <a:xfrm rot="0">
            <a:off x="12322044" y="3522372"/>
            <a:ext cx="4937256" cy="1853565"/>
          </a:xfrm>
          <a:prstGeom prst="rect">
            <a:avLst/>
          </a:prstGeom>
        </p:spPr>
        <p:txBody>
          <a:bodyPr anchor="t" rtlCol="false" tIns="0" lIns="0" bIns="0" rIns="0">
            <a:spAutoFit/>
          </a:bodyPr>
          <a:lstStyle/>
          <a:p>
            <a:pPr algn="l" marL="0" indent="0" lvl="0">
              <a:lnSpc>
                <a:spcPts val="2969"/>
              </a:lnSpc>
              <a:spcBef>
                <a:spcPct val="0"/>
              </a:spcBef>
            </a:pPr>
            <a:r>
              <a:rPr lang="en-US" sz="2199" strike="noStrike" u="none">
                <a:solidFill>
                  <a:srgbClr val="1D1D1B"/>
                </a:solidFill>
                <a:latin typeface="DM Sans"/>
              </a:rPr>
              <a:t>Praesent et finibus sapien. In eget mollis enim. Morbi ullamcorper tellus sed nisi suscipit, vulputate dignissim libero congue. Cras ac libero a velit dapibus porttitor vel ac lorem.</a:t>
            </a:r>
          </a:p>
        </p:txBody>
      </p:sp>
      <p:sp>
        <p:nvSpPr>
          <p:cNvPr name="TextBox 20" id="20"/>
          <p:cNvSpPr txBox="true"/>
          <p:nvPr/>
        </p:nvSpPr>
        <p:spPr>
          <a:xfrm rot="0">
            <a:off x="6727563" y="7258882"/>
            <a:ext cx="4937256" cy="1853565"/>
          </a:xfrm>
          <a:prstGeom prst="rect">
            <a:avLst/>
          </a:prstGeom>
        </p:spPr>
        <p:txBody>
          <a:bodyPr anchor="t" rtlCol="false" tIns="0" lIns="0" bIns="0" rIns="0">
            <a:spAutoFit/>
          </a:bodyPr>
          <a:lstStyle/>
          <a:p>
            <a:pPr algn="l" marL="0" indent="0" lvl="0">
              <a:lnSpc>
                <a:spcPts val="2969"/>
              </a:lnSpc>
              <a:spcBef>
                <a:spcPct val="0"/>
              </a:spcBef>
            </a:pPr>
            <a:r>
              <a:rPr lang="en-US" sz="2199" strike="noStrike" u="none">
                <a:solidFill>
                  <a:srgbClr val="1D1D1B"/>
                </a:solidFill>
                <a:latin typeface="DM Sans"/>
              </a:rPr>
              <a:t>Praesent et finibus sapien. In eget mollis enim. Morbi ullamcorper tellus sed nisi suscipit, vulputate dignissim libero congue. Cras ac libero a velit dapibus porttitor vel ac lorem.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1111" r="0" b="-61111"/>
            </a:stretch>
          </a:blipFill>
        </p:spPr>
      </p:sp>
      <p:grpSp>
        <p:nvGrpSpPr>
          <p:cNvPr name="Group 3" id="3"/>
          <p:cNvGrpSpPr/>
          <p:nvPr/>
        </p:nvGrpSpPr>
        <p:grpSpPr>
          <a:xfrm rot="0">
            <a:off x="1028700" y="2661247"/>
            <a:ext cx="3861358" cy="6056279"/>
            <a:chOff x="0" y="0"/>
            <a:chExt cx="990848" cy="1554078"/>
          </a:xfrm>
        </p:grpSpPr>
        <p:sp>
          <p:nvSpPr>
            <p:cNvPr name="Freeform 4" id="4"/>
            <p:cNvSpPr/>
            <p:nvPr/>
          </p:nvSpPr>
          <p:spPr>
            <a:xfrm flipH="false" flipV="false" rot="0">
              <a:off x="0" y="0"/>
              <a:ext cx="990848" cy="1554078"/>
            </a:xfrm>
            <a:custGeom>
              <a:avLst/>
              <a:gdLst/>
              <a:ahLst/>
              <a:cxnLst/>
              <a:rect r="r" b="b" t="t" l="l"/>
              <a:pathLst>
                <a:path h="1554078" w="990848">
                  <a:moveTo>
                    <a:pt x="32080" y="0"/>
                  </a:moveTo>
                  <a:lnTo>
                    <a:pt x="958768" y="0"/>
                  </a:lnTo>
                  <a:cubicBezTo>
                    <a:pt x="967276" y="0"/>
                    <a:pt x="975436" y="3380"/>
                    <a:pt x="981452" y="9396"/>
                  </a:cubicBezTo>
                  <a:cubicBezTo>
                    <a:pt x="987468" y="15412"/>
                    <a:pt x="990848" y="23572"/>
                    <a:pt x="990848" y="32080"/>
                  </a:cubicBezTo>
                  <a:lnTo>
                    <a:pt x="990848" y="1521998"/>
                  </a:lnTo>
                  <a:cubicBezTo>
                    <a:pt x="990848" y="1530506"/>
                    <a:pt x="987468" y="1538666"/>
                    <a:pt x="981452" y="1544682"/>
                  </a:cubicBezTo>
                  <a:cubicBezTo>
                    <a:pt x="975436" y="1550698"/>
                    <a:pt x="967276" y="1554078"/>
                    <a:pt x="958768" y="1554078"/>
                  </a:cubicBezTo>
                  <a:lnTo>
                    <a:pt x="32080" y="1554078"/>
                  </a:lnTo>
                  <a:cubicBezTo>
                    <a:pt x="23572" y="1554078"/>
                    <a:pt x="15412" y="1550698"/>
                    <a:pt x="9396" y="1544682"/>
                  </a:cubicBezTo>
                  <a:cubicBezTo>
                    <a:pt x="3380" y="1538666"/>
                    <a:pt x="0" y="1530506"/>
                    <a:pt x="0" y="1521998"/>
                  </a:cubicBezTo>
                  <a:lnTo>
                    <a:pt x="0" y="32080"/>
                  </a:lnTo>
                  <a:cubicBezTo>
                    <a:pt x="0" y="23572"/>
                    <a:pt x="3380" y="15412"/>
                    <a:pt x="9396" y="9396"/>
                  </a:cubicBezTo>
                  <a:cubicBezTo>
                    <a:pt x="15412" y="3380"/>
                    <a:pt x="23572" y="0"/>
                    <a:pt x="32080" y="0"/>
                  </a:cubicBezTo>
                  <a:close/>
                </a:path>
              </a:pathLst>
            </a:custGeom>
            <a:solidFill>
              <a:srgbClr val="FFFFFF"/>
            </a:solidFill>
          </p:spPr>
        </p:sp>
        <p:sp>
          <p:nvSpPr>
            <p:cNvPr name="TextBox 5" id="5"/>
            <p:cNvSpPr txBox="true"/>
            <p:nvPr/>
          </p:nvSpPr>
          <p:spPr>
            <a:xfrm>
              <a:off x="0" y="-57150"/>
              <a:ext cx="990848" cy="1611228"/>
            </a:xfrm>
            <a:prstGeom prst="rect">
              <a:avLst/>
            </a:prstGeom>
          </p:spPr>
          <p:txBody>
            <a:bodyPr anchor="ctr" rtlCol="false" tIns="50800" lIns="50800" bIns="50800" rIns="50800"/>
            <a:lstStyle/>
            <a:p>
              <a:pPr algn="ctr">
                <a:lnSpc>
                  <a:spcPts val="2682"/>
                </a:lnSpc>
              </a:pPr>
            </a:p>
          </p:txBody>
        </p:sp>
      </p:grpSp>
      <p:grpSp>
        <p:nvGrpSpPr>
          <p:cNvPr name="Group 6" id="6"/>
          <p:cNvGrpSpPr/>
          <p:nvPr/>
        </p:nvGrpSpPr>
        <p:grpSpPr>
          <a:xfrm rot="0">
            <a:off x="5120205" y="2661247"/>
            <a:ext cx="3861358" cy="6056279"/>
            <a:chOff x="0" y="0"/>
            <a:chExt cx="990848" cy="1554078"/>
          </a:xfrm>
        </p:grpSpPr>
        <p:sp>
          <p:nvSpPr>
            <p:cNvPr name="Freeform 7" id="7"/>
            <p:cNvSpPr/>
            <p:nvPr/>
          </p:nvSpPr>
          <p:spPr>
            <a:xfrm flipH="false" flipV="false" rot="0">
              <a:off x="0" y="0"/>
              <a:ext cx="990848" cy="1554078"/>
            </a:xfrm>
            <a:custGeom>
              <a:avLst/>
              <a:gdLst/>
              <a:ahLst/>
              <a:cxnLst/>
              <a:rect r="r" b="b" t="t" l="l"/>
              <a:pathLst>
                <a:path h="1554078" w="990848">
                  <a:moveTo>
                    <a:pt x="32080" y="0"/>
                  </a:moveTo>
                  <a:lnTo>
                    <a:pt x="958768" y="0"/>
                  </a:lnTo>
                  <a:cubicBezTo>
                    <a:pt x="967276" y="0"/>
                    <a:pt x="975436" y="3380"/>
                    <a:pt x="981452" y="9396"/>
                  </a:cubicBezTo>
                  <a:cubicBezTo>
                    <a:pt x="987468" y="15412"/>
                    <a:pt x="990848" y="23572"/>
                    <a:pt x="990848" y="32080"/>
                  </a:cubicBezTo>
                  <a:lnTo>
                    <a:pt x="990848" y="1521998"/>
                  </a:lnTo>
                  <a:cubicBezTo>
                    <a:pt x="990848" y="1530506"/>
                    <a:pt x="987468" y="1538666"/>
                    <a:pt x="981452" y="1544682"/>
                  </a:cubicBezTo>
                  <a:cubicBezTo>
                    <a:pt x="975436" y="1550698"/>
                    <a:pt x="967276" y="1554078"/>
                    <a:pt x="958768" y="1554078"/>
                  </a:cubicBezTo>
                  <a:lnTo>
                    <a:pt x="32080" y="1554078"/>
                  </a:lnTo>
                  <a:cubicBezTo>
                    <a:pt x="23572" y="1554078"/>
                    <a:pt x="15412" y="1550698"/>
                    <a:pt x="9396" y="1544682"/>
                  </a:cubicBezTo>
                  <a:cubicBezTo>
                    <a:pt x="3380" y="1538666"/>
                    <a:pt x="0" y="1530506"/>
                    <a:pt x="0" y="1521998"/>
                  </a:cubicBezTo>
                  <a:lnTo>
                    <a:pt x="0" y="32080"/>
                  </a:lnTo>
                  <a:cubicBezTo>
                    <a:pt x="0" y="23572"/>
                    <a:pt x="3380" y="15412"/>
                    <a:pt x="9396" y="9396"/>
                  </a:cubicBezTo>
                  <a:cubicBezTo>
                    <a:pt x="15412" y="3380"/>
                    <a:pt x="23572" y="0"/>
                    <a:pt x="32080" y="0"/>
                  </a:cubicBezTo>
                  <a:close/>
                </a:path>
              </a:pathLst>
            </a:custGeom>
            <a:solidFill>
              <a:srgbClr val="FFFFFF"/>
            </a:solidFill>
          </p:spPr>
        </p:sp>
        <p:sp>
          <p:nvSpPr>
            <p:cNvPr name="TextBox 8" id="8"/>
            <p:cNvSpPr txBox="true"/>
            <p:nvPr/>
          </p:nvSpPr>
          <p:spPr>
            <a:xfrm>
              <a:off x="0" y="-57150"/>
              <a:ext cx="990848" cy="1611228"/>
            </a:xfrm>
            <a:prstGeom prst="rect">
              <a:avLst/>
            </a:prstGeom>
          </p:spPr>
          <p:txBody>
            <a:bodyPr anchor="ctr" rtlCol="false" tIns="50800" lIns="50800" bIns="50800" rIns="50800"/>
            <a:lstStyle/>
            <a:p>
              <a:pPr algn="ctr">
                <a:lnSpc>
                  <a:spcPts val="2682"/>
                </a:lnSpc>
              </a:pPr>
            </a:p>
          </p:txBody>
        </p:sp>
      </p:grpSp>
      <p:grpSp>
        <p:nvGrpSpPr>
          <p:cNvPr name="Group 9" id="9"/>
          <p:cNvGrpSpPr/>
          <p:nvPr/>
        </p:nvGrpSpPr>
        <p:grpSpPr>
          <a:xfrm rot="0">
            <a:off x="9268850" y="2661247"/>
            <a:ext cx="3861358" cy="6056279"/>
            <a:chOff x="0" y="0"/>
            <a:chExt cx="990848" cy="1554078"/>
          </a:xfrm>
        </p:grpSpPr>
        <p:sp>
          <p:nvSpPr>
            <p:cNvPr name="Freeform 10" id="10"/>
            <p:cNvSpPr/>
            <p:nvPr/>
          </p:nvSpPr>
          <p:spPr>
            <a:xfrm flipH="false" flipV="false" rot="0">
              <a:off x="0" y="0"/>
              <a:ext cx="990848" cy="1554078"/>
            </a:xfrm>
            <a:custGeom>
              <a:avLst/>
              <a:gdLst/>
              <a:ahLst/>
              <a:cxnLst/>
              <a:rect r="r" b="b" t="t" l="l"/>
              <a:pathLst>
                <a:path h="1554078" w="990848">
                  <a:moveTo>
                    <a:pt x="32080" y="0"/>
                  </a:moveTo>
                  <a:lnTo>
                    <a:pt x="958768" y="0"/>
                  </a:lnTo>
                  <a:cubicBezTo>
                    <a:pt x="967276" y="0"/>
                    <a:pt x="975436" y="3380"/>
                    <a:pt x="981452" y="9396"/>
                  </a:cubicBezTo>
                  <a:cubicBezTo>
                    <a:pt x="987468" y="15412"/>
                    <a:pt x="990848" y="23572"/>
                    <a:pt x="990848" y="32080"/>
                  </a:cubicBezTo>
                  <a:lnTo>
                    <a:pt x="990848" y="1521998"/>
                  </a:lnTo>
                  <a:cubicBezTo>
                    <a:pt x="990848" y="1530506"/>
                    <a:pt x="987468" y="1538666"/>
                    <a:pt x="981452" y="1544682"/>
                  </a:cubicBezTo>
                  <a:cubicBezTo>
                    <a:pt x="975436" y="1550698"/>
                    <a:pt x="967276" y="1554078"/>
                    <a:pt x="958768" y="1554078"/>
                  </a:cubicBezTo>
                  <a:lnTo>
                    <a:pt x="32080" y="1554078"/>
                  </a:lnTo>
                  <a:cubicBezTo>
                    <a:pt x="23572" y="1554078"/>
                    <a:pt x="15412" y="1550698"/>
                    <a:pt x="9396" y="1544682"/>
                  </a:cubicBezTo>
                  <a:cubicBezTo>
                    <a:pt x="3380" y="1538666"/>
                    <a:pt x="0" y="1530506"/>
                    <a:pt x="0" y="1521998"/>
                  </a:cubicBezTo>
                  <a:lnTo>
                    <a:pt x="0" y="32080"/>
                  </a:lnTo>
                  <a:cubicBezTo>
                    <a:pt x="0" y="23572"/>
                    <a:pt x="3380" y="15412"/>
                    <a:pt x="9396" y="9396"/>
                  </a:cubicBezTo>
                  <a:cubicBezTo>
                    <a:pt x="15412" y="3380"/>
                    <a:pt x="23572" y="0"/>
                    <a:pt x="32080" y="0"/>
                  </a:cubicBezTo>
                  <a:close/>
                </a:path>
              </a:pathLst>
            </a:custGeom>
            <a:solidFill>
              <a:srgbClr val="FFFFFF"/>
            </a:solidFill>
          </p:spPr>
        </p:sp>
        <p:sp>
          <p:nvSpPr>
            <p:cNvPr name="TextBox 11" id="11"/>
            <p:cNvSpPr txBox="true"/>
            <p:nvPr/>
          </p:nvSpPr>
          <p:spPr>
            <a:xfrm>
              <a:off x="0" y="-57150"/>
              <a:ext cx="990848" cy="1611228"/>
            </a:xfrm>
            <a:prstGeom prst="rect">
              <a:avLst/>
            </a:prstGeom>
          </p:spPr>
          <p:txBody>
            <a:bodyPr anchor="ctr" rtlCol="false" tIns="50800" lIns="50800" bIns="50800" rIns="50800"/>
            <a:lstStyle/>
            <a:p>
              <a:pPr algn="ctr">
                <a:lnSpc>
                  <a:spcPts val="2682"/>
                </a:lnSpc>
              </a:pPr>
            </a:p>
          </p:txBody>
        </p:sp>
      </p:grpSp>
      <p:grpSp>
        <p:nvGrpSpPr>
          <p:cNvPr name="Group 12" id="12"/>
          <p:cNvGrpSpPr/>
          <p:nvPr/>
        </p:nvGrpSpPr>
        <p:grpSpPr>
          <a:xfrm rot="0">
            <a:off x="13397942" y="2661247"/>
            <a:ext cx="3861358" cy="6056279"/>
            <a:chOff x="0" y="0"/>
            <a:chExt cx="990848" cy="1554078"/>
          </a:xfrm>
        </p:grpSpPr>
        <p:sp>
          <p:nvSpPr>
            <p:cNvPr name="Freeform 13" id="13"/>
            <p:cNvSpPr/>
            <p:nvPr/>
          </p:nvSpPr>
          <p:spPr>
            <a:xfrm flipH="false" flipV="false" rot="0">
              <a:off x="0" y="0"/>
              <a:ext cx="990848" cy="1554078"/>
            </a:xfrm>
            <a:custGeom>
              <a:avLst/>
              <a:gdLst/>
              <a:ahLst/>
              <a:cxnLst/>
              <a:rect r="r" b="b" t="t" l="l"/>
              <a:pathLst>
                <a:path h="1554078" w="990848">
                  <a:moveTo>
                    <a:pt x="32080" y="0"/>
                  </a:moveTo>
                  <a:lnTo>
                    <a:pt x="958768" y="0"/>
                  </a:lnTo>
                  <a:cubicBezTo>
                    <a:pt x="967276" y="0"/>
                    <a:pt x="975436" y="3380"/>
                    <a:pt x="981452" y="9396"/>
                  </a:cubicBezTo>
                  <a:cubicBezTo>
                    <a:pt x="987468" y="15412"/>
                    <a:pt x="990848" y="23572"/>
                    <a:pt x="990848" y="32080"/>
                  </a:cubicBezTo>
                  <a:lnTo>
                    <a:pt x="990848" y="1521998"/>
                  </a:lnTo>
                  <a:cubicBezTo>
                    <a:pt x="990848" y="1530506"/>
                    <a:pt x="987468" y="1538666"/>
                    <a:pt x="981452" y="1544682"/>
                  </a:cubicBezTo>
                  <a:cubicBezTo>
                    <a:pt x="975436" y="1550698"/>
                    <a:pt x="967276" y="1554078"/>
                    <a:pt x="958768" y="1554078"/>
                  </a:cubicBezTo>
                  <a:lnTo>
                    <a:pt x="32080" y="1554078"/>
                  </a:lnTo>
                  <a:cubicBezTo>
                    <a:pt x="23572" y="1554078"/>
                    <a:pt x="15412" y="1550698"/>
                    <a:pt x="9396" y="1544682"/>
                  </a:cubicBezTo>
                  <a:cubicBezTo>
                    <a:pt x="3380" y="1538666"/>
                    <a:pt x="0" y="1530506"/>
                    <a:pt x="0" y="1521998"/>
                  </a:cubicBezTo>
                  <a:lnTo>
                    <a:pt x="0" y="32080"/>
                  </a:lnTo>
                  <a:cubicBezTo>
                    <a:pt x="0" y="23572"/>
                    <a:pt x="3380" y="15412"/>
                    <a:pt x="9396" y="9396"/>
                  </a:cubicBezTo>
                  <a:cubicBezTo>
                    <a:pt x="15412" y="3380"/>
                    <a:pt x="23572" y="0"/>
                    <a:pt x="32080" y="0"/>
                  </a:cubicBezTo>
                  <a:close/>
                </a:path>
              </a:pathLst>
            </a:custGeom>
            <a:solidFill>
              <a:srgbClr val="FFFFFF"/>
            </a:solidFill>
          </p:spPr>
        </p:sp>
        <p:sp>
          <p:nvSpPr>
            <p:cNvPr name="TextBox 14" id="14"/>
            <p:cNvSpPr txBox="true"/>
            <p:nvPr/>
          </p:nvSpPr>
          <p:spPr>
            <a:xfrm>
              <a:off x="0" y="-57150"/>
              <a:ext cx="990848" cy="1611228"/>
            </a:xfrm>
            <a:prstGeom prst="rect">
              <a:avLst/>
            </a:prstGeom>
          </p:spPr>
          <p:txBody>
            <a:bodyPr anchor="ctr" rtlCol="false" tIns="50800" lIns="50800" bIns="50800" rIns="50800"/>
            <a:lstStyle/>
            <a:p>
              <a:pPr algn="ctr">
                <a:lnSpc>
                  <a:spcPts val="2682"/>
                </a:lnSpc>
              </a:pPr>
            </a:p>
          </p:txBody>
        </p:sp>
      </p:grpSp>
      <p:grpSp>
        <p:nvGrpSpPr>
          <p:cNvPr name="Group 15" id="15"/>
          <p:cNvGrpSpPr/>
          <p:nvPr/>
        </p:nvGrpSpPr>
        <p:grpSpPr>
          <a:xfrm rot="0">
            <a:off x="1274742" y="2907930"/>
            <a:ext cx="3369274" cy="2268087"/>
            <a:chOff x="0" y="0"/>
            <a:chExt cx="4492365" cy="3024116"/>
          </a:xfrm>
        </p:grpSpPr>
        <p:pic>
          <p:nvPicPr>
            <p:cNvPr name="Picture 16" id="16"/>
            <p:cNvPicPr>
              <a:picLocks noChangeAspect="true"/>
            </p:cNvPicPr>
            <p:nvPr/>
          </p:nvPicPr>
          <p:blipFill>
            <a:blip r:embed="rId3"/>
            <a:srcRect l="27112" t="14062" r="19564" b="62067"/>
            <a:stretch>
              <a:fillRect/>
            </a:stretch>
          </p:blipFill>
          <p:spPr>
            <a:xfrm flipH="false" flipV="false">
              <a:off x="0" y="0"/>
              <a:ext cx="4492365" cy="3024116"/>
            </a:xfrm>
            <a:prstGeom prst="rect">
              <a:avLst/>
            </a:prstGeom>
          </p:spPr>
        </p:pic>
      </p:grpSp>
      <p:grpSp>
        <p:nvGrpSpPr>
          <p:cNvPr name="Group 17" id="17"/>
          <p:cNvGrpSpPr/>
          <p:nvPr/>
        </p:nvGrpSpPr>
        <p:grpSpPr>
          <a:xfrm rot="0">
            <a:off x="5366247" y="2907930"/>
            <a:ext cx="3369274" cy="2268087"/>
            <a:chOff x="0" y="0"/>
            <a:chExt cx="4492365" cy="3024116"/>
          </a:xfrm>
        </p:grpSpPr>
        <p:pic>
          <p:nvPicPr>
            <p:cNvPr name="Picture 18" id="18"/>
            <p:cNvPicPr>
              <a:picLocks noChangeAspect="true"/>
            </p:cNvPicPr>
            <p:nvPr/>
          </p:nvPicPr>
          <p:blipFill>
            <a:blip r:embed="rId4"/>
            <a:srcRect l="34164" t="9122" r="22518" b="54428"/>
            <a:stretch>
              <a:fillRect/>
            </a:stretch>
          </p:blipFill>
          <p:spPr>
            <a:xfrm flipH="false" flipV="false">
              <a:off x="0" y="0"/>
              <a:ext cx="4492365" cy="3024116"/>
            </a:xfrm>
            <a:prstGeom prst="rect">
              <a:avLst/>
            </a:prstGeom>
          </p:spPr>
        </p:pic>
      </p:grpSp>
      <p:grpSp>
        <p:nvGrpSpPr>
          <p:cNvPr name="Group 19" id="19"/>
          <p:cNvGrpSpPr/>
          <p:nvPr/>
        </p:nvGrpSpPr>
        <p:grpSpPr>
          <a:xfrm rot="0">
            <a:off x="9514892" y="2907930"/>
            <a:ext cx="3369274" cy="2268087"/>
            <a:chOff x="0" y="0"/>
            <a:chExt cx="4492365" cy="3024116"/>
          </a:xfrm>
        </p:grpSpPr>
        <p:pic>
          <p:nvPicPr>
            <p:cNvPr name="Picture 20" id="20"/>
            <p:cNvPicPr>
              <a:picLocks noChangeAspect="true"/>
            </p:cNvPicPr>
            <p:nvPr/>
          </p:nvPicPr>
          <p:blipFill>
            <a:blip r:embed="rId5"/>
            <a:srcRect l="40310" t="5043" r="25236" b="60080"/>
            <a:stretch>
              <a:fillRect/>
            </a:stretch>
          </p:blipFill>
          <p:spPr>
            <a:xfrm flipH="false" flipV="false">
              <a:off x="0" y="0"/>
              <a:ext cx="4492365" cy="3024116"/>
            </a:xfrm>
            <a:prstGeom prst="rect">
              <a:avLst/>
            </a:prstGeom>
          </p:spPr>
        </p:pic>
      </p:grpSp>
      <p:grpSp>
        <p:nvGrpSpPr>
          <p:cNvPr name="Group 21" id="21"/>
          <p:cNvGrpSpPr/>
          <p:nvPr/>
        </p:nvGrpSpPr>
        <p:grpSpPr>
          <a:xfrm rot="0">
            <a:off x="13643984" y="2907930"/>
            <a:ext cx="3369274" cy="2268087"/>
            <a:chOff x="0" y="0"/>
            <a:chExt cx="4492365" cy="3024116"/>
          </a:xfrm>
        </p:grpSpPr>
        <p:pic>
          <p:nvPicPr>
            <p:cNvPr name="Picture 22" id="22"/>
            <p:cNvPicPr>
              <a:picLocks noChangeAspect="true"/>
            </p:cNvPicPr>
            <p:nvPr/>
          </p:nvPicPr>
          <p:blipFill>
            <a:blip r:embed="rId6"/>
            <a:srcRect l="32514" t="7403" r="22207" b="54496"/>
            <a:stretch>
              <a:fillRect/>
            </a:stretch>
          </p:blipFill>
          <p:spPr>
            <a:xfrm flipH="false" flipV="false">
              <a:off x="0" y="0"/>
              <a:ext cx="4492365" cy="3024116"/>
            </a:xfrm>
            <a:prstGeom prst="rect">
              <a:avLst/>
            </a:prstGeom>
          </p:spPr>
        </p:pic>
      </p:grpSp>
      <p:sp>
        <p:nvSpPr>
          <p:cNvPr name="TextBox 23" id="23"/>
          <p:cNvSpPr txBox="true"/>
          <p:nvPr/>
        </p:nvSpPr>
        <p:spPr>
          <a:xfrm rot="0">
            <a:off x="1308291" y="5250181"/>
            <a:ext cx="3369274" cy="530987"/>
          </a:xfrm>
          <a:prstGeom prst="rect">
            <a:avLst/>
          </a:prstGeom>
        </p:spPr>
        <p:txBody>
          <a:bodyPr anchor="t" rtlCol="false" tIns="0" lIns="0" bIns="0" rIns="0">
            <a:spAutoFit/>
          </a:bodyPr>
          <a:lstStyle/>
          <a:p>
            <a:pPr algn="l" marL="0" indent="0" lvl="1">
              <a:lnSpc>
                <a:spcPts val="4004"/>
              </a:lnSpc>
              <a:spcBef>
                <a:spcPct val="0"/>
              </a:spcBef>
            </a:pPr>
            <a:r>
              <a:rPr lang="en-US" sz="2922" strike="noStrike" u="none">
                <a:solidFill>
                  <a:srgbClr val="1D1D1B"/>
                </a:solidFill>
                <a:latin typeface="Bryndan Write"/>
              </a:rPr>
              <a:t>Diana Díez</a:t>
            </a:r>
          </a:p>
        </p:txBody>
      </p:sp>
      <p:sp>
        <p:nvSpPr>
          <p:cNvPr name="TextBox 24" id="24"/>
          <p:cNvSpPr txBox="true"/>
          <p:nvPr/>
        </p:nvSpPr>
        <p:spPr>
          <a:xfrm rot="0">
            <a:off x="5445422" y="5250181"/>
            <a:ext cx="3369274" cy="530987"/>
          </a:xfrm>
          <a:prstGeom prst="rect">
            <a:avLst/>
          </a:prstGeom>
        </p:spPr>
        <p:txBody>
          <a:bodyPr anchor="t" rtlCol="false" tIns="0" lIns="0" bIns="0" rIns="0">
            <a:spAutoFit/>
          </a:bodyPr>
          <a:lstStyle/>
          <a:p>
            <a:pPr>
              <a:lnSpc>
                <a:spcPts val="4004"/>
              </a:lnSpc>
            </a:pPr>
            <a:r>
              <a:rPr lang="en-US" sz="2922">
                <a:solidFill>
                  <a:srgbClr val="1D1D1B"/>
                </a:solidFill>
                <a:latin typeface="Bryndan Write"/>
              </a:rPr>
              <a:t>Naira Gamboa</a:t>
            </a:r>
          </a:p>
        </p:txBody>
      </p:sp>
      <p:sp>
        <p:nvSpPr>
          <p:cNvPr name="TextBox 25" id="25"/>
          <p:cNvSpPr txBox="true"/>
          <p:nvPr/>
        </p:nvSpPr>
        <p:spPr>
          <a:xfrm rot="0">
            <a:off x="9585897" y="5250181"/>
            <a:ext cx="3369274" cy="530987"/>
          </a:xfrm>
          <a:prstGeom prst="rect">
            <a:avLst/>
          </a:prstGeom>
        </p:spPr>
        <p:txBody>
          <a:bodyPr anchor="t" rtlCol="false" tIns="0" lIns="0" bIns="0" rIns="0">
            <a:spAutoFit/>
          </a:bodyPr>
          <a:lstStyle/>
          <a:p>
            <a:pPr algn="l" marL="0" indent="0" lvl="1">
              <a:lnSpc>
                <a:spcPts val="4004"/>
              </a:lnSpc>
              <a:spcBef>
                <a:spcPct val="0"/>
              </a:spcBef>
            </a:pPr>
            <a:r>
              <a:rPr lang="en-US" sz="2922" strike="noStrike" u="none">
                <a:solidFill>
                  <a:srgbClr val="1D1D1B"/>
                </a:solidFill>
                <a:latin typeface="Bryndan Write"/>
              </a:rPr>
              <a:t>Mariña Quiroga</a:t>
            </a:r>
          </a:p>
        </p:txBody>
      </p:sp>
      <p:sp>
        <p:nvSpPr>
          <p:cNvPr name="TextBox 26" id="26"/>
          <p:cNvSpPr txBox="true"/>
          <p:nvPr/>
        </p:nvSpPr>
        <p:spPr>
          <a:xfrm rot="0">
            <a:off x="13777402" y="5250181"/>
            <a:ext cx="3369274" cy="530987"/>
          </a:xfrm>
          <a:prstGeom prst="rect">
            <a:avLst/>
          </a:prstGeom>
        </p:spPr>
        <p:txBody>
          <a:bodyPr anchor="t" rtlCol="false" tIns="0" lIns="0" bIns="0" rIns="0">
            <a:spAutoFit/>
          </a:bodyPr>
          <a:lstStyle/>
          <a:p>
            <a:pPr algn="l" marL="0" indent="0" lvl="1">
              <a:lnSpc>
                <a:spcPts val="4004"/>
              </a:lnSpc>
              <a:spcBef>
                <a:spcPct val="0"/>
              </a:spcBef>
            </a:pPr>
            <a:r>
              <a:rPr lang="en-US" sz="2922" strike="noStrike" u="none">
                <a:solidFill>
                  <a:srgbClr val="1D1D1B"/>
                </a:solidFill>
                <a:latin typeface="Bryndan Write"/>
              </a:rPr>
              <a:t>Mireia Alemany</a:t>
            </a:r>
          </a:p>
        </p:txBody>
      </p:sp>
      <p:sp>
        <p:nvSpPr>
          <p:cNvPr name="TextBox 27" id="27"/>
          <p:cNvSpPr txBox="true"/>
          <p:nvPr/>
        </p:nvSpPr>
        <p:spPr>
          <a:xfrm rot="0">
            <a:off x="1028700" y="1133475"/>
            <a:ext cx="16230600" cy="870204"/>
          </a:xfrm>
          <a:prstGeom prst="rect">
            <a:avLst/>
          </a:prstGeom>
        </p:spPr>
        <p:txBody>
          <a:bodyPr anchor="t" rtlCol="false" tIns="0" lIns="0" bIns="0" rIns="0">
            <a:spAutoFit/>
          </a:bodyPr>
          <a:lstStyle/>
          <a:p>
            <a:pPr>
              <a:lnSpc>
                <a:spcPts val="6528"/>
              </a:lnSpc>
            </a:pPr>
            <a:r>
              <a:rPr lang="en-US" sz="6400" spc="320">
                <a:solidFill>
                  <a:srgbClr val="1D1D1B"/>
                </a:solidFill>
                <a:latin typeface="Boulder"/>
              </a:rPr>
              <a:t>PRINCIPALES DEPORTISTAS</a:t>
            </a:r>
          </a:p>
        </p:txBody>
      </p:sp>
      <p:sp>
        <p:nvSpPr>
          <p:cNvPr name="TextBox 28" id="28"/>
          <p:cNvSpPr txBox="true"/>
          <p:nvPr/>
        </p:nvSpPr>
        <p:spPr>
          <a:xfrm rot="0">
            <a:off x="1308291" y="5966498"/>
            <a:ext cx="3369274" cy="321751"/>
          </a:xfrm>
          <a:prstGeom prst="rect">
            <a:avLst/>
          </a:prstGeom>
        </p:spPr>
        <p:txBody>
          <a:bodyPr anchor="t" rtlCol="false" tIns="0" lIns="0" bIns="0" rIns="0">
            <a:spAutoFit/>
          </a:bodyPr>
          <a:lstStyle/>
          <a:p>
            <a:pPr marL="0" indent="0" lvl="0">
              <a:lnSpc>
                <a:spcPts val="2752"/>
              </a:lnSpc>
              <a:spcBef>
                <a:spcPct val="0"/>
              </a:spcBef>
            </a:pPr>
            <a:r>
              <a:rPr lang="en-US" sz="1847">
                <a:solidFill>
                  <a:srgbClr val="1D1D1B"/>
                </a:solidFill>
                <a:latin typeface="Boulder"/>
              </a:rPr>
              <a:t>logros</a:t>
            </a:r>
          </a:p>
        </p:txBody>
      </p:sp>
      <p:sp>
        <p:nvSpPr>
          <p:cNvPr name="TextBox 29" id="29"/>
          <p:cNvSpPr txBox="true"/>
          <p:nvPr/>
        </p:nvSpPr>
        <p:spPr>
          <a:xfrm rot="0">
            <a:off x="5445422" y="5966498"/>
            <a:ext cx="3369274" cy="321751"/>
          </a:xfrm>
          <a:prstGeom prst="rect">
            <a:avLst/>
          </a:prstGeom>
        </p:spPr>
        <p:txBody>
          <a:bodyPr anchor="t" rtlCol="false" tIns="0" lIns="0" bIns="0" rIns="0">
            <a:spAutoFit/>
          </a:bodyPr>
          <a:lstStyle/>
          <a:p>
            <a:pPr marL="0" indent="0" lvl="0">
              <a:lnSpc>
                <a:spcPts val="2752"/>
              </a:lnSpc>
              <a:spcBef>
                <a:spcPct val="0"/>
              </a:spcBef>
            </a:pPr>
            <a:r>
              <a:rPr lang="en-US" sz="1847">
                <a:solidFill>
                  <a:srgbClr val="1D1D1B"/>
                </a:solidFill>
                <a:latin typeface="Boulder"/>
              </a:rPr>
              <a:t>logros</a:t>
            </a:r>
          </a:p>
        </p:txBody>
      </p:sp>
      <p:sp>
        <p:nvSpPr>
          <p:cNvPr name="TextBox 30" id="30"/>
          <p:cNvSpPr txBox="true"/>
          <p:nvPr/>
        </p:nvSpPr>
        <p:spPr>
          <a:xfrm rot="0">
            <a:off x="9585897" y="5966498"/>
            <a:ext cx="3369274" cy="321751"/>
          </a:xfrm>
          <a:prstGeom prst="rect">
            <a:avLst/>
          </a:prstGeom>
        </p:spPr>
        <p:txBody>
          <a:bodyPr anchor="t" rtlCol="false" tIns="0" lIns="0" bIns="0" rIns="0">
            <a:spAutoFit/>
          </a:bodyPr>
          <a:lstStyle/>
          <a:p>
            <a:pPr marL="0" indent="0" lvl="0">
              <a:lnSpc>
                <a:spcPts val="2752"/>
              </a:lnSpc>
              <a:spcBef>
                <a:spcPct val="0"/>
              </a:spcBef>
            </a:pPr>
            <a:r>
              <a:rPr lang="en-US" sz="1847">
                <a:solidFill>
                  <a:srgbClr val="1D1D1B"/>
                </a:solidFill>
                <a:latin typeface="Boulder"/>
              </a:rPr>
              <a:t>logros</a:t>
            </a:r>
          </a:p>
        </p:txBody>
      </p:sp>
      <p:sp>
        <p:nvSpPr>
          <p:cNvPr name="TextBox 31" id="31"/>
          <p:cNvSpPr txBox="true"/>
          <p:nvPr/>
        </p:nvSpPr>
        <p:spPr>
          <a:xfrm rot="0">
            <a:off x="13777402" y="5966498"/>
            <a:ext cx="3369274" cy="321751"/>
          </a:xfrm>
          <a:prstGeom prst="rect">
            <a:avLst/>
          </a:prstGeom>
        </p:spPr>
        <p:txBody>
          <a:bodyPr anchor="t" rtlCol="false" tIns="0" lIns="0" bIns="0" rIns="0">
            <a:spAutoFit/>
          </a:bodyPr>
          <a:lstStyle/>
          <a:p>
            <a:pPr marL="0" indent="0" lvl="0">
              <a:lnSpc>
                <a:spcPts val="2752"/>
              </a:lnSpc>
              <a:spcBef>
                <a:spcPct val="0"/>
              </a:spcBef>
            </a:pPr>
            <a:r>
              <a:rPr lang="en-US" sz="1847">
                <a:solidFill>
                  <a:srgbClr val="1D1D1B"/>
                </a:solidFill>
                <a:latin typeface="Boulder"/>
              </a:rPr>
              <a:t>logros</a:t>
            </a:r>
          </a:p>
        </p:txBody>
      </p:sp>
      <p:sp>
        <p:nvSpPr>
          <p:cNvPr name="TextBox 32" id="32"/>
          <p:cNvSpPr txBox="true"/>
          <p:nvPr/>
        </p:nvSpPr>
        <p:spPr>
          <a:xfrm rot="0">
            <a:off x="1308291" y="7240656"/>
            <a:ext cx="3369274" cy="321751"/>
          </a:xfrm>
          <a:prstGeom prst="rect">
            <a:avLst/>
          </a:prstGeom>
        </p:spPr>
        <p:txBody>
          <a:bodyPr anchor="t" rtlCol="false" tIns="0" lIns="0" bIns="0" rIns="0">
            <a:spAutoFit/>
          </a:bodyPr>
          <a:lstStyle/>
          <a:p>
            <a:pPr marL="0" indent="0" lvl="0">
              <a:lnSpc>
                <a:spcPts val="2752"/>
              </a:lnSpc>
              <a:spcBef>
                <a:spcPct val="0"/>
              </a:spcBef>
            </a:pPr>
            <a:r>
              <a:rPr lang="en-US" sz="1847">
                <a:solidFill>
                  <a:srgbClr val="1D1D1B"/>
                </a:solidFill>
                <a:latin typeface="Boulder"/>
              </a:rPr>
              <a:t>período</a:t>
            </a:r>
          </a:p>
        </p:txBody>
      </p:sp>
      <p:sp>
        <p:nvSpPr>
          <p:cNvPr name="TextBox 33" id="33"/>
          <p:cNvSpPr txBox="true"/>
          <p:nvPr/>
        </p:nvSpPr>
        <p:spPr>
          <a:xfrm rot="0">
            <a:off x="5445422" y="7240656"/>
            <a:ext cx="3369274" cy="321751"/>
          </a:xfrm>
          <a:prstGeom prst="rect">
            <a:avLst/>
          </a:prstGeom>
        </p:spPr>
        <p:txBody>
          <a:bodyPr anchor="t" rtlCol="false" tIns="0" lIns="0" bIns="0" rIns="0">
            <a:spAutoFit/>
          </a:bodyPr>
          <a:lstStyle/>
          <a:p>
            <a:pPr marL="0" indent="0" lvl="0">
              <a:lnSpc>
                <a:spcPts val="2752"/>
              </a:lnSpc>
              <a:spcBef>
                <a:spcPct val="0"/>
              </a:spcBef>
            </a:pPr>
            <a:r>
              <a:rPr lang="en-US" sz="1847">
                <a:solidFill>
                  <a:srgbClr val="1D1D1B"/>
                </a:solidFill>
                <a:latin typeface="Boulder"/>
              </a:rPr>
              <a:t>período</a:t>
            </a:r>
          </a:p>
        </p:txBody>
      </p:sp>
      <p:sp>
        <p:nvSpPr>
          <p:cNvPr name="TextBox 34" id="34"/>
          <p:cNvSpPr txBox="true"/>
          <p:nvPr/>
        </p:nvSpPr>
        <p:spPr>
          <a:xfrm rot="0">
            <a:off x="9585897" y="7240656"/>
            <a:ext cx="3369274" cy="321751"/>
          </a:xfrm>
          <a:prstGeom prst="rect">
            <a:avLst/>
          </a:prstGeom>
        </p:spPr>
        <p:txBody>
          <a:bodyPr anchor="t" rtlCol="false" tIns="0" lIns="0" bIns="0" rIns="0">
            <a:spAutoFit/>
          </a:bodyPr>
          <a:lstStyle/>
          <a:p>
            <a:pPr marL="0" indent="0" lvl="0">
              <a:lnSpc>
                <a:spcPts val="2752"/>
              </a:lnSpc>
              <a:spcBef>
                <a:spcPct val="0"/>
              </a:spcBef>
            </a:pPr>
            <a:r>
              <a:rPr lang="en-US" sz="1847">
                <a:solidFill>
                  <a:srgbClr val="1D1D1B"/>
                </a:solidFill>
                <a:latin typeface="Boulder"/>
              </a:rPr>
              <a:t>período</a:t>
            </a:r>
          </a:p>
        </p:txBody>
      </p:sp>
      <p:sp>
        <p:nvSpPr>
          <p:cNvPr name="TextBox 35" id="35"/>
          <p:cNvSpPr txBox="true"/>
          <p:nvPr/>
        </p:nvSpPr>
        <p:spPr>
          <a:xfrm rot="0">
            <a:off x="13777402" y="7240656"/>
            <a:ext cx="3369274" cy="321751"/>
          </a:xfrm>
          <a:prstGeom prst="rect">
            <a:avLst/>
          </a:prstGeom>
        </p:spPr>
        <p:txBody>
          <a:bodyPr anchor="t" rtlCol="false" tIns="0" lIns="0" bIns="0" rIns="0">
            <a:spAutoFit/>
          </a:bodyPr>
          <a:lstStyle/>
          <a:p>
            <a:pPr marL="0" indent="0" lvl="0">
              <a:lnSpc>
                <a:spcPts val="2752"/>
              </a:lnSpc>
              <a:spcBef>
                <a:spcPct val="0"/>
              </a:spcBef>
            </a:pPr>
            <a:r>
              <a:rPr lang="en-US" sz="1847">
                <a:solidFill>
                  <a:srgbClr val="1D1D1B"/>
                </a:solidFill>
                <a:latin typeface="Boulder"/>
              </a:rPr>
              <a:t>período</a:t>
            </a:r>
          </a:p>
        </p:txBody>
      </p:sp>
      <p:sp>
        <p:nvSpPr>
          <p:cNvPr name="TextBox 36" id="36"/>
          <p:cNvSpPr txBox="true"/>
          <p:nvPr/>
        </p:nvSpPr>
        <p:spPr>
          <a:xfrm rot="0">
            <a:off x="1308291" y="6350501"/>
            <a:ext cx="3369274" cy="703304"/>
          </a:xfrm>
          <a:prstGeom prst="rect">
            <a:avLst/>
          </a:prstGeom>
        </p:spPr>
        <p:txBody>
          <a:bodyPr anchor="t" rtlCol="false" tIns="0" lIns="0" bIns="0" rIns="0">
            <a:spAutoFit/>
          </a:bodyPr>
          <a:lstStyle/>
          <a:p>
            <a:pPr marL="398871" indent="-199435" lvl="1">
              <a:lnSpc>
                <a:spcPts val="2900"/>
              </a:lnSpc>
              <a:buFont typeface="Arial"/>
              <a:buChar char="•"/>
            </a:pPr>
            <a:r>
              <a:rPr lang="en-US" sz="1847">
                <a:solidFill>
                  <a:srgbClr val="1D1D1B"/>
                </a:solidFill>
                <a:latin typeface="DM Sans"/>
              </a:rPr>
              <a:t>Medalla de Oro en 1975</a:t>
            </a:r>
          </a:p>
          <a:p>
            <a:pPr marL="398871" indent="-199435" lvl="1">
              <a:lnSpc>
                <a:spcPts val="2900"/>
              </a:lnSpc>
              <a:buFont typeface="Arial"/>
              <a:buChar char="•"/>
            </a:pPr>
            <a:r>
              <a:rPr lang="en-US" sz="1847">
                <a:solidFill>
                  <a:srgbClr val="1D1D1B"/>
                </a:solidFill>
                <a:latin typeface="DM Sans"/>
              </a:rPr>
              <a:t>Medalla de Plata en 1980</a:t>
            </a:r>
          </a:p>
        </p:txBody>
      </p:sp>
      <p:sp>
        <p:nvSpPr>
          <p:cNvPr name="TextBox 37" id="37"/>
          <p:cNvSpPr txBox="true"/>
          <p:nvPr/>
        </p:nvSpPr>
        <p:spPr>
          <a:xfrm rot="0">
            <a:off x="5445422" y="6350501"/>
            <a:ext cx="3369274" cy="703151"/>
          </a:xfrm>
          <a:prstGeom prst="rect">
            <a:avLst/>
          </a:prstGeom>
        </p:spPr>
        <p:txBody>
          <a:bodyPr anchor="t" rtlCol="false" tIns="0" lIns="0" bIns="0" rIns="0">
            <a:spAutoFit/>
          </a:bodyPr>
          <a:lstStyle/>
          <a:p>
            <a:pPr marL="398871" indent="-199435" lvl="1">
              <a:lnSpc>
                <a:spcPts val="2900"/>
              </a:lnSpc>
              <a:buFont typeface="Arial"/>
              <a:buChar char="•"/>
            </a:pPr>
            <a:r>
              <a:rPr lang="en-US" sz="1847">
                <a:solidFill>
                  <a:srgbClr val="1D1D1B"/>
                </a:solidFill>
                <a:latin typeface="DM Sans"/>
              </a:rPr>
              <a:t>Medalla de Plata en 1979</a:t>
            </a:r>
          </a:p>
          <a:p>
            <a:pPr marL="398871" indent="-199435" lvl="1">
              <a:lnSpc>
                <a:spcPts val="2900"/>
              </a:lnSpc>
              <a:buFont typeface="Arial"/>
              <a:buChar char="•"/>
            </a:pPr>
            <a:r>
              <a:rPr lang="en-US" sz="1847">
                <a:solidFill>
                  <a:srgbClr val="1D1D1B"/>
                </a:solidFill>
                <a:latin typeface="DM Sans"/>
              </a:rPr>
              <a:t>Medalla de Oro en 1985</a:t>
            </a:r>
          </a:p>
        </p:txBody>
      </p:sp>
      <p:sp>
        <p:nvSpPr>
          <p:cNvPr name="TextBox 38" id="38"/>
          <p:cNvSpPr txBox="true"/>
          <p:nvPr/>
        </p:nvSpPr>
        <p:spPr>
          <a:xfrm rot="0">
            <a:off x="9585897" y="6350501"/>
            <a:ext cx="3369274" cy="703151"/>
          </a:xfrm>
          <a:prstGeom prst="rect">
            <a:avLst/>
          </a:prstGeom>
        </p:spPr>
        <p:txBody>
          <a:bodyPr anchor="t" rtlCol="false" tIns="0" lIns="0" bIns="0" rIns="0">
            <a:spAutoFit/>
          </a:bodyPr>
          <a:lstStyle/>
          <a:p>
            <a:pPr marL="398871" indent="-199435" lvl="1">
              <a:lnSpc>
                <a:spcPts val="2900"/>
              </a:lnSpc>
              <a:buFont typeface="Arial"/>
              <a:buChar char="•"/>
            </a:pPr>
            <a:r>
              <a:rPr lang="en-US" sz="1847">
                <a:solidFill>
                  <a:srgbClr val="1D1D1B"/>
                </a:solidFill>
                <a:latin typeface="DM Sans"/>
              </a:rPr>
              <a:t>Medalla de Oro en 1991</a:t>
            </a:r>
          </a:p>
          <a:p>
            <a:pPr marL="398871" indent="-199435" lvl="1">
              <a:lnSpc>
                <a:spcPts val="2900"/>
              </a:lnSpc>
              <a:buFont typeface="Arial"/>
              <a:buChar char="•"/>
            </a:pPr>
            <a:r>
              <a:rPr lang="en-US" sz="1847">
                <a:solidFill>
                  <a:srgbClr val="1D1D1B"/>
                </a:solidFill>
                <a:latin typeface="DM Sans"/>
              </a:rPr>
              <a:t>Medalla de Oro en 1997</a:t>
            </a:r>
          </a:p>
        </p:txBody>
      </p:sp>
      <p:sp>
        <p:nvSpPr>
          <p:cNvPr name="TextBox 39" id="39"/>
          <p:cNvSpPr txBox="true"/>
          <p:nvPr/>
        </p:nvSpPr>
        <p:spPr>
          <a:xfrm rot="0">
            <a:off x="13777402" y="6350501"/>
            <a:ext cx="3369274" cy="703151"/>
          </a:xfrm>
          <a:prstGeom prst="rect">
            <a:avLst/>
          </a:prstGeom>
        </p:spPr>
        <p:txBody>
          <a:bodyPr anchor="t" rtlCol="false" tIns="0" lIns="0" bIns="0" rIns="0">
            <a:spAutoFit/>
          </a:bodyPr>
          <a:lstStyle/>
          <a:p>
            <a:pPr marL="398871" indent="-199435" lvl="1">
              <a:lnSpc>
                <a:spcPts val="2900"/>
              </a:lnSpc>
              <a:buFont typeface="Arial"/>
              <a:buChar char="•"/>
            </a:pPr>
            <a:r>
              <a:rPr lang="en-US" sz="1847">
                <a:solidFill>
                  <a:srgbClr val="1D1D1B"/>
                </a:solidFill>
                <a:latin typeface="DM Sans"/>
              </a:rPr>
              <a:t>Medalla de Oro en 2012</a:t>
            </a:r>
          </a:p>
          <a:p>
            <a:pPr marL="398871" indent="-199435" lvl="1">
              <a:lnSpc>
                <a:spcPts val="2900"/>
              </a:lnSpc>
              <a:buFont typeface="Arial"/>
              <a:buChar char="•"/>
            </a:pPr>
            <a:r>
              <a:rPr lang="en-US" sz="1847">
                <a:solidFill>
                  <a:srgbClr val="1D1D1B"/>
                </a:solidFill>
                <a:latin typeface="DM Sans"/>
              </a:rPr>
              <a:t>Medalla de Oro en 2017</a:t>
            </a:r>
          </a:p>
        </p:txBody>
      </p:sp>
      <p:sp>
        <p:nvSpPr>
          <p:cNvPr name="TextBox 40" id="40"/>
          <p:cNvSpPr txBox="true"/>
          <p:nvPr/>
        </p:nvSpPr>
        <p:spPr>
          <a:xfrm rot="0">
            <a:off x="1308291" y="7622823"/>
            <a:ext cx="3369274" cy="341583"/>
          </a:xfrm>
          <a:prstGeom prst="rect">
            <a:avLst/>
          </a:prstGeom>
        </p:spPr>
        <p:txBody>
          <a:bodyPr anchor="t" rtlCol="false" tIns="0" lIns="0" bIns="0" rIns="0">
            <a:spAutoFit/>
          </a:bodyPr>
          <a:lstStyle/>
          <a:p>
            <a:pPr>
              <a:lnSpc>
                <a:spcPts val="2900"/>
              </a:lnSpc>
            </a:pPr>
            <a:r>
              <a:rPr lang="en-US" sz="1847">
                <a:solidFill>
                  <a:srgbClr val="1D1D1B"/>
                </a:solidFill>
                <a:latin typeface="DM Sans"/>
              </a:rPr>
              <a:t>1970 - 1986</a:t>
            </a:r>
          </a:p>
        </p:txBody>
      </p:sp>
      <p:sp>
        <p:nvSpPr>
          <p:cNvPr name="TextBox 41" id="41"/>
          <p:cNvSpPr txBox="true"/>
          <p:nvPr/>
        </p:nvSpPr>
        <p:spPr>
          <a:xfrm rot="0">
            <a:off x="5445422" y="7622823"/>
            <a:ext cx="3369274" cy="341506"/>
          </a:xfrm>
          <a:prstGeom prst="rect">
            <a:avLst/>
          </a:prstGeom>
        </p:spPr>
        <p:txBody>
          <a:bodyPr anchor="t" rtlCol="false" tIns="0" lIns="0" bIns="0" rIns="0">
            <a:spAutoFit/>
          </a:bodyPr>
          <a:lstStyle/>
          <a:p>
            <a:pPr>
              <a:lnSpc>
                <a:spcPts val="2900"/>
              </a:lnSpc>
            </a:pPr>
            <a:r>
              <a:rPr lang="en-US" sz="1847">
                <a:solidFill>
                  <a:srgbClr val="1D1D1B"/>
                </a:solidFill>
                <a:latin typeface="DM Sans"/>
              </a:rPr>
              <a:t>1970 - 1990</a:t>
            </a:r>
          </a:p>
        </p:txBody>
      </p:sp>
      <p:sp>
        <p:nvSpPr>
          <p:cNvPr name="TextBox 42" id="42"/>
          <p:cNvSpPr txBox="true"/>
          <p:nvPr/>
        </p:nvSpPr>
        <p:spPr>
          <a:xfrm rot="0">
            <a:off x="9585897" y="7622823"/>
            <a:ext cx="3369274" cy="341506"/>
          </a:xfrm>
          <a:prstGeom prst="rect">
            <a:avLst/>
          </a:prstGeom>
        </p:spPr>
        <p:txBody>
          <a:bodyPr anchor="t" rtlCol="false" tIns="0" lIns="0" bIns="0" rIns="0">
            <a:spAutoFit/>
          </a:bodyPr>
          <a:lstStyle/>
          <a:p>
            <a:pPr>
              <a:lnSpc>
                <a:spcPts val="2900"/>
              </a:lnSpc>
            </a:pPr>
            <a:r>
              <a:rPr lang="en-US" sz="1847">
                <a:solidFill>
                  <a:srgbClr val="1D1D1B"/>
                </a:solidFill>
                <a:latin typeface="DM Sans"/>
              </a:rPr>
              <a:t>1985 - 2000</a:t>
            </a:r>
          </a:p>
        </p:txBody>
      </p:sp>
      <p:sp>
        <p:nvSpPr>
          <p:cNvPr name="TextBox 43" id="43"/>
          <p:cNvSpPr txBox="true"/>
          <p:nvPr/>
        </p:nvSpPr>
        <p:spPr>
          <a:xfrm rot="0">
            <a:off x="13777402" y="7622823"/>
            <a:ext cx="3369274" cy="341506"/>
          </a:xfrm>
          <a:prstGeom prst="rect">
            <a:avLst/>
          </a:prstGeom>
        </p:spPr>
        <p:txBody>
          <a:bodyPr anchor="t" rtlCol="false" tIns="0" lIns="0" bIns="0" rIns="0">
            <a:spAutoFit/>
          </a:bodyPr>
          <a:lstStyle/>
          <a:p>
            <a:pPr>
              <a:lnSpc>
                <a:spcPts val="2900"/>
              </a:lnSpc>
            </a:pPr>
            <a:r>
              <a:rPr lang="en-US" sz="1847">
                <a:solidFill>
                  <a:srgbClr val="1D1D1B"/>
                </a:solidFill>
                <a:latin typeface="DM Sans"/>
              </a:rPr>
              <a:t>2007 - 2019</a:t>
            </a:r>
          </a:p>
        </p:txBody>
      </p:sp>
      <p:sp>
        <p:nvSpPr>
          <p:cNvPr name="Freeform 44" id="44"/>
          <p:cNvSpPr/>
          <p:nvPr/>
        </p:nvSpPr>
        <p:spPr>
          <a:xfrm flipH="false" flipV="false" rot="0">
            <a:off x="8168907" y="1936589"/>
            <a:ext cx="4547201" cy="496058"/>
          </a:xfrm>
          <a:custGeom>
            <a:avLst/>
            <a:gdLst/>
            <a:ahLst/>
            <a:cxnLst/>
            <a:rect r="r" b="b" t="t" l="l"/>
            <a:pathLst>
              <a:path h="496058" w="4547201">
                <a:moveTo>
                  <a:pt x="0" y="0"/>
                </a:moveTo>
                <a:lnTo>
                  <a:pt x="4547200" y="0"/>
                </a:lnTo>
                <a:lnTo>
                  <a:pt x="4547200" y="496058"/>
                </a:lnTo>
                <a:lnTo>
                  <a:pt x="0" y="49605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1111" r="0" b="-61111"/>
            </a:stretch>
          </a:blipFill>
        </p:spPr>
      </p:sp>
      <p:sp>
        <p:nvSpPr>
          <p:cNvPr name="Freeform 3" id="3"/>
          <p:cNvSpPr/>
          <p:nvPr/>
        </p:nvSpPr>
        <p:spPr>
          <a:xfrm flipH="false" flipV="false" rot="0">
            <a:off x="-696039" y="1028700"/>
            <a:ext cx="2700723" cy="1846312"/>
          </a:xfrm>
          <a:custGeom>
            <a:avLst/>
            <a:gdLst/>
            <a:ahLst/>
            <a:cxnLst/>
            <a:rect r="r" b="b" t="t" l="l"/>
            <a:pathLst>
              <a:path h="1846312" w="2700723">
                <a:moveTo>
                  <a:pt x="0" y="0"/>
                </a:moveTo>
                <a:lnTo>
                  <a:pt x="2700722" y="0"/>
                </a:lnTo>
                <a:lnTo>
                  <a:pt x="2700722" y="1846312"/>
                </a:lnTo>
                <a:lnTo>
                  <a:pt x="0" y="184631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028700" y="1133475"/>
            <a:ext cx="16230600" cy="1698879"/>
          </a:xfrm>
          <a:prstGeom prst="rect">
            <a:avLst/>
          </a:prstGeom>
        </p:spPr>
        <p:txBody>
          <a:bodyPr anchor="t" rtlCol="false" tIns="0" lIns="0" bIns="0" rIns="0">
            <a:spAutoFit/>
          </a:bodyPr>
          <a:lstStyle/>
          <a:p>
            <a:pPr>
              <a:lnSpc>
                <a:spcPts val="6528"/>
              </a:lnSpc>
            </a:pPr>
            <a:r>
              <a:rPr lang="en-US" sz="6400" spc="320">
                <a:solidFill>
                  <a:srgbClr val="1D1D1B"/>
                </a:solidFill>
                <a:latin typeface="Boulder"/>
              </a:rPr>
              <a:t>MEJORES MOMENTOS EN LA HISTORIA</a:t>
            </a:r>
          </a:p>
        </p:txBody>
      </p:sp>
      <p:grpSp>
        <p:nvGrpSpPr>
          <p:cNvPr name="Group 5" id="5"/>
          <p:cNvGrpSpPr/>
          <p:nvPr/>
        </p:nvGrpSpPr>
        <p:grpSpPr>
          <a:xfrm rot="0">
            <a:off x="1028700" y="3123790"/>
            <a:ext cx="4010476" cy="5765800"/>
            <a:chOff x="0" y="0"/>
            <a:chExt cx="5347302" cy="7687733"/>
          </a:xfrm>
        </p:grpSpPr>
        <p:pic>
          <p:nvPicPr>
            <p:cNvPr name="Picture 6" id="6"/>
            <p:cNvPicPr>
              <a:picLocks noChangeAspect="true"/>
            </p:cNvPicPr>
            <p:nvPr/>
          </p:nvPicPr>
          <p:blipFill>
            <a:blip r:embed="rId5"/>
            <a:srcRect l="18569" t="0" r="18569" b="0"/>
            <a:stretch>
              <a:fillRect/>
            </a:stretch>
          </p:blipFill>
          <p:spPr>
            <a:xfrm flipH="false" flipV="false">
              <a:off x="0" y="0"/>
              <a:ext cx="5347302" cy="7687733"/>
            </a:xfrm>
            <a:prstGeom prst="rect">
              <a:avLst/>
            </a:prstGeom>
          </p:spPr>
        </p:pic>
      </p:grpSp>
      <p:grpSp>
        <p:nvGrpSpPr>
          <p:cNvPr name="Group 7" id="7"/>
          <p:cNvGrpSpPr/>
          <p:nvPr/>
        </p:nvGrpSpPr>
        <p:grpSpPr>
          <a:xfrm rot="0">
            <a:off x="10579551" y="3123790"/>
            <a:ext cx="4010476" cy="5765800"/>
            <a:chOff x="0" y="0"/>
            <a:chExt cx="5347302" cy="7687733"/>
          </a:xfrm>
        </p:grpSpPr>
        <p:pic>
          <p:nvPicPr>
            <p:cNvPr name="Picture 8" id="8"/>
            <p:cNvPicPr>
              <a:picLocks noChangeAspect="true"/>
            </p:cNvPicPr>
            <p:nvPr/>
          </p:nvPicPr>
          <p:blipFill>
            <a:blip r:embed="rId6"/>
            <a:srcRect l="13677" t="0" r="40675" b="0"/>
            <a:stretch>
              <a:fillRect/>
            </a:stretch>
          </p:blipFill>
          <p:spPr>
            <a:xfrm flipH="false" flipV="false">
              <a:off x="0" y="0"/>
              <a:ext cx="5347302" cy="7687733"/>
            </a:xfrm>
            <a:prstGeom prst="rect">
              <a:avLst/>
            </a:prstGeom>
          </p:spPr>
        </p:pic>
      </p:grpSp>
      <p:grpSp>
        <p:nvGrpSpPr>
          <p:cNvPr name="Group 9" id="9"/>
          <p:cNvGrpSpPr/>
          <p:nvPr/>
        </p:nvGrpSpPr>
        <p:grpSpPr>
          <a:xfrm rot="0">
            <a:off x="14771003" y="3123790"/>
            <a:ext cx="2638876" cy="1651000"/>
            <a:chOff x="0" y="0"/>
            <a:chExt cx="3518502" cy="2201333"/>
          </a:xfrm>
        </p:grpSpPr>
        <p:pic>
          <p:nvPicPr>
            <p:cNvPr name="Picture 10" id="10"/>
            <p:cNvPicPr>
              <a:picLocks noChangeAspect="true"/>
            </p:cNvPicPr>
            <p:nvPr/>
          </p:nvPicPr>
          <p:blipFill>
            <a:blip r:embed="rId7"/>
            <a:srcRect l="0" t="0" r="0" b="21794"/>
            <a:stretch>
              <a:fillRect/>
            </a:stretch>
          </p:blipFill>
          <p:spPr>
            <a:xfrm flipH="false" flipV="false">
              <a:off x="0" y="0"/>
              <a:ext cx="3518502" cy="2201333"/>
            </a:xfrm>
            <a:prstGeom prst="rect">
              <a:avLst/>
            </a:prstGeom>
          </p:spPr>
        </p:pic>
      </p:grpSp>
      <p:grpSp>
        <p:nvGrpSpPr>
          <p:cNvPr name="Group 11" id="11"/>
          <p:cNvGrpSpPr/>
          <p:nvPr/>
        </p:nvGrpSpPr>
        <p:grpSpPr>
          <a:xfrm rot="0">
            <a:off x="14771003" y="4965290"/>
            <a:ext cx="2638876" cy="3924300"/>
            <a:chOff x="0" y="0"/>
            <a:chExt cx="3518502" cy="5232400"/>
          </a:xfrm>
        </p:grpSpPr>
        <p:pic>
          <p:nvPicPr>
            <p:cNvPr name="Picture 12" id="12"/>
            <p:cNvPicPr>
              <a:picLocks noChangeAspect="true"/>
            </p:cNvPicPr>
            <p:nvPr/>
          </p:nvPicPr>
          <p:blipFill>
            <a:blip r:embed="rId8"/>
            <a:srcRect l="26716" t="0" r="26716" b="0"/>
            <a:stretch>
              <a:fillRect/>
            </a:stretch>
          </p:blipFill>
          <p:spPr>
            <a:xfrm flipH="false" flipV="false">
              <a:off x="0" y="0"/>
              <a:ext cx="3518502" cy="5232400"/>
            </a:xfrm>
            <a:prstGeom prst="rect">
              <a:avLst/>
            </a:prstGeom>
          </p:spPr>
        </p:pic>
      </p:grpSp>
      <p:grpSp>
        <p:nvGrpSpPr>
          <p:cNvPr name="Group 13" id="13"/>
          <p:cNvGrpSpPr/>
          <p:nvPr/>
        </p:nvGrpSpPr>
        <p:grpSpPr>
          <a:xfrm rot="0">
            <a:off x="5219700" y="3123790"/>
            <a:ext cx="5178876" cy="3124200"/>
            <a:chOff x="0" y="0"/>
            <a:chExt cx="6905168" cy="4165600"/>
          </a:xfrm>
        </p:grpSpPr>
        <p:pic>
          <p:nvPicPr>
            <p:cNvPr name="Picture 14" id="14"/>
            <p:cNvPicPr>
              <a:picLocks noChangeAspect="true"/>
            </p:cNvPicPr>
            <p:nvPr/>
          </p:nvPicPr>
          <p:blipFill>
            <a:blip r:embed="rId9"/>
            <a:srcRect l="0" t="4727" r="0" b="4727"/>
            <a:stretch>
              <a:fillRect/>
            </a:stretch>
          </p:blipFill>
          <p:spPr>
            <a:xfrm flipH="false" flipV="false">
              <a:off x="0" y="0"/>
              <a:ext cx="6905168" cy="4165600"/>
            </a:xfrm>
            <a:prstGeom prst="rect">
              <a:avLst/>
            </a:prstGeom>
          </p:spPr>
        </p:pic>
      </p:grpSp>
      <p:grpSp>
        <p:nvGrpSpPr>
          <p:cNvPr name="Group 15" id="15"/>
          <p:cNvGrpSpPr/>
          <p:nvPr/>
        </p:nvGrpSpPr>
        <p:grpSpPr>
          <a:xfrm rot="0">
            <a:off x="5219700" y="6451190"/>
            <a:ext cx="5178876" cy="2438400"/>
            <a:chOff x="0" y="0"/>
            <a:chExt cx="6905168" cy="3251200"/>
          </a:xfrm>
        </p:grpSpPr>
        <p:pic>
          <p:nvPicPr>
            <p:cNvPr name="Picture 16" id="16"/>
            <p:cNvPicPr>
              <a:picLocks noChangeAspect="true"/>
            </p:cNvPicPr>
            <p:nvPr/>
          </p:nvPicPr>
          <p:blipFill>
            <a:blip r:embed="rId10"/>
            <a:srcRect l="0" t="0" r="0" b="29330"/>
            <a:stretch>
              <a:fillRect/>
            </a:stretch>
          </p:blipFill>
          <p:spPr>
            <a:xfrm flipH="false" flipV="false">
              <a:off x="0" y="0"/>
              <a:ext cx="6905168" cy="3251200"/>
            </a:xfrm>
            <a:prstGeom prst="rect">
              <a:avLst/>
            </a:prstGeom>
          </p:spPr>
        </p:pic>
      </p:grpSp>
      <p:sp>
        <p:nvSpPr>
          <p:cNvPr name="TextBox 17" id="17"/>
          <p:cNvSpPr txBox="true"/>
          <p:nvPr/>
        </p:nvSpPr>
        <p:spPr>
          <a:xfrm rot="0">
            <a:off x="1028700" y="8565359"/>
            <a:ext cx="2253257" cy="324231"/>
          </a:xfrm>
          <a:prstGeom prst="rect">
            <a:avLst/>
          </a:prstGeom>
        </p:spPr>
        <p:txBody>
          <a:bodyPr anchor="t" rtlCol="false" tIns="0" lIns="0" bIns="0" rIns="0">
            <a:spAutoFit/>
          </a:bodyPr>
          <a:lstStyle/>
          <a:p>
            <a:pPr algn="l" marL="0" indent="0" lvl="0">
              <a:lnSpc>
                <a:spcPts val="2682"/>
              </a:lnSpc>
              <a:spcBef>
                <a:spcPct val="0"/>
              </a:spcBef>
            </a:pPr>
            <a:r>
              <a:rPr lang="en-US" sz="1800">
                <a:solidFill>
                  <a:srgbClr val="1D1D1B"/>
                </a:solidFill>
                <a:latin typeface="Boulder"/>
              </a:rPr>
              <a:t>año 1975</a:t>
            </a:r>
          </a:p>
        </p:txBody>
      </p:sp>
      <p:sp>
        <p:nvSpPr>
          <p:cNvPr name="TextBox 18" id="18"/>
          <p:cNvSpPr txBox="true"/>
          <p:nvPr/>
        </p:nvSpPr>
        <p:spPr>
          <a:xfrm rot="0">
            <a:off x="5219700" y="5949540"/>
            <a:ext cx="2253257" cy="324231"/>
          </a:xfrm>
          <a:prstGeom prst="rect">
            <a:avLst/>
          </a:prstGeom>
        </p:spPr>
        <p:txBody>
          <a:bodyPr anchor="t" rtlCol="false" tIns="0" lIns="0" bIns="0" rIns="0">
            <a:spAutoFit/>
          </a:bodyPr>
          <a:lstStyle/>
          <a:p>
            <a:pPr algn="l" marL="0" indent="0" lvl="0">
              <a:lnSpc>
                <a:spcPts val="2682"/>
              </a:lnSpc>
              <a:spcBef>
                <a:spcPct val="0"/>
              </a:spcBef>
            </a:pPr>
            <a:r>
              <a:rPr lang="en-US" sz="1800">
                <a:solidFill>
                  <a:srgbClr val="1D1D1B"/>
                </a:solidFill>
                <a:latin typeface="Boulder"/>
              </a:rPr>
              <a:t>año 1983</a:t>
            </a:r>
          </a:p>
        </p:txBody>
      </p:sp>
      <p:sp>
        <p:nvSpPr>
          <p:cNvPr name="TextBox 19" id="19"/>
          <p:cNvSpPr txBox="true"/>
          <p:nvPr/>
        </p:nvSpPr>
        <p:spPr>
          <a:xfrm rot="0">
            <a:off x="5219700" y="8565359"/>
            <a:ext cx="2253257" cy="324231"/>
          </a:xfrm>
          <a:prstGeom prst="rect">
            <a:avLst/>
          </a:prstGeom>
        </p:spPr>
        <p:txBody>
          <a:bodyPr anchor="t" rtlCol="false" tIns="0" lIns="0" bIns="0" rIns="0">
            <a:spAutoFit/>
          </a:bodyPr>
          <a:lstStyle/>
          <a:p>
            <a:pPr algn="l" marL="0" indent="0" lvl="0">
              <a:lnSpc>
                <a:spcPts val="2682"/>
              </a:lnSpc>
              <a:spcBef>
                <a:spcPct val="0"/>
              </a:spcBef>
            </a:pPr>
            <a:r>
              <a:rPr lang="en-US" sz="1800">
                <a:solidFill>
                  <a:srgbClr val="1D1D1B"/>
                </a:solidFill>
                <a:latin typeface="Boulder"/>
              </a:rPr>
              <a:t>año 1989</a:t>
            </a:r>
          </a:p>
        </p:txBody>
      </p:sp>
      <p:sp>
        <p:nvSpPr>
          <p:cNvPr name="TextBox 20" id="20"/>
          <p:cNvSpPr txBox="true"/>
          <p:nvPr/>
        </p:nvSpPr>
        <p:spPr>
          <a:xfrm rot="0">
            <a:off x="10579551" y="8565359"/>
            <a:ext cx="2253257" cy="324231"/>
          </a:xfrm>
          <a:prstGeom prst="rect">
            <a:avLst/>
          </a:prstGeom>
        </p:spPr>
        <p:txBody>
          <a:bodyPr anchor="t" rtlCol="false" tIns="0" lIns="0" bIns="0" rIns="0">
            <a:spAutoFit/>
          </a:bodyPr>
          <a:lstStyle/>
          <a:p>
            <a:pPr algn="l" marL="0" indent="0" lvl="0">
              <a:lnSpc>
                <a:spcPts val="2682"/>
              </a:lnSpc>
              <a:spcBef>
                <a:spcPct val="0"/>
              </a:spcBef>
            </a:pPr>
            <a:r>
              <a:rPr lang="en-US" sz="1800">
                <a:solidFill>
                  <a:srgbClr val="1D1D1B"/>
                </a:solidFill>
                <a:latin typeface="Boulder"/>
              </a:rPr>
              <a:t>año 1992</a:t>
            </a:r>
          </a:p>
        </p:txBody>
      </p:sp>
      <p:sp>
        <p:nvSpPr>
          <p:cNvPr name="TextBox 21" id="21"/>
          <p:cNvSpPr txBox="true"/>
          <p:nvPr/>
        </p:nvSpPr>
        <p:spPr>
          <a:xfrm rot="0">
            <a:off x="14771003" y="8565359"/>
            <a:ext cx="2253257" cy="324231"/>
          </a:xfrm>
          <a:prstGeom prst="rect">
            <a:avLst/>
          </a:prstGeom>
        </p:spPr>
        <p:txBody>
          <a:bodyPr anchor="t" rtlCol="false" tIns="0" lIns="0" bIns="0" rIns="0">
            <a:spAutoFit/>
          </a:bodyPr>
          <a:lstStyle/>
          <a:p>
            <a:pPr algn="l" marL="0" indent="0" lvl="0">
              <a:lnSpc>
                <a:spcPts val="2682"/>
              </a:lnSpc>
              <a:spcBef>
                <a:spcPct val="0"/>
              </a:spcBef>
            </a:pPr>
            <a:r>
              <a:rPr lang="en-US" sz="1800">
                <a:solidFill>
                  <a:srgbClr val="1D1D1B"/>
                </a:solidFill>
                <a:latin typeface="Boulder"/>
              </a:rPr>
              <a:t>año 2009</a:t>
            </a:r>
          </a:p>
        </p:txBody>
      </p:sp>
      <p:sp>
        <p:nvSpPr>
          <p:cNvPr name="TextBox 22" id="22"/>
          <p:cNvSpPr txBox="true"/>
          <p:nvPr/>
        </p:nvSpPr>
        <p:spPr>
          <a:xfrm rot="0">
            <a:off x="14771003" y="4450559"/>
            <a:ext cx="2253257" cy="324231"/>
          </a:xfrm>
          <a:prstGeom prst="rect">
            <a:avLst/>
          </a:prstGeom>
        </p:spPr>
        <p:txBody>
          <a:bodyPr anchor="t" rtlCol="false" tIns="0" lIns="0" bIns="0" rIns="0">
            <a:spAutoFit/>
          </a:bodyPr>
          <a:lstStyle/>
          <a:p>
            <a:pPr algn="l" marL="0" indent="0" lvl="0">
              <a:lnSpc>
                <a:spcPts val="2682"/>
              </a:lnSpc>
              <a:spcBef>
                <a:spcPct val="0"/>
              </a:spcBef>
            </a:pPr>
            <a:r>
              <a:rPr lang="en-US" sz="1800">
                <a:solidFill>
                  <a:srgbClr val="1D1D1B"/>
                </a:solidFill>
                <a:latin typeface="Boulder"/>
              </a:rPr>
              <a:t>año 2000</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1111" r="0" b="-61111"/>
            </a:stretch>
          </a:blipFill>
        </p:spPr>
      </p:sp>
      <p:sp>
        <p:nvSpPr>
          <p:cNvPr name="Freeform 3" id="3"/>
          <p:cNvSpPr/>
          <p:nvPr/>
        </p:nvSpPr>
        <p:spPr>
          <a:xfrm flipH="false" flipV="false" rot="0">
            <a:off x="-696039" y="1028700"/>
            <a:ext cx="2700723" cy="1846312"/>
          </a:xfrm>
          <a:custGeom>
            <a:avLst/>
            <a:gdLst/>
            <a:ahLst/>
            <a:cxnLst/>
            <a:rect r="r" b="b" t="t" l="l"/>
            <a:pathLst>
              <a:path h="1846312" w="2700723">
                <a:moveTo>
                  <a:pt x="0" y="0"/>
                </a:moveTo>
                <a:lnTo>
                  <a:pt x="2700722" y="0"/>
                </a:lnTo>
                <a:lnTo>
                  <a:pt x="2700722" y="1846312"/>
                </a:lnTo>
                <a:lnTo>
                  <a:pt x="0" y="184631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922476" y="2875012"/>
            <a:ext cx="2858684" cy="2733942"/>
          </a:xfrm>
          <a:custGeom>
            <a:avLst/>
            <a:gdLst/>
            <a:ahLst/>
            <a:cxnLst/>
            <a:rect r="r" b="b" t="t" l="l"/>
            <a:pathLst>
              <a:path h="2733942" w="2858684">
                <a:moveTo>
                  <a:pt x="0" y="0"/>
                </a:moveTo>
                <a:lnTo>
                  <a:pt x="2858684" y="0"/>
                </a:lnTo>
                <a:lnTo>
                  <a:pt x="2858684" y="2733942"/>
                </a:lnTo>
                <a:lnTo>
                  <a:pt x="0" y="27339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2105792" y="2875012"/>
            <a:ext cx="2858684" cy="2733942"/>
          </a:xfrm>
          <a:custGeom>
            <a:avLst/>
            <a:gdLst/>
            <a:ahLst/>
            <a:cxnLst/>
            <a:rect r="r" b="b" t="t" l="l"/>
            <a:pathLst>
              <a:path h="2733942" w="2858684">
                <a:moveTo>
                  <a:pt x="0" y="0"/>
                </a:moveTo>
                <a:lnTo>
                  <a:pt x="2858684" y="0"/>
                </a:lnTo>
                <a:lnTo>
                  <a:pt x="2858684" y="2733942"/>
                </a:lnTo>
                <a:lnTo>
                  <a:pt x="0" y="27339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1191664" y="3120819"/>
            <a:ext cx="2320308" cy="2320299"/>
            <a:chOff x="0" y="0"/>
            <a:chExt cx="6350000" cy="6349975"/>
          </a:xfrm>
        </p:grpSpPr>
        <p:sp>
          <p:nvSpPr>
            <p:cNvPr name="Freeform 7" id="7"/>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l="-93003" t="-60142" r="-170034" b="-108505"/>
              </a:stretch>
            </a:blipFill>
          </p:spPr>
        </p:sp>
      </p:grpSp>
      <p:sp>
        <p:nvSpPr>
          <p:cNvPr name="Freeform 8" id="8"/>
          <p:cNvSpPr/>
          <p:nvPr/>
        </p:nvSpPr>
        <p:spPr>
          <a:xfrm flipH="false" flipV="false" rot="0">
            <a:off x="6407656" y="2875012"/>
            <a:ext cx="2858684" cy="2733942"/>
          </a:xfrm>
          <a:custGeom>
            <a:avLst/>
            <a:gdLst/>
            <a:ahLst/>
            <a:cxnLst/>
            <a:rect r="r" b="b" t="t" l="l"/>
            <a:pathLst>
              <a:path h="2733942" w="2858684">
                <a:moveTo>
                  <a:pt x="0" y="0"/>
                </a:moveTo>
                <a:lnTo>
                  <a:pt x="2858685" y="0"/>
                </a:lnTo>
                <a:lnTo>
                  <a:pt x="2858685" y="2733942"/>
                </a:lnTo>
                <a:lnTo>
                  <a:pt x="0" y="27339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9" id="9"/>
          <p:cNvGrpSpPr/>
          <p:nvPr/>
        </p:nvGrpSpPr>
        <p:grpSpPr>
          <a:xfrm rot="0">
            <a:off x="6676844" y="3120819"/>
            <a:ext cx="2320308" cy="2320299"/>
            <a:chOff x="0" y="0"/>
            <a:chExt cx="6350000" cy="6349975"/>
          </a:xfrm>
        </p:grpSpPr>
        <p:sp>
          <p:nvSpPr>
            <p:cNvPr name="Freeform 10" id="10"/>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l="-105059" t="-103931" r="-95808" b="-246809"/>
              </a:stretch>
            </a:blipFill>
          </p:spPr>
        </p:sp>
      </p:grpSp>
      <p:grpSp>
        <p:nvGrpSpPr>
          <p:cNvPr name="Group 11" id="11"/>
          <p:cNvGrpSpPr/>
          <p:nvPr/>
        </p:nvGrpSpPr>
        <p:grpSpPr>
          <a:xfrm rot="0">
            <a:off x="12374980" y="3120819"/>
            <a:ext cx="2320308" cy="2320299"/>
            <a:chOff x="0" y="0"/>
            <a:chExt cx="6350000" cy="6349975"/>
          </a:xfrm>
        </p:grpSpPr>
        <p:sp>
          <p:nvSpPr>
            <p:cNvPr name="Freeform 12" id="12"/>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l="-108826" t="0" r="-221653" b="-187346"/>
              </a:stretch>
            </a:blipFill>
          </p:spPr>
        </p:sp>
      </p:grpSp>
      <p:sp>
        <p:nvSpPr>
          <p:cNvPr name="TextBox 13" id="13"/>
          <p:cNvSpPr txBox="true"/>
          <p:nvPr/>
        </p:nvSpPr>
        <p:spPr>
          <a:xfrm rot="0">
            <a:off x="1028700" y="1133475"/>
            <a:ext cx="16230600" cy="870204"/>
          </a:xfrm>
          <a:prstGeom prst="rect">
            <a:avLst/>
          </a:prstGeom>
        </p:spPr>
        <p:txBody>
          <a:bodyPr anchor="t" rtlCol="false" tIns="0" lIns="0" bIns="0" rIns="0">
            <a:spAutoFit/>
          </a:bodyPr>
          <a:lstStyle/>
          <a:p>
            <a:pPr>
              <a:lnSpc>
                <a:spcPts val="6528"/>
              </a:lnSpc>
            </a:pPr>
            <a:r>
              <a:rPr lang="en-US" sz="6400" spc="320">
                <a:solidFill>
                  <a:srgbClr val="1D1D1B"/>
                </a:solidFill>
                <a:latin typeface="Boulder"/>
              </a:rPr>
              <a:t>TESTIMONIOS DE JUGADORES</a:t>
            </a:r>
          </a:p>
        </p:txBody>
      </p:sp>
      <p:sp>
        <p:nvSpPr>
          <p:cNvPr name="TextBox 14" id="14"/>
          <p:cNvSpPr txBox="true"/>
          <p:nvPr/>
        </p:nvSpPr>
        <p:spPr>
          <a:xfrm rot="0">
            <a:off x="1191664" y="6526856"/>
            <a:ext cx="4659503" cy="2434971"/>
          </a:xfrm>
          <a:prstGeom prst="rect">
            <a:avLst/>
          </a:prstGeom>
        </p:spPr>
        <p:txBody>
          <a:bodyPr anchor="t" rtlCol="false" tIns="0" lIns="0" bIns="0" rIns="0">
            <a:spAutoFit/>
          </a:bodyPr>
          <a:lstStyle/>
          <a:p>
            <a:pPr>
              <a:lnSpc>
                <a:spcPts val="3296"/>
              </a:lnSpc>
              <a:spcBef>
                <a:spcPct val="0"/>
              </a:spcBef>
            </a:pPr>
            <a:r>
              <a:rPr lang="en-US" sz="2099">
                <a:solidFill>
                  <a:srgbClr val="1D1D1B"/>
                </a:solidFill>
                <a:latin typeface="DM Sans Italics"/>
              </a:rPr>
              <a:t>"</a:t>
            </a:r>
            <a:r>
              <a:rPr lang="en-US" sz="2099">
                <a:solidFill>
                  <a:srgbClr val="1D1D1B"/>
                </a:solidFill>
                <a:latin typeface="DM Sans Italics"/>
              </a:rPr>
              <a:t>Praesent et finibus sapien. In eget mollis enim. Morbi ullamcorper tellus sed nisi suscipit, vulputate dignissim libero congue. Cras ac libero a velit dapibus porttitor vel ac lorem. Consectetur adipiscing elit"</a:t>
            </a:r>
          </a:p>
        </p:txBody>
      </p:sp>
      <p:sp>
        <p:nvSpPr>
          <p:cNvPr name="TextBox 15" id="15"/>
          <p:cNvSpPr txBox="true"/>
          <p:nvPr/>
        </p:nvSpPr>
        <p:spPr>
          <a:xfrm rot="0">
            <a:off x="6676844" y="6526856"/>
            <a:ext cx="4734056" cy="2434971"/>
          </a:xfrm>
          <a:prstGeom prst="rect">
            <a:avLst/>
          </a:prstGeom>
        </p:spPr>
        <p:txBody>
          <a:bodyPr anchor="t" rtlCol="false" tIns="0" lIns="0" bIns="0" rIns="0">
            <a:spAutoFit/>
          </a:bodyPr>
          <a:lstStyle/>
          <a:p>
            <a:pPr>
              <a:lnSpc>
                <a:spcPts val="3296"/>
              </a:lnSpc>
              <a:spcBef>
                <a:spcPct val="0"/>
              </a:spcBef>
            </a:pPr>
            <a:r>
              <a:rPr lang="en-US" sz="2099">
                <a:solidFill>
                  <a:srgbClr val="1D1D1B"/>
                </a:solidFill>
                <a:latin typeface="DM Sans Italics"/>
              </a:rPr>
              <a:t>"</a:t>
            </a:r>
            <a:r>
              <a:rPr lang="en-US" sz="2099">
                <a:solidFill>
                  <a:srgbClr val="1D1D1B"/>
                </a:solidFill>
                <a:latin typeface="DM Sans Italics"/>
              </a:rPr>
              <a:t>Praesent et finibus sapien. In eget mollis enim. Morbi ullamcorper tellus sed nisi suscipit, vulputate dignissim libero congue. Cras ac libero a velit dapibus porttitor vel ac lorem. Consectetur adipiscing elit"</a:t>
            </a:r>
          </a:p>
        </p:txBody>
      </p:sp>
      <p:sp>
        <p:nvSpPr>
          <p:cNvPr name="TextBox 16" id="16"/>
          <p:cNvSpPr txBox="true"/>
          <p:nvPr/>
        </p:nvSpPr>
        <p:spPr>
          <a:xfrm rot="0">
            <a:off x="12374980" y="6526856"/>
            <a:ext cx="4721356" cy="2434971"/>
          </a:xfrm>
          <a:prstGeom prst="rect">
            <a:avLst/>
          </a:prstGeom>
        </p:spPr>
        <p:txBody>
          <a:bodyPr anchor="t" rtlCol="false" tIns="0" lIns="0" bIns="0" rIns="0">
            <a:spAutoFit/>
          </a:bodyPr>
          <a:lstStyle/>
          <a:p>
            <a:pPr>
              <a:lnSpc>
                <a:spcPts val="3296"/>
              </a:lnSpc>
              <a:spcBef>
                <a:spcPct val="0"/>
              </a:spcBef>
            </a:pPr>
            <a:r>
              <a:rPr lang="en-US" sz="2099">
                <a:solidFill>
                  <a:srgbClr val="1D1D1B"/>
                </a:solidFill>
                <a:latin typeface="DM Sans Italics"/>
              </a:rPr>
              <a:t>"</a:t>
            </a:r>
            <a:r>
              <a:rPr lang="en-US" sz="2099">
                <a:solidFill>
                  <a:srgbClr val="1D1D1B"/>
                </a:solidFill>
                <a:latin typeface="DM Sans Italics"/>
              </a:rPr>
              <a:t>Praesent et finibus sapien. In eget mollis enim. Morbi ullamcorper tellus sed nisi suscipit, vulputate dignissim libero congue. Cras ac libero a velit dapibus porttitor vel ac lorem. Consectetur adipiscing elit"</a:t>
            </a:r>
          </a:p>
        </p:txBody>
      </p:sp>
      <p:sp>
        <p:nvSpPr>
          <p:cNvPr name="TextBox 17" id="17"/>
          <p:cNvSpPr txBox="true"/>
          <p:nvPr/>
        </p:nvSpPr>
        <p:spPr>
          <a:xfrm rot="0">
            <a:off x="1191664" y="5709230"/>
            <a:ext cx="4762500" cy="646176"/>
          </a:xfrm>
          <a:prstGeom prst="rect">
            <a:avLst/>
          </a:prstGeom>
        </p:spPr>
        <p:txBody>
          <a:bodyPr anchor="t" rtlCol="false" tIns="0" lIns="0" bIns="0" rIns="0">
            <a:spAutoFit/>
          </a:bodyPr>
          <a:lstStyle/>
          <a:p>
            <a:pPr>
              <a:lnSpc>
                <a:spcPts val="4932"/>
              </a:lnSpc>
            </a:pPr>
            <a:r>
              <a:rPr lang="en-US" sz="3600">
                <a:solidFill>
                  <a:srgbClr val="1D1D1B"/>
                </a:solidFill>
                <a:latin typeface="Bryndan Write"/>
              </a:rPr>
              <a:t>Rosalía Dopico</a:t>
            </a:r>
          </a:p>
        </p:txBody>
      </p:sp>
      <p:sp>
        <p:nvSpPr>
          <p:cNvPr name="TextBox 18" id="18"/>
          <p:cNvSpPr txBox="true"/>
          <p:nvPr/>
        </p:nvSpPr>
        <p:spPr>
          <a:xfrm rot="0">
            <a:off x="6676844" y="5709230"/>
            <a:ext cx="4762500" cy="646176"/>
          </a:xfrm>
          <a:prstGeom prst="rect">
            <a:avLst/>
          </a:prstGeom>
        </p:spPr>
        <p:txBody>
          <a:bodyPr anchor="t" rtlCol="false" tIns="0" lIns="0" bIns="0" rIns="0">
            <a:spAutoFit/>
          </a:bodyPr>
          <a:lstStyle/>
          <a:p>
            <a:pPr>
              <a:lnSpc>
                <a:spcPts val="4932"/>
              </a:lnSpc>
            </a:pPr>
            <a:r>
              <a:rPr lang="en-US" sz="3600">
                <a:solidFill>
                  <a:srgbClr val="1D1D1B"/>
                </a:solidFill>
                <a:latin typeface="Bryndan Write"/>
              </a:rPr>
              <a:t>Alba Castro</a:t>
            </a:r>
          </a:p>
        </p:txBody>
      </p:sp>
      <p:sp>
        <p:nvSpPr>
          <p:cNvPr name="TextBox 19" id="19"/>
          <p:cNvSpPr txBox="true"/>
          <p:nvPr/>
        </p:nvSpPr>
        <p:spPr>
          <a:xfrm rot="0">
            <a:off x="12374980" y="5709230"/>
            <a:ext cx="4762500" cy="646176"/>
          </a:xfrm>
          <a:prstGeom prst="rect">
            <a:avLst/>
          </a:prstGeom>
        </p:spPr>
        <p:txBody>
          <a:bodyPr anchor="t" rtlCol="false" tIns="0" lIns="0" bIns="0" rIns="0">
            <a:spAutoFit/>
          </a:bodyPr>
          <a:lstStyle/>
          <a:p>
            <a:pPr>
              <a:lnSpc>
                <a:spcPts val="4932"/>
              </a:lnSpc>
            </a:pPr>
            <a:r>
              <a:rPr lang="en-US" sz="3600">
                <a:solidFill>
                  <a:srgbClr val="1D1D1B"/>
                </a:solidFill>
                <a:latin typeface="Bryndan Write"/>
              </a:rPr>
              <a:t>Beatriz Iglesias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DAF2kM0hJwQ</dc:identifier>
  <dcterms:modified xsi:type="dcterms:W3CDTF">2011-08-01T06:04:30Z</dcterms:modified>
  <cp:revision>1</cp:revision>
  <dc:title>Presentación Historia Fútbol Femenino Ilustrado Morado</dc:title>
</cp:coreProperties>
</file>