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68" r:id="rId4"/>
    <p:sldMasterId id="2147483669"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Lst>
  <p:sldSz cy="5143500" cx="9144000"/>
  <p:notesSz cx="6858000" cy="9144000"/>
  <p:embeddedFontLst>
    <p:embeddedFont>
      <p:font typeface="Nunito"/>
      <p:regular r:id="rId24"/>
      <p:bold r:id="rId25"/>
      <p:italic r:id="rId26"/>
      <p:boldItalic r:id="rId27"/>
    </p:embeddedFont>
    <p:embeddedFont>
      <p:font typeface="Fira Sans"/>
      <p:bold r:id="rId28"/>
      <p:boldItalic r:id="rId29"/>
    </p:embeddedFont>
    <p:embeddedFont>
      <p:font typeface="Merriweather"/>
      <p:regular r:id="rId30"/>
      <p:bold r:id="rId31"/>
      <p:italic r:id="rId32"/>
      <p:boldItalic r:id="rId33"/>
    </p:embeddedFont>
    <p:embeddedFont>
      <p:font typeface="Open Sans"/>
      <p:regular r:id="rId34"/>
      <p:bold r:id="rId35"/>
      <p:italic r:id="rId36"/>
      <p:boldItalic r:id="rId37"/>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4.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font" Target="fonts/Nunito-regular.fntdata"/><Relationship Id="rId23" Type="http://schemas.openxmlformats.org/officeDocument/2006/relationships/slide" Target="slides/slide17.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3.xml"/><Relationship Id="rId26" Type="http://schemas.openxmlformats.org/officeDocument/2006/relationships/font" Target="fonts/Nunito-italic.fntdata"/><Relationship Id="rId25" Type="http://schemas.openxmlformats.org/officeDocument/2006/relationships/font" Target="fonts/Nunito-bold.fntdata"/><Relationship Id="rId28" Type="http://schemas.openxmlformats.org/officeDocument/2006/relationships/font" Target="fonts/FiraSans-bold.fntdata"/><Relationship Id="rId27" Type="http://schemas.openxmlformats.org/officeDocument/2006/relationships/font" Target="fonts/Nunito-boldItalic.fntdata"/><Relationship Id="rId5" Type="http://schemas.openxmlformats.org/officeDocument/2006/relationships/slideMaster" Target="slideMasters/slideMaster2.xml"/><Relationship Id="rId6" Type="http://schemas.openxmlformats.org/officeDocument/2006/relationships/notesMaster" Target="notesMasters/notesMaster1.xml"/><Relationship Id="rId29" Type="http://schemas.openxmlformats.org/officeDocument/2006/relationships/font" Target="fonts/FiraSans-boldItalic.fntdata"/><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font" Target="fonts/Merriweather-bold.fntdata"/><Relationship Id="rId30" Type="http://schemas.openxmlformats.org/officeDocument/2006/relationships/font" Target="fonts/Merriweather-regular.fntdata"/><Relationship Id="rId11" Type="http://schemas.openxmlformats.org/officeDocument/2006/relationships/slide" Target="slides/slide5.xml"/><Relationship Id="rId33" Type="http://schemas.openxmlformats.org/officeDocument/2006/relationships/font" Target="fonts/Merriweather-boldItalic.fntdata"/><Relationship Id="rId10" Type="http://schemas.openxmlformats.org/officeDocument/2006/relationships/slide" Target="slides/slide4.xml"/><Relationship Id="rId32" Type="http://schemas.openxmlformats.org/officeDocument/2006/relationships/font" Target="fonts/Merriweather-italic.fntdata"/><Relationship Id="rId13" Type="http://schemas.openxmlformats.org/officeDocument/2006/relationships/slide" Target="slides/slide7.xml"/><Relationship Id="rId35" Type="http://schemas.openxmlformats.org/officeDocument/2006/relationships/font" Target="fonts/OpenSans-bold.fntdata"/><Relationship Id="rId12" Type="http://schemas.openxmlformats.org/officeDocument/2006/relationships/slide" Target="slides/slide6.xml"/><Relationship Id="rId34" Type="http://schemas.openxmlformats.org/officeDocument/2006/relationships/font" Target="fonts/OpenSans-regular.fntdata"/><Relationship Id="rId15" Type="http://schemas.openxmlformats.org/officeDocument/2006/relationships/slide" Target="slides/slide9.xml"/><Relationship Id="rId37" Type="http://schemas.openxmlformats.org/officeDocument/2006/relationships/font" Target="fonts/OpenSans-boldItalic.fntdata"/><Relationship Id="rId14" Type="http://schemas.openxmlformats.org/officeDocument/2006/relationships/slide" Target="slides/slide8.xml"/><Relationship Id="rId36" Type="http://schemas.openxmlformats.org/officeDocument/2006/relationships/font" Target="fonts/OpenSans-italic.fntdata"/><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9" name="Shape 149"/>
        <p:cNvGrpSpPr/>
        <p:nvPr/>
      </p:nvGrpSpPr>
      <p:grpSpPr>
        <a:xfrm>
          <a:off x="0" y="0"/>
          <a:ext cx="0" cy="0"/>
          <a:chOff x="0" y="0"/>
          <a:chExt cx="0" cy="0"/>
        </a:xfrm>
      </p:grpSpPr>
      <p:sp>
        <p:nvSpPr>
          <p:cNvPr id="150" name="Google Shape;150;g25a09c1f4ce_2_7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51" name="Google Shape;151;g25a09c1f4ce_2_7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1" name="Shape 291"/>
        <p:cNvGrpSpPr/>
        <p:nvPr/>
      </p:nvGrpSpPr>
      <p:grpSpPr>
        <a:xfrm>
          <a:off x="0" y="0"/>
          <a:ext cx="0" cy="0"/>
          <a:chOff x="0" y="0"/>
          <a:chExt cx="0" cy="0"/>
        </a:xfrm>
      </p:grpSpPr>
      <p:sp>
        <p:nvSpPr>
          <p:cNvPr id="292" name="Google Shape;292;g25a09c1f4ce_2_2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93" name="Google Shape;293;g25a09c1f4ce_2_21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3" name="Shape 303"/>
        <p:cNvGrpSpPr/>
        <p:nvPr/>
      </p:nvGrpSpPr>
      <p:grpSpPr>
        <a:xfrm>
          <a:off x="0" y="0"/>
          <a:ext cx="0" cy="0"/>
          <a:chOff x="0" y="0"/>
          <a:chExt cx="0" cy="0"/>
        </a:xfrm>
      </p:grpSpPr>
      <p:sp>
        <p:nvSpPr>
          <p:cNvPr id="304" name="Google Shape;304;g25a09c1f4ce_2_2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05" name="Google Shape;305;g25a09c1f4ce_2_22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9" name="Shape 339"/>
        <p:cNvGrpSpPr/>
        <p:nvPr/>
      </p:nvGrpSpPr>
      <p:grpSpPr>
        <a:xfrm>
          <a:off x="0" y="0"/>
          <a:ext cx="0" cy="0"/>
          <a:chOff x="0" y="0"/>
          <a:chExt cx="0" cy="0"/>
        </a:xfrm>
      </p:grpSpPr>
      <p:sp>
        <p:nvSpPr>
          <p:cNvPr id="340" name="Google Shape;340;g25a09c1f4ce_2_25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41" name="Google Shape;341;g25a09c1f4ce_2_25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7" name="Shape 347"/>
        <p:cNvGrpSpPr/>
        <p:nvPr/>
      </p:nvGrpSpPr>
      <p:grpSpPr>
        <a:xfrm>
          <a:off x="0" y="0"/>
          <a:ext cx="0" cy="0"/>
          <a:chOff x="0" y="0"/>
          <a:chExt cx="0" cy="0"/>
        </a:xfrm>
      </p:grpSpPr>
      <p:sp>
        <p:nvSpPr>
          <p:cNvPr id="348" name="Google Shape;348;g25a09c1f4ce_2_26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49" name="Google Shape;349;g25a09c1f4ce_2_26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1" name="Shape 401"/>
        <p:cNvGrpSpPr/>
        <p:nvPr/>
      </p:nvGrpSpPr>
      <p:grpSpPr>
        <a:xfrm>
          <a:off x="0" y="0"/>
          <a:ext cx="0" cy="0"/>
          <a:chOff x="0" y="0"/>
          <a:chExt cx="0" cy="0"/>
        </a:xfrm>
      </p:grpSpPr>
      <p:sp>
        <p:nvSpPr>
          <p:cNvPr id="402" name="Google Shape;402;g25a09c1f4ce_2_3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03" name="Google Shape;403;g25a09c1f4ce_2_31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5" name="Shape 415"/>
        <p:cNvGrpSpPr/>
        <p:nvPr/>
      </p:nvGrpSpPr>
      <p:grpSpPr>
        <a:xfrm>
          <a:off x="0" y="0"/>
          <a:ext cx="0" cy="0"/>
          <a:chOff x="0" y="0"/>
          <a:chExt cx="0" cy="0"/>
        </a:xfrm>
      </p:grpSpPr>
      <p:sp>
        <p:nvSpPr>
          <p:cNvPr id="416" name="Google Shape;416;g25a09c1f4ce_2_3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17" name="Google Shape;417;g25a09c1f4ce_2_33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1" name="Shape 431"/>
        <p:cNvGrpSpPr/>
        <p:nvPr/>
      </p:nvGrpSpPr>
      <p:grpSpPr>
        <a:xfrm>
          <a:off x="0" y="0"/>
          <a:ext cx="0" cy="0"/>
          <a:chOff x="0" y="0"/>
          <a:chExt cx="0" cy="0"/>
        </a:xfrm>
      </p:grpSpPr>
      <p:sp>
        <p:nvSpPr>
          <p:cNvPr id="432" name="Google Shape;432;g25a09c1f4ce_2_34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33" name="Google Shape;433;g25a09c1f4ce_2_34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2" name="Shape 482"/>
        <p:cNvGrpSpPr/>
        <p:nvPr/>
      </p:nvGrpSpPr>
      <p:grpSpPr>
        <a:xfrm>
          <a:off x="0" y="0"/>
          <a:ext cx="0" cy="0"/>
          <a:chOff x="0" y="0"/>
          <a:chExt cx="0" cy="0"/>
        </a:xfrm>
      </p:grpSpPr>
      <p:sp>
        <p:nvSpPr>
          <p:cNvPr id="483" name="Google Shape;483;g25a09c1f4ce_2_39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84" name="Google Shape;484;g25a09c1f4ce_2_39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0" name="Shape 160"/>
        <p:cNvGrpSpPr/>
        <p:nvPr/>
      </p:nvGrpSpPr>
      <p:grpSpPr>
        <a:xfrm>
          <a:off x="0" y="0"/>
          <a:ext cx="0" cy="0"/>
          <a:chOff x="0" y="0"/>
          <a:chExt cx="0" cy="0"/>
        </a:xfrm>
      </p:grpSpPr>
      <p:sp>
        <p:nvSpPr>
          <p:cNvPr id="161" name="Google Shape;161;g25a09c1f4ce_2_8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62" name="Google Shape;162;g25a09c1f4ce_2_8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2" name="Shape 172"/>
        <p:cNvGrpSpPr/>
        <p:nvPr/>
      </p:nvGrpSpPr>
      <p:grpSpPr>
        <a:xfrm>
          <a:off x="0" y="0"/>
          <a:ext cx="0" cy="0"/>
          <a:chOff x="0" y="0"/>
          <a:chExt cx="0" cy="0"/>
        </a:xfrm>
      </p:grpSpPr>
      <p:sp>
        <p:nvSpPr>
          <p:cNvPr id="173" name="Google Shape;173;g25a09c1f4ce_2_9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74" name="Google Shape;174;g25a09c1f4ce_2_9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8" name="Shape 198"/>
        <p:cNvGrpSpPr/>
        <p:nvPr/>
      </p:nvGrpSpPr>
      <p:grpSpPr>
        <a:xfrm>
          <a:off x="0" y="0"/>
          <a:ext cx="0" cy="0"/>
          <a:chOff x="0" y="0"/>
          <a:chExt cx="0" cy="0"/>
        </a:xfrm>
      </p:grpSpPr>
      <p:sp>
        <p:nvSpPr>
          <p:cNvPr id="199" name="Google Shape;199;g25a09c1f4ce_2_1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00" name="Google Shape;200;g25a09c1f4ce_2_12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6" name="Shape 206"/>
        <p:cNvGrpSpPr/>
        <p:nvPr/>
      </p:nvGrpSpPr>
      <p:grpSpPr>
        <a:xfrm>
          <a:off x="0" y="0"/>
          <a:ext cx="0" cy="0"/>
          <a:chOff x="0" y="0"/>
          <a:chExt cx="0" cy="0"/>
        </a:xfrm>
      </p:grpSpPr>
      <p:sp>
        <p:nvSpPr>
          <p:cNvPr id="207" name="Google Shape;207;g25a09c1f4ce_2_1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08" name="Google Shape;208;g25a09c1f4ce_2_13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7" name="Shape 217"/>
        <p:cNvGrpSpPr/>
        <p:nvPr/>
      </p:nvGrpSpPr>
      <p:grpSpPr>
        <a:xfrm>
          <a:off x="0" y="0"/>
          <a:ext cx="0" cy="0"/>
          <a:chOff x="0" y="0"/>
          <a:chExt cx="0" cy="0"/>
        </a:xfrm>
      </p:grpSpPr>
      <p:sp>
        <p:nvSpPr>
          <p:cNvPr id="218" name="Google Shape;218;g25a09c1f4ce_2_14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19" name="Google Shape;219;g25a09c1f4ce_2_14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4" name="Shape 234"/>
        <p:cNvGrpSpPr/>
        <p:nvPr/>
      </p:nvGrpSpPr>
      <p:grpSpPr>
        <a:xfrm>
          <a:off x="0" y="0"/>
          <a:ext cx="0" cy="0"/>
          <a:chOff x="0" y="0"/>
          <a:chExt cx="0" cy="0"/>
        </a:xfrm>
      </p:grpSpPr>
      <p:sp>
        <p:nvSpPr>
          <p:cNvPr id="235" name="Google Shape;235;g25a09c1f4ce_2_1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36" name="Google Shape;236;g25a09c1f4ce_2_15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7" name="Shape 257"/>
        <p:cNvGrpSpPr/>
        <p:nvPr/>
      </p:nvGrpSpPr>
      <p:grpSpPr>
        <a:xfrm>
          <a:off x="0" y="0"/>
          <a:ext cx="0" cy="0"/>
          <a:chOff x="0" y="0"/>
          <a:chExt cx="0" cy="0"/>
        </a:xfrm>
      </p:grpSpPr>
      <p:sp>
        <p:nvSpPr>
          <p:cNvPr id="258" name="Google Shape;258;g25a09c1f4ce_2_17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59" name="Google Shape;259;g25a09c1f4ce_2_17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5" name="Shape 265"/>
        <p:cNvGrpSpPr/>
        <p:nvPr/>
      </p:nvGrpSpPr>
      <p:grpSpPr>
        <a:xfrm>
          <a:off x="0" y="0"/>
          <a:ext cx="0" cy="0"/>
          <a:chOff x="0" y="0"/>
          <a:chExt cx="0" cy="0"/>
        </a:xfrm>
      </p:grpSpPr>
      <p:sp>
        <p:nvSpPr>
          <p:cNvPr id="266" name="Google Shape;266;g25a09c1f4ce_2_18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67" name="Google Shape;267;g25a09c1f4ce_2_18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grpSp>
        <p:nvGrpSpPr>
          <p:cNvPr id="13" name="Google Shape;13;p2"/>
          <p:cNvGrpSpPr/>
          <p:nvPr/>
        </p:nvGrpSpPr>
        <p:grpSpPr>
          <a:xfrm>
            <a:off x="2506130" y="4170704"/>
            <a:ext cx="1900490" cy="1740138"/>
            <a:chOff x="0" y="-28575"/>
            <a:chExt cx="1001101" cy="916634"/>
          </a:xfrm>
        </p:grpSpPr>
        <p:sp>
          <p:nvSpPr>
            <p:cNvPr id="14" name="Google Shape;14;p2"/>
            <p:cNvSpPr/>
            <p:nvPr/>
          </p:nvSpPr>
          <p:spPr>
            <a:xfrm>
              <a:off x="0" y="0"/>
              <a:ext cx="1001101" cy="888059"/>
            </a:xfrm>
            <a:custGeom>
              <a:rect b="b" l="l" r="r" t="t"/>
              <a:pathLst>
                <a:path extrusionOk="0" h="888059" w="1001101">
                  <a:moveTo>
                    <a:pt x="0" y="0"/>
                  </a:moveTo>
                  <a:lnTo>
                    <a:pt x="1001101" y="0"/>
                  </a:lnTo>
                  <a:lnTo>
                    <a:pt x="1001101" y="888059"/>
                  </a:lnTo>
                  <a:lnTo>
                    <a:pt x="0" y="888059"/>
                  </a:lnTo>
                  <a:close/>
                </a:path>
              </a:pathLst>
            </a:custGeom>
            <a:solidFill>
              <a:srgbClr val="FF0000"/>
            </a:solidFill>
            <a:ln>
              <a:noFill/>
            </a:ln>
          </p:spPr>
        </p:sp>
        <p:sp>
          <p:nvSpPr>
            <p:cNvPr id="15" name="Google Shape;15;p2"/>
            <p:cNvSpPr txBox="1"/>
            <p:nvPr/>
          </p:nvSpPr>
          <p:spPr>
            <a:xfrm>
              <a:off x="0" y="-28575"/>
              <a:ext cx="812700" cy="841500"/>
            </a:xfrm>
            <a:prstGeom prst="rect">
              <a:avLst/>
            </a:prstGeom>
            <a:noFill/>
            <a:ln>
              <a:noFill/>
            </a:ln>
          </p:spPr>
          <p:txBody>
            <a:bodyPr anchorCtr="0" anchor="ctr" bIns="25400" lIns="25400" spcFirstLastPara="1" rIns="25400" wrap="square" tIns="25400">
              <a:noAutofit/>
            </a:bodyPr>
            <a:lstStyle/>
            <a:p>
              <a:pPr indent="0" lvl="0" marL="0" marR="0" rtl="0" algn="ctr">
                <a:lnSpc>
                  <a:spcPct val="132222"/>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grpSp>
        <p:nvGrpSpPr>
          <p:cNvPr id="16" name="Google Shape;16;p2"/>
          <p:cNvGrpSpPr/>
          <p:nvPr/>
        </p:nvGrpSpPr>
        <p:grpSpPr>
          <a:xfrm>
            <a:off x="4737382" y="4170704"/>
            <a:ext cx="1900490" cy="1740138"/>
            <a:chOff x="0" y="-28575"/>
            <a:chExt cx="1001101" cy="916634"/>
          </a:xfrm>
        </p:grpSpPr>
        <p:sp>
          <p:nvSpPr>
            <p:cNvPr id="17" name="Google Shape;17;p2"/>
            <p:cNvSpPr/>
            <p:nvPr/>
          </p:nvSpPr>
          <p:spPr>
            <a:xfrm>
              <a:off x="0" y="0"/>
              <a:ext cx="1001101" cy="888059"/>
            </a:xfrm>
            <a:custGeom>
              <a:rect b="b" l="l" r="r" t="t"/>
              <a:pathLst>
                <a:path extrusionOk="0" h="888059" w="1001101">
                  <a:moveTo>
                    <a:pt x="0" y="0"/>
                  </a:moveTo>
                  <a:lnTo>
                    <a:pt x="1001101" y="0"/>
                  </a:lnTo>
                  <a:lnTo>
                    <a:pt x="1001101" y="888059"/>
                  </a:lnTo>
                  <a:lnTo>
                    <a:pt x="0" y="888059"/>
                  </a:lnTo>
                  <a:close/>
                </a:path>
              </a:pathLst>
            </a:custGeom>
            <a:solidFill>
              <a:srgbClr val="FF0000"/>
            </a:solidFill>
            <a:ln>
              <a:noFill/>
            </a:ln>
          </p:spPr>
        </p:sp>
        <p:sp>
          <p:nvSpPr>
            <p:cNvPr id="18" name="Google Shape;18;p2"/>
            <p:cNvSpPr txBox="1"/>
            <p:nvPr/>
          </p:nvSpPr>
          <p:spPr>
            <a:xfrm>
              <a:off x="0" y="-28575"/>
              <a:ext cx="812700" cy="841500"/>
            </a:xfrm>
            <a:prstGeom prst="rect">
              <a:avLst/>
            </a:prstGeom>
            <a:noFill/>
            <a:ln>
              <a:noFill/>
            </a:ln>
          </p:spPr>
          <p:txBody>
            <a:bodyPr anchorCtr="0" anchor="ctr" bIns="25400" lIns="25400" spcFirstLastPara="1" rIns="25400" wrap="square" tIns="25400">
              <a:noAutofit/>
            </a:bodyPr>
            <a:lstStyle/>
            <a:p>
              <a:pPr indent="0" lvl="0" marL="0" marR="0" rtl="0" algn="ctr">
                <a:lnSpc>
                  <a:spcPct val="132222"/>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80" name="Shape 80"/>
        <p:cNvGrpSpPr/>
        <p:nvPr/>
      </p:nvGrpSpPr>
      <p:grpSpPr>
        <a:xfrm>
          <a:off x="0" y="0"/>
          <a:ext cx="0" cy="0"/>
          <a:chOff x="0" y="0"/>
          <a:chExt cx="0" cy="0"/>
        </a:xfrm>
      </p:grpSpPr>
      <p:sp>
        <p:nvSpPr>
          <p:cNvPr id="81" name="Google Shape;81;p12"/>
          <p:cNvSpPr txBox="1"/>
          <p:nvPr>
            <p:ph idx="10" type="dt"/>
          </p:nvPr>
        </p:nvSpPr>
        <p:spPr>
          <a:xfrm>
            <a:off x="228600" y="3178175"/>
            <a:ext cx="1066800" cy="182563"/>
          </a:xfrm>
          <a:prstGeom prst="rect">
            <a:avLst/>
          </a:prstGeom>
          <a:noFill/>
          <a:ln>
            <a:noFill/>
          </a:ln>
        </p:spPr>
        <p:txBody>
          <a:bodyPr anchorCtr="0" anchor="ctr" bIns="22850" lIns="45725" spcFirstLastPara="1" rIns="45725" wrap="square" tIns="22850">
            <a:noAutofit/>
          </a:bodyPr>
          <a:lstStyle>
            <a:lvl1pPr lvl="0" algn="l">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82" name="Google Shape;82;p12"/>
          <p:cNvSpPr txBox="1"/>
          <p:nvPr>
            <p:ph idx="11" type="ftr"/>
          </p:nvPr>
        </p:nvSpPr>
        <p:spPr>
          <a:xfrm>
            <a:off x="1562100" y="3178175"/>
            <a:ext cx="1447800" cy="182563"/>
          </a:xfrm>
          <a:prstGeom prst="rect">
            <a:avLst/>
          </a:prstGeom>
          <a:noFill/>
          <a:ln>
            <a:noFill/>
          </a:ln>
        </p:spPr>
        <p:txBody>
          <a:bodyPr anchorCtr="0" anchor="ctr" bIns="22850" lIns="45725" spcFirstLastPara="1" rIns="45725" wrap="square" tIns="22850">
            <a:noAutofit/>
          </a:bodyPr>
          <a:lstStyle>
            <a:lvl1pPr lvl="0" algn="ctr">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83" name="Google Shape;83;p12"/>
          <p:cNvSpPr txBox="1"/>
          <p:nvPr>
            <p:ph idx="12" type="sldNum"/>
          </p:nvPr>
        </p:nvSpPr>
        <p:spPr>
          <a:xfrm>
            <a:off x="3276600" y="3178175"/>
            <a:ext cx="1066800" cy="182563"/>
          </a:xfrm>
          <a:prstGeom prst="rect">
            <a:avLst/>
          </a:prstGeom>
          <a:noFill/>
          <a:ln>
            <a:noFill/>
          </a:ln>
        </p:spPr>
        <p:txBody>
          <a:bodyPr anchorCtr="0" anchor="ctr" bIns="22850" lIns="45725" spcFirstLastPara="1" rIns="45725" wrap="square" tIns="2285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84" name="Shape 84"/>
        <p:cNvGrpSpPr/>
        <p:nvPr/>
      </p:nvGrpSpPr>
      <p:grpSpPr>
        <a:xfrm>
          <a:off x="0" y="0"/>
          <a:ext cx="0" cy="0"/>
          <a:chOff x="0" y="0"/>
          <a:chExt cx="0" cy="0"/>
        </a:xfrm>
      </p:grpSpPr>
      <p:sp>
        <p:nvSpPr>
          <p:cNvPr id="85" name="Google Shape;85;p13"/>
          <p:cNvSpPr txBox="1"/>
          <p:nvPr>
            <p:ph type="ctrTitle"/>
          </p:nvPr>
        </p:nvSpPr>
        <p:spPr>
          <a:xfrm>
            <a:off x="342900" y="1065213"/>
            <a:ext cx="3886200" cy="735013"/>
          </a:xfrm>
          <a:prstGeom prst="rect">
            <a:avLst/>
          </a:prstGeom>
          <a:noFill/>
          <a:ln>
            <a:noFill/>
          </a:ln>
        </p:spPr>
        <p:txBody>
          <a:bodyPr anchorCtr="0" anchor="ctr" bIns="22850" lIns="45725" spcFirstLastPara="1" rIns="45725" wrap="square" tIns="22850">
            <a:normAutofit/>
          </a:bodyPr>
          <a:lstStyle>
            <a:lvl1pPr lvl="0" algn="ctr">
              <a:spcBef>
                <a:spcPts val="0"/>
              </a:spcBef>
              <a:spcAft>
                <a:spcPts val="0"/>
              </a:spcAft>
              <a:buClr>
                <a:schemeClr val="dk1"/>
              </a:buClr>
              <a:buSzPts val="900"/>
              <a:buNone/>
              <a:defRPr/>
            </a:lvl1pPr>
            <a:lvl2pPr lvl="1">
              <a:spcBef>
                <a:spcPts val="0"/>
              </a:spcBef>
              <a:spcAft>
                <a:spcPts val="0"/>
              </a:spcAft>
              <a:buSzPts val="700"/>
              <a:buNone/>
              <a:defRPr/>
            </a:lvl2pPr>
            <a:lvl3pPr lvl="2">
              <a:spcBef>
                <a:spcPts val="0"/>
              </a:spcBef>
              <a:spcAft>
                <a:spcPts val="0"/>
              </a:spcAft>
              <a:buSzPts val="700"/>
              <a:buNone/>
              <a:defRPr/>
            </a:lvl3pPr>
            <a:lvl4pPr lvl="3">
              <a:spcBef>
                <a:spcPts val="0"/>
              </a:spcBef>
              <a:spcAft>
                <a:spcPts val="0"/>
              </a:spcAft>
              <a:buSzPts val="700"/>
              <a:buNone/>
              <a:defRPr/>
            </a:lvl4pPr>
            <a:lvl5pPr lvl="4">
              <a:spcBef>
                <a:spcPts val="0"/>
              </a:spcBef>
              <a:spcAft>
                <a:spcPts val="0"/>
              </a:spcAft>
              <a:buSzPts val="700"/>
              <a:buNone/>
              <a:defRPr/>
            </a:lvl5pPr>
            <a:lvl6pPr lvl="5">
              <a:spcBef>
                <a:spcPts val="0"/>
              </a:spcBef>
              <a:spcAft>
                <a:spcPts val="0"/>
              </a:spcAft>
              <a:buSzPts val="700"/>
              <a:buNone/>
              <a:defRPr/>
            </a:lvl6pPr>
            <a:lvl7pPr lvl="6">
              <a:spcBef>
                <a:spcPts val="0"/>
              </a:spcBef>
              <a:spcAft>
                <a:spcPts val="0"/>
              </a:spcAft>
              <a:buSzPts val="700"/>
              <a:buNone/>
              <a:defRPr/>
            </a:lvl7pPr>
            <a:lvl8pPr lvl="7">
              <a:spcBef>
                <a:spcPts val="0"/>
              </a:spcBef>
              <a:spcAft>
                <a:spcPts val="0"/>
              </a:spcAft>
              <a:buSzPts val="700"/>
              <a:buNone/>
              <a:defRPr/>
            </a:lvl8pPr>
            <a:lvl9pPr lvl="8">
              <a:spcBef>
                <a:spcPts val="0"/>
              </a:spcBef>
              <a:spcAft>
                <a:spcPts val="0"/>
              </a:spcAft>
              <a:buSzPts val="700"/>
              <a:buNone/>
              <a:defRPr/>
            </a:lvl9pPr>
          </a:lstStyle>
          <a:p/>
        </p:txBody>
      </p:sp>
      <p:sp>
        <p:nvSpPr>
          <p:cNvPr id="86" name="Google Shape;86;p13"/>
          <p:cNvSpPr txBox="1"/>
          <p:nvPr>
            <p:ph idx="1" type="subTitle"/>
          </p:nvPr>
        </p:nvSpPr>
        <p:spPr>
          <a:xfrm>
            <a:off x="685800" y="1943100"/>
            <a:ext cx="3200400" cy="876300"/>
          </a:xfrm>
          <a:prstGeom prst="rect">
            <a:avLst/>
          </a:prstGeom>
          <a:noFill/>
          <a:ln>
            <a:noFill/>
          </a:ln>
        </p:spPr>
        <p:txBody>
          <a:bodyPr anchorCtr="0" anchor="t" bIns="22850" lIns="45725" spcFirstLastPara="1" rIns="45725" wrap="square" tIns="22850">
            <a:normAutofit/>
          </a:bodyPr>
          <a:lstStyle>
            <a:lvl1pPr lvl="0" algn="ctr">
              <a:spcBef>
                <a:spcPts val="300"/>
              </a:spcBef>
              <a:spcAft>
                <a:spcPts val="0"/>
              </a:spcAft>
              <a:buClr>
                <a:srgbClr val="888888"/>
              </a:buClr>
              <a:buSzPts val="1600"/>
              <a:buNone/>
              <a:defRPr>
                <a:solidFill>
                  <a:srgbClr val="888888"/>
                </a:solidFill>
              </a:defRPr>
            </a:lvl1pPr>
            <a:lvl2pPr lvl="1" algn="ctr">
              <a:spcBef>
                <a:spcPts val="300"/>
              </a:spcBef>
              <a:spcAft>
                <a:spcPts val="0"/>
              </a:spcAft>
              <a:buClr>
                <a:srgbClr val="888888"/>
              </a:buClr>
              <a:buSzPts val="1400"/>
              <a:buNone/>
              <a:defRPr>
                <a:solidFill>
                  <a:srgbClr val="888888"/>
                </a:solidFill>
              </a:defRPr>
            </a:lvl2pPr>
            <a:lvl3pPr lvl="2" algn="ctr">
              <a:spcBef>
                <a:spcPts val="200"/>
              </a:spcBef>
              <a:spcAft>
                <a:spcPts val="0"/>
              </a:spcAft>
              <a:buClr>
                <a:srgbClr val="888888"/>
              </a:buClr>
              <a:buSzPts val="1200"/>
              <a:buNone/>
              <a:defRPr>
                <a:solidFill>
                  <a:srgbClr val="888888"/>
                </a:solidFill>
              </a:defRPr>
            </a:lvl3pPr>
            <a:lvl4pPr lvl="3" algn="ctr">
              <a:spcBef>
                <a:spcPts val="200"/>
              </a:spcBef>
              <a:spcAft>
                <a:spcPts val="0"/>
              </a:spcAft>
              <a:buClr>
                <a:srgbClr val="888888"/>
              </a:buClr>
              <a:buSzPts val="1000"/>
              <a:buNone/>
              <a:defRPr>
                <a:solidFill>
                  <a:srgbClr val="888888"/>
                </a:solidFill>
              </a:defRPr>
            </a:lvl4pPr>
            <a:lvl5pPr lvl="4" algn="ctr">
              <a:spcBef>
                <a:spcPts val="200"/>
              </a:spcBef>
              <a:spcAft>
                <a:spcPts val="0"/>
              </a:spcAft>
              <a:buClr>
                <a:srgbClr val="888888"/>
              </a:buClr>
              <a:buSzPts val="1000"/>
              <a:buNone/>
              <a:defRPr>
                <a:solidFill>
                  <a:srgbClr val="888888"/>
                </a:solidFill>
              </a:defRPr>
            </a:lvl5pPr>
            <a:lvl6pPr lvl="5" algn="ctr">
              <a:spcBef>
                <a:spcPts val="200"/>
              </a:spcBef>
              <a:spcAft>
                <a:spcPts val="0"/>
              </a:spcAft>
              <a:buClr>
                <a:srgbClr val="888888"/>
              </a:buClr>
              <a:buSzPts val="1000"/>
              <a:buNone/>
              <a:defRPr>
                <a:solidFill>
                  <a:srgbClr val="888888"/>
                </a:solidFill>
              </a:defRPr>
            </a:lvl6pPr>
            <a:lvl7pPr lvl="6" algn="ctr">
              <a:spcBef>
                <a:spcPts val="200"/>
              </a:spcBef>
              <a:spcAft>
                <a:spcPts val="0"/>
              </a:spcAft>
              <a:buClr>
                <a:srgbClr val="888888"/>
              </a:buClr>
              <a:buSzPts val="1000"/>
              <a:buNone/>
              <a:defRPr>
                <a:solidFill>
                  <a:srgbClr val="888888"/>
                </a:solidFill>
              </a:defRPr>
            </a:lvl7pPr>
            <a:lvl8pPr lvl="7" algn="ctr">
              <a:spcBef>
                <a:spcPts val="200"/>
              </a:spcBef>
              <a:spcAft>
                <a:spcPts val="0"/>
              </a:spcAft>
              <a:buClr>
                <a:srgbClr val="888888"/>
              </a:buClr>
              <a:buSzPts val="1000"/>
              <a:buNone/>
              <a:defRPr>
                <a:solidFill>
                  <a:srgbClr val="888888"/>
                </a:solidFill>
              </a:defRPr>
            </a:lvl8pPr>
            <a:lvl9pPr lvl="8" algn="ctr">
              <a:spcBef>
                <a:spcPts val="200"/>
              </a:spcBef>
              <a:spcAft>
                <a:spcPts val="0"/>
              </a:spcAft>
              <a:buClr>
                <a:srgbClr val="888888"/>
              </a:buClr>
              <a:buSzPts val="1000"/>
              <a:buNone/>
              <a:defRPr>
                <a:solidFill>
                  <a:srgbClr val="888888"/>
                </a:solidFill>
              </a:defRPr>
            </a:lvl9pPr>
          </a:lstStyle>
          <a:p/>
        </p:txBody>
      </p:sp>
      <p:sp>
        <p:nvSpPr>
          <p:cNvPr id="87" name="Google Shape;87;p13"/>
          <p:cNvSpPr txBox="1"/>
          <p:nvPr>
            <p:ph idx="10" type="dt"/>
          </p:nvPr>
        </p:nvSpPr>
        <p:spPr>
          <a:xfrm>
            <a:off x="228600" y="3178175"/>
            <a:ext cx="1066800" cy="182563"/>
          </a:xfrm>
          <a:prstGeom prst="rect">
            <a:avLst/>
          </a:prstGeom>
          <a:noFill/>
          <a:ln>
            <a:noFill/>
          </a:ln>
        </p:spPr>
        <p:txBody>
          <a:bodyPr anchorCtr="0" anchor="ctr" bIns="22850" lIns="45725" spcFirstLastPara="1" rIns="45725" wrap="square" tIns="22850">
            <a:noAutofit/>
          </a:bodyPr>
          <a:lstStyle>
            <a:lvl1pPr lvl="0" algn="l">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88" name="Google Shape;88;p13"/>
          <p:cNvSpPr txBox="1"/>
          <p:nvPr>
            <p:ph idx="11" type="ftr"/>
          </p:nvPr>
        </p:nvSpPr>
        <p:spPr>
          <a:xfrm>
            <a:off x="1562100" y="3178175"/>
            <a:ext cx="1447800" cy="182563"/>
          </a:xfrm>
          <a:prstGeom prst="rect">
            <a:avLst/>
          </a:prstGeom>
          <a:noFill/>
          <a:ln>
            <a:noFill/>
          </a:ln>
        </p:spPr>
        <p:txBody>
          <a:bodyPr anchorCtr="0" anchor="ctr" bIns="22850" lIns="45725" spcFirstLastPara="1" rIns="45725" wrap="square" tIns="22850">
            <a:noAutofit/>
          </a:bodyPr>
          <a:lstStyle>
            <a:lvl1pPr lvl="0" algn="ctr">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89" name="Google Shape;89;p13"/>
          <p:cNvSpPr txBox="1"/>
          <p:nvPr>
            <p:ph idx="12" type="sldNum"/>
          </p:nvPr>
        </p:nvSpPr>
        <p:spPr>
          <a:xfrm>
            <a:off x="3276600" y="3178175"/>
            <a:ext cx="1066800" cy="182563"/>
          </a:xfrm>
          <a:prstGeom prst="rect">
            <a:avLst/>
          </a:prstGeom>
          <a:noFill/>
          <a:ln>
            <a:noFill/>
          </a:ln>
        </p:spPr>
        <p:txBody>
          <a:bodyPr anchorCtr="0" anchor="ctr" bIns="22850" lIns="45725" spcFirstLastPara="1" rIns="45725" wrap="square" tIns="2285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90" name="Shape 90"/>
        <p:cNvGrpSpPr/>
        <p:nvPr/>
      </p:nvGrpSpPr>
      <p:grpSpPr>
        <a:xfrm>
          <a:off x="0" y="0"/>
          <a:ext cx="0" cy="0"/>
          <a:chOff x="0" y="0"/>
          <a:chExt cx="0" cy="0"/>
        </a:xfrm>
      </p:grpSpPr>
      <p:sp>
        <p:nvSpPr>
          <p:cNvPr id="91" name="Google Shape;91;p14"/>
          <p:cNvSpPr txBox="1"/>
          <p:nvPr>
            <p:ph type="title"/>
          </p:nvPr>
        </p:nvSpPr>
        <p:spPr>
          <a:xfrm>
            <a:off x="228600" y="137319"/>
            <a:ext cx="4114800" cy="571500"/>
          </a:xfrm>
          <a:prstGeom prst="rect">
            <a:avLst/>
          </a:prstGeom>
          <a:noFill/>
          <a:ln>
            <a:noFill/>
          </a:ln>
        </p:spPr>
        <p:txBody>
          <a:bodyPr anchorCtr="0" anchor="ctr" bIns="22850" lIns="45725" spcFirstLastPara="1" rIns="45725" wrap="square" tIns="22850">
            <a:normAutofit/>
          </a:bodyPr>
          <a:lstStyle>
            <a:lvl1pPr lvl="0" algn="ctr">
              <a:spcBef>
                <a:spcPts val="0"/>
              </a:spcBef>
              <a:spcAft>
                <a:spcPts val="0"/>
              </a:spcAft>
              <a:buClr>
                <a:schemeClr val="dk1"/>
              </a:buClr>
              <a:buSzPts val="900"/>
              <a:buNone/>
              <a:defRPr/>
            </a:lvl1pPr>
            <a:lvl2pPr lvl="1">
              <a:spcBef>
                <a:spcPts val="0"/>
              </a:spcBef>
              <a:spcAft>
                <a:spcPts val="0"/>
              </a:spcAft>
              <a:buSzPts val="700"/>
              <a:buNone/>
              <a:defRPr/>
            </a:lvl2pPr>
            <a:lvl3pPr lvl="2">
              <a:spcBef>
                <a:spcPts val="0"/>
              </a:spcBef>
              <a:spcAft>
                <a:spcPts val="0"/>
              </a:spcAft>
              <a:buSzPts val="700"/>
              <a:buNone/>
              <a:defRPr/>
            </a:lvl3pPr>
            <a:lvl4pPr lvl="3">
              <a:spcBef>
                <a:spcPts val="0"/>
              </a:spcBef>
              <a:spcAft>
                <a:spcPts val="0"/>
              </a:spcAft>
              <a:buSzPts val="700"/>
              <a:buNone/>
              <a:defRPr/>
            </a:lvl4pPr>
            <a:lvl5pPr lvl="4">
              <a:spcBef>
                <a:spcPts val="0"/>
              </a:spcBef>
              <a:spcAft>
                <a:spcPts val="0"/>
              </a:spcAft>
              <a:buSzPts val="700"/>
              <a:buNone/>
              <a:defRPr/>
            </a:lvl5pPr>
            <a:lvl6pPr lvl="5">
              <a:spcBef>
                <a:spcPts val="0"/>
              </a:spcBef>
              <a:spcAft>
                <a:spcPts val="0"/>
              </a:spcAft>
              <a:buSzPts val="700"/>
              <a:buNone/>
              <a:defRPr/>
            </a:lvl6pPr>
            <a:lvl7pPr lvl="6">
              <a:spcBef>
                <a:spcPts val="0"/>
              </a:spcBef>
              <a:spcAft>
                <a:spcPts val="0"/>
              </a:spcAft>
              <a:buSzPts val="700"/>
              <a:buNone/>
              <a:defRPr/>
            </a:lvl7pPr>
            <a:lvl8pPr lvl="7">
              <a:spcBef>
                <a:spcPts val="0"/>
              </a:spcBef>
              <a:spcAft>
                <a:spcPts val="0"/>
              </a:spcAft>
              <a:buSzPts val="700"/>
              <a:buNone/>
              <a:defRPr/>
            </a:lvl8pPr>
            <a:lvl9pPr lvl="8">
              <a:spcBef>
                <a:spcPts val="0"/>
              </a:spcBef>
              <a:spcAft>
                <a:spcPts val="0"/>
              </a:spcAft>
              <a:buSzPts val="700"/>
              <a:buNone/>
              <a:defRPr/>
            </a:lvl9pPr>
          </a:lstStyle>
          <a:p/>
        </p:txBody>
      </p:sp>
      <p:sp>
        <p:nvSpPr>
          <p:cNvPr id="92" name="Google Shape;92;p14"/>
          <p:cNvSpPr txBox="1"/>
          <p:nvPr>
            <p:ph idx="1" type="body"/>
          </p:nvPr>
        </p:nvSpPr>
        <p:spPr>
          <a:xfrm>
            <a:off x="228600" y="800100"/>
            <a:ext cx="4114800" cy="2262982"/>
          </a:xfrm>
          <a:prstGeom prst="rect">
            <a:avLst/>
          </a:prstGeom>
          <a:noFill/>
          <a:ln>
            <a:noFill/>
          </a:ln>
        </p:spPr>
        <p:txBody>
          <a:bodyPr anchorCtr="0" anchor="t" bIns="22850" lIns="45725" spcFirstLastPara="1" rIns="45725" wrap="square" tIns="22850">
            <a:normAutofit/>
          </a:bodyPr>
          <a:lstStyle>
            <a:lvl1pPr indent="-285750" lvl="0" marL="457200" algn="l">
              <a:spcBef>
                <a:spcPts val="200"/>
              </a:spcBef>
              <a:spcAft>
                <a:spcPts val="0"/>
              </a:spcAft>
              <a:buClr>
                <a:schemeClr val="dk1"/>
              </a:buClr>
              <a:buSzPts val="900"/>
              <a:buChar char="•"/>
              <a:defRPr/>
            </a:lvl1pPr>
            <a:lvl2pPr indent="-285750" lvl="1" marL="914400" algn="l">
              <a:spcBef>
                <a:spcPts val="200"/>
              </a:spcBef>
              <a:spcAft>
                <a:spcPts val="0"/>
              </a:spcAft>
              <a:buClr>
                <a:schemeClr val="dk1"/>
              </a:buClr>
              <a:buSzPts val="900"/>
              <a:buChar char="–"/>
              <a:defRPr/>
            </a:lvl2pPr>
            <a:lvl3pPr indent="-285750" lvl="2" marL="1371600" algn="l">
              <a:spcBef>
                <a:spcPts val="200"/>
              </a:spcBef>
              <a:spcAft>
                <a:spcPts val="0"/>
              </a:spcAft>
              <a:buClr>
                <a:schemeClr val="dk1"/>
              </a:buClr>
              <a:buSzPts val="900"/>
              <a:buChar char="•"/>
              <a:defRPr/>
            </a:lvl3pPr>
            <a:lvl4pPr indent="-285750" lvl="3" marL="1828800" algn="l">
              <a:spcBef>
                <a:spcPts val="200"/>
              </a:spcBef>
              <a:spcAft>
                <a:spcPts val="0"/>
              </a:spcAft>
              <a:buClr>
                <a:schemeClr val="dk1"/>
              </a:buClr>
              <a:buSzPts val="900"/>
              <a:buChar char="–"/>
              <a:defRPr/>
            </a:lvl4pPr>
            <a:lvl5pPr indent="-285750" lvl="4" marL="2286000" algn="l">
              <a:spcBef>
                <a:spcPts val="200"/>
              </a:spcBef>
              <a:spcAft>
                <a:spcPts val="0"/>
              </a:spcAft>
              <a:buClr>
                <a:schemeClr val="dk1"/>
              </a:buClr>
              <a:buSzPts val="900"/>
              <a:buChar char="»"/>
              <a:defRPr/>
            </a:lvl5pPr>
            <a:lvl6pPr indent="-285750" lvl="5" marL="2743200" algn="l">
              <a:spcBef>
                <a:spcPts val="200"/>
              </a:spcBef>
              <a:spcAft>
                <a:spcPts val="0"/>
              </a:spcAft>
              <a:buClr>
                <a:schemeClr val="dk1"/>
              </a:buClr>
              <a:buSzPts val="900"/>
              <a:buChar char="•"/>
              <a:defRPr/>
            </a:lvl6pPr>
            <a:lvl7pPr indent="-285750" lvl="6" marL="3200400" algn="l">
              <a:spcBef>
                <a:spcPts val="200"/>
              </a:spcBef>
              <a:spcAft>
                <a:spcPts val="0"/>
              </a:spcAft>
              <a:buClr>
                <a:schemeClr val="dk1"/>
              </a:buClr>
              <a:buSzPts val="900"/>
              <a:buChar char="•"/>
              <a:defRPr/>
            </a:lvl7pPr>
            <a:lvl8pPr indent="-285750" lvl="7" marL="3657600" algn="l">
              <a:spcBef>
                <a:spcPts val="200"/>
              </a:spcBef>
              <a:spcAft>
                <a:spcPts val="0"/>
              </a:spcAft>
              <a:buClr>
                <a:schemeClr val="dk1"/>
              </a:buClr>
              <a:buSzPts val="900"/>
              <a:buChar char="•"/>
              <a:defRPr/>
            </a:lvl8pPr>
            <a:lvl9pPr indent="-285750" lvl="8" marL="4114800" algn="l">
              <a:spcBef>
                <a:spcPts val="200"/>
              </a:spcBef>
              <a:spcAft>
                <a:spcPts val="0"/>
              </a:spcAft>
              <a:buClr>
                <a:schemeClr val="dk1"/>
              </a:buClr>
              <a:buSzPts val="900"/>
              <a:buChar char="•"/>
              <a:defRPr/>
            </a:lvl9pPr>
          </a:lstStyle>
          <a:p/>
        </p:txBody>
      </p:sp>
      <p:sp>
        <p:nvSpPr>
          <p:cNvPr id="93" name="Google Shape;93;p14"/>
          <p:cNvSpPr txBox="1"/>
          <p:nvPr>
            <p:ph idx="10" type="dt"/>
          </p:nvPr>
        </p:nvSpPr>
        <p:spPr>
          <a:xfrm>
            <a:off x="228600" y="3178175"/>
            <a:ext cx="1066800" cy="182563"/>
          </a:xfrm>
          <a:prstGeom prst="rect">
            <a:avLst/>
          </a:prstGeom>
          <a:noFill/>
          <a:ln>
            <a:noFill/>
          </a:ln>
        </p:spPr>
        <p:txBody>
          <a:bodyPr anchorCtr="0" anchor="ctr" bIns="22850" lIns="45725" spcFirstLastPara="1" rIns="45725" wrap="square" tIns="22850">
            <a:noAutofit/>
          </a:bodyPr>
          <a:lstStyle>
            <a:lvl1pPr lvl="0" algn="l">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94" name="Google Shape;94;p14"/>
          <p:cNvSpPr txBox="1"/>
          <p:nvPr>
            <p:ph idx="11" type="ftr"/>
          </p:nvPr>
        </p:nvSpPr>
        <p:spPr>
          <a:xfrm>
            <a:off x="1562100" y="3178175"/>
            <a:ext cx="1447800" cy="182563"/>
          </a:xfrm>
          <a:prstGeom prst="rect">
            <a:avLst/>
          </a:prstGeom>
          <a:noFill/>
          <a:ln>
            <a:noFill/>
          </a:ln>
        </p:spPr>
        <p:txBody>
          <a:bodyPr anchorCtr="0" anchor="ctr" bIns="22850" lIns="45725" spcFirstLastPara="1" rIns="45725" wrap="square" tIns="22850">
            <a:noAutofit/>
          </a:bodyPr>
          <a:lstStyle>
            <a:lvl1pPr lvl="0" algn="ctr">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95" name="Google Shape;95;p14"/>
          <p:cNvSpPr txBox="1"/>
          <p:nvPr>
            <p:ph idx="12" type="sldNum"/>
          </p:nvPr>
        </p:nvSpPr>
        <p:spPr>
          <a:xfrm>
            <a:off x="3276600" y="3178175"/>
            <a:ext cx="1066800" cy="182563"/>
          </a:xfrm>
          <a:prstGeom prst="rect">
            <a:avLst/>
          </a:prstGeom>
          <a:noFill/>
          <a:ln>
            <a:noFill/>
          </a:ln>
        </p:spPr>
        <p:txBody>
          <a:bodyPr anchorCtr="0" anchor="ctr" bIns="22850" lIns="45725" spcFirstLastPara="1" rIns="45725" wrap="square" tIns="2285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96" name="Shape 96"/>
        <p:cNvGrpSpPr/>
        <p:nvPr/>
      </p:nvGrpSpPr>
      <p:grpSpPr>
        <a:xfrm>
          <a:off x="0" y="0"/>
          <a:ext cx="0" cy="0"/>
          <a:chOff x="0" y="0"/>
          <a:chExt cx="0" cy="0"/>
        </a:xfrm>
      </p:grpSpPr>
      <p:sp>
        <p:nvSpPr>
          <p:cNvPr id="97" name="Google Shape;97;p15"/>
          <p:cNvSpPr txBox="1"/>
          <p:nvPr>
            <p:ph type="title"/>
          </p:nvPr>
        </p:nvSpPr>
        <p:spPr>
          <a:xfrm>
            <a:off x="361156" y="2203450"/>
            <a:ext cx="3886200" cy="681038"/>
          </a:xfrm>
          <a:prstGeom prst="rect">
            <a:avLst/>
          </a:prstGeom>
          <a:noFill/>
          <a:ln>
            <a:noFill/>
          </a:ln>
        </p:spPr>
        <p:txBody>
          <a:bodyPr anchorCtr="0" anchor="t" bIns="22850" lIns="45725" spcFirstLastPara="1" rIns="45725" wrap="square" tIns="22850">
            <a:normAutofit/>
          </a:bodyPr>
          <a:lstStyle>
            <a:lvl1pPr lvl="0" algn="l">
              <a:spcBef>
                <a:spcPts val="0"/>
              </a:spcBef>
              <a:spcAft>
                <a:spcPts val="0"/>
              </a:spcAft>
              <a:buClr>
                <a:schemeClr val="dk1"/>
              </a:buClr>
              <a:buSzPts val="2000"/>
              <a:buFont typeface="Calibri"/>
              <a:buNone/>
              <a:defRPr b="1" sz="2000" cap="none"/>
            </a:lvl1pPr>
            <a:lvl2pPr lvl="1">
              <a:spcBef>
                <a:spcPts val="0"/>
              </a:spcBef>
              <a:spcAft>
                <a:spcPts val="0"/>
              </a:spcAft>
              <a:buSzPts val="700"/>
              <a:buNone/>
              <a:defRPr/>
            </a:lvl2pPr>
            <a:lvl3pPr lvl="2">
              <a:spcBef>
                <a:spcPts val="0"/>
              </a:spcBef>
              <a:spcAft>
                <a:spcPts val="0"/>
              </a:spcAft>
              <a:buSzPts val="700"/>
              <a:buNone/>
              <a:defRPr/>
            </a:lvl3pPr>
            <a:lvl4pPr lvl="3">
              <a:spcBef>
                <a:spcPts val="0"/>
              </a:spcBef>
              <a:spcAft>
                <a:spcPts val="0"/>
              </a:spcAft>
              <a:buSzPts val="700"/>
              <a:buNone/>
              <a:defRPr/>
            </a:lvl4pPr>
            <a:lvl5pPr lvl="4">
              <a:spcBef>
                <a:spcPts val="0"/>
              </a:spcBef>
              <a:spcAft>
                <a:spcPts val="0"/>
              </a:spcAft>
              <a:buSzPts val="700"/>
              <a:buNone/>
              <a:defRPr/>
            </a:lvl5pPr>
            <a:lvl6pPr lvl="5">
              <a:spcBef>
                <a:spcPts val="0"/>
              </a:spcBef>
              <a:spcAft>
                <a:spcPts val="0"/>
              </a:spcAft>
              <a:buSzPts val="700"/>
              <a:buNone/>
              <a:defRPr/>
            </a:lvl6pPr>
            <a:lvl7pPr lvl="6">
              <a:spcBef>
                <a:spcPts val="0"/>
              </a:spcBef>
              <a:spcAft>
                <a:spcPts val="0"/>
              </a:spcAft>
              <a:buSzPts val="700"/>
              <a:buNone/>
              <a:defRPr/>
            </a:lvl7pPr>
            <a:lvl8pPr lvl="7">
              <a:spcBef>
                <a:spcPts val="0"/>
              </a:spcBef>
              <a:spcAft>
                <a:spcPts val="0"/>
              </a:spcAft>
              <a:buSzPts val="700"/>
              <a:buNone/>
              <a:defRPr/>
            </a:lvl8pPr>
            <a:lvl9pPr lvl="8">
              <a:spcBef>
                <a:spcPts val="0"/>
              </a:spcBef>
              <a:spcAft>
                <a:spcPts val="0"/>
              </a:spcAft>
              <a:buSzPts val="700"/>
              <a:buNone/>
              <a:defRPr/>
            </a:lvl9pPr>
          </a:lstStyle>
          <a:p/>
        </p:txBody>
      </p:sp>
      <p:sp>
        <p:nvSpPr>
          <p:cNvPr id="98" name="Google Shape;98;p15"/>
          <p:cNvSpPr txBox="1"/>
          <p:nvPr>
            <p:ph idx="1" type="body"/>
          </p:nvPr>
        </p:nvSpPr>
        <p:spPr>
          <a:xfrm>
            <a:off x="361156" y="1453357"/>
            <a:ext cx="3886200" cy="750094"/>
          </a:xfrm>
          <a:prstGeom prst="rect">
            <a:avLst/>
          </a:prstGeom>
          <a:noFill/>
          <a:ln>
            <a:noFill/>
          </a:ln>
        </p:spPr>
        <p:txBody>
          <a:bodyPr anchorCtr="0" anchor="b" bIns="22850" lIns="45725" spcFirstLastPara="1" rIns="45725" wrap="square" tIns="22850">
            <a:normAutofit/>
          </a:bodyPr>
          <a:lstStyle>
            <a:lvl1pPr indent="-228600" lvl="0" marL="457200" algn="l">
              <a:spcBef>
                <a:spcPts val="200"/>
              </a:spcBef>
              <a:spcAft>
                <a:spcPts val="0"/>
              </a:spcAft>
              <a:buClr>
                <a:srgbClr val="888888"/>
              </a:buClr>
              <a:buSzPts val="1000"/>
              <a:buNone/>
              <a:defRPr sz="1000">
                <a:solidFill>
                  <a:srgbClr val="888888"/>
                </a:solidFill>
              </a:defRPr>
            </a:lvl1pPr>
            <a:lvl2pPr indent="-228600" lvl="1" marL="914400" algn="l">
              <a:spcBef>
                <a:spcPts val="200"/>
              </a:spcBef>
              <a:spcAft>
                <a:spcPts val="0"/>
              </a:spcAft>
              <a:buClr>
                <a:srgbClr val="888888"/>
              </a:buClr>
              <a:buSzPts val="900"/>
              <a:buNone/>
              <a:defRPr sz="900">
                <a:solidFill>
                  <a:srgbClr val="888888"/>
                </a:solidFill>
              </a:defRPr>
            </a:lvl2pPr>
            <a:lvl3pPr indent="-228600" lvl="2" marL="1371600" algn="l">
              <a:spcBef>
                <a:spcPts val="200"/>
              </a:spcBef>
              <a:spcAft>
                <a:spcPts val="0"/>
              </a:spcAft>
              <a:buClr>
                <a:srgbClr val="888888"/>
              </a:buClr>
              <a:buSzPts val="800"/>
              <a:buNone/>
              <a:defRPr sz="800">
                <a:solidFill>
                  <a:srgbClr val="888888"/>
                </a:solidFill>
              </a:defRPr>
            </a:lvl3pPr>
            <a:lvl4pPr indent="-228600" lvl="3" marL="1828800" algn="l">
              <a:spcBef>
                <a:spcPts val="100"/>
              </a:spcBef>
              <a:spcAft>
                <a:spcPts val="0"/>
              </a:spcAft>
              <a:buClr>
                <a:srgbClr val="888888"/>
              </a:buClr>
              <a:buSzPts val="700"/>
              <a:buNone/>
              <a:defRPr sz="700">
                <a:solidFill>
                  <a:srgbClr val="888888"/>
                </a:solidFill>
              </a:defRPr>
            </a:lvl4pPr>
            <a:lvl5pPr indent="-228600" lvl="4" marL="2286000" algn="l">
              <a:spcBef>
                <a:spcPts val="100"/>
              </a:spcBef>
              <a:spcAft>
                <a:spcPts val="0"/>
              </a:spcAft>
              <a:buClr>
                <a:srgbClr val="888888"/>
              </a:buClr>
              <a:buSzPts val="700"/>
              <a:buNone/>
              <a:defRPr sz="700">
                <a:solidFill>
                  <a:srgbClr val="888888"/>
                </a:solidFill>
              </a:defRPr>
            </a:lvl5pPr>
            <a:lvl6pPr indent="-228600" lvl="5" marL="2743200" algn="l">
              <a:spcBef>
                <a:spcPts val="100"/>
              </a:spcBef>
              <a:spcAft>
                <a:spcPts val="0"/>
              </a:spcAft>
              <a:buClr>
                <a:srgbClr val="888888"/>
              </a:buClr>
              <a:buSzPts val="700"/>
              <a:buNone/>
              <a:defRPr sz="700">
                <a:solidFill>
                  <a:srgbClr val="888888"/>
                </a:solidFill>
              </a:defRPr>
            </a:lvl6pPr>
            <a:lvl7pPr indent="-228600" lvl="6" marL="3200400" algn="l">
              <a:spcBef>
                <a:spcPts val="100"/>
              </a:spcBef>
              <a:spcAft>
                <a:spcPts val="0"/>
              </a:spcAft>
              <a:buClr>
                <a:srgbClr val="888888"/>
              </a:buClr>
              <a:buSzPts val="700"/>
              <a:buNone/>
              <a:defRPr sz="700">
                <a:solidFill>
                  <a:srgbClr val="888888"/>
                </a:solidFill>
              </a:defRPr>
            </a:lvl7pPr>
            <a:lvl8pPr indent="-228600" lvl="7" marL="3657600" algn="l">
              <a:spcBef>
                <a:spcPts val="100"/>
              </a:spcBef>
              <a:spcAft>
                <a:spcPts val="0"/>
              </a:spcAft>
              <a:buClr>
                <a:srgbClr val="888888"/>
              </a:buClr>
              <a:buSzPts val="700"/>
              <a:buNone/>
              <a:defRPr sz="700">
                <a:solidFill>
                  <a:srgbClr val="888888"/>
                </a:solidFill>
              </a:defRPr>
            </a:lvl8pPr>
            <a:lvl9pPr indent="-228600" lvl="8" marL="4114800" algn="l">
              <a:spcBef>
                <a:spcPts val="100"/>
              </a:spcBef>
              <a:spcAft>
                <a:spcPts val="0"/>
              </a:spcAft>
              <a:buClr>
                <a:srgbClr val="888888"/>
              </a:buClr>
              <a:buSzPts val="700"/>
              <a:buNone/>
              <a:defRPr sz="700">
                <a:solidFill>
                  <a:srgbClr val="888888"/>
                </a:solidFill>
              </a:defRPr>
            </a:lvl9pPr>
          </a:lstStyle>
          <a:p/>
        </p:txBody>
      </p:sp>
      <p:sp>
        <p:nvSpPr>
          <p:cNvPr id="99" name="Google Shape;99;p15"/>
          <p:cNvSpPr txBox="1"/>
          <p:nvPr>
            <p:ph idx="10" type="dt"/>
          </p:nvPr>
        </p:nvSpPr>
        <p:spPr>
          <a:xfrm>
            <a:off x="228600" y="3178175"/>
            <a:ext cx="1066800" cy="182563"/>
          </a:xfrm>
          <a:prstGeom prst="rect">
            <a:avLst/>
          </a:prstGeom>
          <a:noFill/>
          <a:ln>
            <a:noFill/>
          </a:ln>
        </p:spPr>
        <p:txBody>
          <a:bodyPr anchorCtr="0" anchor="ctr" bIns="22850" lIns="45725" spcFirstLastPara="1" rIns="45725" wrap="square" tIns="22850">
            <a:noAutofit/>
          </a:bodyPr>
          <a:lstStyle>
            <a:lvl1pPr lvl="0" algn="l">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100" name="Google Shape;100;p15"/>
          <p:cNvSpPr txBox="1"/>
          <p:nvPr>
            <p:ph idx="11" type="ftr"/>
          </p:nvPr>
        </p:nvSpPr>
        <p:spPr>
          <a:xfrm>
            <a:off x="1562100" y="3178175"/>
            <a:ext cx="1447800" cy="182563"/>
          </a:xfrm>
          <a:prstGeom prst="rect">
            <a:avLst/>
          </a:prstGeom>
          <a:noFill/>
          <a:ln>
            <a:noFill/>
          </a:ln>
        </p:spPr>
        <p:txBody>
          <a:bodyPr anchorCtr="0" anchor="ctr" bIns="22850" lIns="45725" spcFirstLastPara="1" rIns="45725" wrap="square" tIns="22850">
            <a:noAutofit/>
          </a:bodyPr>
          <a:lstStyle>
            <a:lvl1pPr lvl="0" algn="ctr">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101" name="Google Shape;101;p15"/>
          <p:cNvSpPr txBox="1"/>
          <p:nvPr>
            <p:ph idx="12" type="sldNum"/>
          </p:nvPr>
        </p:nvSpPr>
        <p:spPr>
          <a:xfrm>
            <a:off x="3276600" y="3178175"/>
            <a:ext cx="1066800" cy="182563"/>
          </a:xfrm>
          <a:prstGeom prst="rect">
            <a:avLst/>
          </a:prstGeom>
          <a:noFill/>
          <a:ln>
            <a:noFill/>
          </a:ln>
        </p:spPr>
        <p:txBody>
          <a:bodyPr anchorCtr="0" anchor="ctr" bIns="22850" lIns="45725" spcFirstLastPara="1" rIns="45725" wrap="square" tIns="2285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102" name="Shape 102"/>
        <p:cNvGrpSpPr/>
        <p:nvPr/>
      </p:nvGrpSpPr>
      <p:grpSpPr>
        <a:xfrm>
          <a:off x="0" y="0"/>
          <a:ext cx="0" cy="0"/>
          <a:chOff x="0" y="0"/>
          <a:chExt cx="0" cy="0"/>
        </a:xfrm>
      </p:grpSpPr>
      <p:sp>
        <p:nvSpPr>
          <p:cNvPr id="103" name="Google Shape;103;p16"/>
          <p:cNvSpPr txBox="1"/>
          <p:nvPr>
            <p:ph type="title"/>
          </p:nvPr>
        </p:nvSpPr>
        <p:spPr>
          <a:xfrm>
            <a:off x="228600" y="137319"/>
            <a:ext cx="4114800" cy="571500"/>
          </a:xfrm>
          <a:prstGeom prst="rect">
            <a:avLst/>
          </a:prstGeom>
          <a:noFill/>
          <a:ln>
            <a:noFill/>
          </a:ln>
        </p:spPr>
        <p:txBody>
          <a:bodyPr anchorCtr="0" anchor="ctr" bIns="22850" lIns="45725" spcFirstLastPara="1" rIns="45725" wrap="square" tIns="22850">
            <a:normAutofit/>
          </a:bodyPr>
          <a:lstStyle>
            <a:lvl1pPr lvl="0" algn="ctr">
              <a:spcBef>
                <a:spcPts val="0"/>
              </a:spcBef>
              <a:spcAft>
                <a:spcPts val="0"/>
              </a:spcAft>
              <a:buClr>
                <a:schemeClr val="dk1"/>
              </a:buClr>
              <a:buSzPts val="900"/>
              <a:buNone/>
              <a:defRPr/>
            </a:lvl1pPr>
            <a:lvl2pPr lvl="1">
              <a:spcBef>
                <a:spcPts val="0"/>
              </a:spcBef>
              <a:spcAft>
                <a:spcPts val="0"/>
              </a:spcAft>
              <a:buSzPts val="700"/>
              <a:buNone/>
              <a:defRPr/>
            </a:lvl2pPr>
            <a:lvl3pPr lvl="2">
              <a:spcBef>
                <a:spcPts val="0"/>
              </a:spcBef>
              <a:spcAft>
                <a:spcPts val="0"/>
              </a:spcAft>
              <a:buSzPts val="700"/>
              <a:buNone/>
              <a:defRPr/>
            </a:lvl3pPr>
            <a:lvl4pPr lvl="3">
              <a:spcBef>
                <a:spcPts val="0"/>
              </a:spcBef>
              <a:spcAft>
                <a:spcPts val="0"/>
              </a:spcAft>
              <a:buSzPts val="700"/>
              <a:buNone/>
              <a:defRPr/>
            </a:lvl4pPr>
            <a:lvl5pPr lvl="4">
              <a:spcBef>
                <a:spcPts val="0"/>
              </a:spcBef>
              <a:spcAft>
                <a:spcPts val="0"/>
              </a:spcAft>
              <a:buSzPts val="700"/>
              <a:buNone/>
              <a:defRPr/>
            </a:lvl5pPr>
            <a:lvl6pPr lvl="5">
              <a:spcBef>
                <a:spcPts val="0"/>
              </a:spcBef>
              <a:spcAft>
                <a:spcPts val="0"/>
              </a:spcAft>
              <a:buSzPts val="700"/>
              <a:buNone/>
              <a:defRPr/>
            </a:lvl6pPr>
            <a:lvl7pPr lvl="6">
              <a:spcBef>
                <a:spcPts val="0"/>
              </a:spcBef>
              <a:spcAft>
                <a:spcPts val="0"/>
              </a:spcAft>
              <a:buSzPts val="700"/>
              <a:buNone/>
              <a:defRPr/>
            </a:lvl7pPr>
            <a:lvl8pPr lvl="7">
              <a:spcBef>
                <a:spcPts val="0"/>
              </a:spcBef>
              <a:spcAft>
                <a:spcPts val="0"/>
              </a:spcAft>
              <a:buSzPts val="700"/>
              <a:buNone/>
              <a:defRPr/>
            </a:lvl8pPr>
            <a:lvl9pPr lvl="8">
              <a:spcBef>
                <a:spcPts val="0"/>
              </a:spcBef>
              <a:spcAft>
                <a:spcPts val="0"/>
              </a:spcAft>
              <a:buSzPts val="700"/>
              <a:buNone/>
              <a:defRPr/>
            </a:lvl9pPr>
          </a:lstStyle>
          <a:p/>
        </p:txBody>
      </p:sp>
      <p:sp>
        <p:nvSpPr>
          <p:cNvPr id="104" name="Google Shape;104;p16"/>
          <p:cNvSpPr txBox="1"/>
          <p:nvPr>
            <p:ph idx="1" type="body"/>
          </p:nvPr>
        </p:nvSpPr>
        <p:spPr>
          <a:xfrm>
            <a:off x="228600" y="800100"/>
            <a:ext cx="2019300" cy="2262982"/>
          </a:xfrm>
          <a:prstGeom prst="rect">
            <a:avLst/>
          </a:prstGeom>
          <a:noFill/>
          <a:ln>
            <a:noFill/>
          </a:ln>
        </p:spPr>
        <p:txBody>
          <a:bodyPr anchorCtr="0" anchor="t" bIns="22850" lIns="45725" spcFirstLastPara="1" rIns="45725" wrap="square" tIns="22850">
            <a:normAutofit/>
          </a:bodyPr>
          <a:lstStyle>
            <a:lvl1pPr indent="-317500" lvl="0" marL="457200" algn="l">
              <a:spcBef>
                <a:spcPts val="300"/>
              </a:spcBef>
              <a:spcAft>
                <a:spcPts val="0"/>
              </a:spcAft>
              <a:buClr>
                <a:schemeClr val="dk1"/>
              </a:buClr>
              <a:buSzPts val="1400"/>
              <a:buChar char="•"/>
              <a:defRPr sz="1400"/>
            </a:lvl1pPr>
            <a:lvl2pPr indent="-304800" lvl="1" marL="914400" algn="l">
              <a:spcBef>
                <a:spcPts val="200"/>
              </a:spcBef>
              <a:spcAft>
                <a:spcPts val="0"/>
              </a:spcAft>
              <a:buClr>
                <a:schemeClr val="dk1"/>
              </a:buClr>
              <a:buSzPts val="1200"/>
              <a:buChar char="–"/>
              <a:defRPr sz="1200"/>
            </a:lvl2pPr>
            <a:lvl3pPr indent="-292100" lvl="2" marL="1371600" algn="l">
              <a:spcBef>
                <a:spcPts val="200"/>
              </a:spcBef>
              <a:spcAft>
                <a:spcPts val="0"/>
              </a:spcAft>
              <a:buClr>
                <a:schemeClr val="dk1"/>
              </a:buClr>
              <a:buSzPts val="1000"/>
              <a:buChar char="•"/>
              <a:defRPr sz="1000"/>
            </a:lvl3pPr>
            <a:lvl4pPr indent="-285750" lvl="3" marL="1828800" algn="l">
              <a:spcBef>
                <a:spcPts val="200"/>
              </a:spcBef>
              <a:spcAft>
                <a:spcPts val="0"/>
              </a:spcAft>
              <a:buClr>
                <a:schemeClr val="dk1"/>
              </a:buClr>
              <a:buSzPts val="900"/>
              <a:buChar char="–"/>
              <a:defRPr sz="900"/>
            </a:lvl4pPr>
            <a:lvl5pPr indent="-285750" lvl="4" marL="2286000" algn="l">
              <a:spcBef>
                <a:spcPts val="200"/>
              </a:spcBef>
              <a:spcAft>
                <a:spcPts val="0"/>
              </a:spcAft>
              <a:buClr>
                <a:schemeClr val="dk1"/>
              </a:buClr>
              <a:buSzPts val="900"/>
              <a:buChar char="»"/>
              <a:defRPr sz="900"/>
            </a:lvl5pPr>
            <a:lvl6pPr indent="-285750" lvl="5" marL="2743200" algn="l">
              <a:spcBef>
                <a:spcPts val="200"/>
              </a:spcBef>
              <a:spcAft>
                <a:spcPts val="0"/>
              </a:spcAft>
              <a:buClr>
                <a:schemeClr val="dk1"/>
              </a:buClr>
              <a:buSzPts val="900"/>
              <a:buChar char="•"/>
              <a:defRPr sz="900"/>
            </a:lvl6pPr>
            <a:lvl7pPr indent="-285750" lvl="6" marL="3200400" algn="l">
              <a:spcBef>
                <a:spcPts val="200"/>
              </a:spcBef>
              <a:spcAft>
                <a:spcPts val="0"/>
              </a:spcAft>
              <a:buClr>
                <a:schemeClr val="dk1"/>
              </a:buClr>
              <a:buSzPts val="900"/>
              <a:buChar char="•"/>
              <a:defRPr sz="900"/>
            </a:lvl7pPr>
            <a:lvl8pPr indent="-285750" lvl="7" marL="3657600" algn="l">
              <a:spcBef>
                <a:spcPts val="200"/>
              </a:spcBef>
              <a:spcAft>
                <a:spcPts val="0"/>
              </a:spcAft>
              <a:buClr>
                <a:schemeClr val="dk1"/>
              </a:buClr>
              <a:buSzPts val="900"/>
              <a:buChar char="•"/>
              <a:defRPr sz="900"/>
            </a:lvl8pPr>
            <a:lvl9pPr indent="-285750" lvl="8" marL="4114800" algn="l">
              <a:spcBef>
                <a:spcPts val="200"/>
              </a:spcBef>
              <a:spcAft>
                <a:spcPts val="0"/>
              </a:spcAft>
              <a:buClr>
                <a:schemeClr val="dk1"/>
              </a:buClr>
              <a:buSzPts val="900"/>
              <a:buChar char="•"/>
              <a:defRPr sz="900"/>
            </a:lvl9pPr>
          </a:lstStyle>
          <a:p/>
        </p:txBody>
      </p:sp>
      <p:sp>
        <p:nvSpPr>
          <p:cNvPr id="105" name="Google Shape;105;p16"/>
          <p:cNvSpPr txBox="1"/>
          <p:nvPr>
            <p:ph idx="2" type="body"/>
          </p:nvPr>
        </p:nvSpPr>
        <p:spPr>
          <a:xfrm>
            <a:off x="2324100" y="800100"/>
            <a:ext cx="2019300" cy="2262982"/>
          </a:xfrm>
          <a:prstGeom prst="rect">
            <a:avLst/>
          </a:prstGeom>
          <a:noFill/>
          <a:ln>
            <a:noFill/>
          </a:ln>
        </p:spPr>
        <p:txBody>
          <a:bodyPr anchorCtr="0" anchor="t" bIns="22850" lIns="45725" spcFirstLastPara="1" rIns="45725" wrap="square" tIns="22850">
            <a:normAutofit/>
          </a:bodyPr>
          <a:lstStyle>
            <a:lvl1pPr indent="-317500" lvl="0" marL="457200" algn="l">
              <a:spcBef>
                <a:spcPts val="300"/>
              </a:spcBef>
              <a:spcAft>
                <a:spcPts val="0"/>
              </a:spcAft>
              <a:buClr>
                <a:schemeClr val="dk1"/>
              </a:buClr>
              <a:buSzPts val="1400"/>
              <a:buChar char="•"/>
              <a:defRPr sz="1400"/>
            </a:lvl1pPr>
            <a:lvl2pPr indent="-304800" lvl="1" marL="914400" algn="l">
              <a:spcBef>
                <a:spcPts val="200"/>
              </a:spcBef>
              <a:spcAft>
                <a:spcPts val="0"/>
              </a:spcAft>
              <a:buClr>
                <a:schemeClr val="dk1"/>
              </a:buClr>
              <a:buSzPts val="1200"/>
              <a:buChar char="–"/>
              <a:defRPr sz="1200"/>
            </a:lvl2pPr>
            <a:lvl3pPr indent="-292100" lvl="2" marL="1371600" algn="l">
              <a:spcBef>
                <a:spcPts val="200"/>
              </a:spcBef>
              <a:spcAft>
                <a:spcPts val="0"/>
              </a:spcAft>
              <a:buClr>
                <a:schemeClr val="dk1"/>
              </a:buClr>
              <a:buSzPts val="1000"/>
              <a:buChar char="•"/>
              <a:defRPr sz="1000"/>
            </a:lvl3pPr>
            <a:lvl4pPr indent="-285750" lvl="3" marL="1828800" algn="l">
              <a:spcBef>
                <a:spcPts val="200"/>
              </a:spcBef>
              <a:spcAft>
                <a:spcPts val="0"/>
              </a:spcAft>
              <a:buClr>
                <a:schemeClr val="dk1"/>
              </a:buClr>
              <a:buSzPts val="900"/>
              <a:buChar char="–"/>
              <a:defRPr sz="900"/>
            </a:lvl4pPr>
            <a:lvl5pPr indent="-285750" lvl="4" marL="2286000" algn="l">
              <a:spcBef>
                <a:spcPts val="200"/>
              </a:spcBef>
              <a:spcAft>
                <a:spcPts val="0"/>
              </a:spcAft>
              <a:buClr>
                <a:schemeClr val="dk1"/>
              </a:buClr>
              <a:buSzPts val="900"/>
              <a:buChar char="»"/>
              <a:defRPr sz="900"/>
            </a:lvl5pPr>
            <a:lvl6pPr indent="-285750" lvl="5" marL="2743200" algn="l">
              <a:spcBef>
                <a:spcPts val="200"/>
              </a:spcBef>
              <a:spcAft>
                <a:spcPts val="0"/>
              </a:spcAft>
              <a:buClr>
                <a:schemeClr val="dk1"/>
              </a:buClr>
              <a:buSzPts val="900"/>
              <a:buChar char="•"/>
              <a:defRPr sz="900"/>
            </a:lvl6pPr>
            <a:lvl7pPr indent="-285750" lvl="6" marL="3200400" algn="l">
              <a:spcBef>
                <a:spcPts val="200"/>
              </a:spcBef>
              <a:spcAft>
                <a:spcPts val="0"/>
              </a:spcAft>
              <a:buClr>
                <a:schemeClr val="dk1"/>
              </a:buClr>
              <a:buSzPts val="900"/>
              <a:buChar char="•"/>
              <a:defRPr sz="900"/>
            </a:lvl7pPr>
            <a:lvl8pPr indent="-285750" lvl="7" marL="3657600" algn="l">
              <a:spcBef>
                <a:spcPts val="200"/>
              </a:spcBef>
              <a:spcAft>
                <a:spcPts val="0"/>
              </a:spcAft>
              <a:buClr>
                <a:schemeClr val="dk1"/>
              </a:buClr>
              <a:buSzPts val="900"/>
              <a:buChar char="•"/>
              <a:defRPr sz="900"/>
            </a:lvl8pPr>
            <a:lvl9pPr indent="-285750" lvl="8" marL="4114800" algn="l">
              <a:spcBef>
                <a:spcPts val="200"/>
              </a:spcBef>
              <a:spcAft>
                <a:spcPts val="0"/>
              </a:spcAft>
              <a:buClr>
                <a:schemeClr val="dk1"/>
              </a:buClr>
              <a:buSzPts val="900"/>
              <a:buChar char="•"/>
              <a:defRPr sz="900"/>
            </a:lvl9pPr>
          </a:lstStyle>
          <a:p/>
        </p:txBody>
      </p:sp>
      <p:sp>
        <p:nvSpPr>
          <p:cNvPr id="106" name="Google Shape;106;p16"/>
          <p:cNvSpPr txBox="1"/>
          <p:nvPr>
            <p:ph idx="10" type="dt"/>
          </p:nvPr>
        </p:nvSpPr>
        <p:spPr>
          <a:xfrm>
            <a:off x="228600" y="3178175"/>
            <a:ext cx="1066800" cy="182563"/>
          </a:xfrm>
          <a:prstGeom prst="rect">
            <a:avLst/>
          </a:prstGeom>
          <a:noFill/>
          <a:ln>
            <a:noFill/>
          </a:ln>
        </p:spPr>
        <p:txBody>
          <a:bodyPr anchorCtr="0" anchor="ctr" bIns="22850" lIns="45725" spcFirstLastPara="1" rIns="45725" wrap="square" tIns="22850">
            <a:noAutofit/>
          </a:bodyPr>
          <a:lstStyle>
            <a:lvl1pPr lvl="0" algn="l">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107" name="Google Shape;107;p16"/>
          <p:cNvSpPr txBox="1"/>
          <p:nvPr>
            <p:ph idx="11" type="ftr"/>
          </p:nvPr>
        </p:nvSpPr>
        <p:spPr>
          <a:xfrm>
            <a:off x="1562100" y="3178175"/>
            <a:ext cx="1447800" cy="182563"/>
          </a:xfrm>
          <a:prstGeom prst="rect">
            <a:avLst/>
          </a:prstGeom>
          <a:noFill/>
          <a:ln>
            <a:noFill/>
          </a:ln>
        </p:spPr>
        <p:txBody>
          <a:bodyPr anchorCtr="0" anchor="ctr" bIns="22850" lIns="45725" spcFirstLastPara="1" rIns="45725" wrap="square" tIns="22850">
            <a:noAutofit/>
          </a:bodyPr>
          <a:lstStyle>
            <a:lvl1pPr lvl="0" algn="ctr">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108" name="Google Shape;108;p16"/>
          <p:cNvSpPr txBox="1"/>
          <p:nvPr>
            <p:ph idx="12" type="sldNum"/>
          </p:nvPr>
        </p:nvSpPr>
        <p:spPr>
          <a:xfrm>
            <a:off x="3276600" y="3178175"/>
            <a:ext cx="1066800" cy="182563"/>
          </a:xfrm>
          <a:prstGeom prst="rect">
            <a:avLst/>
          </a:prstGeom>
          <a:noFill/>
          <a:ln>
            <a:noFill/>
          </a:ln>
        </p:spPr>
        <p:txBody>
          <a:bodyPr anchorCtr="0" anchor="ctr" bIns="22850" lIns="45725" spcFirstLastPara="1" rIns="45725" wrap="square" tIns="2285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109" name="Shape 109"/>
        <p:cNvGrpSpPr/>
        <p:nvPr/>
      </p:nvGrpSpPr>
      <p:grpSpPr>
        <a:xfrm>
          <a:off x="0" y="0"/>
          <a:ext cx="0" cy="0"/>
          <a:chOff x="0" y="0"/>
          <a:chExt cx="0" cy="0"/>
        </a:xfrm>
      </p:grpSpPr>
      <p:sp>
        <p:nvSpPr>
          <p:cNvPr id="110" name="Google Shape;110;p17"/>
          <p:cNvSpPr txBox="1"/>
          <p:nvPr>
            <p:ph type="title"/>
          </p:nvPr>
        </p:nvSpPr>
        <p:spPr>
          <a:xfrm>
            <a:off x="228600" y="137319"/>
            <a:ext cx="4114800" cy="571500"/>
          </a:xfrm>
          <a:prstGeom prst="rect">
            <a:avLst/>
          </a:prstGeom>
          <a:noFill/>
          <a:ln>
            <a:noFill/>
          </a:ln>
        </p:spPr>
        <p:txBody>
          <a:bodyPr anchorCtr="0" anchor="ctr" bIns="22850" lIns="45725" spcFirstLastPara="1" rIns="45725" wrap="square" tIns="22850">
            <a:normAutofit/>
          </a:bodyPr>
          <a:lstStyle>
            <a:lvl1pPr lvl="0" algn="ctr">
              <a:spcBef>
                <a:spcPts val="0"/>
              </a:spcBef>
              <a:spcAft>
                <a:spcPts val="0"/>
              </a:spcAft>
              <a:buClr>
                <a:schemeClr val="dk1"/>
              </a:buClr>
              <a:buSzPts val="2200"/>
              <a:buFont typeface="Calibri"/>
              <a:buNone/>
              <a:defRPr/>
            </a:lvl1pPr>
            <a:lvl2pPr lvl="1">
              <a:spcBef>
                <a:spcPts val="0"/>
              </a:spcBef>
              <a:spcAft>
                <a:spcPts val="0"/>
              </a:spcAft>
              <a:buSzPts val="700"/>
              <a:buNone/>
              <a:defRPr/>
            </a:lvl2pPr>
            <a:lvl3pPr lvl="2">
              <a:spcBef>
                <a:spcPts val="0"/>
              </a:spcBef>
              <a:spcAft>
                <a:spcPts val="0"/>
              </a:spcAft>
              <a:buSzPts val="700"/>
              <a:buNone/>
              <a:defRPr/>
            </a:lvl3pPr>
            <a:lvl4pPr lvl="3">
              <a:spcBef>
                <a:spcPts val="0"/>
              </a:spcBef>
              <a:spcAft>
                <a:spcPts val="0"/>
              </a:spcAft>
              <a:buSzPts val="700"/>
              <a:buNone/>
              <a:defRPr/>
            </a:lvl4pPr>
            <a:lvl5pPr lvl="4">
              <a:spcBef>
                <a:spcPts val="0"/>
              </a:spcBef>
              <a:spcAft>
                <a:spcPts val="0"/>
              </a:spcAft>
              <a:buSzPts val="700"/>
              <a:buNone/>
              <a:defRPr/>
            </a:lvl5pPr>
            <a:lvl6pPr lvl="5">
              <a:spcBef>
                <a:spcPts val="0"/>
              </a:spcBef>
              <a:spcAft>
                <a:spcPts val="0"/>
              </a:spcAft>
              <a:buSzPts val="700"/>
              <a:buNone/>
              <a:defRPr/>
            </a:lvl6pPr>
            <a:lvl7pPr lvl="6">
              <a:spcBef>
                <a:spcPts val="0"/>
              </a:spcBef>
              <a:spcAft>
                <a:spcPts val="0"/>
              </a:spcAft>
              <a:buSzPts val="700"/>
              <a:buNone/>
              <a:defRPr/>
            </a:lvl7pPr>
            <a:lvl8pPr lvl="7">
              <a:spcBef>
                <a:spcPts val="0"/>
              </a:spcBef>
              <a:spcAft>
                <a:spcPts val="0"/>
              </a:spcAft>
              <a:buSzPts val="700"/>
              <a:buNone/>
              <a:defRPr/>
            </a:lvl8pPr>
            <a:lvl9pPr lvl="8">
              <a:spcBef>
                <a:spcPts val="0"/>
              </a:spcBef>
              <a:spcAft>
                <a:spcPts val="0"/>
              </a:spcAft>
              <a:buSzPts val="700"/>
              <a:buNone/>
              <a:defRPr/>
            </a:lvl9pPr>
          </a:lstStyle>
          <a:p/>
        </p:txBody>
      </p:sp>
      <p:sp>
        <p:nvSpPr>
          <p:cNvPr id="111" name="Google Shape;111;p17"/>
          <p:cNvSpPr txBox="1"/>
          <p:nvPr>
            <p:ph idx="1" type="body"/>
          </p:nvPr>
        </p:nvSpPr>
        <p:spPr>
          <a:xfrm>
            <a:off x="228600" y="767556"/>
            <a:ext cx="2020094" cy="319881"/>
          </a:xfrm>
          <a:prstGeom prst="rect">
            <a:avLst/>
          </a:prstGeom>
          <a:noFill/>
          <a:ln>
            <a:noFill/>
          </a:ln>
        </p:spPr>
        <p:txBody>
          <a:bodyPr anchorCtr="0" anchor="b" bIns="22850" lIns="45725" spcFirstLastPara="1" rIns="45725" wrap="square" tIns="22850">
            <a:normAutofit/>
          </a:bodyPr>
          <a:lstStyle>
            <a:lvl1pPr indent="-228600" lvl="0" marL="457200" algn="l">
              <a:spcBef>
                <a:spcPts val="200"/>
              </a:spcBef>
              <a:spcAft>
                <a:spcPts val="0"/>
              </a:spcAft>
              <a:buClr>
                <a:schemeClr val="dk1"/>
              </a:buClr>
              <a:buSzPts val="1200"/>
              <a:buNone/>
              <a:defRPr b="1" sz="1200"/>
            </a:lvl1pPr>
            <a:lvl2pPr indent="-228600" lvl="1" marL="914400" algn="l">
              <a:spcBef>
                <a:spcPts val="200"/>
              </a:spcBef>
              <a:spcAft>
                <a:spcPts val="0"/>
              </a:spcAft>
              <a:buClr>
                <a:schemeClr val="dk1"/>
              </a:buClr>
              <a:buSzPts val="1000"/>
              <a:buNone/>
              <a:defRPr b="1" sz="1000"/>
            </a:lvl2pPr>
            <a:lvl3pPr indent="-228600" lvl="2" marL="1371600" algn="l">
              <a:spcBef>
                <a:spcPts val="200"/>
              </a:spcBef>
              <a:spcAft>
                <a:spcPts val="0"/>
              </a:spcAft>
              <a:buClr>
                <a:schemeClr val="dk1"/>
              </a:buClr>
              <a:buSzPts val="900"/>
              <a:buNone/>
              <a:defRPr b="1" sz="900"/>
            </a:lvl3pPr>
            <a:lvl4pPr indent="-228600" lvl="3" marL="1828800" algn="l">
              <a:spcBef>
                <a:spcPts val="200"/>
              </a:spcBef>
              <a:spcAft>
                <a:spcPts val="0"/>
              </a:spcAft>
              <a:buClr>
                <a:schemeClr val="dk1"/>
              </a:buClr>
              <a:buSzPts val="800"/>
              <a:buNone/>
              <a:defRPr b="1" sz="800"/>
            </a:lvl4pPr>
            <a:lvl5pPr indent="-228600" lvl="4" marL="2286000" algn="l">
              <a:spcBef>
                <a:spcPts val="200"/>
              </a:spcBef>
              <a:spcAft>
                <a:spcPts val="0"/>
              </a:spcAft>
              <a:buClr>
                <a:schemeClr val="dk1"/>
              </a:buClr>
              <a:buSzPts val="800"/>
              <a:buNone/>
              <a:defRPr b="1" sz="800"/>
            </a:lvl5pPr>
            <a:lvl6pPr indent="-228600" lvl="5" marL="2743200" algn="l">
              <a:spcBef>
                <a:spcPts val="200"/>
              </a:spcBef>
              <a:spcAft>
                <a:spcPts val="0"/>
              </a:spcAft>
              <a:buClr>
                <a:schemeClr val="dk1"/>
              </a:buClr>
              <a:buSzPts val="800"/>
              <a:buNone/>
              <a:defRPr b="1" sz="800"/>
            </a:lvl6pPr>
            <a:lvl7pPr indent="-228600" lvl="6" marL="3200400" algn="l">
              <a:spcBef>
                <a:spcPts val="200"/>
              </a:spcBef>
              <a:spcAft>
                <a:spcPts val="0"/>
              </a:spcAft>
              <a:buClr>
                <a:schemeClr val="dk1"/>
              </a:buClr>
              <a:buSzPts val="800"/>
              <a:buNone/>
              <a:defRPr b="1" sz="800"/>
            </a:lvl7pPr>
            <a:lvl8pPr indent="-228600" lvl="7" marL="3657600" algn="l">
              <a:spcBef>
                <a:spcPts val="200"/>
              </a:spcBef>
              <a:spcAft>
                <a:spcPts val="0"/>
              </a:spcAft>
              <a:buClr>
                <a:schemeClr val="dk1"/>
              </a:buClr>
              <a:buSzPts val="800"/>
              <a:buNone/>
              <a:defRPr b="1" sz="800"/>
            </a:lvl8pPr>
            <a:lvl9pPr indent="-228600" lvl="8" marL="4114800" algn="l">
              <a:spcBef>
                <a:spcPts val="200"/>
              </a:spcBef>
              <a:spcAft>
                <a:spcPts val="0"/>
              </a:spcAft>
              <a:buClr>
                <a:schemeClr val="dk1"/>
              </a:buClr>
              <a:buSzPts val="800"/>
              <a:buNone/>
              <a:defRPr b="1" sz="800"/>
            </a:lvl9pPr>
          </a:lstStyle>
          <a:p/>
        </p:txBody>
      </p:sp>
      <p:sp>
        <p:nvSpPr>
          <p:cNvPr id="112" name="Google Shape;112;p17"/>
          <p:cNvSpPr txBox="1"/>
          <p:nvPr>
            <p:ph idx="2" type="body"/>
          </p:nvPr>
        </p:nvSpPr>
        <p:spPr>
          <a:xfrm>
            <a:off x="228600" y="1087438"/>
            <a:ext cx="2020094" cy="1975644"/>
          </a:xfrm>
          <a:prstGeom prst="rect">
            <a:avLst/>
          </a:prstGeom>
          <a:noFill/>
          <a:ln>
            <a:noFill/>
          </a:ln>
        </p:spPr>
        <p:txBody>
          <a:bodyPr anchorCtr="0" anchor="t" bIns="22850" lIns="45725" spcFirstLastPara="1" rIns="45725" wrap="square" tIns="22850">
            <a:normAutofit/>
          </a:bodyPr>
          <a:lstStyle>
            <a:lvl1pPr indent="-304800" lvl="0" marL="457200" algn="l">
              <a:spcBef>
                <a:spcPts val="200"/>
              </a:spcBef>
              <a:spcAft>
                <a:spcPts val="0"/>
              </a:spcAft>
              <a:buClr>
                <a:schemeClr val="dk1"/>
              </a:buClr>
              <a:buSzPts val="1200"/>
              <a:buChar char="•"/>
              <a:defRPr sz="1200"/>
            </a:lvl1pPr>
            <a:lvl2pPr indent="-292100" lvl="1" marL="914400" algn="l">
              <a:spcBef>
                <a:spcPts val="200"/>
              </a:spcBef>
              <a:spcAft>
                <a:spcPts val="0"/>
              </a:spcAft>
              <a:buClr>
                <a:schemeClr val="dk1"/>
              </a:buClr>
              <a:buSzPts val="1000"/>
              <a:buChar char="–"/>
              <a:defRPr sz="1000"/>
            </a:lvl2pPr>
            <a:lvl3pPr indent="-285750" lvl="2" marL="1371600" algn="l">
              <a:spcBef>
                <a:spcPts val="200"/>
              </a:spcBef>
              <a:spcAft>
                <a:spcPts val="0"/>
              </a:spcAft>
              <a:buClr>
                <a:schemeClr val="dk1"/>
              </a:buClr>
              <a:buSzPts val="900"/>
              <a:buChar char="•"/>
              <a:defRPr sz="900"/>
            </a:lvl3pPr>
            <a:lvl4pPr indent="-279400" lvl="3" marL="1828800" algn="l">
              <a:spcBef>
                <a:spcPts val="200"/>
              </a:spcBef>
              <a:spcAft>
                <a:spcPts val="0"/>
              </a:spcAft>
              <a:buClr>
                <a:schemeClr val="dk1"/>
              </a:buClr>
              <a:buSzPts val="800"/>
              <a:buChar char="–"/>
              <a:defRPr sz="800"/>
            </a:lvl4pPr>
            <a:lvl5pPr indent="-279400" lvl="4" marL="2286000" algn="l">
              <a:spcBef>
                <a:spcPts val="200"/>
              </a:spcBef>
              <a:spcAft>
                <a:spcPts val="0"/>
              </a:spcAft>
              <a:buClr>
                <a:schemeClr val="dk1"/>
              </a:buClr>
              <a:buSzPts val="800"/>
              <a:buChar char="»"/>
              <a:defRPr sz="800"/>
            </a:lvl5pPr>
            <a:lvl6pPr indent="-279400" lvl="5" marL="2743200" algn="l">
              <a:spcBef>
                <a:spcPts val="200"/>
              </a:spcBef>
              <a:spcAft>
                <a:spcPts val="0"/>
              </a:spcAft>
              <a:buClr>
                <a:schemeClr val="dk1"/>
              </a:buClr>
              <a:buSzPts val="800"/>
              <a:buChar char="•"/>
              <a:defRPr sz="800"/>
            </a:lvl6pPr>
            <a:lvl7pPr indent="-279400" lvl="6" marL="3200400" algn="l">
              <a:spcBef>
                <a:spcPts val="200"/>
              </a:spcBef>
              <a:spcAft>
                <a:spcPts val="0"/>
              </a:spcAft>
              <a:buClr>
                <a:schemeClr val="dk1"/>
              </a:buClr>
              <a:buSzPts val="800"/>
              <a:buChar char="•"/>
              <a:defRPr sz="800"/>
            </a:lvl7pPr>
            <a:lvl8pPr indent="-279400" lvl="7" marL="3657600" algn="l">
              <a:spcBef>
                <a:spcPts val="200"/>
              </a:spcBef>
              <a:spcAft>
                <a:spcPts val="0"/>
              </a:spcAft>
              <a:buClr>
                <a:schemeClr val="dk1"/>
              </a:buClr>
              <a:buSzPts val="800"/>
              <a:buChar char="•"/>
              <a:defRPr sz="800"/>
            </a:lvl8pPr>
            <a:lvl9pPr indent="-279400" lvl="8" marL="4114800" algn="l">
              <a:spcBef>
                <a:spcPts val="200"/>
              </a:spcBef>
              <a:spcAft>
                <a:spcPts val="0"/>
              </a:spcAft>
              <a:buClr>
                <a:schemeClr val="dk1"/>
              </a:buClr>
              <a:buSzPts val="800"/>
              <a:buChar char="•"/>
              <a:defRPr sz="800"/>
            </a:lvl9pPr>
          </a:lstStyle>
          <a:p/>
        </p:txBody>
      </p:sp>
      <p:sp>
        <p:nvSpPr>
          <p:cNvPr id="113" name="Google Shape;113;p17"/>
          <p:cNvSpPr txBox="1"/>
          <p:nvPr>
            <p:ph idx="3" type="body"/>
          </p:nvPr>
        </p:nvSpPr>
        <p:spPr>
          <a:xfrm>
            <a:off x="2322513" y="767556"/>
            <a:ext cx="2020888" cy="319881"/>
          </a:xfrm>
          <a:prstGeom prst="rect">
            <a:avLst/>
          </a:prstGeom>
          <a:noFill/>
          <a:ln>
            <a:noFill/>
          </a:ln>
        </p:spPr>
        <p:txBody>
          <a:bodyPr anchorCtr="0" anchor="b" bIns="22850" lIns="45725" spcFirstLastPara="1" rIns="45725" wrap="square" tIns="22850">
            <a:normAutofit/>
          </a:bodyPr>
          <a:lstStyle>
            <a:lvl1pPr indent="-228600" lvl="0" marL="457200" algn="l">
              <a:spcBef>
                <a:spcPts val="200"/>
              </a:spcBef>
              <a:spcAft>
                <a:spcPts val="0"/>
              </a:spcAft>
              <a:buClr>
                <a:schemeClr val="dk1"/>
              </a:buClr>
              <a:buSzPts val="1200"/>
              <a:buNone/>
              <a:defRPr b="1" sz="1200"/>
            </a:lvl1pPr>
            <a:lvl2pPr indent="-228600" lvl="1" marL="914400" algn="l">
              <a:spcBef>
                <a:spcPts val="200"/>
              </a:spcBef>
              <a:spcAft>
                <a:spcPts val="0"/>
              </a:spcAft>
              <a:buClr>
                <a:schemeClr val="dk1"/>
              </a:buClr>
              <a:buSzPts val="1000"/>
              <a:buNone/>
              <a:defRPr b="1" sz="1000"/>
            </a:lvl2pPr>
            <a:lvl3pPr indent="-228600" lvl="2" marL="1371600" algn="l">
              <a:spcBef>
                <a:spcPts val="200"/>
              </a:spcBef>
              <a:spcAft>
                <a:spcPts val="0"/>
              </a:spcAft>
              <a:buClr>
                <a:schemeClr val="dk1"/>
              </a:buClr>
              <a:buSzPts val="900"/>
              <a:buNone/>
              <a:defRPr b="1" sz="900"/>
            </a:lvl3pPr>
            <a:lvl4pPr indent="-228600" lvl="3" marL="1828800" algn="l">
              <a:spcBef>
                <a:spcPts val="200"/>
              </a:spcBef>
              <a:spcAft>
                <a:spcPts val="0"/>
              </a:spcAft>
              <a:buClr>
                <a:schemeClr val="dk1"/>
              </a:buClr>
              <a:buSzPts val="800"/>
              <a:buNone/>
              <a:defRPr b="1" sz="800"/>
            </a:lvl4pPr>
            <a:lvl5pPr indent="-228600" lvl="4" marL="2286000" algn="l">
              <a:spcBef>
                <a:spcPts val="200"/>
              </a:spcBef>
              <a:spcAft>
                <a:spcPts val="0"/>
              </a:spcAft>
              <a:buClr>
                <a:schemeClr val="dk1"/>
              </a:buClr>
              <a:buSzPts val="800"/>
              <a:buNone/>
              <a:defRPr b="1" sz="800"/>
            </a:lvl5pPr>
            <a:lvl6pPr indent="-228600" lvl="5" marL="2743200" algn="l">
              <a:spcBef>
                <a:spcPts val="200"/>
              </a:spcBef>
              <a:spcAft>
                <a:spcPts val="0"/>
              </a:spcAft>
              <a:buClr>
                <a:schemeClr val="dk1"/>
              </a:buClr>
              <a:buSzPts val="800"/>
              <a:buNone/>
              <a:defRPr b="1" sz="800"/>
            </a:lvl6pPr>
            <a:lvl7pPr indent="-228600" lvl="6" marL="3200400" algn="l">
              <a:spcBef>
                <a:spcPts val="200"/>
              </a:spcBef>
              <a:spcAft>
                <a:spcPts val="0"/>
              </a:spcAft>
              <a:buClr>
                <a:schemeClr val="dk1"/>
              </a:buClr>
              <a:buSzPts val="800"/>
              <a:buNone/>
              <a:defRPr b="1" sz="800"/>
            </a:lvl7pPr>
            <a:lvl8pPr indent="-228600" lvl="7" marL="3657600" algn="l">
              <a:spcBef>
                <a:spcPts val="200"/>
              </a:spcBef>
              <a:spcAft>
                <a:spcPts val="0"/>
              </a:spcAft>
              <a:buClr>
                <a:schemeClr val="dk1"/>
              </a:buClr>
              <a:buSzPts val="800"/>
              <a:buNone/>
              <a:defRPr b="1" sz="800"/>
            </a:lvl8pPr>
            <a:lvl9pPr indent="-228600" lvl="8" marL="4114800" algn="l">
              <a:spcBef>
                <a:spcPts val="200"/>
              </a:spcBef>
              <a:spcAft>
                <a:spcPts val="0"/>
              </a:spcAft>
              <a:buClr>
                <a:schemeClr val="dk1"/>
              </a:buClr>
              <a:buSzPts val="800"/>
              <a:buNone/>
              <a:defRPr b="1" sz="800"/>
            </a:lvl9pPr>
          </a:lstStyle>
          <a:p/>
        </p:txBody>
      </p:sp>
      <p:sp>
        <p:nvSpPr>
          <p:cNvPr id="114" name="Google Shape;114;p17"/>
          <p:cNvSpPr txBox="1"/>
          <p:nvPr>
            <p:ph idx="4" type="body"/>
          </p:nvPr>
        </p:nvSpPr>
        <p:spPr>
          <a:xfrm>
            <a:off x="2322513" y="1087438"/>
            <a:ext cx="2020888" cy="1975644"/>
          </a:xfrm>
          <a:prstGeom prst="rect">
            <a:avLst/>
          </a:prstGeom>
          <a:noFill/>
          <a:ln>
            <a:noFill/>
          </a:ln>
        </p:spPr>
        <p:txBody>
          <a:bodyPr anchorCtr="0" anchor="t" bIns="22850" lIns="45725" spcFirstLastPara="1" rIns="45725" wrap="square" tIns="22850">
            <a:normAutofit/>
          </a:bodyPr>
          <a:lstStyle>
            <a:lvl1pPr indent="-304800" lvl="0" marL="457200" algn="l">
              <a:spcBef>
                <a:spcPts val="200"/>
              </a:spcBef>
              <a:spcAft>
                <a:spcPts val="0"/>
              </a:spcAft>
              <a:buClr>
                <a:schemeClr val="dk1"/>
              </a:buClr>
              <a:buSzPts val="1200"/>
              <a:buChar char="•"/>
              <a:defRPr sz="1200"/>
            </a:lvl1pPr>
            <a:lvl2pPr indent="-292100" lvl="1" marL="914400" algn="l">
              <a:spcBef>
                <a:spcPts val="200"/>
              </a:spcBef>
              <a:spcAft>
                <a:spcPts val="0"/>
              </a:spcAft>
              <a:buClr>
                <a:schemeClr val="dk1"/>
              </a:buClr>
              <a:buSzPts val="1000"/>
              <a:buChar char="–"/>
              <a:defRPr sz="1000"/>
            </a:lvl2pPr>
            <a:lvl3pPr indent="-285750" lvl="2" marL="1371600" algn="l">
              <a:spcBef>
                <a:spcPts val="200"/>
              </a:spcBef>
              <a:spcAft>
                <a:spcPts val="0"/>
              </a:spcAft>
              <a:buClr>
                <a:schemeClr val="dk1"/>
              </a:buClr>
              <a:buSzPts val="900"/>
              <a:buChar char="•"/>
              <a:defRPr sz="900"/>
            </a:lvl3pPr>
            <a:lvl4pPr indent="-279400" lvl="3" marL="1828800" algn="l">
              <a:spcBef>
                <a:spcPts val="200"/>
              </a:spcBef>
              <a:spcAft>
                <a:spcPts val="0"/>
              </a:spcAft>
              <a:buClr>
                <a:schemeClr val="dk1"/>
              </a:buClr>
              <a:buSzPts val="800"/>
              <a:buChar char="–"/>
              <a:defRPr sz="800"/>
            </a:lvl4pPr>
            <a:lvl5pPr indent="-279400" lvl="4" marL="2286000" algn="l">
              <a:spcBef>
                <a:spcPts val="200"/>
              </a:spcBef>
              <a:spcAft>
                <a:spcPts val="0"/>
              </a:spcAft>
              <a:buClr>
                <a:schemeClr val="dk1"/>
              </a:buClr>
              <a:buSzPts val="800"/>
              <a:buChar char="»"/>
              <a:defRPr sz="800"/>
            </a:lvl5pPr>
            <a:lvl6pPr indent="-279400" lvl="5" marL="2743200" algn="l">
              <a:spcBef>
                <a:spcPts val="200"/>
              </a:spcBef>
              <a:spcAft>
                <a:spcPts val="0"/>
              </a:spcAft>
              <a:buClr>
                <a:schemeClr val="dk1"/>
              </a:buClr>
              <a:buSzPts val="800"/>
              <a:buChar char="•"/>
              <a:defRPr sz="800"/>
            </a:lvl6pPr>
            <a:lvl7pPr indent="-279400" lvl="6" marL="3200400" algn="l">
              <a:spcBef>
                <a:spcPts val="200"/>
              </a:spcBef>
              <a:spcAft>
                <a:spcPts val="0"/>
              </a:spcAft>
              <a:buClr>
                <a:schemeClr val="dk1"/>
              </a:buClr>
              <a:buSzPts val="800"/>
              <a:buChar char="•"/>
              <a:defRPr sz="800"/>
            </a:lvl7pPr>
            <a:lvl8pPr indent="-279400" lvl="7" marL="3657600" algn="l">
              <a:spcBef>
                <a:spcPts val="200"/>
              </a:spcBef>
              <a:spcAft>
                <a:spcPts val="0"/>
              </a:spcAft>
              <a:buClr>
                <a:schemeClr val="dk1"/>
              </a:buClr>
              <a:buSzPts val="800"/>
              <a:buChar char="•"/>
              <a:defRPr sz="800"/>
            </a:lvl8pPr>
            <a:lvl9pPr indent="-279400" lvl="8" marL="4114800" algn="l">
              <a:spcBef>
                <a:spcPts val="200"/>
              </a:spcBef>
              <a:spcAft>
                <a:spcPts val="0"/>
              </a:spcAft>
              <a:buClr>
                <a:schemeClr val="dk1"/>
              </a:buClr>
              <a:buSzPts val="800"/>
              <a:buChar char="•"/>
              <a:defRPr sz="800"/>
            </a:lvl9pPr>
          </a:lstStyle>
          <a:p/>
        </p:txBody>
      </p:sp>
      <p:sp>
        <p:nvSpPr>
          <p:cNvPr id="115" name="Google Shape;115;p17"/>
          <p:cNvSpPr txBox="1"/>
          <p:nvPr>
            <p:ph idx="10" type="dt"/>
          </p:nvPr>
        </p:nvSpPr>
        <p:spPr>
          <a:xfrm>
            <a:off x="228600" y="3178175"/>
            <a:ext cx="1066800" cy="182563"/>
          </a:xfrm>
          <a:prstGeom prst="rect">
            <a:avLst/>
          </a:prstGeom>
          <a:noFill/>
          <a:ln>
            <a:noFill/>
          </a:ln>
        </p:spPr>
        <p:txBody>
          <a:bodyPr anchorCtr="0" anchor="ctr" bIns="22850" lIns="45725" spcFirstLastPara="1" rIns="45725" wrap="square" tIns="22850">
            <a:noAutofit/>
          </a:bodyPr>
          <a:lstStyle>
            <a:lvl1pPr lvl="0" algn="l">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116" name="Google Shape;116;p17"/>
          <p:cNvSpPr txBox="1"/>
          <p:nvPr>
            <p:ph idx="11" type="ftr"/>
          </p:nvPr>
        </p:nvSpPr>
        <p:spPr>
          <a:xfrm>
            <a:off x="1562100" y="3178175"/>
            <a:ext cx="1447800" cy="182563"/>
          </a:xfrm>
          <a:prstGeom prst="rect">
            <a:avLst/>
          </a:prstGeom>
          <a:noFill/>
          <a:ln>
            <a:noFill/>
          </a:ln>
        </p:spPr>
        <p:txBody>
          <a:bodyPr anchorCtr="0" anchor="ctr" bIns="22850" lIns="45725" spcFirstLastPara="1" rIns="45725" wrap="square" tIns="22850">
            <a:noAutofit/>
          </a:bodyPr>
          <a:lstStyle>
            <a:lvl1pPr lvl="0" algn="ctr">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117" name="Google Shape;117;p17"/>
          <p:cNvSpPr txBox="1"/>
          <p:nvPr>
            <p:ph idx="12" type="sldNum"/>
          </p:nvPr>
        </p:nvSpPr>
        <p:spPr>
          <a:xfrm>
            <a:off x="3276600" y="3178175"/>
            <a:ext cx="1066800" cy="182563"/>
          </a:xfrm>
          <a:prstGeom prst="rect">
            <a:avLst/>
          </a:prstGeom>
          <a:noFill/>
          <a:ln>
            <a:noFill/>
          </a:ln>
        </p:spPr>
        <p:txBody>
          <a:bodyPr anchorCtr="0" anchor="ctr" bIns="22850" lIns="45725" spcFirstLastPara="1" rIns="45725" wrap="square" tIns="2285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18" name="Shape 118"/>
        <p:cNvGrpSpPr/>
        <p:nvPr/>
      </p:nvGrpSpPr>
      <p:grpSpPr>
        <a:xfrm>
          <a:off x="0" y="0"/>
          <a:ext cx="0" cy="0"/>
          <a:chOff x="0" y="0"/>
          <a:chExt cx="0" cy="0"/>
        </a:xfrm>
      </p:grpSpPr>
      <p:sp>
        <p:nvSpPr>
          <p:cNvPr id="119" name="Google Shape;119;p18"/>
          <p:cNvSpPr txBox="1"/>
          <p:nvPr>
            <p:ph type="title"/>
          </p:nvPr>
        </p:nvSpPr>
        <p:spPr>
          <a:xfrm>
            <a:off x="228600" y="137319"/>
            <a:ext cx="4114800" cy="571500"/>
          </a:xfrm>
          <a:prstGeom prst="rect">
            <a:avLst/>
          </a:prstGeom>
          <a:noFill/>
          <a:ln>
            <a:noFill/>
          </a:ln>
        </p:spPr>
        <p:txBody>
          <a:bodyPr anchorCtr="0" anchor="ctr" bIns="22850" lIns="45725" spcFirstLastPara="1" rIns="45725" wrap="square" tIns="22850">
            <a:normAutofit/>
          </a:bodyPr>
          <a:lstStyle>
            <a:lvl1pPr lvl="0" algn="ctr">
              <a:spcBef>
                <a:spcPts val="0"/>
              </a:spcBef>
              <a:spcAft>
                <a:spcPts val="0"/>
              </a:spcAft>
              <a:buClr>
                <a:schemeClr val="dk1"/>
              </a:buClr>
              <a:buSzPts val="900"/>
              <a:buNone/>
              <a:defRPr/>
            </a:lvl1pPr>
            <a:lvl2pPr lvl="1">
              <a:spcBef>
                <a:spcPts val="0"/>
              </a:spcBef>
              <a:spcAft>
                <a:spcPts val="0"/>
              </a:spcAft>
              <a:buSzPts val="700"/>
              <a:buNone/>
              <a:defRPr/>
            </a:lvl2pPr>
            <a:lvl3pPr lvl="2">
              <a:spcBef>
                <a:spcPts val="0"/>
              </a:spcBef>
              <a:spcAft>
                <a:spcPts val="0"/>
              </a:spcAft>
              <a:buSzPts val="700"/>
              <a:buNone/>
              <a:defRPr/>
            </a:lvl3pPr>
            <a:lvl4pPr lvl="3">
              <a:spcBef>
                <a:spcPts val="0"/>
              </a:spcBef>
              <a:spcAft>
                <a:spcPts val="0"/>
              </a:spcAft>
              <a:buSzPts val="700"/>
              <a:buNone/>
              <a:defRPr/>
            </a:lvl4pPr>
            <a:lvl5pPr lvl="4">
              <a:spcBef>
                <a:spcPts val="0"/>
              </a:spcBef>
              <a:spcAft>
                <a:spcPts val="0"/>
              </a:spcAft>
              <a:buSzPts val="700"/>
              <a:buNone/>
              <a:defRPr/>
            </a:lvl5pPr>
            <a:lvl6pPr lvl="5">
              <a:spcBef>
                <a:spcPts val="0"/>
              </a:spcBef>
              <a:spcAft>
                <a:spcPts val="0"/>
              </a:spcAft>
              <a:buSzPts val="700"/>
              <a:buNone/>
              <a:defRPr/>
            </a:lvl6pPr>
            <a:lvl7pPr lvl="6">
              <a:spcBef>
                <a:spcPts val="0"/>
              </a:spcBef>
              <a:spcAft>
                <a:spcPts val="0"/>
              </a:spcAft>
              <a:buSzPts val="700"/>
              <a:buNone/>
              <a:defRPr/>
            </a:lvl7pPr>
            <a:lvl8pPr lvl="7">
              <a:spcBef>
                <a:spcPts val="0"/>
              </a:spcBef>
              <a:spcAft>
                <a:spcPts val="0"/>
              </a:spcAft>
              <a:buSzPts val="700"/>
              <a:buNone/>
              <a:defRPr/>
            </a:lvl8pPr>
            <a:lvl9pPr lvl="8">
              <a:spcBef>
                <a:spcPts val="0"/>
              </a:spcBef>
              <a:spcAft>
                <a:spcPts val="0"/>
              </a:spcAft>
              <a:buSzPts val="700"/>
              <a:buNone/>
              <a:defRPr/>
            </a:lvl9pPr>
          </a:lstStyle>
          <a:p/>
        </p:txBody>
      </p:sp>
      <p:sp>
        <p:nvSpPr>
          <p:cNvPr id="120" name="Google Shape;120;p18"/>
          <p:cNvSpPr txBox="1"/>
          <p:nvPr>
            <p:ph idx="10" type="dt"/>
          </p:nvPr>
        </p:nvSpPr>
        <p:spPr>
          <a:xfrm>
            <a:off x="228600" y="3178175"/>
            <a:ext cx="1066800" cy="182563"/>
          </a:xfrm>
          <a:prstGeom prst="rect">
            <a:avLst/>
          </a:prstGeom>
          <a:noFill/>
          <a:ln>
            <a:noFill/>
          </a:ln>
        </p:spPr>
        <p:txBody>
          <a:bodyPr anchorCtr="0" anchor="ctr" bIns="22850" lIns="45725" spcFirstLastPara="1" rIns="45725" wrap="square" tIns="22850">
            <a:noAutofit/>
          </a:bodyPr>
          <a:lstStyle>
            <a:lvl1pPr lvl="0" algn="l">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121" name="Google Shape;121;p18"/>
          <p:cNvSpPr txBox="1"/>
          <p:nvPr>
            <p:ph idx="11" type="ftr"/>
          </p:nvPr>
        </p:nvSpPr>
        <p:spPr>
          <a:xfrm>
            <a:off x="1562100" y="3178175"/>
            <a:ext cx="1447800" cy="182563"/>
          </a:xfrm>
          <a:prstGeom prst="rect">
            <a:avLst/>
          </a:prstGeom>
          <a:noFill/>
          <a:ln>
            <a:noFill/>
          </a:ln>
        </p:spPr>
        <p:txBody>
          <a:bodyPr anchorCtr="0" anchor="ctr" bIns="22850" lIns="45725" spcFirstLastPara="1" rIns="45725" wrap="square" tIns="22850">
            <a:noAutofit/>
          </a:bodyPr>
          <a:lstStyle>
            <a:lvl1pPr lvl="0" algn="ctr">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122" name="Google Shape;122;p18"/>
          <p:cNvSpPr txBox="1"/>
          <p:nvPr>
            <p:ph idx="12" type="sldNum"/>
          </p:nvPr>
        </p:nvSpPr>
        <p:spPr>
          <a:xfrm>
            <a:off x="3276600" y="3178175"/>
            <a:ext cx="1066800" cy="182563"/>
          </a:xfrm>
          <a:prstGeom prst="rect">
            <a:avLst/>
          </a:prstGeom>
          <a:noFill/>
          <a:ln>
            <a:noFill/>
          </a:ln>
        </p:spPr>
        <p:txBody>
          <a:bodyPr anchorCtr="0" anchor="ctr" bIns="22850" lIns="45725" spcFirstLastPara="1" rIns="45725" wrap="square" tIns="2285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123" name="Shape 123"/>
        <p:cNvGrpSpPr/>
        <p:nvPr/>
      </p:nvGrpSpPr>
      <p:grpSpPr>
        <a:xfrm>
          <a:off x="0" y="0"/>
          <a:ext cx="0" cy="0"/>
          <a:chOff x="0" y="0"/>
          <a:chExt cx="0" cy="0"/>
        </a:xfrm>
      </p:grpSpPr>
      <p:sp>
        <p:nvSpPr>
          <p:cNvPr id="124" name="Google Shape;124;p19"/>
          <p:cNvSpPr txBox="1"/>
          <p:nvPr>
            <p:ph type="title"/>
          </p:nvPr>
        </p:nvSpPr>
        <p:spPr>
          <a:xfrm>
            <a:off x="228600" y="136525"/>
            <a:ext cx="1504157" cy="581025"/>
          </a:xfrm>
          <a:prstGeom prst="rect">
            <a:avLst/>
          </a:prstGeom>
          <a:noFill/>
          <a:ln>
            <a:noFill/>
          </a:ln>
        </p:spPr>
        <p:txBody>
          <a:bodyPr anchorCtr="0" anchor="b" bIns="22850" lIns="45725" spcFirstLastPara="1" rIns="45725" wrap="square" tIns="22850">
            <a:normAutofit/>
          </a:bodyPr>
          <a:lstStyle>
            <a:lvl1pPr lvl="0" algn="l">
              <a:spcBef>
                <a:spcPts val="0"/>
              </a:spcBef>
              <a:spcAft>
                <a:spcPts val="0"/>
              </a:spcAft>
              <a:buClr>
                <a:schemeClr val="dk1"/>
              </a:buClr>
              <a:buSzPts val="1000"/>
              <a:buFont typeface="Calibri"/>
              <a:buNone/>
              <a:defRPr b="1" sz="1000"/>
            </a:lvl1pPr>
            <a:lvl2pPr lvl="1">
              <a:spcBef>
                <a:spcPts val="0"/>
              </a:spcBef>
              <a:spcAft>
                <a:spcPts val="0"/>
              </a:spcAft>
              <a:buSzPts val="700"/>
              <a:buNone/>
              <a:defRPr/>
            </a:lvl2pPr>
            <a:lvl3pPr lvl="2">
              <a:spcBef>
                <a:spcPts val="0"/>
              </a:spcBef>
              <a:spcAft>
                <a:spcPts val="0"/>
              </a:spcAft>
              <a:buSzPts val="700"/>
              <a:buNone/>
              <a:defRPr/>
            </a:lvl3pPr>
            <a:lvl4pPr lvl="3">
              <a:spcBef>
                <a:spcPts val="0"/>
              </a:spcBef>
              <a:spcAft>
                <a:spcPts val="0"/>
              </a:spcAft>
              <a:buSzPts val="700"/>
              <a:buNone/>
              <a:defRPr/>
            </a:lvl4pPr>
            <a:lvl5pPr lvl="4">
              <a:spcBef>
                <a:spcPts val="0"/>
              </a:spcBef>
              <a:spcAft>
                <a:spcPts val="0"/>
              </a:spcAft>
              <a:buSzPts val="700"/>
              <a:buNone/>
              <a:defRPr/>
            </a:lvl5pPr>
            <a:lvl6pPr lvl="5">
              <a:spcBef>
                <a:spcPts val="0"/>
              </a:spcBef>
              <a:spcAft>
                <a:spcPts val="0"/>
              </a:spcAft>
              <a:buSzPts val="700"/>
              <a:buNone/>
              <a:defRPr/>
            </a:lvl6pPr>
            <a:lvl7pPr lvl="6">
              <a:spcBef>
                <a:spcPts val="0"/>
              </a:spcBef>
              <a:spcAft>
                <a:spcPts val="0"/>
              </a:spcAft>
              <a:buSzPts val="700"/>
              <a:buNone/>
              <a:defRPr/>
            </a:lvl7pPr>
            <a:lvl8pPr lvl="7">
              <a:spcBef>
                <a:spcPts val="0"/>
              </a:spcBef>
              <a:spcAft>
                <a:spcPts val="0"/>
              </a:spcAft>
              <a:buSzPts val="700"/>
              <a:buNone/>
              <a:defRPr/>
            </a:lvl8pPr>
            <a:lvl9pPr lvl="8">
              <a:spcBef>
                <a:spcPts val="0"/>
              </a:spcBef>
              <a:spcAft>
                <a:spcPts val="0"/>
              </a:spcAft>
              <a:buSzPts val="700"/>
              <a:buNone/>
              <a:defRPr/>
            </a:lvl9pPr>
          </a:lstStyle>
          <a:p/>
        </p:txBody>
      </p:sp>
      <p:sp>
        <p:nvSpPr>
          <p:cNvPr id="125" name="Google Shape;125;p19"/>
          <p:cNvSpPr txBox="1"/>
          <p:nvPr>
            <p:ph idx="1" type="body"/>
          </p:nvPr>
        </p:nvSpPr>
        <p:spPr>
          <a:xfrm>
            <a:off x="1787525" y="136525"/>
            <a:ext cx="2555875" cy="2926557"/>
          </a:xfrm>
          <a:prstGeom prst="rect">
            <a:avLst/>
          </a:prstGeom>
          <a:noFill/>
          <a:ln>
            <a:noFill/>
          </a:ln>
        </p:spPr>
        <p:txBody>
          <a:bodyPr anchorCtr="0" anchor="t" bIns="22850" lIns="45725" spcFirstLastPara="1" rIns="45725" wrap="square" tIns="22850">
            <a:normAutofit/>
          </a:bodyPr>
          <a:lstStyle>
            <a:lvl1pPr indent="-330200" lvl="0" marL="457200" algn="l">
              <a:spcBef>
                <a:spcPts val="300"/>
              </a:spcBef>
              <a:spcAft>
                <a:spcPts val="0"/>
              </a:spcAft>
              <a:buClr>
                <a:schemeClr val="dk1"/>
              </a:buClr>
              <a:buSzPts val="1600"/>
              <a:buChar char="•"/>
              <a:defRPr sz="1600"/>
            </a:lvl1pPr>
            <a:lvl2pPr indent="-317500" lvl="1" marL="914400" algn="l">
              <a:spcBef>
                <a:spcPts val="300"/>
              </a:spcBef>
              <a:spcAft>
                <a:spcPts val="0"/>
              </a:spcAft>
              <a:buClr>
                <a:schemeClr val="dk1"/>
              </a:buClr>
              <a:buSzPts val="1400"/>
              <a:buChar char="–"/>
              <a:defRPr sz="1400"/>
            </a:lvl2pPr>
            <a:lvl3pPr indent="-304800" lvl="2" marL="1371600" algn="l">
              <a:spcBef>
                <a:spcPts val="200"/>
              </a:spcBef>
              <a:spcAft>
                <a:spcPts val="0"/>
              </a:spcAft>
              <a:buClr>
                <a:schemeClr val="dk1"/>
              </a:buClr>
              <a:buSzPts val="1200"/>
              <a:buChar char="•"/>
              <a:defRPr sz="1200"/>
            </a:lvl3pPr>
            <a:lvl4pPr indent="-292100" lvl="3" marL="1828800" algn="l">
              <a:spcBef>
                <a:spcPts val="200"/>
              </a:spcBef>
              <a:spcAft>
                <a:spcPts val="0"/>
              </a:spcAft>
              <a:buClr>
                <a:schemeClr val="dk1"/>
              </a:buClr>
              <a:buSzPts val="1000"/>
              <a:buChar char="–"/>
              <a:defRPr sz="1000"/>
            </a:lvl4pPr>
            <a:lvl5pPr indent="-292100" lvl="4" marL="2286000" algn="l">
              <a:spcBef>
                <a:spcPts val="200"/>
              </a:spcBef>
              <a:spcAft>
                <a:spcPts val="0"/>
              </a:spcAft>
              <a:buClr>
                <a:schemeClr val="dk1"/>
              </a:buClr>
              <a:buSzPts val="1000"/>
              <a:buChar char="»"/>
              <a:defRPr sz="1000"/>
            </a:lvl5pPr>
            <a:lvl6pPr indent="-292100" lvl="5" marL="2743200" algn="l">
              <a:spcBef>
                <a:spcPts val="200"/>
              </a:spcBef>
              <a:spcAft>
                <a:spcPts val="0"/>
              </a:spcAft>
              <a:buClr>
                <a:schemeClr val="dk1"/>
              </a:buClr>
              <a:buSzPts val="1000"/>
              <a:buChar char="•"/>
              <a:defRPr sz="1000"/>
            </a:lvl6pPr>
            <a:lvl7pPr indent="-292100" lvl="6" marL="3200400" algn="l">
              <a:spcBef>
                <a:spcPts val="200"/>
              </a:spcBef>
              <a:spcAft>
                <a:spcPts val="0"/>
              </a:spcAft>
              <a:buClr>
                <a:schemeClr val="dk1"/>
              </a:buClr>
              <a:buSzPts val="1000"/>
              <a:buChar char="•"/>
              <a:defRPr sz="1000"/>
            </a:lvl7pPr>
            <a:lvl8pPr indent="-292100" lvl="7" marL="3657600" algn="l">
              <a:spcBef>
                <a:spcPts val="200"/>
              </a:spcBef>
              <a:spcAft>
                <a:spcPts val="0"/>
              </a:spcAft>
              <a:buClr>
                <a:schemeClr val="dk1"/>
              </a:buClr>
              <a:buSzPts val="1000"/>
              <a:buChar char="•"/>
              <a:defRPr sz="1000"/>
            </a:lvl8pPr>
            <a:lvl9pPr indent="-292100" lvl="8" marL="4114800" algn="l">
              <a:spcBef>
                <a:spcPts val="200"/>
              </a:spcBef>
              <a:spcAft>
                <a:spcPts val="0"/>
              </a:spcAft>
              <a:buClr>
                <a:schemeClr val="dk1"/>
              </a:buClr>
              <a:buSzPts val="1000"/>
              <a:buChar char="•"/>
              <a:defRPr sz="1000"/>
            </a:lvl9pPr>
          </a:lstStyle>
          <a:p/>
        </p:txBody>
      </p:sp>
      <p:sp>
        <p:nvSpPr>
          <p:cNvPr id="126" name="Google Shape;126;p19"/>
          <p:cNvSpPr txBox="1"/>
          <p:nvPr>
            <p:ph idx="2" type="body"/>
          </p:nvPr>
        </p:nvSpPr>
        <p:spPr>
          <a:xfrm>
            <a:off x="228600" y="717550"/>
            <a:ext cx="1504157" cy="2345532"/>
          </a:xfrm>
          <a:prstGeom prst="rect">
            <a:avLst/>
          </a:prstGeom>
          <a:noFill/>
          <a:ln>
            <a:noFill/>
          </a:ln>
        </p:spPr>
        <p:txBody>
          <a:bodyPr anchorCtr="0" anchor="t" bIns="22850" lIns="45725" spcFirstLastPara="1" rIns="45725" wrap="square" tIns="22850">
            <a:normAutofit/>
          </a:bodyPr>
          <a:lstStyle>
            <a:lvl1pPr indent="-228600" lvl="0" marL="457200" algn="l">
              <a:spcBef>
                <a:spcPts val="100"/>
              </a:spcBef>
              <a:spcAft>
                <a:spcPts val="0"/>
              </a:spcAft>
              <a:buClr>
                <a:schemeClr val="dk1"/>
              </a:buClr>
              <a:buSzPts val="700"/>
              <a:buNone/>
              <a:defRPr sz="700"/>
            </a:lvl1pPr>
            <a:lvl2pPr indent="-228600" lvl="1" marL="914400" algn="l">
              <a:spcBef>
                <a:spcPts val="100"/>
              </a:spcBef>
              <a:spcAft>
                <a:spcPts val="0"/>
              </a:spcAft>
              <a:buClr>
                <a:schemeClr val="dk1"/>
              </a:buClr>
              <a:buSzPts val="600"/>
              <a:buNone/>
              <a:defRPr sz="600"/>
            </a:lvl2pPr>
            <a:lvl3pPr indent="-228600" lvl="2" marL="1371600" algn="l">
              <a:spcBef>
                <a:spcPts val="100"/>
              </a:spcBef>
              <a:spcAft>
                <a:spcPts val="0"/>
              </a:spcAft>
              <a:buClr>
                <a:schemeClr val="dk1"/>
              </a:buClr>
              <a:buSzPts val="500"/>
              <a:buNone/>
              <a:defRPr sz="500"/>
            </a:lvl3pPr>
            <a:lvl4pPr indent="-228600" lvl="3" marL="1828800" algn="l">
              <a:spcBef>
                <a:spcPts val="100"/>
              </a:spcBef>
              <a:spcAft>
                <a:spcPts val="0"/>
              </a:spcAft>
              <a:buClr>
                <a:schemeClr val="dk1"/>
              </a:buClr>
              <a:buSzPts val="500"/>
              <a:buNone/>
              <a:defRPr sz="500"/>
            </a:lvl4pPr>
            <a:lvl5pPr indent="-228600" lvl="4" marL="2286000" algn="l">
              <a:spcBef>
                <a:spcPts val="100"/>
              </a:spcBef>
              <a:spcAft>
                <a:spcPts val="0"/>
              </a:spcAft>
              <a:buClr>
                <a:schemeClr val="dk1"/>
              </a:buClr>
              <a:buSzPts val="500"/>
              <a:buNone/>
              <a:defRPr sz="500"/>
            </a:lvl5pPr>
            <a:lvl6pPr indent="-228600" lvl="5" marL="2743200" algn="l">
              <a:spcBef>
                <a:spcPts val="100"/>
              </a:spcBef>
              <a:spcAft>
                <a:spcPts val="0"/>
              </a:spcAft>
              <a:buClr>
                <a:schemeClr val="dk1"/>
              </a:buClr>
              <a:buSzPts val="500"/>
              <a:buNone/>
              <a:defRPr sz="500"/>
            </a:lvl6pPr>
            <a:lvl7pPr indent="-228600" lvl="6" marL="3200400" algn="l">
              <a:spcBef>
                <a:spcPts val="100"/>
              </a:spcBef>
              <a:spcAft>
                <a:spcPts val="0"/>
              </a:spcAft>
              <a:buClr>
                <a:schemeClr val="dk1"/>
              </a:buClr>
              <a:buSzPts val="500"/>
              <a:buNone/>
              <a:defRPr sz="500"/>
            </a:lvl7pPr>
            <a:lvl8pPr indent="-228600" lvl="7" marL="3657600" algn="l">
              <a:spcBef>
                <a:spcPts val="100"/>
              </a:spcBef>
              <a:spcAft>
                <a:spcPts val="0"/>
              </a:spcAft>
              <a:buClr>
                <a:schemeClr val="dk1"/>
              </a:buClr>
              <a:buSzPts val="500"/>
              <a:buNone/>
              <a:defRPr sz="500"/>
            </a:lvl8pPr>
            <a:lvl9pPr indent="-228600" lvl="8" marL="4114800" algn="l">
              <a:spcBef>
                <a:spcPts val="100"/>
              </a:spcBef>
              <a:spcAft>
                <a:spcPts val="0"/>
              </a:spcAft>
              <a:buClr>
                <a:schemeClr val="dk1"/>
              </a:buClr>
              <a:buSzPts val="500"/>
              <a:buNone/>
              <a:defRPr sz="500"/>
            </a:lvl9pPr>
          </a:lstStyle>
          <a:p/>
        </p:txBody>
      </p:sp>
      <p:sp>
        <p:nvSpPr>
          <p:cNvPr id="127" name="Google Shape;127;p19"/>
          <p:cNvSpPr txBox="1"/>
          <p:nvPr>
            <p:ph idx="10" type="dt"/>
          </p:nvPr>
        </p:nvSpPr>
        <p:spPr>
          <a:xfrm>
            <a:off x="228600" y="3178175"/>
            <a:ext cx="1066800" cy="182563"/>
          </a:xfrm>
          <a:prstGeom prst="rect">
            <a:avLst/>
          </a:prstGeom>
          <a:noFill/>
          <a:ln>
            <a:noFill/>
          </a:ln>
        </p:spPr>
        <p:txBody>
          <a:bodyPr anchorCtr="0" anchor="ctr" bIns="22850" lIns="45725" spcFirstLastPara="1" rIns="45725" wrap="square" tIns="22850">
            <a:noAutofit/>
          </a:bodyPr>
          <a:lstStyle>
            <a:lvl1pPr lvl="0" algn="l">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128" name="Google Shape;128;p19"/>
          <p:cNvSpPr txBox="1"/>
          <p:nvPr>
            <p:ph idx="11" type="ftr"/>
          </p:nvPr>
        </p:nvSpPr>
        <p:spPr>
          <a:xfrm>
            <a:off x="1562100" y="3178175"/>
            <a:ext cx="1447800" cy="182563"/>
          </a:xfrm>
          <a:prstGeom prst="rect">
            <a:avLst/>
          </a:prstGeom>
          <a:noFill/>
          <a:ln>
            <a:noFill/>
          </a:ln>
        </p:spPr>
        <p:txBody>
          <a:bodyPr anchorCtr="0" anchor="ctr" bIns="22850" lIns="45725" spcFirstLastPara="1" rIns="45725" wrap="square" tIns="22850">
            <a:noAutofit/>
          </a:bodyPr>
          <a:lstStyle>
            <a:lvl1pPr lvl="0" algn="ctr">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129" name="Google Shape;129;p19"/>
          <p:cNvSpPr txBox="1"/>
          <p:nvPr>
            <p:ph idx="12" type="sldNum"/>
          </p:nvPr>
        </p:nvSpPr>
        <p:spPr>
          <a:xfrm>
            <a:off x="3276600" y="3178175"/>
            <a:ext cx="1066800" cy="182563"/>
          </a:xfrm>
          <a:prstGeom prst="rect">
            <a:avLst/>
          </a:prstGeom>
          <a:noFill/>
          <a:ln>
            <a:noFill/>
          </a:ln>
        </p:spPr>
        <p:txBody>
          <a:bodyPr anchorCtr="0" anchor="ctr" bIns="22850" lIns="45725" spcFirstLastPara="1" rIns="45725" wrap="square" tIns="2285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130" name="Shape 130"/>
        <p:cNvGrpSpPr/>
        <p:nvPr/>
      </p:nvGrpSpPr>
      <p:grpSpPr>
        <a:xfrm>
          <a:off x="0" y="0"/>
          <a:ext cx="0" cy="0"/>
          <a:chOff x="0" y="0"/>
          <a:chExt cx="0" cy="0"/>
        </a:xfrm>
      </p:grpSpPr>
      <p:sp>
        <p:nvSpPr>
          <p:cNvPr id="131" name="Google Shape;131;p20"/>
          <p:cNvSpPr txBox="1"/>
          <p:nvPr>
            <p:ph type="title"/>
          </p:nvPr>
        </p:nvSpPr>
        <p:spPr>
          <a:xfrm>
            <a:off x="896144" y="2400300"/>
            <a:ext cx="2743200" cy="283369"/>
          </a:xfrm>
          <a:prstGeom prst="rect">
            <a:avLst/>
          </a:prstGeom>
          <a:noFill/>
          <a:ln>
            <a:noFill/>
          </a:ln>
        </p:spPr>
        <p:txBody>
          <a:bodyPr anchorCtr="0" anchor="b" bIns="22850" lIns="45725" spcFirstLastPara="1" rIns="45725" wrap="square" tIns="22850">
            <a:normAutofit/>
          </a:bodyPr>
          <a:lstStyle>
            <a:lvl1pPr lvl="0" algn="l">
              <a:spcBef>
                <a:spcPts val="0"/>
              </a:spcBef>
              <a:spcAft>
                <a:spcPts val="0"/>
              </a:spcAft>
              <a:buClr>
                <a:schemeClr val="dk1"/>
              </a:buClr>
              <a:buSzPts val="1000"/>
              <a:buFont typeface="Calibri"/>
              <a:buNone/>
              <a:defRPr b="1" sz="1000"/>
            </a:lvl1pPr>
            <a:lvl2pPr lvl="1">
              <a:spcBef>
                <a:spcPts val="0"/>
              </a:spcBef>
              <a:spcAft>
                <a:spcPts val="0"/>
              </a:spcAft>
              <a:buSzPts val="700"/>
              <a:buNone/>
              <a:defRPr/>
            </a:lvl2pPr>
            <a:lvl3pPr lvl="2">
              <a:spcBef>
                <a:spcPts val="0"/>
              </a:spcBef>
              <a:spcAft>
                <a:spcPts val="0"/>
              </a:spcAft>
              <a:buSzPts val="700"/>
              <a:buNone/>
              <a:defRPr/>
            </a:lvl3pPr>
            <a:lvl4pPr lvl="3">
              <a:spcBef>
                <a:spcPts val="0"/>
              </a:spcBef>
              <a:spcAft>
                <a:spcPts val="0"/>
              </a:spcAft>
              <a:buSzPts val="700"/>
              <a:buNone/>
              <a:defRPr/>
            </a:lvl4pPr>
            <a:lvl5pPr lvl="4">
              <a:spcBef>
                <a:spcPts val="0"/>
              </a:spcBef>
              <a:spcAft>
                <a:spcPts val="0"/>
              </a:spcAft>
              <a:buSzPts val="700"/>
              <a:buNone/>
              <a:defRPr/>
            </a:lvl5pPr>
            <a:lvl6pPr lvl="5">
              <a:spcBef>
                <a:spcPts val="0"/>
              </a:spcBef>
              <a:spcAft>
                <a:spcPts val="0"/>
              </a:spcAft>
              <a:buSzPts val="700"/>
              <a:buNone/>
              <a:defRPr/>
            </a:lvl6pPr>
            <a:lvl7pPr lvl="6">
              <a:spcBef>
                <a:spcPts val="0"/>
              </a:spcBef>
              <a:spcAft>
                <a:spcPts val="0"/>
              </a:spcAft>
              <a:buSzPts val="700"/>
              <a:buNone/>
              <a:defRPr/>
            </a:lvl7pPr>
            <a:lvl8pPr lvl="7">
              <a:spcBef>
                <a:spcPts val="0"/>
              </a:spcBef>
              <a:spcAft>
                <a:spcPts val="0"/>
              </a:spcAft>
              <a:buSzPts val="700"/>
              <a:buNone/>
              <a:defRPr/>
            </a:lvl8pPr>
            <a:lvl9pPr lvl="8">
              <a:spcBef>
                <a:spcPts val="0"/>
              </a:spcBef>
              <a:spcAft>
                <a:spcPts val="0"/>
              </a:spcAft>
              <a:buSzPts val="700"/>
              <a:buNone/>
              <a:defRPr/>
            </a:lvl9pPr>
          </a:lstStyle>
          <a:p/>
        </p:txBody>
      </p:sp>
      <p:sp>
        <p:nvSpPr>
          <p:cNvPr id="132" name="Google Shape;132;p20"/>
          <p:cNvSpPr/>
          <p:nvPr>
            <p:ph idx="2" type="pic"/>
          </p:nvPr>
        </p:nvSpPr>
        <p:spPr>
          <a:xfrm>
            <a:off x="896144" y="306388"/>
            <a:ext cx="2743200" cy="2057400"/>
          </a:xfrm>
          <a:prstGeom prst="rect">
            <a:avLst/>
          </a:prstGeom>
          <a:noFill/>
          <a:ln>
            <a:noFill/>
          </a:ln>
        </p:spPr>
      </p:sp>
      <p:sp>
        <p:nvSpPr>
          <p:cNvPr id="133" name="Google Shape;133;p20"/>
          <p:cNvSpPr txBox="1"/>
          <p:nvPr>
            <p:ph idx="1" type="body"/>
          </p:nvPr>
        </p:nvSpPr>
        <p:spPr>
          <a:xfrm>
            <a:off x="896144" y="2683669"/>
            <a:ext cx="2743200" cy="402431"/>
          </a:xfrm>
          <a:prstGeom prst="rect">
            <a:avLst/>
          </a:prstGeom>
          <a:noFill/>
          <a:ln>
            <a:noFill/>
          </a:ln>
        </p:spPr>
        <p:txBody>
          <a:bodyPr anchorCtr="0" anchor="t" bIns="22850" lIns="45725" spcFirstLastPara="1" rIns="45725" wrap="square" tIns="22850">
            <a:normAutofit/>
          </a:bodyPr>
          <a:lstStyle>
            <a:lvl1pPr indent="-228600" lvl="0" marL="457200" algn="l">
              <a:spcBef>
                <a:spcPts val="100"/>
              </a:spcBef>
              <a:spcAft>
                <a:spcPts val="0"/>
              </a:spcAft>
              <a:buClr>
                <a:schemeClr val="dk1"/>
              </a:buClr>
              <a:buSzPts val="700"/>
              <a:buNone/>
              <a:defRPr sz="700"/>
            </a:lvl1pPr>
            <a:lvl2pPr indent="-228600" lvl="1" marL="914400" algn="l">
              <a:spcBef>
                <a:spcPts val="100"/>
              </a:spcBef>
              <a:spcAft>
                <a:spcPts val="0"/>
              </a:spcAft>
              <a:buClr>
                <a:schemeClr val="dk1"/>
              </a:buClr>
              <a:buSzPts val="600"/>
              <a:buNone/>
              <a:defRPr sz="600"/>
            </a:lvl2pPr>
            <a:lvl3pPr indent="-228600" lvl="2" marL="1371600" algn="l">
              <a:spcBef>
                <a:spcPts val="100"/>
              </a:spcBef>
              <a:spcAft>
                <a:spcPts val="0"/>
              </a:spcAft>
              <a:buClr>
                <a:schemeClr val="dk1"/>
              </a:buClr>
              <a:buSzPts val="500"/>
              <a:buNone/>
              <a:defRPr sz="500"/>
            </a:lvl3pPr>
            <a:lvl4pPr indent="-228600" lvl="3" marL="1828800" algn="l">
              <a:spcBef>
                <a:spcPts val="100"/>
              </a:spcBef>
              <a:spcAft>
                <a:spcPts val="0"/>
              </a:spcAft>
              <a:buClr>
                <a:schemeClr val="dk1"/>
              </a:buClr>
              <a:buSzPts val="500"/>
              <a:buNone/>
              <a:defRPr sz="500"/>
            </a:lvl4pPr>
            <a:lvl5pPr indent="-228600" lvl="4" marL="2286000" algn="l">
              <a:spcBef>
                <a:spcPts val="100"/>
              </a:spcBef>
              <a:spcAft>
                <a:spcPts val="0"/>
              </a:spcAft>
              <a:buClr>
                <a:schemeClr val="dk1"/>
              </a:buClr>
              <a:buSzPts val="500"/>
              <a:buNone/>
              <a:defRPr sz="500"/>
            </a:lvl5pPr>
            <a:lvl6pPr indent="-228600" lvl="5" marL="2743200" algn="l">
              <a:spcBef>
                <a:spcPts val="100"/>
              </a:spcBef>
              <a:spcAft>
                <a:spcPts val="0"/>
              </a:spcAft>
              <a:buClr>
                <a:schemeClr val="dk1"/>
              </a:buClr>
              <a:buSzPts val="500"/>
              <a:buNone/>
              <a:defRPr sz="500"/>
            </a:lvl6pPr>
            <a:lvl7pPr indent="-228600" lvl="6" marL="3200400" algn="l">
              <a:spcBef>
                <a:spcPts val="100"/>
              </a:spcBef>
              <a:spcAft>
                <a:spcPts val="0"/>
              </a:spcAft>
              <a:buClr>
                <a:schemeClr val="dk1"/>
              </a:buClr>
              <a:buSzPts val="500"/>
              <a:buNone/>
              <a:defRPr sz="500"/>
            </a:lvl7pPr>
            <a:lvl8pPr indent="-228600" lvl="7" marL="3657600" algn="l">
              <a:spcBef>
                <a:spcPts val="100"/>
              </a:spcBef>
              <a:spcAft>
                <a:spcPts val="0"/>
              </a:spcAft>
              <a:buClr>
                <a:schemeClr val="dk1"/>
              </a:buClr>
              <a:buSzPts val="500"/>
              <a:buNone/>
              <a:defRPr sz="500"/>
            </a:lvl8pPr>
            <a:lvl9pPr indent="-228600" lvl="8" marL="4114800" algn="l">
              <a:spcBef>
                <a:spcPts val="100"/>
              </a:spcBef>
              <a:spcAft>
                <a:spcPts val="0"/>
              </a:spcAft>
              <a:buClr>
                <a:schemeClr val="dk1"/>
              </a:buClr>
              <a:buSzPts val="500"/>
              <a:buNone/>
              <a:defRPr sz="500"/>
            </a:lvl9pPr>
          </a:lstStyle>
          <a:p/>
        </p:txBody>
      </p:sp>
      <p:sp>
        <p:nvSpPr>
          <p:cNvPr id="134" name="Google Shape;134;p20"/>
          <p:cNvSpPr txBox="1"/>
          <p:nvPr>
            <p:ph idx="10" type="dt"/>
          </p:nvPr>
        </p:nvSpPr>
        <p:spPr>
          <a:xfrm>
            <a:off x="228600" y="3178175"/>
            <a:ext cx="1066800" cy="182563"/>
          </a:xfrm>
          <a:prstGeom prst="rect">
            <a:avLst/>
          </a:prstGeom>
          <a:noFill/>
          <a:ln>
            <a:noFill/>
          </a:ln>
        </p:spPr>
        <p:txBody>
          <a:bodyPr anchorCtr="0" anchor="ctr" bIns="22850" lIns="45725" spcFirstLastPara="1" rIns="45725" wrap="square" tIns="22850">
            <a:noAutofit/>
          </a:bodyPr>
          <a:lstStyle>
            <a:lvl1pPr lvl="0" algn="l">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135" name="Google Shape;135;p20"/>
          <p:cNvSpPr txBox="1"/>
          <p:nvPr>
            <p:ph idx="11" type="ftr"/>
          </p:nvPr>
        </p:nvSpPr>
        <p:spPr>
          <a:xfrm>
            <a:off x="1562100" y="3178175"/>
            <a:ext cx="1447800" cy="182563"/>
          </a:xfrm>
          <a:prstGeom prst="rect">
            <a:avLst/>
          </a:prstGeom>
          <a:noFill/>
          <a:ln>
            <a:noFill/>
          </a:ln>
        </p:spPr>
        <p:txBody>
          <a:bodyPr anchorCtr="0" anchor="ctr" bIns="22850" lIns="45725" spcFirstLastPara="1" rIns="45725" wrap="square" tIns="22850">
            <a:noAutofit/>
          </a:bodyPr>
          <a:lstStyle>
            <a:lvl1pPr lvl="0" algn="ctr">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136" name="Google Shape;136;p20"/>
          <p:cNvSpPr txBox="1"/>
          <p:nvPr>
            <p:ph idx="12" type="sldNum"/>
          </p:nvPr>
        </p:nvSpPr>
        <p:spPr>
          <a:xfrm>
            <a:off x="3276600" y="3178175"/>
            <a:ext cx="1066800" cy="182563"/>
          </a:xfrm>
          <a:prstGeom prst="rect">
            <a:avLst/>
          </a:prstGeom>
          <a:noFill/>
          <a:ln>
            <a:noFill/>
          </a:ln>
        </p:spPr>
        <p:txBody>
          <a:bodyPr anchorCtr="0" anchor="ctr" bIns="22850" lIns="45725" spcFirstLastPara="1" rIns="45725" wrap="square" tIns="2285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137" name="Shape 137"/>
        <p:cNvGrpSpPr/>
        <p:nvPr/>
      </p:nvGrpSpPr>
      <p:grpSpPr>
        <a:xfrm>
          <a:off x="0" y="0"/>
          <a:ext cx="0" cy="0"/>
          <a:chOff x="0" y="0"/>
          <a:chExt cx="0" cy="0"/>
        </a:xfrm>
      </p:grpSpPr>
      <p:sp>
        <p:nvSpPr>
          <p:cNvPr id="138" name="Google Shape;138;p21"/>
          <p:cNvSpPr txBox="1"/>
          <p:nvPr>
            <p:ph type="title"/>
          </p:nvPr>
        </p:nvSpPr>
        <p:spPr>
          <a:xfrm>
            <a:off x="228600" y="137319"/>
            <a:ext cx="4114800" cy="571500"/>
          </a:xfrm>
          <a:prstGeom prst="rect">
            <a:avLst/>
          </a:prstGeom>
          <a:noFill/>
          <a:ln>
            <a:noFill/>
          </a:ln>
        </p:spPr>
        <p:txBody>
          <a:bodyPr anchorCtr="0" anchor="ctr" bIns="22850" lIns="45725" spcFirstLastPara="1" rIns="45725" wrap="square" tIns="22850">
            <a:normAutofit/>
          </a:bodyPr>
          <a:lstStyle>
            <a:lvl1pPr lvl="0" algn="ctr">
              <a:spcBef>
                <a:spcPts val="0"/>
              </a:spcBef>
              <a:spcAft>
                <a:spcPts val="0"/>
              </a:spcAft>
              <a:buClr>
                <a:schemeClr val="dk1"/>
              </a:buClr>
              <a:buSzPts val="900"/>
              <a:buNone/>
              <a:defRPr/>
            </a:lvl1pPr>
            <a:lvl2pPr lvl="1">
              <a:spcBef>
                <a:spcPts val="0"/>
              </a:spcBef>
              <a:spcAft>
                <a:spcPts val="0"/>
              </a:spcAft>
              <a:buSzPts val="700"/>
              <a:buNone/>
              <a:defRPr/>
            </a:lvl2pPr>
            <a:lvl3pPr lvl="2">
              <a:spcBef>
                <a:spcPts val="0"/>
              </a:spcBef>
              <a:spcAft>
                <a:spcPts val="0"/>
              </a:spcAft>
              <a:buSzPts val="700"/>
              <a:buNone/>
              <a:defRPr/>
            </a:lvl3pPr>
            <a:lvl4pPr lvl="3">
              <a:spcBef>
                <a:spcPts val="0"/>
              </a:spcBef>
              <a:spcAft>
                <a:spcPts val="0"/>
              </a:spcAft>
              <a:buSzPts val="700"/>
              <a:buNone/>
              <a:defRPr/>
            </a:lvl4pPr>
            <a:lvl5pPr lvl="4">
              <a:spcBef>
                <a:spcPts val="0"/>
              </a:spcBef>
              <a:spcAft>
                <a:spcPts val="0"/>
              </a:spcAft>
              <a:buSzPts val="700"/>
              <a:buNone/>
              <a:defRPr/>
            </a:lvl5pPr>
            <a:lvl6pPr lvl="5">
              <a:spcBef>
                <a:spcPts val="0"/>
              </a:spcBef>
              <a:spcAft>
                <a:spcPts val="0"/>
              </a:spcAft>
              <a:buSzPts val="700"/>
              <a:buNone/>
              <a:defRPr/>
            </a:lvl6pPr>
            <a:lvl7pPr lvl="6">
              <a:spcBef>
                <a:spcPts val="0"/>
              </a:spcBef>
              <a:spcAft>
                <a:spcPts val="0"/>
              </a:spcAft>
              <a:buSzPts val="700"/>
              <a:buNone/>
              <a:defRPr/>
            </a:lvl7pPr>
            <a:lvl8pPr lvl="7">
              <a:spcBef>
                <a:spcPts val="0"/>
              </a:spcBef>
              <a:spcAft>
                <a:spcPts val="0"/>
              </a:spcAft>
              <a:buSzPts val="700"/>
              <a:buNone/>
              <a:defRPr/>
            </a:lvl8pPr>
            <a:lvl9pPr lvl="8">
              <a:spcBef>
                <a:spcPts val="0"/>
              </a:spcBef>
              <a:spcAft>
                <a:spcPts val="0"/>
              </a:spcAft>
              <a:buSzPts val="700"/>
              <a:buNone/>
              <a:defRPr/>
            </a:lvl9pPr>
          </a:lstStyle>
          <a:p/>
        </p:txBody>
      </p:sp>
      <p:sp>
        <p:nvSpPr>
          <p:cNvPr id="139" name="Google Shape;139;p21"/>
          <p:cNvSpPr txBox="1"/>
          <p:nvPr>
            <p:ph idx="1" type="body"/>
          </p:nvPr>
        </p:nvSpPr>
        <p:spPr>
          <a:xfrm rot="5400000">
            <a:off x="1154509" y="-125809"/>
            <a:ext cx="2262982" cy="4114800"/>
          </a:xfrm>
          <a:prstGeom prst="rect">
            <a:avLst/>
          </a:prstGeom>
          <a:noFill/>
          <a:ln>
            <a:noFill/>
          </a:ln>
        </p:spPr>
        <p:txBody>
          <a:bodyPr anchorCtr="0" anchor="t" bIns="22850" lIns="45725" spcFirstLastPara="1" rIns="45725" wrap="square" tIns="22850">
            <a:normAutofit/>
          </a:bodyPr>
          <a:lstStyle>
            <a:lvl1pPr indent="-285750" lvl="0" marL="457200" algn="l">
              <a:spcBef>
                <a:spcPts val="200"/>
              </a:spcBef>
              <a:spcAft>
                <a:spcPts val="0"/>
              </a:spcAft>
              <a:buClr>
                <a:schemeClr val="dk1"/>
              </a:buClr>
              <a:buSzPts val="900"/>
              <a:buChar char="•"/>
              <a:defRPr/>
            </a:lvl1pPr>
            <a:lvl2pPr indent="-285750" lvl="1" marL="914400" algn="l">
              <a:spcBef>
                <a:spcPts val="200"/>
              </a:spcBef>
              <a:spcAft>
                <a:spcPts val="0"/>
              </a:spcAft>
              <a:buClr>
                <a:schemeClr val="dk1"/>
              </a:buClr>
              <a:buSzPts val="900"/>
              <a:buChar char="–"/>
              <a:defRPr/>
            </a:lvl2pPr>
            <a:lvl3pPr indent="-285750" lvl="2" marL="1371600" algn="l">
              <a:spcBef>
                <a:spcPts val="200"/>
              </a:spcBef>
              <a:spcAft>
                <a:spcPts val="0"/>
              </a:spcAft>
              <a:buClr>
                <a:schemeClr val="dk1"/>
              </a:buClr>
              <a:buSzPts val="900"/>
              <a:buChar char="•"/>
              <a:defRPr/>
            </a:lvl3pPr>
            <a:lvl4pPr indent="-285750" lvl="3" marL="1828800" algn="l">
              <a:spcBef>
                <a:spcPts val="200"/>
              </a:spcBef>
              <a:spcAft>
                <a:spcPts val="0"/>
              </a:spcAft>
              <a:buClr>
                <a:schemeClr val="dk1"/>
              </a:buClr>
              <a:buSzPts val="900"/>
              <a:buChar char="–"/>
              <a:defRPr/>
            </a:lvl4pPr>
            <a:lvl5pPr indent="-285750" lvl="4" marL="2286000" algn="l">
              <a:spcBef>
                <a:spcPts val="200"/>
              </a:spcBef>
              <a:spcAft>
                <a:spcPts val="0"/>
              </a:spcAft>
              <a:buClr>
                <a:schemeClr val="dk1"/>
              </a:buClr>
              <a:buSzPts val="900"/>
              <a:buChar char="»"/>
              <a:defRPr/>
            </a:lvl5pPr>
            <a:lvl6pPr indent="-285750" lvl="5" marL="2743200" algn="l">
              <a:spcBef>
                <a:spcPts val="200"/>
              </a:spcBef>
              <a:spcAft>
                <a:spcPts val="0"/>
              </a:spcAft>
              <a:buClr>
                <a:schemeClr val="dk1"/>
              </a:buClr>
              <a:buSzPts val="900"/>
              <a:buChar char="•"/>
              <a:defRPr/>
            </a:lvl6pPr>
            <a:lvl7pPr indent="-285750" lvl="6" marL="3200400" algn="l">
              <a:spcBef>
                <a:spcPts val="200"/>
              </a:spcBef>
              <a:spcAft>
                <a:spcPts val="0"/>
              </a:spcAft>
              <a:buClr>
                <a:schemeClr val="dk1"/>
              </a:buClr>
              <a:buSzPts val="900"/>
              <a:buChar char="•"/>
              <a:defRPr/>
            </a:lvl7pPr>
            <a:lvl8pPr indent="-285750" lvl="7" marL="3657600" algn="l">
              <a:spcBef>
                <a:spcPts val="200"/>
              </a:spcBef>
              <a:spcAft>
                <a:spcPts val="0"/>
              </a:spcAft>
              <a:buClr>
                <a:schemeClr val="dk1"/>
              </a:buClr>
              <a:buSzPts val="900"/>
              <a:buChar char="•"/>
              <a:defRPr/>
            </a:lvl8pPr>
            <a:lvl9pPr indent="-285750" lvl="8" marL="4114800" algn="l">
              <a:spcBef>
                <a:spcPts val="200"/>
              </a:spcBef>
              <a:spcAft>
                <a:spcPts val="0"/>
              </a:spcAft>
              <a:buClr>
                <a:schemeClr val="dk1"/>
              </a:buClr>
              <a:buSzPts val="900"/>
              <a:buChar char="•"/>
              <a:defRPr/>
            </a:lvl9pPr>
          </a:lstStyle>
          <a:p/>
        </p:txBody>
      </p:sp>
      <p:sp>
        <p:nvSpPr>
          <p:cNvPr id="140" name="Google Shape;140;p21"/>
          <p:cNvSpPr txBox="1"/>
          <p:nvPr>
            <p:ph idx="10" type="dt"/>
          </p:nvPr>
        </p:nvSpPr>
        <p:spPr>
          <a:xfrm>
            <a:off x="228600" y="3178175"/>
            <a:ext cx="1066800" cy="182563"/>
          </a:xfrm>
          <a:prstGeom prst="rect">
            <a:avLst/>
          </a:prstGeom>
          <a:noFill/>
          <a:ln>
            <a:noFill/>
          </a:ln>
        </p:spPr>
        <p:txBody>
          <a:bodyPr anchorCtr="0" anchor="ctr" bIns="22850" lIns="45725" spcFirstLastPara="1" rIns="45725" wrap="square" tIns="22850">
            <a:noAutofit/>
          </a:bodyPr>
          <a:lstStyle>
            <a:lvl1pPr lvl="0" algn="l">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141" name="Google Shape;141;p21"/>
          <p:cNvSpPr txBox="1"/>
          <p:nvPr>
            <p:ph idx="11" type="ftr"/>
          </p:nvPr>
        </p:nvSpPr>
        <p:spPr>
          <a:xfrm>
            <a:off x="1562100" y="3178175"/>
            <a:ext cx="1447800" cy="182563"/>
          </a:xfrm>
          <a:prstGeom prst="rect">
            <a:avLst/>
          </a:prstGeom>
          <a:noFill/>
          <a:ln>
            <a:noFill/>
          </a:ln>
        </p:spPr>
        <p:txBody>
          <a:bodyPr anchorCtr="0" anchor="ctr" bIns="22850" lIns="45725" spcFirstLastPara="1" rIns="45725" wrap="square" tIns="22850">
            <a:noAutofit/>
          </a:bodyPr>
          <a:lstStyle>
            <a:lvl1pPr lvl="0" algn="ctr">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142" name="Google Shape;142;p21"/>
          <p:cNvSpPr txBox="1"/>
          <p:nvPr>
            <p:ph idx="12" type="sldNum"/>
          </p:nvPr>
        </p:nvSpPr>
        <p:spPr>
          <a:xfrm>
            <a:off x="3276600" y="3178175"/>
            <a:ext cx="1066800" cy="182563"/>
          </a:xfrm>
          <a:prstGeom prst="rect">
            <a:avLst/>
          </a:prstGeom>
          <a:noFill/>
          <a:ln>
            <a:noFill/>
          </a:ln>
        </p:spPr>
        <p:txBody>
          <a:bodyPr anchorCtr="0" anchor="ctr" bIns="22850" lIns="45725" spcFirstLastPara="1" rIns="45725" wrap="square" tIns="2285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9" name="Shape 19"/>
        <p:cNvGrpSpPr/>
        <p:nvPr/>
      </p:nvGrpSpPr>
      <p:grpSpPr>
        <a:xfrm>
          <a:off x="0" y="0"/>
          <a:ext cx="0" cy="0"/>
          <a:chOff x="0" y="0"/>
          <a:chExt cx="0" cy="0"/>
        </a:xfrm>
      </p:grpSpPr>
      <p:sp>
        <p:nvSpPr>
          <p:cNvPr id="20" name="Google Shape;20;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21" name="Google Shape;21;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grpSp>
        <p:nvGrpSpPr>
          <p:cNvPr id="22" name="Google Shape;22;p3"/>
          <p:cNvGrpSpPr/>
          <p:nvPr/>
        </p:nvGrpSpPr>
        <p:grpSpPr>
          <a:xfrm>
            <a:off x="25" y="-36126"/>
            <a:ext cx="9144022" cy="1994911"/>
            <a:chOff x="0" y="-38100"/>
            <a:chExt cx="1264034" cy="2747433"/>
          </a:xfrm>
        </p:grpSpPr>
        <p:sp>
          <p:nvSpPr>
            <p:cNvPr id="23" name="Google Shape;23;p3"/>
            <p:cNvSpPr/>
            <p:nvPr/>
          </p:nvSpPr>
          <p:spPr>
            <a:xfrm>
              <a:off x="0" y="0"/>
              <a:ext cx="1264034" cy="2709333"/>
            </a:xfrm>
            <a:custGeom>
              <a:rect b="b" l="l" r="r" t="t"/>
              <a:pathLst>
                <a:path extrusionOk="0" h="2709333" w="1264034">
                  <a:moveTo>
                    <a:pt x="0" y="0"/>
                  </a:moveTo>
                  <a:lnTo>
                    <a:pt x="1264034" y="0"/>
                  </a:lnTo>
                  <a:lnTo>
                    <a:pt x="1264034" y="2709333"/>
                  </a:lnTo>
                  <a:lnTo>
                    <a:pt x="0" y="2709333"/>
                  </a:lnTo>
                  <a:close/>
                </a:path>
              </a:pathLst>
            </a:custGeom>
            <a:solidFill>
              <a:srgbClr val="FF0000"/>
            </a:solidFill>
            <a:ln>
              <a:noFill/>
            </a:ln>
          </p:spPr>
        </p:sp>
        <p:sp>
          <p:nvSpPr>
            <p:cNvPr id="24" name="Google Shape;24;p3"/>
            <p:cNvSpPr txBox="1"/>
            <p:nvPr/>
          </p:nvSpPr>
          <p:spPr>
            <a:xfrm>
              <a:off x="0" y="-38100"/>
              <a:ext cx="812700" cy="850800"/>
            </a:xfrm>
            <a:prstGeom prst="rect">
              <a:avLst/>
            </a:prstGeom>
            <a:noFill/>
            <a:ln>
              <a:noFill/>
            </a:ln>
          </p:spPr>
          <p:txBody>
            <a:bodyPr anchorCtr="0" anchor="ctr" bIns="25400" lIns="25400" spcFirstLastPara="1" rIns="25400" wrap="square" tIns="25400">
              <a:noAutofit/>
            </a:bodyPr>
            <a:lstStyle/>
            <a:p>
              <a:pPr indent="0" lvl="0" marL="0" marR="0" rtl="0" algn="ctr">
                <a:lnSpc>
                  <a:spcPct val="147722"/>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143" name="Shape 143"/>
        <p:cNvGrpSpPr/>
        <p:nvPr/>
      </p:nvGrpSpPr>
      <p:grpSpPr>
        <a:xfrm>
          <a:off x="0" y="0"/>
          <a:ext cx="0" cy="0"/>
          <a:chOff x="0" y="0"/>
          <a:chExt cx="0" cy="0"/>
        </a:xfrm>
      </p:grpSpPr>
      <p:sp>
        <p:nvSpPr>
          <p:cNvPr id="144" name="Google Shape;144;p22"/>
          <p:cNvSpPr txBox="1"/>
          <p:nvPr>
            <p:ph type="title"/>
          </p:nvPr>
        </p:nvSpPr>
        <p:spPr>
          <a:xfrm rot="5400000">
            <a:off x="2366169" y="1085850"/>
            <a:ext cx="2925763" cy="1028700"/>
          </a:xfrm>
          <a:prstGeom prst="rect">
            <a:avLst/>
          </a:prstGeom>
          <a:noFill/>
          <a:ln>
            <a:noFill/>
          </a:ln>
        </p:spPr>
        <p:txBody>
          <a:bodyPr anchorCtr="0" anchor="ctr" bIns="22850" lIns="45725" spcFirstLastPara="1" rIns="45725" wrap="square" tIns="22850">
            <a:normAutofit/>
          </a:bodyPr>
          <a:lstStyle>
            <a:lvl1pPr lvl="0" algn="ctr">
              <a:spcBef>
                <a:spcPts val="0"/>
              </a:spcBef>
              <a:spcAft>
                <a:spcPts val="0"/>
              </a:spcAft>
              <a:buClr>
                <a:schemeClr val="dk1"/>
              </a:buClr>
              <a:buSzPts val="900"/>
              <a:buNone/>
              <a:defRPr/>
            </a:lvl1pPr>
            <a:lvl2pPr lvl="1">
              <a:spcBef>
                <a:spcPts val="0"/>
              </a:spcBef>
              <a:spcAft>
                <a:spcPts val="0"/>
              </a:spcAft>
              <a:buSzPts val="700"/>
              <a:buNone/>
              <a:defRPr/>
            </a:lvl2pPr>
            <a:lvl3pPr lvl="2">
              <a:spcBef>
                <a:spcPts val="0"/>
              </a:spcBef>
              <a:spcAft>
                <a:spcPts val="0"/>
              </a:spcAft>
              <a:buSzPts val="700"/>
              <a:buNone/>
              <a:defRPr/>
            </a:lvl3pPr>
            <a:lvl4pPr lvl="3">
              <a:spcBef>
                <a:spcPts val="0"/>
              </a:spcBef>
              <a:spcAft>
                <a:spcPts val="0"/>
              </a:spcAft>
              <a:buSzPts val="700"/>
              <a:buNone/>
              <a:defRPr/>
            </a:lvl4pPr>
            <a:lvl5pPr lvl="4">
              <a:spcBef>
                <a:spcPts val="0"/>
              </a:spcBef>
              <a:spcAft>
                <a:spcPts val="0"/>
              </a:spcAft>
              <a:buSzPts val="700"/>
              <a:buNone/>
              <a:defRPr/>
            </a:lvl5pPr>
            <a:lvl6pPr lvl="5">
              <a:spcBef>
                <a:spcPts val="0"/>
              </a:spcBef>
              <a:spcAft>
                <a:spcPts val="0"/>
              </a:spcAft>
              <a:buSzPts val="700"/>
              <a:buNone/>
              <a:defRPr/>
            </a:lvl6pPr>
            <a:lvl7pPr lvl="6">
              <a:spcBef>
                <a:spcPts val="0"/>
              </a:spcBef>
              <a:spcAft>
                <a:spcPts val="0"/>
              </a:spcAft>
              <a:buSzPts val="700"/>
              <a:buNone/>
              <a:defRPr/>
            </a:lvl7pPr>
            <a:lvl8pPr lvl="7">
              <a:spcBef>
                <a:spcPts val="0"/>
              </a:spcBef>
              <a:spcAft>
                <a:spcPts val="0"/>
              </a:spcAft>
              <a:buSzPts val="700"/>
              <a:buNone/>
              <a:defRPr/>
            </a:lvl8pPr>
            <a:lvl9pPr lvl="8">
              <a:spcBef>
                <a:spcPts val="0"/>
              </a:spcBef>
              <a:spcAft>
                <a:spcPts val="0"/>
              </a:spcAft>
              <a:buSzPts val="700"/>
              <a:buNone/>
              <a:defRPr/>
            </a:lvl9pPr>
          </a:lstStyle>
          <a:p/>
        </p:txBody>
      </p:sp>
      <p:sp>
        <p:nvSpPr>
          <p:cNvPr id="145" name="Google Shape;145;p22"/>
          <p:cNvSpPr txBox="1"/>
          <p:nvPr>
            <p:ph idx="1" type="body"/>
          </p:nvPr>
        </p:nvSpPr>
        <p:spPr>
          <a:xfrm rot="5400000">
            <a:off x="270669" y="95250"/>
            <a:ext cx="2925763" cy="3009900"/>
          </a:xfrm>
          <a:prstGeom prst="rect">
            <a:avLst/>
          </a:prstGeom>
          <a:noFill/>
          <a:ln>
            <a:noFill/>
          </a:ln>
        </p:spPr>
        <p:txBody>
          <a:bodyPr anchorCtr="0" anchor="t" bIns="22850" lIns="45725" spcFirstLastPara="1" rIns="45725" wrap="square" tIns="22850">
            <a:normAutofit/>
          </a:bodyPr>
          <a:lstStyle>
            <a:lvl1pPr indent="-285750" lvl="0" marL="457200" algn="l">
              <a:spcBef>
                <a:spcPts val="200"/>
              </a:spcBef>
              <a:spcAft>
                <a:spcPts val="0"/>
              </a:spcAft>
              <a:buClr>
                <a:schemeClr val="dk1"/>
              </a:buClr>
              <a:buSzPts val="900"/>
              <a:buChar char="•"/>
              <a:defRPr/>
            </a:lvl1pPr>
            <a:lvl2pPr indent="-285750" lvl="1" marL="914400" algn="l">
              <a:spcBef>
                <a:spcPts val="200"/>
              </a:spcBef>
              <a:spcAft>
                <a:spcPts val="0"/>
              </a:spcAft>
              <a:buClr>
                <a:schemeClr val="dk1"/>
              </a:buClr>
              <a:buSzPts val="900"/>
              <a:buChar char="–"/>
              <a:defRPr/>
            </a:lvl2pPr>
            <a:lvl3pPr indent="-285750" lvl="2" marL="1371600" algn="l">
              <a:spcBef>
                <a:spcPts val="200"/>
              </a:spcBef>
              <a:spcAft>
                <a:spcPts val="0"/>
              </a:spcAft>
              <a:buClr>
                <a:schemeClr val="dk1"/>
              </a:buClr>
              <a:buSzPts val="900"/>
              <a:buChar char="•"/>
              <a:defRPr/>
            </a:lvl3pPr>
            <a:lvl4pPr indent="-285750" lvl="3" marL="1828800" algn="l">
              <a:spcBef>
                <a:spcPts val="200"/>
              </a:spcBef>
              <a:spcAft>
                <a:spcPts val="0"/>
              </a:spcAft>
              <a:buClr>
                <a:schemeClr val="dk1"/>
              </a:buClr>
              <a:buSzPts val="900"/>
              <a:buChar char="–"/>
              <a:defRPr/>
            </a:lvl4pPr>
            <a:lvl5pPr indent="-285750" lvl="4" marL="2286000" algn="l">
              <a:spcBef>
                <a:spcPts val="200"/>
              </a:spcBef>
              <a:spcAft>
                <a:spcPts val="0"/>
              </a:spcAft>
              <a:buClr>
                <a:schemeClr val="dk1"/>
              </a:buClr>
              <a:buSzPts val="900"/>
              <a:buChar char="»"/>
              <a:defRPr/>
            </a:lvl5pPr>
            <a:lvl6pPr indent="-285750" lvl="5" marL="2743200" algn="l">
              <a:spcBef>
                <a:spcPts val="200"/>
              </a:spcBef>
              <a:spcAft>
                <a:spcPts val="0"/>
              </a:spcAft>
              <a:buClr>
                <a:schemeClr val="dk1"/>
              </a:buClr>
              <a:buSzPts val="900"/>
              <a:buChar char="•"/>
              <a:defRPr/>
            </a:lvl6pPr>
            <a:lvl7pPr indent="-285750" lvl="6" marL="3200400" algn="l">
              <a:spcBef>
                <a:spcPts val="200"/>
              </a:spcBef>
              <a:spcAft>
                <a:spcPts val="0"/>
              </a:spcAft>
              <a:buClr>
                <a:schemeClr val="dk1"/>
              </a:buClr>
              <a:buSzPts val="900"/>
              <a:buChar char="•"/>
              <a:defRPr/>
            </a:lvl7pPr>
            <a:lvl8pPr indent="-285750" lvl="7" marL="3657600" algn="l">
              <a:spcBef>
                <a:spcPts val="200"/>
              </a:spcBef>
              <a:spcAft>
                <a:spcPts val="0"/>
              </a:spcAft>
              <a:buClr>
                <a:schemeClr val="dk1"/>
              </a:buClr>
              <a:buSzPts val="900"/>
              <a:buChar char="•"/>
              <a:defRPr/>
            </a:lvl8pPr>
            <a:lvl9pPr indent="-285750" lvl="8" marL="4114800" algn="l">
              <a:spcBef>
                <a:spcPts val="200"/>
              </a:spcBef>
              <a:spcAft>
                <a:spcPts val="0"/>
              </a:spcAft>
              <a:buClr>
                <a:schemeClr val="dk1"/>
              </a:buClr>
              <a:buSzPts val="900"/>
              <a:buChar char="•"/>
              <a:defRPr/>
            </a:lvl9pPr>
          </a:lstStyle>
          <a:p/>
        </p:txBody>
      </p:sp>
      <p:sp>
        <p:nvSpPr>
          <p:cNvPr id="146" name="Google Shape;146;p22"/>
          <p:cNvSpPr txBox="1"/>
          <p:nvPr>
            <p:ph idx="10" type="dt"/>
          </p:nvPr>
        </p:nvSpPr>
        <p:spPr>
          <a:xfrm>
            <a:off x="228600" y="3178175"/>
            <a:ext cx="1066800" cy="182563"/>
          </a:xfrm>
          <a:prstGeom prst="rect">
            <a:avLst/>
          </a:prstGeom>
          <a:noFill/>
          <a:ln>
            <a:noFill/>
          </a:ln>
        </p:spPr>
        <p:txBody>
          <a:bodyPr anchorCtr="0" anchor="ctr" bIns="22850" lIns="45725" spcFirstLastPara="1" rIns="45725" wrap="square" tIns="22850">
            <a:noAutofit/>
          </a:bodyPr>
          <a:lstStyle>
            <a:lvl1pPr lvl="0" algn="l">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147" name="Google Shape;147;p22"/>
          <p:cNvSpPr txBox="1"/>
          <p:nvPr>
            <p:ph idx="11" type="ftr"/>
          </p:nvPr>
        </p:nvSpPr>
        <p:spPr>
          <a:xfrm>
            <a:off x="1562100" y="3178175"/>
            <a:ext cx="1447800" cy="182563"/>
          </a:xfrm>
          <a:prstGeom prst="rect">
            <a:avLst/>
          </a:prstGeom>
          <a:noFill/>
          <a:ln>
            <a:noFill/>
          </a:ln>
        </p:spPr>
        <p:txBody>
          <a:bodyPr anchorCtr="0" anchor="ctr" bIns="22850" lIns="45725" spcFirstLastPara="1" rIns="45725" wrap="square" tIns="22850">
            <a:noAutofit/>
          </a:bodyPr>
          <a:lstStyle>
            <a:lvl1pPr lvl="0" algn="ctr">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148" name="Google Shape;148;p22"/>
          <p:cNvSpPr txBox="1"/>
          <p:nvPr>
            <p:ph idx="12" type="sldNum"/>
          </p:nvPr>
        </p:nvSpPr>
        <p:spPr>
          <a:xfrm>
            <a:off x="3276600" y="3178175"/>
            <a:ext cx="1066800" cy="182563"/>
          </a:xfrm>
          <a:prstGeom prst="rect">
            <a:avLst/>
          </a:prstGeom>
          <a:noFill/>
          <a:ln>
            <a:noFill/>
          </a:ln>
        </p:spPr>
        <p:txBody>
          <a:bodyPr anchorCtr="0" anchor="ctr" bIns="22850" lIns="45725" spcFirstLastPara="1" rIns="45725" wrap="square" tIns="2285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5" name="Shape 25"/>
        <p:cNvGrpSpPr/>
        <p:nvPr/>
      </p:nvGrpSpPr>
      <p:grpSpPr>
        <a:xfrm>
          <a:off x="0" y="0"/>
          <a:ext cx="0" cy="0"/>
          <a:chOff x="0" y="0"/>
          <a:chExt cx="0" cy="0"/>
        </a:xfrm>
      </p:grpSpPr>
      <p:sp>
        <p:nvSpPr>
          <p:cNvPr id="26" name="Google Shape;26;p4"/>
          <p:cNvSpPr/>
          <p:nvPr/>
        </p:nvSpPr>
        <p:spPr>
          <a:xfrm>
            <a:off x="7108679" y="-8450"/>
            <a:ext cx="2035095" cy="5140959"/>
          </a:xfrm>
          <a:custGeom>
            <a:rect b="b" l="l" r="r" t="t"/>
            <a:pathLst>
              <a:path extrusionOk="0" h="2709333" w="1264034">
                <a:moveTo>
                  <a:pt x="0" y="0"/>
                </a:moveTo>
                <a:lnTo>
                  <a:pt x="1264034" y="0"/>
                </a:lnTo>
                <a:lnTo>
                  <a:pt x="1264034" y="2709333"/>
                </a:lnTo>
                <a:lnTo>
                  <a:pt x="0" y="2709333"/>
                </a:lnTo>
                <a:close/>
              </a:path>
            </a:pathLst>
          </a:custGeom>
          <a:solidFill>
            <a:srgbClr val="FF0000"/>
          </a:solidFill>
          <a:ln>
            <a:noFill/>
          </a:ln>
        </p:spPr>
      </p:sp>
      <p:sp>
        <p:nvSpPr>
          <p:cNvPr id="27" name="Google Shape;2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8" name="Google Shape;2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29" name="Google Shape;2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30" name="Shape 30"/>
        <p:cNvGrpSpPr/>
        <p:nvPr/>
      </p:nvGrpSpPr>
      <p:grpSpPr>
        <a:xfrm>
          <a:off x="0" y="0"/>
          <a:ext cx="0" cy="0"/>
          <a:chOff x="0" y="0"/>
          <a:chExt cx="0" cy="0"/>
        </a:xfrm>
      </p:grpSpPr>
      <p:sp>
        <p:nvSpPr>
          <p:cNvPr id="31" name="Google Shape;31;p5"/>
          <p:cNvSpPr/>
          <p:nvPr/>
        </p:nvSpPr>
        <p:spPr>
          <a:xfrm>
            <a:off x="-625" y="4377128"/>
            <a:ext cx="9145286" cy="765387"/>
          </a:xfrm>
          <a:custGeom>
            <a:rect b="b" l="l" r="r" t="t"/>
            <a:pathLst>
              <a:path extrusionOk="0" h="2709333" w="1264034">
                <a:moveTo>
                  <a:pt x="0" y="0"/>
                </a:moveTo>
                <a:lnTo>
                  <a:pt x="1264034" y="0"/>
                </a:lnTo>
                <a:lnTo>
                  <a:pt x="1264034" y="2709333"/>
                </a:lnTo>
                <a:lnTo>
                  <a:pt x="0" y="2709333"/>
                </a:lnTo>
                <a:close/>
              </a:path>
            </a:pathLst>
          </a:custGeom>
          <a:solidFill>
            <a:srgbClr val="FF0000"/>
          </a:solidFill>
          <a:ln>
            <a:noFill/>
          </a:ln>
        </p:spPr>
      </p:sp>
      <p:sp>
        <p:nvSpPr>
          <p:cNvPr id="32" name="Google Shape;32;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33" name="Google Shape;33;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4" name="Google Shape;34;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5" name="Google Shape;35;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36" name="Shape 36"/>
        <p:cNvGrpSpPr/>
        <p:nvPr/>
      </p:nvGrpSpPr>
      <p:grpSpPr>
        <a:xfrm>
          <a:off x="0" y="0"/>
          <a:ext cx="0" cy="0"/>
          <a:chOff x="0" y="0"/>
          <a:chExt cx="0" cy="0"/>
        </a:xfrm>
      </p:grpSpPr>
      <p:sp>
        <p:nvSpPr>
          <p:cNvPr id="37" name="Google Shape;37;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38" name="Google Shape;38;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39" name="Google Shape;39;p6"/>
          <p:cNvSpPr/>
          <p:nvPr/>
        </p:nvSpPr>
        <p:spPr>
          <a:xfrm>
            <a:off x="-5" y="4125391"/>
            <a:ext cx="2269259" cy="76924"/>
          </a:xfrm>
          <a:custGeom>
            <a:rect b="b" l="l" r="r" t="t"/>
            <a:pathLst>
              <a:path extrusionOk="0" h="153848" w="4538517">
                <a:moveTo>
                  <a:pt x="0" y="0"/>
                </a:moveTo>
                <a:lnTo>
                  <a:pt x="4538516" y="0"/>
                </a:lnTo>
                <a:lnTo>
                  <a:pt x="4538516" y="153848"/>
                </a:lnTo>
                <a:lnTo>
                  <a:pt x="0" y="153848"/>
                </a:lnTo>
                <a:lnTo>
                  <a:pt x="0" y="0"/>
                </a:lnTo>
                <a:close/>
              </a:path>
            </a:pathLst>
          </a:custGeom>
          <a:blipFill rotWithShape="1">
            <a:blip r:embed="rId2">
              <a:alphaModFix/>
            </a:blip>
            <a:stretch>
              <a:fillRect b="0" l="0" r="0" t="0"/>
            </a:stretch>
          </a:blipFill>
          <a:ln>
            <a:noFill/>
          </a:ln>
        </p:spPr>
      </p:sp>
      <p:sp>
        <p:nvSpPr>
          <p:cNvPr id="40" name="Google Shape;40;p6"/>
          <p:cNvSpPr/>
          <p:nvPr/>
        </p:nvSpPr>
        <p:spPr>
          <a:xfrm>
            <a:off x="4817785" y="4125391"/>
            <a:ext cx="2269259" cy="76924"/>
          </a:xfrm>
          <a:custGeom>
            <a:rect b="b" l="l" r="r" t="t"/>
            <a:pathLst>
              <a:path extrusionOk="0" h="153848" w="4538517">
                <a:moveTo>
                  <a:pt x="0" y="0"/>
                </a:moveTo>
                <a:lnTo>
                  <a:pt x="4538517" y="0"/>
                </a:lnTo>
                <a:lnTo>
                  <a:pt x="4538517" y="153848"/>
                </a:lnTo>
                <a:lnTo>
                  <a:pt x="0" y="153848"/>
                </a:lnTo>
                <a:lnTo>
                  <a:pt x="0" y="0"/>
                </a:lnTo>
                <a:close/>
              </a:path>
            </a:pathLst>
          </a:custGeom>
          <a:blipFill rotWithShape="1">
            <a:blip r:embed="rId2">
              <a:alphaModFix/>
            </a:blip>
            <a:stretch>
              <a:fillRect b="0" l="0" r="0" t="0"/>
            </a:stretch>
          </a:blipFill>
          <a:ln>
            <a:noFill/>
          </a:ln>
        </p:spPr>
      </p:sp>
      <p:sp>
        <p:nvSpPr>
          <p:cNvPr id="41" name="Google Shape;41;p6"/>
          <p:cNvSpPr/>
          <p:nvPr/>
        </p:nvSpPr>
        <p:spPr>
          <a:xfrm>
            <a:off x="2408890" y="4125391"/>
            <a:ext cx="2269258" cy="76924"/>
          </a:xfrm>
          <a:custGeom>
            <a:rect b="b" l="l" r="r" t="t"/>
            <a:pathLst>
              <a:path extrusionOk="0" h="153848" w="4538517">
                <a:moveTo>
                  <a:pt x="0" y="0"/>
                </a:moveTo>
                <a:lnTo>
                  <a:pt x="4538517" y="0"/>
                </a:lnTo>
                <a:lnTo>
                  <a:pt x="4538517" y="153848"/>
                </a:lnTo>
                <a:lnTo>
                  <a:pt x="0" y="153848"/>
                </a:lnTo>
                <a:lnTo>
                  <a:pt x="0" y="0"/>
                </a:lnTo>
                <a:close/>
              </a:path>
            </a:pathLst>
          </a:custGeom>
          <a:blipFill rotWithShape="1">
            <a:blip r:embed="rId2">
              <a:alphaModFix/>
            </a:blip>
            <a:stretch>
              <a:fillRect b="0" l="0" r="0" t="0"/>
            </a:stretch>
          </a:blipFill>
          <a:ln>
            <a:noFill/>
          </a:ln>
        </p:spPr>
      </p:sp>
      <p:sp>
        <p:nvSpPr>
          <p:cNvPr id="42" name="Google Shape;42;p6"/>
          <p:cNvSpPr/>
          <p:nvPr/>
        </p:nvSpPr>
        <p:spPr>
          <a:xfrm>
            <a:off x="7226679" y="4125391"/>
            <a:ext cx="2269259" cy="76924"/>
          </a:xfrm>
          <a:custGeom>
            <a:rect b="b" l="l" r="r" t="t"/>
            <a:pathLst>
              <a:path extrusionOk="0" h="153848" w="4538517">
                <a:moveTo>
                  <a:pt x="0" y="0"/>
                </a:moveTo>
                <a:lnTo>
                  <a:pt x="4538517" y="0"/>
                </a:lnTo>
                <a:lnTo>
                  <a:pt x="4538517" y="153848"/>
                </a:lnTo>
                <a:lnTo>
                  <a:pt x="0" y="153848"/>
                </a:lnTo>
                <a:lnTo>
                  <a:pt x="0" y="0"/>
                </a:lnTo>
                <a:close/>
              </a:path>
            </a:pathLst>
          </a:custGeom>
          <a:blipFill rotWithShape="1">
            <a:blip r:embed="rId2">
              <a:alphaModFix/>
            </a:blip>
            <a:stretch>
              <a:fillRect b="0" l="0" r="0" t="0"/>
            </a:stretch>
          </a:blipFill>
          <a:ln>
            <a:noFill/>
          </a:ln>
        </p:spPr>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43" name="Shape 43"/>
        <p:cNvGrpSpPr/>
        <p:nvPr/>
      </p:nvGrpSpPr>
      <p:grpSpPr>
        <a:xfrm>
          <a:off x="0" y="0"/>
          <a:ext cx="0" cy="0"/>
          <a:chOff x="0" y="0"/>
          <a:chExt cx="0" cy="0"/>
        </a:xfrm>
      </p:grpSpPr>
      <p:sp>
        <p:nvSpPr>
          <p:cNvPr id="44" name="Google Shape;44;p7"/>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45" name="Google Shape;45;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46" name="Google Shape;46;p7"/>
          <p:cNvSpPr/>
          <p:nvPr/>
        </p:nvSpPr>
        <p:spPr>
          <a:xfrm>
            <a:off x="111779" y="2316316"/>
            <a:ext cx="4057622" cy="1158267"/>
          </a:xfrm>
          <a:custGeom>
            <a:rect b="b" l="l" r="r" t="t"/>
            <a:pathLst>
              <a:path extrusionOk="0" h="2316533" w="8115244">
                <a:moveTo>
                  <a:pt x="0" y="0"/>
                </a:moveTo>
                <a:lnTo>
                  <a:pt x="8115244" y="0"/>
                </a:lnTo>
                <a:lnTo>
                  <a:pt x="8115244" y="2316533"/>
                </a:lnTo>
                <a:lnTo>
                  <a:pt x="0" y="2316533"/>
                </a:lnTo>
                <a:lnTo>
                  <a:pt x="0" y="0"/>
                </a:lnTo>
                <a:close/>
              </a:path>
            </a:pathLst>
          </a:custGeom>
          <a:blipFill rotWithShape="1">
            <a:blip r:embed="rId2">
              <a:alphaModFix/>
            </a:blip>
            <a:stretch>
              <a:fillRect b="0" l="0" r="0" t="0"/>
            </a:stretch>
          </a:blipFill>
          <a:ln>
            <a:noFill/>
          </a:ln>
        </p:spPr>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47" name="Shape 47"/>
        <p:cNvGrpSpPr/>
        <p:nvPr/>
      </p:nvGrpSpPr>
      <p:grpSpPr>
        <a:xfrm>
          <a:off x="0" y="0"/>
          <a:ext cx="0" cy="0"/>
          <a:chOff x="0" y="0"/>
          <a:chExt cx="0" cy="0"/>
        </a:xfrm>
      </p:grpSpPr>
      <p:sp>
        <p:nvSpPr>
          <p:cNvPr id="48" name="Google Shape;48;p8"/>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 name="Google Shape;49;p8"/>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50" name="Google Shape;50;p8"/>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51" name="Google Shape;51;p8"/>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52" name="Google Shape;52;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53" name="Shape 53"/>
        <p:cNvGrpSpPr/>
        <p:nvPr/>
      </p:nvGrpSpPr>
      <p:grpSpPr>
        <a:xfrm>
          <a:off x="0" y="0"/>
          <a:ext cx="0" cy="0"/>
          <a:chOff x="0" y="0"/>
          <a:chExt cx="0" cy="0"/>
        </a:xfrm>
      </p:grpSpPr>
      <p:sp>
        <p:nvSpPr>
          <p:cNvPr id="54" name="Google Shape;54;p9"/>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55" name="Google Shape;55;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grpSp>
        <p:nvGrpSpPr>
          <p:cNvPr id="56" name="Google Shape;56;p9"/>
          <p:cNvGrpSpPr/>
          <p:nvPr/>
        </p:nvGrpSpPr>
        <p:grpSpPr>
          <a:xfrm>
            <a:off x="2506130" y="-546196"/>
            <a:ext cx="1900490" cy="1740138"/>
            <a:chOff x="0" y="-28575"/>
            <a:chExt cx="1001101" cy="916634"/>
          </a:xfrm>
        </p:grpSpPr>
        <p:sp>
          <p:nvSpPr>
            <p:cNvPr id="57" name="Google Shape;57;p9"/>
            <p:cNvSpPr/>
            <p:nvPr/>
          </p:nvSpPr>
          <p:spPr>
            <a:xfrm>
              <a:off x="0" y="0"/>
              <a:ext cx="1001101" cy="888059"/>
            </a:xfrm>
            <a:custGeom>
              <a:rect b="b" l="l" r="r" t="t"/>
              <a:pathLst>
                <a:path extrusionOk="0" h="888059" w="1001101">
                  <a:moveTo>
                    <a:pt x="0" y="0"/>
                  </a:moveTo>
                  <a:lnTo>
                    <a:pt x="1001101" y="0"/>
                  </a:lnTo>
                  <a:lnTo>
                    <a:pt x="1001101" y="888059"/>
                  </a:lnTo>
                  <a:lnTo>
                    <a:pt x="0" y="888059"/>
                  </a:lnTo>
                  <a:close/>
                </a:path>
              </a:pathLst>
            </a:custGeom>
            <a:solidFill>
              <a:srgbClr val="FF0000"/>
            </a:solidFill>
            <a:ln>
              <a:noFill/>
            </a:ln>
          </p:spPr>
        </p:sp>
        <p:sp>
          <p:nvSpPr>
            <p:cNvPr id="58" name="Google Shape;58;p9"/>
            <p:cNvSpPr txBox="1"/>
            <p:nvPr/>
          </p:nvSpPr>
          <p:spPr>
            <a:xfrm>
              <a:off x="0" y="-28575"/>
              <a:ext cx="812700" cy="841500"/>
            </a:xfrm>
            <a:prstGeom prst="rect">
              <a:avLst/>
            </a:prstGeom>
            <a:noFill/>
            <a:ln>
              <a:noFill/>
            </a:ln>
          </p:spPr>
          <p:txBody>
            <a:bodyPr anchorCtr="0" anchor="ctr" bIns="25400" lIns="25400" spcFirstLastPara="1" rIns="25400" wrap="square" tIns="25400">
              <a:noAutofit/>
            </a:bodyPr>
            <a:lstStyle/>
            <a:p>
              <a:pPr indent="0" lvl="0" marL="0" marR="0" rtl="0" algn="ctr">
                <a:lnSpc>
                  <a:spcPct val="132222"/>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grpSp>
        <p:nvGrpSpPr>
          <p:cNvPr id="59" name="Google Shape;59;p9"/>
          <p:cNvGrpSpPr/>
          <p:nvPr/>
        </p:nvGrpSpPr>
        <p:grpSpPr>
          <a:xfrm>
            <a:off x="4737382" y="-546196"/>
            <a:ext cx="1900490" cy="1740138"/>
            <a:chOff x="0" y="-28575"/>
            <a:chExt cx="1001101" cy="916634"/>
          </a:xfrm>
        </p:grpSpPr>
        <p:sp>
          <p:nvSpPr>
            <p:cNvPr id="60" name="Google Shape;60;p9"/>
            <p:cNvSpPr/>
            <p:nvPr/>
          </p:nvSpPr>
          <p:spPr>
            <a:xfrm>
              <a:off x="0" y="0"/>
              <a:ext cx="1001101" cy="888059"/>
            </a:xfrm>
            <a:custGeom>
              <a:rect b="b" l="l" r="r" t="t"/>
              <a:pathLst>
                <a:path extrusionOk="0" h="888059" w="1001101">
                  <a:moveTo>
                    <a:pt x="0" y="0"/>
                  </a:moveTo>
                  <a:lnTo>
                    <a:pt x="1001101" y="0"/>
                  </a:lnTo>
                  <a:lnTo>
                    <a:pt x="1001101" y="888059"/>
                  </a:lnTo>
                  <a:lnTo>
                    <a:pt x="0" y="888059"/>
                  </a:lnTo>
                  <a:close/>
                </a:path>
              </a:pathLst>
            </a:custGeom>
            <a:solidFill>
              <a:srgbClr val="FF0000"/>
            </a:solidFill>
            <a:ln>
              <a:noFill/>
            </a:ln>
          </p:spPr>
        </p:sp>
        <p:sp>
          <p:nvSpPr>
            <p:cNvPr id="61" name="Google Shape;61;p9"/>
            <p:cNvSpPr txBox="1"/>
            <p:nvPr/>
          </p:nvSpPr>
          <p:spPr>
            <a:xfrm>
              <a:off x="0" y="-28575"/>
              <a:ext cx="812700" cy="841500"/>
            </a:xfrm>
            <a:prstGeom prst="rect">
              <a:avLst/>
            </a:prstGeom>
            <a:noFill/>
            <a:ln>
              <a:noFill/>
            </a:ln>
          </p:spPr>
          <p:txBody>
            <a:bodyPr anchorCtr="0" anchor="ctr" bIns="25400" lIns="25400" spcFirstLastPara="1" rIns="25400" wrap="square" tIns="25400">
              <a:noAutofit/>
            </a:bodyPr>
            <a:lstStyle/>
            <a:p>
              <a:pPr indent="0" lvl="0" marL="0" marR="0" rtl="0" algn="ctr">
                <a:lnSpc>
                  <a:spcPct val="132222"/>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sp>
        <p:nvSpPr>
          <p:cNvPr id="62" name="Google Shape;62;p9"/>
          <p:cNvSpPr/>
          <p:nvPr/>
        </p:nvSpPr>
        <p:spPr>
          <a:xfrm>
            <a:off x="111779" y="3898566"/>
            <a:ext cx="4057622" cy="1158267"/>
          </a:xfrm>
          <a:custGeom>
            <a:rect b="b" l="l" r="r" t="t"/>
            <a:pathLst>
              <a:path extrusionOk="0" h="2316533" w="8115244">
                <a:moveTo>
                  <a:pt x="0" y="0"/>
                </a:moveTo>
                <a:lnTo>
                  <a:pt x="8115244" y="0"/>
                </a:lnTo>
                <a:lnTo>
                  <a:pt x="8115244" y="2316533"/>
                </a:lnTo>
                <a:lnTo>
                  <a:pt x="0" y="2316533"/>
                </a:lnTo>
                <a:lnTo>
                  <a:pt x="0" y="0"/>
                </a:lnTo>
                <a:close/>
              </a:path>
            </a:pathLst>
          </a:custGeom>
          <a:blipFill rotWithShape="1">
            <a:blip r:embed="rId2">
              <a:alphaModFix/>
            </a:blip>
            <a:stretch>
              <a:fillRect b="0" l="0" r="0" t="0"/>
            </a:stretch>
          </a:blipFill>
          <a:ln>
            <a:noFill/>
          </a:ln>
        </p:spPr>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63" name="Shape 63"/>
        <p:cNvGrpSpPr/>
        <p:nvPr/>
      </p:nvGrpSpPr>
      <p:grpSpPr>
        <a:xfrm>
          <a:off x="0" y="0"/>
          <a:ext cx="0" cy="0"/>
          <a:chOff x="0" y="0"/>
          <a:chExt cx="0" cy="0"/>
        </a:xfrm>
      </p:grpSpPr>
      <p:sp>
        <p:nvSpPr>
          <p:cNvPr id="64" name="Google Shape;64;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grpSp>
        <p:nvGrpSpPr>
          <p:cNvPr id="65" name="Google Shape;65;p10"/>
          <p:cNvGrpSpPr/>
          <p:nvPr/>
        </p:nvGrpSpPr>
        <p:grpSpPr>
          <a:xfrm>
            <a:off x="25" y="-36126"/>
            <a:ext cx="9144022" cy="1994911"/>
            <a:chOff x="0" y="-38100"/>
            <a:chExt cx="1264034" cy="2747433"/>
          </a:xfrm>
        </p:grpSpPr>
        <p:sp>
          <p:nvSpPr>
            <p:cNvPr id="66" name="Google Shape;66;p10"/>
            <p:cNvSpPr/>
            <p:nvPr/>
          </p:nvSpPr>
          <p:spPr>
            <a:xfrm>
              <a:off x="0" y="0"/>
              <a:ext cx="1264034" cy="2709333"/>
            </a:xfrm>
            <a:custGeom>
              <a:rect b="b" l="l" r="r" t="t"/>
              <a:pathLst>
                <a:path extrusionOk="0" h="2709333" w="1264034">
                  <a:moveTo>
                    <a:pt x="0" y="0"/>
                  </a:moveTo>
                  <a:lnTo>
                    <a:pt x="1264034" y="0"/>
                  </a:lnTo>
                  <a:lnTo>
                    <a:pt x="1264034" y="2709333"/>
                  </a:lnTo>
                  <a:lnTo>
                    <a:pt x="0" y="2709333"/>
                  </a:lnTo>
                  <a:close/>
                </a:path>
              </a:pathLst>
            </a:custGeom>
            <a:solidFill>
              <a:srgbClr val="FF0000"/>
            </a:solidFill>
            <a:ln>
              <a:noFill/>
            </a:ln>
          </p:spPr>
        </p:sp>
        <p:sp>
          <p:nvSpPr>
            <p:cNvPr id="67" name="Google Shape;67;p10"/>
            <p:cNvSpPr txBox="1"/>
            <p:nvPr/>
          </p:nvSpPr>
          <p:spPr>
            <a:xfrm>
              <a:off x="0" y="-38100"/>
              <a:ext cx="812700" cy="850800"/>
            </a:xfrm>
            <a:prstGeom prst="rect">
              <a:avLst/>
            </a:prstGeom>
            <a:noFill/>
            <a:ln>
              <a:noFill/>
            </a:ln>
          </p:spPr>
          <p:txBody>
            <a:bodyPr anchorCtr="0" anchor="ctr" bIns="25400" lIns="25400" spcFirstLastPara="1" rIns="25400" wrap="square" tIns="25400">
              <a:noAutofit/>
            </a:bodyPr>
            <a:lstStyle/>
            <a:p>
              <a:pPr indent="0" lvl="0" marL="0" marR="0" rtl="0" algn="ctr">
                <a:lnSpc>
                  <a:spcPct val="147722"/>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grpSp>
        <p:nvGrpSpPr>
          <p:cNvPr id="68" name="Google Shape;68;p10"/>
          <p:cNvGrpSpPr/>
          <p:nvPr/>
        </p:nvGrpSpPr>
        <p:grpSpPr>
          <a:xfrm>
            <a:off x="2506130" y="4170704"/>
            <a:ext cx="1900490" cy="1740138"/>
            <a:chOff x="0" y="-28575"/>
            <a:chExt cx="1001101" cy="916634"/>
          </a:xfrm>
        </p:grpSpPr>
        <p:sp>
          <p:nvSpPr>
            <p:cNvPr id="69" name="Google Shape;69;p10"/>
            <p:cNvSpPr/>
            <p:nvPr/>
          </p:nvSpPr>
          <p:spPr>
            <a:xfrm>
              <a:off x="0" y="0"/>
              <a:ext cx="1001101" cy="888059"/>
            </a:xfrm>
            <a:custGeom>
              <a:rect b="b" l="l" r="r" t="t"/>
              <a:pathLst>
                <a:path extrusionOk="0" h="888059" w="1001101">
                  <a:moveTo>
                    <a:pt x="0" y="0"/>
                  </a:moveTo>
                  <a:lnTo>
                    <a:pt x="1001101" y="0"/>
                  </a:lnTo>
                  <a:lnTo>
                    <a:pt x="1001101" y="888059"/>
                  </a:lnTo>
                  <a:lnTo>
                    <a:pt x="0" y="888059"/>
                  </a:lnTo>
                  <a:close/>
                </a:path>
              </a:pathLst>
            </a:custGeom>
            <a:solidFill>
              <a:srgbClr val="FF0000"/>
            </a:solidFill>
            <a:ln>
              <a:noFill/>
            </a:ln>
          </p:spPr>
        </p:sp>
        <p:sp>
          <p:nvSpPr>
            <p:cNvPr id="70" name="Google Shape;70;p10"/>
            <p:cNvSpPr txBox="1"/>
            <p:nvPr/>
          </p:nvSpPr>
          <p:spPr>
            <a:xfrm>
              <a:off x="0" y="-28575"/>
              <a:ext cx="812700" cy="841500"/>
            </a:xfrm>
            <a:prstGeom prst="rect">
              <a:avLst/>
            </a:prstGeom>
            <a:noFill/>
            <a:ln>
              <a:noFill/>
            </a:ln>
          </p:spPr>
          <p:txBody>
            <a:bodyPr anchorCtr="0" anchor="ctr" bIns="25400" lIns="25400" spcFirstLastPara="1" rIns="25400" wrap="square" tIns="25400">
              <a:noAutofit/>
            </a:bodyPr>
            <a:lstStyle/>
            <a:p>
              <a:pPr indent="0" lvl="0" marL="0" marR="0" rtl="0" algn="ctr">
                <a:lnSpc>
                  <a:spcPct val="132222"/>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grpSp>
        <p:nvGrpSpPr>
          <p:cNvPr id="71" name="Google Shape;71;p10"/>
          <p:cNvGrpSpPr/>
          <p:nvPr/>
        </p:nvGrpSpPr>
        <p:grpSpPr>
          <a:xfrm>
            <a:off x="4737382" y="4170704"/>
            <a:ext cx="1900490" cy="1740138"/>
            <a:chOff x="0" y="-28575"/>
            <a:chExt cx="1001101" cy="916634"/>
          </a:xfrm>
        </p:grpSpPr>
        <p:sp>
          <p:nvSpPr>
            <p:cNvPr id="72" name="Google Shape;72;p10"/>
            <p:cNvSpPr/>
            <p:nvPr/>
          </p:nvSpPr>
          <p:spPr>
            <a:xfrm>
              <a:off x="0" y="0"/>
              <a:ext cx="1001101" cy="888059"/>
            </a:xfrm>
            <a:custGeom>
              <a:rect b="b" l="l" r="r" t="t"/>
              <a:pathLst>
                <a:path extrusionOk="0" h="888059" w="1001101">
                  <a:moveTo>
                    <a:pt x="0" y="0"/>
                  </a:moveTo>
                  <a:lnTo>
                    <a:pt x="1001101" y="0"/>
                  </a:lnTo>
                  <a:lnTo>
                    <a:pt x="1001101" y="888059"/>
                  </a:lnTo>
                  <a:lnTo>
                    <a:pt x="0" y="888059"/>
                  </a:lnTo>
                  <a:close/>
                </a:path>
              </a:pathLst>
            </a:custGeom>
            <a:solidFill>
              <a:srgbClr val="FF0000"/>
            </a:solidFill>
            <a:ln>
              <a:noFill/>
            </a:ln>
          </p:spPr>
        </p:sp>
        <p:sp>
          <p:nvSpPr>
            <p:cNvPr id="73" name="Google Shape;73;p10"/>
            <p:cNvSpPr txBox="1"/>
            <p:nvPr/>
          </p:nvSpPr>
          <p:spPr>
            <a:xfrm>
              <a:off x="0" y="-28575"/>
              <a:ext cx="812700" cy="841500"/>
            </a:xfrm>
            <a:prstGeom prst="rect">
              <a:avLst/>
            </a:prstGeom>
            <a:noFill/>
            <a:ln>
              <a:noFill/>
            </a:ln>
          </p:spPr>
          <p:txBody>
            <a:bodyPr anchorCtr="0" anchor="ctr" bIns="25400" lIns="25400" spcFirstLastPara="1" rIns="25400" wrap="square" tIns="25400">
              <a:noAutofit/>
            </a:bodyPr>
            <a:lstStyle/>
            <a:p>
              <a:pPr indent="0" lvl="0" marL="0" marR="0" rtl="0" algn="ctr">
                <a:lnSpc>
                  <a:spcPct val="132222"/>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0"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slideLayout" Target="../slideLayouts/slideLayout11.xml"/><Relationship Id="rId3" Type="http://schemas.openxmlformats.org/officeDocument/2006/relationships/slideLayout" Target="../slideLayouts/slideLayout12.xml"/><Relationship Id="rId4" Type="http://schemas.openxmlformats.org/officeDocument/2006/relationships/slideLayout" Target="../slideLayouts/slideLayout13.xml"/><Relationship Id="rId11" Type="http://schemas.openxmlformats.org/officeDocument/2006/relationships/slideLayout" Target="../slideLayouts/slideLayout20.xml"/><Relationship Id="rId10" Type="http://schemas.openxmlformats.org/officeDocument/2006/relationships/slideLayout" Target="../slideLayouts/slideLayout19.xml"/><Relationship Id="rId12" Type="http://schemas.openxmlformats.org/officeDocument/2006/relationships/theme" Target="../theme/theme1.xml"/><Relationship Id="rId9" Type="http://schemas.openxmlformats.org/officeDocument/2006/relationships/slideLayout" Target="../slideLayouts/slideLayout18.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Font typeface="Merriweather"/>
              <a:buNone/>
              <a:defRPr sz="2800">
                <a:solidFill>
                  <a:schemeClr val="dk1"/>
                </a:solidFill>
                <a:latin typeface="Merriweather"/>
                <a:ea typeface="Merriweather"/>
                <a:cs typeface="Merriweather"/>
                <a:sym typeface="Merriweather"/>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Font typeface="Merriweather"/>
              <a:buChar char="●"/>
              <a:defRPr sz="1800">
                <a:solidFill>
                  <a:schemeClr val="dk2"/>
                </a:solidFill>
                <a:latin typeface="Merriweather"/>
                <a:ea typeface="Merriweather"/>
                <a:cs typeface="Merriweather"/>
                <a:sym typeface="Merriweather"/>
              </a:defRPr>
            </a:lvl1pPr>
            <a:lvl2pPr indent="-317500" lvl="1" marL="914400">
              <a:lnSpc>
                <a:spcPct val="115000"/>
              </a:lnSpc>
              <a:spcBef>
                <a:spcPts val="0"/>
              </a:spcBef>
              <a:spcAft>
                <a:spcPts val="0"/>
              </a:spcAft>
              <a:buClr>
                <a:schemeClr val="dk2"/>
              </a:buClr>
              <a:buSzPts val="1400"/>
              <a:buFont typeface="Merriweather"/>
              <a:buChar char="○"/>
              <a:defRPr>
                <a:solidFill>
                  <a:schemeClr val="dk2"/>
                </a:solidFill>
                <a:latin typeface="Merriweather"/>
                <a:ea typeface="Merriweather"/>
                <a:cs typeface="Merriweather"/>
                <a:sym typeface="Merriweather"/>
              </a:defRPr>
            </a:lvl2pPr>
            <a:lvl3pPr indent="-317500" lvl="2" marL="1371600">
              <a:lnSpc>
                <a:spcPct val="115000"/>
              </a:lnSpc>
              <a:spcBef>
                <a:spcPts val="0"/>
              </a:spcBef>
              <a:spcAft>
                <a:spcPts val="0"/>
              </a:spcAft>
              <a:buClr>
                <a:schemeClr val="dk2"/>
              </a:buClr>
              <a:buSzPts val="1400"/>
              <a:buFont typeface="Nunito"/>
              <a:buChar char="■"/>
              <a:defRPr>
                <a:solidFill>
                  <a:schemeClr val="dk2"/>
                </a:solidFill>
                <a:latin typeface="Nunito"/>
                <a:ea typeface="Nunito"/>
                <a:cs typeface="Nunito"/>
                <a:sym typeface="Nunito"/>
              </a:defRPr>
            </a:lvl3pPr>
            <a:lvl4pPr indent="-317500" lvl="3" marL="1828800">
              <a:lnSpc>
                <a:spcPct val="115000"/>
              </a:lnSpc>
              <a:spcBef>
                <a:spcPts val="0"/>
              </a:spcBef>
              <a:spcAft>
                <a:spcPts val="0"/>
              </a:spcAft>
              <a:buClr>
                <a:schemeClr val="dk2"/>
              </a:buClr>
              <a:buSzPts val="1400"/>
              <a:buFont typeface="Nunito"/>
              <a:buChar char="●"/>
              <a:defRPr>
                <a:solidFill>
                  <a:schemeClr val="dk2"/>
                </a:solidFill>
                <a:latin typeface="Nunito"/>
                <a:ea typeface="Nunito"/>
                <a:cs typeface="Nunito"/>
                <a:sym typeface="Nunito"/>
              </a:defRPr>
            </a:lvl4pPr>
            <a:lvl5pPr indent="-317500" lvl="4" marL="2286000">
              <a:lnSpc>
                <a:spcPct val="115000"/>
              </a:lnSpc>
              <a:spcBef>
                <a:spcPts val="0"/>
              </a:spcBef>
              <a:spcAft>
                <a:spcPts val="0"/>
              </a:spcAft>
              <a:buClr>
                <a:schemeClr val="dk2"/>
              </a:buClr>
              <a:buSzPts val="1400"/>
              <a:buFont typeface="Nunito"/>
              <a:buChar char="○"/>
              <a:defRPr>
                <a:solidFill>
                  <a:schemeClr val="dk2"/>
                </a:solidFill>
                <a:latin typeface="Nunito"/>
                <a:ea typeface="Nunito"/>
                <a:cs typeface="Nunito"/>
                <a:sym typeface="Nunito"/>
              </a:defRPr>
            </a:lvl5pPr>
            <a:lvl6pPr indent="-317500" lvl="5" marL="2743200">
              <a:lnSpc>
                <a:spcPct val="115000"/>
              </a:lnSpc>
              <a:spcBef>
                <a:spcPts val="0"/>
              </a:spcBef>
              <a:spcAft>
                <a:spcPts val="0"/>
              </a:spcAft>
              <a:buClr>
                <a:schemeClr val="dk2"/>
              </a:buClr>
              <a:buSzPts val="1400"/>
              <a:buFont typeface="Nunito"/>
              <a:buChar char="■"/>
              <a:defRPr>
                <a:solidFill>
                  <a:schemeClr val="dk2"/>
                </a:solidFill>
                <a:latin typeface="Nunito"/>
                <a:ea typeface="Nunito"/>
                <a:cs typeface="Nunito"/>
                <a:sym typeface="Nunito"/>
              </a:defRPr>
            </a:lvl6pPr>
            <a:lvl7pPr indent="-317500" lvl="6" marL="3200400">
              <a:lnSpc>
                <a:spcPct val="115000"/>
              </a:lnSpc>
              <a:spcBef>
                <a:spcPts val="0"/>
              </a:spcBef>
              <a:spcAft>
                <a:spcPts val="0"/>
              </a:spcAft>
              <a:buClr>
                <a:schemeClr val="dk2"/>
              </a:buClr>
              <a:buSzPts val="1400"/>
              <a:buFont typeface="Nunito"/>
              <a:buChar char="●"/>
              <a:defRPr>
                <a:solidFill>
                  <a:schemeClr val="dk2"/>
                </a:solidFill>
                <a:latin typeface="Nunito"/>
                <a:ea typeface="Nunito"/>
                <a:cs typeface="Nunito"/>
                <a:sym typeface="Nunito"/>
              </a:defRPr>
            </a:lvl7pPr>
            <a:lvl8pPr indent="-317500" lvl="7" marL="3657600">
              <a:lnSpc>
                <a:spcPct val="115000"/>
              </a:lnSpc>
              <a:spcBef>
                <a:spcPts val="0"/>
              </a:spcBef>
              <a:spcAft>
                <a:spcPts val="0"/>
              </a:spcAft>
              <a:buClr>
                <a:schemeClr val="dk2"/>
              </a:buClr>
              <a:buSzPts val="1400"/>
              <a:buFont typeface="Nunito"/>
              <a:buChar char="○"/>
              <a:defRPr>
                <a:solidFill>
                  <a:schemeClr val="dk2"/>
                </a:solidFill>
                <a:latin typeface="Nunito"/>
                <a:ea typeface="Nunito"/>
                <a:cs typeface="Nunito"/>
                <a:sym typeface="Nunito"/>
              </a:defRPr>
            </a:lvl8pPr>
            <a:lvl9pPr indent="-317500" lvl="8" marL="4114800">
              <a:lnSpc>
                <a:spcPct val="115000"/>
              </a:lnSpc>
              <a:spcBef>
                <a:spcPts val="0"/>
              </a:spcBef>
              <a:spcAft>
                <a:spcPts val="0"/>
              </a:spcAft>
              <a:buClr>
                <a:schemeClr val="dk2"/>
              </a:buClr>
              <a:buSzPts val="1400"/>
              <a:buFont typeface="Nunito"/>
              <a:buChar char="■"/>
              <a:defRPr>
                <a:solidFill>
                  <a:schemeClr val="dk2"/>
                </a:solidFill>
                <a:latin typeface="Nunito"/>
                <a:ea typeface="Nunito"/>
                <a:cs typeface="Nunito"/>
                <a:sym typeface="Nunito"/>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74" name="Shape 74"/>
        <p:cNvGrpSpPr/>
        <p:nvPr/>
      </p:nvGrpSpPr>
      <p:grpSpPr>
        <a:xfrm>
          <a:off x="0" y="0"/>
          <a:ext cx="0" cy="0"/>
          <a:chOff x="0" y="0"/>
          <a:chExt cx="0" cy="0"/>
        </a:xfrm>
      </p:grpSpPr>
      <p:sp>
        <p:nvSpPr>
          <p:cNvPr id="75" name="Google Shape;75;p11"/>
          <p:cNvSpPr txBox="1"/>
          <p:nvPr>
            <p:ph type="title"/>
          </p:nvPr>
        </p:nvSpPr>
        <p:spPr>
          <a:xfrm>
            <a:off x="228600" y="137319"/>
            <a:ext cx="4114800" cy="571500"/>
          </a:xfrm>
          <a:prstGeom prst="rect">
            <a:avLst/>
          </a:prstGeom>
          <a:noFill/>
          <a:ln>
            <a:noFill/>
          </a:ln>
        </p:spPr>
        <p:txBody>
          <a:bodyPr anchorCtr="0" anchor="ctr" bIns="22850" lIns="45725" spcFirstLastPara="1" rIns="45725" wrap="square" tIns="22850">
            <a:normAutofit/>
          </a:bodyPr>
          <a:lstStyle>
            <a:lvl1pPr lvl="0" marR="0" rtl="0" algn="ctr">
              <a:spcBef>
                <a:spcPts val="0"/>
              </a:spcBef>
              <a:spcAft>
                <a:spcPts val="0"/>
              </a:spcAft>
              <a:buClr>
                <a:schemeClr val="dk1"/>
              </a:buClr>
              <a:buSzPts val="2200"/>
              <a:buFont typeface="Calibri"/>
              <a:buNone/>
              <a:defRPr b="0" i="0" sz="2200" u="none" cap="none" strike="noStrike">
                <a:solidFill>
                  <a:schemeClr val="dk1"/>
                </a:solidFill>
                <a:latin typeface="Calibri"/>
                <a:ea typeface="Calibri"/>
                <a:cs typeface="Calibri"/>
                <a:sym typeface="Calibri"/>
              </a:defRPr>
            </a:lvl1pPr>
            <a:lvl2pPr lvl="1">
              <a:spcBef>
                <a:spcPts val="0"/>
              </a:spcBef>
              <a:spcAft>
                <a:spcPts val="0"/>
              </a:spcAft>
              <a:buSzPts val="700"/>
              <a:buNone/>
              <a:defRPr sz="900"/>
            </a:lvl2pPr>
            <a:lvl3pPr lvl="2">
              <a:spcBef>
                <a:spcPts val="0"/>
              </a:spcBef>
              <a:spcAft>
                <a:spcPts val="0"/>
              </a:spcAft>
              <a:buSzPts val="700"/>
              <a:buNone/>
              <a:defRPr sz="900"/>
            </a:lvl3pPr>
            <a:lvl4pPr lvl="3">
              <a:spcBef>
                <a:spcPts val="0"/>
              </a:spcBef>
              <a:spcAft>
                <a:spcPts val="0"/>
              </a:spcAft>
              <a:buSzPts val="700"/>
              <a:buNone/>
              <a:defRPr sz="900"/>
            </a:lvl4pPr>
            <a:lvl5pPr lvl="4">
              <a:spcBef>
                <a:spcPts val="0"/>
              </a:spcBef>
              <a:spcAft>
                <a:spcPts val="0"/>
              </a:spcAft>
              <a:buSzPts val="700"/>
              <a:buNone/>
              <a:defRPr sz="900"/>
            </a:lvl5pPr>
            <a:lvl6pPr lvl="5">
              <a:spcBef>
                <a:spcPts val="0"/>
              </a:spcBef>
              <a:spcAft>
                <a:spcPts val="0"/>
              </a:spcAft>
              <a:buSzPts val="700"/>
              <a:buNone/>
              <a:defRPr sz="900"/>
            </a:lvl6pPr>
            <a:lvl7pPr lvl="6">
              <a:spcBef>
                <a:spcPts val="0"/>
              </a:spcBef>
              <a:spcAft>
                <a:spcPts val="0"/>
              </a:spcAft>
              <a:buSzPts val="700"/>
              <a:buNone/>
              <a:defRPr sz="900"/>
            </a:lvl7pPr>
            <a:lvl8pPr lvl="7">
              <a:spcBef>
                <a:spcPts val="0"/>
              </a:spcBef>
              <a:spcAft>
                <a:spcPts val="0"/>
              </a:spcAft>
              <a:buSzPts val="700"/>
              <a:buNone/>
              <a:defRPr sz="900"/>
            </a:lvl8pPr>
            <a:lvl9pPr lvl="8">
              <a:spcBef>
                <a:spcPts val="0"/>
              </a:spcBef>
              <a:spcAft>
                <a:spcPts val="0"/>
              </a:spcAft>
              <a:buSzPts val="700"/>
              <a:buNone/>
              <a:defRPr sz="900"/>
            </a:lvl9pPr>
          </a:lstStyle>
          <a:p/>
        </p:txBody>
      </p:sp>
      <p:sp>
        <p:nvSpPr>
          <p:cNvPr id="76" name="Google Shape;76;p11"/>
          <p:cNvSpPr txBox="1"/>
          <p:nvPr>
            <p:ph idx="1" type="body"/>
          </p:nvPr>
        </p:nvSpPr>
        <p:spPr>
          <a:xfrm>
            <a:off x="228600" y="800100"/>
            <a:ext cx="4114800" cy="2262982"/>
          </a:xfrm>
          <a:prstGeom prst="rect">
            <a:avLst/>
          </a:prstGeom>
          <a:noFill/>
          <a:ln>
            <a:noFill/>
          </a:ln>
        </p:spPr>
        <p:txBody>
          <a:bodyPr anchorCtr="0" anchor="t" bIns="22850" lIns="45725" spcFirstLastPara="1" rIns="45725" wrap="square" tIns="22850">
            <a:normAutofit/>
          </a:bodyPr>
          <a:lstStyle>
            <a:lvl1pPr indent="-330200" lvl="0" marL="457200" marR="0" rtl="0" algn="l">
              <a:spcBef>
                <a:spcPts val="300"/>
              </a:spcBef>
              <a:spcAft>
                <a:spcPts val="0"/>
              </a:spcAft>
              <a:buClr>
                <a:schemeClr val="dk1"/>
              </a:buClr>
              <a:buSzPts val="1600"/>
              <a:buFont typeface="Arial"/>
              <a:buChar char="•"/>
              <a:defRPr b="0" i="0" sz="1600" u="none" cap="none" strike="noStrike">
                <a:solidFill>
                  <a:schemeClr val="dk1"/>
                </a:solidFill>
                <a:latin typeface="Calibri"/>
                <a:ea typeface="Calibri"/>
                <a:cs typeface="Calibri"/>
                <a:sym typeface="Calibri"/>
              </a:defRPr>
            </a:lvl1pPr>
            <a:lvl2pPr indent="-317500" lvl="1" marL="914400" marR="0" rtl="0" algn="l">
              <a:spcBef>
                <a:spcPts val="3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2pPr>
            <a:lvl3pPr indent="-304800" lvl="2" marL="1371600" marR="0" rtl="0" algn="l">
              <a:spcBef>
                <a:spcPts val="200"/>
              </a:spcBef>
              <a:spcAft>
                <a:spcPts val="0"/>
              </a:spcAft>
              <a:buClr>
                <a:schemeClr val="dk1"/>
              </a:buClr>
              <a:buSzPts val="1200"/>
              <a:buFont typeface="Arial"/>
              <a:buChar char="•"/>
              <a:defRPr b="0" i="0" sz="1200" u="none" cap="none" strike="noStrike">
                <a:solidFill>
                  <a:schemeClr val="dk1"/>
                </a:solidFill>
                <a:latin typeface="Calibri"/>
                <a:ea typeface="Calibri"/>
                <a:cs typeface="Calibri"/>
                <a:sym typeface="Calibri"/>
              </a:defRPr>
            </a:lvl3pPr>
            <a:lvl4pPr indent="-292100" lvl="3" marL="1828800" marR="0" rtl="0" algn="l">
              <a:spcBef>
                <a:spcPts val="200"/>
              </a:spcBef>
              <a:spcAft>
                <a:spcPts val="0"/>
              </a:spcAft>
              <a:buClr>
                <a:schemeClr val="dk1"/>
              </a:buClr>
              <a:buSzPts val="1000"/>
              <a:buFont typeface="Arial"/>
              <a:buChar char="–"/>
              <a:defRPr b="0" i="0" sz="1000" u="none" cap="none" strike="noStrike">
                <a:solidFill>
                  <a:schemeClr val="dk1"/>
                </a:solidFill>
                <a:latin typeface="Calibri"/>
                <a:ea typeface="Calibri"/>
                <a:cs typeface="Calibri"/>
                <a:sym typeface="Calibri"/>
              </a:defRPr>
            </a:lvl4pPr>
            <a:lvl5pPr indent="-292100" lvl="4" marL="2286000" marR="0" rtl="0" algn="l">
              <a:spcBef>
                <a:spcPts val="200"/>
              </a:spcBef>
              <a:spcAft>
                <a:spcPts val="0"/>
              </a:spcAft>
              <a:buClr>
                <a:schemeClr val="dk1"/>
              </a:buClr>
              <a:buSzPts val="1000"/>
              <a:buFont typeface="Arial"/>
              <a:buChar char="»"/>
              <a:defRPr b="0" i="0" sz="1000" u="none" cap="none" strike="noStrike">
                <a:solidFill>
                  <a:schemeClr val="dk1"/>
                </a:solidFill>
                <a:latin typeface="Calibri"/>
                <a:ea typeface="Calibri"/>
                <a:cs typeface="Calibri"/>
                <a:sym typeface="Calibri"/>
              </a:defRPr>
            </a:lvl5pPr>
            <a:lvl6pPr indent="-292100" lvl="5" marL="2743200" marR="0" rtl="0" algn="l">
              <a:spcBef>
                <a:spcPts val="200"/>
              </a:spcBef>
              <a:spcAft>
                <a:spcPts val="0"/>
              </a:spcAft>
              <a:buClr>
                <a:schemeClr val="dk1"/>
              </a:buClr>
              <a:buSzPts val="1000"/>
              <a:buFont typeface="Arial"/>
              <a:buChar char="•"/>
              <a:defRPr b="0" i="0" sz="1000" u="none" cap="none" strike="noStrike">
                <a:solidFill>
                  <a:schemeClr val="dk1"/>
                </a:solidFill>
                <a:latin typeface="Calibri"/>
                <a:ea typeface="Calibri"/>
                <a:cs typeface="Calibri"/>
                <a:sym typeface="Calibri"/>
              </a:defRPr>
            </a:lvl6pPr>
            <a:lvl7pPr indent="-292100" lvl="6" marL="3200400" marR="0" rtl="0" algn="l">
              <a:spcBef>
                <a:spcPts val="200"/>
              </a:spcBef>
              <a:spcAft>
                <a:spcPts val="0"/>
              </a:spcAft>
              <a:buClr>
                <a:schemeClr val="dk1"/>
              </a:buClr>
              <a:buSzPts val="1000"/>
              <a:buFont typeface="Arial"/>
              <a:buChar char="•"/>
              <a:defRPr b="0" i="0" sz="1000" u="none" cap="none" strike="noStrike">
                <a:solidFill>
                  <a:schemeClr val="dk1"/>
                </a:solidFill>
                <a:latin typeface="Calibri"/>
                <a:ea typeface="Calibri"/>
                <a:cs typeface="Calibri"/>
                <a:sym typeface="Calibri"/>
              </a:defRPr>
            </a:lvl7pPr>
            <a:lvl8pPr indent="-292100" lvl="7" marL="3657600" marR="0" rtl="0" algn="l">
              <a:spcBef>
                <a:spcPts val="200"/>
              </a:spcBef>
              <a:spcAft>
                <a:spcPts val="0"/>
              </a:spcAft>
              <a:buClr>
                <a:schemeClr val="dk1"/>
              </a:buClr>
              <a:buSzPts val="1000"/>
              <a:buFont typeface="Arial"/>
              <a:buChar char="•"/>
              <a:defRPr b="0" i="0" sz="1000" u="none" cap="none" strike="noStrike">
                <a:solidFill>
                  <a:schemeClr val="dk1"/>
                </a:solidFill>
                <a:latin typeface="Calibri"/>
                <a:ea typeface="Calibri"/>
                <a:cs typeface="Calibri"/>
                <a:sym typeface="Calibri"/>
              </a:defRPr>
            </a:lvl8pPr>
            <a:lvl9pPr indent="-292100" lvl="8" marL="4114800" marR="0" rtl="0" algn="l">
              <a:spcBef>
                <a:spcPts val="200"/>
              </a:spcBef>
              <a:spcAft>
                <a:spcPts val="0"/>
              </a:spcAft>
              <a:buClr>
                <a:schemeClr val="dk1"/>
              </a:buClr>
              <a:buSzPts val="1000"/>
              <a:buFont typeface="Arial"/>
              <a:buChar char="•"/>
              <a:defRPr b="0" i="0" sz="1000" u="none" cap="none" strike="noStrike">
                <a:solidFill>
                  <a:schemeClr val="dk1"/>
                </a:solidFill>
                <a:latin typeface="Calibri"/>
                <a:ea typeface="Calibri"/>
                <a:cs typeface="Calibri"/>
                <a:sym typeface="Calibri"/>
              </a:defRPr>
            </a:lvl9pPr>
          </a:lstStyle>
          <a:p/>
        </p:txBody>
      </p:sp>
      <p:sp>
        <p:nvSpPr>
          <p:cNvPr id="77" name="Google Shape;77;p11"/>
          <p:cNvSpPr txBox="1"/>
          <p:nvPr>
            <p:ph idx="10" type="dt"/>
          </p:nvPr>
        </p:nvSpPr>
        <p:spPr>
          <a:xfrm>
            <a:off x="228600" y="3178175"/>
            <a:ext cx="1066800" cy="182563"/>
          </a:xfrm>
          <a:prstGeom prst="rect">
            <a:avLst/>
          </a:prstGeom>
          <a:noFill/>
          <a:ln>
            <a:noFill/>
          </a:ln>
        </p:spPr>
        <p:txBody>
          <a:bodyPr anchorCtr="0" anchor="ctr" bIns="22850" lIns="45725" spcFirstLastPara="1" rIns="45725" wrap="square" tIns="22850">
            <a:noAutofit/>
          </a:bodyPr>
          <a:lstStyle>
            <a:lvl1pPr lvl="0" marR="0" rtl="0" algn="l">
              <a:spcBef>
                <a:spcPts val="0"/>
              </a:spcBef>
              <a:spcAft>
                <a:spcPts val="0"/>
              </a:spcAft>
              <a:buSzPts val="700"/>
              <a:buNone/>
              <a:defRPr b="0" i="0" sz="600" u="none" cap="none" strike="noStrike">
                <a:solidFill>
                  <a:srgbClr val="888888"/>
                </a:solidFill>
                <a:latin typeface="Calibri"/>
                <a:ea typeface="Calibri"/>
                <a:cs typeface="Calibri"/>
                <a:sym typeface="Calibri"/>
              </a:defRPr>
            </a:lvl1pPr>
            <a:lvl2pPr lvl="1" marR="0" rtl="0" algn="l">
              <a:spcBef>
                <a:spcPts val="0"/>
              </a:spcBef>
              <a:spcAft>
                <a:spcPts val="0"/>
              </a:spcAft>
              <a:buSzPts val="700"/>
              <a:buNone/>
              <a:defRPr b="0" i="0" sz="900" u="none" cap="none" strike="noStrike">
                <a:solidFill>
                  <a:schemeClr val="dk1"/>
                </a:solidFill>
                <a:latin typeface="Calibri"/>
                <a:ea typeface="Calibri"/>
                <a:cs typeface="Calibri"/>
                <a:sym typeface="Calibri"/>
              </a:defRPr>
            </a:lvl2pPr>
            <a:lvl3pPr lvl="2" marR="0" rtl="0" algn="l">
              <a:spcBef>
                <a:spcPts val="0"/>
              </a:spcBef>
              <a:spcAft>
                <a:spcPts val="0"/>
              </a:spcAft>
              <a:buSzPts val="700"/>
              <a:buNone/>
              <a:defRPr b="0" i="0" sz="900" u="none" cap="none" strike="noStrike">
                <a:solidFill>
                  <a:schemeClr val="dk1"/>
                </a:solidFill>
                <a:latin typeface="Calibri"/>
                <a:ea typeface="Calibri"/>
                <a:cs typeface="Calibri"/>
                <a:sym typeface="Calibri"/>
              </a:defRPr>
            </a:lvl3pPr>
            <a:lvl4pPr lvl="3" marR="0" rtl="0" algn="l">
              <a:spcBef>
                <a:spcPts val="0"/>
              </a:spcBef>
              <a:spcAft>
                <a:spcPts val="0"/>
              </a:spcAft>
              <a:buSzPts val="700"/>
              <a:buNone/>
              <a:defRPr b="0" i="0" sz="900" u="none" cap="none" strike="noStrike">
                <a:solidFill>
                  <a:schemeClr val="dk1"/>
                </a:solidFill>
                <a:latin typeface="Calibri"/>
                <a:ea typeface="Calibri"/>
                <a:cs typeface="Calibri"/>
                <a:sym typeface="Calibri"/>
              </a:defRPr>
            </a:lvl4pPr>
            <a:lvl5pPr lvl="4" marR="0" rtl="0" algn="l">
              <a:spcBef>
                <a:spcPts val="0"/>
              </a:spcBef>
              <a:spcAft>
                <a:spcPts val="0"/>
              </a:spcAft>
              <a:buSzPts val="700"/>
              <a:buNone/>
              <a:defRPr b="0" i="0" sz="900" u="none" cap="none" strike="noStrike">
                <a:solidFill>
                  <a:schemeClr val="dk1"/>
                </a:solidFill>
                <a:latin typeface="Calibri"/>
                <a:ea typeface="Calibri"/>
                <a:cs typeface="Calibri"/>
                <a:sym typeface="Calibri"/>
              </a:defRPr>
            </a:lvl5pPr>
            <a:lvl6pPr lvl="5" marR="0" rtl="0" algn="l">
              <a:spcBef>
                <a:spcPts val="0"/>
              </a:spcBef>
              <a:spcAft>
                <a:spcPts val="0"/>
              </a:spcAft>
              <a:buSzPts val="700"/>
              <a:buNone/>
              <a:defRPr b="0" i="0" sz="900" u="none" cap="none" strike="noStrike">
                <a:solidFill>
                  <a:schemeClr val="dk1"/>
                </a:solidFill>
                <a:latin typeface="Calibri"/>
                <a:ea typeface="Calibri"/>
                <a:cs typeface="Calibri"/>
                <a:sym typeface="Calibri"/>
              </a:defRPr>
            </a:lvl6pPr>
            <a:lvl7pPr lvl="6" marR="0" rtl="0" algn="l">
              <a:spcBef>
                <a:spcPts val="0"/>
              </a:spcBef>
              <a:spcAft>
                <a:spcPts val="0"/>
              </a:spcAft>
              <a:buSzPts val="700"/>
              <a:buNone/>
              <a:defRPr b="0" i="0" sz="900" u="none" cap="none" strike="noStrike">
                <a:solidFill>
                  <a:schemeClr val="dk1"/>
                </a:solidFill>
                <a:latin typeface="Calibri"/>
                <a:ea typeface="Calibri"/>
                <a:cs typeface="Calibri"/>
                <a:sym typeface="Calibri"/>
              </a:defRPr>
            </a:lvl7pPr>
            <a:lvl8pPr lvl="7" marR="0" rtl="0" algn="l">
              <a:spcBef>
                <a:spcPts val="0"/>
              </a:spcBef>
              <a:spcAft>
                <a:spcPts val="0"/>
              </a:spcAft>
              <a:buSzPts val="700"/>
              <a:buNone/>
              <a:defRPr b="0" i="0" sz="900" u="none" cap="none" strike="noStrike">
                <a:solidFill>
                  <a:schemeClr val="dk1"/>
                </a:solidFill>
                <a:latin typeface="Calibri"/>
                <a:ea typeface="Calibri"/>
                <a:cs typeface="Calibri"/>
                <a:sym typeface="Calibri"/>
              </a:defRPr>
            </a:lvl8pPr>
            <a:lvl9pPr lvl="8" marR="0" rtl="0" algn="l">
              <a:spcBef>
                <a:spcPts val="0"/>
              </a:spcBef>
              <a:spcAft>
                <a:spcPts val="0"/>
              </a:spcAft>
              <a:buSzPts val="700"/>
              <a:buNone/>
              <a:defRPr b="0" i="0" sz="900" u="none" cap="none" strike="noStrike">
                <a:solidFill>
                  <a:schemeClr val="dk1"/>
                </a:solidFill>
                <a:latin typeface="Calibri"/>
                <a:ea typeface="Calibri"/>
                <a:cs typeface="Calibri"/>
                <a:sym typeface="Calibri"/>
              </a:defRPr>
            </a:lvl9pPr>
          </a:lstStyle>
          <a:p/>
        </p:txBody>
      </p:sp>
      <p:sp>
        <p:nvSpPr>
          <p:cNvPr id="78" name="Google Shape;78;p11"/>
          <p:cNvSpPr txBox="1"/>
          <p:nvPr>
            <p:ph idx="11" type="ftr"/>
          </p:nvPr>
        </p:nvSpPr>
        <p:spPr>
          <a:xfrm>
            <a:off x="1562100" y="3178175"/>
            <a:ext cx="1447800" cy="182563"/>
          </a:xfrm>
          <a:prstGeom prst="rect">
            <a:avLst/>
          </a:prstGeom>
          <a:noFill/>
          <a:ln>
            <a:noFill/>
          </a:ln>
        </p:spPr>
        <p:txBody>
          <a:bodyPr anchorCtr="0" anchor="ctr" bIns="22850" lIns="45725" spcFirstLastPara="1" rIns="45725" wrap="square" tIns="22850">
            <a:noAutofit/>
          </a:bodyPr>
          <a:lstStyle>
            <a:lvl1pPr lvl="0" marR="0" rtl="0" algn="ctr">
              <a:spcBef>
                <a:spcPts val="0"/>
              </a:spcBef>
              <a:spcAft>
                <a:spcPts val="0"/>
              </a:spcAft>
              <a:buSzPts val="700"/>
              <a:buNone/>
              <a:defRPr b="0" i="0" sz="600" u="none" cap="none" strike="noStrike">
                <a:solidFill>
                  <a:srgbClr val="888888"/>
                </a:solidFill>
                <a:latin typeface="Calibri"/>
                <a:ea typeface="Calibri"/>
                <a:cs typeface="Calibri"/>
                <a:sym typeface="Calibri"/>
              </a:defRPr>
            </a:lvl1pPr>
            <a:lvl2pPr lvl="1" marR="0" rtl="0" algn="l">
              <a:spcBef>
                <a:spcPts val="0"/>
              </a:spcBef>
              <a:spcAft>
                <a:spcPts val="0"/>
              </a:spcAft>
              <a:buSzPts val="700"/>
              <a:buNone/>
              <a:defRPr b="0" i="0" sz="900" u="none" cap="none" strike="noStrike">
                <a:solidFill>
                  <a:schemeClr val="dk1"/>
                </a:solidFill>
                <a:latin typeface="Calibri"/>
                <a:ea typeface="Calibri"/>
                <a:cs typeface="Calibri"/>
                <a:sym typeface="Calibri"/>
              </a:defRPr>
            </a:lvl2pPr>
            <a:lvl3pPr lvl="2" marR="0" rtl="0" algn="l">
              <a:spcBef>
                <a:spcPts val="0"/>
              </a:spcBef>
              <a:spcAft>
                <a:spcPts val="0"/>
              </a:spcAft>
              <a:buSzPts val="700"/>
              <a:buNone/>
              <a:defRPr b="0" i="0" sz="900" u="none" cap="none" strike="noStrike">
                <a:solidFill>
                  <a:schemeClr val="dk1"/>
                </a:solidFill>
                <a:latin typeface="Calibri"/>
                <a:ea typeface="Calibri"/>
                <a:cs typeface="Calibri"/>
                <a:sym typeface="Calibri"/>
              </a:defRPr>
            </a:lvl3pPr>
            <a:lvl4pPr lvl="3" marR="0" rtl="0" algn="l">
              <a:spcBef>
                <a:spcPts val="0"/>
              </a:spcBef>
              <a:spcAft>
                <a:spcPts val="0"/>
              </a:spcAft>
              <a:buSzPts val="700"/>
              <a:buNone/>
              <a:defRPr b="0" i="0" sz="900" u="none" cap="none" strike="noStrike">
                <a:solidFill>
                  <a:schemeClr val="dk1"/>
                </a:solidFill>
                <a:latin typeface="Calibri"/>
                <a:ea typeface="Calibri"/>
                <a:cs typeface="Calibri"/>
                <a:sym typeface="Calibri"/>
              </a:defRPr>
            </a:lvl4pPr>
            <a:lvl5pPr lvl="4" marR="0" rtl="0" algn="l">
              <a:spcBef>
                <a:spcPts val="0"/>
              </a:spcBef>
              <a:spcAft>
                <a:spcPts val="0"/>
              </a:spcAft>
              <a:buSzPts val="700"/>
              <a:buNone/>
              <a:defRPr b="0" i="0" sz="900" u="none" cap="none" strike="noStrike">
                <a:solidFill>
                  <a:schemeClr val="dk1"/>
                </a:solidFill>
                <a:latin typeface="Calibri"/>
                <a:ea typeface="Calibri"/>
                <a:cs typeface="Calibri"/>
                <a:sym typeface="Calibri"/>
              </a:defRPr>
            </a:lvl5pPr>
            <a:lvl6pPr lvl="5" marR="0" rtl="0" algn="l">
              <a:spcBef>
                <a:spcPts val="0"/>
              </a:spcBef>
              <a:spcAft>
                <a:spcPts val="0"/>
              </a:spcAft>
              <a:buSzPts val="700"/>
              <a:buNone/>
              <a:defRPr b="0" i="0" sz="900" u="none" cap="none" strike="noStrike">
                <a:solidFill>
                  <a:schemeClr val="dk1"/>
                </a:solidFill>
                <a:latin typeface="Calibri"/>
                <a:ea typeface="Calibri"/>
                <a:cs typeface="Calibri"/>
                <a:sym typeface="Calibri"/>
              </a:defRPr>
            </a:lvl6pPr>
            <a:lvl7pPr lvl="6" marR="0" rtl="0" algn="l">
              <a:spcBef>
                <a:spcPts val="0"/>
              </a:spcBef>
              <a:spcAft>
                <a:spcPts val="0"/>
              </a:spcAft>
              <a:buSzPts val="700"/>
              <a:buNone/>
              <a:defRPr b="0" i="0" sz="900" u="none" cap="none" strike="noStrike">
                <a:solidFill>
                  <a:schemeClr val="dk1"/>
                </a:solidFill>
                <a:latin typeface="Calibri"/>
                <a:ea typeface="Calibri"/>
                <a:cs typeface="Calibri"/>
                <a:sym typeface="Calibri"/>
              </a:defRPr>
            </a:lvl7pPr>
            <a:lvl8pPr lvl="7" marR="0" rtl="0" algn="l">
              <a:spcBef>
                <a:spcPts val="0"/>
              </a:spcBef>
              <a:spcAft>
                <a:spcPts val="0"/>
              </a:spcAft>
              <a:buSzPts val="700"/>
              <a:buNone/>
              <a:defRPr b="0" i="0" sz="900" u="none" cap="none" strike="noStrike">
                <a:solidFill>
                  <a:schemeClr val="dk1"/>
                </a:solidFill>
                <a:latin typeface="Calibri"/>
                <a:ea typeface="Calibri"/>
                <a:cs typeface="Calibri"/>
                <a:sym typeface="Calibri"/>
              </a:defRPr>
            </a:lvl8pPr>
            <a:lvl9pPr lvl="8" marR="0" rtl="0" algn="l">
              <a:spcBef>
                <a:spcPts val="0"/>
              </a:spcBef>
              <a:spcAft>
                <a:spcPts val="0"/>
              </a:spcAft>
              <a:buSzPts val="700"/>
              <a:buNone/>
              <a:defRPr b="0" i="0" sz="900" u="none" cap="none" strike="noStrike">
                <a:solidFill>
                  <a:schemeClr val="dk1"/>
                </a:solidFill>
                <a:latin typeface="Calibri"/>
                <a:ea typeface="Calibri"/>
                <a:cs typeface="Calibri"/>
                <a:sym typeface="Calibri"/>
              </a:defRPr>
            </a:lvl9pPr>
          </a:lstStyle>
          <a:p/>
        </p:txBody>
      </p:sp>
      <p:sp>
        <p:nvSpPr>
          <p:cNvPr id="79" name="Google Shape;79;p11"/>
          <p:cNvSpPr txBox="1"/>
          <p:nvPr>
            <p:ph idx="12" type="sldNum"/>
          </p:nvPr>
        </p:nvSpPr>
        <p:spPr>
          <a:xfrm>
            <a:off x="3276600" y="3178175"/>
            <a:ext cx="1066800" cy="182563"/>
          </a:xfrm>
          <a:prstGeom prst="rect">
            <a:avLst/>
          </a:prstGeom>
          <a:noFill/>
          <a:ln>
            <a:noFill/>
          </a:ln>
        </p:spPr>
        <p:txBody>
          <a:bodyPr anchorCtr="0" anchor="ctr" bIns="22850" lIns="45725" spcFirstLastPara="1" rIns="45725" wrap="square" tIns="22850">
            <a:noAutofit/>
          </a:bodyPr>
          <a:lstStyle>
            <a:lvl1pPr indent="0" lvl="0" marL="0" marR="0" rtl="0" algn="r">
              <a:spcBef>
                <a:spcPts val="0"/>
              </a:spcBef>
              <a:buNone/>
              <a:defRPr b="0" i="0" sz="600" u="none" cap="none" strike="noStrike">
                <a:solidFill>
                  <a:srgbClr val="888888"/>
                </a:solidFill>
                <a:latin typeface="Calibri"/>
                <a:ea typeface="Calibri"/>
                <a:cs typeface="Calibri"/>
                <a:sym typeface="Calibri"/>
              </a:defRPr>
            </a:lvl1pPr>
            <a:lvl2pPr indent="0" lvl="1" marL="0" marR="0" rtl="0" algn="r">
              <a:spcBef>
                <a:spcPts val="0"/>
              </a:spcBef>
              <a:buNone/>
              <a:defRPr b="0" i="0" sz="600" u="none" cap="none" strike="noStrike">
                <a:solidFill>
                  <a:srgbClr val="888888"/>
                </a:solidFill>
                <a:latin typeface="Calibri"/>
                <a:ea typeface="Calibri"/>
                <a:cs typeface="Calibri"/>
                <a:sym typeface="Calibri"/>
              </a:defRPr>
            </a:lvl2pPr>
            <a:lvl3pPr indent="0" lvl="2" marL="0" marR="0" rtl="0" algn="r">
              <a:spcBef>
                <a:spcPts val="0"/>
              </a:spcBef>
              <a:buNone/>
              <a:defRPr b="0" i="0" sz="600" u="none" cap="none" strike="noStrike">
                <a:solidFill>
                  <a:srgbClr val="888888"/>
                </a:solidFill>
                <a:latin typeface="Calibri"/>
                <a:ea typeface="Calibri"/>
                <a:cs typeface="Calibri"/>
                <a:sym typeface="Calibri"/>
              </a:defRPr>
            </a:lvl3pPr>
            <a:lvl4pPr indent="0" lvl="3" marL="0" marR="0" rtl="0" algn="r">
              <a:spcBef>
                <a:spcPts val="0"/>
              </a:spcBef>
              <a:buNone/>
              <a:defRPr b="0" i="0" sz="600" u="none" cap="none" strike="noStrike">
                <a:solidFill>
                  <a:srgbClr val="888888"/>
                </a:solidFill>
                <a:latin typeface="Calibri"/>
                <a:ea typeface="Calibri"/>
                <a:cs typeface="Calibri"/>
                <a:sym typeface="Calibri"/>
              </a:defRPr>
            </a:lvl4pPr>
            <a:lvl5pPr indent="0" lvl="4" marL="0" marR="0" rtl="0" algn="r">
              <a:spcBef>
                <a:spcPts val="0"/>
              </a:spcBef>
              <a:buNone/>
              <a:defRPr b="0" i="0" sz="600" u="none" cap="none" strike="noStrike">
                <a:solidFill>
                  <a:srgbClr val="888888"/>
                </a:solidFill>
                <a:latin typeface="Calibri"/>
                <a:ea typeface="Calibri"/>
                <a:cs typeface="Calibri"/>
                <a:sym typeface="Calibri"/>
              </a:defRPr>
            </a:lvl5pPr>
            <a:lvl6pPr indent="0" lvl="5" marL="0" marR="0" rtl="0" algn="r">
              <a:spcBef>
                <a:spcPts val="0"/>
              </a:spcBef>
              <a:buNone/>
              <a:defRPr b="0" i="0" sz="600" u="none" cap="none" strike="noStrike">
                <a:solidFill>
                  <a:srgbClr val="888888"/>
                </a:solidFill>
                <a:latin typeface="Calibri"/>
                <a:ea typeface="Calibri"/>
                <a:cs typeface="Calibri"/>
                <a:sym typeface="Calibri"/>
              </a:defRPr>
            </a:lvl6pPr>
            <a:lvl7pPr indent="0" lvl="6" marL="0" marR="0" rtl="0" algn="r">
              <a:spcBef>
                <a:spcPts val="0"/>
              </a:spcBef>
              <a:buNone/>
              <a:defRPr b="0" i="0" sz="600" u="none" cap="none" strike="noStrike">
                <a:solidFill>
                  <a:srgbClr val="888888"/>
                </a:solidFill>
                <a:latin typeface="Calibri"/>
                <a:ea typeface="Calibri"/>
                <a:cs typeface="Calibri"/>
                <a:sym typeface="Calibri"/>
              </a:defRPr>
            </a:lvl7pPr>
            <a:lvl8pPr indent="0" lvl="7" marL="0" marR="0" rtl="0" algn="r">
              <a:spcBef>
                <a:spcPts val="0"/>
              </a:spcBef>
              <a:buNone/>
              <a:defRPr b="0" i="0" sz="600" u="none" cap="none" strike="noStrike">
                <a:solidFill>
                  <a:srgbClr val="888888"/>
                </a:solidFill>
                <a:latin typeface="Calibri"/>
                <a:ea typeface="Calibri"/>
                <a:cs typeface="Calibri"/>
                <a:sym typeface="Calibri"/>
              </a:defRPr>
            </a:lvl8pPr>
            <a:lvl9pPr indent="0" lvl="8" marL="0" marR="0" rtl="0" algn="r">
              <a:spcBef>
                <a:spcPts val="0"/>
              </a:spcBef>
              <a:buNone/>
              <a:defRPr b="0" i="0" sz="6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57" r:id="rId1"/>
    <p:sldLayoutId id="2147483658" r:id="rId2"/>
    <p:sldLayoutId id="2147483659" r:id="rId3"/>
    <p:sldLayoutId id="2147483660" r:id="rId4"/>
    <p:sldLayoutId id="2147483661" r:id="rId5"/>
    <p:sldLayoutId id="2147483662" r:id="rId6"/>
    <p:sldLayoutId id="2147483663" r:id="rId7"/>
    <p:sldLayoutId id="2147483664" r:id="rId8"/>
    <p:sldLayoutId id="2147483665" r:id="rId9"/>
    <p:sldLayoutId id="2147483666" r:id="rId10"/>
    <p:sldLayoutId id="2147483667"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xml"/><Relationship Id="rId3" Type="http://schemas.openxmlformats.org/officeDocument/2006/relationships/image" Target="../media/image41.png"/><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0.xml"/><Relationship Id="rId3" Type="http://schemas.openxmlformats.org/officeDocument/2006/relationships/image" Target="../media/image1.png"/><Relationship Id="rId4" Type="http://schemas.openxmlformats.org/officeDocument/2006/relationships/image" Target="../media/image35.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1.xml"/><Relationship Id="rId3" Type="http://schemas.openxmlformats.org/officeDocument/2006/relationships/image" Target="../media/image1.png"/><Relationship Id="rId4" Type="http://schemas.openxmlformats.org/officeDocument/2006/relationships/image" Target="../media/image27.png"/><Relationship Id="rId5" Type="http://schemas.openxmlformats.org/officeDocument/2006/relationships/image" Target="../media/image29.png"/><Relationship Id="rId6" Type="http://schemas.openxmlformats.org/officeDocument/2006/relationships/image" Target="../media/image31.png"/><Relationship Id="rId7" Type="http://schemas.openxmlformats.org/officeDocument/2006/relationships/image" Target="../media/image30.png"/><Relationship Id="rId8" Type="http://schemas.openxmlformats.org/officeDocument/2006/relationships/image" Target="../media/image36.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2.xml"/><Relationship Id="rId3" Type="http://schemas.openxmlformats.org/officeDocument/2006/relationships/image" Target="../media/image57.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4.xml"/><Relationship Id="rId3" Type="http://schemas.openxmlformats.org/officeDocument/2006/relationships/image" Target="../media/image80.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5.xml"/><Relationship Id="rId3" Type="http://schemas.openxmlformats.org/officeDocument/2006/relationships/image" Target="../media/image61.png"/></Relationships>
</file>

<file path=ppt/slides/_rels/slide16.xml.rels><?xml version="1.0" encoding="UTF-8" standalone="yes"?><Relationships xmlns="http://schemas.openxmlformats.org/package/2006/relationships"><Relationship Id="rId40" Type="http://schemas.openxmlformats.org/officeDocument/2006/relationships/image" Target="../media/image75.png"/><Relationship Id="rId20" Type="http://schemas.openxmlformats.org/officeDocument/2006/relationships/image" Target="../media/image51.png"/><Relationship Id="rId41" Type="http://schemas.openxmlformats.org/officeDocument/2006/relationships/image" Target="../media/image76.png"/><Relationship Id="rId22" Type="http://schemas.openxmlformats.org/officeDocument/2006/relationships/image" Target="../media/image54.png"/><Relationship Id="rId21" Type="http://schemas.openxmlformats.org/officeDocument/2006/relationships/image" Target="../media/image49.png"/><Relationship Id="rId24" Type="http://schemas.openxmlformats.org/officeDocument/2006/relationships/image" Target="../media/image63.png"/><Relationship Id="rId23" Type="http://schemas.openxmlformats.org/officeDocument/2006/relationships/image" Target="../media/image56.png"/><Relationship Id="rId1" Type="http://schemas.openxmlformats.org/officeDocument/2006/relationships/slideLayout" Target="../slideLayouts/slideLayout10.xml"/><Relationship Id="rId2" Type="http://schemas.openxmlformats.org/officeDocument/2006/relationships/notesSlide" Target="../notesSlides/notesSlide16.xml"/><Relationship Id="rId3" Type="http://schemas.openxmlformats.org/officeDocument/2006/relationships/image" Target="../media/image38.png"/><Relationship Id="rId4" Type="http://schemas.openxmlformats.org/officeDocument/2006/relationships/image" Target="../media/image39.png"/><Relationship Id="rId9" Type="http://schemas.openxmlformats.org/officeDocument/2006/relationships/image" Target="../media/image60.png"/><Relationship Id="rId26" Type="http://schemas.openxmlformats.org/officeDocument/2006/relationships/image" Target="../media/image72.png"/><Relationship Id="rId25" Type="http://schemas.openxmlformats.org/officeDocument/2006/relationships/image" Target="../media/image67.png"/><Relationship Id="rId28" Type="http://schemas.openxmlformats.org/officeDocument/2006/relationships/image" Target="../media/image59.png"/><Relationship Id="rId27" Type="http://schemas.openxmlformats.org/officeDocument/2006/relationships/image" Target="../media/image69.png"/><Relationship Id="rId5" Type="http://schemas.openxmlformats.org/officeDocument/2006/relationships/image" Target="../media/image33.png"/><Relationship Id="rId6" Type="http://schemas.openxmlformats.org/officeDocument/2006/relationships/image" Target="../media/image43.png"/><Relationship Id="rId29" Type="http://schemas.openxmlformats.org/officeDocument/2006/relationships/image" Target="../media/image66.png"/><Relationship Id="rId7" Type="http://schemas.openxmlformats.org/officeDocument/2006/relationships/image" Target="../media/image40.png"/><Relationship Id="rId8" Type="http://schemas.openxmlformats.org/officeDocument/2006/relationships/image" Target="../media/image42.png"/><Relationship Id="rId31" Type="http://schemas.openxmlformats.org/officeDocument/2006/relationships/image" Target="../media/image64.png"/><Relationship Id="rId30" Type="http://schemas.openxmlformats.org/officeDocument/2006/relationships/image" Target="../media/image62.png"/><Relationship Id="rId11" Type="http://schemas.openxmlformats.org/officeDocument/2006/relationships/image" Target="../media/image46.png"/><Relationship Id="rId33" Type="http://schemas.openxmlformats.org/officeDocument/2006/relationships/image" Target="../media/image68.png"/><Relationship Id="rId10" Type="http://schemas.openxmlformats.org/officeDocument/2006/relationships/image" Target="../media/image50.png"/><Relationship Id="rId32" Type="http://schemas.openxmlformats.org/officeDocument/2006/relationships/image" Target="../media/image71.png"/><Relationship Id="rId13" Type="http://schemas.openxmlformats.org/officeDocument/2006/relationships/image" Target="../media/image55.png"/><Relationship Id="rId35" Type="http://schemas.openxmlformats.org/officeDocument/2006/relationships/image" Target="../media/image79.png"/><Relationship Id="rId12" Type="http://schemas.openxmlformats.org/officeDocument/2006/relationships/image" Target="../media/image44.png"/><Relationship Id="rId34" Type="http://schemas.openxmlformats.org/officeDocument/2006/relationships/image" Target="../media/image73.png"/><Relationship Id="rId15" Type="http://schemas.openxmlformats.org/officeDocument/2006/relationships/image" Target="../media/image58.png"/><Relationship Id="rId37" Type="http://schemas.openxmlformats.org/officeDocument/2006/relationships/image" Target="../media/image77.png"/><Relationship Id="rId14" Type="http://schemas.openxmlformats.org/officeDocument/2006/relationships/image" Target="../media/image47.png"/><Relationship Id="rId36" Type="http://schemas.openxmlformats.org/officeDocument/2006/relationships/image" Target="../media/image78.png"/><Relationship Id="rId17" Type="http://schemas.openxmlformats.org/officeDocument/2006/relationships/image" Target="../media/image52.png"/><Relationship Id="rId39" Type="http://schemas.openxmlformats.org/officeDocument/2006/relationships/image" Target="../media/image74.png"/><Relationship Id="rId16" Type="http://schemas.openxmlformats.org/officeDocument/2006/relationships/image" Target="../media/image53.png"/><Relationship Id="rId38" Type="http://schemas.openxmlformats.org/officeDocument/2006/relationships/image" Target="../media/image65.png"/><Relationship Id="rId19" Type="http://schemas.openxmlformats.org/officeDocument/2006/relationships/image" Target="../media/image48.png"/><Relationship Id="rId18" Type="http://schemas.openxmlformats.org/officeDocument/2006/relationships/image" Target="../media/image45.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7.xml"/><Relationship Id="rId3" Type="http://schemas.openxmlformats.org/officeDocument/2006/relationships/image" Target="../media/image7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2.xml"/><Relationship Id="rId3" Type="http://schemas.openxmlformats.org/officeDocument/2006/relationships/image" Target="../media/image1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3.xml"/><Relationship Id="rId3" Type="http://schemas.openxmlformats.org/officeDocument/2006/relationships/image" Target="../media/image26.jpg"/><Relationship Id="rId4" Type="http://schemas.openxmlformats.org/officeDocument/2006/relationships/image" Target="../media/image6.png"/><Relationship Id="rId5" Type="http://schemas.openxmlformats.org/officeDocument/2006/relationships/image" Target="../media/image16.png"/><Relationship Id="rId6" Type="http://schemas.openxmlformats.org/officeDocument/2006/relationships/image" Target="../media/image18.png"/><Relationship Id="rId7" Type="http://schemas.openxmlformats.org/officeDocument/2006/relationships/image" Target="../media/image19.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4.xml"/><Relationship Id="rId3" Type="http://schemas.openxmlformats.org/officeDocument/2006/relationships/image" Target="../media/image1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5.xml"/><Relationship Id="rId3" Type="http://schemas.openxmlformats.org/officeDocument/2006/relationships/image" Target="../media/image1.png"/><Relationship Id="rId4" Type="http://schemas.openxmlformats.org/officeDocument/2006/relationships/image" Target="../media/image15.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6.xml"/><Relationship Id="rId3" Type="http://schemas.openxmlformats.org/officeDocument/2006/relationships/image" Target="../media/image17.png"/><Relationship Id="rId4" Type="http://schemas.openxmlformats.org/officeDocument/2006/relationships/image" Target="../media/image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7.xml"/><Relationship Id="rId3" Type="http://schemas.openxmlformats.org/officeDocument/2006/relationships/image" Target="../media/image8.jpg"/><Relationship Id="rId4" Type="http://schemas.openxmlformats.org/officeDocument/2006/relationships/image" Target="../media/image14.png"/><Relationship Id="rId5" Type="http://schemas.openxmlformats.org/officeDocument/2006/relationships/image" Target="../media/image10.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8.xml"/><Relationship Id="rId3" Type="http://schemas.openxmlformats.org/officeDocument/2006/relationships/image" Target="../media/image24.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9.xml"/><Relationship Id="rId3" Type="http://schemas.openxmlformats.org/officeDocument/2006/relationships/image" Target="../media/image25.jpg"/><Relationship Id="rId4" Type="http://schemas.openxmlformats.org/officeDocument/2006/relationships/image" Target="../media/image2.png"/><Relationship Id="rId5" Type="http://schemas.openxmlformats.org/officeDocument/2006/relationships/image" Target="../media/image21.png"/><Relationship Id="rId6"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2" name="Shape 152"/>
        <p:cNvGrpSpPr/>
        <p:nvPr/>
      </p:nvGrpSpPr>
      <p:grpSpPr>
        <a:xfrm>
          <a:off x="0" y="0"/>
          <a:ext cx="0" cy="0"/>
          <a:chOff x="0" y="0"/>
          <a:chExt cx="0" cy="0"/>
        </a:xfrm>
      </p:grpSpPr>
      <p:pic>
        <p:nvPicPr>
          <p:cNvPr id="153" name="Google Shape;153;p23"/>
          <p:cNvPicPr preferRelativeResize="0"/>
          <p:nvPr/>
        </p:nvPicPr>
        <p:blipFill rotWithShape="1">
          <a:blip r:embed="rId3">
            <a:alphaModFix/>
          </a:blip>
          <a:srcRect b="13517" l="0" r="0" t="0"/>
          <a:stretch/>
        </p:blipFill>
        <p:spPr>
          <a:xfrm>
            <a:off x="0" y="-100"/>
            <a:ext cx="9144003" cy="5143501"/>
          </a:xfrm>
          <a:prstGeom prst="rect">
            <a:avLst/>
          </a:prstGeom>
          <a:noFill/>
          <a:ln>
            <a:noFill/>
          </a:ln>
        </p:spPr>
      </p:pic>
      <p:grpSp>
        <p:nvGrpSpPr>
          <p:cNvPr id="154" name="Google Shape;154;p23"/>
          <p:cNvGrpSpPr/>
          <p:nvPr/>
        </p:nvGrpSpPr>
        <p:grpSpPr>
          <a:xfrm>
            <a:off x="0" y="-72330"/>
            <a:ext cx="4572000" cy="5215830"/>
            <a:chOff x="0" y="-38100"/>
            <a:chExt cx="2408296" cy="2747433"/>
          </a:xfrm>
        </p:grpSpPr>
        <p:sp>
          <p:nvSpPr>
            <p:cNvPr id="155" name="Google Shape;155;p23"/>
            <p:cNvSpPr/>
            <p:nvPr/>
          </p:nvSpPr>
          <p:spPr>
            <a:xfrm>
              <a:off x="0" y="0"/>
              <a:ext cx="2408296" cy="2709333"/>
            </a:xfrm>
            <a:custGeom>
              <a:rect b="b" l="l" r="r" t="t"/>
              <a:pathLst>
                <a:path extrusionOk="0" h="2709333" w="2408296">
                  <a:moveTo>
                    <a:pt x="0" y="0"/>
                  </a:moveTo>
                  <a:lnTo>
                    <a:pt x="2408296" y="0"/>
                  </a:lnTo>
                  <a:lnTo>
                    <a:pt x="2408296" y="2709333"/>
                  </a:lnTo>
                  <a:lnTo>
                    <a:pt x="0" y="2709333"/>
                  </a:lnTo>
                  <a:close/>
                </a:path>
              </a:pathLst>
            </a:custGeom>
            <a:solidFill>
              <a:srgbClr val="0F1A38">
                <a:alpha val="66666"/>
              </a:srgbClr>
            </a:solidFill>
            <a:ln>
              <a:noFill/>
            </a:ln>
          </p:spPr>
        </p:sp>
        <p:sp>
          <p:nvSpPr>
            <p:cNvPr id="156" name="Google Shape;156;p23"/>
            <p:cNvSpPr txBox="1"/>
            <p:nvPr/>
          </p:nvSpPr>
          <p:spPr>
            <a:xfrm>
              <a:off x="0" y="-38100"/>
              <a:ext cx="812800" cy="850900"/>
            </a:xfrm>
            <a:prstGeom prst="rect">
              <a:avLst/>
            </a:prstGeom>
            <a:noFill/>
            <a:ln>
              <a:noFill/>
            </a:ln>
          </p:spPr>
          <p:txBody>
            <a:bodyPr anchorCtr="0" anchor="ctr" bIns="25400" lIns="25400" spcFirstLastPara="1" rIns="25400" wrap="square" tIns="25400">
              <a:noAutofit/>
            </a:bodyPr>
            <a:lstStyle/>
            <a:p>
              <a:pPr indent="0" lvl="0" marL="0" marR="0" rtl="0" algn="ctr">
                <a:lnSpc>
                  <a:spcPct val="147722"/>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sp>
        <p:nvSpPr>
          <p:cNvPr id="157" name="Google Shape;157;p23"/>
          <p:cNvSpPr txBox="1"/>
          <p:nvPr/>
        </p:nvSpPr>
        <p:spPr>
          <a:xfrm>
            <a:off x="442507" y="1729068"/>
            <a:ext cx="3686986" cy="1282803"/>
          </a:xfrm>
          <a:prstGeom prst="rect">
            <a:avLst/>
          </a:prstGeom>
          <a:noFill/>
          <a:ln>
            <a:noFill/>
          </a:ln>
        </p:spPr>
        <p:txBody>
          <a:bodyPr anchorCtr="0" anchor="t" bIns="0" lIns="0" spcFirstLastPara="1" rIns="0" wrap="square" tIns="0">
            <a:spAutoFit/>
          </a:bodyPr>
          <a:lstStyle/>
          <a:p>
            <a:pPr indent="0" lvl="0" marL="0" marR="0" rtl="0" algn="ctr">
              <a:lnSpc>
                <a:spcPct val="140008"/>
              </a:lnSpc>
              <a:spcBef>
                <a:spcPts val="0"/>
              </a:spcBef>
              <a:spcAft>
                <a:spcPts val="0"/>
              </a:spcAft>
              <a:buNone/>
            </a:pPr>
            <a:r>
              <a:rPr b="0" i="0" lang="en" sz="3700" u="none" cap="none" strike="noStrike">
                <a:solidFill>
                  <a:srgbClr val="FFFFFF"/>
                </a:solidFill>
                <a:latin typeface="Merriweather"/>
                <a:ea typeface="Merriweather"/>
                <a:cs typeface="Merriweather"/>
                <a:sym typeface="Merriweather"/>
              </a:rPr>
              <a:t>New Hire Onboarding</a:t>
            </a:r>
            <a:endParaRPr sz="700"/>
          </a:p>
        </p:txBody>
      </p:sp>
      <p:sp>
        <p:nvSpPr>
          <p:cNvPr id="158" name="Google Shape;158;p23"/>
          <p:cNvSpPr/>
          <p:nvPr/>
        </p:nvSpPr>
        <p:spPr>
          <a:xfrm>
            <a:off x="847278" y="1603247"/>
            <a:ext cx="3168959" cy="904594"/>
          </a:xfrm>
          <a:custGeom>
            <a:rect b="b" l="l" r="r" t="t"/>
            <a:pathLst>
              <a:path extrusionOk="0" h="1809187" w="6337918">
                <a:moveTo>
                  <a:pt x="0" y="0"/>
                </a:moveTo>
                <a:lnTo>
                  <a:pt x="6337918" y="0"/>
                </a:lnTo>
                <a:lnTo>
                  <a:pt x="6337918" y="1809188"/>
                </a:lnTo>
                <a:lnTo>
                  <a:pt x="0" y="1809188"/>
                </a:lnTo>
                <a:lnTo>
                  <a:pt x="0" y="0"/>
                </a:lnTo>
                <a:close/>
              </a:path>
            </a:pathLst>
          </a:custGeom>
          <a:blipFill rotWithShape="1">
            <a:blip r:embed="rId4">
              <a:alphaModFix/>
            </a:blip>
            <a:stretch>
              <a:fillRect b="0" l="0" r="0" t="0"/>
            </a:stretch>
          </a:blipFill>
          <a:ln>
            <a:noFill/>
          </a:ln>
        </p:spPr>
      </p:sp>
      <p:sp>
        <p:nvSpPr>
          <p:cNvPr id="159" name="Google Shape;159;p23"/>
          <p:cNvSpPr txBox="1"/>
          <p:nvPr/>
        </p:nvSpPr>
        <p:spPr>
          <a:xfrm>
            <a:off x="970446" y="2940628"/>
            <a:ext cx="2928505" cy="630341"/>
          </a:xfrm>
          <a:prstGeom prst="rect">
            <a:avLst/>
          </a:prstGeom>
          <a:noFill/>
          <a:ln>
            <a:noFill/>
          </a:ln>
        </p:spPr>
        <p:txBody>
          <a:bodyPr anchorCtr="0" anchor="t" bIns="0" lIns="0" spcFirstLastPara="1" rIns="0" wrap="square" tIns="0">
            <a:spAutoFit/>
          </a:bodyPr>
          <a:lstStyle/>
          <a:p>
            <a:pPr indent="0" lvl="0" marL="0" marR="0" rtl="0" algn="ctr">
              <a:lnSpc>
                <a:spcPct val="140008"/>
              </a:lnSpc>
              <a:spcBef>
                <a:spcPts val="0"/>
              </a:spcBef>
              <a:spcAft>
                <a:spcPts val="0"/>
              </a:spcAft>
              <a:buNone/>
            </a:pPr>
            <a:r>
              <a:rPr b="0" i="0" lang="en" sz="3700" u="none" cap="none" strike="noStrike">
                <a:solidFill>
                  <a:srgbClr val="FF0000"/>
                </a:solidFill>
                <a:latin typeface="Merriweather"/>
                <a:ea typeface="Merriweather"/>
                <a:cs typeface="Merriweather"/>
                <a:sym typeface="Merriweather"/>
              </a:rPr>
              <a:t>Meeting</a:t>
            </a:r>
            <a:endParaRPr sz="700"/>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F1A38"/>
        </a:solidFill>
      </p:bgPr>
    </p:bg>
    <p:spTree>
      <p:nvGrpSpPr>
        <p:cNvPr id="294" name="Shape 294"/>
        <p:cNvGrpSpPr/>
        <p:nvPr/>
      </p:nvGrpSpPr>
      <p:grpSpPr>
        <a:xfrm>
          <a:off x="0" y="0"/>
          <a:ext cx="0" cy="0"/>
          <a:chOff x="0" y="0"/>
          <a:chExt cx="0" cy="0"/>
        </a:xfrm>
      </p:grpSpPr>
      <p:sp>
        <p:nvSpPr>
          <p:cNvPr id="295" name="Google Shape;295;p32"/>
          <p:cNvSpPr/>
          <p:nvPr/>
        </p:nvSpPr>
        <p:spPr>
          <a:xfrm>
            <a:off x="2650137" y="489832"/>
            <a:ext cx="2129725" cy="607940"/>
          </a:xfrm>
          <a:custGeom>
            <a:rect b="b" l="l" r="r" t="t"/>
            <a:pathLst>
              <a:path extrusionOk="0" h="1215879" w="4259450">
                <a:moveTo>
                  <a:pt x="0" y="0"/>
                </a:moveTo>
                <a:lnTo>
                  <a:pt x="4259450" y="0"/>
                </a:lnTo>
                <a:lnTo>
                  <a:pt x="4259450" y="1215879"/>
                </a:lnTo>
                <a:lnTo>
                  <a:pt x="0" y="1215879"/>
                </a:lnTo>
                <a:lnTo>
                  <a:pt x="0" y="0"/>
                </a:lnTo>
                <a:close/>
              </a:path>
            </a:pathLst>
          </a:custGeom>
          <a:blipFill rotWithShape="1">
            <a:blip r:embed="rId3">
              <a:alphaModFix/>
            </a:blip>
            <a:stretch>
              <a:fillRect b="0" l="0" r="0" t="0"/>
            </a:stretch>
          </a:blipFill>
          <a:ln>
            <a:noFill/>
          </a:ln>
        </p:spPr>
      </p:sp>
      <p:sp>
        <p:nvSpPr>
          <p:cNvPr id="296" name="Google Shape;296;p32"/>
          <p:cNvSpPr txBox="1"/>
          <p:nvPr/>
        </p:nvSpPr>
        <p:spPr>
          <a:xfrm>
            <a:off x="2639742" y="442913"/>
            <a:ext cx="3864516" cy="630340"/>
          </a:xfrm>
          <a:prstGeom prst="rect">
            <a:avLst/>
          </a:prstGeom>
          <a:noFill/>
          <a:ln>
            <a:noFill/>
          </a:ln>
        </p:spPr>
        <p:txBody>
          <a:bodyPr anchorCtr="0" anchor="t" bIns="0" lIns="0" spcFirstLastPara="1" rIns="0" wrap="square" tIns="0">
            <a:spAutoFit/>
          </a:bodyPr>
          <a:lstStyle/>
          <a:p>
            <a:pPr indent="0" lvl="0" marL="0" marR="0" rtl="0" algn="ctr">
              <a:lnSpc>
                <a:spcPct val="140008"/>
              </a:lnSpc>
              <a:spcBef>
                <a:spcPts val="0"/>
              </a:spcBef>
              <a:spcAft>
                <a:spcPts val="0"/>
              </a:spcAft>
              <a:buNone/>
            </a:pPr>
            <a:r>
              <a:rPr b="0" i="0" lang="en" sz="3700" u="none" cap="none" strike="noStrike">
                <a:solidFill>
                  <a:srgbClr val="FFFFFF"/>
                </a:solidFill>
                <a:latin typeface="Merriweather"/>
                <a:ea typeface="Merriweather"/>
                <a:cs typeface="Merriweather"/>
                <a:sym typeface="Merriweather"/>
              </a:rPr>
              <a:t>Gallery Image</a:t>
            </a:r>
            <a:endParaRPr sz="700"/>
          </a:p>
        </p:txBody>
      </p:sp>
      <p:sp>
        <p:nvSpPr>
          <p:cNvPr id="297" name="Google Shape;297;p32"/>
          <p:cNvSpPr txBox="1"/>
          <p:nvPr/>
        </p:nvSpPr>
        <p:spPr>
          <a:xfrm>
            <a:off x="1257933" y="1266817"/>
            <a:ext cx="6527035" cy="135573"/>
          </a:xfrm>
          <a:prstGeom prst="rect">
            <a:avLst/>
          </a:prstGeom>
          <a:noFill/>
          <a:ln>
            <a:noFill/>
          </a:ln>
        </p:spPr>
        <p:txBody>
          <a:bodyPr anchorCtr="0" anchor="t" bIns="0" lIns="0" spcFirstLastPara="1" rIns="0" wrap="square" tIns="0">
            <a:spAutoFit/>
          </a:bodyPr>
          <a:lstStyle/>
          <a:p>
            <a:pPr indent="0" lvl="1" marL="0" marR="0" rtl="0" algn="ctr">
              <a:lnSpc>
                <a:spcPct val="140000"/>
              </a:lnSpc>
              <a:spcBef>
                <a:spcPts val="0"/>
              </a:spcBef>
              <a:spcAft>
                <a:spcPts val="0"/>
              </a:spcAft>
              <a:buNone/>
            </a:pPr>
            <a:r>
              <a:rPr b="0" i="0" lang="en" sz="900" u="none" cap="none" strike="noStrike">
                <a:solidFill>
                  <a:srgbClr val="FFFFFF"/>
                </a:solidFill>
                <a:latin typeface="Nunito"/>
                <a:ea typeface="Nunito"/>
                <a:cs typeface="Nunito"/>
                <a:sym typeface="Nunito"/>
              </a:rPr>
              <a:t>What can you say about your projects? Share it here!</a:t>
            </a:r>
            <a:endParaRPr sz="700"/>
          </a:p>
        </p:txBody>
      </p:sp>
      <p:sp>
        <p:nvSpPr>
          <p:cNvPr id="298" name="Google Shape;298;p32"/>
          <p:cNvSpPr/>
          <p:nvPr/>
        </p:nvSpPr>
        <p:spPr>
          <a:xfrm rot="5400000">
            <a:off x="2843089" y="-1157411"/>
            <a:ext cx="3457823" cy="9144000"/>
          </a:xfrm>
          <a:prstGeom prst="rect">
            <a:avLst/>
          </a:prstGeom>
          <a:solidFill>
            <a:srgbClr val="FF0000"/>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pic>
        <p:nvPicPr>
          <p:cNvPr id="299" name="Google Shape;299;p32"/>
          <p:cNvPicPr preferRelativeResize="0"/>
          <p:nvPr/>
        </p:nvPicPr>
        <p:blipFill rotWithShape="1">
          <a:blip r:embed="rId4">
            <a:alphaModFix/>
          </a:blip>
          <a:srcRect b="0" l="0" r="75795" t="0"/>
          <a:stretch/>
        </p:blipFill>
        <p:spPr>
          <a:xfrm>
            <a:off x="131625" y="1768690"/>
            <a:ext cx="2151916" cy="3251010"/>
          </a:xfrm>
          <a:prstGeom prst="rect">
            <a:avLst/>
          </a:prstGeom>
          <a:noFill/>
          <a:ln>
            <a:noFill/>
          </a:ln>
        </p:spPr>
      </p:pic>
      <p:pic>
        <p:nvPicPr>
          <p:cNvPr id="300" name="Google Shape;300;p32"/>
          <p:cNvPicPr preferRelativeResize="0"/>
          <p:nvPr/>
        </p:nvPicPr>
        <p:blipFill rotWithShape="1">
          <a:blip r:embed="rId4">
            <a:alphaModFix/>
          </a:blip>
          <a:srcRect b="0" l="25372" r="50726" t="0"/>
          <a:stretch/>
        </p:blipFill>
        <p:spPr>
          <a:xfrm>
            <a:off x="2394288" y="1768690"/>
            <a:ext cx="2124872" cy="3251010"/>
          </a:xfrm>
          <a:prstGeom prst="rect">
            <a:avLst/>
          </a:prstGeom>
          <a:noFill/>
          <a:ln>
            <a:noFill/>
          </a:ln>
        </p:spPr>
      </p:pic>
      <p:pic>
        <p:nvPicPr>
          <p:cNvPr id="301" name="Google Shape;301;p32"/>
          <p:cNvPicPr preferRelativeResize="0"/>
          <p:nvPr/>
        </p:nvPicPr>
        <p:blipFill rotWithShape="1">
          <a:blip r:embed="rId4">
            <a:alphaModFix/>
          </a:blip>
          <a:srcRect b="0" l="50760" r="25339" t="0"/>
          <a:stretch/>
        </p:blipFill>
        <p:spPr>
          <a:xfrm>
            <a:off x="4629902" y="1768200"/>
            <a:ext cx="2124872" cy="3251010"/>
          </a:xfrm>
          <a:prstGeom prst="rect">
            <a:avLst/>
          </a:prstGeom>
          <a:noFill/>
          <a:ln>
            <a:noFill/>
          </a:ln>
        </p:spPr>
      </p:pic>
      <p:pic>
        <p:nvPicPr>
          <p:cNvPr id="302" name="Google Shape;302;p32"/>
          <p:cNvPicPr preferRelativeResize="0"/>
          <p:nvPr/>
        </p:nvPicPr>
        <p:blipFill rotWithShape="1">
          <a:blip r:embed="rId4">
            <a:alphaModFix/>
          </a:blip>
          <a:srcRect b="0" l="75795" r="0" t="0"/>
          <a:stretch/>
        </p:blipFill>
        <p:spPr>
          <a:xfrm>
            <a:off x="6865508" y="1768200"/>
            <a:ext cx="2151916" cy="325101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F1A38"/>
        </a:solidFill>
      </p:bgPr>
    </p:bg>
    <p:spTree>
      <p:nvGrpSpPr>
        <p:cNvPr id="306" name="Shape 306"/>
        <p:cNvGrpSpPr/>
        <p:nvPr/>
      </p:nvGrpSpPr>
      <p:grpSpPr>
        <a:xfrm>
          <a:off x="0" y="0"/>
          <a:ext cx="0" cy="0"/>
          <a:chOff x="0" y="0"/>
          <a:chExt cx="0" cy="0"/>
        </a:xfrm>
      </p:grpSpPr>
      <p:grpSp>
        <p:nvGrpSpPr>
          <p:cNvPr id="307" name="Google Shape;307;p33"/>
          <p:cNvGrpSpPr/>
          <p:nvPr/>
        </p:nvGrpSpPr>
        <p:grpSpPr>
          <a:xfrm>
            <a:off x="430781" y="1388472"/>
            <a:ext cx="1543050" cy="4090459"/>
            <a:chOff x="0" y="-28575"/>
            <a:chExt cx="812800" cy="2154645"/>
          </a:xfrm>
        </p:grpSpPr>
        <p:sp>
          <p:nvSpPr>
            <p:cNvPr id="308" name="Google Shape;308;p33"/>
            <p:cNvSpPr/>
            <p:nvPr/>
          </p:nvSpPr>
          <p:spPr>
            <a:xfrm>
              <a:off x="0" y="0"/>
              <a:ext cx="788106" cy="2126070"/>
            </a:xfrm>
            <a:custGeom>
              <a:rect b="b" l="l" r="r" t="t"/>
              <a:pathLst>
                <a:path extrusionOk="0" h="2126070" w="788106">
                  <a:moveTo>
                    <a:pt x="0" y="0"/>
                  </a:moveTo>
                  <a:lnTo>
                    <a:pt x="788106" y="0"/>
                  </a:lnTo>
                  <a:lnTo>
                    <a:pt x="788106" y="2126070"/>
                  </a:lnTo>
                  <a:lnTo>
                    <a:pt x="0" y="2126070"/>
                  </a:lnTo>
                  <a:close/>
                </a:path>
              </a:pathLst>
            </a:custGeom>
            <a:solidFill>
              <a:srgbClr val="FF0000"/>
            </a:solidFill>
            <a:ln>
              <a:noFill/>
            </a:ln>
          </p:spPr>
        </p:sp>
        <p:sp>
          <p:nvSpPr>
            <p:cNvPr id="309" name="Google Shape;309;p33"/>
            <p:cNvSpPr txBox="1"/>
            <p:nvPr/>
          </p:nvSpPr>
          <p:spPr>
            <a:xfrm>
              <a:off x="0" y="-28575"/>
              <a:ext cx="812800" cy="841375"/>
            </a:xfrm>
            <a:prstGeom prst="rect">
              <a:avLst/>
            </a:prstGeom>
            <a:noFill/>
            <a:ln>
              <a:noFill/>
            </a:ln>
          </p:spPr>
          <p:txBody>
            <a:bodyPr anchorCtr="0" anchor="ctr" bIns="25400" lIns="25400" spcFirstLastPara="1" rIns="25400" wrap="square" tIns="25400">
              <a:noAutofit/>
            </a:bodyPr>
            <a:lstStyle/>
            <a:p>
              <a:pPr indent="0" lvl="0" marL="0" marR="0" rtl="0" algn="ctr">
                <a:lnSpc>
                  <a:spcPct val="132222"/>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grpSp>
        <p:nvGrpSpPr>
          <p:cNvPr id="310" name="Google Shape;310;p33"/>
          <p:cNvGrpSpPr/>
          <p:nvPr/>
        </p:nvGrpSpPr>
        <p:grpSpPr>
          <a:xfrm>
            <a:off x="2126975" y="1388472"/>
            <a:ext cx="1543050" cy="4090459"/>
            <a:chOff x="0" y="-28575"/>
            <a:chExt cx="812800" cy="2154645"/>
          </a:xfrm>
        </p:grpSpPr>
        <p:sp>
          <p:nvSpPr>
            <p:cNvPr id="311" name="Google Shape;311;p33"/>
            <p:cNvSpPr/>
            <p:nvPr/>
          </p:nvSpPr>
          <p:spPr>
            <a:xfrm>
              <a:off x="0" y="0"/>
              <a:ext cx="788106" cy="2126070"/>
            </a:xfrm>
            <a:custGeom>
              <a:rect b="b" l="l" r="r" t="t"/>
              <a:pathLst>
                <a:path extrusionOk="0" h="2126070" w="788106">
                  <a:moveTo>
                    <a:pt x="0" y="0"/>
                  </a:moveTo>
                  <a:lnTo>
                    <a:pt x="788106" y="0"/>
                  </a:lnTo>
                  <a:lnTo>
                    <a:pt x="788106" y="2126070"/>
                  </a:lnTo>
                  <a:lnTo>
                    <a:pt x="0" y="2126070"/>
                  </a:lnTo>
                  <a:close/>
                </a:path>
              </a:pathLst>
            </a:custGeom>
            <a:solidFill>
              <a:srgbClr val="FF0000"/>
            </a:solidFill>
            <a:ln>
              <a:noFill/>
            </a:ln>
          </p:spPr>
        </p:sp>
        <p:sp>
          <p:nvSpPr>
            <p:cNvPr id="312" name="Google Shape;312;p33"/>
            <p:cNvSpPr txBox="1"/>
            <p:nvPr/>
          </p:nvSpPr>
          <p:spPr>
            <a:xfrm>
              <a:off x="0" y="-28575"/>
              <a:ext cx="812800" cy="841375"/>
            </a:xfrm>
            <a:prstGeom prst="rect">
              <a:avLst/>
            </a:prstGeom>
            <a:noFill/>
            <a:ln>
              <a:noFill/>
            </a:ln>
          </p:spPr>
          <p:txBody>
            <a:bodyPr anchorCtr="0" anchor="ctr" bIns="25400" lIns="25400" spcFirstLastPara="1" rIns="25400" wrap="square" tIns="25400">
              <a:noAutofit/>
            </a:bodyPr>
            <a:lstStyle/>
            <a:p>
              <a:pPr indent="0" lvl="0" marL="0" marR="0" rtl="0" algn="ctr">
                <a:lnSpc>
                  <a:spcPct val="132222"/>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grpSp>
        <p:nvGrpSpPr>
          <p:cNvPr id="313" name="Google Shape;313;p33"/>
          <p:cNvGrpSpPr/>
          <p:nvPr/>
        </p:nvGrpSpPr>
        <p:grpSpPr>
          <a:xfrm>
            <a:off x="3823915" y="1388472"/>
            <a:ext cx="1543050" cy="4090459"/>
            <a:chOff x="0" y="-28575"/>
            <a:chExt cx="812800" cy="2154645"/>
          </a:xfrm>
        </p:grpSpPr>
        <p:sp>
          <p:nvSpPr>
            <p:cNvPr id="314" name="Google Shape;314;p33"/>
            <p:cNvSpPr/>
            <p:nvPr/>
          </p:nvSpPr>
          <p:spPr>
            <a:xfrm>
              <a:off x="0" y="0"/>
              <a:ext cx="788106" cy="2126070"/>
            </a:xfrm>
            <a:custGeom>
              <a:rect b="b" l="l" r="r" t="t"/>
              <a:pathLst>
                <a:path extrusionOk="0" h="2126070" w="788106">
                  <a:moveTo>
                    <a:pt x="0" y="0"/>
                  </a:moveTo>
                  <a:lnTo>
                    <a:pt x="788106" y="0"/>
                  </a:lnTo>
                  <a:lnTo>
                    <a:pt x="788106" y="2126070"/>
                  </a:lnTo>
                  <a:lnTo>
                    <a:pt x="0" y="2126070"/>
                  </a:lnTo>
                  <a:close/>
                </a:path>
              </a:pathLst>
            </a:custGeom>
            <a:solidFill>
              <a:srgbClr val="FF0000"/>
            </a:solidFill>
            <a:ln>
              <a:noFill/>
            </a:ln>
          </p:spPr>
        </p:sp>
        <p:sp>
          <p:nvSpPr>
            <p:cNvPr id="315" name="Google Shape;315;p33"/>
            <p:cNvSpPr txBox="1"/>
            <p:nvPr/>
          </p:nvSpPr>
          <p:spPr>
            <a:xfrm>
              <a:off x="0" y="-28575"/>
              <a:ext cx="812800" cy="841375"/>
            </a:xfrm>
            <a:prstGeom prst="rect">
              <a:avLst/>
            </a:prstGeom>
            <a:noFill/>
            <a:ln>
              <a:noFill/>
            </a:ln>
          </p:spPr>
          <p:txBody>
            <a:bodyPr anchorCtr="0" anchor="ctr" bIns="25400" lIns="25400" spcFirstLastPara="1" rIns="25400" wrap="square" tIns="25400">
              <a:noAutofit/>
            </a:bodyPr>
            <a:lstStyle/>
            <a:p>
              <a:pPr indent="0" lvl="0" marL="0" marR="0" rtl="0" algn="ctr">
                <a:lnSpc>
                  <a:spcPct val="132222"/>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grpSp>
        <p:nvGrpSpPr>
          <p:cNvPr id="316" name="Google Shape;316;p33"/>
          <p:cNvGrpSpPr/>
          <p:nvPr/>
        </p:nvGrpSpPr>
        <p:grpSpPr>
          <a:xfrm>
            <a:off x="5520110" y="1388472"/>
            <a:ext cx="1543050" cy="4090459"/>
            <a:chOff x="0" y="-28575"/>
            <a:chExt cx="812800" cy="2154645"/>
          </a:xfrm>
        </p:grpSpPr>
        <p:sp>
          <p:nvSpPr>
            <p:cNvPr id="317" name="Google Shape;317;p33"/>
            <p:cNvSpPr/>
            <p:nvPr/>
          </p:nvSpPr>
          <p:spPr>
            <a:xfrm>
              <a:off x="0" y="0"/>
              <a:ext cx="788106" cy="2126070"/>
            </a:xfrm>
            <a:custGeom>
              <a:rect b="b" l="l" r="r" t="t"/>
              <a:pathLst>
                <a:path extrusionOk="0" h="2126070" w="788106">
                  <a:moveTo>
                    <a:pt x="0" y="0"/>
                  </a:moveTo>
                  <a:lnTo>
                    <a:pt x="788106" y="0"/>
                  </a:lnTo>
                  <a:lnTo>
                    <a:pt x="788106" y="2126070"/>
                  </a:lnTo>
                  <a:lnTo>
                    <a:pt x="0" y="2126070"/>
                  </a:lnTo>
                  <a:close/>
                </a:path>
              </a:pathLst>
            </a:custGeom>
            <a:solidFill>
              <a:srgbClr val="FF0000"/>
            </a:solidFill>
            <a:ln>
              <a:noFill/>
            </a:ln>
          </p:spPr>
        </p:sp>
        <p:sp>
          <p:nvSpPr>
            <p:cNvPr id="318" name="Google Shape;318;p33"/>
            <p:cNvSpPr txBox="1"/>
            <p:nvPr/>
          </p:nvSpPr>
          <p:spPr>
            <a:xfrm>
              <a:off x="0" y="-28575"/>
              <a:ext cx="812800" cy="841375"/>
            </a:xfrm>
            <a:prstGeom prst="rect">
              <a:avLst/>
            </a:prstGeom>
            <a:noFill/>
            <a:ln>
              <a:noFill/>
            </a:ln>
          </p:spPr>
          <p:txBody>
            <a:bodyPr anchorCtr="0" anchor="ctr" bIns="25400" lIns="25400" spcFirstLastPara="1" rIns="25400" wrap="square" tIns="25400">
              <a:noAutofit/>
            </a:bodyPr>
            <a:lstStyle/>
            <a:p>
              <a:pPr indent="0" lvl="0" marL="0" marR="0" rtl="0" algn="ctr">
                <a:lnSpc>
                  <a:spcPct val="132222"/>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grpSp>
        <p:nvGrpSpPr>
          <p:cNvPr id="319" name="Google Shape;319;p33"/>
          <p:cNvGrpSpPr/>
          <p:nvPr/>
        </p:nvGrpSpPr>
        <p:grpSpPr>
          <a:xfrm>
            <a:off x="7216305" y="1388472"/>
            <a:ext cx="1543050" cy="4090459"/>
            <a:chOff x="0" y="-28575"/>
            <a:chExt cx="812800" cy="2154645"/>
          </a:xfrm>
        </p:grpSpPr>
        <p:sp>
          <p:nvSpPr>
            <p:cNvPr id="320" name="Google Shape;320;p33"/>
            <p:cNvSpPr/>
            <p:nvPr/>
          </p:nvSpPr>
          <p:spPr>
            <a:xfrm>
              <a:off x="0" y="0"/>
              <a:ext cx="788106" cy="2126070"/>
            </a:xfrm>
            <a:custGeom>
              <a:rect b="b" l="l" r="r" t="t"/>
              <a:pathLst>
                <a:path extrusionOk="0" h="2126070" w="788106">
                  <a:moveTo>
                    <a:pt x="0" y="0"/>
                  </a:moveTo>
                  <a:lnTo>
                    <a:pt x="788106" y="0"/>
                  </a:lnTo>
                  <a:lnTo>
                    <a:pt x="788106" y="2126070"/>
                  </a:lnTo>
                  <a:lnTo>
                    <a:pt x="0" y="2126070"/>
                  </a:lnTo>
                  <a:close/>
                </a:path>
              </a:pathLst>
            </a:custGeom>
            <a:solidFill>
              <a:srgbClr val="FF0000"/>
            </a:solidFill>
            <a:ln>
              <a:noFill/>
            </a:ln>
          </p:spPr>
        </p:sp>
        <p:sp>
          <p:nvSpPr>
            <p:cNvPr id="321" name="Google Shape;321;p33"/>
            <p:cNvSpPr txBox="1"/>
            <p:nvPr/>
          </p:nvSpPr>
          <p:spPr>
            <a:xfrm>
              <a:off x="0" y="-28575"/>
              <a:ext cx="812800" cy="841375"/>
            </a:xfrm>
            <a:prstGeom prst="rect">
              <a:avLst/>
            </a:prstGeom>
            <a:noFill/>
            <a:ln>
              <a:noFill/>
            </a:ln>
          </p:spPr>
          <p:txBody>
            <a:bodyPr anchorCtr="0" anchor="ctr" bIns="25400" lIns="25400" spcFirstLastPara="1" rIns="25400" wrap="square" tIns="25400">
              <a:noAutofit/>
            </a:bodyPr>
            <a:lstStyle/>
            <a:p>
              <a:pPr indent="0" lvl="0" marL="0" marR="0" rtl="0" algn="ctr">
                <a:lnSpc>
                  <a:spcPct val="132222"/>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sp>
        <p:nvSpPr>
          <p:cNvPr id="322" name="Google Shape;322;p33"/>
          <p:cNvSpPr txBox="1"/>
          <p:nvPr/>
        </p:nvSpPr>
        <p:spPr>
          <a:xfrm>
            <a:off x="571806" y="4305300"/>
            <a:ext cx="1214863" cy="285432"/>
          </a:xfrm>
          <a:prstGeom prst="rect">
            <a:avLst/>
          </a:prstGeom>
          <a:noFill/>
          <a:ln>
            <a:noFill/>
          </a:ln>
        </p:spPr>
        <p:txBody>
          <a:bodyPr anchorCtr="0" anchor="t" bIns="0" lIns="0" spcFirstLastPara="1" rIns="0" wrap="square" tIns="0">
            <a:spAutoFit/>
          </a:bodyPr>
          <a:lstStyle/>
          <a:p>
            <a:pPr indent="0" lvl="0" marL="0" marR="0" rtl="0" algn="ctr">
              <a:lnSpc>
                <a:spcPct val="140011"/>
              </a:lnSpc>
              <a:spcBef>
                <a:spcPts val="0"/>
              </a:spcBef>
              <a:spcAft>
                <a:spcPts val="0"/>
              </a:spcAft>
              <a:buNone/>
            </a:pPr>
            <a:r>
              <a:rPr b="0" i="0" lang="en" sz="1700" u="none" cap="none" strike="noStrike">
                <a:solidFill>
                  <a:srgbClr val="FFFFFF"/>
                </a:solidFill>
                <a:latin typeface="Merriweather"/>
                <a:ea typeface="Merriweather"/>
                <a:cs typeface="Merriweather"/>
                <a:sym typeface="Merriweather"/>
              </a:rPr>
              <a:t> Name</a:t>
            </a:r>
            <a:endParaRPr sz="700"/>
          </a:p>
        </p:txBody>
      </p:sp>
      <p:sp>
        <p:nvSpPr>
          <p:cNvPr id="323" name="Google Shape;323;p33"/>
          <p:cNvSpPr txBox="1"/>
          <p:nvPr/>
        </p:nvSpPr>
        <p:spPr>
          <a:xfrm>
            <a:off x="571806" y="4663765"/>
            <a:ext cx="1214863" cy="135572"/>
          </a:xfrm>
          <a:prstGeom prst="rect">
            <a:avLst/>
          </a:prstGeom>
          <a:noFill/>
          <a:ln>
            <a:noFill/>
          </a:ln>
        </p:spPr>
        <p:txBody>
          <a:bodyPr anchorCtr="0" anchor="t" bIns="0" lIns="0" spcFirstLastPara="1" rIns="0" wrap="square" tIns="0">
            <a:spAutoFit/>
          </a:bodyPr>
          <a:lstStyle/>
          <a:p>
            <a:pPr indent="0" lvl="1" marL="0" marR="0" rtl="0" algn="ctr">
              <a:lnSpc>
                <a:spcPct val="140000"/>
              </a:lnSpc>
              <a:spcBef>
                <a:spcPts val="0"/>
              </a:spcBef>
              <a:spcAft>
                <a:spcPts val="0"/>
              </a:spcAft>
              <a:buNone/>
            </a:pPr>
            <a:r>
              <a:rPr b="0" i="0" lang="en" sz="900" u="none" cap="none" strike="noStrike">
                <a:solidFill>
                  <a:srgbClr val="FFFFFF"/>
                </a:solidFill>
                <a:latin typeface="Nunito"/>
                <a:ea typeface="Nunito"/>
                <a:cs typeface="Nunito"/>
                <a:sym typeface="Nunito"/>
              </a:rPr>
              <a:t>Title or Position</a:t>
            </a:r>
            <a:endParaRPr sz="700"/>
          </a:p>
        </p:txBody>
      </p:sp>
      <p:sp>
        <p:nvSpPr>
          <p:cNvPr id="324" name="Google Shape;324;p33"/>
          <p:cNvSpPr txBox="1"/>
          <p:nvPr/>
        </p:nvSpPr>
        <p:spPr>
          <a:xfrm>
            <a:off x="5661136" y="4305300"/>
            <a:ext cx="1214864" cy="285432"/>
          </a:xfrm>
          <a:prstGeom prst="rect">
            <a:avLst/>
          </a:prstGeom>
          <a:noFill/>
          <a:ln>
            <a:noFill/>
          </a:ln>
        </p:spPr>
        <p:txBody>
          <a:bodyPr anchorCtr="0" anchor="t" bIns="0" lIns="0" spcFirstLastPara="1" rIns="0" wrap="square" tIns="0">
            <a:spAutoFit/>
          </a:bodyPr>
          <a:lstStyle/>
          <a:p>
            <a:pPr indent="0" lvl="0" marL="0" marR="0" rtl="0" algn="ctr">
              <a:lnSpc>
                <a:spcPct val="140011"/>
              </a:lnSpc>
              <a:spcBef>
                <a:spcPts val="0"/>
              </a:spcBef>
              <a:spcAft>
                <a:spcPts val="0"/>
              </a:spcAft>
              <a:buNone/>
            </a:pPr>
            <a:r>
              <a:rPr b="0" i="0" lang="en" sz="1700" u="none" cap="none" strike="noStrike">
                <a:solidFill>
                  <a:srgbClr val="FFFFFF"/>
                </a:solidFill>
                <a:latin typeface="Merriweather"/>
                <a:ea typeface="Merriweather"/>
                <a:cs typeface="Merriweather"/>
                <a:sym typeface="Merriweather"/>
              </a:rPr>
              <a:t> Name</a:t>
            </a:r>
            <a:endParaRPr sz="700"/>
          </a:p>
        </p:txBody>
      </p:sp>
      <p:sp>
        <p:nvSpPr>
          <p:cNvPr id="325" name="Google Shape;325;p33"/>
          <p:cNvSpPr txBox="1"/>
          <p:nvPr/>
        </p:nvSpPr>
        <p:spPr>
          <a:xfrm>
            <a:off x="5661136" y="4663765"/>
            <a:ext cx="1214864" cy="135572"/>
          </a:xfrm>
          <a:prstGeom prst="rect">
            <a:avLst/>
          </a:prstGeom>
          <a:noFill/>
          <a:ln>
            <a:noFill/>
          </a:ln>
        </p:spPr>
        <p:txBody>
          <a:bodyPr anchorCtr="0" anchor="t" bIns="0" lIns="0" spcFirstLastPara="1" rIns="0" wrap="square" tIns="0">
            <a:spAutoFit/>
          </a:bodyPr>
          <a:lstStyle/>
          <a:p>
            <a:pPr indent="0" lvl="1" marL="0" marR="0" rtl="0" algn="ctr">
              <a:lnSpc>
                <a:spcPct val="140000"/>
              </a:lnSpc>
              <a:spcBef>
                <a:spcPts val="0"/>
              </a:spcBef>
              <a:spcAft>
                <a:spcPts val="0"/>
              </a:spcAft>
              <a:buNone/>
            </a:pPr>
            <a:r>
              <a:rPr b="0" i="0" lang="en" sz="900" u="none" cap="none" strike="noStrike">
                <a:solidFill>
                  <a:srgbClr val="FFFFFF"/>
                </a:solidFill>
                <a:latin typeface="Nunito"/>
                <a:ea typeface="Nunito"/>
                <a:cs typeface="Nunito"/>
                <a:sym typeface="Nunito"/>
              </a:rPr>
              <a:t>Title or Position</a:t>
            </a:r>
            <a:endParaRPr sz="700"/>
          </a:p>
        </p:txBody>
      </p:sp>
      <p:sp>
        <p:nvSpPr>
          <p:cNvPr id="326" name="Google Shape;326;p33"/>
          <p:cNvSpPr txBox="1"/>
          <p:nvPr/>
        </p:nvSpPr>
        <p:spPr>
          <a:xfrm>
            <a:off x="3964196" y="4305300"/>
            <a:ext cx="1214864" cy="285432"/>
          </a:xfrm>
          <a:prstGeom prst="rect">
            <a:avLst/>
          </a:prstGeom>
          <a:noFill/>
          <a:ln>
            <a:noFill/>
          </a:ln>
        </p:spPr>
        <p:txBody>
          <a:bodyPr anchorCtr="0" anchor="t" bIns="0" lIns="0" spcFirstLastPara="1" rIns="0" wrap="square" tIns="0">
            <a:spAutoFit/>
          </a:bodyPr>
          <a:lstStyle/>
          <a:p>
            <a:pPr indent="0" lvl="0" marL="0" marR="0" rtl="0" algn="ctr">
              <a:lnSpc>
                <a:spcPct val="140011"/>
              </a:lnSpc>
              <a:spcBef>
                <a:spcPts val="0"/>
              </a:spcBef>
              <a:spcAft>
                <a:spcPts val="0"/>
              </a:spcAft>
              <a:buNone/>
            </a:pPr>
            <a:r>
              <a:rPr b="0" i="0" lang="en" sz="1700" u="none" cap="none" strike="noStrike">
                <a:solidFill>
                  <a:srgbClr val="FFFFFF"/>
                </a:solidFill>
                <a:latin typeface="Merriweather"/>
                <a:ea typeface="Merriweather"/>
                <a:cs typeface="Merriweather"/>
                <a:sym typeface="Merriweather"/>
              </a:rPr>
              <a:t> Name</a:t>
            </a:r>
            <a:endParaRPr sz="700"/>
          </a:p>
        </p:txBody>
      </p:sp>
      <p:sp>
        <p:nvSpPr>
          <p:cNvPr id="327" name="Google Shape;327;p33"/>
          <p:cNvSpPr txBox="1"/>
          <p:nvPr/>
        </p:nvSpPr>
        <p:spPr>
          <a:xfrm>
            <a:off x="3964196" y="4663765"/>
            <a:ext cx="1214864" cy="135572"/>
          </a:xfrm>
          <a:prstGeom prst="rect">
            <a:avLst/>
          </a:prstGeom>
          <a:noFill/>
          <a:ln>
            <a:noFill/>
          </a:ln>
        </p:spPr>
        <p:txBody>
          <a:bodyPr anchorCtr="0" anchor="t" bIns="0" lIns="0" spcFirstLastPara="1" rIns="0" wrap="square" tIns="0">
            <a:spAutoFit/>
          </a:bodyPr>
          <a:lstStyle/>
          <a:p>
            <a:pPr indent="0" lvl="1" marL="0" marR="0" rtl="0" algn="ctr">
              <a:lnSpc>
                <a:spcPct val="140000"/>
              </a:lnSpc>
              <a:spcBef>
                <a:spcPts val="0"/>
              </a:spcBef>
              <a:spcAft>
                <a:spcPts val="0"/>
              </a:spcAft>
              <a:buNone/>
            </a:pPr>
            <a:r>
              <a:rPr b="0" i="0" lang="en" sz="900" u="none" cap="none" strike="noStrike">
                <a:solidFill>
                  <a:srgbClr val="FFFFFF"/>
                </a:solidFill>
                <a:latin typeface="Nunito"/>
                <a:ea typeface="Nunito"/>
                <a:cs typeface="Nunito"/>
                <a:sym typeface="Nunito"/>
              </a:rPr>
              <a:t>Title or Position</a:t>
            </a:r>
            <a:endParaRPr sz="700"/>
          </a:p>
        </p:txBody>
      </p:sp>
      <p:sp>
        <p:nvSpPr>
          <p:cNvPr id="328" name="Google Shape;328;p33"/>
          <p:cNvSpPr txBox="1"/>
          <p:nvPr/>
        </p:nvSpPr>
        <p:spPr>
          <a:xfrm>
            <a:off x="2268001" y="4305300"/>
            <a:ext cx="1214863" cy="285432"/>
          </a:xfrm>
          <a:prstGeom prst="rect">
            <a:avLst/>
          </a:prstGeom>
          <a:noFill/>
          <a:ln>
            <a:noFill/>
          </a:ln>
        </p:spPr>
        <p:txBody>
          <a:bodyPr anchorCtr="0" anchor="t" bIns="0" lIns="0" spcFirstLastPara="1" rIns="0" wrap="square" tIns="0">
            <a:spAutoFit/>
          </a:bodyPr>
          <a:lstStyle/>
          <a:p>
            <a:pPr indent="0" lvl="0" marL="0" marR="0" rtl="0" algn="ctr">
              <a:lnSpc>
                <a:spcPct val="140011"/>
              </a:lnSpc>
              <a:spcBef>
                <a:spcPts val="0"/>
              </a:spcBef>
              <a:spcAft>
                <a:spcPts val="0"/>
              </a:spcAft>
              <a:buNone/>
            </a:pPr>
            <a:r>
              <a:rPr b="0" i="0" lang="en" sz="1700" u="none" cap="none" strike="noStrike">
                <a:solidFill>
                  <a:srgbClr val="FFFFFF"/>
                </a:solidFill>
                <a:latin typeface="Merriweather"/>
                <a:ea typeface="Merriweather"/>
                <a:cs typeface="Merriweather"/>
                <a:sym typeface="Merriweather"/>
              </a:rPr>
              <a:t> Name</a:t>
            </a:r>
            <a:endParaRPr sz="700"/>
          </a:p>
        </p:txBody>
      </p:sp>
      <p:sp>
        <p:nvSpPr>
          <p:cNvPr id="329" name="Google Shape;329;p33"/>
          <p:cNvSpPr txBox="1"/>
          <p:nvPr/>
        </p:nvSpPr>
        <p:spPr>
          <a:xfrm>
            <a:off x="2268001" y="4663765"/>
            <a:ext cx="1214863" cy="135572"/>
          </a:xfrm>
          <a:prstGeom prst="rect">
            <a:avLst/>
          </a:prstGeom>
          <a:noFill/>
          <a:ln>
            <a:noFill/>
          </a:ln>
        </p:spPr>
        <p:txBody>
          <a:bodyPr anchorCtr="0" anchor="t" bIns="0" lIns="0" spcFirstLastPara="1" rIns="0" wrap="square" tIns="0">
            <a:spAutoFit/>
          </a:bodyPr>
          <a:lstStyle/>
          <a:p>
            <a:pPr indent="0" lvl="1" marL="0" marR="0" rtl="0" algn="ctr">
              <a:lnSpc>
                <a:spcPct val="140000"/>
              </a:lnSpc>
              <a:spcBef>
                <a:spcPts val="0"/>
              </a:spcBef>
              <a:spcAft>
                <a:spcPts val="0"/>
              </a:spcAft>
              <a:buNone/>
            </a:pPr>
            <a:r>
              <a:rPr b="0" i="0" lang="en" sz="900" u="none" cap="none" strike="noStrike">
                <a:solidFill>
                  <a:srgbClr val="FFFFFF"/>
                </a:solidFill>
                <a:latin typeface="Nunito"/>
                <a:ea typeface="Nunito"/>
                <a:cs typeface="Nunito"/>
                <a:sym typeface="Nunito"/>
              </a:rPr>
              <a:t>Title or Position</a:t>
            </a:r>
            <a:endParaRPr sz="700"/>
          </a:p>
        </p:txBody>
      </p:sp>
      <p:sp>
        <p:nvSpPr>
          <p:cNvPr id="330" name="Google Shape;330;p33"/>
          <p:cNvSpPr txBox="1"/>
          <p:nvPr/>
        </p:nvSpPr>
        <p:spPr>
          <a:xfrm>
            <a:off x="7357330" y="4305300"/>
            <a:ext cx="1214863" cy="285432"/>
          </a:xfrm>
          <a:prstGeom prst="rect">
            <a:avLst/>
          </a:prstGeom>
          <a:noFill/>
          <a:ln>
            <a:noFill/>
          </a:ln>
        </p:spPr>
        <p:txBody>
          <a:bodyPr anchorCtr="0" anchor="t" bIns="0" lIns="0" spcFirstLastPara="1" rIns="0" wrap="square" tIns="0">
            <a:spAutoFit/>
          </a:bodyPr>
          <a:lstStyle/>
          <a:p>
            <a:pPr indent="0" lvl="0" marL="0" marR="0" rtl="0" algn="ctr">
              <a:lnSpc>
                <a:spcPct val="140011"/>
              </a:lnSpc>
              <a:spcBef>
                <a:spcPts val="0"/>
              </a:spcBef>
              <a:spcAft>
                <a:spcPts val="0"/>
              </a:spcAft>
              <a:buNone/>
            </a:pPr>
            <a:r>
              <a:rPr b="0" i="0" lang="en" sz="1700" u="none" cap="none" strike="noStrike">
                <a:solidFill>
                  <a:srgbClr val="FFFFFF"/>
                </a:solidFill>
                <a:latin typeface="Merriweather"/>
                <a:ea typeface="Merriweather"/>
                <a:cs typeface="Merriweather"/>
                <a:sym typeface="Merriweather"/>
              </a:rPr>
              <a:t> Name</a:t>
            </a:r>
            <a:endParaRPr sz="700"/>
          </a:p>
        </p:txBody>
      </p:sp>
      <p:sp>
        <p:nvSpPr>
          <p:cNvPr id="331" name="Google Shape;331;p33"/>
          <p:cNvSpPr txBox="1"/>
          <p:nvPr/>
        </p:nvSpPr>
        <p:spPr>
          <a:xfrm>
            <a:off x="7357330" y="4663765"/>
            <a:ext cx="1214863" cy="135572"/>
          </a:xfrm>
          <a:prstGeom prst="rect">
            <a:avLst/>
          </a:prstGeom>
          <a:noFill/>
          <a:ln>
            <a:noFill/>
          </a:ln>
        </p:spPr>
        <p:txBody>
          <a:bodyPr anchorCtr="0" anchor="t" bIns="0" lIns="0" spcFirstLastPara="1" rIns="0" wrap="square" tIns="0">
            <a:spAutoFit/>
          </a:bodyPr>
          <a:lstStyle/>
          <a:p>
            <a:pPr indent="0" lvl="1" marL="0" marR="0" rtl="0" algn="ctr">
              <a:lnSpc>
                <a:spcPct val="140000"/>
              </a:lnSpc>
              <a:spcBef>
                <a:spcPts val="0"/>
              </a:spcBef>
              <a:spcAft>
                <a:spcPts val="0"/>
              </a:spcAft>
              <a:buNone/>
            </a:pPr>
            <a:r>
              <a:rPr b="0" i="0" lang="en" sz="900" u="none" cap="none" strike="noStrike">
                <a:solidFill>
                  <a:srgbClr val="FFFFFF"/>
                </a:solidFill>
                <a:latin typeface="Nunito"/>
                <a:ea typeface="Nunito"/>
                <a:cs typeface="Nunito"/>
                <a:sym typeface="Nunito"/>
              </a:rPr>
              <a:t>Title or Position</a:t>
            </a:r>
            <a:endParaRPr sz="700"/>
          </a:p>
        </p:txBody>
      </p:sp>
      <p:sp>
        <p:nvSpPr>
          <p:cNvPr id="332" name="Google Shape;332;p33"/>
          <p:cNvSpPr/>
          <p:nvPr/>
        </p:nvSpPr>
        <p:spPr>
          <a:xfrm>
            <a:off x="2640129" y="117765"/>
            <a:ext cx="4057622" cy="1158267"/>
          </a:xfrm>
          <a:custGeom>
            <a:rect b="b" l="l" r="r" t="t"/>
            <a:pathLst>
              <a:path extrusionOk="0" h="2316533" w="8115244">
                <a:moveTo>
                  <a:pt x="0" y="0"/>
                </a:moveTo>
                <a:lnTo>
                  <a:pt x="8115244" y="0"/>
                </a:lnTo>
                <a:lnTo>
                  <a:pt x="8115244" y="2316533"/>
                </a:lnTo>
                <a:lnTo>
                  <a:pt x="0" y="2316533"/>
                </a:lnTo>
                <a:lnTo>
                  <a:pt x="0" y="0"/>
                </a:lnTo>
                <a:close/>
              </a:path>
            </a:pathLst>
          </a:custGeom>
          <a:blipFill rotWithShape="1">
            <a:blip r:embed="rId3">
              <a:alphaModFix/>
            </a:blip>
            <a:stretch>
              <a:fillRect b="0" l="0" r="0" t="0"/>
            </a:stretch>
          </a:blipFill>
          <a:ln>
            <a:noFill/>
          </a:ln>
        </p:spPr>
      </p:sp>
      <p:sp>
        <p:nvSpPr>
          <p:cNvPr id="333" name="Google Shape;333;p33"/>
          <p:cNvSpPr txBox="1"/>
          <p:nvPr/>
        </p:nvSpPr>
        <p:spPr>
          <a:xfrm>
            <a:off x="445112" y="442913"/>
            <a:ext cx="8253776" cy="630340"/>
          </a:xfrm>
          <a:prstGeom prst="rect">
            <a:avLst/>
          </a:prstGeom>
          <a:noFill/>
          <a:ln>
            <a:noFill/>
          </a:ln>
        </p:spPr>
        <p:txBody>
          <a:bodyPr anchorCtr="0" anchor="t" bIns="0" lIns="0" spcFirstLastPara="1" rIns="0" wrap="square" tIns="0">
            <a:spAutoFit/>
          </a:bodyPr>
          <a:lstStyle/>
          <a:p>
            <a:pPr indent="0" lvl="0" marL="0" marR="0" rtl="0" algn="ctr">
              <a:lnSpc>
                <a:spcPct val="140008"/>
              </a:lnSpc>
              <a:spcBef>
                <a:spcPts val="0"/>
              </a:spcBef>
              <a:spcAft>
                <a:spcPts val="0"/>
              </a:spcAft>
              <a:buNone/>
            </a:pPr>
            <a:r>
              <a:rPr b="0" i="0" lang="en" sz="3700" u="none" cap="none" strike="noStrike">
                <a:solidFill>
                  <a:srgbClr val="FFFFFF"/>
                </a:solidFill>
                <a:latin typeface="Merriweather"/>
                <a:ea typeface="Merriweather"/>
                <a:cs typeface="Merriweather"/>
                <a:sym typeface="Merriweather"/>
              </a:rPr>
              <a:t>Add a Team Members Page</a:t>
            </a:r>
            <a:endParaRPr sz="700"/>
          </a:p>
        </p:txBody>
      </p:sp>
      <p:pic>
        <p:nvPicPr>
          <p:cNvPr id="334" name="Google Shape;334;p33"/>
          <p:cNvPicPr preferRelativeResize="0"/>
          <p:nvPr/>
        </p:nvPicPr>
        <p:blipFill>
          <a:blip r:embed="rId4">
            <a:alphaModFix/>
          </a:blip>
          <a:stretch>
            <a:fillRect/>
          </a:stretch>
        </p:blipFill>
        <p:spPr>
          <a:xfrm>
            <a:off x="430775" y="1586438"/>
            <a:ext cx="1512825" cy="2564142"/>
          </a:xfrm>
          <a:prstGeom prst="rect">
            <a:avLst/>
          </a:prstGeom>
          <a:noFill/>
          <a:ln>
            <a:noFill/>
          </a:ln>
        </p:spPr>
      </p:pic>
      <p:pic>
        <p:nvPicPr>
          <p:cNvPr id="335" name="Google Shape;335;p33"/>
          <p:cNvPicPr preferRelativeResize="0"/>
          <p:nvPr/>
        </p:nvPicPr>
        <p:blipFill>
          <a:blip r:embed="rId5">
            <a:alphaModFix/>
          </a:blip>
          <a:stretch>
            <a:fillRect/>
          </a:stretch>
        </p:blipFill>
        <p:spPr>
          <a:xfrm>
            <a:off x="2119050" y="1422035"/>
            <a:ext cx="1512825" cy="2737256"/>
          </a:xfrm>
          <a:prstGeom prst="rect">
            <a:avLst/>
          </a:prstGeom>
          <a:noFill/>
          <a:ln>
            <a:noFill/>
          </a:ln>
        </p:spPr>
      </p:pic>
      <p:pic>
        <p:nvPicPr>
          <p:cNvPr id="336" name="Google Shape;336;p33"/>
          <p:cNvPicPr preferRelativeResize="0"/>
          <p:nvPr/>
        </p:nvPicPr>
        <p:blipFill>
          <a:blip r:embed="rId6">
            <a:alphaModFix/>
          </a:blip>
          <a:stretch>
            <a:fillRect/>
          </a:stretch>
        </p:blipFill>
        <p:spPr>
          <a:xfrm>
            <a:off x="3823550" y="1586451"/>
            <a:ext cx="1512825" cy="2564124"/>
          </a:xfrm>
          <a:prstGeom prst="rect">
            <a:avLst/>
          </a:prstGeom>
          <a:noFill/>
          <a:ln>
            <a:noFill/>
          </a:ln>
        </p:spPr>
      </p:pic>
      <p:pic>
        <p:nvPicPr>
          <p:cNvPr id="337" name="Google Shape;337;p33"/>
          <p:cNvPicPr preferRelativeResize="0"/>
          <p:nvPr/>
        </p:nvPicPr>
        <p:blipFill>
          <a:blip r:embed="rId7">
            <a:alphaModFix/>
          </a:blip>
          <a:stretch>
            <a:fillRect/>
          </a:stretch>
        </p:blipFill>
        <p:spPr>
          <a:xfrm>
            <a:off x="5517100" y="1422062"/>
            <a:ext cx="1512825" cy="2737209"/>
          </a:xfrm>
          <a:prstGeom prst="rect">
            <a:avLst/>
          </a:prstGeom>
          <a:noFill/>
          <a:ln>
            <a:noFill/>
          </a:ln>
        </p:spPr>
      </p:pic>
      <p:pic>
        <p:nvPicPr>
          <p:cNvPr id="338" name="Google Shape;338;p33"/>
          <p:cNvPicPr preferRelativeResize="0"/>
          <p:nvPr/>
        </p:nvPicPr>
        <p:blipFill rotWithShape="1">
          <a:blip r:embed="rId8">
            <a:alphaModFix/>
          </a:blip>
          <a:srcRect b="0" l="0" r="0" t="-6746"/>
          <a:stretch/>
        </p:blipFill>
        <p:spPr>
          <a:xfrm>
            <a:off x="7208350" y="1392125"/>
            <a:ext cx="1512825" cy="2737226"/>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0000"/>
        </a:solidFill>
      </p:bgPr>
    </p:bg>
    <p:spTree>
      <p:nvGrpSpPr>
        <p:cNvPr id="342" name="Shape 342"/>
        <p:cNvGrpSpPr/>
        <p:nvPr/>
      </p:nvGrpSpPr>
      <p:grpSpPr>
        <a:xfrm>
          <a:off x="0" y="0"/>
          <a:ext cx="0" cy="0"/>
          <a:chOff x="0" y="0"/>
          <a:chExt cx="0" cy="0"/>
        </a:xfrm>
      </p:grpSpPr>
      <p:sp>
        <p:nvSpPr>
          <p:cNvPr id="343" name="Google Shape;343;p34"/>
          <p:cNvSpPr txBox="1"/>
          <p:nvPr/>
        </p:nvSpPr>
        <p:spPr>
          <a:xfrm>
            <a:off x="15027" y="-415558"/>
            <a:ext cx="2986024" cy="2576513"/>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 sz="15000" u="none" cap="none" strike="noStrike">
                <a:solidFill>
                  <a:srgbClr val="FFFFFF"/>
                </a:solidFill>
                <a:latin typeface="Merriweather"/>
                <a:ea typeface="Merriweather"/>
                <a:cs typeface="Merriweather"/>
                <a:sym typeface="Merriweather"/>
              </a:rPr>
              <a:t>03.</a:t>
            </a:r>
            <a:endParaRPr sz="700"/>
          </a:p>
        </p:txBody>
      </p:sp>
      <p:sp>
        <p:nvSpPr>
          <p:cNvPr id="344" name="Google Shape;344;p34"/>
          <p:cNvSpPr txBox="1"/>
          <p:nvPr/>
        </p:nvSpPr>
        <p:spPr>
          <a:xfrm>
            <a:off x="3167778" y="534151"/>
            <a:ext cx="5329469" cy="872357"/>
          </a:xfrm>
          <a:prstGeom prst="rect">
            <a:avLst/>
          </a:prstGeom>
          <a:noFill/>
          <a:ln>
            <a:noFill/>
          </a:ln>
        </p:spPr>
        <p:txBody>
          <a:bodyPr anchorCtr="0" anchor="t" bIns="0" lIns="0" spcFirstLastPara="1" rIns="0" wrap="square" tIns="0">
            <a:spAutoFit/>
          </a:bodyPr>
          <a:lstStyle/>
          <a:p>
            <a:pPr indent="0" lvl="0" marL="0" marR="0" rtl="0" algn="l">
              <a:lnSpc>
                <a:spcPct val="140003"/>
              </a:lnSpc>
              <a:spcBef>
                <a:spcPts val="0"/>
              </a:spcBef>
              <a:spcAft>
                <a:spcPts val="0"/>
              </a:spcAft>
              <a:buNone/>
            </a:pPr>
            <a:r>
              <a:rPr b="0" i="0" lang="en" sz="5100" u="none" cap="none" strike="noStrike">
                <a:solidFill>
                  <a:srgbClr val="FFFFFF"/>
                </a:solidFill>
                <a:latin typeface="Merriweather"/>
                <a:ea typeface="Merriweather"/>
                <a:cs typeface="Merriweather"/>
                <a:sym typeface="Merriweather"/>
              </a:rPr>
              <a:t>Our Projects</a:t>
            </a:r>
            <a:endParaRPr sz="700"/>
          </a:p>
        </p:txBody>
      </p:sp>
      <p:sp>
        <p:nvSpPr>
          <p:cNvPr id="345" name="Google Shape;345;p34"/>
          <p:cNvSpPr txBox="1"/>
          <p:nvPr/>
        </p:nvSpPr>
        <p:spPr>
          <a:xfrm>
            <a:off x="3167778" y="1565806"/>
            <a:ext cx="2301354" cy="135573"/>
          </a:xfrm>
          <a:prstGeom prst="rect">
            <a:avLst/>
          </a:prstGeom>
          <a:noFill/>
          <a:ln>
            <a:noFill/>
          </a:ln>
        </p:spPr>
        <p:txBody>
          <a:bodyPr anchorCtr="0" anchor="t" bIns="0" lIns="0" spcFirstLastPara="1" rIns="0" wrap="square" tIns="0">
            <a:spAutoFit/>
          </a:bodyPr>
          <a:lstStyle/>
          <a:p>
            <a:pPr indent="0" lvl="1" marL="0" marR="0" rtl="0" algn="l">
              <a:lnSpc>
                <a:spcPct val="140000"/>
              </a:lnSpc>
              <a:spcBef>
                <a:spcPts val="0"/>
              </a:spcBef>
              <a:spcAft>
                <a:spcPts val="0"/>
              </a:spcAft>
              <a:buNone/>
            </a:pPr>
            <a:r>
              <a:rPr b="0" i="0" lang="en" sz="900" u="none" cap="none" strike="noStrike">
                <a:solidFill>
                  <a:srgbClr val="FFFFFF"/>
                </a:solidFill>
                <a:latin typeface="Nunito"/>
                <a:ea typeface="Nunito"/>
                <a:cs typeface="Nunito"/>
                <a:sym typeface="Nunito"/>
              </a:rPr>
              <a:t>Elaborate on what you want to discuss. </a:t>
            </a:r>
            <a:endParaRPr sz="700"/>
          </a:p>
        </p:txBody>
      </p:sp>
      <p:pic>
        <p:nvPicPr>
          <p:cNvPr id="346" name="Google Shape;346;p34"/>
          <p:cNvPicPr preferRelativeResize="0"/>
          <p:nvPr/>
        </p:nvPicPr>
        <p:blipFill>
          <a:blip r:embed="rId3">
            <a:alphaModFix/>
          </a:blip>
          <a:stretch>
            <a:fillRect/>
          </a:stretch>
        </p:blipFill>
        <p:spPr>
          <a:xfrm>
            <a:off x="0" y="2437800"/>
            <a:ext cx="9144003" cy="270569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F1A38"/>
        </a:solidFill>
      </p:bgPr>
    </p:bg>
    <p:spTree>
      <p:nvGrpSpPr>
        <p:cNvPr id="350" name="Shape 350"/>
        <p:cNvGrpSpPr/>
        <p:nvPr/>
      </p:nvGrpSpPr>
      <p:grpSpPr>
        <a:xfrm>
          <a:off x="0" y="0"/>
          <a:ext cx="0" cy="0"/>
          <a:chOff x="0" y="0"/>
          <a:chExt cx="0" cy="0"/>
        </a:xfrm>
      </p:grpSpPr>
      <p:sp>
        <p:nvSpPr>
          <p:cNvPr id="351" name="Google Shape;351;p35"/>
          <p:cNvSpPr txBox="1"/>
          <p:nvPr/>
        </p:nvSpPr>
        <p:spPr>
          <a:xfrm>
            <a:off x="4669758" y="442913"/>
            <a:ext cx="3883692" cy="630340"/>
          </a:xfrm>
          <a:prstGeom prst="rect">
            <a:avLst/>
          </a:prstGeom>
          <a:noFill/>
          <a:ln>
            <a:noFill/>
          </a:ln>
        </p:spPr>
        <p:txBody>
          <a:bodyPr anchorCtr="0" anchor="t" bIns="0" lIns="0" spcFirstLastPara="1" rIns="0" wrap="square" tIns="0">
            <a:spAutoFit/>
          </a:bodyPr>
          <a:lstStyle/>
          <a:p>
            <a:pPr indent="0" lvl="0" marL="0" marR="0" rtl="0" algn="ctr">
              <a:lnSpc>
                <a:spcPct val="140008"/>
              </a:lnSpc>
              <a:spcBef>
                <a:spcPts val="0"/>
              </a:spcBef>
              <a:spcAft>
                <a:spcPts val="0"/>
              </a:spcAft>
              <a:buNone/>
            </a:pPr>
            <a:r>
              <a:rPr b="0" i="0" lang="en" sz="3700" u="none" cap="none" strike="noStrike">
                <a:solidFill>
                  <a:srgbClr val="FFFFFF"/>
                </a:solidFill>
                <a:latin typeface="Merriweather"/>
                <a:ea typeface="Merriweather"/>
                <a:cs typeface="Merriweather"/>
                <a:sym typeface="Merriweather"/>
              </a:rPr>
              <a:t>Analysis</a:t>
            </a:r>
            <a:endParaRPr sz="700"/>
          </a:p>
        </p:txBody>
      </p:sp>
      <p:grpSp>
        <p:nvGrpSpPr>
          <p:cNvPr id="352" name="Google Shape;352;p35"/>
          <p:cNvGrpSpPr/>
          <p:nvPr/>
        </p:nvGrpSpPr>
        <p:grpSpPr>
          <a:xfrm>
            <a:off x="4587629" y="1338786"/>
            <a:ext cx="1805361" cy="1597297"/>
            <a:chOff x="0" y="-28575"/>
            <a:chExt cx="950972" cy="841375"/>
          </a:xfrm>
        </p:grpSpPr>
        <p:sp>
          <p:nvSpPr>
            <p:cNvPr id="353" name="Google Shape;353;p35"/>
            <p:cNvSpPr/>
            <p:nvPr/>
          </p:nvSpPr>
          <p:spPr>
            <a:xfrm>
              <a:off x="0" y="0"/>
              <a:ext cx="950972" cy="779364"/>
            </a:xfrm>
            <a:custGeom>
              <a:rect b="b" l="l" r="r" t="t"/>
              <a:pathLst>
                <a:path extrusionOk="0" h="779364" w="950972">
                  <a:moveTo>
                    <a:pt x="0" y="0"/>
                  </a:moveTo>
                  <a:lnTo>
                    <a:pt x="950972" y="0"/>
                  </a:lnTo>
                  <a:lnTo>
                    <a:pt x="950972" y="779364"/>
                  </a:lnTo>
                  <a:lnTo>
                    <a:pt x="0" y="779364"/>
                  </a:lnTo>
                  <a:close/>
                </a:path>
              </a:pathLst>
            </a:custGeom>
            <a:solidFill>
              <a:srgbClr val="FF0000"/>
            </a:solidFill>
            <a:ln>
              <a:noFill/>
            </a:ln>
          </p:spPr>
        </p:sp>
        <p:sp>
          <p:nvSpPr>
            <p:cNvPr id="354" name="Google Shape;354;p35"/>
            <p:cNvSpPr txBox="1"/>
            <p:nvPr/>
          </p:nvSpPr>
          <p:spPr>
            <a:xfrm>
              <a:off x="0" y="-28575"/>
              <a:ext cx="812800" cy="841375"/>
            </a:xfrm>
            <a:prstGeom prst="rect">
              <a:avLst/>
            </a:prstGeom>
            <a:noFill/>
            <a:ln>
              <a:noFill/>
            </a:ln>
          </p:spPr>
          <p:txBody>
            <a:bodyPr anchorCtr="0" anchor="ctr" bIns="25400" lIns="25400" spcFirstLastPara="1" rIns="25400" wrap="square" tIns="25400">
              <a:noAutofit/>
            </a:bodyPr>
            <a:lstStyle/>
            <a:p>
              <a:pPr indent="0" lvl="0" marL="0" marR="0" rtl="0" algn="ctr">
                <a:lnSpc>
                  <a:spcPct val="132222"/>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grpSp>
        <p:nvGrpSpPr>
          <p:cNvPr id="355" name="Google Shape;355;p35"/>
          <p:cNvGrpSpPr/>
          <p:nvPr/>
        </p:nvGrpSpPr>
        <p:grpSpPr>
          <a:xfrm>
            <a:off x="4587629" y="3095329"/>
            <a:ext cx="1805361" cy="1597297"/>
            <a:chOff x="0" y="-28575"/>
            <a:chExt cx="950972" cy="841375"/>
          </a:xfrm>
        </p:grpSpPr>
        <p:sp>
          <p:nvSpPr>
            <p:cNvPr id="356" name="Google Shape;356;p35"/>
            <p:cNvSpPr/>
            <p:nvPr/>
          </p:nvSpPr>
          <p:spPr>
            <a:xfrm>
              <a:off x="0" y="0"/>
              <a:ext cx="950972" cy="779364"/>
            </a:xfrm>
            <a:custGeom>
              <a:rect b="b" l="l" r="r" t="t"/>
              <a:pathLst>
                <a:path extrusionOk="0" h="779364" w="950972">
                  <a:moveTo>
                    <a:pt x="0" y="0"/>
                  </a:moveTo>
                  <a:lnTo>
                    <a:pt x="950972" y="0"/>
                  </a:lnTo>
                  <a:lnTo>
                    <a:pt x="950972" y="779364"/>
                  </a:lnTo>
                  <a:lnTo>
                    <a:pt x="0" y="779364"/>
                  </a:lnTo>
                  <a:close/>
                </a:path>
              </a:pathLst>
            </a:custGeom>
            <a:solidFill>
              <a:srgbClr val="FF0000"/>
            </a:solidFill>
            <a:ln>
              <a:noFill/>
            </a:ln>
          </p:spPr>
        </p:sp>
        <p:sp>
          <p:nvSpPr>
            <p:cNvPr id="357" name="Google Shape;357;p35"/>
            <p:cNvSpPr txBox="1"/>
            <p:nvPr/>
          </p:nvSpPr>
          <p:spPr>
            <a:xfrm>
              <a:off x="0" y="-28575"/>
              <a:ext cx="812800" cy="841375"/>
            </a:xfrm>
            <a:prstGeom prst="rect">
              <a:avLst/>
            </a:prstGeom>
            <a:noFill/>
            <a:ln>
              <a:noFill/>
            </a:ln>
          </p:spPr>
          <p:txBody>
            <a:bodyPr anchorCtr="0" anchor="ctr" bIns="25400" lIns="25400" spcFirstLastPara="1" rIns="25400" wrap="square" tIns="25400">
              <a:noAutofit/>
            </a:bodyPr>
            <a:lstStyle/>
            <a:p>
              <a:pPr indent="0" lvl="0" marL="0" marR="0" rtl="0" algn="ctr">
                <a:lnSpc>
                  <a:spcPct val="132222"/>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grpSp>
        <p:nvGrpSpPr>
          <p:cNvPr id="358" name="Google Shape;358;p35"/>
          <p:cNvGrpSpPr/>
          <p:nvPr/>
        </p:nvGrpSpPr>
        <p:grpSpPr>
          <a:xfrm>
            <a:off x="6824289" y="1338786"/>
            <a:ext cx="1805361" cy="1597297"/>
            <a:chOff x="0" y="-28575"/>
            <a:chExt cx="950972" cy="841375"/>
          </a:xfrm>
        </p:grpSpPr>
        <p:sp>
          <p:nvSpPr>
            <p:cNvPr id="359" name="Google Shape;359;p35"/>
            <p:cNvSpPr/>
            <p:nvPr/>
          </p:nvSpPr>
          <p:spPr>
            <a:xfrm>
              <a:off x="0" y="0"/>
              <a:ext cx="950972" cy="779364"/>
            </a:xfrm>
            <a:custGeom>
              <a:rect b="b" l="l" r="r" t="t"/>
              <a:pathLst>
                <a:path extrusionOk="0" h="779364" w="950972">
                  <a:moveTo>
                    <a:pt x="0" y="0"/>
                  </a:moveTo>
                  <a:lnTo>
                    <a:pt x="950972" y="0"/>
                  </a:lnTo>
                  <a:lnTo>
                    <a:pt x="950972" y="779364"/>
                  </a:lnTo>
                  <a:lnTo>
                    <a:pt x="0" y="779364"/>
                  </a:lnTo>
                  <a:close/>
                </a:path>
              </a:pathLst>
            </a:custGeom>
            <a:solidFill>
              <a:srgbClr val="FF0000"/>
            </a:solidFill>
            <a:ln>
              <a:noFill/>
            </a:ln>
          </p:spPr>
        </p:sp>
        <p:sp>
          <p:nvSpPr>
            <p:cNvPr id="360" name="Google Shape;360;p35"/>
            <p:cNvSpPr txBox="1"/>
            <p:nvPr/>
          </p:nvSpPr>
          <p:spPr>
            <a:xfrm>
              <a:off x="0" y="-28575"/>
              <a:ext cx="812800" cy="841375"/>
            </a:xfrm>
            <a:prstGeom prst="rect">
              <a:avLst/>
            </a:prstGeom>
            <a:noFill/>
            <a:ln>
              <a:noFill/>
            </a:ln>
          </p:spPr>
          <p:txBody>
            <a:bodyPr anchorCtr="0" anchor="ctr" bIns="25400" lIns="25400" spcFirstLastPara="1" rIns="25400" wrap="square" tIns="25400">
              <a:noAutofit/>
            </a:bodyPr>
            <a:lstStyle/>
            <a:p>
              <a:pPr indent="0" lvl="0" marL="0" marR="0" rtl="0" algn="ctr">
                <a:lnSpc>
                  <a:spcPct val="132222"/>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grpSp>
        <p:nvGrpSpPr>
          <p:cNvPr id="361" name="Google Shape;361;p35"/>
          <p:cNvGrpSpPr/>
          <p:nvPr/>
        </p:nvGrpSpPr>
        <p:grpSpPr>
          <a:xfrm>
            <a:off x="6824289" y="3095329"/>
            <a:ext cx="1805361" cy="1597297"/>
            <a:chOff x="0" y="-28575"/>
            <a:chExt cx="950972" cy="841375"/>
          </a:xfrm>
        </p:grpSpPr>
        <p:sp>
          <p:nvSpPr>
            <p:cNvPr id="362" name="Google Shape;362;p35"/>
            <p:cNvSpPr/>
            <p:nvPr/>
          </p:nvSpPr>
          <p:spPr>
            <a:xfrm>
              <a:off x="0" y="0"/>
              <a:ext cx="950972" cy="779364"/>
            </a:xfrm>
            <a:custGeom>
              <a:rect b="b" l="l" r="r" t="t"/>
              <a:pathLst>
                <a:path extrusionOk="0" h="779364" w="950972">
                  <a:moveTo>
                    <a:pt x="0" y="0"/>
                  </a:moveTo>
                  <a:lnTo>
                    <a:pt x="950972" y="0"/>
                  </a:lnTo>
                  <a:lnTo>
                    <a:pt x="950972" y="779364"/>
                  </a:lnTo>
                  <a:lnTo>
                    <a:pt x="0" y="779364"/>
                  </a:lnTo>
                  <a:close/>
                </a:path>
              </a:pathLst>
            </a:custGeom>
            <a:solidFill>
              <a:srgbClr val="FF0000"/>
            </a:solidFill>
            <a:ln>
              <a:noFill/>
            </a:ln>
          </p:spPr>
        </p:sp>
        <p:sp>
          <p:nvSpPr>
            <p:cNvPr id="363" name="Google Shape;363;p35"/>
            <p:cNvSpPr txBox="1"/>
            <p:nvPr/>
          </p:nvSpPr>
          <p:spPr>
            <a:xfrm>
              <a:off x="0" y="-28575"/>
              <a:ext cx="812800" cy="841375"/>
            </a:xfrm>
            <a:prstGeom prst="rect">
              <a:avLst/>
            </a:prstGeom>
            <a:noFill/>
            <a:ln>
              <a:noFill/>
            </a:ln>
          </p:spPr>
          <p:txBody>
            <a:bodyPr anchorCtr="0" anchor="ctr" bIns="25400" lIns="25400" spcFirstLastPara="1" rIns="25400" wrap="square" tIns="25400">
              <a:noAutofit/>
            </a:bodyPr>
            <a:lstStyle/>
            <a:p>
              <a:pPr indent="0" lvl="0" marL="0" marR="0" rtl="0" algn="ctr">
                <a:lnSpc>
                  <a:spcPct val="132222"/>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grpSp>
        <p:nvGrpSpPr>
          <p:cNvPr id="364" name="Google Shape;364;p35"/>
          <p:cNvGrpSpPr/>
          <p:nvPr/>
        </p:nvGrpSpPr>
        <p:grpSpPr>
          <a:xfrm>
            <a:off x="4730504" y="1623869"/>
            <a:ext cx="1519650" cy="988835"/>
            <a:chOff x="0" y="-57150"/>
            <a:chExt cx="4052400" cy="2636894"/>
          </a:xfrm>
        </p:grpSpPr>
        <p:sp>
          <p:nvSpPr>
            <p:cNvPr id="365" name="Google Shape;365;p35"/>
            <p:cNvSpPr txBox="1"/>
            <p:nvPr/>
          </p:nvSpPr>
          <p:spPr>
            <a:xfrm>
              <a:off x="0" y="-57150"/>
              <a:ext cx="4052400" cy="13956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 sz="1700" u="none" cap="none" strike="noStrike">
                  <a:solidFill>
                    <a:srgbClr val="FFFFFF"/>
                  </a:solidFill>
                  <a:latin typeface="Merriweather"/>
                  <a:ea typeface="Merriweather"/>
                  <a:cs typeface="Merriweather"/>
                  <a:sym typeface="Merriweather"/>
                </a:rPr>
                <a:t>Add a main point</a:t>
              </a:r>
              <a:endParaRPr sz="700"/>
            </a:p>
          </p:txBody>
        </p:sp>
        <p:sp>
          <p:nvSpPr>
            <p:cNvPr id="366" name="Google Shape;366;p35"/>
            <p:cNvSpPr txBox="1"/>
            <p:nvPr/>
          </p:nvSpPr>
          <p:spPr>
            <a:xfrm>
              <a:off x="584200" y="1840844"/>
              <a:ext cx="2883900" cy="738900"/>
            </a:xfrm>
            <a:prstGeom prst="rect">
              <a:avLst/>
            </a:prstGeom>
            <a:noFill/>
            <a:ln>
              <a:noFill/>
            </a:ln>
          </p:spPr>
          <p:txBody>
            <a:bodyPr anchorCtr="0" anchor="t" bIns="0" lIns="0" spcFirstLastPara="1" rIns="0" wrap="square" tIns="0">
              <a:spAutoFit/>
            </a:bodyPr>
            <a:lstStyle/>
            <a:p>
              <a:pPr indent="0" lvl="1" marL="0" marR="0" rtl="0" algn="ctr">
                <a:lnSpc>
                  <a:spcPct val="100000"/>
                </a:lnSpc>
                <a:spcBef>
                  <a:spcPts val="0"/>
                </a:spcBef>
                <a:spcAft>
                  <a:spcPts val="0"/>
                </a:spcAft>
                <a:buNone/>
              </a:pPr>
              <a:r>
                <a:rPr b="0" i="0" lang="en" sz="900" u="none" cap="none" strike="noStrike">
                  <a:solidFill>
                    <a:srgbClr val="FFFFFF"/>
                  </a:solidFill>
                  <a:latin typeface="Nunito"/>
                  <a:ea typeface="Nunito"/>
                  <a:cs typeface="Nunito"/>
                  <a:sym typeface="Nunito"/>
                </a:rPr>
                <a:t>Elaborate on what you want to discuss. </a:t>
              </a:r>
              <a:endParaRPr sz="700"/>
            </a:p>
          </p:txBody>
        </p:sp>
      </p:grpSp>
      <p:grpSp>
        <p:nvGrpSpPr>
          <p:cNvPr id="367" name="Google Shape;367;p35"/>
          <p:cNvGrpSpPr/>
          <p:nvPr/>
        </p:nvGrpSpPr>
        <p:grpSpPr>
          <a:xfrm>
            <a:off x="4730504" y="3380412"/>
            <a:ext cx="1519650" cy="988835"/>
            <a:chOff x="0" y="-57150"/>
            <a:chExt cx="4052400" cy="2636894"/>
          </a:xfrm>
        </p:grpSpPr>
        <p:sp>
          <p:nvSpPr>
            <p:cNvPr id="368" name="Google Shape;368;p35"/>
            <p:cNvSpPr txBox="1"/>
            <p:nvPr/>
          </p:nvSpPr>
          <p:spPr>
            <a:xfrm>
              <a:off x="0" y="-57150"/>
              <a:ext cx="4052400" cy="13956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 sz="1700" u="none" cap="none" strike="noStrike">
                  <a:solidFill>
                    <a:srgbClr val="FFFFFF"/>
                  </a:solidFill>
                  <a:latin typeface="Merriweather"/>
                  <a:ea typeface="Merriweather"/>
                  <a:cs typeface="Merriweather"/>
                  <a:sym typeface="Merriweather"/>
                </a:rPr>
                <a:t>Add a main point</a:t>
              </a:r>
              <a:endParaRPr sz="700"/>
            </a:p>
          </p:txBody>
        </p:sp>
        <p:sp>
          <p:nvSpPr>
            <p:cNvPr id="369" name="Google Shape;369;p35"/>
            <p:cNvSpPr txBox="1"/>
            <p:nvPr/>
          </p:nvSpPr>
          <p:spPr>
            <a:xfrm>
              <a:off x="584200" y="1840844"/>
              <a:ext cx="2883900" cy="738900"/>
            </a:xfrm>
            <a:prstGeom prst="rect">
              <a:avLst/>
            </a:prstGeom>
            <a:noFill/>
            <a:ln>
              <a:noFill/>
            </a:ln>
          </p:spPr>
          <p:txBody>
            <a:bodyPr anchorCtr="0" anchor="t" bIns="0" lIns="0" spcFirstLastPara="1" rIns="0" wrap="square" tIns="0">
              <a:spAutoFit/>
            </a:bodyPr>
            <a:lstStyle/>
            <a:p>
              <a:pPr indent="0" lvl="1" marL="0" marR="0" rtl="0" algn="ctr">
                <a:lnSpc>
                  <a:spcPct val="100000"/>
                </a:lnSpc>
                <a:spcBef>
                  <a:spcPts val="0"/>
                </a:spcBef>
                <a:spcAft>
                  <a:spcPts val="0"/>
                </a:spcAft>
                <a:buNone/>
              </a:pPr>
              <a:r>
                <a:rPr b="0" i="0" lang="en" sz="900" u="none" cap="none" strike="noStrike">
                  <a:solidFill>
                    <a:srgbClr val="FFFFFF"/>
                  </a:solidFill>
                  <a:latin typeface="Nunito"/>
                  <a:ea typeface="Nunito"/>
                  <a:cs typeface="Nunito"/>
                  <a:sym typeface="Nunito"/>
                </a:rPr>
                <a:t>Elaborate on what you want to discuss. </a:t>
              </a:r>
              <a:endParaRPr sz="700"/>
            </a:p>
          </p:txBody>
        </p:sp>
      </p:grpSp>
      <p:grpSp>
        <p:nvGrpSpPr>
          <p:cNvPr id="370" name="Google Shape;370;p35"/>
          <p:cNvGrpSpPr/>
          <p:nvPr/>
        </p:nvGrpSpPr>
        <p:grpSpPr>
          <a:xfrm>
            <a:off x="6967164" y="1623869"/>
            <a:ext cx="1519650" cy="988835"/>
            <a:chOff x="0" y="-57150"/>
            <a:chExt cx="4052400" cy="2636894"/>
          </a:xfrm>
        </p:grpSpPr>
        <p:sp>
          <p:nvSpPr>
            <p:cNvPr id="371" name="Google Shape;371;p35"/>
            <p:cNvSpPr txBox="1"/>
            <p:nvPr/>
          </p:nvSpPr>
          <p:spPr>
            <a:xfrm>
              <a:off x="0" y="-57150"/>
              <a:ext cx="4052400" cy="13956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 sz="1700" u="none" cap="none" strike="noStrike">
                  <a:solidFill>
                    <a:srgbClr val="FFFFFF"/>
                  </a:solidFill>
                  <a:latin typeface="Merriweather"/>
                  <a:ea typeface="Merriweather"/>
                  <a:cs typeface="Merriweather"/>
                  <a:sym typeface="Merriweather"/>
                </a:rPr>
                <a:t>Add a main point</a:t>
              </a:r>
              <a:endParaRPr sz="700"/>
            </a:p>
          </p:txBody>
        </p:sp>
        <p:sp>
          <p:nvSpPr>
            <p:cNvPr id="372" name="Google Shape;372;p35"/>
            <p:cNvSpPr txBox="1"/>
            <p:nvPr/>
          </p:nvSpPr>
          <p:spPr>
            <a:xfrm>
              <a:off x="584200" y="1840844"/>
              <a:ext cx="2883900" cy="738900"/>
            </a:xfrm>
            <a:prstGeom prst="rect">
              <a:avLst/>
            </a:prstGeom>
            <a:noFill/>
            <a:ln>
              <a:noFill/>
            </a:ln>
          </p:spPr>
          <p:txBody>
            <a:bodyPr anchorCtr="0" anchor="t" bIns="0" lIns="0" spcFirstLastPara="1" rIns="0" wrap="square" tIns="0">
              <a:spAutoFit/>
            </a:bodyPr>
            <a:lstStyle/>
            <a:p>
              <a:pPr indent="0" lvl="1" marL="0" marR="0" rtl="0" algn="ctr">
                <a:lnSpc>
                  <a:spcPct val="100000"/>
                </a:lnSpc>
                <a:spcBef>
                  <a:spcPts val="0"/>
                </a:spcBef>
                <a:spcAft>
                  <a:spcPts val="0"/>
                </a:spcAft>
                <a:buNone/>
              </a:pPr>
              <a:r>
                <a:rPr b="0" i="0" lang="en" sz="900" u="none" cap="none" strike="noStrike">
                  <a:solidFill>
                    <a:srgbClr val="FFFFFF"/>
                  </a:solidFill>
                  <a:latin typeface="Nunito"/>
                  <a:ea typeface="Nunito"/>
                  <a:cs typeface="Nunito"/>
                  <a:sym typeface="Nunito"/>
                </a:rPr>
                <a:t>Elaborate on what you want to discuss. </a:t>
              </a:r>
              <a:endParaRPr sz="700"/>
            </a:p>
          </p:txBody>
        </p:sp>
      </p:grpSp>
      <p:grpSp>
        <p:nvGrpSpPr>
          <p:cNvPr id="373" name="Google Shape;373;p35"/>
          <p:cNvGrpSpPr/>
          <p:nvPr/>
        </p:nvGrpSpPr>
        <p:grpSpPr>
          <a:xfrm>
            <a:off x="6967164" y="3380412"/>
            <a:ext cx="1519650" cy="988835"/>
            <a:chOff x="0" y="-57150"/>
            <a:chExt cx="4052400" cy="2636894"/>
          </a:xfrm>
        </p:grpSpPr>
        <p:sp>
          <p:nvSpPr>
            <p:cNvPr id="374" name="Google Shape;374;p35"/>
            <p:cNvSpPr txBox="1"/>
            <p:nvPr/>
          </p:nvSpPr>
          <p:spPr>
            <a:xfrm>
              <a:off x="0" y="-57150"/>
              <a:ext cx="4052400" cy="13956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 sz="1700" u="none" cap="none" strike="noStrike">
                  <a:solidFill>
                    <a:srgbClr val="FFFFFF"/>
                  </a:solidFill>
                  <a:latin typeface="Merriweather"/>
                  <a:ea typeface="Merriweather"/>
                  <a:cs typeface="Merriweather"/>
                  <a:sym typeface="Merriweather"/>
                </a:rPr>
                <a:t>Add a main point</a:t>
              </a:r>
              <a:endParaRPr sz="700"/>
            </a:p>
          </p:txBody>
        </p:sp>
        <p:sp>
          <p:nvSpPr>
            <p:cNvPr id="375" name="Google Shape;375;p35"/>
            <p:cNvSpPr txBox="1"/>
            <p:nvPr/>
          </p:nvSpPr>
          <p:spPr>
            <a:xfrm>
              <a:off x="584200" y="1840844"/>
              <a:ext cx="2883900" cy="738900"/>
            </a:xfrm>
            <a:prstGeom prst="rect">
              <a:avLst/>
            </a:prstGeom>
            <a:noFill/>
            <a:ln>
              <a:noFill/>
            </a:ln>
          </p:spPr>
          <p:txBody>
            <a:bodyPr anchorCtr="0" anchor="t" bIns="0" lIns="0" spcFirstLastPara="1" rIns="0" wrap="square" tIns="0">
              <a:spAutoFit/>
            </a:bodyPr>
            <a:lstStyle/>
            <a:p>
              <a:pPr indent="0" lvl="1" marL="0" marR="0" rtl="0" algn="ctr">
                <a:lnSpc>
                  <a:spcPct val="100000"/>
                </a:lnSpc>
                <a:spcBef>
                  <a:spcPts val="0"/>
                </a:spcBef>
                <a:spcAft>
                  <a:spcPts val="0"/>
                </a:spcAft>
                <a:buNone/>
              </a:pPr>
              <a:r>
                <a:rPr b="0" i="0" lang="en" sz="900" u="none" cap="none" strike="noStrike">
                  <a:solidFill>
                    <a:srgbClr val="FFFFFF"/>
                  </a:solidFill>
                  <a:latin typeface="Nunito"/>
                  <a:ea typeface="Nunito"/>
                  <a:cs typeface="Nunito"/>
                  <a:sym typeface="Nunito"/>
                </a:rPr>
                <a:t>Elaborate on what you want to discuss. </a:t>
              </a:r>
              <a:endParaRPr sz="700"/>
            </a:p>
          </p:txBody>
        </p:sp>
      </p:grpSp>
      <p:grpSp>
        <p:nvGrpSpPr>
          <p:cNvPr id="376" name="Google Shape;376;p35"/>
          <p:cNvGrpSpPr/>
          <p:nvPr/>
        </p:nvGrpSpPr>
        <p:grpSpPr>
          <a:xfrm>
            <a:off x="475865" y="619125"/>
            <a:ext cx="3477137" cy="4010025"/>
            <a:chOff x="0" y="0"/>
            <a:chExt cx="9272366" cy="10693400"/>
          </a:xfrm>
        </p:grpSpPr>
        <p:sp>
          <p:nvSpPr>
            <p:cNvPr id="377" name="Google Shape;377;p35"/>
            <p:cNvSpPr/>
            <p:nvPr/>
          </p:nvSpPr>
          <p:spPr>
            <a:xfrm>
              <a:off x="1078131" y="0"/>
              <a:ext cx="8041187" cy="10191714"/>
            </a:xfrm>
            <a:custGeom>
              <a:rect b="b" l="l" r="r" t="t"/>
              <a:pathLst>
                <a:path extrusionOk="0" h="13828804" w="10910824">
                  <a:moveTo>
                    <a:pt x="0" y="0"/>
                  </a:moveTo>
                  <a:lnTo>
                    <a:pt x="12700" y="0"/>
                  </a:lnTo>
                  <a:lnTo>
                    <a:pt x="12700" y="13828804"/>
                  </a:lnTo>
                  <a:lnTo>
                    <a:pt x="0" y="13828804"/>
                  </a:lnTo>
                  <a:close/>
                  <a:moveTo>
                    <a:pt x="2179625" y="0"/>
                  </a:moveTo>
                  <a:lnTo>
                    <a:pt x="2192325" y="0"/>
                  </a:lnTo>
                  <a:lnTo>
                    <a:pt x="2192325" y="13828804"/>
                  </a:lnTo>
                  <a:lnTo>
                    <a:pt x="2179625" y="13828804"/>
                  </a:lnTo>
                  <a:close/>
                  <a:moveTo>
                    <a:pt x="4359249" y="0"/>
                  </a:moveTo>
                  <a:lnTo>
                    <a:pt x="4371949" y="0"/>
                  </a:lnTo>
                  <a:lnTo>
                    <a:pt x="4371949" y="13828804"/>
                  </a:lnTo>
                  <a:lnTo>
                    <a:pt x="4359249" y="13828804"/>
                  </a:lnTo>
                  <a:close/>
                  <a:moveTo>
                    <a:pt x="6538875" y="0"/>
                  </a:moveTo>
                  <a:lnTo>
                    <a:pt x="6551575" y="0"/>
                  </a:lnTo>
                  <a:lnTo>
                    <a:pt x="6551575" y="13828804"/>
                  </a:lnTo>
                  <a:lnTo>
                    <a:pt x="6538875" y="13828804"/>
                  </a:lnTo>
                  <a:close/>
                  <a:moveTo>
                    <a:pt x="8718499" y="0"/>
                  </a:moveTo>
                  <a:lnTo>
                    <a:pt x="8731199" y="0"/>
                  </a:lnTo>
                  <a:lnTo>
                    <a:pt x="8731199" y="13828804"/>
                  </a:lnTo>
                  <a:lnTo>
                    <a:pt x="8718499" y="13828804"/>
                  </a:lnTo>
                  <a:close/>
                  <a:moveTo>
                    <a:pt x="10898124" y="0"/>
                  </a:moveTo>
                  <a:lnTo>
                    <a:pt x="10910824" y="0"/>
                  </a:lnTo>
                  <a:lnTo>
                    <a:pt x="10910824" y="13828804"/>
                  </a:lnTo>
                  <a:lnTo>
                    <a:pt x="10898124" y="13828804"/>
                  </a:lnTo>
                  <a:close/>
                </a:path>
              </a:pathLst>
            </a:custGeom>
            <a:solidFill>
              <a:srgbClr val="FFFFFF">
                <a:alpha val="24705"/>
              </a:srgbClr>
            </a:solidFill>
            <a:ln>
              <a:noFill/>
            </a:ln>
          </p:spPr>
        </p:sp>
        <p:sp>
          <p:nvSpPr>
            <p:cNvPr id="378" name="Google Shape;378;p35"/>
            <p:cNvSpPr txBox="1"/>
            <p:nvPr/>
          </p:nvSpPr>
          <p:spPr>
            <a:xfrm>
              <a:off x="995173" y="10303372"/>
              <a:ext cx="175277" cy="390028"/>
            </a:xfrm>
            <a:prstGeom prst="rect">
              <a:avLst/>
            </a:prstGeom>
            <a:noFill/>
            <a:ln>
              <a:noFill/>
            </a:ln>
          </p:spPr>
          <p:txBody>
            <a:bodyPr anchorCtr="0" anchor="t" bIns="0" lIns="0" spcFirstLastPara="1" rIns="0" wrap="square" tIns="0">
              <a:spAutoFit/>
            </a:bodyPr>
            <a:lstStyle/>
            <a:p>
              <a:pPr indent="0" lvl="0" marL="0" marR="0" rtl="0" algn="ctr">
                <a:lnSpc>
                  <a:spcPct val="140045"/>
                </a:lnSpc>
                <a:spcBef>
                  <a:spcPts val="0"/>
                </a:spcBef>
                <a:spcAft>
                  <a:spcPts val="0"/>
                </a:spcAft>
                <a:buNone/>
              </a:pPr>
              <a:r>
                <a:rPr b="1" i="0" lang="en" sz="900" u="none" cap="none" strike="noStrike">
                  <a:solidFill>
                    <a:srgbClr val="FFFFFF"/>
                  </a:solidFill>
                  <a:latin typeface="Fira Sans"/>
                  <a:ea typeface="Fira Sans"/>
                  <a:cs typeface="Fira Sans"/>
                  <a:sym typeface="Fira Sans"/>
                </a:rPr>
                <a:t>0</a:t>
              </a:r>
              <a:endParaRPr sz="700"/>
            </a:p>
          </p:txBody>
        </p:sp>
        <p:sp>
          <p:nvSpPr>
            <p:cNvPr id="379" name="Google Shape;379;p35"/>
            <p:cNvSpPr txBox="1"/>
            <p:nvPr/>
          </p:nvSpPr>
          <p:spPr>
            <a:xfrm>
              <a:off x="2608887" y="10303372"/>
              <a:ext cx="160579" cy="390028"/>
            </a:xfrm>
            <a:prstGeom prst="rect">
              <a:avLst/>
            </a:prstGeom>
            <a:noFill/>
            <a:ln>
              <a:noFill/>
            </a:ln>
          </p:spPr>
          <p:txBody>
            <a:bodyPr anchorCtr="0" anchor="t" bIns="0" lIns="0" spcFirstLastPara="1" rIns="0" wrap="square" tIns="0">
              <a:spAutoFit/>
            </a:bodyPr>
            <a:lstStyle/>
            <a:p>
              <a:pPr indent="0" lvl="0" marL="0" marR="0" rtl="0" algn="ctr">
                <a:lnSpc>
                  <a:spcPct val="140045"/>
                </a:lnSpc>
                <a:spcBef>
                  <a:spcPts val="0"/>
                </a:spcBef>
                <a:spcAft>
                  <a:spcPts val="0"/>
                </a:spcAft>
                <a:buNone/>
              </a:pPr>
              <a:r>
                <a:rPr b="1" i="0" lang="en" sz="900" u="none" cap="none" strike="noStrike">
                  <a:solidFill>
                    <a:srgbClr val="FFFFFF"/>
                  </a:solidFill>
                  <a:latin typeface="Fira Sans"/>
                  <a:ea typeface="Fira Sans"/>
                  <a:cs typeface="Fira Sans"/>
                  <a:sym typeface="Fira Sans"/>
                </a:rPr>
                <a:t>5</a:t>
              </a:r>
              <a:endParaRPr sz="700"/>
            </a:p>
          </p:txBody>
        </p:sp>
        <p:sp>
          <p:nvSpPr>
            <p:cNvPr id="380" name="Google Shape;380;p35"/>
            <p:cNvSpPr txBox="1"/>
            <p:nvPr/>
          </p:nvSpPr>
          <p:spPr>
            <a:xfrm>
              <a:off x="4138437" y="10303372"/>
              <a:ext cx="314211" cy="390028"/>
            </a:xfrm>
            <a:prstGeom prst="rect">
              <a:avLst/>
            </a:prstGeom>
            <a:noFill/>
            <a:ln>
              <a:noFill/>
            </a:ln>
          </p:spPr>
          <p:txBody>
            <a:bodyPr anchorCtr="0" anchor="t" bIns="0" lIns="0" spcFirstLastPara="1" rIns="0" wrap="square" tIns="0">
              <a:spAutoFit/>
            </a:bodyPr>
            <a:lstStyle/>
            <a:p>
              <a:pPr indent="0" lvl="0" marL="0" marR="0" rtl="0" algn="ctr">
                <a:lnSpc>
                  <a:spcPct val="140045"/>
                </a:lnSpc>
                <a:spcBef>
                  <a:spcPts val="0"/>
                </a:spcBef>
                <a:spcAft>
                  <a:spcPts val="0"/>
                </a:spcAft>
                <a:buNone/>
              </a:pPr>
              <a:r>
                <a:rPr b="1" i="0" lang="en" sz="900" u="none" cap="none" strike="noStrike">
                  <a:solidFill>
                    <a:srgbClr val="FFFFFF"/>
                  </a:solidFill>
                  <a:latin typeface="Fira Sans"/>
                  <a:ea typeface="Fira Sans"/>
                  <a:cs typeface="Fira Sans"/>
                  <a:sym typeface="Fira Sans"/>
                </a:rPr>
                <a:t>10</a:t>
              </a:r>
              <a:endParaRPr sz="700"/>
            </a:p>
          </p:txBody>
        </p:sp>
        <p:sp>
          <p:nvSpPr>
            <p:cNvPr id="381" name="Google Shape;381;p35"/>
            <p:cNvSpPr txBox="1"/>
            <p:nvPr/>
          </p:nvSpPr>
          <p:spPr>
            <a:xfrm>
              <a:off x="5752151" y="10303372"/>
              <a:ext cx="299513" cy="390028"/>
            </a:xfrm>
            <a:prstGeom prst="rect">
              <a:avLst/>
            </a:prstGeom>
            <a:noFill/>
            <a:ln>
              <a:noFill/>
            </a:ln>
          </p:spPr>
          <p:txBody>
            <a:bodyPr anchorCtr="0" anchor="t" bIns="0" lIns="0" spcFirstLastPara="1" rIns="0" wrap="square" tIns="0">
              <a:spAutoFit/>
            </a:bodyPr>
            <a:lstStyle/>
            <a:p>
              <a:pPr indent="0" lvl="0" marL="0" marR="0" rtl="0" algn="ctr">
                <a:lnSpc>
                  <a:spcPct val="140045"/>
                </a:lnSpc>
                <a:spcBef>
                  <a:spcPts val="0"/>
                </a:spcBef>
                <a:spcAft>
                  <a:spcPts val="0"/>
                </a:spcAft>
                <a:buNone/>
              </a:pPr>
              <a:r>
                <a:rPr b="1" i="0" lang="en" sz="900" u="none" cap="none" strike="noStrike">
                  <a:solidFill>
                    <a:srgbClr val="FFFFFF"/>
                  </a:solidFill>
                  <a:latin typeface="Fira Sans"/>
                  <a:ea typeface="Fira Sans"/>
                  <a:cs typeface="Fira Sans"/>
                  <a:sym typeface="Fira Sans"/>
                </a:rPr>
                <a:t>15</a:t>
              </a:r>
              <a:endParaRPr sz="700"/>
            </a:p>
          </p:txBody>
        </p:sp>
        <p:sp>
          <p:nvSpPr>
            <p:cNvPr id="382" name="Google Shape;382;p35"/>
            <p:cNvSpPr txBox="1"/>
            <p:nvPr/>
          </p:nvSpPr>
          <p:spPr>
            <a:xfrm>
              <a:off x="7343234" y="10303372"/>
              <a:ext cx="330079" cy="390028"/>
            </a:xfrm>
            <a:prstGeom prst="rect">
              <a:avLst/>
            </a:prstGeom>
            <a:noFill/>
            <a:ln>
              <a:noFill/>
            </a:ln>
          </p:spPr>
          <p:txBody>
            <a:bodyPr anchorCtr="0" anchor="t" bIns="0" lIns="0" spcFirstLastPara="1" rIns="0" wrap="square" tIns="0">
              <a:spAutoFit/>
            </a:bodyPr>
            <a:lstStyle/>
            <a:p>
              <a:pPr indent="0" lvl="0" marL="0" marR="0" rtl="0" algn="ctr">
                <a:lnSpc>
                  <a:spcPct val="140045"/>
                </a:lnSpc>
                <a:spcBef>
                  <a:spcPts val="0"/>
                </a:spcBef>
                <a:spcAft>
                  <a:spcPts val="0"/>
                </a:spcAft>
                <a:buNone/>
              </a:pPr>
              <a:r>
                <a:rPr b="1" i="0" lang="en" sz="900" u="none" cap="none" strike="noStrike">
                  <a:solidFill>
                    <a:srgbClr val="FFFFFF"/>
                  </a:solidFill>
                  <a:latin typeface="Fira Sans"/>
                  <a:ea typeface="Fira Sans"/>
                  <a:cs typeface="Fira Sans"/>
                  <a:sym typeface="Fira Sans"/>
                </a:rPr>
                <a:t>20</a:t>
              </a:r>
              <a:endParaRPr sz="700"/>
            </a:p>
          </p:txBody>
        </p:sp>
        <p:sp>
          <p:nvSpPr>
            <p:cNvPr id="383" name="Google Shape;383;p35"/>
            <p:cNvSpPr txBox="1"/>
            <p:nvPr/>
          </p:nvSpPr>
          <p:spPr>
            <a:xfrm>
              <a:off x="8956912" y="10303372"/>
              <a:ext cx="315454" cy="390028"/>
            </a:xfrm>
            <a:prstGeom prst="rect">
              <a:avLst/>
            </a:prstGeom>
            <a:noFill/>
            <a:ln>
              <a:noFill/>
            </a:ln>
          </p:spPr>
          <p:txBody>
            <a:bodyPr anchorCtr="0" anchor="t" bIns="0" lIns="0" spcFirstLastPara="1" rIns="0" wrap="square" tIns="0">
              <a:spAutoFit/>
            </a:bodyPr>
            <a:lstStyle/>
            <a:p>
              <a:pPr indent="0" lvl="0" marL="0" marR="0" rtl="0" algn="ctr">
                <a:lnSpc>
                  <a:spcPct val="140045"/>
                </a:lnSpc>
                <a:spcBef>
                  <a:spcPts val="0"/>
                </a:spcBef>
                <a:spcAft>
                  <a:spcPts val="0"/>
                </a:spcAft>
                <a:buNone/>
              </a:pPr>
              <a:r>
                <a:rPr b="1" i="0" lang="en" sz="900" u="none" cap="none" strike="noStrike">
                  <a:solidFill>
                    <a:srgbClr val="FFFFFF"/>
                  </a:solidFill>
                  <a:latin typeface="Fira Sans"/>
                  <a:ea typeface="Fira Sans"/>
                  <a:cs typeface="Fira Sans"/>
                  <a:sym typeface="Fira Sans"/>
                </a:rPr>
                <a:t>25</a:t>
              </a:r>
              <a:endParaRPr sz="700"/>
            </a:p>
          </p:txBody>
        </p:sp>
        <p:sp>
          <p:nvSpPr>
            <p:cNvPr id="384" name="Google Shape;384;p35"/>
            <p:cNvSpPr txBox="1"/>
            <p:nvPr/>
          </p:nvSpPr>
          <p:spPr>
            <a:xfrm>
              <a:off x="30273" y="932504"/>
              <a:ext cx="902782" cy="390028"/>
            </a:xfrm>
            <a:prstGeom prst="rect">
              <a:avLst/>
            </a:prstGeom>
            <a:noFill/>
            <a:ln>
              <a:noFill/>
            </a:ln>
          </p:spPr>
          <p:txBody>
            <a:bodyPr anchorCtr="0" anchor="t" bIns="0" lIns="0" spcFirstLastPara="1" rIns="0" wrap="square" tIns="0">
              <a:spAutoFit/>
            </a:bodyPr>
            <a:lstStyle/>
            <a:p>
              <a:pPr indent="0" lvl="0" marL="0" marR="0" rtl="0" algn="r">
                <a:lnSpc>
                  <a:spcPct val="140045"/>
                </a:lnSpc>
                <a:spcBef>
                  <a:spcPts val="0"/>
                </a:spcBef>
                <a:spcAft>
                  <a:spcPts val="0"/>
                </a:spcAft>
                <a:buNone/>
              </a:pPr>
              <a:r>
                <a:rPr b="1" i="0" lang="en" sz="900" u="none" cap="none" strike="noStrike">
                  <a:solidFill>
                    <a:srgbClr val="FFFFFF"/>
                  </a:solidFill>
                  <a:latin typeface="Fira Sans"/>
                  <a:ea typeface="Fira Sans"/>
                  <a:cs typeface="Fira Sans"/>
                  <a:sym typeface="Fira Sans"/>
                </a:rPr>
                <a:t>Item 1 </a:t>
              </a:r>
              <a:endParaRPr sz="700"/>
            </a:p>
          </p:txBody>
        </p:sp>
        <p:sp>
          <p:nvSpPr>
            <p:cNvPr id="385" name="Google Shape;385;p35"/>
            <p:cNvSpPr txBox="1"/>
            <p:nvPr/>
          </p:nvSpPr>
          <p:spPr>
            <a:xfrm>
              <a:off x="14405" y="3565363"/>
              <a:ext cx="918649" cy="390028"/>
            </a:xfrm>
            <a:prstGeom prst="rect">
              <a:avLst/>
            </a:prstGeom>
            <a:noFill/>
            <a:ln>
              <a:noFill/>
            </a:ln>
          </p:spPr>
          <p:txBody>
            <a:bodyPr anchorCtr="0" anchor="t" bIns="0" lIns="0" spcFirstLastPara="1" rIns="0" wrap="square" tIns="0">
              <a:spAutoFit/>
            </a:bodyPr>
            <a:lstStyle/>
            <a:p>
              <a:pPr indent="0" lvl="0" marL="0" marR="0" rtl="0" algn="r">
                <a:lnSpc>
                  <a:spcPct val="140045"/>
                </a:lnSpc>
                <a:spcBef>
                  <a:spcPts val="0"/>
                </a:spcBef>
                <a:spcAft>
                  <a:spcPts val="0"/>
                </a:spcAft>
                <a:buNone/>
              </a:pPr>
              <a:r>
                <a:rPr b="1" i="0" lang="en" sz="900" u="none" cap="none" strike="noStrike">
                  <a:solidFill>
                    <a:srgbClr val="FFFFFF"/>
                  </a:solidFill>
                  <a:latin typeface="Fira Sans"/>
                  <a:ea typeface="Fira Sans"/>
                  <a:cs typeface="Fira Sans"/>
                  <a:sym typeface="Fira Sans"/>
                </a:rPr>
                <a:t>Item 2 </a:t>
              </a:r>
              <a:endParaRPr sz="700"/>
            </a:p>
          </p:txBody>
        </p:sp>
        <p:sp>
          <p:nvSpPr>
            <p:cNvPr id="386" name="Google Shape;386;p35"/>
            <p:cNvSpPr txBox="1"/>
            <p:nvPr/>
          </p:nvSpPr>
          <p:spPr>
            <a:xfrm>
              <a:off x="13528" y="6198223"/>
              <a:ext cx="919527" cy="390028"/>
            </a:xfrm>
            <a:prstGeom prst="rect">
              <a:avLst/>
            </a:prstGeom>
            <a:noFill/>
            <a:ln>
              <a:noFill/>
            </a:ln>
          </p:spPr>
          <p:txBody>
            <a:bodyPr anchorCtr="0" anchor="t" bIns="0" lIns="0" spcFirstLastPara="1" rIns="0" wrap="square" tIns="0">
              <a:spAutoFit/>
            </a:bodyPr>
            <a:lstStyle/>
            <a:p>
              <a:pPr indent="0" lvl="0" marL="0" marR="0" rtl="0" algn="r">
                <a:lnSpc>
                  <a:spcPct val="140045"/>
                </a:lnSpc>
                <a:spcBef>
                  <a:spcPts val="0"/>
                </a:spcBef>
                <a:spcAft>
                  <a:spcPts val="0"/>
                </a:spcAft>
                <a:buNone/>
              </a:pPr>
              <a:r>
                <a:rPr b="1" i="0" lang="en" sz="900" u="none" cap="none" strike="noStrike">
                  <a:solidFill>
                    <a:srgbClr val="FFFFFF"/>
                  </a:solidFill>
                  <a:latin typeface="Fira Sans"/>
                  <a:ea typeface="Fira Sans"/>
                  <a:cs typeface="Fira Sans"/>
                  <a:sym typeface="Fira Sans"/>
                </a:rPr>
                <a:t>Item 3 </a:t>
              </a:r>
              <a:endParaRPr sz="700"/>
            </a:p>
          </p:txBody>
        </p:sp>
        <p:sp>
          <p:nvSpPr>
            <p:cNvPr id="387" name="Google Shape;387;p35"/>
            <p:cNvSpPr txBox="1"/>
            <p:nvPr/>
          </p:nvSpPr>
          <p:spPr>
            <a:xfrm>
              <a:off x="0" y="8831083"/>
              <a:ext cx="933055" cy="390028"/>
            </a:xfrm>
            <a:prstGeom prst="rect">
              <a:avLst/>
            </a:prstGeom>
            <a:noFill/>
            <a:ln>
              <a:noFill/>
            </a:ln>
          </p:spPr>
          <p:txBody>
            <a:bodyPr anchorCtr="0" anchor="t" bIns="0" lIns="0" spcFirstLastPara="1" rIns="0" wrap="square" tIns="0">
              <a:spAutoFit/>
            </a:bodyPr>
            <a:lstStyle/>
            <a:p>
              <a:pPr indent="0" lvl="0" marL="0" marR="0" rtl="0" algn="r">
                <a:lnSpc>
                  <a:spcPct val="140045"/>
                </a:lnSpc>
                <a:spcBef>
                  <a:spcPts val="0"/>
                </a:spcBef>
                <a:spcAft>
                  <a:spcPts val="0"/>
                </a:spcAft>
                <a:buNone/>
              </a:pPr>
              <a:r>
                <a:rPr b="1" i="0" lang="en" sz="900" u="none" cap="none" strike="noStrike">
                  <a:solidFill>
                    <a:srgbClr val="FFFFFF"/>
                  </a:solidFill>
                  <a:latin typeface="Fira Sans"/>
                  <a:ea typeface="Fira Sans"/>
                  <a:cs typeface="Fira Sans"/>
                  <a:sym typeface="Fira Sans"/>
                </a:rPr>
                <a:t>Item 4 </a:t>
              </a:r>
              <a:endParaRPr sz="700"/>
            </a:p>
          </p:txBody>
        </p:sp>
        <p:grpSp>
          <p:nvGrpSpPr>
            <p:cNvPr id="388" name="Google Shape;388;p35"/>
            <p:cNvGrpSpPr/>
            <p:nvPr/>
          </p:nvGrpSpPr>
          <p:grpSpPr>
            <a:xfrm>
              <a:off x="1082811" y="0"/>
              <a:ext cx="7715234" cy="10191714"/>
              <a:chOff x="0" y="0"/>
              <a:chExt cx="10468549" cy="13828804"/>
            </a:xfrm>
          </p:grpSpPr>
          <p:sp>
            <p:nvSpPr>
              <p:cNvPr id="389" name="Google Shape;389;p35"/>
              <p:cNvSpPr/>
              <p:nvPr/>
            </p:nvSpPr>
            <p:spPr>
              <a:xfrm>
                <a:off x="0" y="0"/>
                <a:ext cx="4363785" cy="1020227"/>
              </a:xfrm>
              <a:custGeom>
                <a:rect b="b" l="l" r="r" t="t"/>
                <a:pathLst>
                  <a:path extrusionOk="0" h="1020227" w="4363785">
                    <a:moveTo>
                      <a:pt x="0" y="0"/>
                    </a:moveTo>
                    <a:lnTo>
                      <a:pt x="4363785" y="0"/>
                    </a:lnTo>
                    <a:lnTo>
                      <a:pt x="4363785" y="1020227"/>
                    </a:lnTo>
                    <a:lnTo>
                      <a:pt x="0" y="1020227"/>
                    </a:lnTo>
                    <a:close/>
                  </a:path>
                </a:pathLst>
              </a:custGeom>
              <a:solidFill>
                <a:srgbClr val="FF0000"/>
              </a:solidFill>
              <a:ln>
                <a:noFill/>
              </a:ln>
            </p:spPr>
          </p:sp>
          <p:sp>
            <p:nvSpPr>
              <p:cNvPr id="390" name="Google Shape;390;p35"/>
              <p:cNvSpPr/>
              <p:nvPr/>
            </p:nvSpPr>
            <p:spPr>
              <a:xfrm>
                <a:off x="0" y="3572441"/>
                <a:ext cx="6545225" cy="1020227"/>
              </a:xfrm>
              <a:custGeom>
                <a:rect b="b" l="l" r="r" t="t"/>
                <a:pathLst>
                  <a:path extrusionOk="0" h="1020227" w="6545225">
                    <a:moveTo>
                      <a:pt x="0" y="0"/>
                    </a:moveTo>
                    <a:lnTo>
                      <a:pt x="6545225" y="0"/>
                    </a:lnTo>
                    <a:lnTo>
                      <a:pt x="6545225" y="1020227"/>
                    </a:lnTo>
                    <a:lnTo>
                      <a:pt x="0" y="1020227"/>
                    </a:lnTo>
                    <a:close/>
                  </a:path>
                </a:pathLst>
              </a:custGeom>
              <a:solidFill>
                <a:srgbClr val="FF0000"/>
              </a:solidFill>
              <a:ln>
                <a:noFill/>
              </a:ln>
            </p:spPr>
          </p:sp>
          <p:sp>
            <p:nvSpPr>
              <p:cNvPr id="391" name="Google Shape;391;p35"/>
              <p:cNvSpPr/>
              <p:nvPr/>
            </p:nvSpPr>
            <p:spPr>
              <a:xfrm>
                <a:off x="0" y="7144882"/>
                <a:ext cx="10468549" cy="1020227"/>
              </a:xfrm>
              <a:custGeom>
                <a:rect b="b" l="l" r="r" t="t"/>
                <a:pathLst>
                  <a:path extrusionOk="0" h="1020227" w="10468549">
                    <a:moveTo>
                      <a:pt x="0" y="0"/>
                    </a:moveTo>
                    <a:lnTo>
                      <a:pt x="10468549" y="0"/>
                    </a:lnTo>
                    <a:lnTo>
                      <a:pt x="10468549" y="1020227"/>
                    </a:lnTo>
                    <a:lnTo>
                      <a:pt x="0" y="1020227"/>
                    </a:lnTo>
                    <a:close/>
                  </a:path>
                </a:pathLst>
              </a:custGeom>
              <a:solidFill>
                <a:srgbClr val="FF0000"/>
              </a:solidFill>
              <a:ln>
                <a:noFill/>
              </a:ln>
            </p:spPr>
          </p:sp>
          <p:sp>
            <p:nvSpPr>
              <p:cNvPr id="392" name="Google Shape;392;p35"/>
              <p:cNvSpPr/>
              <p:nvPr/>
            </p:nvSpPr>
            <p:spPr>
              <a:xfrm>
                <a:off x="0" y="10717323"/>
                <a:ext cx="10032624" cy="1020227"/>
              </a:xfrm>
              <a:custGeom>
                <a:rect b="b" l="l" r="r" t="t"/>
                <a:pathLst>
                  <a:path extrusionOk="0" h="1020227" w="10032624">
                    <a:moveTo>
                      <a:pt x="0" y="0"/>
                    </a:moveTo>
                    <a:lnTo>
                      <a:pt x="10032624" y="0"/>
                    </a:lnTo>
                    <a:lnTo>
                      <a:pt x="10032624" y="1020227"/>
                    </a:lnTo>
                    <a:lnTo>
                      <a:pt x="0" y="1020227"/>
                    </a:lnTo>
                    <a:close/>
                  </a:path>
                </a:pathLst>
              </a:custGeom>
              <a:solidFill>
                <a:srgbClr val="FF0000"/>
              </a:solidFill>
              <a:ln>
                <a:noFill/>
              </a:ln>
            </p:spPr>
          </p:sp>
          <p:sp>
            <p:nvSpPr>
              <p:cNvPr id="393" name="Google Shape;393;p35"/>
              <p:cNvSpPr/>
              <p:nvPr/>
            </p:nvSpPr>
            <p:spPr>
              <a:xfrm>
                <a:off x="0" y="1045627"/>
                <a:ext cx="6109299" cy="1020227"/>
              </a:xfrm>
              <a:custGeom>
                <a:rect b="b" l="l" r="r" t="t"/>
                <a:pathLst>
                  <a:path extrusionOk="0" h="1020227" w="6109299">
                    <a:moveTo>
                      <a:pt x="0" y="0"/>
                    </a:moveTo>
                    <a:lnTo>
                      <a:pt x="6109299" y="0"/>
                    </a:lnTo>
                    <a:lnTo>
                      <a:pt x="6109299" y="1020227"/>
                    </a:lnTo>
                    <a:lnTo>
                      <a:pt x="0" y="1020227"/>
                    </a:lnTo>
                    <a:close/>
                  </a:path>
                </a:pathLst>
              </a:custGeom>
              <a:solidFill>
                <a:srgbClr val="A6CBF5"/>
              </a:solidFill>
              <a:ln>
                <a:noFill/>
              </a:ln>
            </p:spPr>
          </p:sp>
          <p:sp>
            <p:nvSpPr>
              <p:cNvPr id="394" name="Google Shape;394;p35"/>
              <p:cNvSpPr/>
              <p:nvPr/>
            </p:nvSpPr>
            <p:spPr>
              <a:xfrm>
                <a:off x="0" y="4618068"/>
                <a:ext cx="6108876" cy="1020227"/>
              </a:xfrm>
              <a:custGeom>
                <a:rect b="b" l="l" r="r" t="t"/>
                <a:pathLst>
                  <a:path extrusionOk="0" h="1020227" w="6108876">
                    <a:moveTo>
                      <a:pt x="0" y="0"/>
                    </a:moveTo>
                    <a:lnTo>
                      <a:pt x="6108876" y="0"/>
                    </a:lnTo>
                    <a:lnTo>
                      <a:pt x="6108876" y="1020227"/>
                    </a:lnTo>
                    <a:lnTo>
                      <a:pt x="0" y="1020227"/>
                    </a:lnTo>
                    <a:close/>
                  </a:path>
                </a:pathLst>
              </a:custGeom>
              <a:solidFill>
                <a:srgbClr val="A6CBF5"/>
              </a:solidFill>
              <a:ln>
                <a:noFill/>
              </a:ln>
            </p:spPr>
          </p:sp>
          <p:sp>
            <p:nvSpPr>
              <p:cNvPr id="395" name="Google Shape;395;p35"/>
              <p:cNvSpPr/>
              <p:nvPr/>
            </p:nvSpPr>
            <p:spPr>
              <a:xfrm>
                <a:off x="0" y="8190509"/>
                <a:ext cx="6979033" cy="1020227"/>
              </a:xfrm>
              <a:custGeom>
                <a:rect b="b" l="l" r="r" t="t"/>
                <a:pathLst>
                  <a:path extrusionOk="0" h="1020227" w="6979033">
                    <a:moveTo>
                      <a:pt x="0" y="0"/>
                    </a:moveTo>
                    <a:lnTo>
                      <a:pt x="6979033" y="0"/>
                    </a:lnTo>
                    <a:lnTo>
                      <a:pt x="6979033" y="1020227"/>
                    </a:lnTo>
                    <a:lnTo>
                      <a:pt x="0" y="1020227"/>
                    </a:lnTo>
                    <a:close/>
                  </a:path>
                </a:pathLst>
              </a:custGeom>
              <a:solidFill>
                <a:srgbClr val="A6CBF5"/>
              </a:solidFill>
              <a:ln>
                <a:noFill/>
              </a:ln>
            </p:spPr>
          </p:sp>
          <p:sp>
            <p:nvSpPr>
              <p:cNvPr id="396" name="Google Shape;396;p35"/>
              <p:cNvSpPr/>
              <p:nvPr/>
            </p:nvSpPr>
            <p:spPr>
              <a:xfrm>
                <a:off x="0" y="11762950"/>
                <a:ext cx="4362010" cy="1020228"/>
              </a:xfrm>
              <a:custGeom>
                <a:rect b="b" l="l" r="r" t="t"/>
                <a:pathLst>
                  <a:path extrusionOk="0" h="1020228" w="4362010">
                    <a:moveTo>
                      <a:pt x="0" y="0"/>
                    </a:moveTo>
                    <a:lnTo>
                      <a:pt x="4362010" y="0"/>
                    </a:lnTo>
                    <a:lnTo>
                      <a:pt x="4362010" y="1020228"/>
                    </a:lnTo>
                    <a:lnTo>
                      <a:pt x="0" y="1020228"/>
                    </a:lnTo>
                    <a:close/>
                  </a:path>
                </a:pathLst>
              </a:custGeom>
              <a:solidFill>
                <a:srgbClr val="A6CBF5"/>
              </a:solidFill>
              <a:ln>
                <a:noFill/>
              </a:ln>
            </p:spPr>
          </p:sp>
          <p:sp>
            <p:nvSpPr>
              <p:cNvPr id="397" name="Google Shape;397;p35"/>
              <p:cNvSpPr/>
              <p:nvPr/>
            </p:nvSpPr>
            <p:spPr>
              <a:xfrm>
                <a:off x="0" y="2091254"/>
                <a:ext cx="2618271" cy="1020227"/>
              </a:xfrm>
              <a:custGeom>
                <a:rect b="b" l="l" r="r" t="t"/>
                <a:pathLst>
                  <a:path extrusionOk="0" h="1020227" w="2618271">
                    <a:moveTo>
                      <a:pt x="0" y="0"/>
                    </a:moveTo>
                    <a:lnTo>
                      <a:pt x="2618271" y="0"/>
                    </a:lnTo>
                    <a:lnTo>
                      <a:pt x="2618271" y="1020227"/>
                    </a:lnTo>
                    <a:lnTo>
                      <a:pt x="0" y="1020227"/>
                    </a:lnTo>
                    <a:close/>
                  </a:path>
                </a:pathLst>
              </a:custGeom>
              <a:solidFill>
                <a:srgbClr val="FFFFFF"/>
              </a:solidFill>
              <a:ln>
                <a:noFill/>
              </a:ln>
            </p:spPr>
          </p:sp>
          <p:sp>
            <p:nvSpPr>
              <p:cNvPr id="398" name="Google Shape;398;p35"/>
              <p:cNvSpPr/>
              <p:nvPr/>
            </p:nvSpPr>
            <p:spPr>
              <a:xfrm>
                <a:off x="0" y="5663695"/>
                <a:ext cx="4799831" cy="1020227"/>
              </a:xfrm>
              <a:custGeom>
                <a:rect b="b" l="l" r="r" t="t"/>
                <a:pathLst>
                  <a:path extrusionOk="0" h="1020227" w="4799831">
                    <a:moveTo>
                      <a:pt x="0" y="0"/>
                    </a:moveTo>
                    <a:lnTo>
                      <a:pt x="4799831" y="0"/>
                    </a:lnTo>
                    <a:lnTo>
                      <a:pt x="4799831" y="1020227"/>
                    </a:lnTo>
                    <a:lnTo>
                      <a:pt x="0" y="1020227"/>
                    </a:lnTo>
                    <a:close/>
                  </a:path>
                </a:pathLst>
              </a:custGeom>
              <a:solidFill>
                <a:srgbClr val="FFFFFF"/>
              </a:solidFill>
              <a:ln>
                <a:noFill/>
              </a:ln>
            </p:spPr>
          </p:sp>
          <p:sp>
            <p:nvSpPr>
              <p:cNvPr id="399" name="Google Shape;399;p35"/>
              <p:cNvSpPr/>
              <p:nvPr/>
            </p:nvSpPr>
            <p:spPr>
              <a:xfrm>
                <a:off x="0" y="9236136"/>
                <a:ext cx="4361895" cy="1020227"/>
              </a:xfrm>
              <a:custGeom>
                <a:rect b="b" l="l" r="r" t="t"/>
                <a:pathLst>
                  <a:path extrusionOk="0" h="1020227" w="4361895">
                    <a:moveTo>
                      <a:pt x="0" y="0"/>
                    </a:moveTo>
                    <a:lnTo>
                      <a:pt x="4361895" y="0"/>
                    </a:lnTo>
                    <a:lnTo>
                      <a:pt x="4361895" y="1020227"/>
                    </a:lnTo>
                    <a:lnTo>
                      <a:pt x="0" y="1020227"/>
                    </a:lnTo>
                    <a:close/>
                  </a:path>
                </a:pathLst>
              </a:custGeom>
              <a:solidFill>
                <a:srgbClr val="FFFFFF"/>
              </a:solidFill>
              <a:ln>
                <a:noFill/>
              </a:ln>
            </p:spPr>
          </p:sp>
          <p:sp>
            <p:nvSpPr>
              <p:cNvPr id="400" name="Google Shape;400;p35"/>
              <p:cNvSpPr/>
              <p:nvPr/>
            </p:nvSpPr>
            <p:spPr>
              <a:xfrm>
                <a:off x="0" y="12808578"/>
                <a:ext cx="7851618" cy="1020226"/>
              </a:xfrm>
              <a:custGeom>
                <a:rect b="b" l="l" r="r" t="t"/>
                <a:pathLst>
                  <a:path extrusionOk="0" h="1020226" w="7851618">
                    <a:moveTo>
                      <a:pt x="0" y="0"/>
                    </a:moveTo>
                    <a:lnTo>
                      <a:pt x="7851618" y="0"/>
                    </a:lnTo>
                    <a:lnTo>
                      <a:pt x="7851618" y="1020226"/>
                    </a:lnTo>
                    <a:lnTo>
                      <a:pt x="0" y="1020226"/>
                    </a:lnTo>
                    <a:close/>
                  </a:path>
                </a:pathLst>
              </a:custGeom>
              <a:solidFill>
                <a:srgbClr val="FFFFFF"/>
              </a:solidFill>
              <a:ln>
                <a:noFill/>
              </a:ln>
            </p:spPr>
          </p:sp>
        </p:grpSp>
      </p:gr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F1A38"/>
        </a:solidFill>
      </p:bgPr>
    </p:bg>
    <p:spTree>
      <p:nvGrpSpPr>
        <p:cNvPr id="404" name="Shape 404"/>
        <p:cNvGrpSpPr/>
        <p:nvPr/>
      </p:nvGrpSpPr>
      <p:grpSpPr>
        <a:xfrm>
          <a:off x="0" y="0"/>
          <a:ext cx="0" cy="0"/>
          <a:chOff x="0" y="0"/>
          <a:chExt cx="0" cy="0"/>
        </a:xfrm>
      </p:grpSpPr>
      <p:sp>
        <p:nvSpPr>
          <p:cNvPr id="405" name="Google Shape;405;p36"/>
          <p:cNvSpPr/>
          <p:nvPr/>
        </p:nvSpPr>
        <p:spPr>
          <a:xfrm>
            <a:off x="0" y="0"/>
            <a:ext cx="9144000" cy="5143500"/>
          </a:xfrm>
          <a:custGeom>
            <a:rect b="b" l="l" r="r" t="t"/>
            <a:pathLst>
              <a:path extrusionOk="0" h="10287000" w="18288000">
                <a:moveTo>
                  <a:pt x="0" y="0"/>
                </a:moveTo>
                <a:lnTo>
                  <a:pt x="18288000" y="0"/>
                </a:lnTo>
                <a:lnTo>
                  <a:pt x="18288000" y="10287000"/>
                </a:lnTo>
                <a:lnTo>
                  <a:pt x="0" y="10287000"/>
                </a:lnTo>
                <a:lnTo>
                  <a:pt x="0" y="0"/>
                </a:lnTo>
                <a:close/>
              </a:path>
            </a:pathLst>
          </a:custGeom>
          <a:blipFill rotWithShape="1">
            <a:blip r:embed="rId3">
              <a:alphaModFix/>
            </a:blip>
            <a:stretch>
              <a:fillRect b="-9219" l="0" r="0" t="-9220"/>
            </a:stretch>
          </a:blipFill>
          <a:ln>
            <a:noFill/>
          </a:ln>
        </p:spPr>
      </p:sp>
      <p:grpSp>
        <p:nvGrpSpPr>
          <p:cNvPr id="406" name="Google Shape;406;p36"/>
          <p:cNvGrpSpPr/>
          <p:nvPr/>
        </p:nvGrpSpPr>
        <p:grpSpPr>
          <a:xfrm>
            <a:off x="0" y="-72330"/>
            <a:ext cx="9143998" cy="5215830"/>
            <a:chOff x="0" y="-38100"/>
            <a:chExt cx="4816592" cy="2747433"/>
          </a:xfrm>
        </p:grpSpPr>
        <p:sp>
          <p:nvSpPr>
            <p:cNvPr id="407" name="Google Shape;407;p36"/>
            <p:cNvSpPr/>
            <p:nvPr/>
          </p:nvSpPr>
          <p:spPr>
            <a:xfrm>
              <a:off x="0" y="0"/>
              <a:ext cx="4816592" cy="2709333"/>
            </a:xfrm>
            <a:custGeom>
              <a:rect b="b" l="l" r="r" t="t"/>
              <a:pathLst>
                <a:path extrusionOk="0" h="2709333" w="4816592">
                  <a:moveTo>
                    <a:pt x="0" y="0"/>
                  </a:moveTo>
                  <a:lnTo>
                    <a:pt x="4816592" y="0"/>
                  </a:lnTo>
                  <a:lnTo>
                    <a:pt x="4816592" y="2709333"/>
                  </a:lnTo>
                  <a:lnTo>
                    <a:pt x="0" y="2709333"/>
                  </a:lnTo>
                  <a:close/>
                </a:path>
              </a:pathLst>
            </a:custGeom>
            <a:solidFill>
              <a:srgbClr val="0F1A38">
                <a:alpha val="17254"/>
              </a:srgbClr>
            </a:solidFill>
            <a:ln>
              <a:noFill/>
            </a:ln>
          </p:spPr>
        </p:sp>
        <p:sp>
          <p:nvSpPr>
            <p:cNvPr id="408" name="Google Shape;408;p36"/>
            <p:cNvSpPr txBox="1"/>
            <p:nvPr/>
          </p:nvSpPr>
          <p:spPr>
            <a:xfrm>
              <a:off x="0" y="-38100"/>
              <a:ext cx="812800" cy="850900"/>
            </a:xfrm>
            <a:prstGeom prst="rect">
              <a:avLst/>
            </a:prstGeom>
            <a:noFill/>
            <a:ln>
              <a:noFill/>
            </a:ln>
          </p:spPr>
          <p:txBody>
            <a:bodyPr anchorCtr="0" anchor="ctr" bIns="25400" lIns="25400" spcFirstLastPara="1" rIns="25400" wrap="square" tIns="25400">
              <a:noAutofit/>
            </a:bodyPr>
            <a:lstStyle/>
            <a:p>
              <a:pPr indent="0" lvl="0" marL="0" marR="0" rtl="0" algn="ctr">
                <a:lnSpc>
                  <a:spcPct val="147722"/>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grpSp>
        <p:nvGrpSpPr>
          <p:cNvPr id="409" name="Google Shape;409;p36"/>
          <p:cNvGrpSpPr/>
          <p:nvPr/>
        </p:nvGrpSpPr>
        <p:grpSpPr>
          <a:xfrm>
            <a:off x="2164370" y="1101441"/>
            <a:ext cx="4815261" cy="3153071"/>
            <a:chOff x="0" y="-28575"/>
            <a:chExt cx="2536434" cy="1660877"/>
          </a:xfrm>
        </p:grpSpPr>
        <p:sp>
          <p:nvSpPr>
            <p:cNvPr id="410" name="Google Shape;410;p36"/>
            <p:cNvSpPr/>
            <p:nvPr/>
          </p:nvSpPr>
          <p:spPr>
            <a:xfrm>
              <a:off x="0" y="0"/>
              <a:ext cx="2536434" cy="1632302"/>
            </a:xfrm>
            <a:custGeom>
              <a:rect b="b" l="l" r="r" t="t"/>
              <a:pathLst>
                <a:path extrusionOk="0" h="1632302" w="2536434">
                  <a:moveTo>
                    <a:pt x="0" y="0"/>
                  </a:moveTo>
                  <a:lnTo>
                    <a:pt x="2536434" y="0"/>
                  </a:lnTo>
                  <a:lnTo>
                    <a:pt x="2536434" y="1632302"/>
                  </a:lnTo>
                  <a:lnTo>
                    <a:pt x="0" y="1632302"/>
                  </a:lnTo>
                  <a:close/>
                </a:path>
              </a:pathLst>
            </a:custGeom>
            <a:solidFill>
              <a:srgbClr val="FF0000">
                <a:alpha val="80392"/>
              </a:srgbClr>
            </a:solidFill>
            <a:ln>
              <a:noFill/>
            </a:ln>
          </p:spPr>
        </p:sp>
        <p:sp>
          <p:nvSpPr>
            <p:cNvPr id="411" name="Google Shape;411;p36"/>
            <p:cNvSpPr txBox="1"/>
            <p:nvPr/>
          </p:nvSpPr>
          <p:spPr>
            <a:xfrm>
              <a:off x="0" y="-28575"/>
              <a:ext cx="812800" cy="841375"/>
            </a:xfrm>
            <a:prstGeom prst="rect">
              <a:avLst/>
            </a:prstGeom>
            <a:noFill/>
            <a:ln>
              <a:noFill/>
            </a:ln>
          </p:spPr>
          <p:txBody>
            <a:bodyPr anchorCtr="0" anchor="ctr" bIns="25400" lIns="25400" spcFirstLastPara="1" rIns="25400" wrap="square" tIns="25400">
              <a:noAutofit/>
            </a:bodyPr>
            <a:lstStyle/>
            <a:p>
              <a:pPr indent="0" lvl="0" marL="0" marR="0" rtl="0" algn="ctr">
                <a:lnSpc>
                  <a:spcPct val="132222"/>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grpSp>
        <p:nvGrpSpPr>
          <p:cNvPr id="412" name="Google Shape;412;p36"/>
          <p:cNvGrpSpPr/>
          <p:nvPr/>
        </p:nvGrpSpPr>
        <p:grpSpPr>
          <a:xfrm>
            <a:off x="2342359" y="1497248"/>
            <a:ext cx="4459275" cy="2562639"/>
            <a:chOff x="0" y="-142875"/>
            <a:chExt cx="11891400" cy="6833705"/>
          </a:xfrm>
        </p:grpSpPr>
        <p:sp>
          <p:nvSpPr>
            <p:cNvPr id="413" name="Google Shape;413;p36"/>
            <p:cNvSpPr txBox="1"/>
            <p:nvPr/>
          </p:nvSpPr>
          <p:spPr>
            <a:xfrm>
              <a:off x="0" y="-142875"/>
              <a:ext cx="11891400" cy="45561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 sz="3700" u="none" cap="none" strike="noStrike">
                  <a:solidFill>
                    <a:srgbClr val="FFFFFF"/>
                  </a:solidFill>
                  <a:latin typeface="Merriweather"/>
                  <a:ea typeface="Merriweather"/>
                  <a:cs typeface="Merriweather"/>
                  <a:sym typeface="Merriweather"/>
                </a:rPr>
                <a:t>Write an original statement or inspiring quote</a:t>
              </a:r>
              <a:endParaRPr sz="700"/>
            </a:p>
          </p:txBody>
        </p:sp>
        <p:sp>
          <p:nvSpPr>
            <p:cNvPr id="414" name="Google Shape;414;p36"/>
            <p:cNvSpPr txBox="1"/>
            <p:nvPr/>
          </p:nvSpPr>
          <p:spPr>
            <a:xfrm>
              <a:off x="2499183" y="5951930"/>
              <a:ext cx="6893100" cy="738900"/>
            </a:xfrm>
            <a:prstGeom prst="rect">
              <a:avLst/>
            </a:prstGeom>
            <a:noFill/>
            <a:ln>
              <a:noFill/>
            </a:ln>
          </p:spPr>
          <p:txBody>
            <a:bodyPr anchorCtr="0" anchor="t" bIns="0" lIns="0" spcFirstLastPara="1" rIns="0" wrap="square" tIns="0">
              <a:spAutoFit/>
            </a:bodyPr>
            <a:lstStyle/>
            <a:p>
              <a:pPr indent="0" lvl="1" marL="0" marR="0" rtl="0" algn="ctr">
                <a:lnSpc>
                  <a:spcPct val="100000"/>
                </a:lnSpc>
                <a:spcBef>
                  <a:spcPts val="0"/>
                </a:spcBef>
                <a:spcAft>
                  <a:spcPts val="0"/>
                </a:spcAft>
                <a:buNone/>
              </a:pPr>
              <a:r>
                <a:rPr b="0" i="0" lang="en" sz="900" u="none" cap="none" strike="noStrike">
                  <a:solidFill>
                    <a:srgbClr val="FFFFFF"/>
                  </a:solidFill>
                  <a:latin typeface="Nunito"/>
                  <a:ea typeface="Nunito"/>
                  <a:cs typeface="Nunito"/>
                  <a:sym typeface="Nunito"/>
                </a:rPr>
                <a:t>— Include a credit, citation, or</a:t>
              </a:r>
              <a:endParaRPr sz="900">
                <a:solidFill>
                  <a:srgbClr val="FFFFFF"/>
                </a:solidFill>
                <a:latin typeface="Nunito"/>
                <a:ea typeface="Nunito"/>
                <a:cs typeface="Nunito"/>
                <a:sym typeface="Nunito"/>
              </a:endParaRPr>
            </a:p>
            <a:p>
              <a:pPr indent="0" lvl="1" marL="0" marR="0" rtl="0" algn="ctr">
                <a:lnSpc>
                  <a:spcPct val="100000"/>
                </a:lnSpc>
                <a:spcBef>
                  <a:spcPts val="0"/>
                </a:spcBef>
                <a:spcAft>
                  <a:spcPts val="0"/>
                </a:spcAft>
                <a:buNone/>
              </a:pPr>
              <a:r>
                <a:rPr b="0" i="0" lang="en" sz="900" u="none" cap="none" strike="noStrike">
                  <a:solidFill>
                    <a:srgbClr val="FFFFFF"/>
                  </a:solidFill>
                  <a:latin typeface="Nunito"/>
                  <a:ea typeface="Nunito"/>
                  <a:cs typeface="Nunito"/>
                  <a:sym typeface="Nunito"/>
                </a:rPr>
                <a:t>supporting message</a:t>
              </a:r>
              <a:endParaRPr sz="700"/>
            </a:p>
          </p:txBody>
        </p:sp>
      </p:gr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F1A38"/>
        </a:solidFill>
      </p:bgPr>
    </p:bg>
    <p:spTree>
      <p:nvGrpSpPr>
        <p:cNvPr id="418" name="Shape 418"/>
        <p:cNvGrpSpPr/>
        <p:nvPr/>
      </p:nvGrpSpPr>
      <p:grpSpPr>
        <a:xfrm>
          <a:off x="0" y="0"/>
          <a:ext cx="0" cy="0"/>
          <a:chOff x="0" y="0"/>
          <a:chExt cx="0" cy="0"/>
        </a:xfrm>
      </p:grpSpPr>
      <p:grpSp>
        <p:nvGrpSpPr>
          <p:cNvPr id="419" name="Google Shape;419;p37"/>
          <p:cNvGrpSpPr/>
          <p:nvPr/>
        </p:nvGrpSpPr>
        <p:grpSpPr>
          <a:xfrm>
            <a:off x="5256894" y="174289"/>
            <a:ext cx="3662736" cy="4734221"/>
            <a:chOff x="0" y="-28575"/>
            <a:chExt cx="1929342" cy="2493746"/>
          </a:xfrm>
        </p:grpSpPr>
        <p:sp>
          <p:nvSpPr>
            <p:cNvPr id="420" name="Google Shape;420;p37"/>
            <p:cNvSpPr/>
            <p:nvPr/>
          </p:nvSpPr>
          <p:spPr>
            <a:xfrm>
              <a:off x="0" y="0"/>
              <a:ext cx="1929342" cy="2465171"/>
            </a:xfrm>
            <a:custGeom>
              <a:rect b="b" l="l" r="r" t="t"/>
              <a:pathLst>
                <a:path extrusionOk="0" h="2465171" w="1929342">
                  <a:moveTo>
                    <a:pt x="0" y="0"/>
                  </a:moveTo>
                  <a:lnTo>
                    <a:pt x="1929342" y="0"/>
                  </a:lnTo>
                  <a:lnTo>
                    <a:pt x="1929342" y="2465171"/>
                  </a:lnTo>
                  <a:lnTo>
                    <a:pt x="0" y="2465171"/>
                  </a:lnTo>
                  <a:close/>
                </a:path>
              </a:pathLst>
            </a:custGeom>
            <a:solidFill>
              <a:srgbClr val="FF0000"/>
            </a:solidFill>
            <a:ln>
              <a:noFill/>
            </a:ln>
          </p:spPr>
        </p:sp>
        <p:sp>
          <p:nvSpPr>
            <p:cNvPr id="421" name="Google Shape;421;p37"/>
            <p:cNvSpPr txBox="1"/>
            <p:nvPr/>
          </p:nvSpPr>
          <p:spPr>
            <a:xfrm>
              <a:off x="0" y="-28575"/>
              <a:ext cx="812800" cy="841375"/>
            </a:xfrm>
            <a:prstGeom prst="rect">
              <a:avLst/>
            </a:prstGeom>
            <a:noFill/>
            <a:ln>
              <a:noFill/>
            </a:ln>
          </p:spPr>
          <p:txBody>
            <a:bodyPr anchorCtr="0" anchor="ctr" bIns="25400" lIns="25400" spcFirstLastPara="1" rIns="25400" wrap="square" tIns="25400">
              <a:noAutofit/>
            </a:bodyPr>
            <a:lstStyle/>
            <a:p>
              <a:pPr indent="0" lvl="0" marL="0" marR="0" rtl="0" algn="ctr">
                <a:lnSpc>
                  <a:spcPct val="132222"/>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grpSp>
        <p:nvGrpSpPr>
          <p:cNvPr id="422" name="Google Shape;422;p37"/>
          <p:cNvGrpSpPr/>
          <p:nvPr/>
        </p:nvGrpSpPr>
        <p:grpSpPr>
          <a:xfrm>
            <a:off x="5761501" y="959144"/>
            <a:ext cx="2653522" cy="3165181"/>
            <a:chOff x="0" y="-142875"/>
            <a:chExt cx="7076058" cy="8440481"/>
          </a:xfrm>
        </p:grpSpPr>
        <p:sp>
          <p:nvSpPr>
            <p:cNvPr id="423" name="Google Shape;423;p37"/>
            <p:cNvSpPr txBox="1"/>
            <p:nvPr/>
          </p:nvSpPr>
          <p:spPr>
            <a:xfrm>
              <a:off x="116568" y="-142875"/>
              <a:ext cx="6842922" cy="1633282"/>
            </a:xfrm>
            <a:prstGeom prst="rect">
              <a:avLst/>
            </a:prstGeom>
            <a:noFill/>
            <a:ln>
              <a:noFill/>
            </a:ln>
          </p:spPr>
          <p:txBody>
            <a:bodyPr anchorCtr="0" anchor="t" bIns="0" lIns="0" spcFirstLastPara="1" rIns="0" wrap="square" tIns="0">
              <a:spAutoFit/>
            </a:bodyPr>
            <a:lstStyle/>
            <a:p>
              <a:pPr indent="0" lvl="0" marL="0" marR="0" rtl="0" algn="ctr">
                <a:lnSpc>
                  <a:spcPct val="140008"/>
                </a:lnSpc>
                <a:spcBef>
                  <a:spcPts val="0"/>
                </a:spcBef>
                <a:spcAft>
                  <a:spcPts val="0"/>
                </a:spcAft>
                <a:buNone/>
              </a:pPr>
              <a:r>
                <a:rPr b="0" i="0" lang="en" sz="3700" u="none" cap="none" strike="noStrike">
                  <a:solidFill>
                    <a:srgbClr val="FFFFFF"/>
                  </a:solidFill>
                  <a:latin typeface="Merriweather"/>
                  <a:ea typeface="Merriweather"/>
                  <a:cs typeface="Merriweather"/>
                  <a:sym typeface="Merriweather"/>
                </a:rPr>
                <a:t>Contact Us</a:t>
              </a:r>
              <a:endParaRPr sz="700"/>
            </a:p>
          </p:txBody>
        </p:sp>
        <p:sp>
          <p:nvSpPr>
            <p:cNvPr id="424" name="Google Shape;424;p37"/>
            <p:cNvSpPr txBox="1"/>
            <p:nvPr/>
          </p:nvSpPr>
          <p:spPr>
            <a:xfrm>
              <a:off x="0" y="2515266"/>
              <a:ext cx="7076058" cy="742103"/>
            </a:xfrm>
            <a:prstGeom prst="rect">
              <a:avLst/>
            </a:prstGeom>
            <a:noFill/>
            <a:ln>
              <a:noFill/>
            </a:ln>
          </p:spPr>
          <p:txBody>
            <a:bodyPr anchorCtr="0" anchor="t" bIns="0" lIns="0" spcFirstLastPara="1" rIns="0" wrap="square" tIns="0">
              <a:spAutoFit/>
            </a:bodyPr>
            <a:lstStyle/>
            <a:p>
              <a:pPr indent="0" lvl="0" marL="0" marR="0" rtl="0" algn="ctr">
                <a:lnSpc>
                  <a:spcPct val="140011"/>
                </a:lnSpc>
                <a:spcBef>
                  <a:spcPts val="0"/>
                </a:spcBef>
                <a:spcAft>
                  <a:spcPts val="0"/>
                </a:spcAft>
                <a:buNone/>
              </a:pPr>
              <a:r>
                <a:rPr b="0" i="0" lang="en" sz="1700" u="none" cap="none" strike="noStrike">
                  <a:solidFill>
                    <a:srgbClr val="FFFFFF"/>
                  </a:solidFill>
                  <a:latin typeface="Merriweather"/>
                  <a:ea typeface="Merriweather"/>
                  <a:cs typeface="Merriweather"/>
                  <a:sym typeface="Merriweather"/>
                </a:rPr>
                <a:t>Social Media</a:t>
              </a:r>
              <a:endParaRPr sz="700"/>
            </a:p>
          </p:txBody>
        </p:sp>
        <p:sp>
          <p:nvSpPr>
            <p:cNvPr id="425" name="Google Shape;425;p37"/>
            <p:cNvSpPr txBox="1"/>
            <p:nvPr/>
          </p:nvSpPr>
          <p:spPr>
            <a:xfrm>
              <a:off x="0" y="3446631"/>
              <a:ext cx="7076058" cy="355176"/>
            </a:xfrm>
            <a:prstGeom prst="rect">
              <a:avLst/>
            </a:prstGeom>
            <a:noFill/>
            <a:ln>
              <a:noFill/>
            </a:ln>
          </p:spPr>
          <p:txBody>
            <a:bodyPr anchorCtr="0" anchor="t" bIns="0" lIns="0" spcFirstLastPara="1" rIns="0" wrap="square" tIns="0">
              <a:spAutoFit/>
            </a:bodyPr>
            <a:lstStyle/>
            <a:p>
              <a:pPr indent="0" lvl="1" marL="0" marR="0" rtl="0" algn="ctr">
                <a:lnSpc>
                  <a:spcPct val="140000"/>
                </a:lnSpc>
                <a:spcBef>
                  <a:spcPts val="0"/>
                </a:spcBef>
                <a:spcAft>
                  <a:spcPts val="0"/>
                </a:spcAft>
                <a:buNone/>
              </a:pPr>
              <a:r>
                <a:rPr b="0" i="0" lang="en" sz="900" u="none" cap="none" strike="noStrike">
                  <a:solidFill>
                    <a:srgbClr val="FFFFFF"/>
                  </a:solidFill>
                  <a:latin typeface="Nunito"/>
                  <a:ea typeface="Nunito"/>
                  <a:cs typeface="Nunito"/>
                  <a:sym typeface="Nunito"/>
                </a:rPr>
                <a:t>@reallygreatsite</a:t>
              </a:r>
              <a:endParaRPr sz="700"/>
            </a:p>
          </p:txBody>
        </p:sp>
        <p:sp>
          <p:nvSpPr>
            <p:cNvPr id="426" name="Google Shape;426;p37"/>
            <p:cNvSpPr txBox="1"/>
            <p:nvPr/>
          </p:nvSpPr>
          <p:spPr>
            <a:xfrm>
              <a:off x="0" y="4763166"/>
              <a:ext cx="7076058" cy="742103"/>
            </a:xfrm>
            <a:prstGeom prst="rect">
              <a:avLst/>
            </a:prstGeom>
            <a:noFill/>
            <a:ln>
              <a:noFill/>
            </a:ln>
          </p:spPr>
          <p:txBody>
            <a:bodyPr anchorCtr="0" anchor="t" bIns="0" lIns="0" spcFirstLastPara="1" rIns="0" wrap="square" tIns="0">
              <a:spAutoFit/>
            </a:bodyPr>
            <a:lstStyle/>
            <a:p>
              <a:pPr indent="0" lvl="0" marL="0" marR="0" rtl="0" algn="ctr">
                <a:lnSpc>
                  <a:spcPct val="140011"/>
                </a:lnSpc>
                <a:spcBef>
                  <a:spcPts val="0"/>
                </a:spcBef>
                <a:spcAft>
                  <a:spcPts val="0"/>
                </a:spcAft>
                <a:buNone/>
              </a:pPr>
              <a:r>
                <a:rPr b="0" i="0" lang="en" sz="1700" u="none" cap="none" strike="noStrike">
                  <a:solidFill>
                    <a:srgbClr val="FFFFFF"/>
                  </a:solidFill>
                  <a:latin typeface="Merriweather"/>
                  <a:ea typeface="Merriweather"/>
                  <a:cs typeface="Merriweather"/>
                  <a:sym typeface="Merriweather"/>
                </a:rPr>
                <a:t>Email</a:t>
              </a:r>
              <a:endParaRPr sz="700"/>
            </a:p>
          </p:txBody>
        </p:sp>
        <p:sp>
          <p:nvSpPr>
            <p:cNvPr id="427" name="Google Shape;427;p37"/>
            <p:cNvSpPr txBox="1"/>
            <p:nvPr/>
          </p:nvSpPr>
          <p:spPr>
            <a:xfrm>
              <a:off x="0" y="5694530"/>
              <a:ext cx="7076058" cy="355176"/>
            </a:xfrm>
            <a:prstGeom prst="rect">
              <a:avLst/>
            </a:prstGeom>
            <a:noFill/>
            <a:ln>
              <a:noFill/>
            </a:ln>
          </p:spPr>
          <p:txBody>
            <a:bodyPr anchorCtr="0" anchor="t" bIns="0" lIns="0" spcFirstLastPara="1" rIns="0" wrap="square" tIns="0">
              <a:spAutoFit/>
            </a:bodyPr>
            <a:lstStyle/>
            <a:p>
              <a:pPr indent="0" lvl="1" marL="0" marR="0" rtl="0" algn="ctr">
                <a:lnSpc>
                  <a:spcPct val="140000"/>
                </a:lnSpc>
                <a:spcBef>
                  <a:spcPts val="0"/>
                </a:spcBef>
                <a:spcAft>
                  <a:spcPts val="0"/>
                </a:spcAft>
                <a:buNone/>
              </a:pPr>
              <a:r>
                <a:rPr b="0" i="0" lang="en" sz="900" u="none" cap="none" strike="noStrike">
                  <a:solidFill>
                    <a:srgbClr val="FFFFFF"/>
                  </a:solidFill>
                  <a:latin typeface="Nunito"/>
                  <a:ea typeface="Nunito"/>
                  <a:cs typeface="Nunito"/>
                  <a:sym typeface="Nunito"/>
                </a:rPr>
                <a:t>hello@reallygreatsite.com</a:t>
              </a:r>
              <a:endParaRPr sz="700"/>
            </a:p>
          </p:txBody>
        </p:sp>
        <p:sp>
          <p:nvSpPr>
            <p:cNvPr id="428" name="Google Shape;428;p37"/>
            <p:cNvSpPr txBox="1"/>
            <p:nvPr/>
          </p:nvSpPr>
          <p:spPr>
            <a:xfrm>
              <a:off x="0" y="7011065"/>
              <a:ext cx="7076058" cy="742103"/>
            </a:xfrm>
            <a:prstGeom prst="rect">
              <a:avLst/>
            </a:prstGeom>
            <a:noFill/>
            <a:ln>
              <a:noFill/>
            </a:ln>
          </p:spPr>
          <p:txBody>
            <a:bodyPr anchorCtr="0" anchor="t" bIns="0" lIns="0" spcFirstLastPara="1" rIns="0" wrap="square" tIns="0">
              <a:spAutoFit/>
            </a:bodyPr>
            <a:lstStyle/>
            <a:p>
              <a:pPr indent="0" lvl="0" marL="0" marR="0" rtl="0" algn="ctr">
                <a:lnSpc>
                  <a:spcPct val="140011"/>
                </a:lnSpc>
                <a:spcBef>
                  <a:spcPts val="0"/>
                </a:spcBef>
                <a:spcAft>
                  <a:spcPts val="0"/>
                </a:spcAft>
                <a:buNone/>
              </a:pPr>
              <a:r>
                <a:rPr b="0" i="0" lang="en" sz="1700" u="none" cap="none" strike="noStrike">
                  <a:solidFill>
                    <a:srgbClr val="FFFFFF"/>
                  </a:solidFill>
                  <a:latin typeface="Merriweather"/>
                  <a:ea typeface="Merriweather"/>
                  <a:cs typeface="Merriweather"/>
                  <a:sym typeface="Merriweather"/>
                </a:rPr>
                <a:t>Call us</a:t>
              </a:r>
              <a:endParaRPr sz="700"/>
            </a:p>
          </p:txBody>
        </p:sp>
        <p:sp>
          <p:nvSpPr>
            <p:cNvPr id="429" name="Google Shape;429;p37"/>
            <p:cNvSpPr txBox="1"/>
            <p:nvPr/>
          </p:nvSpPr>
          <p:spPr>
            <a:xfrm>
              <a:off x="0" y="7942430"/>
              <a:ext cx="7076058" cy="355176"/>
            </a:xfrm>
            <a:prstGeom prst="rect">
              <a:avLst/>
            </a:prstGeom>
            <a:noFill/>
            <a:ln>
              <a:noFill/>
            </a:ln>
          </p:spPr>
          <p:txBody>
            <a:bodyPr anchorCtr="0" anchor="t" bIns="0" lIns="0" spcFirstLastPara="1" rIns="0" wrap="square" tIns="0">
              <a:spAutoFit/>
            </a:bodyPr>
            <a:lstStyle/>
            <a:p>
              <a:pPr indent="0" lvl="1" marL="0" marR="0" rtl="0" algn="ctr">
                <a:lnSpc>
                  <a:spcPct val="140000"/>
                </a:lnSpc>
                <a:spcBef>
                  <a:spcPts val="0"/>
                </a:spcBef>
                <a:spcAft>
                  <a:spcPts val="0"/>
                </a:spcAft>
                <a:buNone/>
              </a:pPr>
              <a:r>
                <a:rPr b="0" i="0" lang="en" sz="900" u="none" cap="none" strike="noStrike">
                  <a:solidFill>
                    <a:srgbClr val="FFFFFF"/>
                  </a:solidFill>
                  <a:latin typeface="Nunito"/>
                  <a:ea typeface="Nunito"/>
                  <a:cs typeface="Nunito"/>
                  <a:sym typeface="Nunito"/>
                </a:rPr>
                <a:t>123-456-7890</a:t>
              </a:r>
              <a:endParaRPr sz="700"/>
            </a:p>
          </p:txBody>
        </p:sp>
      </p:grpSp>
      <p:pic>
        <p:nvPicPr>
          <p:cNvPr id="430" name="Google Shape;430;p37"/>
          <p:cNvPicPr preferRelativeResize="0"/>
          <p:nvPr/>
        </p:nvPicPr>
        <p:blipFill>
          <a:blip r:embed="rId3">
            <a:alphaModFix/>
          </a:blip>
          <a:stretch>
            <a:fillRect/>
          </a:stretch>
        </p:blipFill>
        <p:spPr>
          <a:xfrm>
            <a:off x="0" y="0"/>
            <a:ext cx="5054600" cy="514350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F1A38"/>
        </a:solidFill>
      </p:bgPr>
    </p:bg>
    <p:spTree>
      <p:nvGrpSpPr>
        <p:cNvPr id="434" name="Shape 434"/>
        <p:cNvGrpSpPr/>
        <p:nvPr/>
      </p:nvGrpSpPr>
      <p:grpSpPr>
        <a:xfrm>
          <a:off x="0" y="0"/>
          <a:ext cx="0" cy="0"/>
          <a:chOff x="0" y="0"/>
          <a:chExt cx="0" cy="0"/>
        </a:xfrm>
      </p:grpSpPr>
      <p:grpSp>
        <p:nvGrpSpPr>
          <p:cNvPr id="435" name="Google Shape;435;p38"/>
          <p:cNvGrpSpPr/>
          <p:nvPr/>
        </p:nvGrpSpPr>
        <p:grpSpPr>
          <a:xfrm>
            <a:off x="0" y="-52545"/>
            <a:ext cx="2610366" cy="5196045"/>
            <a:chOff x="0" y="-28575"/>
            <a:chExt cx="1375007" cy="2737011"/>
          </a:xfrm>
        </p:grpSpPr>
        <p:sp>
          <p:nvSpPr>
            <p:cNvPr id="436" name="Google Shape;436;p38"/>
            <p:cNvSpPr/>
            <p:nvPr/>
          </p:nvSpPr>
          <p:spPr>
            <a:xfrm>
              <a:off x="0" y="0"/>
              <a:ext cx="1375007" cy="2708436"/>
            </a:xfrm>
            <a:custGeom>
              <a:rect b="b" l="l" r="r" t="t"/>
              <a:pathLst>
                <a:path extrusionOk="0" h="2708436" w="1375007">
                  <a:moveTo>
                    <a:pt x="0" y="0"/>
                  </a:moveTo>
                  <a:lnTo>
                    <a:pt x="1375007" y="0"/>
                  </a:lnTo>
                  <a:lnTo>
                    <a:pt x="1375007" y="2708436"/>
                  </a:lnTo>
                  <a:lnTo>
                    <a:pt x="0" y="2708436"/>
                  </a:lnTo>
                  <a:close/>
                </a:path>
              </a:pathLst>
            </a:custGeom>
            <a:solidFill>
              <a:srgbClr val="FF0000"/>
            </a:solidFill>
            <a:ln>
              <a:noFill/>
            </a:ln>
          </p:spPr>
        </p:sp>
        <p:sp>
          <p:nvSpPr>
            <p:cNvPr id="437" name="Google Shape;437;p38"/>
            <p:cNvSpPr txBox="1"/>
            <p:nvPr/>
          </p:nvSpPr>
          <p:spPr>
            <a:xfrm>
              <a:off x="0" y="-28575"/>
              <a:ext cx="812800" cy="841375"/>
            </a:xfrm>
            <a:prstGeom prst="rect">
              <a:avLst/>
            </a:prstGeom>
            <a:noFill/>
            <a:ln>
              <a:noFill/>
            </a:ln>
          </p:spPr>
          <p:txBody>
            <a:bodyPr anchorCtr="0" anchor="ctr" bIns="25400" lIns="25400" spcFirstLastPara="1" rIns="25400" wrap="square" tIns="25400">
              <a:noAutofit/>
            </a:bodyPr>
            <a:lstStyle/>
            <a:p>
              <a:pPr indent="0" lvl="0" marL="0" marR="0" rtl="0" algn="ctr">
                <a:lnSpc>
                  <a:spcPct val="132222"/>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sp>
        <p:nvSpPr>
          <p:cNvPr id="438" name="Google Shape;438;p38"/>
          <p:cNvSpPr txBox="1"/>
          <p:nvPr/>
        </p:nvSpPr>
        <p:spPr>
          <a:xfrm>
            <a:off x="342738" y="448374"/>
            <a:ext cx="1977000" cy="10158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 sz="3300" u="none" cap="none" strike="noStrike">
                <a:solidFill>
                  <a:srgbClr val="FFFFFF"/>
                </a:solidFill>
                <a:latin typeface="Merriweather"/>
                <a:ea typeface="Merriweather"/>
                <a:cs typeface="Merriweather"/>
                <a:sym typeface="Merriweather"/>
              </a:rPr>
              <a:t>Resource </a:t>
            </a:r>
            <a:endParaRPr sz="700"/>
          </a:p>
          <a:p>
            <a:pPr indent="0" lvl="0" marL="0" marR="0" rtl="0" algn="ctr">
              <a:lnSpc>
                <a:spcPct val="100000"/>
              </a:lnSpc>
              <a:spcBef>
                <a:spcPts val="0"/>
              </a:spcBef>
              <a:spcAft>
                <a:spcPts val="0"/>
              </a:spcAft>
              <a:buNone/>
            </a:pPr>
            <a:r>
              <a:rPr b="0" i="0" lang="en" sz="3300" u="none" cap="none" strike="noStrike">
                <a:solidFill>
                  <a:srgbClr val="FFFFFF"/>
                </a:solidFill>
                <a:latin typeface="Merriweather"/>
                <a:ea typeface="Merriweather"/>
                <a:cs typeface="Merriweather"/>
                <a:sym typeface="Merriweather"/>
              </a:rPr>
              <a:t>Page</a:t>
            </a:r>
            <a:endParaRPr sz="700"/>
          </a:p>
        </p:txBody>
      </p:sp>
      <p:sp>
        <p:nvSpPr>
          <p:cNvPr id="439" name="Google Shape;439;p38"/>
          <p:cNvSpPr txBox="1"/>
          <p:nvPr/>
        </p:nvSpPr>
        <p:spPr>
          <a:xfrm>
            <a:off x="342738" y="1915208"/>
            <a:ext cx="1977000" cy="277200"/>
          </a:xfrm>
          <a:prstGeom prst="rect">
            <a:avLst/>
          </a:prstGeom>
          <a:noFill/>
          <a:ln>
            <a:noFill/>
          </a:ln>
        </p:spPr>
        <p:txBody>
          <a:bodyPr anchorCtr="0" anchor="t" bIns="0" lIns="0" spcFirstLastPara="1" rIns="0" wrap="square" tIns="0">
            <a:spAutoFit/>
          </a:bodyPr>
          <a:lstStyle/>
          <a:p>
            <a:pPr indent="0" lvl="1" marL="0" marR="0" rtl="0" algn="ctr">
              <a:lnSpc>
                <a:spcPct val="100000"/>
              </a:lnSpc>
              <a:spcBef>
                <a:spcPts val="0"/>
              </a:spcBef>
              <a:spcAft>
                <a:spcPts val="0"/>
              </a:spcAft>
              <a:buNone/>
            </a:pPr>
            <a:r>
              <a:rPr b="0" i="0" lang="en" sz="900" u="none" cap="none" strike="noStrike">
                <a:solidFill>
                  <a:srgbClr val="FFFFFF"/>
                </a:solidFill>
                <a:latin typeface="Nunito"/>
                <a:ea typeface="Nunito"/>
                <a:cs typeface="Nunito"/>
                <a:sym typeface="Nunito"/>
              </a:rPr>
              <a:t>Use these design resources in your</a:t>
            </a:r>
            <a:endParaRPr sz="700"/>
          </a:p>
          <a:p>
            <a:pPr indent="0" lvl="1" marL="0" marR="0" rtl="0" algn="ctr">
              <a:lnSpc>
                <a:spcPct val="100000"/>
              </a:lnSpc>
              <a:spcBef>
                <a:spcPts val="0"/>
              </a:spcBef>
              <a:spcAft>
                <a:spcPts val="0"/>
              </a:spcAft>
              <a:buNone/>
            </a:pPr>
            <a:r>
              <a:rPr b="0" i="0" lang="en" sz="900" u="none" cap="none" strike="noStrike">
                <a:solidFill>
                  <a:srgbClr val="FFFFFF"/>
                </a:solidFill>
                <a:latin typeface="Nunito"/>
                <a:ea typeface="Nunito"/>
                <a:cs typeface="Nunito"/>
                <a:sym typeface="Nunito"/>
              </a:rPr>
              <a:t>Canva Presentation.</a:t>
            </a:r>
            <a:endParaRPr sz="700"/>
          </a:p>
        </p:txBody>
      </p:sp>
      <p:sp>
        <p:nvSpPr>
          <p:cNvPr id="440" name="Google Shape;440;p38"/>
          <p:cNvSpPr txBox="1"/>
          <p:nvPr/>
        </p:nvSpPr>
        <p:spPr>
          <a:xfrm>
            <a:off x="432084" y="2528602"/>
            <a:ext cx="1798500" cy="277200"/>
          </a:xfrm>
          <a:prstGeom prst="rect">
            <a:avLst/>
          </a:prstGeom>
          <a:noFill/>
          <a:ln>
            <a:noFill/>
          </a:ln>
        </p:spPr>
        <p:txBody>
          <a:bodyPr anchorCtr="0" anchor="t" bIns="0" lIns="0" spcFirstLastPara="1" rIns="0" wrap="square" tIns="0">
            <a:spAutoFit/>
          </a:bodyPr>
          <a:lstStyle/>
          <a:p>
            <a:pPr indent="0" lvl="1" marL="0" marR="0" rtl="0" algn="ctr">
              <a:lnSpc>
                <a:spcPct val="100000"/>
              </a:lnSpc>
              <a:spcBef>
                <a:spcPts val="0"/>
              </a:spcBef>
              <a:spcAft>
                <a:spcPts val="0"/>
              </a:spcAft>
              <a:buNone/>
            </a:pPr>
            <a:r>
              <a:rPr b="0" i="0" lang="en" sz="900" u="none" cap="none" strike="noStrike">
                <a:solidFill>
                  <a:srgbClr val="FFFFFF"/>
                </a:solidFill>
                <a:latin typeface="Nunito"/>
                <a:ea typeface="Nunito"/>
                <a:cs typeface="Nunito"/>
                <a:sym typeface="Nunito"/>
              </a:rPr>
              <a:t>This presentation template uses the following free fonts:</a:t>
            </a:r>
            <a:endParaRPr sz="700"/>
          </a:p>
        </p:txBody>
      </p:sp>
      <p:sp>
        <p:nvSpPr>
          <p:cNvPr id="441" name="Google Shape;441;p38"/>
          <p:cNvSpPr txBox="1"/>
          <p:nvPr/>
        </p:nvSpPr>
        <p:spPr>
          <a:xfrm>
            <a:off x="342738" y="3141996"/>
            <a:ext cx="1977000" cy="415500"/>
          </a:xfrm>
          <a:prstGeom prst="rect">
            <a:avLst/>
          </a:prstGeom>
          <a:noFill/>
          <a:ln>
            <a:noFill/>
          </a:ln>
        </p:spPr>
        <p:txBody>
          <a:bodyPr anchorCtr="0" anchor="t" bIns="0" lIns="0" spcFirstLastPara="1" rIns="0" wrap="square" tIns="0">
            <a:spAutoFit/>
          </a:bodyPr>
          <a:lstStyle/>
          <a:p>
            <a:pPr indent="0" lvl="1" marL="0" marR="0" rtl="0" algn="ctr">
              <a:lnSpc>
                <a:spcPct val="100000"/>
              </a:lnSpc>
              <a:spcBef>
                <a:spcPts val="0"/>
              </a:spcBef>
              <a:spcAft>
                <a:spcPts val="0"/>
              </a:spcAft>
              <a:buNone/>
            </a:pPr>
            <a:r>
              <a:rPr b="0" i="0" lang="en" sz="900" u="none" cap="none" strike="noStrike">
                <a:solidFill>
                  <a:srgbClr val="FFFFFF"/>
                </a:solidFill>
                <a:latin typeface="Nunito"/>
                <a:ea typeface="Nunito"/>
                <a:cs typeface="Nunito"/>
                <a:sym typeface="Nunito"/>
              </a:rPr>
              <a:t>Titles: Merriweather</a:t>
            </a:r>
            <a:endParaRPr sz="700"/>
          </a:p>
          <a:p>
            <a:pPr indent="0" lvl="1" marL="0" marR="0" rtl="0" algn="ctr">
              <a:lnSpc>
                <a:spcPct val="100000"/>
              </a:lnSpc>
              <a:spcBef>
                <a:spcPts val="0"/>
              </a:spcBef>
              <a:spcAft>
                <a:spcPts val="0"/>
              </a:spcAft>
              <a:buNone/>
            </a:pPr>
            <a:r>
              <a:rPr b="0" i="0" lang="en" sz="900" u="none" cap="none" strike="noStrike">
                <a:solidFill>
                  <a:srgbClr val="FFFFFF"/>
                </a:solidFill>
                <a:latin typeface="Nunito"/>
                <a:ea typeface="Nunito"/>
                <a:cs typeface="Nunito"/>
                <a:sym typeface="Nunito"/>
              </a:rPr>
              <a:t>Headers: Merriweather</a:t>
            </a:r>
            <a:endParaRPr sz="700"/>
          </a:p>
          <a:p>
            <a:pPr indent="0" lvl="1" marL="0" marR="0" rtl="0" algn="ctr">
              <a:lnSpc>
                <a:spcPct val="100000"/>
              </a:lnSpc>
              <a:spcBef>
                <a:spcPts val="0"/>
              </a:spcBef>
              <a:spcAft>
                <a:spcPts val="0"/>
              </a:spcAft>
              <a:buNone/>
            </a:pPr>
            <a:r>
              <a:rPr b="0" i="0" lang="en" sz="900" u="none" cap="none" strike="noStrike">
                <a:solidFill>
                  <a:srgbClr val="FFFFFF"/>
                </a:solidFill>
                <a:latin typeface="Nunito"/>
                <a:ea typeface="Nunito"/>
                <a:cs typeface="Nunito"/>
                <a:sym typeface="Nunito"/>
              </a:rPr>
              <a:t>Body Copy: Nunito</a:t>
            </a:r>
            <a:endParaRPr sz="700"/>
          </a:p>
        </p:txBody>
      </p:sp>
      <p:sp>
        <p:nvSpPr>
          <p:cNvPr id="442" name="Google Shape;442;p38"/>
          <p:cNvSpPr txBox="1"/>
          <p:nvPr/>
        </p:nvSpPr>
        <p:spPr>
          <a:xfrm>
            <a:off x="432084" y="3903028"/>
            <a:ext cx="1798500" cy="692700"/>
          </a:xfrm>
          <a:prstGeom prst="rect">
            <a:avLst/>
          </a:prstGeom>
          <a:noFill/>
          <a:ln>
            <a:noFill/>
          </a:ln>
        </p:spPr>
        <p:txBody>
          <a:bodyPr anchorCtr="0" anchor="t" bIns="0" lIns="0" spcFirstLastPara="1" rIns="0" wrap="square" tIns="0">
            <a:spAutoFit/>
          </a:bodyPr>
          <a:lstStyle/>
          <a:p>
            <a:pPr indent="0" lvl="1" marL="0" marR="0" rtl="0" algn="ctr">
              <a:lnSpc>
                <a:spcPct val="100000"/>
              </a:lnSpc>
              <a:spcBef>
                <a:spcPts val="0"/>
              </a:spcBef>
              <a:spcAft>
                <a:spcPts val="0"/>
              </a:spcAft>
              <a:buNone/>
            </a:pPr>
            <a:r>
              <a:rPr b="0" i="0" lang="en" sz="900" u="none" cap="none" strike="noStrike">
                <a:solidFill>
                  <a:srgbClr val="FFFFFF"/>
                </a:solidFill>
                <a:latin typeface="Nunito"/>
                <a:ea typeface="Nunito"/>
                <a:cs typeface="Nunito"/>
                <a:sym typeface="Nunito"/>
              </a:rPr>
              <a:t>You can find these fonts online too. Happy designing! </a:t>
            </a:r>
            <a:endParaRPr sz="700"/>
          </a:p>
          <a:p>
            <a:pPr indent="0" lvl="1" marL="0" marR="0" rtl="0" algn="ctr">
              <a:lnSpc>
                <a:spcPct val="100000"/>
              </a:lnSpc>
              <a:spcBef>
                <a:spcPts val="0"/>
              </a:spcBef>
              <a:spcAft>
                <a:spcPts val="0"/>
              </a:spcAft>
              <a:buNone/>
            </a:pPr>
            <a:r>
              <a:t/>
            </a:r>
            <a:endParaRPr b="0" i="0" sz="900" u="none" cap="none" strike="noStrike">
              <a:solidFill>
                <a:srgbClr val="FFFFFF"/>
              </a:solidFill>
              <a:latin typeface="Nunito"/>
              <a:ea typeface="Nunito"/>
              <a:cs typeface="Nunito"/>
              <a:sym typeface="Nunito"/>
            </a:endParaRPr>
          </a:p>
          <a:p>
            <a:pPr indent="0" lvl="1" marL="0" marR="0" rtl="0" algn="ctr">
              <a:lnSpc>
                <a:spcPct val="100000"/>
              </a:lnSpc>
              <a:spcBef>
                <a:spcPts val="0"/>
              </a:spcBef>
              <a:spcAft>
                <a:spcPts val="0"/>
              </a:spcAft>
              <a:buNone/>
            </a:pPr>
            <a:r>
              <a:rPr b="0" i="0" lang="en" sz="900" u="none" cap="none" strike="noStrike">
                <a:solidFill>
                  <a:srgbClr val="FFFFFF"/>
                </a:solidFill>
                <a:latin typeface="Nunito"/>
                <a:ea typeface="Nunito"/>
                <a:cs typeface="Nunito"/>
                <a:sym typeface="Nunito"/>
              </a:rPr>
              <a:t>Don't forget to delete this page</a:t>
            </a:r>
            <a:endParaRPr sz="700"/>
          </a:p>
          <a:p>
            <a:pPr indent="0" lvl="1" marL="0" marR="0" rtl="0" algn="ctr">
              <a:lnSpc>
                <a:spcPct val="100000"/>
              </a:lnSpc>
              <a:spcBef>
                <a:spcPts val="0"/>
              </a:spcBef>
              <a:spcAft>
                <a:spcPts val="0"/>
              </a:spcAft>
              <a:buNone/>
            </a:pPr>
            <a:r>
              <a:rPr b="0" i="0" lang="en" sz="900" u="none" cap="none" strike="noStrike">
                <a:solidFill>
                  <a:srgbClr val="FFFFFF"/>
                </a:solidFill>
                <a:latin typeface="Nunito"/>
                <a:ea typeface="Nunito"/>
                <a:cs typeface="Nunito"/>
                <a:sym typeface="Nunito"/>
              </a:rPr>
              <a:t>before presenting. </a:t>
            </a:r>
            <a:endParaRPr sz="700"/>
          </a:p>
        </p:txBody>
      </p:sp>
      <p:sp>
        <p:nvSpPr>
          <p:cNvPr id="443" name="Google Shape;443;p38"/>
          <p:cNvSpPr/>
          <p:nvPr/>
        </p:nvSpPr>
        <p:spPr>
          <a:xfrm>
            <a:off x="3190148" y="515048"/>
            <a:ext cx="493713" cy="424594"/>
          </a:xfrm>
          <a:custGeom>
            <a:rect b="b" l="l" r="r" t="t"/>
            <a:pathLst>
              <a:path extrusionOk="0" h="849187" w="987426">
                <a:moveTo>
                  <a:pt x="0" y="0"/>
                </a:moveTo>
                <a:lnTo>
                  <a:pt x="987427" y="0"/>
                </a:lnTo>
                <a:lnTo>
                  <a:pt x="987427" y="849187"/>
                </a:lnTo>
                <a:lnTo>
                  <a:pt x="0" y="849187"/>
                </a:lnTo>
                <a:lnTo>
                  <a:pt x="0" y="0"/>
                </a:lnTo>
                <a:close/>
              </a:path>
            </a:pathLst>
          </a:custGeom>
          <a:blipFill rotWithShape="1">
            <a:blip r:embed="rId3">
              <a:alphaModFix/>
            </a:blip>
            <a:stretch>
              <a:fillRect b="0" l="0" r="0" t="0"/>
            </a:stretch>
          </a:blipFill>
          <a:ln>
            <a:noFill/>
          </a:ln>
        </p:spPr>
      </p:sp>
      <p:sp>
        <p:nvSpPr>
          <p:cNvPr id="444" name="Google Shape;444;p38"/>
          <p:cNvSpPr/>
          <p:nvPr/>
        </p:nvSpPr>
        <p:spPr>
          <a:xfrm>
            <a:off x="8228641" y="515049"/>
            <a:ext cx="350902" cy="484915"/>
          </a:xfrm>
          <a:custGeom>
            <a:rect b="b" l="l" r="r" t="t"/>
            <a:pathLst>
              <a:path extrusionOk="0" h="969830" w="701804">
                <a:moveTo>
                  <a:pt x="0" y="0"/>
                </a:moveTo>
                <a:lnTo>
                  <a:pt x="701804" y="0"/>
                </a:lnTo>
                <a:lnTo>
                  <a:pt x="701804" y="969830"/>
                </a:lnTo>
                <a:lnTo>
                  <a:pt x="0" y="969830"/>
                </a:lnTo>
                <a:lnTo>
                  <a:pt x="0" y="0"/>
                </a:lnTo>
                <a:close/>
              </a:path>
            </a:pathLst>
          </a:custGeom>
          <a:blipFill rotWithShape="1">
            <a:blip r:embed="rId4">
              <a:alphaModFix/>
            </a:blip>
            <a:stretch>
              <a:fillRect b="0" l="0" r="0" t="0"/>
            </a:stretch>
          </a:blipFill>
          <a:ln>
            <a:noFill/>
          </a:ln>
        </p:spPr>
      </p:sp>
      <p:sp>
        <p:nvSpPr>
          <p:cNvPr id="445" name="Google Shape;445;p38"/>
          <p:cNvSpPr/>
          <p:nvPr/>
        </p:nvSpPr>
        <p:spPr>
          <a:xfrm>
            <a:off x="7661972" y="540880"/>
            <a:ext cx="289098" cy="433252"/>
          </a:xfrm>
          <a:custGeom>
            <a:rect b="b" l="l" r="r" t="t"/>
            <a:pathLst>
              <a:path extrusionOk="0" h="866504" w="578195">
                <a:moveTo>
                  <a:pt x="0" y="0"/>
                </a:moveTo>
                <a:lnTo>
                  <a:pt x="578195" y="0"/>
                </a:lnTo>
                <a:lnTo>
                  <a:pt x="578195" y="866504"/>
                </a:lnTo>
                <a:lnTo>
                  <a:pt x="0" y="866504"/>
                </a:lnTo>
                <a:lnTo>
                  <a:pt x="0" y="0"/>
                </a:lnTo>
                <a:close/>
              </a:path>
            </a:pathLst>
          </a:custGeom>
          <a:blipFill rotWithShape="1">
            <a:blip r:embed="rId5">
              <a:alphaModFix/>
            </a:blip>
            <a:stretch>
              <a:fillRect b="0" l="0" r="0" t="0"/>
            </a:stretch>
          </a:blipFill>
          <a:ln>
            <a:noFill/>
          </a:ln>
        </p:spPr>
      </p:sp>
      <p:sp>
        <p:nvSpPr>
          <p:cNvPr id="446" name="Google Shape;446;p38"/>
          <p:cNvSpPr/>
          <p:nvPr/>
        </p:nvSpPr>
        <p:spPr>
          <a:xfrm>
            <a:off x="6907507" y="540880"/>
            <a:ext cx="479454" cy="433252"/>
          </a:xfrm>
          <a:custGeom>
            <a:rect b="b" l="l" r="r" t="t"/>
            <a:pathLst>
              <a:path extrusionOk="0" h="866504" w="958908">
                <a:moveTo>
                  <a:pt x="0" y="0"/>
                </a:moveTo>
                <a:lnTo>
                  <a:pt x="958908" y="0"/>
                </a:lnTo>
                <a:lnTo>
                  <a:pt x="958908" y="866504"/>
                </a:lnTo>
                <a:lnTo>
                  <a:pt x="0" y="866504"/>
                </a:lnTo>
                <a:lnTo>
                  <a:pt x="0" y="0"/>
                </a:lnTo>
                <a:close/>
              </a:path>
            </a:pathLst>
          </a:custGeom>
          <a:blipFill rotWithShape="1">
            <a:blip r:embed="rId6">
              <a:alphaModFix/>
            </a:blip>
            <a:stretch>
              <a:fillRect b="0" l="0" r="0" t="0"/>
            </a:stretch>
          </a:blipFill>
          <a:ln>
            <a:noFill/>
          </a:ln>
        </p:spPr>
      </p:sp>
      <p:sp>
        <p:nvSpPr>
          <p:cNvPr id="447" name="Google Shape;447;p38"/>
          <p:cNvSpPr/>
          <p:nvPr/>
        </p:nvSpPr>
        <p:spPr>
          <a:xfrm>
            <a:off x="6199245" y="540880"/>
            <a:ext cx="433252" cy="433252"/>
          </a:xfrm>
          <a:custGeom>
            <a:rect b="b" l="l" r="r" t="t"/>
            <a:pathLst>
              <a:path extrusionOk="0" h="866504" w="866504">
                <a:moveTo>
                  <a:pt x="0" y="0"/>
                </a:moveTo>
                <a:lnTo>
                  <a:pt x="866504" y="0"/>
                </a:lnTo>
                <a:lnTo>
                  <a:pt x="866504" y="866504"/>
                </a:lnTo>
                <a:lnTo>
                  <a:pt x="0" y="866504"/>
                </a:lnTo>
                <a:lnTo>
                  <a:pt x="0" y="0"/>
                </a:lnTo>
                <a:close/>
              </a:path>
            </a:pathLst>
          </a:custGeom>
          <a:blipFill rotWithShape="1">
            <a:blip r:embed="rId7">
              <a:alphaModFix/>
            </a:blip>
            <a:stretch>
              <a:fillRect b="0" l="0" r="0" t="0"/>
            </a:stretch>
          </a:blipFill>
          <a:ln>
            <a:noFill/>
          </a:ln>
        </p:spPr>
      </p:sp>
      <p:sp>
        <p:nvSpPr>
          <p:cNvPr id="448" name="Google Shape;448;p38"/>
          <p:cNvSpPr/>
          <p:nvPr/>
        </p:nvSpPr>
        <p:spPr>
          <a:xfrm>
            <a:off x="5331484" y="545209"/>
            <a:ext cx="592750" cy="364272"/>
          </a:xfrm>
          <a:custGeom>
            <a:rect b="b" l="l" r="r" t="t"/>
            <a:pathLst>
              <a:path extrusionOk="0" h="728543" w="1185499">
                <a:moveTo>
                  <a:pt x="0" y="0"/>
                </a:moveTo>
                <a:lnTo>
                  <a:pt x="1185500" y="0"/>
                </a:lnTo>
                <a:lnTo>
                  <a:pt x="1185500" y="728543"/>
                </a:lnTo>
                <a:lnTo>
                  <a:pt x="0" y="728543"/>
                </a:lnTo>
                <a:lnTo>
                  <a:pt x="0" y="0"/>
                </a:lnTo>
                <a:close/>
              </a:path>
            </a:pathLst>
          </a:custGeom>
          <a:blipFill rotWithShape="1">
            <a:blip r:embed="rId8">
              <a:alphaModFix/>
            </a:blip>
            <a:stretch>
              <a:fillRect b="0" l="0" r="0" t="0"/>
            </a:stretch>
          </a:blipFill>
          <a:ln>
            <a:noFill/>
          </a:ln>
        </p:spPr>
      </p:sp>
      <p:sp>
        <p:nvSpPr>
          <p:cNvPr id="449" name="Google Shape;449;p38"/>
          <p:cNvSpPr/>
          <p:nvPr/>
        </p:nvSpPr>
        <p:spPr>
          <a:xfrm>
            <a:off x="3958871" y="515049"/>
            <a:ext cx="484915" cy="484915"/>
          </a:xfrm>
          <a:custGeom>
            <a:rect b="b" l="l" r="r" t="t"/>
            <a:pathLst>
              <a:path extrusionOk="0" h="969830" w="969830">
                <a:moveTo>
                  <a:pt x="0" y="0"/>
                </a:moveTo>
                <a:lnTo>
                  <a:pt x="969830" y="0"/>
                </a:lnTo>
                <a:lnTo>
                  <a:pt x="969830" y="969830"/>
                </a:lnTo>
                <a:lnTo>
                  <a:pt x="0" y="969830"/>
                </a:lnTo>
                <a:lnTo>
                  <a:pt x="0" y="0"/>
                </a:lnTo>
                <a:close/>
              </a:path>
            </a:pathLst>
          </a:custGeom>
          <a:blipFill rotWithShape="1">
            <a:blip r:embed="rId9">
              <a:alphaModFix/>
            </a:blip>
            <a:stretch>
              <a:fillRect b="0" l="0" r="0" t="0"/>
            </a:stretch>
          </a:blipFill>
          <a:ln>
            <a:noFill/>
          </a:ln>
        </p:spPr>
      </p:sp>
      <p:sp>
        <p:nvSpPr>
          <p:cNvPr id="450" name="Google Shape;450;p38"/>
          <p:cNvSpPr/>
          <p:nvPr/>
        </p:nvSpPr>
        <p:spPr>
          <a:xfrm>
            <a:off x="4718797" y="515049"/>
            <a:ext cx="337677" cy="484915"/>
          </a:xfrm>
          <a:custGeom>
            <a:rect b="b" l="l" r="r" t="t"/>
            <a:pathLst>
              <a:path extrusionOk="0" h="969830" w="675354">
                <a:moveTo>
                  <a:pt x="0" y="0"/>
                </a:moveTo>
                <a:lnTo>
                  <a:pt x="675355" y="0"/>
                </a:lnTo>
                <a:lnTo>
                  <a:pt x="675355" y="969830"/>
                </a:lnTo>
                <a:lnTo>
                  <a:pt x="0" y="969830"/>
                </a:lnTo>
                <a:lnTo>
                  <a:pt x="0" y="0"/>
                </a:lnTo>
                <a:close/>
              </a:path>
            </a:pathLst>
          </a:custGeom>
          <a:blipFill rotWithShape="1">
            <a:blip r:embed="rId10">
              <a:alphaModFix/>
            </a:blip>
            <a:stretch>
              <a:fillRect b="0" l="0" r="0" t="0"/>
            </a:stretch>
          </a:blipFill>
          <a:ln>
            <a:noFill/>
          </a:ln>
        </p:spPr>
      </p:sp>
      <p:sp>
        <p:nvSpPr>
          <p:cNvPr id="451" name="Google Shape;451;p38"/>
          <p:cNvSpPr/>
          <p:nvPr/>
        </p:nvSpPr>
        <p:spPr>
          <a:xfrm>
            <a:off x="6656773" y="1417525"/>
            <a:ext cx="425843" cy="484915"/>
          </a:xfrm>
          <a:custGeom>
            <a:rect b="b" l="l" r="r" t="t"/>
            <a:pathLst>
              <a:path extrusionOk="0" h="969830" w="851687">
                <a:moveTo>
                  <a:pt x="0" y="0"/>
                </a:moveTo>
                <a:lnTo>
                  <a:pt x="851687" y="0"/>
                </a:lnTo>
                <a:lnTo>
                  <a:pt x="851687" y="969830"/>
                </a:lnTo>
                <a:lnTo>
                  <a:pt x="0" y="969830"/>
                </a:lnTo>
                <a:lnTo>
                  <a:pt x="0" y="0"/>
                </a:lnTo>
                <a:close/>
              </a:path>
            </a:pathLst>
          </a:custGeom>
          <a:blipFill rotWithShape="1">
            <a:blip r:embed="rId11">
              <a:alphaModFix/>
            </a:blip>
            <a:stretch>
              <a:fillRect b="0" l="0" r="0" t="0"/>
            </a:stretch>
          </a:blipFill>
          <a:ln>
            <a:noFill/>
          </a:ln>
        </p:spPr>
      </p:sp>
      <p:sp>
        <p:nvSpPr>
          <p:cNvPr id="452" name="Google Shape;452;p38"/>
          <p:cNvSpPr/>
          <p:nvPr/>
        </p:nvSpPr>
        <p:spPr>
          <a:xfrm>
            <a:off x="8063536" y="1505505"/>
            <a:ext cx="562226" cy="334269"/>
          </a:xfrm>
          <a:custGeom>
            <a:rect b="b" l="l" r="r" t="t"/>
            <a:pathLst>
              <a:path extrusionOk="0" h="668538" w="1124452">
                <a:moveTo>
                  <a:pt x="0" y="0"/>
                </a:moveTo>
                <a:lnTo>
                  <a:pt x="1124452" y="0"/>
                </a:lnTo>
                <a:lnTo>
                  <a:pt x="1124452" y="668537"/>
                </a:lnTo>
                <a:lnTo>
                  <a:pt x="0" y="668537"/>
                </a:lnTo>
                <a:lnTo>
                  <a:pt x="0" y="0"/>
                </a:lnTo>
                <a:close/>
              </a:path>
            </a:pathLst>
          </a:custGeom>
          <a:blipFill rotWithShape="1">
            <a:blip r:embed="rId12">
              <a:alphaModFix/>
            </a:blip>
            <a:stretch>
              <a:fillRect b="0" l="0" r="0" t="0"/>
            </a:stretch>
          </a:blipFill>
          <a:ln>
            <a:noFill/>
          </a:ln>
        </p:spPr>
      </p:sp>
      <p:sp>
        <p:nvSpPr>
          <p:cNvPr id="453" name="Google Shape;453;p38"/>
          <p:cNvSpPr/>
          <p:nvPr/>
        </p:nvSpPr>
        <p:spPr>
          <a:xfrm>
            <a:off x="3861120" y="1443357"/>
            <a:ext cx="433252" cy="433252"/>
          </a:xfrm>
          <a:custGeom>
            <a:rect b="b" l="l" r="r" t="t"/>
            <a:pathLst>
              <a:path extrusionOk="0" h="866504" w="866504">
                <a:moveTo>
                  <a:pt x="0" y="0"/>
                </a:moveTo>
                <a:lnTo>
                  <a:pt x="866505" y="0"/>
                </a:lnTo>
                <a:lnTo>
                  <a:pt x="866505" y="866504"/>
                </a:lnTo>
                <a:lnTo>
                  <a:pt x="0" y="866504"/>
                </a:lnTo>
                <a:lnTo>
                  <a:pt x="0" y="0"/>
                </a:lnTo>
                <a:close/>
              </a:path>
            </a:pathLst>
          </a:custGeom>
          <a:blipFill rotWithShape="1">
            <a:blip r:embed="rId13">
              <a:alphaModFix/>
            </a:blip>
            <a:stretch>
              <a:fillRect b="0" l="0" r="0" t="0"/>
            </a:stretch>
          </a:blipFill>
          <a:ln>
            <a:noFill/>
          </a:ln>
        </p:spPr>
      </p:sp>
      <p:sp>
        <p:nvSpPr>
          <p:cNvPr id="454" name="Google Shape;454;p38"/>
          <p:cNvSpPr/>
          <p:nvPr/>
        </p:nvSpPr>
        <p:spPr>
          <a:xfrm>
            <a:off x="3190148" y="1443357"/>
            <a:ext cx="433252" cy="433252"/>
          </a:xfrm>
          <a:custGeom>
            <a:rect b="b" l="l" r="r" t="t"/>
            <a:pathLst>
              <a:path extrusionOk="0" h="866504" w="866504">
                <a:moveTo>
                  <a:pt x="0" y="0"/>
                </a:moveTo>
                <a:lnTo>
                  <a:pt x="866505" y="0"/>
                </a:lnTo>
                <a:lnTo>
                  <a:pt x="866505" y="866504"/>
                </a:lnTo>
                <a:lnTo>
                  <a:pt x="0" y="866504"/>
                </a:lnTo>
                <a:lnTo>
                  <a:pt x="0" y="0"/>
                </a:lnTo>
                <a:close/>
              </a:path>
            </a:pathLst>
          </a:custGeom>
          <a:blipFill rotWithShape="1">
            <a:blip r:embed="rId14">
              <a:alphaModFix/>
            </a:blip>
            <a:stretch>
              <a:fillRect b="0" l="0" r="0" t="0"/>
            </a:stretch>
          </a:blipFill>
          <a:ln>
            <a:noFill/>
          </a:ln>
        </p:spPr>
      </p:sp>
      <p:sp>
        <p:nvSpPr>
          <p:cNvPr id="455" name="Google Shape;455;p38"/>
          <p:cNvSpPr/>
          <p:nvPr/>
        </p:nvSpPr>
        <p:spPr>
          <a:xfrm>
            <a:off x="5917250" y="1430509"/>
            <a:ext cx="480803" cy="458949"/>
          </a:xfrm>
          <a:custGeom>
            <a:rect b="b" l="l" r="r" t="t"/>
            <a:pathLst>
              <a:path extrusionOk="0" h="917897" w="961606">
                <a:moveTo>
                  <a:pt x="0" y="0"/>
                </a:moveTo>
                <a:lnTo>
                  <a:pt x="961606" y="0"/>
                </a:lnTo>
                <a:lnTo>
                  <a:pt x="961606" y="917897"/>
                </a:lnTo>
                <a:lnTo>
                  <a:pt x="0" y="917897"/>
                </a:lnTo>
                <a:lnTo>
                  <a:pt x="0" y="0"/>
                </a:lnTo>
                <a:close/>
              </a:path>
            </a:pathLst>
          </a:custGeom>
          <a:blipFill rotWithShape="1">
            <a:blip r:embed="rId15">
              <a:alphaModFix/>
            </a:blip>
            <a:stretch>
              <a:fillRect b="0" l="0" r="0" t="0"/>
            </a:stretch>
          </a:blipFill>
          <a:ln>
            <a:noFill/>
          </a:ln>
        </p:spPr>
      </p:sp>
      <p:sp>
        <p:nvSpPr>
          <p:cNvPr id="456" name="Google Shape;456;p38"/>
          <p:cNvSpPr/>
          <p:nvPr/>
        </p:nvSpPr>
        <p:spPr>
          <a:xfrm>
            <a:off x="4541891" y="1417525"/>
            <a:ext cx="481389" cy="484915"/>
          </a:xfrm>
          <a:custGeom>
            <a:rect b="b" l="l" r="r" t="t"/>
            <a:pathLst>
              <a:path extrusionOk="0" h="969830" w="962777">
                <a:moveTo>
                  <a:pt x="0" y="0"/>
                </a:moveTo>
                <a:lnTo>
                  <a:pt x="962776" y="0"/>
                </a:lnTo>
                <a:lnTo>
                  <a:pt x="962776" y="969830"/>
                </a:lnTo>
                <a:lnTo>
                  <a:pt x="0" y="969830"/>
                </a:lnTo>
                <a:lnTo>
                  <a:pt x="0" y="0"/>
                </a:lnTo>
                <a:close/>
              </a:path>
            </a:pathLst>
          </a:custGeom>
          <a:blipFill rotWithShape="1">
            <a:blip r:embed="rId16">
              <a:alphaModFix/>
            </a:blip>
            <a:stretch>
              <a:fillRect b="0" l="0" r="0" t="0"/>
            </a:stretch>
          </a:blipFill>
          <a:ln>
            <a:noFill/>
          </a:ln>
        </p:spPr>
      </p:sp>
      <p:sp>
        <p:nvSpPr>
          <p:cNvPr id="457" name="Google Shape;457;p38"/>
          <p:cNvSpPr/>
          <p:nvPr/>
        </p:nvSpPr>
        <p:spPr>
          <a:xfrm>
            <a:off x="5265897" y="1412761"/>
            <a:ext cx="401537" cy="489679"/>
          </a:xfrm>
          <a:custGeom>
            <a:rect b="b" l="l" r="r" t="t"/>
            <a:pathLst>
              <a:path extrusionOk="0" h="979358" w="803074">
                <a:moveTo>
                  <a:pt x="0" y="0"/>
                </a:moveTo>
                <a:lnTo>
                  <a:pt x="803074" y="0"/>
                </a:lnTo>
                <a:lnTo>
                  <a:pt x="803074" y="979359"/>
                </a:lnTo>
                <a:lnTo>
                  <a:pt x="0" y="979359"/>
                </a:lnTo>
                <a:lnTo>
                  <a:pt x="0" y="0"/>
                </a:lnTo>
                <a:close/>
              </a:path>
            </a:pathLst>
          </a:custGeom>
          <a:blipFill rotWithShape="1">
            <a:blip r:embed="rId17">
              <a:alphaModFix/>
            </a:blip>
            <a:stretch>
              <a:fillRect b="0" l="0" r="0" t="0"/>
            </a:stretch>
          </a:blipFill>
          <a:ln>
            <a:noFill/>
          </a:ln>
        </p:spPr>
      </p:sp>
      <p:sp>
        <p:nvSpPr>
          <p:cNvPr id="458" name="Google Shape;458;p38"/>
          <p:cNvSpPr/>
          <p:nvPr/>
        </p:nvSpPr>
        <p:spPr>
          <a:xfrm>
            <a:off x="7352739" y="1443357"/>
            <a:ext cx="456064" cy="458565"/>
          </a:xfrm>
          <a:custGeom>
            <a:rect b="b" l="l" r="r" t="t"/>
            <a:pathLst>
              <a:path extrusionOk="0" h="917130" w="912128">
                <a:moveTo>
                  <a:pt x="0" y="0"/>
                </a:moveTo>
                <a:lnTo>
                  <a:pt x="912128" y="0"/>
                </a:lnTo>
                <a:lnTo>
                  <a:pt x="912128" y="917130"/>
                </a:lnTo>
                <a:lnTo>
                  <a:pt x="0" y="917130"/>
                </a:lnTo>
                <a:lnTo>
                  <a:pt x="0" y="0"/>
                </a:lnTo>
                <a:close/>
              </a:path>
            </a:pathLst>
          </a:custGeom>
          <a:blipFill rotWithShape="1">
            <a:blip r:embed="rId18">
              <a:alphaModFix/>
            </a:blip>
            <a:stretch>
              <a:fillRect b="0" l="0" r="0" t="0"/>
            </a:stretch>
          </a:blipFill>
          <a:ln>
            <a:noFill/>
          </a:ln>
        </p:spPr>
      </p:sp>
      <p:sp>
        <p:nvSpPr>
          <p:cNvPr id="459" name="Google Shape;459;p38"/>
          <p:cNvSpPr/>
          <p:nvPr/>
        </p:nvSpPr>
        <p:spPr>
          <a:xfrm>
            <a:off x="7303991" y="2308692"/>
            <a:ext cx="391459" cy="484915"/>
          </a:xfrm>
          <a:custGeom>
            <a:rect b="b" l="l" r="r" t="t"/>
            <a:pathLst>
              <a:path extrusionOk="0" h="969830" w="782917">
                <a:moveTo>
                  <a:pt x="0" y="0"/>
                </a:moveTo>
                <a:lnTo>
                  <a:pt x="782918" y="0"/>
                </a:lnTo>
                <a:lnTo>
                  <a:pt x="782918" y="969830"/>
                </a:lnTo>
                <a:lnTo>
                  <a:pt x="0" y="969830"/>
                </a:lnTo>
                <a:lnTo>
                  <a:pt x="0" y="0"/>
                </a:lnTo>
                <a:close/>
              </a:path>
            </a:pathLst>
          </a:custGeom>
          <a:blipFill rotWithShape="1">
            <a:blip r:embed="rId19">
              <a:alphaModFix/>
            </a:blip>
            <a:stretch>
              <a:fillRect b="0" l="0" r="0" t="0"/>
            </a:stretch>
          </a:blipFill>
          <a:ln>
            <a:noFill/>
          </a:ln>
        </p:spPr>
      </p:sp>
      <p:sp>
        <p:nvSpPr>
          <p:cNvPr id="460" name="Google Shape;460;p38"/>
          <p:cNvSpPr/>
          <p:nvPr/>
        </p:nvSpPr>
        <p:spPr>
          <a:xfrm>
            <a:off x="6460477" y="2308692"/>
            <a:ext cx="527081" cy="484915"/>
          </a:xfrm>
          <a:custGeom>
            <a:rect b="b" l="l" r="r" t="t"/>
            <a:pathLst>
              <a:path extrusionOk="0" h="969830" w="1054163">
                <a:moveTo>
                  <a:pt x="0" y="0"/>
                </a:moveTo>
                <a:lnTo>
                  <a:pt x="1054163" y="0"/>
                </a:lnTo>
                <a:lnTo>
                  <a:pt x="1054163" y="969830"/>
                </a:lnTo>
                <a:lnTo>
                  <a:pt x="0" y="969830"/>
                </a:lnTo>
                <a:lnTo>
                  <a:pt x="0" y="0"/>
                </a:lnTo>
                <a:close/>
              </a:path>
            </a:pathLst>
          </a:custGeom>
          <a:blipFill rotWithShape="1">
            <a:blip r:embed="rId20">
              <a:alphaModFix/>
            </a:blip>
            <a:stretch>
              <a:fillRect b="0" l="0" r="0" t="0"/>
            </a:stretch>
          </a:blipFill>
          <a:ln>
            <a:noFill/>
          </a:ln>
        </p:spPr>
      </p:sp>
      <p:sp>
        <p:nvSpPr>
          <p:cNvPr id="461" name="Google Shape;461;p38"/>
          <p:cNvSpPr/>
          <p:nvPr/>
        </p:nvSpPr>
        <p:spPr>
          <a:xfrm>
            <a:off x="8044437" y="2418659"/>
            <a:ext cx="554152" cy="318385"/>
          </a:xfrm>
          <a:custGeom>
            <a:rect b="b" l="l" r="r" t="t"/>
            <a:pathLst>
              <a:path extrusionOk="0" h="636771" w="1108304">
                <a:moveTo>
                  <a:pt x="0" y="0"/>
                </a:moveTo>
                <a:lnTo>
                  <a:pt x="1108304" y="0"/>
                </a:lnTo>
                <a:lnTo>
                  <a:pt x="1108304" y="636772"/>
                </a:lnTo>
                <a:lnTo>
                  <a:pt x="0" y="636772"/>
                </a:lnTo>
                <a:lnTo>
                  <a:pt x="0" y="0"/>
                </a:lnTo>
                <a:close/>
              </a:path>
            </a:pathLst>
          </a:custGeom>
          <a:blipFill rotWithShape="1">
            <a:blip r:embed="rId21">
              <a:alphaModFix/>
            </a:blip>
            <a:stretch>
              <a:fillRect b="0" l="0" r="0" t="0"/>
            </a:stretch>
          </a:blipFill>
          <a:ln>
            <a:noFill/>
          </a:ln>
        </p:spPr>
      </p:sp>
      <p:sp>
        <p:nvSpPr>
          <p:cNvPr id="462" name="Google Shape;462;p38"/>
          <p:cNvSpPr/>
          <p:nvPr/>
        </p:nvSpPr>
        <p:spPr>
          <a:xfrm>
            <a:off x="4868436" y="2308692"/>
            <a:ext cx="484915" cy="484915"/>
          </a:xfrm>
          <a:custGeom>
            <a:rect b="b" l="l" r="r" t="t"/>
            <a:pathLst>
              <a:path extrusionOk="0" h="969830" w="969830">
                <a:moveTo>
                  <a:pt x="0" y="0"/>
                </a:moveTo>
                <a:lnTo>
                  <a:pt x="969830" y="0"/>
                </a:lnTo>
                <a:lnTo>
                  <a:pt x="969830" y="969830"/>
                </a:lnTo>
                <a:lnTo>
                  <a:pt x="0" y="969830"/>
                </a:lnTo>
                <a:lnTo>
                  <a:pt x="0" y="0"/>
                </a:lnTo>
                <a:close/>
              </a:path>
            </a:pathLst>
          </a:custGeom>
          <a:blipFill rotWithShape="1">
            <a:blip r:embed="rId22">
              <a:alphaModFix/>
            </a:blip>
            <a:stretch>
              <a:fillRect b="0" l="0" r="0" t="0"/>
            </a:stretch>
          </a:blipFill>
          <a:ln>
            <a:noFill/>
          </a:ln>
        </p:spPr>
      </p:sp>
      <p:sp>
        <p:nvSpPr>
          <p:cNvPr id="463" name="Google Shape;463;p38"/>
          <p:cNvSpPr/>
          <p:nvPr/>
        </p:nvSpPr>
        <p:spPr>
          <a:xfrm>
            <a:off x="3190148" y="2308692"/>
            <a:ext cx="563854" cy="484915"/>
          </a:xfrm>
          <a:custGeom>
            <a:rect b="b" l="l" r="r" t="t"/>
            <a:pathLst>
              <a:path extrusionOk="0" h="969830" w="1127709">
                <a:moveTo>
                  <a:pt x="0" y="0"/>
                </a:moveTo>
                <a:lnTo>
                  <a:pt x="1127710" y="0"/>
                </a:lnTo>
                <a:lnTo>
                  <a:pt x="1127710" y="969830"/>
                </a:lnTo>
                <a:lnTo>
                  <a:pt x="0" y="969830"/>
                </a:lnTo>
                <a:lnTo>
                  <a:pt x="0" y="0"/>
                </a:lnTo>
                <a:close/>
              </a:path>
            </a:pathLst>
          </a:custGeom>
          <a:blipFill rotWithShape="1">
            <a:blip r:embed="rId23">
              <a:alphaModFix/>
            </a:blip>
            <a:stretch>
              <a:fillRect b="0" l="0" r="0" t="0"/>
            </a:stretch>
          </a:blipFill>
          <a:ln>
            <a:noFill/>
          </a:ln>
        </p:spPr>
      </p:sp>
      <p:sp>
        <p:nvSpPr>
          <p:cNvPr id="464" name="Google Shape;464;p38"/>
          <p:cNvSpPr/>
          <p:nvPr/>
        </p:nvSpPr>
        <p:spPr>
          <a:xfrm>
            <a:off x="5612460" y="2308692"/>
            <a:ext cx="484033" cy="484915"/>
          </a:xfrm>
          <a:custGeom>
            <a:rect b="b" l="l" r="r" t="t"/>
            <a:pathLst>
              <a:path extrusionOk="0" h="969830" w="968067">
                <a:moveTo>
                  <a:pt x="0" y="0"/>
                </a:moveTo>
                <a:lnTo>
                  <a:pt x="968067" y="0"/>
                </a:lnTo>
                <a:lnTo>
                  <a:pt x="968067" y="969830"/>
                </a:lnTo>
                <a:lnTo>
                  <a:pt x="0" y="969830"/>
                </a:lnTo>
                <a:lnTo>
                  <a:pt x="0" y="0"/>
                </a:lnTo>
                <a:close/>
              </a:path>
            </a:pathLst>
          </a:custGeom>
          <a:blipFill rotWithShape="1">
            <a:blip r:embed="rId24">
              <a:alphaModFix/>
            </a:blip>
            <a:stretch>
              <a:fillRect b="0" l="0" r="0" t="0"/>
            </a:stretch>
          </a:blipFill>
          <a:ln>
            <a:noFill/>
          </a:ln>
        </p:spPr>
      </p:sp>
      <p:sp>
        <p:nvSpPr>
          <p:cNvPr id="465" name="Google Shape;465;p38"/>
          <p:cNvSpPr/>
          <p:nvPr/>
        </p:nvSpPr>
        <p:spPr>
          <a:xfrm>
            <a:off x="4068762" y="2308692"/>
            <a:ext cx="484915" cy="484915"/>
          </a:xfrm>
          <a:custGeom>
            <a:rect b="b" l="l" r="r" t="t"/>
            <a:pathLst>
              <a:path extrusionOk="0" h="969830" w="969830">
                <a:moveTo>
                  <a:pt x="0" y="0"/>
                </a:moveTo>
                <a:lnTo>
                  <a:pt x="969830" y="0"/>
                </a:lnTo>
                <a:lnTo>
                  <a:pt x="969830" y="969830"/>
                </a:lnTo>
                <a:lnTo>
                  <a:pt x="0" y="969830"/>
                </a:lnTo>
                <a:lnTo>
                  <a:pt x="0" y="0"/>
                </a:lnTo>
                <a:close/>
              </a:path>
            </a:pathLst>
          </a:custGeom>
          <a:blipFill rotWithShape="1">
            <a:blip r:embed="rId25">
              <a:alphaModFix/>
            </a:blip>
            <a:stretch>
              <a:fillRect b="0" l="0" r="0" t="0"/>
            </a:stretch>
          </a:blipFill>
          <a:ln>
            <a:noFill/>
          </a:ln>
        </p:spPr>
      </p:sp>
      <p:sp>
        <p:nvSpPr>
          <p:cNvPr id="466" name="Google Shape;466;p38"/>
          <p:cNvSpPr/>
          <p:nvPr/>
        </p:nvSpPr>
        <p:spPr>
          <a:xfrm>
            <a:off x="6723811" y="3213188"/>
            <a:ext cx="531442" cy="419356"/>
          </a:xfrm>
          <a:custGeom>
            <a:rect b="b" l="l" r="r" t="t"/>
            <a:pathLst>
              <a:path extrusionOk="0" h="838712" w="1062884">
                <a:moveTo>
                  <a:pt x="0" y="0"/>
                </a:moveTo>
                <a:lnTo>
                  <a:pt x="1062884" y="0"/>
                </a:lnTo>
                <a:lnTo>
                  <a:pt x="1062884" y="838712"/>
                </a:lnTo>
                <a:lnTo>
                  <a:pt x="0" y="838712"/>
                </a:lnTo>
                <a:lnTo>
                  <a:pt x="0" y="0"/>
                </a:lnTo>
                <a:close/>
              </a:path>
            </a:pathLst>
          </a:custGeom>
          <a:blipFill rotWithShape="1">
            <a:blip r:embed="rId26">
              <a:alphaModFix/>
            </a:blip>
            <a:stretch>
              <a:fillRect b="0" l="0" r="0" t="0"/>
            </a:stretch>
          </a:blipFill>
          <a:ln>
            <a:noFill/>
          </a:ln>
        </p:spPr>
      </p:sp>
      <p:sp>
        <p:nvSpPr>
          <p:cNvPr id="467" name="Google Shape;467;p38"/>
          <p:cNvSpPr/>
          <p:nvPr/>
        </p:nvSpPr>
        <p:spPr>
          <a:xfrm>
            <a:off x="5909258" y="3232896"/>
            <a:ext cx="548084" cy="329847"/>
          </a:xfrm>
          <a:custGeom>
            <a:rect b="b" l="l" r="r" t="t"/>
            <a:pathLst>
              <a:path extrusionOk="0" h="659694" w="1096168">
                <a:moveTo>
                  <a:pt x="0" y="0"/>
                </a:moveTo>
                <a:lnTo>
                  <a:pt x="1096168" y="0"/>
                </a:lnTo>
                <a:lnTo>
                  <a:pt x="1096168" y="659694"/>
                </a:lnTo>
                <a:lnTo>
                  <a:pt x="0" y="659694"/>
                </a:lnTo>
                <a:lnTo>
                  <a:pt x="0" y="0"/>
                </a:lnTo>
                <a:close/>
              </a:path>
            </a:pathLst>
          </a:custGeom>
          <a:blipFill rotWithShape="1">
            <a:blip r:embed="rId27">
              <a:alphaModFix/>
            </a:blip>
            <a:stretch>
              <a:fillRect b="0" l="0" r="0" t="0"/>
            </a:stretch>
          </a:blipFill>
          <a:ln>
            <a:noFill/>
          </a:ln>
        </p:spPr>
      </p:sp>
      <p:sp>
        <p:nvSpPr>
          <p:cNvPr id="468" name="Google Shape;468;p38"/>
          <p:cNvSpPr/>
          <p:nvPr/>
        </p:nvSpPr>
        <p:spPr>
          <a:xfrm>
            <a:off x="4618813" y="3182510"/>
            <a:ext cx="450994" cy="480711"/>
          </a:xfrm>
          <a:custGeom>
            <a:rect b="b" l="l" r="r" t="t"/>
            <a:pathLst>
              <a:path extrusionOk="0" h="961423" w="901989">
                <a:moveTo>
                  <a:pt x="0" y="0"/>
                </a:moveTo>
                <a:lnTo>
                  <a:pt x="901989" y="0"/>
                </a:lnTo>
                <a:lnTo>
                  <a:pt x="901989" y="961423"/>
                </a:lnTo>
                <a:lnTo>
                  <a:pt x="0" y="961423"/>
                </a:lnTo>
                <a:lnTo>
                  <a:pt x="0" y="0"/>
                </a:lnTo>
                <a:close/>
              </a:path>
            </a:pathLst>
          </a:custGeom>
          <a:blipFill rotWithShape="1">
            <a:blip r:embed="rId28">
              <a:alphaModFix/>
            </a:blip>
            <a:stretch>
              <a:fillRect b="0" l="0" r="0" t="0"/>
            </a:stretch>
          </a:blipFill>
          <a:ln>
            <a:noFill/>
          </a:ln>
        </p:spPr>
      </p:sp>
      <p:sp>
        <p:nvSpPr>
          <p:cNvPr id="469" name="Google Shape;469;p38"/>
          <p:cNvSpPr/>
          <p:nvPr/>
        </p:nvSpPr>
        <p:spPr>
          <a:xfrm>
            <a:off x="5336277" y="3188142"/>
            <a:ext cx="306511" cy="419356"/>
          </a:xfrm>
          <a:custGeom>
            <a:rect b="b" l="l" r="r" t="t"/>
            <a:pathLst>
              <a:path extrusionOk="0" h="838712" w="613022">
                <a:moveTo>
                  <a:pt x="0" y="0"/>
                </a:moveTo>
                <a:lnTo>
                  <a:pt x="613022" y="0"/>
                </a:lnTo>
                <a:lnTo>
                  <a:pt x="613022" y="838712"/>
                </a:lnTo>
                <a:lnTo>
                  <a:pt x="0" y="838712"/>
                </a:lnTo>
                <a:lnTo>
                  <a:pt x="0" y="0"/>
                </a:lnTo>
                <a:close/>
              </a:path>
            </a:pathLst>
          </a:custGeom>
          <a:blipFill rotWithShape="1">
            <a:blip r:embed="rId29">
              <a:alphaModFix/>
            </a:blip>
            <a:stretch>
              <a:fillRect b="0" l="0" r="0" t="0"/>
            </a:stretch>
          </a:blipFill>
          <a:ln>
            <a:noFill/>
          </a:ln>
        </p:spPr>
      </p:sp>
      <p:sp>
        <p:nvSpPr>
          <p:cNvPr id="470" name="Google Shape;470;p38"/>
          <p:cNvSpPr/>
          <p:nvPr/>
        </p:nvSpPr>
        <p:spPr>
          <a:xfrm>
            <a:off x="4000488" y="3182510"/>
            <a:ext cx="350482" cy="480711"/>
          </a:xfrm>
          <a:custGeom>
            <a:rect b="b" l="l" r="r" t="t"/>
            <a:pathLst>
              <a:path extrusionOk="0" h="961423" w="700965">
                <a:moveTo>
                  <a:pt x="0" y="0"/>
                </a:moveTo>
                <a:lnTo>
                  <a:pt x="700965" y="0"/>
                </a:lnTo>
                <a:lnTo>
                  <a:pt x="700965" y="961423"/>
                </a:lnTo>
                <a:lnTo>
                  <a:pt x="0" y="961423"/>
                </a:lnTo>
                <a:lnTo>
                  <a:pt x="0" y="0"/>
                </a:lnTo>
                <a:close/>
              </a:path>
            </a:pathLst>
          </a:custGeom>
          <a:blipFill rotWithShape="1">
            <a:blip r:embed="rId30">
              <a:alphaModFix/>
            </a:blip>
            <a:stretch>
              <a:fillRect b="0" l="0" r="0" t="0"/>
            </a:stretch>
          </a:blipFill>
          <a:ln>
            <a:noFill/>
          </a:ln>
        </p:spPr>
      </p:sp>
      <p:sp>
        <p:nvSpPr>
          <p:cNvPr id="471" name="Google Shape;471;p38"/>
          <p:cNvSpPr/>
          <p:nvPr/>
        </p:nvSpPr>
        <p:spPr>
          <a:xfrm>
            <a:off x="8210294" y="3213188"/>
            <a:ext cx="419356" cy="419356"/>
          </a:xfrm>
          <a:custGeom>
            <a:rect b="b" l="l" r="r" t="t"/>
            <a:pathLst>
              <a:path extrusionOk="0" h="838712" w="838712">
                <a:moveTo>
                  <a:pt x="0" y="0"/>
                </a:moveTo>
                <a:lnTo>
                  <a:pt x="838712" y="0"/>
                </a:lnTo>
                <a:lnTo>
                  <a:pt x="838712" y="838712"/>
                </a:lnTo>
                <a:lnTo>
                  <a:pt x="0" y="838712"/>
                </a:lnTo>
                <a:lnTo>
                  <a:pt x="0" y="0"/>
                </a:lnTo>
                <a:close/>
              </a:path>
            </a:pathLst>
          </a:custGeom>
          <a:blipFill rotWithShape="1">
            <a:blip r:embed="rId31">
              <a:alphaModFix/>
            </a:blip>
            <a:stretch>
              <a:fillRect b="0" l="0" r="0" t="0"/>
            </a:stretch>
          </a:blipFill>
          <a:ln>
            <a:noFill/>
          </a:ln>
        </p:spPr>
      </p:sp>
      <p:sp>
        <p:nvSpPr>
          <p:cNvPr id="472" name="Google Shape;472;p38"/>
          <p:cNvSpPr/>
          <p:nvPr/>
        </p:nvSpPr>
        <p:spPr>
          <a:xfrm>
            <a:off x="7523782" y="3213188"/>
            <a:ext cx="419356" cy="419356"/>
          </a:xfrm>
          <a:custGeom>
            <a:rect b="b" l="l" r="r" t="t"/>
            <a:pathLst>
              <a:path extrusionOk="0" h="838712" w="838712">
                <a:moveTo>
                  <a:pt x="0" y="0"/>
                </a:moveTo>
                <a:lnTo>
                  <a:pt x="838712" y="0"/>
                </a:lnTo>
                <a:lnTo>
                  <a:pt x="838712" y="838712"/>
                </a:lnTo>
                <a:lnTo>
                  <a:pt x="0" y="838712"/>
                </a:lnTo>
                <a:lnTo>
                  <a:pt x="0" y="0"/>
                </a:lnTo>
                <a:close/>
              </a:path>
            </a:pathLst>
          </a:custGeom>
          <a:blipFill rotWithShape="1">
            <a:blip r:embed="rId32">
              <a:alphaModFix/>
            </a:blip>
            <a:stretch>
              <a:fillRect b="0" l="0" r="0" t="0"/>
            </a:stretch>
          </a:blipFill>
          <a:ln>
            <a:noFill/>
          </a:ln>
        </p:spPr>
      </p:sp>
      <p:sp>
        <p:nvSpPr>
          <p:cNvPr id="473" name="Google Shape;473;p38"/>
          <p:cNvSpPr/>
          <p:nvPr/>
        </p:nvSpPr>
        <p:spPr>
          <a:xfrm>
            <a:off x="3190147" y="3155362"/>
            <a:ext cx="543184" cy="484915"/>
          </a:xfrm>
          <a:custGeom>
            <a:rect b="b" l="l" r="r" t="t"/>
            <a:pathLst>
              <a:path extrusionOk="0" h="969830" w="1086368">
                <a:moveTo>
                  <a:pt x="0" y="0"/>
                </a:moveTo>
                <a:lnTo>
                  <a:pt x="1086368" y="0"/>
                </a:lnTo>
                <a:lnTo>
                  <a:pt x="1086368" y="969830"/>
                </a:lnTo>
                <a:lnTo>
                  <a:pt x="0" y="969830"/>
                </a:lnTo>
                <a:lnTo>
                  <a:pt x="0" y="0"/>
                </a:lnTo>
                <a:close/>
              </a:path>
            </a:pathLst>
          </a:custGeom>
          <a:blipFill rotWithShape="1">
            <a:blip r:embed="rId33">
              <a:alphaModFix/>
            </a:blip>
            <a:stretch>
              <a:fillRect b="0" l="0" r="0" t="0"/>
            </a:stretch>
          </a:blipFill>
          <a:ln>
            <a:noFill/>
          </a:ln>
        </p:spPr>
      </p:sp>
      <p:sp>
        <p:nvSpPr>
          <p:cNvPr id="474" name="Google Shape;474;p38"/>
          <p:cNvSpPr/>
          <p:nvPr/>
        </p:nvSpPr>
        <p:spPr>
          <a:xfrm>
            <a:off x="8107182" y="4111117"/>
            <a:ext cx="415143" cy="474696"/>
          </a:xfrm>
          <a:custGeom>
            <a:rect b="b" l="l" r="r" t="t"/>
            <a:pathLst>
              <a:path extrusionOk="0" h="949391" w="830286">
                <a:moveTo>
                  <a:pt x="0" y="0"/>
                </a:moveTo>
                <a:lnTo>
                  <a:pt x="830286" y="0"/>
                </a:lnTo>
                <a:lnTo>
                  <a:pt x="830286" y="949391"/>
                </a:lnTo>
                <a:lnTo>
                  <a:pt x="0" y="949391"/>
                </a:lnTo>
                <a:lnTo>
                  <a:pt x="0" y="0"/>
                </a:lnTo>
                <a:close/>
              </a:path>
            </a:pathLst>
          </a:custGeom>
          <a:blipFill rotWithShape="1">
            <a:blip r:embed="rId34">
              <a:alphaModFix/>
            </a:blip>
            <a:stretch>
              <a:fillRect b="0" l="0" r="0" t="0"/>
            </a:stretch>
          </a:blipFill>
          <a:ln>
            <a:noFill/>
          </a:ln>
        </p:spPr>
      </p:sp>
      <p:sp>
        <p:nvSpPr>
          <p:cNvPr id="475" name="Google Shape;475;p38"/>
          <p:cNvSpPr/>
          <p:nvPr/>
        </p:nvSpPr>
        <p:spPr>
          <a:xfrm>
            <a:off x="7285397" y="4173535"/>
            <a:ext cx="499800" cy="349860"/>
          </a:xfrm>
          <a:custGeom>
            <a:rect b="b" l="l" r="r" t="t"/>
            <a:pathLst>
              <a:path extrusionOk="0" h="699720" w="999600">
                <a:moveTo>
                  <a:pt x="0" y="0"/>
                </a:moveTo>
                <a:lnTo>
                  <a:pt x="999601" y="0"/>
                </a:lnTo>
                <a:lnTo>
                  <a:pt x="999601" y="699720"/>
                </a:lnTo>
                <a:lnTo>
                  <a:pt x="0" y="699720"/>
                </a:lnTo>
                <a:lnTo>
                  <a:pt x="0" y="0"/>
                </a:lnTo>
                <a:close/>
              </a:path>
            </a:pathLst>
          </a:custGeom>
          <a:blipFill rotWithShape="1">
            <a:blip r:embed="rId35">
              <a:alphaModFix/>
            </a:blip>
            <a:stretch>
              <a:fillRect b="0" l="0" r="0" t="0"/>
            </a:stretch>
          </a:blipFill>
          <a:ln>
            <a:noFill/>
          </a:ln>
        </p:spPr>
      </p:sp>
      <p:sp>
        <p:nvSpPr>
          <p:cNvPr id="476" name="Google Shape;476;p38"/>
          <p:cNvSpPr/>
          <p:nvPr/>
        </p:nvSpPr>
        <p:spPr>
          <a:xfrm>
            <a:off x="6531418" y="4173535"/>
            <a:ext cx="427607" cy="349860"/>
          </a:xfrm>
          <a:custGeom>
            <a:rect b="b" l="l" r="r" t="t"/>
            <a:pathLst>
              <a:path extrusionOk="0" h="699720" w="855214">
                <a:moveTo>
                  <a:pt x="0" y="0"/>
                </a:moveTo>
                <a:lnTo>
                  <a:pt x="855214" y="0"/>
                </a:lnTo>
                <a:lnTo>
                  <a:pt x="855214" y="699720"/>
                </a:lnTo>
                <a:lnTo>
                  <a:pt x="0" y="699720"/>
                </a:lnTo>
                <a:lnTo>
                  <a:pt x="0" y="0"/>
                </a:lnTo>
                <a:close/>
              </a:path>
            </a:pathLst>
          </a:custGeom>
          <a:blipFill rotWithShape="1">
            <a:blip r:embed="rId36">
              <a:alphaModFix/>
            </a:blip>
            <a:stretch>
              <a:fillRect b="0" l="0" r="0" t="0"/>
            </a:stretch>
          </a:blipFill>
          <a:ln>
            <a:noFill/>
          </a:ln>
        </p:spPr>
      </p:sp>
      <p:sp>
        <p:nvSpPr>
          <p:cNvPr id="477" name="Google Shape;477;p38"/>
          <p:cNvSpPr/>
          <p:nvPr/>
        </p:nvSpPr>
        <p:spPr>
          <a:xfrm>
            <a:off x="5298516" y="4111117"/>
            <a:ext cx="239074" cy="474696"/>
          </a:xfrm>
          <a:custGeom>
            <a:rect b="b" l="l" r="r" t="t"/>
            <a:pathLst>
              <a:path extrusionOk="0" h="949391" w="478148">
                <a:moveTo>
                  <a:pt x="0" y="0"/>
                </a:moveTo>
                <a:lnTo>
                  <a:pt x="478148" y="0"/>
                </a:lnTo>
                <a:lnTo>
                  <a:pt x="478148" y="949391"/>
                </a:lnTo>
                <a:lnTo>
                  <a:pt x="0" y="949391"/>
                </a:lnTo>
                <a:lnTo>
                  <a:pt x="0" y="0"/>
                </a:lnTo>
                <a:close/>
              </a:path>
            </a:pathLst>
          </a:custGeom>
          <a:blipFill rotWithShape="1">
            <a:blip r:embed="rId37">
              <a:alphaModFix/>
            </a:blip>
            <a:stretch>
              <a:fillRect b="0" l="0" r="0" t="0"/>
            </a:stretch>
          </a:blipFill>
          <a:ln>
            <a:noFill/>
          </a:ln>
        </p:spPr>
      </p:sp>
      <p:sp>
        <p:nvSpPr>
          <p:cNvPr id="478" name="Google Shape;478;p38"/>
          <p:cNvSpPr/>
          <p:nvPr/>
        </p:nvSpPr>
        <p:spPr>
          <a:xfrm>
            <a:off x="5859574" y="4173535"/>
            <a:ext cx="349860" cy="349860"/>
          </a:xfrm>
          <a:custGeom>
            <a:rect b="b" l="l" r="r" t="t"/>
            <a:pathLst>
              <a:path extrusionOk="0" h="699720" w="699720">
                <a:moveTo>
                  <a:pt x="0" y="0"/>
                </a:moveTo>
                <a:lnTo>
                  <a:pt x="699720" y="0"/>
                </a:lnTo>
                <a:lnTo>
                  <a:pt x="699720" y="699720"/>
                </a:lnTo>
                <a:lnTo>
                  <a:pt x="0" y="699720"/>
                </a:lnTo>
                <a:lnTo>
                  <a:pt x="0" y="0"/>
                </a:lnTo>
                <a:close/>
              </a:path>
            </a:pathLst>
          </a:custGeom>
          <a:blipFill rotWithShape="1">
            <a:blip r:embed="rId38">
              <a:alphaModFix/>
            </a:blip>
            <a:stretch>
              <a:fillRect b="0" l="0" r="0" t="0"/>
            </a:stretch>
          </a:blipFill>
          <a:ln>
            <a:noFill/>
          </a:ln>
        </p:spPr>
      </p:sp>
      <p:sp>
        <p:nvSpPr>
          <p:cNvPr id="479" name="Google Shape;479;p38"/>
          <p:cNvSpPr/>
          <p:nvPr/>
        </p:nvSpPr>
        <p:spPr>
          <a:xfrm>
            <a:off x="3186628" y="4068478"/>
            <a:ext cx="301368" cy="559974"/>
          </a:xfrm>
          <a:custGeom>
            <a:rect b="b" l="l" r="r" t="t"/>
            <a:pathLst>
              <a:path extrusionOk="0" h="1119948" w="602736">
                <a:moveTo>
                  <a:pt x="0" y="0"/>
                </a:moveTo>
                <a:lnTo>
                  <a:pt x="602736" y="0"/>
                </a:lnTo>
                <a:lnTo>
                  <a:pt x="602736" y="1119948"/>
                </a:lnTo>
                <a:lnTo>
                  <a:pt x="0" y="1119948"/>
                </a:lnTo>
                <a:lnTo>
                  <a:pt x="0" y="0"/>
                </a:lnTo>
                <a:close/>
              </a:path>
            </a:pathLst>
          </a:custGeom>
          <a:blipFill rotWithShape="1">
            <a:blip r:embed="rId39">
              <a:alphaModFix/>
            </a:blip>
            <a:stretch>
              <a:fillRect b="0" l="0" r="0" t="0"/>
            </a:stretch>
          </a:blipFill>
          <a:ln>
            <a:noFill/>
          </a:ln>
        </p:spPr>
      </p:sp>
      <p:sp>
        <p:nvSpPr>
          <p:cNvPr id="480" name="Google Shape;480;p38"/>
          <p:cNvSpPr/>
          <p:nvPr/>
        </p:nvSpPr>
        <p:spPr>
          <a:xfrm>
            <a:off x="3810858" y="4068478"/>
            <a:ext cx="433725" cy="559974"/>
          </a:xfrm>
          <a:custGeom>
            <a:rect b="b" l="l" r="r" t="t"/>
            <a:pathLst>
              <a:path extrusionOk="0" h="1119948" w="867451">
                <a:moveTo>
                  <a:pt x="0" y="0"/>
                </a:moveTo>
                <a:lnTo>
                  <a:pt x="867451" y="0"/>
                </a:lnTo>
                <a:lnTo>
                  <a:pt x="867451" y="1119948"/>
                </a:lnTo>
                <a:lnTo>
                  <a:pt x="0" y="1119948"/>
                </a:lnTo>
                <a:lnTo>
                  <a:pt x="0" y="0"/>
                </a:lnTo>
                <a:close/>
              </a:path>
            </a:pathLst>
          </a:custGeom>
          <a:blipFill rotWithShape="1">
            <a:blip r:embed="rId40">
              <a:alphaModFix/>
            </a:blip>
            <a:stretch>
              <a:fillRect b="0" l="0" r="0" t="0"/>
            </a:stretch>
          </a:blipFill>
          <a:ln>
            <a:noFill/>
          </a:ln>
        </p:spPr>
      </p:sp>
      <p:sp>
        <p:nvSpPr>
          <p:cNvPr id="481" name="Google Shape;481;p38"/>
          <p:cNvSpPr/>
          <p:nvPr/>
        </p:nvSpPr>
        <p:spPr>
          <a:xfrm>
            <a:off x="4566568" y="4111117"/>
            <a:ext cx="409965" cy="474696"/>
          </a:xfrm>
          <a:custGeom>
            <a:rect b="b" l="l" r="r" t="t"/>
            <a:pathLst>
              <a:path extrusionOk="0" h="949391" w="819929">
                <a:moveTo>
                  <a:pt x="0" y="0"/>
                </a:moveTo>
                <a:lnTo>
                  <a:pt x="819929" y="0"/>
                </a:lnTo>
                <a:lnTo>
                  <a:pt x="819929" y="949391"/>
                </a:lnTo>
                <a:lnTo>
                  <a:pt x="0" y="949391"/>
                </a:lnTo>
                <a:lnTo>
                  <a:pt x="0" y="0"/>
                </a:lnTo>
                <a:close/>
              </a:path>
            </a:pathLst>
          </a:custGeom>
          <a:blipFill rotWithShape="1">
            <a:blip r:embed="rId41">
              <a:alphaModFix/>
            </a:blip>
            <a:stretch>
              <a:fillRect b="0" l="0" r="0" t="0"/>
            </a:stretch>
          </a:blipFill>
          <a:ln>
            <a:noFill/>
          </a:ln>
        </p:spPr>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F1A38"/>
        </a:solidFill>
      </p:bgPr>
    </p:bg>
    <p:spTree>
      <p:nvGrpSpPr>
        <p:cNvPr id="485" name="Shape 485"/>
        <p:cNvGrpSpPr/>
        <p:nvPr/>
      </p:nvGrpSpPr>
      <p:grpSpPr>
        <a:xfrm>
          <a:off x="0" y="0"/>
          <a:ext cx="0" cy="0"/>
          <a:chOff x="0" y="0"/>
          <a:chExt cx="0" cy="0"/>
        </a:xfrm>
      </p:grpSpPr>
      <p:grpSp>
        <p:nvGrpSpPr>
          <p:cNvPr id="486" name="Google Shape;486;p39"/>
          <p:cNvGrpSpPr/>
          <p:nvPr/>
        </p:nvGrpSpPr>
        <p:grpSpPr>
          <a:xfrm>
            <a:off x="226032" y="177516"/>
            <a:ext cx="8691936" cy="4734221"/>
            <a:chOff x="0" y="-28575"/>
            <a:chExt cx="4578468" cy="2493746"/>
          </a:xfrm>
        </p:grpSpPr>
        <p:sp>
          <p:nvSpPr>
            <p:cNvPr id="487" name="Google Shape;487;p39"/>
            <p:cNvSpPr/>
            <p:nvPr/>
          </p:nvSpPr>
          <p:spPr>
            <a:xfrm>
              <a:off x="0" y="0"/>
              <a:ext cx="4578468" cy="2465171"/>
            </a:xfrm>
            <a:custGeom>
              <a:rect b="b" l="l" r="r" t="t"/>
              <a:pathLst>
                <a:path extrusionOk="0" h="2465171" w="4578468">
                  <a:moveTo>
                    <a:pt x="0" y="0"/>
                  </a:moveTo>
                  <a:lnTo>
                    <a:pt x="4578468" y="0"/>
                  </a:lnTo>
                  <a:lnTo>
                    <a:pt x="4578468" y="2465171"/>
                  </a:lnTo>
                  <a:lnTo>
                    <a:pt x="0" y="2465171"/>
                  </a:lnTo>
                  <a:close/>
                </a:path>
              </a:pathLst>
            </a:custGeom>
            <a:solidFill>
              <a:srgbClr val="FF0000"/>
            </a:solidFill>
            <a:ln>
              <a:noFill/>
            </a:ln>
          </p:spPr>
        </p:sp>
        <p:sp>
          <p:nvSpPr>
            <p:cNvPr id="488" name="Google Shape;488;p39"/>
            <p:cNvSpPr txBox="1"/>
            <p:nvPr/>
          </p:nvSpPr>
          <p:spPr>
            <a:xfrm>
              <a:off x="0" y="-28575"/>
              <a:ext cx="812800" cy="841375"/>
            </a:xfrm>
            <a:prstGeom prst="rect">
              <a:avLst/>
            </a:prstGeom>
            <a:noFill/>
            <a:ln>
              <a:noFill/>
            </a:ln>
          </p:spPr>
          <p:txBody>
            <a:bodyPr anchorCtr="0" anchor="ctr" bIns="25400" lIns="25400" spcFirstLastPara="1" rIns="25400" wrap="square" tIns="25400">
              <a:noAutofit/>
            </a:bodyPr>
            <a:lstStyle/>
            <a:p>
              <a:pPr indent="0" lvl="0" marL="0" marR="0" rtl="0" algn="ctr">
                <a:lnSpc>
                  <a:spcPct val="132222"/>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sp>
        <p:nvSpPr>
          <p:cNvPr id="489" name="Google Shape;489;p39"/>
          <p:cNvSpPr/>
          <p:nvPr/>
        </p:nvSpPr>
        <p:spPr>
          <a:xfrm>
            <a:off x="3437871" y="765538"/>
            <a:ext cx="2268257" cy="573251"/>
          </a:xfrm>
          <a:custGeom>
            <a:rect b="b" l="l" r="r" t="t"/>
            <a:pathLst>
              <a:path extrusionOk="0" h="1146501" w="4536514">
                <a:moveTo>
                  <a:pt x="0" y="0"/>
                </a:moveTo>
                <a:lnTo>
                  <a:pt x="4536514" y="0"/>
                </a:lnTo>
                <a:lnTo>
                  <a:pt x="4536514" y="1146501"/>
                </a:lnTo>
                <a:lnTo>
                  <a:pt x="0" y="1146501"/>
                </a:lnTo>
                <a:lnTo>
                  <a:pt x="0" y="0"/>
                </a:lnTo>
                <a:close/>
              </a:path>
            </a:pathLst>
          </a:custGeom>
          <a:blipFill rotWithShape="1">
            <a:blip r:embed="rId3">
              <a:alphaModFix/>
            </a:blip>
            <a:stretch>
              <a:fillRect b="0" l="0" r="0" t="0"/>
            </a:stretch>
          </a:blipFill>
          <a:ln>
            <a:noFill/>
          </a:ln>
        </p:spPr>
      </p:sp>
      <p:sp>
        <p:nvSpPr>
          <p:cNvPr id="490" name="Google Shape;490;p39"/>
          <p:cNvSpPr txBox="1"/>
          <p:nvPr/>
        </p:nvSpPr>
        <p:spPr>
          <a:xfrm>
            <a:off x="700340" y="1748363"/>
            <a:ext cx="7648200" cy="8313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 sz="2700" u="none" cap="none" strike="noStrike">
                <a:solidFill>
                  <a:srgbClr val="FFFFFF"/>
                </a:solidFill>
                <a:latin typeface="Merriweather"/>
                <a:ea typeface="Merriweather"/>
                <a:cs typeface="Merriweather"/>
                <a:sym typeface="Merriweather"/>
              </a:rPr>
              <a:t>This presentation template is free for everyone to use thanks to the following:</a:t>
            </a:r>
            <a:endParaRPr sz="700"/>
          </a:p>
        </p:txBody>
      </p:sp>
      <p:sp>
        <p:nvSpPr>
          <p:cNvPr id="491" name="Google Shape;491;p39"/>
          <p:cNvSpPr txBox="1"/>
          <p:nvPr/>
        </p:nvSpPr>
        <p:spPr>
          <a:xfrm>
            <a:off x="1409013" y="3131814"/>
            <a:ext cx="6326100" cy="307800"/>
          </a:xfrm>
          <a:prstGeom prst="rect">
            <a:avLst/>
          </a:prstGeom>
          <a:noFill/>
          <a:ln>
            <a:noFill/>
          </a:ln>
        </p:spPr>
        <p:txBody>
          <a:bodyPr anchorCtr="0" anchor="t" bIns="0" lIns="0" spcFirstLastPara="1" rIns="0" wrap="square" tIns="0">
            <a:spAutoFit/>
          </a:bodyPr>
          <a:lstStyle/>
          <a:p>
            <a:pPr indent="0" lvl="1" marL="0" marR="0" rtl="0" algn="ctr">
              <a:lnSpc>
                <a:spcPct val="100000"/>
              </a:lnSpc>
              <a:spcBef>
                <a:spcPts val="0"/>
              </a:spcBef>
              <a:spcAft>
                <a:spcPts val="0"/>
              </a:spcAft>
              <a:buNone/>
            </a:pPr>
            <a:r>
              <a:rPr b="0" i="0" lang="en" sz="1000" u="none" cap="none" strike="noStrike">
                <a:solidFill>
                  <a:srgbClr val="FFFFFF"/>
                </a:solidFill>
                <a:latin typeface="Open Sans"/>
                <a:ea typeface="Open Sans"/>
                <a:cs typeface="Open Sans"/>
                <a:sym typeface="Open Sans"/>
              </a:rPr>
              <a:t>SlidesCarnival for the presentation template</a:t>
            </a:r>
            <a:endParaRPr sz="700"/>
          </a:p>
          <a:p>
            <a:pPr indent="0" lvl="1" marL="0" marR="0" rtl="0" algn="ctr">
              <a:lnSpc>
                <a:spcPct val="100000"/>
              </a:lnSpc>
              <a:spcBef>
                <a:spcPts val="0"/>
              </a:spcBef>
              <a:spcAft>
                <a:spcPts val="0"/>
              </a:spcAft>
              <a:buNone/>
            </a:pPr>
            <a:r>
              <a:rPr b="0" i="0" lang="en" sz="1000" u="none" cap="none" strike="noStrike">
                <a:solidFill>
                  <a:srgbClr val="FFFFFF"/>
                </a:solidFill>
                <a:latin typeface="Open Sans"/>
                <a:ea typeface="Open Sans"/>
                <a:cs typeface="Open Sans"/>
                <a:sym typeface="Open Sans"/>
              </a:rPr>
              <a:t>Pexels for the photos</a:t>
            </a:r>
            <a:endParaRPr sz="700"/>
          </a:p>
        </p:txBody>
      </p:sp>
      <p:sp>
        <p:nvSpPr>
          <p:cNvPr id="492" name="Google Shape;492;p39"/>
          <p:cNvSpPr txBox="1"/>
          <p:nvPr/>
        </p:nvSpPr>
        <p:spPr>
          <a:xfrm>
            <a:off x="1409013" y="3892965"/>
            <a:ext cx="6325974" cy="463550"/>
          </a:xfrm>
          <a:prstGeom prst="rect">
            <a:avLst/>
          </a:prstGeom>
          <a:noFill/>
          <a:ln>
            <a:noFill/>
          </a:ln>
        </p:spPr>
        <p:txBody>
          <a:bodyPr anchorCtr="0" anchor="t" bIns="0" lIns="0" spcFirstLastPara="1" rIns="0" wrap="square" tIns="0">
            <a:spAutoFit/>
          </a:bodyPr>
          <a:lstStyle/>
          <a:p>
            <a:pPr indent="0" lvl="0" marL="0" marR="0" rtl="0" algn="ctr">
              <a:lnSpc>
                <a:spcPct val="140007"/>
              </a:lnSpc>
              <a:spcBef>
                <a:spcPts val="0"/>
              </a:spcBef>
              <a:spcAft>
                <a:spcPts val="0"/>
              </a:spcAft>
              <a:buNone/>
            </a:pPr>
            <a:r>
              <a:rPr b="0" i="0" lang="en" sz="2700" u="none" cap="none" strike="noStrike">
                <a:solidFill>
                  <a:srgbClr val="FFFFFF"/>
                </a:solidFill>
                <a:latin typeface="Merriweather"/>
                <a:ea typeface="Merriweather"/>
                <a:cs typeface="Merriweather"/>
                <a:sym typeface="Merriweather"/>
              </a:rPr>
              <a:t>Happy designing! </a:t>
            </a:r>
            <a:endParaRPr sz="700"/>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F1A38"/>
        </a:solidFill>
      </p:bgPr>
    </p:bg>
    <p:spTree>
      <p:nvGrpSpPr>
        <p:cNvPr id="163" name="Shape 163"/>
        <p:cNvGrpSpPr/>
        <p:nvPr/>
      </p:nvGrpSpPr>
      <p:grpSpPr>
        <a:xfrm>
          <a:off x="0" y="0"/>
          <a:ext cx="0" cy="0"/>
          <a:chOff x="0" y="0"/>
          <a:chExt cx="0" cy="0"/>
        </a:xfrm>
      </p:grpSpPr>
      <p:sp>
        <p:nvSpPr>
          <p:cNvPr id="164" name="Google Shape;164;p24"/>
          <p:cNvSpPr txBox="1"/>
          <p:nvPr/>
        </p:nvSpPr>
        <p:spPr>
          <a:xfrm>
            <a:off x="514350" y="442913"/>
            <a:ext cx="4241959" cy="1282803"/>
          </a:xfrm>
          <a:prstGeom prst="rect">
            <a:avLst/>
          </a:prstGeom>
          <a:noFill/>
          <a:ln>
            <a:noFill/>
          </a:ln>
        </p:spPr>
        <p:txBody>
          <a:bodyPr anchorCtr="0" anchor="t" bIns="0" lIns="0" spcFirstLastPara="1" rIns="0" wrap="square" tIns="0">
            <a:spAutoFit/>
          </a:bodyPr>
          <a:lstStyle/>
          <a:p>
            <a:pPr indent="0" lvl="0" marL="0" marR="0" rtl="0" algn="l">
              <a:lnSpc>
                <a:spcPct val="140008"/>
              </a:lnSpc>
              <a:spcBef>
                <a:spcPts val="0"/>
              </a:spcBef>
              <a:spcAft>
                <a:spcPts val="0"/>
              </a:spcAft>
              <a:buNone/>
            </a:pPr>
            <a:r>
              <a:rPr b="0" i="0" lang="en" sz="3700" u="none" cap="none" strike="noStrike">
                <a:solidFill>
                  <a:srgbClr val="FFFFFF"/>
                </a:solidFill>
                <a:latin typeface="Merriweather"/>
                <a:ea typeface="Merriweather"/>
                <a:cs typeface="Merriweather"/>
                <a:sym typeface="Merriweather"/>
              </a:rPr>
              <a:t>How to Use This Presentation</a:t>
            </a:r>
            <a:endParaRPr sz="700"/>
          </a:p>
        </p:txBody>
      </p:sp>
      <p:sp>
        <p:nvSpPr>
          <p:cNvPr id="165" name="Google Shape;165;p24"/>
          <p:cNvSpPr txBox="1"/>
          <p:nvPr/>
        </p:nvSpPr>
        <p:spPr>
          <a:xfrm>
            <a:off x="1911498" y="2140903"/>
            <a:ext cx="4172700" cy="8313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 sz="900" u="none" cap="none" strike="noStrike">
                <a:solidFill>
                  <a:srgbClr val="FFFFFF"/>
                </a:solidFill>
                <a:latin typeface="Nunito"/>
                <a:ea typeface="Nunito"/>
                <a:cs typeface="Nunito"/>
                <a:sym typeface="Nunito"/>
              </a:rPr>
              <a:t>Click on the "Google Slides" button below this presentation preview. Make sure to sign in to your Google account. Click on "Make a copy." Start editing your presentation.</a:t>
            </a:r>
            <a:endParaRPr sz="700"/>
          </a:p>
          <a:p>
            <a:pPr indent="0" lvl="0" marL="0" marR="0" rtl="0" algn="l">
              <a:lnSpc>
                <a:spcPct val="100000"/>
              </a:lnSpc>
              <a:spcBef>
                <a:spcPts val="0"/>
              </a:spcBef>
              <a:spcAft>
                <a:spcPts val="0"/>
              </a:spcAft>
              <a:buNone/>
            </a:pPr>
            <a:r>
              <a:rPr b="0" i="0" lang="en" sz="900" u="sng" cap="none" strike="noStrike">
                <a:solidFill>
                  <a:srgbClr val="FFFFFF"/>
                </a:solidFill>
                <a:latin typeface="Nunito"/>
                <a:ea typeface="Nunito"/>
                <a:cs typeface="Nunito"/>
                <a:sym typeface="Nunito"/>
              </a:rPr>
              <a:t>Alternative:</a:t>
            </a:r>
            <a:r>
              <a:rPr b="0" i="0" lang="en" sz="900" u="none" cap="none" strike="noStrike">
                <a:solidFill>
                  <a:srgbClr val="FFFFFF"/>
                </a:solidFill>
                <a:latin typeface="Nunito"/>
                <a:ea typeface="Nunito"/>
                <a:cs typeface="Nunito"/>
                <a:sym typeface="Nunito"/>
              </a:rPr>
              <a:t> Click on the "Share" button on the top right corner in Canva and click on "More" at the bottom of the menu. Enter "Google Drive" in the search bar and click on the GDrive icon to add this design as a Google slide in your GDrive.</a:t>
            </a:r>
            <a:endParaRPr sz="700"/>
          </a:p>
        </p:txBody>
      </p:sp>
      <p:sp>
        <p:nvSpPr>
          <p:cNvPr id="166" name="Google Shape;166;p24"/>
          <p:cNvSpPr txBox="1"/>
          <p:nvPr/>
        </p:nvSpPr>
        <p:spPr>
          <a:xfrm>
            <a:off x="514350" y="2121853"/>
            <a:ext cx="1285325" cy="585470"/>
          </a:xfrm>
          <a:prstGeom prst="rect">
            <a:avLst/>
          </a:prstGeom>
          <a:noFill/>
          <a:ln>
            <a:noFill/>
          </a:ln>
        </p:spPr>
        <p:txBody>
          <a:bodyPr anchorCtr="0" anchor="t" bIns="0" lIns="0" spcFirstLastPara="1" rIns="0" wrap="square" tIns="0">
            <a:spAutoFit/>
          </a:bodyPr>
          <a:lstStyle/>
          <a:p>
            <a:pPr indent="0" lvl="0" marL="0" marR="0" rtl="0" algn="just">
              <a:lnSpc>
                <a:spcPct val="140011"/>
              </a:lnSpc>
              <a:spcBef>
                <a:spcPts val="0"/>
              </a:spcBef>
              <a:spcAft>
                <a:spcPts val="0"/>
              </a:spcAft>
              <a:buNone/>
            </a:pPr>
            <a:r>
              <a:rPr b="0" i="0" lang="en" sz="1700" u="none" cap="none" strike="noStrike">
                <a:solidFill>
                  <a:srgbClr val="FF0000"/>
                </a:solidFill>
                <a:latin typeface="Merriweather"/>
                <a:ea typeface="Merriweather"/>
                <a:cs typeface="Merriweather"/>
                <a:sym typeface="Merriweather"/>
              </a:rPr>
              <a:t>Google Slides</a:t>
            </a:r>
            <a:endParaRPr sz="700"/>
          </a:p>
        </p:txBody>
      </p:sp>
      <p:sp>
        <p:nvSpPr>
          <p:cNvPr id="167" name="Google Shape;167;p24"/>
          <p:cNvSpPr txBox="1"/>
          <p:nvPr/>
        </p:nvSpPr>
        <p:spPr>
          <a:xfrm>
            <a:off x="1911498" y="3323673"/>
            <a:ext cx="4029900" cy="6927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 sz="900" u="none" cap="none" strike="noStrike">
                <a:solidFill>
                  <a:srgbClr val="FFFFFF"/>
                </a:solidFill>
                <a:latin typeface="Nunito"/>
                <a:ea typeface="Nunito"/>
                <a:cs typeface="Nunito"/>
                <a:sym typeface="Nunito"/>
              </a:rPr>
              <a:t>Click on the "PowerPoint" button below this presentation preview. Start editing your presentation.</a:t>
            </a:r>
            <a:endParaRPr sz="700"/>
          </a:p>
          <a:p>
            <a:pPr indent="0" lvl="0" marL="0" marR="0" rtl="0" algn="l">
              <a:lnSpc>
                <a:spcPct val="100000"/>
              </a:lnSpc>
              <a:spcBef>
                <a:spcPts val="0"/>
              </a:spcBef>
              <a:spcAft>
                <a:spcPts val="0"/>
              </a:spcAft>
              <a:buNone/>
            </a:pPr>
            <a:r>
              <a:rPr b="0" i="0" lang="en" sz="900" u="sng" cap="none" strike="noStrike">
                <a:solidFill>
                  <a:srgbClr val="FFFFFF"/>
                </a:solidFill>
                <a:latin typeface="Nunito"/>
                <a:ea typeface="Nunito"/>
                <a:cs typeface="Nunito"/>
                <a:sym typeface="Nunito"/>
              </a:rPr>
              <a:t>Alternative:</a:t>
            </a:r>
            <a:r>
              <a:rPr b="0" i="0" lang="en" sz="900" u="none" cap="none" strike="noStrike">
                <a:solidFill>
                  <a:srgbClr val="FFFFFF"/>
                </a:solidFill>
                <a:latin typeface="Nunito"/>
                <a:ea typeface="Nunito"/>
                <a:cs typeface="Nunito"/>
                <a:sym typeface="Nunito"/>
              </a:rPr>
              <a:t> From Canva template file, Click on the "Share" button on the top right corner in Canva and click on "More" at the bottom of the menu. Enter "PowerPoint" in the search bar and click on the PowerPoint icon to download.</a:t>
            </a:r>
            <a:endParaRPr sz="700"/>
          </a:p>
        </p:txBody>
      </p:sp>
      <p:sp>
        <p:nvSpPr>
          <p:cNvPr id="168" name="Google Shape;168;p24"/>
          <p:cNvSpPr txBox="1"/>
          <p:nvPr/>
        </p:nvSpPr>
        <p:spPr>
          <a:xfrm>
            <a:off x="514350" y="3304623"/>
            <a:ext cx="1285325" cy="285432"/>
          </a:xfrm>
          <a:prstGeom prst="rect">
            <a:avLst/>
          </a:prstGeom>
          <a:noFill/>
          <a:ln>
            <a:noFill/>
          </a:ln>
        </p:spPr>
        <p:txBody>
          <a:bodyPr anchorCtr="0" anchor="t" bIns="0" lIns="0" spcFirstLastPara="1" rIns="0" wrap="square" tIns="0">
            <a:spAutoFit/>
          </a:bodyPr>
          <a:lstStyle/>
          <a:p>
            <a:pPr indent="0" lvl="0" marL="0" marR="0" rtl="0" algn="just">
              <a:lnSpc>
                <a:spcPct val="140011"/>
              </a:lnSpc>
              <a:spcBef>
                <a:spcPts val="0"/>
              </a:spcBef>
              <a:spcAft>
                <a:spcPts val="0"/>
              </a:spcAft>
              <a:buNone/>
            </a:pPr>
            <a:r>
              <a:rPr b="0" i="0" lang="en" sz="1700" u="none" cap="none" strike="noStrike">
                <a:solidFill>
                  <a:srgbClr val="FF0000"/>
                </a:solidFill>
                <a:latin typeface="Merriweather"/>
                <a:ea typeface="Merriweather"/>
                <a:cs typeface="Merriweather"/>
                <a:sym typeface="Merriweather"/>
              </a:rPr>
              <a:t>PowerPoint</a:t>
            </a:r>
            <a:endParaRPr sz="700"/>
          </a:p>
        </p:txBody>
      </p:sp>
      <p:sp>
        <p:nvSpPr>
          <p:cNvPr id="169" name="Google Shape;169;p24"/>
          <p:cNvSpPr txBox="1"/>
          <p:nvPr/>
        </p:nvSpPr>
        <p:spPr>
          <a:xfrm>
            <a:off x="1911498" y="4316730"/>
            <a:ext cx="4172700" cy="277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 sz="900" u="none" cap="none" strike="noStrike">
                <a:solidFill>
                  <a:srgbClr val="FFFFFF"/>
                </a:solidFill>
                <a:latin typeface="Nunito"/>
                <a:ea typeface="Nunito"/>
                <a:cs typeface="Nunito"/>
                <a:sym typeface="Nunito"/>
              </a:rPr>
              <a:t>Click on the "Canva" button under this presentation preview. Start editing your presentation. You need to sign in to your Canva account.</a:t>
            </a:r>
            <a:endParaRPr sz="700"/>
          </a:p>
        </p:txBody>
      </p:sp>
      <p:sp>
        <p:nvSpPr>
          <p:cNvPr id="170" name="Google Shape;170;p24"/>
          <p:cNvSpPr txBox="1"/>
          <p:nvPr/>
        </p:nvSpPr>
        <p:spPr>
          <a:xfrm>
            <a:off x="514350" y="4360228"/>
            <a:ext cx="1027601" cy="285432"/>
          </a:xfrm>
          <a:prstGeom prst="rect">
            <a:avLst/>
          </a:prstGeom>
          <a:noFill/>
          <a:ln>
            <a:noFill/>
          </a:ln>
        </p:spPr>
        <p:txBody>
          <a:bodyPr anchorCtr="0" anchor="t" bIns="0" lIns="0" spcFirstLastPara="1" rIns="0" wrap="square" tIns="0">
            <a:spAutoFit/>
          </a:bodyPr>
          <a:lstStyle/>
          <a:p>
            <a:pPr indent="0" lvl="0" marL="0" marR="0" rtl="0" algn="just">
              <a:lnSpc>
                <a:spcPct val="140011"/>
              </a:lnSpc>
              <a:spcBef>
                <a:spcPts val="0"/>
              </a:spcBef>
              <a:spcAft>
                <a:spcPts val="0"/>
              </a:spcAft>
              <a:buNone/>
            </a:pPr>
            <a:r>
              <a:rPr b="0" i="0" lang="en" sz="1700" u="none" cap="none" strike="noStrike">
                <a:solidFill>
                  <a:srgbClr val="FF0000"/>
                </a:solidFill>
                <a:latin typeface="Merriweather"/>
                <a:ea typeface="Merriweather"/>
                <a:cs typeface="Merriweather"/>
                <a:sym typeface="Merriweather"/>
              </a:rPr>
              <a:t>Canva</a:t>
            </a:r>
            <a:endParaRPr sz="700"/>
          </a:p>
        </p:txBody>
      </p:sp>
      <p:pic>
        <p:nvPicPr>
          <p:cNvPr id="171" name="Google Shape;171;p24"/>
          <p:cNvPicPr preferRelativeResize="0"/>
          <p:nvPr/>
        </p:nvPicPr>
        <p:blipFill>
          <a:blip r:embed="rId3">
            <a:alphaModFix/>
          </a:blip>
          <a:stretch>
            <a:fillRect/>
          </a:stretch>
        </p:blipFill>
        <p:spPr>
          <a:xfrm>
            <a:off x="6407141" y="-4749"/>
            <a:ext cx="2736859" cy="51435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0000"/>
        </a:solidFill>
      </p:bgPr>
    </p:bg>
    <p:spTree>
      <p:nvGrpSpPr>
        <p:cNvPr id="175" name="Shape 175"/>
        <p:cNvGrpSpPr/>
        <p:nvPr/>
      </p:nvGrpSpPr>
      <p:grpSpPr>
        <a:xfrm>
          <a:off x="0" y="0"/>
          <a:ext cx="0" cy="0"/>
          <a:chOff x="0" y="0"/>
          <a:chExt cx="0" cy="0"/>
        </a:xfrm>
      </p:grpSpPr>
      <p:sp>
        <p:nvSpPr>
          <p:cNvPr id="176" name="Google Shape;176;p25"/>
          <p:cNvSpPr/>
          <p:nvPr/>
        </p:nvSpPr>
        <p:spPr>
          <a:xfrm>
            <a:off x="0" y="0"/>
            <a:ext cx="9144000" cy="5143500"/>
          </a:xfrm>
          <a:custGeom>
            <a:rect b="b" l="l" r="r" t="t"/>
            <a:pathLst>
              <a:path extrusionOk="0" h="10287000" w="18288000">
                <a:moveTo>
                  <a:pt x="0" y="0"/>
                </a:moveTo>
                <a:lnTo>
                  <a:pt x="18288000" y="0"/>
                </a:lnTo>
                <a:lnTo>
                  <a:pt x="18288000" y="10287000"/>
                </a:lnTo>
                <a:lnTo>
                  <a:pt x="0" y="10287000"/>
                </a:lnTo>
                <a:lnTo>
                  <a:pt x="0" y="0"/>
                </a:lnTo>
                <a:close/>
              </a:path>
            </a:pathLst>
          </a:custGeom>
          <a:blipFill rotWithShape="1">
            <a:blip r:embed="rId3">
              <a:alphaModFix/>
            </a:blip>
            <a:stretch>
              <a:fillRect b="-9109" l="0" r="0" t="-9108"/>
            </a:stretch>
          </a:blipFill>
          <a:ln>
            <a:noFill/>
          </a:ln>
        </p:spPr>
      </p:sp>
      <p:sp>
        <p:nvSpPr>
          <p:cNvPr id="177" name="Google Shape;177;p25"/>
          <p:cNvSpPr/>
          <p:nvPr/>
        </p:nvSpPr>
        <p:spPr>
          <a:xfrm>
            <a:off x="0" y="2250"/>
            <a:ext cx="9139483" cy="5140959"/>
          </a:xfrm>
          <a:custGeom>
            <a:rect b="b" l="l" r="r" t="t"/>
            <a:pathLst>
              <a:path extrusionOk="0" h="2709333" w="4816592">
                <a:moveTo>
                  <a:pt x="0" y="0"/>
                </a:moveTo>
                <a:lnTo>
                  <a:pt x="4816592" y="0"/>
                </a:lnTo>
                <a:lnTo>
                  <a:pt x="4816592" y="2709333"/>
                </a:lnTo>
                <a:lnTo>
                  <a:pt x="0" y="2709333"/>
                </a:lnTo>
                <a:close/>
              </a:path>
            </a:pathLst>
          </a:custGeom>
          <a:solidFill>
            <a:srgbClr val="FF0000">
              <a:alpha val="69800"/>
            </a:srgbClr>
          </a:solidFill>
          <a:ln>
            <a:noFill/>
          </a:ln>
        </p:spPr>
      </p:sp>
      <p:grpSp>
        <p:nvGrpSpPr>
          <p:cNvPr id="178" name="Google Shape;178;p25"/>
          <p:cNvGrpSpPr/>
          <p:nvPr/>
        </p:nvGrpSpPr>
        <p:grpSpPr>
          <a:xfrm>
            <a:off x="682904" y="2581753"/>
            <a:ext cx="1900528" cy="2797448"/>
            <a:chOff x="0" y="-28575"/>
            <a:chExt cx="1001101" cy="1473553"/>
          </a:xfrm>
        </p:grpSpPr>
        <p:sp>
          <p:nvSpPr>
            <p:cNvPr id="179" name="Google Shape;179;p25"/>
            <p:cNvSpPr/>
            <p:nvPr/>
          </p:nvSpPr>
          <p:spPr>
            <a:xfrm>
              <a:off x="0" y="0"/>
              <a:ext cx="1001101" cy="1444978"/>
            </a:xfrm>
            <a:custGeom>
              <a:rect b="b" l="l" r="r" t="t"/>
              <a:pathLst>
                <a:path extrusionOk="0" h="1444978" w="1001101">
                  <a:moveTo>
                    <a:pt x="0" y="0"/>
                  </a:moveTo>
                  <a:lnTo>
                    <a:pt x="1001101" y="0"/>
                  </a:lnTo>
                  <a:lnTo>
                    <a:pt x="1001101" y="1444978"/>
                  </a:lnTo>
                  <a:lnTo>
                    <a:pt x="0" y="1444978"/>
                  </a:lnTo>
                  <a:close/>
                </a:path>
              </a:pathLst>
            </a:custGeom>
            <a:solidFill>
              <a:srgbClr val="0F1A38"/>
            </a:solidFill>
            <a:ln>
              <a:noFill/>
            </a:ln>
          </p:spPr>
        </p:sp>
        <p:sp>
          <p:nvSpPr>
            <p:cNvPr id="180" name="Google Shape;180;p25"/>
            <p:cNvSpPr txBox="1"/>
            <p:nvPr/>
          </p:nvSpPr>
          <p:spPr>
            <a:xfrm>
              <a:off x="0" y="-28575"/>
              <a:ext cx="812800" cy="841375"/>
            </a:xfrm>
            <a:prstGeom prst="rect">
              <a:avLst/>
            </a:prstGeom>
            <a:noFill/>
            <a:ln>
              <a:noFill/>
            </a:ln>
          </p:spPr>
          <p:txBody>
            <a:bodyPr anchorCtr="0" anchor="ctr" bIns="25400" lIns="25400" spcFirstLastPara="1" rIns="25400" wrap="square" tIns="25400">
              <a:noAutofit/>
            </a:bodyPr>
            <a:lstStyle/>
            <a:p>
              <a:pPr indent="0" lvl="0" marL="0" marR="0" rtl="0" algn="ctr">
                <a:lnSpc>
                  <a:spcPct val="132222"/>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grpSp>
        <p:nvGrpSpPr>
          <p:cNvPr id="181" name="Google Shape;181;p25"/>
          <p:cNvGrpSpPr/>
          <p:nvPr/>
        </p:nvGrpSpPr>
        <p:grpSpPr>
          <a:xfrm>
            <a:off x="3621736" y="2581753"/>
            <a:ext cx="1900528" cy="2797448"/>
            <a:chOff x="0" y="-28575"/>
            <a:chExt cx="1001101" cy="1473553"/>
          </a:xfrm>
        </p:grpSpPr>
        <p:sp>
          <p:nvSpPr>
            <p:cNvPr id="182" name="Google Shape;182;p25"/>
            <p:cNvSpPr/>
            <p:nvPr/>
          </p:nvSpPr>
          <p:spPr>
            <a:xfrm>
              <a:off x="0" y="0"/>
              <a:ext cx="1001101" cy="1444978"/>
            </a:xfrm>
            <a:custGeom>
              <a:rect b="b" l="l" r="r" t="t"/>
              <a:pathLst>
                <a:path extrusionOk="0" h="1444978" w="1001101">
                  <a:moveTo>
                    <a:pt x="0" y="0"/>
                  </a:moveTo>
                  <a:lnTo>
                    <a:pt x="1001101" y="0"/>
                  </a:lnTo>
                  <a:lnTo>
                    <a:pt x="1001101" y="1444978"/>
                  </a:lnTo>
                  <a:lnTo>
                    <a:pt x="0" y="1444978"/>
                  </a:lnTo>
                  <a:close/>
                </a:path>
              </a:pathLst>
            </a:custGeom>
            <a:solidFill>
              <a:srgbClr val="0F1A38"/>
            </a:solidFill>
            <a:ln>
              <a:noFill/>
            </a:ln>
          </p:spPr>
        </p:sp>
        <p:sp>
          <p:nvSpPr>
            <p:cNvPr id="183" name="Google Shape;183;p25"/>
            <p:cNvSpPr txBox="1"/>
            <p:nvPr/>
          </p:nvSpPr>
          <p:spPr>
            <a:xfrm>
              <a:off x="0" y="-28575"/>
              <a:ext cx="812800" cy="841375"/>
            </a:xfrm>
            <a:prstGeom prst="rect">
              <a:avLst/>
            </a:prstGeom>
            <a:noFill/>
            <a:ln>
              <a:noFill/>
            </a:ln>
          </p:spPr>
          <p:txBody>
            <a:bodyPr anchorCtr="0" anchor="ctr" bIns="25400" lIns="25400" spcFirstLastPara="1" rIns="25400" wrap="square" tIns="25400">
              <a:noAutofit/>
            </a:bodyPr>
            <a:lstStyle/>
            <a:p>
              <a:pPr indent="0" lvl="0" marL="0" marR="0" rtl="0" algn="ctr">
                <a:lnSpc>
                  <a:spcPct val="132222"/>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grpSp>
        <p:nvGrpSpPr>
          <p:cNvPr id="184" name="Google Shape;184;p25"/>
          <p:cNvGrpSpPr/>
          <p:nvPr/>
        </p:nvGrpSpPr>
        <p:grpSpPr>
          <a:xfrm>
            <a:off x="6560569" y="2581753"/>
            <a:ext cx="1900527" cy="2797448"/>
            <a:chOff x="0" y="-28575"/>
            <a:chExt cx="1001101" cy="1473553"/>
          </a:xfrm>
        </p:grpSpPr>
        <p:sp>
          <p:nvSpPr>
            <p:cNvPr id="185" name="Google Shape;185;p25"/>
            <p:cNvSpPr/>
            <p:nvPr/>
          </p:nvSpPr>
          <p:spPr>
            <a:xfrm>
              <a:off x="0" y="0"/>
              <a:ext cx="1001101" cy="1444978"/>
            </a:xfrm>
            <a:custGeom>
              <a:rect b="b" l="l" r="r" t="t"/>
              <a:pathLst>
                <a:path extrusionOk="0" h="1444978" w="1001101">
                  <a:moveTo>
                    <a:pt x="0" y="0"/>
                  </a:moveTo>
                  <a:lnTo>
                    <a:pt x="1001101" y="0"/>
                  </a:lnTo>
                  <a:lnTo>
                    <a:pt x="1001101" y="1444978"/>
                  </a:lnTo>
                  <a:lnTo>
                    <a:pt x="0" y="1444978"/>
                  </a:lnTo>
                  <a:close/>
                </a:path>
              </a:pathLst>
            </a:custGeom>
            <a:solidFill>
              <a:srgbClr val="0F1A38"/>
            </a:solidFill>
            <a:ln>
              <a:noFill/>
            </a:ln>
          </p:spPr>
        </p:sp>
        <p:sp>
          <p:nvSpPr>
            <p:cNvPr id="186" name="Google Shape;186;p25"/>
            <p:cNvSpPr txBox="1"/>
            <p:nvPr/>
          </p:nvSpPr>
          <p:spPr>
            <a:xfrm>
              <a:off x="0" y="-28575"/>
              <a:ext cx="812800" cy="841375"/>
            </a:xfrm>
            <a:prstGeom prst="rect">
              <a:avLst/>
            </a:prstGeom>
            <a:noFill/>
            <a:ln>
              <a:noFill/>
            </a:ln>
          </p:spPr>
          <p:txBody>
            <a:bodyPr anchorCtr="0" anchor="ctr" bIns="25400" lIns="25400" spcFirstLastPara="1" rIns="25400" wrap="square" tIns="25400">
              <a:noAutofit/>
            </a:bodyPr>
            <a:lstStyle/>
            <a:p>
              <a:pPr indent="0" lvl="0" marL="0" marR="0" rtl="0" algn="ctr">
                <a:lnSpc>
                  <a:spcPct val="132222"/>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sp>
        <p:nvSpPr>
          <p:cNvPr id="187" name="Google Shape;187;p25"/>
          <p:cNvSpPr/>
          <p:nvPr/>
        </p:nvSpPr>
        <p:spPr>
          <a:xfrm>
            <a:off x="4422015" y="399001"/>
            <a:ext cx="2562236" cy="731402"/>
          </a:xfrm>
          <a:custGeom>
            <a:rect b="b" l="l" r="r" t="t"/>
            <a:pathLst>
              <a:path extrusionOk="0" h="1462804" w="5124471">
                <a:moveTo>
                  <a:pt x="0" y="0"/>
                </a:moveTo>
                <a:lnTo>
                  <a:pt x="5124471" y="0"/>
                </a:lnTo>
                <a:lnTo>
                  <a:pt x="5124471" y="1462804"/>
                </a:lnTo>
                <a:lnTo>
                  <a:pt x="0" y="1462804"/>
                </a:lnTo>
                <a:lnTo>
                  <a:pt x="0" y="0"/>
                </a:lnTo>
                <a:close/>
              </a:path>
            </a:pathLst>
          </a:custGeom>
          <a:blipFill rotWithShape="1">
            <a:blip r:embed="rId4">
              <a:alphaModFix/>
            </a:blip>
            <a:stretch>
              <a:fillRect b="0" l="0" r="0" t="0"/>
            </a:stretch>
          </a:blipFill>
          <a:ln>
            <a:noFill/>
          </a:ln>
        </p:spPr>
      </p:sp>
      <p:sp>
        <p:nvSpPr>
          <p:cNvPr id="188" name="Google Shape;188;p25"/>
          <p:cNvSpPr txBox="1"/>
          <p:nvPr/>
        </p:nvSpPr>
        <p:spPr>
          <a:xfrm>
            <a:off x="3745482" y="3979026"/>
            <a:ext cx="1653037" cy="285432"/>
          </a:xfrm>
          <a:prstGeom prst="rect">
            <a:avLst/>
          </a:prstGeom>
          <a:noFill/>
          <a:ln>
            <a:noFill/>
          </a:ln>
        </p:spPr>
        <p:txBody>
          <a:bodyPr anchorCtr="0" anchor="t" bIns="0" lIns="0" spcFirstLastPara="1" rIns="0" wrap="square" tIns="0">
            <a:spAutoFit/>
          </a:bodyPr>
          <a:lstStyle/>
          <a:p>
            <a:pPr indent="0" lvl="0" marL="0" marR="0" rtl="0" algn="ctr">
              <a:lnSpc>
                <a:spcPct val="140011"/>
              </a:lnSpc>
              <a:spcBef>
                <a:spcPts val="0"/>
              </a:spcBef>
              <a:spcAft>
                <a:spcPts val="0"/>
              </a:spcAft>
              <a:buNone/>
            </a:pPr>
            <a:r>
              <a:rPr b="0" i="0" lang="en" sz="1700" u="none" cap="none" strike="noStrike">
                <a:solidFill>
                  <a:srgbClr val="FF0000"/>
                </a:solidFill>
                <a:latin typeface="Merriweather"/>
                <a:ea typeface="Merriweather"/>
                <a:cs typeface="Merriweather"/>
                <a:sym typeface="Merriweather"/>
              </a:rPr>
              <a:t>About Us</a:t>
            </a:r>
            <a:endParaRPr sz="700"/>
          </a:p>
        </p:txBody>
      </p:sp>
      <p:sp>
        <p:nvSpPr>
          <p:cNvPr id="189" name="Google Shape;189;p25"/>
          <p:cNvSpPr txBox="1"/>
          <p:nvPr/>
        </p:nvSpPr>
        <p:spPr>
          <a:xfrm>
            <a:off x="4050282" y="4417219"/>
            <a:ext cx="1043400" cy="277200"/>
          </a:xfrm>
          <a:prstGeom prst="rect">
            <a:avLst/>
          </a:prstGeom>
          <a:noFill/>
          <a:ln>
            <a:noFill/>
          </a:ln>
        </p:spPr>
        <p:txBody>
          <a:bodyPr anchorCtr="0" anchor="t" bIns="0" lIns="0" spcFirstLastPara="1" rIns="0" wrap="square" tIns="0">
            <a:spAutoFit/>
          </a:bodyPr>
          <a:lstStyle/>
          <a:p>
            <a:pPr indent="0" lvl="1" marL="0" marR="0" rtl="0" algn="ctr">
              <a:lnSpc>
                <a:spcPct val="100000"/>
              </a:lnSpc>
              <a:spcBef>
                <a:spcPts val="0"/>
              </a:spcBef>
              <a:spcAft>
                <a:spcPts val="0"/>
              </a:spcAft>
              <a:buNone/>
            </a:pPr>
            <a:r>
              <a:rPr b="0" i="0" lang="en" sz="900" u="none" cap="none" strike="noStrike">
                <a:solidFill>
                  <a:srgbClr val="FFFFFF"/>
                </a:solidFill>
                <a:latin typeface="Nunito"/>
                <a:ea typeface="Nunito"/>
                <a:cs typeface="Nunito"/>
                <a:sym typeface="Nunito"/>
              </a:rPr>
              <a:t>Elaborate on what you want to discuss. </a:t>
            </a:r>
            <a:endParaRPr sz="700"/>
          </a:p>
        </p:txBody>
      </p:sp>
      <p:sp>
        <p:nvSpPr>
          <p:cNvPr id="190" name="Google Shape;190;p25"/>
          <p:cNvSpPr txBox="1"/>
          <p:nvPr/>
        </p:nvSpPr>
        <p:spPr>
          <a:xfrm>
            <a:off x="806650" y="3979026"/>
            <a:ext cx="1653037" cy="285432"/>
          </a:xfrm>
          <a:prstGeom prst="rect">
            <a:avLst/>
          </a:prstGeom>
          <a:noFill/>
          <a:ln>
            <a:noFill/>
          </a:ln>
        </p:spPr>
        <p:txBody>
          <a:bodyPr anchorCtr="0" anchor="t" bIns="0" lIns="0" spcFirstLastPara="1" rIns="0" wrap="square" tIns="0">
            <a:spAutoFit/>
          </a:bodyPr>
          <a:lstStyle/>
          <a:p>
            <a:pPr indent="0" lvl="0" marL="0" marR="0" rtl="0" algn="ctr">
              <a:lnSpc>
                <a:spcPct val="140011"/>
              </a:lnSpc>
              <a:spcBef>
                <a:spcPts val="0"/>
              </a:spcBef>
              <a:spcAft>
                <a:spcPts val="0"/>
              </a:spcAft>
              <a:buNone/>
            </a:pPr>
            <a:r>
              <a:rPr b="0" i="0" lang="en" sz="1700" u="none" cap="none" strike="noStrike">
                <a:solidFill>
                  <a:srgbClr val="FF0000"/>
                </a:solidFill>
                <a:latin typeface="Merriweather"/>
                <a:ea typeface="Merriweather"/>
                <a:cs typeface="Merriweather"/>
                <a:sym typeface="Merriweather"/>
              </a:rPr>
              <a:t>Introduction</a:t>
            </a:r>
            <a:endParaRPr sz="700"/>
          </a:p>
        </p:txBody>
      </p:sp>
      <p:sp>
        <p:nvSpPr>
          <p:cNvPr id="191" name="Google Shape;191;p25"/>
          <p:cNvSpPr txBox="1"/>
          <p:nvPr/>
        </p:nvSpPr>
        <p:spPr>
          <a:xfrm>
            <a:off x="1044775" y="4417219"/>
            <a:ext cx="1176900" cy="277200"/>
          </a:xfrm>
          <a:prstGeom prst="rect">
            <a:avLst/>
          </a:prstGeom>
          <a:noFill/>
          <a:ln>
            <a:noFill/>
          </a:ln>
        </p:spPr>
        <p:txBody>
          <a:bodyPr anchorCtr="0" anchor="t" bIns="0" lIns="0" spcFirstLastPara="1" rIns="0" wrap="square" tIns="0">
            <a:spAutoFit/>
          </a:bodyPr>
          <a:lstStyle/>
          <a:p>
            <a:pPr indent="0" lvl="1" marL="0" marR="0" rtl="0" algn="ctr">
              <a:lnSpc>
                <a:spcPct val="100000"/>
              </a:lnSpc>
              <a:spcBef>
                <a:spcPts val="0"/>
              </a:spcBef>
              <a:spcAft>
                <a:spcPts val="0"/>
              </a:spcAft>
              <a:buNone/>
            </a:pPr>
            <a:r>
              <a:rPr b="0" i="0" lang="en" sz="900" u="none" cap="none" strike="noStrike">
                <a:solidFill>
                  <a:srgbClr val="FFFFFF"/>
                </a:solidFill>
                <a:latin typeface="Nunito"/>
                <a:ea typeface="Nunito"/>
                <a:cs typeface="Nunito"/>
                <a:sym typeface="Nunito"/>
              </a:rPr>
              <a:t>Elaborate on what you want to discuss. </a:t>
            </a:r>
            <a:endParaRPr sz="700"/>
          </a:p>
        </p:txBody>
      </p:sp>
      <p:sp>
        <p:nvSpPr>
          <p:cNvPr id="192" name="Google Shape;192;p25"/>
          <p:cNvSpPr txBox="1"/>
          <p:nvPr/>
        </p:nvSpPr>
        <p:spPr>
          <a:xfrm>
            <a:off x="6562213" y="3979026"/>
            <a:ext cx="1897239" cy="285432"/>
          </a:xfrm>
          <a:prstGeom prst="rect">
            <a:avLst/>
          </a:prstGeom>
          <a:noFill/>
          <a:ln>
            <a:noFill/>
          </a:ln>
        </p:spPr>
        <p:txBody>
          <a:bodyPr anchorCtr="0" anchor="t" bIns="0" lIns="0" spcFirstLastPara="1" rIns="0" wrap="square" tIns="0">
            <a:spAutoFit/>
          </a:bodyPr>
          <a:lstStyle/>
          <a:p>
            <a:pPr indent="0" lvl="0" marL="0" marR="0" rtl="0" algn="ctr">
              <a:lnSpc>
                <a:spcPct val="140011"/>
              </a:lnSpc>
              <a:spcBef>
                <a:spcPts val="0"/>
              </a:spcBef>
              <a:spcAft>
                <a:spcPts val="0"/>
              </a:spcAft>
              <a:buNone/>
            </a:pPr>
            <a:r>
              <a:rPr b="0" i="0" lang="en" sz="1700" u="none" cap="none" strike="noStrike">
                <a:solidFill>
                  <a:srgbClr val="FF0000"/>
                </a:solidFill>
                <a:latin typeface="Merriweather"/>
                <a:ea typeface="Merriweather"/>
                <a:cs typeface="Merriweather"/>
                <a:sym typeface="Merriweather"/>
              </a:rPr>
              <a:t>Our Projects</a:t>
            </a:r>
            <a:endParaRPr sz="700"/>
          </a:p>
        </p:txBody>
      </p:sp>
      <p:sp>
        <p:nvSpPr>
          <p:cNvPr id="193" name="Google Shape;193;p25"/>
          <p:cNvSpPr txBox="1"/>
          <p:nvPr/>
        </p:nvSpPr>
        <p:spPr>
          <a:xfrm>
            <a:off x="6970064" y="4417219"/>
            <a:ext cx="1081500" cy="277200"/>
          </a:xfrm>
          <a:prstGeom prst="rect">
            <a:avLst/>
          </a:prstGeom>
          <a:noFill/>
          <a:ln>
            <a:noFill/>
          </a:ln>
        </p:spPr>
        <p:txBody>
          <a:bodyPr anchorCtr="0" anchor="t" bIns="0" lIns="0" spcFirstLastPara="1" rIns="0" wrap="square" tIns="0">
            <a:spAutoFit/>
          </a:bodyPr>
          <a:lstStyle/>
          <a:p>
            <a:pPr indent="0" lvl="1" marL="0" marR="0" rtl="0" algn="ctr">
              <a:lnSpc>
                <a:spcPct val="100000"/>
              </a:lnSpc>
              <a:spcBef>
                <a:spcPts val="0"/>
              </a:spcBef>
              <a:spcAft>
                <a:spcPts val="0"/>
              </a:spcAft>
              <a:buNone/>
            </a:pPr>
            <a:r>
              <a:rPr b="0" i="0" lang="en" sz="900" u="none" cap="none" strike="noStrike">
                <a:solidFill>
                  <a:srgbClr val="FFFFFF"/>
                </a:solidFill>
                <a:latin typeface="Nunito"/>
                <a:ea typeface="Nunito"/>
                <a:cs typeface="Nunito"/>
                <a:sym typeface="Nunito"/>
              </a:rPr>
              <a:t>Elaborate on what you want to discuss. </a:t>
            </a:r>
            <a:endParaRPr sz="700"/>
          </a:p>
        </p:txBody>
      </p:sp>
      <p:sp>
        <p:nvSpPr>
          <p:cNvPr id="194" name="Google Shape;194;p25"/>
          <p:cNvSpPr txBox="1"/>
          <p:nvPr/>
        </p:nvSpPr>
        <p:spPr>
          <a:xfrm>
            <a:off x="835637" y="442913"/>
            <a:ext cx="7472700" cy="630300"/>
          </a:xfrm>
          <a:prstGeom prst="rect">
            <a:avLst/>
          </a:prstGeom>
          <a:noFill/>
          <a:ln>
            <a:noFill/>
          </a:ln>
        </p:spPr>
        <p:txBody>
          <a:bodyPr anchorCtr="0" anchor="t" bIns="0" lIns="0" spcFirstLastPara="1" rIns="0" wrap="square" tIns="0">
            <a:spAutoFit/>
          </a:bodyPr>
          <a:lstStyle/>
          <a:p>
            <a:pPr indent="0" lvl="0" marL="0" marR="0" rtl="0" algn="ctr">
              <a:lnSpc>
                <a:spcPct val="140008"/>
              </a:lnSpc>
              <a:spcBef>
                <a:spcPts val="0"/>
              </a:spcBef>
              <a:spcAft>
                <a:spcPts val="0"/>
              </a:spcAft>
              <a:buNone/>
            </a:pPr>
            <a:r>
              <a:rPr b="0" i="0" lang="en" sz="3700" u="none" cap="none" strike="noStrike">
                <a:solidFill>
                  <a:srgbClr val="FFFFFF"/>
                </a:solidFill>
                <a:latin typeface="Merriweather"/>
                <a:ea typeface="Merriweather"/>
                <a:cs typeface="Merriweather"/>
                <a:sym typeface="Merriweather"/>
              </a:rPr>
              <a:t>Table Of Contents</a:t>
            </a:r>
            <a:endParaRPr sz="700"/>
          </a:p>
        </p:txBody>
      </p:sp>
      <p:pic>
        <p:nvPicPr>
          <p:cNvPr id="195" name="Google Shape;195;p25"/>
          <p:cNvPicPr preferRelativeResize="0"/>
          <p:nvPr/>
        </p:nvPicPr>
        <p:blipFill>
          <a:blip r:embed="rId5">
            <a:alphaModFix/>
          </a:blip>
          <a:stretch>
            <a:fillRect/>
          </a:stretch>
        </p:blipFill>
        <p:spPr>
          <a:xfrm>
            <a:off x="564500" y="1425062"/>
            <a:ext cx="2137373" cy="2096618"/>
          </a:xfrm>
          <a:prstGeom prst="rect">
            <a:avLst/>
          </a:prstGeom>
          <a:noFill/>
          <a:ln>
            <a:noFill/>
          </a:ln>
        </p:spPr>
      </p:pic>
      <p:pic>
        <p:nvPicPr>
          <p:cNvPr id="196" name="Google Shape;196;p25"/>
          <p:cNvPicPr preferRelativeResize="0"/>
          <p:nvPr/>
        </p:nvPicPr>
        <p:blipFill>
          <a:blip r:embed="rId6">
            <a:alphaModFix/>
          </a:blip>
          <a:stretch>
            <a:fillRect/>
          </a:stretch>
        </p:blipFill>
        <p:spPr>
          <a:xfrm>
            <a:off x="3500397" y="1487184"/>
            <a:ext cx="2143197" cy="2096618"/>
          </a:xfrm>
          <a:prstGeom prst="rect">
            <a:avLst/>
          </a:prstGeom>
          <a:noFill/>
          <a:ln>
            <a:noFill/>
          </a:ln>
        </p:spPr>
      </p:pic>
      <p:pic>
        <p:nvPicPr>
          <p:cNvPr id="197" name="Google Shape;197;p25"/>
          <p:cNvPicPr preferRelativeResize="0"/>
          <p:nvPr/>
        </p:nvPicPr>
        <p:blipFill>
          <a:blip r:embed="rId7">
            <a:alphaModFix/>
          </a:blip>
          <a:stretch>
            <a:fillRect/>
          </a:stretch>
        </p:blipFill>
        <p:spPr>
          <a:xfrm>
            <a:off x="6442118" y="1549306"/>
            <a:ext cx="2137373" cy="2096618"/>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0000"/>
        </a:solidFill>
      </p:bgPr>
    </p:bg>
    <p:spTree>
      <p:nvGrpSpPr>
        <p:cNvPr id="201" name="Shape 201"/>
        <p:cNvGrpSpPr/>
        <p:nvPr/>
      </p:nvGrpSpPr>
      <p:grpSpPr>
        <a:xfrm>
          <a:off x="0" y="0"/>
          <a:ext cx="0" cy="0"/>
          <a:chOff x="0" y="0"/>
          <a:chExt cx="0" cy="0"/>
        </a:xfrm>
      </p:grpSpPr>
      <p:sp>
        <p:nvSpPr>
          <p:cNvPr id="202" name="Google Shape;202;p26"/>
          <p:cNvSpPr txBox="1"/>
          <p:nvPr/>
        </p:nvSpPr>
        <p:spPr>
          <a:xfrm>
            <a:off x="15027" y="-415558"/>
            <a:ext cx="2986024" cy="2576513"/>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 sz="15000" u="none" cap="none" strike="noStrike">
                <a:solidFill>
                  <a:srgbClr val="FFFFFF"/>
                </a:solidFill>
                <a:latin typeface="Merriweather"/>
                <a:ea typeface="Merriweather"/>
                <a:cs typeface="Merriweather"/>
                <a:sym typeface="Merriweather"/>
              </a:rPr>
              <a:t>01.</a:t>
            </a:r>
            <a:endParaRPr sz="700"/>
          </a:p>
        </p:txBody>
      </p:sp>
      <p:sp>
        <p:nvSpPr>
          <p:cNvPr id="203" name="Google Shape;203;p26"/>
          <p:cNvSpPr txBox="1"/>
          <p:nvPr/>
        </p:nvSpPr>
        <p:spPr>
          <a:xfrm>
            <a:off x="3167778" y="534151"/>
            <a:ext cx="5329469" cy="872357"/>
          </a:xfrm>
          <a:prstGeom prst="rect">
            <a:avLst/>
          </a:prstGeom>
          <a:noFill/>
          <a:ln>
            <a:noFill/>
          </a:ln>
        </p:spPr>
        <p:txBody>
          <a:bodyPr anchorCtr="0" anchor="t" bIns="0" lIns="0" spcFirstLastPara="1" rIns="0" wrap="square" tIns="0">
            <a:spAutoFit/>
          </a:bodyPr>
          <a:lstStyle/>
          <a:p>
            <a:pPr indent="0" lvl="0" marL="0" marR="0" rtl="0" algn="l">
              <a:lnSpc>
                <a:spcPct val="140003"/>
              </a:lnSpc>
              <a:spcBef>
                <a:spcPts val="0"/>
              </a:spcBef>
              <a:spcAft>
                <a:spcPts val="0"/>
              </a:spcAft>
              <a:buNone/>
            </a:pPr>
            <a:r>
              <a:rPr b="0" i="0" lang="en" sz="5100" u="none" cap="none" strike="noStrike">
                <a:solidFill>
                  <a:srgbClr val="FFFFFF"/>
                </a:solidFill>
                <a:latin typeface="Merriweather"/>
                <a:ea typeface="Merriweather"/>
                <a:cs typeface="Merriweather"/>
                <a:sym typeface="Merriweather"/>
              </a:rPr>
              <a:t>Introduction</a:t>
            </a:r>
            <a:endParaRPr sz="700"/>
          </a:p>
        </p:txBody>
      </p:sp>
      <p:sp>
        <p:nvSpPr>
          <p:cNvPr id="204" name="Google Shape;204;p26"/>
          <p:cNvSpPr txBox="1"/>
          <p:nvPr/>
        </p:nvSpPr>
        <p:spPr>
          <a:xfrm>
            <a:off x="3167778" y="1565806"/>
            <a:ext cx="2301354" cy="135573"/>
          </a:xfrm>
          <a:prstGeom prst="rect">
            <a:avLst/>
          </a:prstGeom>
          <a:noFill/>
          <a:ln>
            <a:noFill/>
          </a:ln>
        </p:spPr>
        <p:txBody>
          <a:bodyPr anchorCtr="0" anchor="t" bIns="0" lIns="0" spcFirstLastPara="1" rIns="0" wrap="square" tIns="0">
            <a:spAutoFit/>
          </a:bodyPr>
          <a:lstStyle/>
          <a:p>
            <a:pPr indent="0" lvl="1" marL="0" marR="0" rtl="0" algn="l">
              <a:lnSpc>
                <a:spcPct val="140000"/>
              </a:lnSpc>
              <a:spcBef>
                <a:spcPts val="0"/>
              </a:spcBef>
              <a:spcAft>
                <a:spcPts val="0"/>
              </a:spcAft>
              <a:buNone/>
            </a:pPr>
            <a:r>
              <a:rPr b="0" i="0" lang="en" sz="900" u="none" cap="none" strike="noStrike">
                <a:solidFill>
                  <a:srgbClr val="FFFFFF"/>
                </a:solidFill>
                <a:latin typeface="Nunito"/>
                <a:ea typeface="Nunito"/>
                <a:cs typeface="Nunito"/>
                <a:sym typeface="Nunito"/>
              </a:rPr>
              <a:t>Elaborate on what you want to discuss. </a:t>
            </a:r>
            <a:endParaRPr sz="700"/>
          </a:p>
        </p:txBody>
      </p:sp>
      <p:pic>
        <p:nvPicPr>
          <p:cNvPr id="205" name="Google Shape;205;p26"/>
          <p:cNvPicPr preferRelativeResize="0"/>
          <p:nvPr/>
        </p:nvPicPr>
        <p:blipFill>
          <a:blip r:embed="rId3">
            <a:alphaModFix/>
          </a:blip>
          <a:stretch>
            <a:fillRect/>
          </a:stretch>
        </p:blipFill>
        <p:spPr>
          <a:xfrm>
            <a:off x="0" y="2335109"/>
            <a:ext cx="9144003" cy="2808391"/>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F1A38"/>
        </a:solidFill>
      </p:bgPr>
    </p:bg>
    <p:spTree>
      <p:nvGrpSpPr>
        <p:cNvPr id="209" name="Shape 209"/>
        <p:cNvGrpSpPr/>
        <p:nvPr/>
      </p:nvGrpSpPr>
      <p:grpSpPr>
        <a:xfrm>
          <a:off x="0" y="0"/>
          <a:ext cx="0" cy="0"/>
          <a:chOff x="0" y="0"/>
          <a:chExt cx="0" cy="0"/>
        </a:xfrm>
      </p:grpSpPr>
      <p:sp>
        <p:nvSpPr>
          <p:cNvPr id="210" name="Google Shape;210;p27"/>
          <p:cNvSpPr/>
          <p:nvPr/>
        </p:nvSpPr>
        <p:spPr>
          <a:xfrm>
            <a:off x="4807044" y="2042178"/>
            <a:ext cx="3168959" cy="904593"/>
          </a:xfrm>
          <a:custGeom>
            <a:rect b="b" l="l" r="r" t="t"/>
            <a:pathLst>
              <a:path extrusionOk="0" h="1809187" w="6337918">
                <a:moveTo>
                  <a:pt x="0" y="0"/>
                </a:moveTo>
                <a:lnTo>
                  <a:pt x="6337918" y="0"/>
                </a:lnTo>
                <a:lnTo>
                  <a:pt x="6337918" y="1809188"/>
                </a:lnTo>
                <a:lnTo>
                  <a:pt x="0" y="1809188"/>
                </a:lnTo>
                <a:lnTo>
                  <a:pt x="0" y="0"/>
                </a:lnTo>
                <a:close/>
              </a:path>
            </a:pathLst>
          </a:custGeom>
          <a:blipFill rotWithShape="1">
            <a:blip r:embed="rId3">
              <a:alphaModFix/>
            </a:blip>
            <a:stretch>
              <a:fillRect b="0" l="0" r="0" t="0"/>
            </a:stretch>
          </a:blipFill>
          <a:ln>
            <a:noFill/>
          </a:ln>
        </p:spPr>
      </p:sp>
      <p:sp>
        <p:nvSpPr>
          <p:cNvPr id="211" name="Google Shape;211;p27"/>
          <p:cNvSpPr txBox="1"/>
          <p:nvPr/>
        </p:nvSpPr>
        <p:spPr>
          <a:xfrm>
            <a:off x="4901633" y="1549753"/>
            <a:ext cx="3521100" cy="11391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 sz="3700" u="none" cap="none" strike="noStrike">
                <a:solidFill>
                  <a:srgbClr val="FFFFFF"/>
                </a:solidFill>
                <a:latin typeface="Merriweather"/>
                <a:ea typeface="Merriweather"/>
                <a:cs typeface="Merriweather"/>
                <a:sym typeface="Merriweather"/>
              </a:rPr>
              <a:t>Welcome To Presentation</a:t>
            </a:r>
            <a:endParaRPr sz="700"/>
          </a:p>
        </p:txBody>
      </p:sp>
      <p:sp>
        <p:nvSpPr>
          <p:cNvPr id="212" name="Google Shape;212;p27"/>
          <p:cNvSpPr txBox="1"/>
          <p:nvPr/>
        </p:nvSpPr>
        <p:spPr>
          <a:xfrm>
            <a:off x="4901633" y="3239100"/>
            <a:ext cx="2482800" cy="415500"/>
          </a:xfrm>
          <a:prstGeom prst="rect">
            <a:avLst/>
          </a:prstGeom>
          <a:noFill/>
          <a:ln>
            <a:noFill/>
          </a:ln>
        </p:spPr>
        <p:txBody>
          <a:bodyPr anchorCtr="0" anchor="t" bIns="0" lIns="0" spcFirstLastPara="1" rIns="0" wrap="square" tIns="0">
            <a:spAutoFit/>
          </a:bodyPr>
          <a:lstStyle/>
          <a:p>
            <a:pPr indent="0" lvl="1" marL="0" marR="0" rtl="0" algn="l">
              <a:lnSpc>
                <a:spcPct val="100000"/>
              </a:lnSpc>
              <a:spcBef>
                <a:spcPts val="0"/>
              </a:spcBef>
              <a:spcAft>
                <a:spcPts val="0"/>
              </a:spcAft>
              <a:buNone/>
            </a:pPr>
            <a:r>
              <a:rPr b="0" i="0" lang="en" sz="900" u="none" cap="none" strike="noStrike">
                <a:solidFill>
                  <a:srgbClr val="FFFFFF"/>
                </a:solidFill>
                <a:latin typeface="Nunito"/>
                <a:ea typeface="Nunito"/>
                <a:cs typeface="Nunito"/>
                <a:sym typeface="Nunito"/>
              </a:rPr>
              <a:t>I'm Rain, and I'll be sharing with you my beautiful ideas. Follow me at @reallygreatsite to learn more. </a:t>
            </a:r>
            <a:endParaRPr sz="700"/>
          </a:p>
        </p:txBody>
      </p:sp>
      <p:grpSp>
        <p:nvGrpSpPr>
          <p:cNvPr id="213" name="Google Shape;213;p27"/>
          <p:cNvGrpSpPr/>
          <p:nvPr/>
        </p:nvGrpSpPr>
        <p:grpSpPr>
          <a:xfrm>
            <a:off x="0" y="-72330"/>
            <a:ext cx="2399690" cy="5215830"/>
            <a:chOff x="0" y="-38100"/>
            <a:chExt cx="1264034" cy="2747433"/>
          </a:xfrm>
        </p:grpSpPr>
        <p:sp>
          <p:nvSpPr>
            <p:cNvPr id="214" name="Google Shape;214;p27"/>
            <p:cNvSpPr/>
            <p:nvPr/>
          </p:nvSpPr>
          <p:spPr>
            <a:xfrm>
              <a:off x="0" y="0"/>
              <a:ext cx="1264034" cy="2709333"/>
            </a:xfrm>
            <a:custGeom>
              <a:rect b="b" l="l" r="r" t="t"/>
              <a:pathLst>
                <a:path extrusionOk="0" h="2709333" w="1264034">
                  <a:moveTo>
                    <a:pt x="0" y="0"/>
                  </a:moveTo>
                  <a:lnTo>
                    <a:pt x="1264034" y="0"/>
                  </a:lnTo>
                  <a:lnTo>
                    <a:pt x="1264034" y="2709333"/>
                  </a:lnTo>
                  <a:lnTo>
                    <a:pt x="0" y="2709333"/>
                  </a:lnTo>
                  <a:close/>
                </a:path>
              </a:pathLst>
            </a:custGeom>
            <a:solidFill>
              <a:srgbClr val="FF0000"/>
            </a:solidFill>
            <a:ln>
              <a:noFill/>
            </a:ln>
          </p:spPr>
        </p:sp>
        <p:sp>
          <p:nvSpPr>
            <p:cNvPr id="215" name="Google Shape;215;p27"/>
            <p:cNvSpPr txBox="1"/>
            <p:nvPr/>
          </p:nvSpPr>
          <p:spPr>
            <a:xfrm>
              <a:off x="0" y="-38100"/>
              <a:ext cx="812800" cy="850900"/>
            </a:xfrm>
            <a:prstGeom prst="rect">
              <a:avLst/>
            </a:prstGeom>
            <a:noFill/>
            <a:ln>
              <a:noFill/>
            </a:ln>
          </p:spPr>
          <p:txBody>
            <a:bodyPr anchorCtr="0" anchor="ctr" bIns="25400" lIns="25400" spcFirstLastPara="1" rIns="25400" wrap="square" tIns="25400">
              <a:noAutofit/>
            </a:bodyPr>
            <a:lstStyle/>
            <a:p>
              <a:pPr indent="0" lvl="0" marL="0" marR="0" rtl="0" algn="ctr">
                <a:lnSpc>
                  <a:spcPct val="147722"/>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pic>
        <p:nvPicPr>
          <p:cNvPr id="216" name="Google Shape;216;p27"/>
          <p:cNvPicPr preferRelativeResize="0"/>
          <p:nvPr/>
        </p:nvPicPr>
        <p:blipFill>
          <a:blip r:embed="rId4">
            <a:alphaModFix/>
          </a:blip>
          <a:stretch>
            <a:fillRect/>
          </a:stretch>
        </p:blipFill>
        <p:spPr>
          <a:xfrm>
            <a:off x="690850" y="948250"/>
            <a:ext cx="3426300" cy="3432600"/>
          </a:xfrm>
          <a:prstGeom prst="ellipse">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F1A38"/>
        </a:solidFill>
      </p:bgPr>
    </p:bg>
    <p:spTree>
      <p:nvGrpSpPr>
        <p:cNvPr id="220" name="Shape 220"/>
        <p:cNvGrpSpPr/>
        <p:nvPr/>
      </p:nvGrpSpPr>
      <p:grpSpPr>
        <a:xfrm>
          <a:off x="0" y="0"/>
          <a:ext cx="0" cy="0"/>
          <a:chOff x="0" y="0"/>
          <a:chExt cx="0" cy="0"/>
        </a:xfrm>
      </p:grpSpPr>
      <p:sp>
        <p:nvSpPr>
          <p:cNvPr id="221" name="Google Shape;221;p28"/>
          <p:cNvSpPr txBox="1"/>
          <p:nvPr/>
        </p:nvSpPr>
        <p:spPr>
          <a:xfrm>
            <a:off x="501406" y="442913"/>
            <a:ext cx="2301900" cy="11391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 sz="3700" u="none" cap="none" strike="noStrike">
                <a:solidFill>
                  <a:srgbClr val="FFFFFF"/>
                </a:solidFill>
                <a:latin typeface="Merriweather"/>
                <a:ea typeface="Merriweather"/>
                <a:cs typeface="Merriweather"/>
                <a:sym typeface="Merriweather"/>
              </a:rPr>
              <a:t>Our Company</a:t>
            </a:r>
            <a:endParaRPr sz="700"/>
          </a:p>
        </p:txBody>
      </p:sp>
      <p:grpSp>
        <p:nvGrpSpPr>
          <p:cNvPr id="222" name="Google Shape;222;p28"/>
          <p:cNvGrpSpPr/>
          <p:nvPr/>
        </p:nvGrpSpPr>
        <p:grpSpPr>
          <a:xfrm>
            <a:off x="501406" y="2581753"/>
            <a:ext cx="1900528" cy="1740173"/>
            <a:chOff x="0" y="-28575"/>
            <a:chExt cx="1001101" cy="916634"/>
          </a:xfrm>
        </p:grpSpPr>
        <p:sp>
          <p:nvSpPr>
            <p:cNvPr id="223" name="Google Shape;223;p28"/>
            <p:cNvSpPr/>
            <p:nvPr/>
          </p:nvSpPr>
          <p:spPr>
            <a:xfrm>
              <a:off x="0" y="0"/>
              <a:ext cx="1001101" cy="888059"/>
            </a:xfrm>
            <a:custGeom>
              <a:rect b="b" l="l" r="r" t="t"/>
              <a:pathLst>
                <a:path extrusionOk="0" h="888059" w="1001101">
                  <a:moveTo>
                    <a:pt x="0" y="0"/>
                  </a:moveTo>
                  <a:lnTo>
                    <a:pt x="1001101" y="0"/>
                  </a:lnTo>
                  <a:lnTo>
                    <a:pt x="1001101" y="888059"/>
                  </a:lnTo>
                  <a:lnTo>
                    <a:pt x="0" y="888059"/>
                  </a:lnTo>
                  <a:close/>
                </a:path>
              </a:pathLst>
            </a:custGeom>
            <a:solidFill>
              <a:srgbClr val="FF0000"/>
            </a:solidFill>
            <a:ln>
              <a:noFill/>
            </a:ln>
          </p:spPr>
        </p:sp>
        <p:sp>
          <p:nvSpPr>
            <p:cNvPr id="224" name="Google Shape;224;p28"/>
            <p:cNvSpPr txBox="1"/>
            <p:nvPr/>
          </p:nvSpPr>
          <p:spPr>
            <a:xfrm>
              <a:off x="0" y="-28575"/>
              <a:ext cx="812800" cy="841375"/>
            </a:xfrm>
            <a:prstGeom prst="rect">
              <a:avLst/>
            </a:prstGeom>
            <a:noFill/>
            <a:ln>
              <a:noFill/>
            </a:ln>
          </p:spPr>
          <p:txBody>
            <a:bodyPr anchorCtr="0" anchor="ctr" bIns="25400" lIns="25400" spcFirstLastPara="1" rIns="25400" wrap="square" tIns="25400">
              <a:noAutofit/>
            </a:bodyPr>
            <a:lstStyle/>
            <a:p>
              <a:pPr indent="0" lvl="0" marL="0" marR="0" rtl="0" algn="ctr">
                <a:lnSpc>
                  <a:spcPct val="132222"/>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pic>
        <p:nvPicPr>
          <p:cNvPr id="225" name="Google Shape;225;p28"/>
          <p:cNvPicPr preferRelativeResize="0"/>
          <p:nvPr/>
        </p:nvPicPr>
        <p:blipFill>
          <a:blip r:embed="rId3">
            <a:alphaModFix/>
          </a:blip>
          <a:stretch>
            <a:fillRect/>
          </a:stretch>
        </p:blipFill>
        <p:spPr>
          <a:xfrm>
            <a:off x="3797857" y="0"/>
            <a:ext cx="5372092" cy="5143500"/>
          </a:xfrm>
          <a:prstGeom prst="rect">
            <a:avLst/>
          </a:prstGeom>
          <a:noFill/>
          <a:ln>
            <a:noFill/>
          </a:ln>
        </p:spPr>
      </p:pic>
      <p:grpSp>
        <p:nvGrpSpPr>
          <p:cNvPr id="226" name="Google Shape;226;p28"/>
          <p:cNvGrpSpPr/>
          <p:nvPr/>
        </p:nvGrpSpPr>
        <p:grpSpPr>
          <a:xfrm>
            <a:off x="2732657" y="2581753"/>
            <a:ext cx="1900528" cy="1740173"/>
            <a:chOff x="0" y="-28575"/>
            <a:chExt cx="1001101" cy="916634"/>
          </a:xfrm>
        </p:grpSpPr>
        <p:sp>
          <p:nvSpPr>
            <p:cNvPr id="227" name="Google Shape;227;p28"/>
            <p:cNvSpPr/>
            <p:nvPr/>
          </p:nvSpPr>
          <p:spPr>
            <a:xfrm>
              <a:off x="0" y="0"/>
              <a:ext cx="1001101" cy="888059"/>
            </a:xfrm>
            <a:custGeom>
              <a:rect b="b" l="l" r="r" t="t"/>
              <a:pathLst>
                <a:path extrusionOk="0" h="888059" w="1001101">
                  <a:moveTo>
                    <a:pt x="0" y="0"/>
                  </a:moveTo>
                  <a:lnTo>
                    <a:pt x="1001101" y="0"/>
                  </a:lnTo>
                  <a:lnTo>
                    <a:pt x="1001101" y="888059"/>
                  </a:lnTo>
                  <a:lnTo>
                    <a:pt x="0" y="888059"/>
                  </a:lnTo>
                  <a:close/>
                </a:path>
              </a:pathLst>
            </a:custGeom>
            <a:solidFill>
              <a:srgbClr val="FF0000"/>
            </a:solidFill>
            <a:ln>
              <a:noFill/>
            </a:ln>
          </p:spPr>
        </p:sp>
        <p:sp>
          <p:nvSpPr>
            <p:cNvPr id="228" name="Google Shape;228;p28"/>
            <p:cNvSpPr txBox="1"/>
            <p:nvPr/>
          </p:nvSpPr>
          <p:spPr>
            <a:xfrm>
              <a:off x="0" y="-28575"/>
              <a:ext cx="812800" cy="841375"/>
            </a:xfrm>
            <a:prstGeom prst="rect">
              <a:avLst/>
            </a:prstGeom>
            <a:noFill/>
            <a:ln>
              <a:noFill/>
            </a:ln>
          </p:spPr>
          <p:txBody>
            <a:bodyPr anchorCtr="0" anchor="ctr" bIns="25400" lIns="25400" spcFirstLastPara="1" rIns="25400" wrap="square" tIns="25400">
              <a:noAutofit/>
            </a:bodyPr>
            <a:lstStyle/>
            <a:p>
              <a:pPr indent="0" lvl="0" marL="0" marR="0" rtl="0" algn="ctr">
                <a:lnSpc>
                  <a:spcPct val="132222"/>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sp>
        <p:nvSpPr>
          <p:cNvPr id="229" name="Google Shape;229;p28"/>
          <p:cNvSpPr txBox="1"/>
          <p:nvPr/>
        </p:nvSpPr>
        <p:spPr>
          <a:xfrm>
            <a:off x="585997" y="3065819"/>
            <a:ext cx="1731345" cy="285433"/>
          </a:xfrm>
          <a:prstGeom prst="rect">
            <a:avLst/>
          </a:prstGeom>
          <a:noFill/>
          <a:ln>
            <a:noFill/>
          </a:ln>
        </p:spPr>
        <p:txBody>
          <a:bodyPr anchorCtr="0" anchor="t" bIns="0" lIns="0" spcFirstLastPara="1" rIns="0" wrap="square" tIns="0">
            <a:spAutoFit/>
          </a:bodyPr>
          <a:lstStyle/>
          <a:p>
            <a:pPr indent="0" lvl="0" marL="0" marR="0" rtl="0" algn="ctr">
              <a:lnSpc>
                <a:spcPct val="140011"/>
              </a:lnSpc>
              <a:spcBef>
                <a:spcPts val="0"/>
              </a:spcBef>
              <a:spcAft>
                <a:spcPts val="0"/>
              </a:spcAft>
              <a:buNone/>
            </a:pPr>
            <a:r>
              <a:rPr b="0" i="0" lang="en" sz="1700" u="none" cap="none" strike="noStrike">
                <a:solidFill>
                  <a:srgbClr val="FFFFFF"/>
                </a:solidFill>
                <a:latin typeface="Merriweather"/>
                <a:ea typeface="Merriweather"/>
                <a:cs typeface="Merriweather"/>
                <a:sym typeface="Merriweather"/>
              </a:rPr>
              <a:t>Who we are?</a:t>
            </a:r>
            <a:endParaRPr sz="700"/>
          </a:p>
        </p:txBody>
      </p:sp>
      <p:sp>
        <p:nvSpPr>
          <p:cNvPr id="230" name="Google Shape;230;p28"/>
          <p:cNvSpPr txBox="1"/>
          <p:nvPr/>
        </p:nvSpPr>
        <p:spPr>
          <a:xfrm>
            <a:off x="756892" y="3580321"/>
            <a:ext cx="1389600" cy="277200"/>
          </a:xfrm>
          <a:prstGeom prst="rect">
            <a:avLst/>
          </a:prstGeom>
          <a:noFill/>
          <a:ln>
            <a:noFill/>
          </a:ln>
        </p:spPr>
        <p:txBody>
          <a:bodyPr anchorCtr="0" anchor="t" bIns="0" lIns="0" spcFirstLastPara="1" rIns="0" wrap="square" tIns="0">
            <a:spAutoFit/>
          </a:bodyPr>
          <a:lstStyle/>
          <a:p>
            <a:pPr indent="0" lvl="1" marL="0" marR="0" rtl="0" algn="ctr">
              <a:lnSpc>
                <a:spcPct val="100000"/>
              </a:lnSpc>
              <a:spcBef>
                <a:spcPts val="0"/>
              </a:spcBef>
              <a:spcAft>
                <a:spcPts val="0"/>
              </a:spcAft>
              <a:buNone/>
            </a:pPr>
            <a:r>
              <a:rPr b="0" i="0" lang="en" sz="900" u="none" cap="none" strike="noStrike">
                <a:solidFill>
                  <a:srgbClr val="FFFFFF"/>
                </a:solidFill>
                <a:latin typeface="Nunito"/>
                <a:ea typeface="Nunito"/>
                <a:cs typeface="Nunito"/>
                <a:sym typeface="Nunito"/>
              </a:rPr>
              <a:t>Briefly elaborate on what you want to discuss. </a:t>
            </a:r>
            <a:endParaRPr sz="700"/>
          </a:p>
        </p:txBody>
      </p:sp>
      <p:sp>
        <p:nvSpPr>
          <p:cNvPr id="231" name="Google Shape;231;p28"/>
          <p:cNvSpPr txBox="1"/>
          <p:nvPr/>
        </p:nvSpPr>
        <p:spPr>
          <a:xfrm>
            <a:off x="2817249" y="3065819"/>
            <a:ext cx="1731345" cy="285433"/>
          </a:xfrm>
          <a:prstGeom prst="rect">
            <a:avLst/>
          </a:prstGeom>
          <a:noFill/>
          <a:ln>
            <a:noFill/>
          </a:ln>
        </p:spPr>
        <p:txBody>
          <a:bodyPr anchorCtr="0" anchor="t" bIns="0" lIns="0" spcFirstLastPara="1" rIns="0" wrap="square" tIns="0">
            <a:spAutoFit/>
          </a:bodyPr>
          <a:lstStyle/>
          <a:p>
            <a:pPr indent="0" lvl="0" marL="0" marR="0" rtl="0" algn="ctr">
              <a:lnSpc>
                <a:spcPct val="140011"/>
              </a:lnSpc>
              <a:spcBef>
                <a:spcPts val="0"/>
              </a:spcBef>
              <a:spcAft>
                <a:spcPts val="0"/>
              </a:spcAft>
              <a:buNone/>
            </a:pPr>
            <a:r>
              <a:rPr b="0" i="0" lang="en" sz="1700" u="none" cap="none" strike="noStrike">
                <a:solidFill>
                  <a:srgbClr val="FFFFFF"/>
                </a:solidFill>
                <a:latin typeface="Merriweather"/>
                <a:ea typeface="Merriweather"/>
                <a:cs typeface="Merriweather"/>
                <a:sym typeface="Merriweather"/>
              </a:rPr>
              <a:t>What we do? </a:t>
            </a:r>
            <a:endParaRPr sz="700"/>
          </a:p>
        </p:txBody>
      </p:sp>
      <p:sp>
        <p:nvSpPr>
          <p:cNvPr id="232" name="Google Shape;232;p28"/>
          <p:cNvSpPr txBox="1"/>
          <p:nvPr/>
        </p:nvSpPr>
        <p:spPr>
          <a:xfrm>
            <a:off x="3008985" y="3580321"/>
            <a:ext cx="1347900" cy="277200"/>
          </a:xfrm>
          <a:prstGeom prst="rect">
            <a:avLst/>
          </a:prstGeom>
          <a:noFill/>
          <a:ln>
            <a:noFill/>
          </a:ln>
        </p:spPr>
        <p:txBody>
          <a:bodyPr anchorCtr="0" anchor="t" bIns="0" lIns="0" spcFirstLastPara="1" rIns="0" wrap="square" tIns="0">
            <a:spAutoFit/>
          </a:bodyPr>
          <a:lstStyle/>
          <a:p>
            <a:pPr indent="0" lvl="1" marL="0" marR="0" rtl="0" algn="ctr">
              <a:lnSpc>
                <a:spcPct val="100000"/>
              </a:lnSpc>
              <a:spcBef>
                <a:spcPts val="0"/>
              </a:spcBef>
              <a:spcAft>
                <a:spcPts val="0"/>
              </a:spcAft>
              <a:buNone/>
            </a:pPr>
            <a:r>
              <a:rPr b="0" i="0" lang="en" sz="900" u="none" cap="none" strike="noStrike">
                <a:solidFill>
                  <a:srgbClr val="FFFFFF"/>
                </a:solidFill>
                <a:latin typeface="Nunito"/>
                <a:ea typeface="Nunito"/>
                <a:cs typeface="Nunito"/>
                <a:sym typeface="Nunito"/>
              </a:rPr>
              <a:t>Briefly elaborate on what you want to discuss. </a:t>
            </a:r>
            <a:endParaRPr sz="700"/>
          </a:p>
        </p:txBody>
      </p:sp>
      <p:sp>
        <p:nvSpPr>
          <p:cNvPr id="233" name="Google Shape;233;p28"/>
          <p:cNvSpPr/>
          <p:nvPr/>
        </p:nvSpPr>
        <p:spPr>
          <a:xfrm>
            <a:off x="163697" y="857821"/>
            <a:ext cx="3168959" cy="904593"/>
          </a:xfrm>
          <a:custGeom>
            <a:rect b="b" l="l" r="r" t="t"/>
            <a:pathLst>
              <a:path extrusionOk="0" h="1809187" w="6337918">
                <a:moveTo>
                  <a:pt x="0" y="0"/>
                </a:moveTo>
                <a:lnTo>
                  <a:pt x="6337918" y="0"/>
                </a:lnTo>
                <a:lnTo>
                  <a:pt x="6337918" y="1809187"/>
                </a:lnTo>
                <a:lnTo>
                  <a:pt x="0" y="1809187"/>
                </a:lnTo>
                <a:lnTo>
                  <a:pt x="0" y="0"/>
                </a:lnTo>
                <a:close/>
              </a:path>
            </a:pathLst>
          </a:custGeom>
          <a:blipFill rotWithShape="1">
            <a:blip r:embed="rId4">
              <a:alphaModFix/>
            </a:blip>
            <a:stretch>
              <a:fillRect b="0" l="0" r="0" t="0"/>
            </a:stretch>
          </a:blipFill>
          <a:ln>
            <a:noFill/>
          </a:ln>
        </p:spPr>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F1A38"/>
        </a:solidFill>
      </p:bgPr>
    </p:bg>
    <p:spTree>
      <p:nvGrpSpPr>
        <p:cNvPr id="237" name="Shape 237"/>
        <p:cNvGrpSpPr/>
        <p:nvPr/>
      </p:nvGrpSpPr>
      <p:grpSpPr>
        <a:xfrm>
          <a:off x="0" y="0"/>
          <a:ext cx="0" cy="0"/>
          <a:chOff x="0" y="0"/>
          <a:chExt cx="0" cy="0"/>
        </a:xfrm>
      </p:grpSpPr>
      <p:grpSp>
        <p:nvGrpSpPr>
          <p:cNvPr id="238" name="Google Shape;238;p29"/>
          <p:cNvGrpSpPr/>
          <p:nvPr/>
        </p:nvGrpSpPr>
        <p:grpSpPr>
          <a:xfrm>
            <a:off x="0" y="-54248"/>
            <a:ext cx="3795713" cy="5197748"/>
            <a:chOff x="0" y="-28575"/>
            <a:chExt cx="1999388" cy="2737908"/>
          </a:xfrm>
        </p:grpSpPr>
        <p:sp>
          <p:nvSpPr>
            <p:cNvPr id="239" name="Google Shape;239;p29"/>
            <p:cNvSpPr/>
            <p:nvPr/>
          </p:nvSpPr>
          <p:spPr>
            <a:xfrm>
              <a:off x="0" y="0"/>
              <a:ext cx="1999388" cy="2709333"/>
            </a:xfrm>
            <a:custGeom>
              <a:rect b="b" l="l" r="r" t="t"/>
              <a:pathLst>
                <a:path extrusionOk="0" h="2709333" w="1999388">
                  <a:moveTo>
                    <a:pt x="0" y="0"/>
                  </a:moveTo>
                  <a:lnTo>
                    <a:pt x="1999388" y="0"/>
                  </a:lnTo>
                  <a:lnTo>
                    <a:pt x="1999388" y="2709333"/>
                  </a:lnTo>
                  <a:lnTo>
                    <a:pt x="0" y="2709333"/>
                  </a:lnTo>
                  <a:close/>
                </a:path>
              </a:pathLst>
            </a:custGeom>
            <a:solidFill>
              <a:srgbClr val="FF0000"/>
            </a:solidFill>
            <a:ln>
              <a:noFill/>
            </a:ln>
          </p:spPr>
        </p:sp>
        <p:sp>
          <p:nvSpPr>
            <p:cNvPr id="240" name="Google Shape;240;p29"/>
            <p:cNvSpPr txBox="1"/>
            <p:nvPr/>
          </p:nvSpPr>
          <p:spPr>
            <a:xfrm>
              <a:off x="0" y="-28575"/>
              <a:ext cx="812800" cy="841375"/>
            </a:xfrm>
            <a:prstGeom prst="rect">
              <a:avLst/>
            </a:prstGeom>
            <a:noFill/>
            <a:ln>
              <a:noFill/>
            </a:ln>
          </p:spPr>
          <p:txBody>
            <a:bodyPr anchorCtr="0" anchor="ctr" bIns="25400" lIns="25400" spcFirstLastPara="1" rIns="25400" wrap="square" tIns="25400">
              <a:noAutofit/>
            </a:bodyPr>
            <a:lstStyle/>
            <a:p>
              <a:pPr indent="0" lvl="0" marL="0" marR="0" rtl="0" algn="ctr">
                <a:lnSpc>
                  <a:spcPct val="132222"/>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pic>
        <p:nvPicPr>
          <p:cNvPr id="241" name="Google Shape;241;p29"/>
          <p:cNvPicPr preferRelativeResize="0"/>
          <p:nvPr/>
        </p:nvPicPr>
        <p:blipFill rotWithShape="1">
          <a:blip r:embed="rId3">
            <a:alphaModFix/>
          </a:blip>
          <a:srcRect b="0" l="41209" r="14132" t="0"/>
          <a:stretch/>
        </p:blipFill>
        <p:spPr>
          <a:xfrm>
            <a:off x="0" y="0"/>
            <a:ext cx="3246546" cy="5143500"/>
          </a:xfrm>
          <a:prstGeom prst="rect">
            <a:avLst/>
          </a:prstGeom>
          <a:noFill/>
          <a:ln>
            <a:noFill/>
          </a:ln>
        </p:spPr>
      </p:pic>
      <p:sp>
        <p:nvSpPr>
          <p:cNvPr id="242" name="Google Shape;242;p29"/>
          <p:cNvSpPr/>
          <p:nvPr/>
        </p:nvSpPr>
        <p:spPr>
          <a:xfrm>
            <a:off x="4086225" y="2419488"/>
            <a:ext cx="246171" cy="187444"/>
          </a:xfrm>
          <a:custGeom>
            <a:rect b="b" l="l" r="r" t="t"/>
            <a:pathLst>
              <a:path extrusionOk="0" h="374887" w="492342">
                <a:moveTo>
                  <a:pt x="0" y="0"/>
                </a:moveTo>
                <a:lnTo>
                  <a:pt x="492342" y="0"/>
                </a:lnTo>
                <a:lnTo>
                  <a:pt x="492342" y="374887"/>
                </a:lnTo>
                <a:lnTo>
                  <a:pt x="0" y="374887"/>
                </a:lnTo>
                <a:lnTo>
                  <a:pt x="0" y="0"/>
                </a:lnTo>
                <a:close/>
              </a:path>
            </a:pathLst>
          </a:custGeom>
          <a:blipFill rotWithShape="1">
            <a:blip r:embed="rId4">
              <a:alphaModFix/>
            </a:blip>
            <a:stretch>
              <a:fillRect b="0" l="-151711" r="0" t="0"/>
            </a:stretch>
          </a:blipFill>
          <a:ln>
            <a:noFill/>
          </a:ln>
        </p:spPr>
      </p:sp>
      <p:sp>
        <p:nvSpPr>
          <p:cNvPr id="243" name="Google Shape;243;p29"/>
          <p:cNvSpPr/>
          <p:nvPr/>
        </p:nvSpPr>
        <p:spPr>
          <a:xfrm>
            <a:off x="4086225" y="3895840"/>
            <a:ext cx="246171" cy="187443"/>
          </a:xfrm>
          <a:custGeom>
            <a:rect b="b" l="l" r="r" t="t"/>
            <a:pathLst>
              <a:path extrusionOk="0" h="374887" w="492342">
                <a:moveTo>
                  <a:pt x="0" y="0"/>
                </a:moveTo>
                <a:lnTo>
                  <a:pt x="492342" y="0"/>
                </a:lnTo>
                <a:lnTo>
                  <a:pt x="492342" y="374887"/>
                </a:lnTo>
                <a:lnTo>
                  <a:pt x="0" y="374887"/>
                </a:lnTo>
                <a:lnTo>
                  <a:pt x="0" y="0"/>
                </a:lnTo>
                <a:close/>
              </a:path>
            </a:pathLst>
          </a:custGeom>
          <a:blipFill rotWithShape="1">
            <a:blip r:embed="rId4">
              <a:alphaModFix/>
            </a:blip>
            <a:stretch>
              <a:fillRect b="0" l="-151711" r="0" t="0"/>
            </a:stretch>
          </a:blipFill>
          <a:ln>
            <a:noFill/>
          </a:ln>
        </p:spPr>
      </p:sp>
      <p:sp>
        <p:nvSpPr>
          <p:cNvPr id="244" name="Google Shape;244;p29"/>
          <p:cNvSpPr/>
          <p:nvPr/>
        </p:nvSpPr>
        <p:spPr>
          <a:xfrm>
            <a:off x="6696075" y="2419488"/>
            <a:ext cx="246171" cy="187444"/>
          </a:xfrm>
          <a:custGeom>
            <a:rect b="b" l="l" r="r" t="t"/>
            <a:pathLst>
              <a:path extrusionOk="0" h="374887" w="492342">
                <a:moveTo>
                  <a:pt x="0" y="0"/>
                </a:moveTo>
                <a:lnTo>
                  <a:pt x="492342" y="0"/>
                </a:lnTo>
                <a:lnTo>
                  <a:pt x="492342" y="374887"/>
                </a:lnTo>
                <a:lnTo>
                  <a:pt x="0" y="374887"/>
                </a:lnTo>
                <a:lnTo>
                  <a:pt x="0" y="0"/>
                </a:lnTo>
                <a:close/>
              </a:path>
            </a:pathLst>
          </a:custGeom>
          <a:blipFill rotWithShape="1">
            <a:blip r:embed="rId4">
              <a:alphaModFix/>
            </a:blip>
            <a:stretch>
              <a:fillRect b="0" l="-151711" r="0" t="0"/>
            </a:stretch>
          </a:blipFill>
          <a:ln>
            <a:noFill/>
          </a:ln>
        </p:spPr>
      </p:sp>
      <p:sp>
        <p:nvSpPr>
          <p:cNvPr id="245" name="Google Shape;245;p29"/>
          <p:cNvSpPr/>
          <p:nvPr/>
        </p:nvSpPr>
        <p:spPr>
          <a:xfrm>
            <a:off x="6696075" y="3895840"/>
            <a:ext cx="246171" cy="187443"/>
          </a:xfrm>
          <a:custGeom>
            <a:rect b="b" l="l" r="r" t="t"/>
            <a:pathLst>
              <a:path extrusionOk="0" h="374887" w="492342">
                <a:moveTo>
                  <a:pt x="0" y="0"/>
                </a:moveTo>
                <a:lnTo>
                  <a:pt x="492342" y="0"/>
                </a:lnTo>
                <a:lnTo>
                  <a:pt x="492342" y="374887"/>
                </a:lnTo>
                <a:lnTo>
                  <a:pt x="0" y="374887"/>
                </a:lnTo>
                <a:lnTo>
                  <a:pt x="0" y="0"/>
                </a:lnTo>
                <a:close/>
              </a:path>
            </a:pathLst>
          </a:custGeom>
          <a:blipFill rotWithShape="1">
            <a:blip r:embed="rId4">
              <a:alphaModFix/>
            </a:blip>
            <a:stretch>
              <a:fillRect b="0" l="-151711" r="0" t="0"/>
            </a:stretch>
          </a:blipFill>
          <a:ln>
            <a:noFill/>
          </a:ln>
        </p:spPr>
      </p:sp>
      <p:sp>
        <p:nvSpPr>
          <p:cNvPr id="246" name="Google Shape;246;p29"/>
          <p:cNvSpPr txBox="1"/>
          <p:nvPr/>
        </p:nvSpPr>
        <p:spPr>
          <a:xfrm>
            <a:off x="4552950" y="442913"/>
            <a:ext cx="3591600" cy="11391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 sz="3700" u="none" cap="none" strike="noStrike">
                <a:solidFill>
                  <a:srgbClr val="FFFFFF"/>
                </a:solidFill>
                <a:latin typeface="Merriweather"/>
                <a:ea typeface="Merriweather"/>
                <a:cs typeface="Merriweather"/>
                <a:sym typeface="Merriweather"/>
              </a:rPr>
              <a:t>Write your topic or idea</a:t>
            </a:r>
            <a:endParaRPr sz="700"/>
          </a:p>
        </p:txBody>
      </p:sp>
      <p:sp>
        <p:nvSpPr>
          <p:cNvPr id="247" name="Google Shape;247;p29"/>
          <p:cNvSpPr/>
          <p:nvPr/>
        </p:nvSpPr>
        <p:spPr>
          <a:xfrm>
            <a:off x="4332396" y="966555"/>
            <a:ext cx="1564893" cy="765375"/>
          </a:xfrm>
          <a:custGeom>
            <a:rect b="b" l="l" r="r" t="t"/>
            <a:pathLst>
              <a:path extrusionOk="0" h="1530751" w="3129787">
                <a:moveTo>
                  <a:pt x="0" y="0"/>
                </a:moveTo>
                <a:lnTo>
                  <a:pt x="3129788" y="0"/>
                </a:lnTo>
                <a:lnTo>
                  <a:pt x="3129788" y="1530750"/>
                </a:lnTo>
                <a:lnTo>
                  <a:pt x="0" y="1530750"/>
                </a:lnTo>
                <a:lnTo>
                  <a:pt x="0" y="0"/>
                </a:lnTo>
                <a:close/>
              </a:path>
            </a:pathLst>
          </a:custGeom>
          <a:blipFill rotWithShape="1">
            <a:blip r:embed="rId5">
              <a:alphaModFix/>
            </a:blip>
            <a:stretch>
              <a:fillRect b="0" l="0" r="0" t="0"/>
            </a:stretch>
          </a:blipFill>
          <a:ln>
            <a:noFill/>
          </a:ln>
        </p:spPr>
      </p:sp>
      <p:sp>
        <p:nvSpPr>
          <p:cNvPr id="248" name="Google Shape;248;p29"/>
          <p:cNvSpPr/>
          <p:nvPr/>
        </p:nvSpPr>
        <p:spPr>
          <a:xfrm>
            <a:off x="6272967" y="883191"/>
            <a:ext cx="1564893" cy="765376"/>
          </a:xfrm>
          <a:custGeom>
            <a:rect b="b" l="l" r="r" t="t"/>
            <a:pathLst>
              <a:path extrusionOk="0" h="1530751" w="3129787">
                <a:moveTo>
                  <a:pt x="0" y="0"/>
                </a:moveTo>
                <a:lnTo>
                  <a:pt x="3129788" y="0"/>
                </a:lnTo>
                <a:lnTo>
                  <a:pt x="3129788" y="1530750"/>
                </a:lnTo>
                <a:lnTo>
                  <a:pt x="0" y="1530750"/>
                </a:lnTo>
                <a:lnTo>
                  <a:pt x="0" y="0"/>
                </a:lnTo>
                <a:close/>
              </a:path>
            </a:pathLst>
          </a:custGeom>
          <a:blipFill rotWithShape="1">
            <a:blip r:embed="rId5">
              <a:alphaModFix/>
            </a:blip>
            <a:stretch>
              <a:fillRect b="0" l="0" r="0" t="0"/>
            </a:stretch>
          </a:blipFill>
          <a:ln>
            <a:noFill/>
          </a:ln>
        </p:spPr>
      </p:sp>
      <p:sp>
        <p:nvSpPr>
          <p:cNvPr id="249" name="Google Shape;249;p29"/>
          <p:cNvSpPr txBox="1"/>
          <p:nvPr/>
        </p:nvSpPr>
        <p:spPr>
          <a:xfrm>
            <a:off x="4557713" y="2974455"/>
            <a:ext cx="1437300" cy="277200"/>
          </a:xfrm>
          <a:prstGeom prst="rect">
            <a:avLst/>
          </a:prstGeom>
          <a:noFill/>
          <a:ln>
            <a:noFill/>
          </a:ln>
        </p:spPr>
        <p:txBody>
          <a:bodyPr anchorCtr="0" anchor="t" bIns="0" lIns="0" spcFirstLastPara="1" rIns="0" wrap="square" tIns="0">
            <a:spAutoFit/>
          </a:bodyPr>
          <a:lstStyle/>
          <a:p>
            <a:pPr indent="0" lvl="1" marL="0" marR="0" rtl="0" algn="l">
              <a:lnSpc>
                <a:spcPct val="100000"/>
              </a:lnSpc>
              <a:spcBef>
                <a:spcPts val="0"/>
              </a:spcBef>
              <a:spcAft>
                <a:spcPts val="0"/>
              </a:spcAft>
              <a:buNone/>
            </a:pPr>
            <a:r>
              <a:rPr b="0" i="0" lang="en" sz="900" u="none" cap="none" strike="noStrike">
                <a:solidFill>
                  <a:srgbClr val="FFFFFF"/>
                </a:solidFill>
                <a:latin typeface="Nunito"/>
                <a:ea typeface="Nunito"/>
                <a:cs typeface="Nunito"/>
                <a:sym typeface="Nunito"/>
              </a:rPr>
              <a:t>Elaborate on what you want to discuss. </a:t>
            </a:r>
            <a:endParaRPr sz="700"/>
          </a:p>
        </p:txBody>
      </p:sp>
      <p:sp>
        <p:nvSpPr>
          <p:cNvPr id="250" name="Google Shape;250;p29"/>
          <p:cNvSpPr txBox="1"/>
          <p:nvPr/>
        </p:nvSpPr>
        <p:spPr>
          <a:xfrm>
            <a:off x="4557713" y="4508561"/>
            <a:ext cx="1437300" cy="277200"/>
          </a:xfrm>
          <a:prstGeom prst="rect">
            <a:avLst/>
          </a:prstGeom>
          <a:noFill/>
          <a:ln>
            <a:noFill/>
          </a:ln>
        </p:spPr>
        <p:txBody>
          <a:bodyPr anchorCtr="0" anchor="t" bIns="0" lIns="0" spcFirstLastPara="1" rIns="0" wrap="square" tIns="0">
            <a:spAutoFit/>
          </a:bodyPr>
          <a:lstStyle/>
          <a:p>
            <a:pPr indent="0" lvl="1" marL="0" marR="0" rtl="0" algn="l">
              <a:lnSpc>
                <a:spcPct val="100000"/>
              </a:lnSpc>
              <a:spcBef>
                <a:spcPts val="0"/>
              </a:spcBef>
              <a:spcAft>
                <a:spcPts val="0"/>
              </a:spcAft>
              <a:buNone/>
            </a:pPr>
            <a:r>
              <a:rPr b="0" i="0" lang="en" sz="900" u="none" cap="none" strike="noStrike">
                <a:solidFill>
                  <a:srgbClr val="FFFFFF"/>
                </a:solidFill>
                <a:latin typeface="Nunito"/>
                <a:ea typeface="Nunito"/>
                <a:cs typeface="Nunito"/>
                <a:sym typeface="Nunito"/>
              </a:rPr>
              <a:t>Elaborate on what you want to discuss. </a:t>
            </a:r>
            <a:endParaRPr sz="700"/>
          </a:p>
        </p:txBody>
      </p:sp>
      <p:sp>
        <p:nvSpPr>
          <p:cNvPr id="251" name="Google Shape;251;p29"/>
          <p:cNvSpPr txBox="1"/>
          <p:nvPr/>
        </p:nvSpPr>
        <p:spPr>
          <a:xfrm>
            <a:off x="4552950" y="2333025"/>
            <a:ext cx="1344300" cy="523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 sz="1700" u="none" cap="none" strike="noStrike">
                <a:solidFill>
                  <a:srgbClr val="FF0000"/>
                </a:solidFill>
                <a:latin typeface="Merriweather"/>
                <a:ea typeface="Merriweather"/>
                <a:cs typeface="Merriweather"/>
                <a:sym typeface="Merriweather"/>
              </a:rPr>
              <a:t>Add a main point</a:t>
            </a:r>
            <a:endParaRPr sz="700"/>
          </a:p>
        </p:txBody>
      </p:sp>
      <p:sp>
        <p:nvSpPr>
          <p:cNvPr id="252" name="Google Shape;252;p29"/>
          <p:cNvSpPr txBox="1"/>
          <p:nvPr/>
        </p:nvSpPr>
        <p:spPr>
          <a:xfrm>
            <a:off x="4552950" y="3867150"/>
            <a:ext cx="1344300" cy="523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 sz="1700" u="none" cap="none" strike="noStrike">
                <a:solidFill>
                  <a:srgbClr val="FF0000"/>
                </a:solidFill>
                <a:latin typeface="Merriweather"/>
                <a:ea typeface="Merriweather"/>
                <a:cs typeface="Merriweather"/>
                <a:sym typeface="Merriweather"/>
              </a:rPr>
              <a:t>Add a main point</a:t>
            </a:r>
            <a:endParaRPr sz="700"/>
          </a:p>
        </p:txBody>
      </p:sp>
      <p:sp>
        <p:nvSpPr>
          <p:cNvPr id="253" name="Google Shape;253;p29"/>
          <p:cNvSpPr txBox="1"/>
          <p:nvPr/>
        </p:nvSpPr>
        <p:spPr>
          <a:xfrm>
            <a:off x="7118874" y="2333025"/>
            <a:ext cx="1344300" cy="523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 sz="1700" u="none" cap="none" strike="noStrike">
                <a:solidFill>
                  <a:srgbClr val="FF0000"/>
                </a:solidFill>
                <a:latin typeface="Merriweather"/>
                <a:ea typeface="Merriweather"/>
                <a:cs typeface="Merriweather"/>
                <a:sym typeface="Merriweather"/>
              </a:rPr>
              <a:t>Add a main point</a:t>
            </a:r>
            <a:endParaRPr sz="700"/>
          </a:p>
        </p:txBody>
      </p:sp>
      <p:sp>
        <p:nvSpPr>
          <p:cNvPr id="254" name="Google Shape;254;p29"/>
          <p:cNvSpPr txBox="1"/>
          <p:nvPr/>
        </p:nvSpPr>
        <p:spPr>
          <a:xfrm>
            <a:off x="7118874" y="3867150"/>
            <a:ext cx="1306800" cy="523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 sz="1700" u="none" cap="none" strike="noStrike">
                <a:solidFill>
                  <a:srgbClr val="FF0000"/>
                </a:solidFill>
                <a:latin typeface="Merriweather"/>
                <a:ea typeface="Merriweather"/>
                <a:cs typeface="Merriweather"/>
                <a:sym typeface="Merriweather"/>
              </a:rPr>
              <a:t>Add a main point</a:t>
            </a:r>
            <a:endParaRPr sz="700"/>
          </a:p>
        </p:txBody>
      </p:sp>
      <p:sp>
        <p:nvSpPr>
          <p:cNvPr id="255" name="Google Shape;255;p29"/>
          <p:cNvSpPr txBox="1"/>
          <p:nvPr/>
        </p:nvSpPr>
        <p:spPr>
          <a:xfrm>
            <a:off x="7118882" y="2974455"/>
            <a:ext cx="1437900" cy="277200"/>
          </a:xfrm>
          <a:prstGeom prst="rect">
            <a:avLst/>
          </a:prstGeom>
          <a:noFill/>
          <a:ln>
            <a:noFill/>
          </a:ln>
        </p:spPr>
        <p:txBody>
          <a:bodyPr anchorCtr="0" anchor="t" bIns="0" lIns="0" spcFirstLastPara="1" rIns="0" wrap="square" tIns="0">
            <a:spAutoFit/>
          </a:bodyPr>
          <a:lstStyle/>
          <a:p>
            <a:pPr indent="0" lvl="1" marL="0" marR="0" rtl="0" algn="l">
              <a:lnSpc>
                <a:spcPct val="100000"/>
              </a:lnSpc>
              <a:spcBef>
                <a:spcPts val="0"/>
              </a:spcBef>
              <a:spcAft>
                <a:spcPts val="0"/>
              </a:spcAft>
              <a:buNone/>
            </a:pPr>
            <a:r>
              <a:rPr b="0" i="0" lang="en" sz="900" u="none" cap="none" strike="noStrike">
                <a:solidFill>
                  <a:srgbClr val="FFFFFF"/>
                </a:solidFill>
                <a:latin typeface="Nunito"/>
                <a:ea typeface="Nunito"/>
                <a:cs typeface="Nunito"/>
                <a:sym typeface="Nunito"/>
              </a:rPr>
              <a:t>Elaborate on what you want to discuss. </a:t>
            </a:r>
            <a:endParaRPr sz="700"/>
          </a:p>
        </p:txBody>
      </p:sp>
      <p:sp>
        <p:nvSpPr>
          <p:cNvPr id="256" name="Google Shape;256;p29"/>
          <p:cNvSpPr txBox="1"/>
          <p:nvPr/>
        </p:nvSpPr>
        <p:spPr>
          <a:xfrm>
            <a:off x="7118882" y="4508561"/>
            <a:ext cx="1437900" cy="277200"/>
          </a:xfrm>
          <a:prstGeom prst="rect">
            <a:avLst/>
          </a:prstGeom>
          <a:noFill/>
          <a:ln>
            <a:noFill/>
          </a:ln>
        </p:spPr>
        <p:txBody>
          <a:bodyPr anchorCtr="0" anchor="t" bIns="0" lIns="0" spcFirstLastPara="1" rIns="0" wrap="square" tIns="0">
            <a:spAutoFit/>
          </a:bodyPr>
          <a:lstStyle/>
          <a:p>
            <a:pPr indent="0" lvl="1" marL="0" marR="0" rtl="0" algn="l">
              <a:lnSpc>
                <a:spcPct val="100000"/>
              </a:lnSpc>
              <a:spcBef>
                <a:spcPts val="0"/>
              </a:spcBef>
              <a:spcAft>
                <a:spcPts val="0"/>
              </a:spcAft>
              <a:buNone/>
            </a:pPr>
            <a:r>
              <a:rPr b="0" i="0" lang="en" sz="900" u="none" cap="none" strike="noStrike">
                <a:solidFill>
                  <a:srgbClr val="FFFFFF"/>
                </a:solidFill>
                <a:latin typeface="Nunito"/>
                <a:ea typeface="Nunito"/>
                <a:cs typeface="Nunito"/>
                <a:sym typeface="Nunito"/>
              </a:rPr>
              <a:t>Elaborate on what you want to discuss. </a:t>
            </a:r>
            <a:endParaRPr sz="700"/>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0000"/>
        </a:solidFill>
      </p:bgPr>
    </p:bg>
    <p:spTree>
      <p:nvGrpSpPr>
        <p:cNvPr id="260" name="Shape 260"/>
        <p:cNvGrpSpPr/>
        <p:nvPr/>
      </p:nvGrpSpPr>
      <p:grpSpPr>
        <a:xfrm>
          <a:off x="0" y="0"/>
          <a:ext cx="0" cy="0"/>
          <a:chOff x="0" y="0"/>
          <a:chExt cx="0" cy="0"/>
        </a:xfrm>
      </p:grpSpPr>
      <p:sp>
        <p:nvSpPr>
          <p:cNvPr id="261" name="Google Shape;261;p30"/>
          <p:cNvSpPr txBox="1"/>
          <p:nvPr/>
        </p:nvSpPr>
        <p:spPr>
          <a:xfrm>
            <a:off x="15027" y="-415558"/>
            <a:ext cx="2986024" cy="2576513"/>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 sz="15000" u="none" cap="none" strike="noStrike">
                <a:solidFill>
                  <a:srgbClr val="FFFFFF"/>
                </a:solidFill>
                <a:latin typeface="Merriweather"/>
                <a:ea typeface="Merriweather"/>
                <a:cs typeface="Merriweather"/>
                <a:sym typeface="Merriweather"/>
              </a:rPr>
              <a:t>02.</a:t>
            </a:r>
            <a:endParaRPr sz="700"/>
          </a:p>
        </p:txBody>
      </p:sp>
      <p:sp>
        <p:nvSpPr>
          <p:cNvPr id="262" name="Google Shape;262;p30"/>
          <p:cNvSpPr txBox="1"/>
          <p:nvPr/>
        </p:nvSpPr>
        <p:spPr>
          <a:xfrm>
            <a:off x="3167778" y="534151"/>
            <a:ext cx="5329469" cy="872357"/>
          </a:xfrm>
          <a:prstGeom prst="rect">
            <a:avLst/>
          </a:prstGeom>
          <a:noFill/>
          <a:ln>
            <a:noFill/>
          </a:ln>
        </p:spPr>
        <p:txBody>
          <a:bodyPr anchorCtr="0" anchor="t" bIns="0" lIns="0" spcFirstLastPara="1" rIns="0" wrap="square" tIns="0">
            <a:spAutoFit/>
          </a:bodyPr>
          <a:lstStyle/>
          <a:p>
            <a:pPr indent="0" lvl="0" marL="0" marR="0" rtl="0" algn="l">
              <a:lnSpc>
                <a:spcPct val="140003"/>
              </a:lnSpc>
              <a:spcBef>
                <a:spcPts val="0"/>
              </a:spcBef>
              <a:spcAft>
                <a:spcPts val="0"/>
              </a:spcAft>
              <a:buNone/>
            </a:pPr>
            <a:r>
              <a:rPr b="0" i="0" lang="en" sz="5100" u="none" cap="none" strike="noStrike">
                <a:solidFill>
                  <a:srgbClr val="FFFFFF"/>
                </a:solidFill>
                <a:latin typeface="Merriweather"/>
                <a:ea typeface="Merriweather"/>
                <a:cs typeface="Merriweather"/>
                <a:sym typeface="Merriweather"/>
              </a:rPr>
              <a:t>About Us</a:t>
            </a:r>
            <a:endParaRPr sz="700"/>
          </a:p>
        </p:txBody>
      </p:sp>
      <p:sp>
        <p:nvSpPr>
          <p:cNvPr id="263" name="Google Shape;263;p30"/>
          <p:cNvSpPr txBox="1"/>
          <p:nvPr/>
        </p:nvSpPr>
        <p:spPr>
          <a:xfrm>
            <a:off x="3167778" y="1565806"/>
            <a:ext cx="2301354" cy="135573"/>
          </a:xfrm>
          <a:prstGeom prst="rect">
            <a:avLst/>
          </a:prstGeom>
          <a:noFill/>
          <a:ln>
            <a:noFill/>
          </a:ln>
        </p:spPr>
        <p:txBody>
          <a:bodyPr anchorCtr="0" anchor="t" bIns="0" lIns="0" spcFirstLastPara="1" rIns="0" wrap="square" tIns="0">
            <a:spAutoFit/>
          </a:bodyPr>
          <a:lstStyle/>
          <a:p>
            <a:pPr indent="0" lvl="1" marL="0" marR="0" rtl="0" algn="l">
              <a:lnSpc>
                <a:spcPct val="140000"/>
              </a:lnSpc>
              <a:spcBef>
                <a:spcPts val="0"/>
              </a:spcBef>
              <a:spcAft>
                <a:spcPts val="0"/>
              </a:spcAft>
              <a:buNone/>
            </a:pPr>
            <a:r>
              <a:rPr b="0" i="0" lang="en" sz="900" u="none" cap="none" strike="noStrike">
                <a:solidFill>
                  <a:srgbClr val="FFFFFF"/>
                </a:solidFill>
                <a:latin typeface="Nunito"/>
                <a:ea typeface="Nunito"/>
                <a:cs typeface="Nunito"/>
                <a:sym typeface="Nunito"/>
              </a:rPr>
              <a:t>Elaborate on what you want to discuss. </a:t>
            </a:r>
            <a:endParaRPr sz="700"/>
          </a:p>
        </p:txBody>
      </p:sp>
      <p:pic>
        <p:nvPicPr>
          <p:cNvPr id="264" name="Google Shape;264;p30"/>
          <p:cNvPicPr preferRelativeResize="0"/>
          <p:nvPr/>
        </p:nvPicPr>
        <p:blipFill>
          <a:blip r:embed="rId3">
            <a:alphaModFix/>
          </a:blip>
          <a:stretch>
            <a:fillRect/>
          </a:stretch>
        </p:blipFill>
        <p:spPr>
          <a:xfrm>
            <a:off x="0" y="1995778"/>
            <a:ext cx="9144003" cy="3147723"/>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F1A38"/>
        </a:solidFill>
      </p:bgPr>
    </p:bg>
    <p:spTree>
      <p:nvGrpSpPr>
        <p:cNvPr id="268" name="Shape 268"/>
        <p:cNvGrpSpPr/>
        <p:nvPr/>
      </p:nvGrpSpPr>
      <p:grpSpPr>
        <a:xfrm>
          <a:off x="0" y="0"/>
          <a:ext cx="0" cy="0"/>
          <a:chOff x="0" y="0"/>
          <a:chExt cx="0" cy="0"/>
        </a:xfrm>
      </p:grpSpPr>
      <p:sp>
        <p:nvSpPr>
          <p:cNvPr id="269" name="Google Shape;269;p31"/>
          <p:cNvSpPr/>
          <p:nvPr/>
        </p:nvSpPr>
        <p:spPr>
          <a:xfrm>
            <a:off x="0" y="0"/>
            <a:ext cx="9144000" cy="5143500"/>
          </a:xfrm>
          <a:custGeom>
            <a:rect b="b" l="l" r="r" t="t"/>
            <a:pathLst>
              <a:path extrusionOk="0" h="10287000" w="18288000">
                <a:moveTo>
                  <a:pt x="0" y="0"/>
                </a:moveTo>
                <a:lnTo>
                  <a:pt x="18288000" y="0"/>
                </a:lnTo>
                <a:lnTo>
                  <a:pt x="18288000" y="10287000"/>
                </a:lnTo>
                <a:lnTo>
                  <a:pt x="0" y="10287000"/>
                </a:lnTo>
                <a:lnTo>
                  <a:pt x="0" y="0"/>
                </a:lnTo>
                <a:close/>
              </a:path>
            </a:pathLst>
          </a:custGeom>
          <a:blipFill rotWithShape="1">
            <a:blip r:embed="rId3">
              <a:alphaModFix/>
            </a:blip>
            <a:stretch>
              <a:fillRect b="-9219" l="0" r="0" t="-9220"/>
            </a:stretch>
          </a:blipFill>
          <a:ln>
            <a:noFill/>
          </a:ln>
        </p:spPr>
      </p:sp>
      <p:grpSp>
        <p:nvGrpSpPr>
          <p:cNvPr id="270" name="Google Shape;270;p31"/>
          <p:cNvGrpSpPr/>
          <p:nvPr/>
        </p:nvGrpSpPr>
        <p:grpSpPr>
          <a:xfrm>
            <a:off x="0" y="-72330"/>
            <a:ext cx="9143998" cy="5215830"/>
            <a:chOff x="0" y="-38100"/>
            <a:chExt cx="4816592" cy="2747433"/>
          </a:xfrm>
        </p:grpSpPr>
        <p:sp>
          <p:nvSpPr>
            <p:cNvPr id="271" name="Google Shape;271;p31"/>
            <p:cNvSpPr/>
            <p:nvPr/>
          </p:nvSpPr>
          <p:spPr>
            <a:xfrm>
              <a:off x="0" y="0"/>
              <a:ext cx="4816592" cy="2709333"/>
            </a:xfrm>
            <a:custGeom>
              <a:rect b="b" l="l" r="r" t="t"/>
              <a:pathLst>
                <a:path extrusionOk="0" h="2709333" w="4816592">
                  <a:moveTo>
                    <a:pt x="0" y="0"/>
                  </a:moveTo>
                  <a:lnTo>
                    <a:pt x="4816592" y="0"/>
                  </a:lnTo>
                  <a:lnTo>
                    <a:pt x="4816592" y="2709333"/>
                  </a:lnTo>
                  <a:lnTo>
                    <a:pt x="0" y="2709333"/>
                  </a:lnTo>
                  <a:close/>
                </a:path>
              </a:pathLst>
            </a:custGeom>
            <a:solidFill>
              <a:srgbClr val="0F1A38">
                <a:alpha val="66666"/>
              </a:srgbClr>
            </a:solidFill>
            <a:ln>
              <a:noFill/>
            </a:ln>
          </p:spPr>
        </p:sp>
        <p:sp>
          <p:nvSpPr>
            <p:cNvPr id="272" name="Google Shape;272;p31"/>
            <p:cNvSpPr txBox="1"/>
            <p:nvPr/>
          </p:nvSpPr>
          <p:spPr>
            <a:xfrm>
              <a:off x="0" y="-38100"/>
              <a:ext cx="812800" cy="850900"/>
            </a:xfrm>
            <a:prstGeom prst="rect">
              <a:avLst/>
            </a:prstGeom>
            <a:noFill/>
            <a:ln>
              <a:noFill/>
            </a:ln>
          </p:spPr>
          <p:txBody>
            <a:bodyPr anchorCtr="0" anchor="ctr" bIns="25400" lIns="25400" spcFirstLastPara="1" rIns="25400" wrap="square" tIns="25400">
              <a:noAutofit/>
            </a:bodyPr>
            <a:lstStyle/>
            <a:p>
              <a:pPr indent="0" lvl="0" marL="0" marR="0" rtl="0" algn="ctr">
                <a:lnSpc>
                  <a:spcPct val="147722"/>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sp>
        <p:nvSpPr>
          <p:cNvPr id="273" name="Google Shape;273;p31"/>
          <p:cNvSpPr/>
          <p:nvPr/>
        </p:nvSpPr>
        <p:spPr>
          <a:xfrm>
            <a:off x="-930" y="3275941"/>
            <a:ext cx="2269259" cy="76924"/>
          </a:xfrm>
          <a:custGeom>
            <a:rect b="b" l="l" r="r" t="t"/>
            <a:pathLst>
              <a:path extrusionOk="0" h="153848" w="4538517">
                <a:moveTo>
                  <a:pt x="0" y="0"/>
                </a:moveTo>
                <a:lnTo>
                  <a:pt x="4538516" y="0"/>
                </a:lnTo>
                <a:lnTo>
                  <a:pt x="4538516" y="153848"/>
                </a:lnTo>
                <a:lnTo>
                  <a:pt x="0" y="153848"/>
                </a:lnTo>
                <a:lnTo>
                  <a:pt x="0" y="0"/>
                </a:lnTo>
                <a:close/>
              </a:path>
            </a:pathLst>
          </a:custGeom>
          <a:blipFill rotWithShape="1">
            <a:blip r:embed="rId4">
              <a:alphaModFix/>
            </a:blip>
            <a:stretch>
              <a:fillRect b="0" l="0" r="0" t="0"/>
            </a:stretch>
          </a:blipFill>
          <a:ln>
            <a:noFill/>
          </a:ln>
        </p:spPr>
      </p:sp>
      <p:sp>
        <p:nvSpPr>
          <p:cNvPr id="274" name="Google Shape;274;p31"/>
          <p:cNvSpPr/>
          <p:nvPr/>
        </p:nvSpPr>
        <p:spPr>
          <a:xfrm>
            <a:off x="4818462" y="3275941"/>
            <a:ext cx="2269259" cy="76924"/>
          </a:xfrm>
          <a:custGeom>
            <a:rect b="b" l="l" r="r" t="t"/>
            <a:pathLst>
              <a:path extrusionOk="0" h="153848" w="4538517">
                <a:moveTo>
                  <a:pt x="0" y="0"/>
                </a:moveTo>
                <a:lnTo>
                  <a:pt x="4538517" y="0"/>
                </a:lnTo>
                <a:lnTo>
                  <a:pt x="4538517" y="153848"/>
                </a:lnTo>
                <a:lnTo>
                  <a:pt x="0" y="153848"/>
                </a:lnTo>
                <a:lnTo>
                  <a:pt x="0" y="0"/>
                </a:lnTo>
                <a:close/>
              </a:path>
            </a:pathLst>
          </a:custGeom>
          <a:blipFill rotWithShape="1">
            <a:blip r:embed="rId4">
              <a:alphaModFix/>
            </a:blip>
            <a:stretch>
              <a:fillRect b="0" l="0" r="0" t="0"/>
            </a:stretch>
          </a:blipFill>
          <a:ln>
            <a:noFill/>
          </a:ln>
        </p:spPr>
      </p:sp>
      <p:sp>
        <p:nvSpPr>
          <p:cNvPr id="275" name="Google Shape;275;p31"/>
          <p:cNvSpPr/>
          <p:nvPr/>
        </p:nvSpPr>
        <p:spPr>
          <a:xfrm>
            <a:off x="2406362" y="3275941"/>
            <a:ext cx="2269259" cy="76924"/>
          </a:xfrm>
          <a:custGeom>
            <a:rect b="b" l="l" r="r" t="t"/>
            <a:pathLst>
              <a:path extrusionOk="0" h="153848" w="4538517">
                <a:moveTo>
                  <a:pt x="0" y="0"/>
                </a:moveTo>
                <a:lnTo>
                  <a:pt x="4538517" y="0"/>
                </a:lnTo>
                <a:lnTo>
                  <a:pt x="4538517" y="153848"/>
                </a:lnTo>
                <a:lnTo>
                  <a:pt x="0" y="153848"/>
                </a:lnTo>
                <a:lnTo>
                  <a:pt x="0" y="0"/>
                </a:lnTo>
                <a:close/>
              </a:path>
            </a:pathLst>
          </a:custGeom>
          <a:blipFill rotWithShape="1">
            <a:blip r:embed="rId4">
              <a:alphaModFix/>
            </a:blip>
            <a:stretch>
              <a:fillRect b="0" l="0" r="0" t="0"/>
            </a:stretch>
          </a:blipFill>
          <a:ln>
            <a:noFill/>
          </a:ln>
        </p:spPr>
      </p:sp>
      <p:sp>
        <p:nvSpPr>
          <p:cNvPr id="276" name="Google Shape;276;p31"/>
          <p:cNvSpPr/>
          <p:nvPr/>
        </p:nvSpPr>
        <p:spPr>
          <a:xfrm>
            <a:off x="7225754" y="3275941"/>
            <a:ext cx="2269259" cy="76924"/>
          </a:xfrm>
          <a:custGeom>
            <a:rect b="b" l="l" r="r" t="t"/>
            <a:pathLst>
              <a:path extrusionOk="0" h="153848" w="4538517">
                <a:moveTo>
                  <a:pt x="0" y="0"/>
                </a:moveTo>
                <a:lnTo>
                  <a:pt x="4538517" y="0"/>
                </a:lnTo>
                <a:lnTo>
                  <a:pt x="4538517" y="153848"/>
                </a:lnTo>
                <a:lnTo>
                  <a:pt x="0" y="153848"/>
                </a:lnTo>
                <a:lnTo>
                  <a:pt x="0" y="0"/>
                </a:lnTo>
                <a:close/>
              </a:path>
            </a:pathLst>
          </a:custGeom>
          <a:blipFill rotWithShape="1">
            <a:blip r:embed="rId4">
              <a:alphaModFix/>
            </a:blip>
            <a:stretch>
              <a:fillRect b="0" l="0" r="0" t="0"/>
            </a:stretch>
          </a:blipFill>
          <a:ln>
            <a:noFill/>
          </a:ln>
        </p:spPr>
      </p:sp>
      <p:sp>
        <p:nvSpPr>
          <p:cNvPr id="277" name="Google Shape;277;p31"/>
          <p:cNvSpPr/>
          <p:nvPr/>
        </p:nvSpPr>
        <p:spPr>
          <a:xfrm>
            <a:off x="1141604" y="3087413"/>
            <a:ext cx="452965" cy="456283"/>
          </a:xfrm>
          <a:custGeom>
            <a:rect b="b" l="l" r="r" t="t"/>
            <a:pathLst>
              <a:path extrusionOk="0" h="912566" w="905930">
                <a:moveTo>
                  <a:pt x="0" y="0"/>
                </a:moveTo>
                <a:lnTo>
                  <a:pt x="905929" y="0"/>
                </a:lnTo>
                <a:lnTo>
                  <a:pt x="905929" y="912567"/>
                </a:lnTo>
                <a:lnTo>
                  <a:pt x="0" y="912567"/>
                </a:lnTo>
                <a:lnTo>
                  <a:pt x="0" y="0"/>
                </a:lnTo>
                <a:close/>
              </a:path>
            </a:pathLst>
          </a:custGeom>
          <a:blipFill rotWithShape="1">
            <a:blip r:embed="rId5">
              <a:alphaModFix/>
            </a:blip>
            <a:stretch>
              <a:fillRect b="0" l="0" r="0" t="0"/>
            </a:stretch>
          </a:blipFill>
          <a:ln>
            <a:noFill/>
          </a:ln>
        </p:spPr>
      </p:sp>
      <p:sp>
        <p:nvSpPr>
          <p:cNvPr id="278" name="Google Shape;278;p31"/>
          <p:cNvSpPr/>
          <p:nvPr/>
        </p:nvSpPr>
        <p:spPr>
          <a:xfrm>
            <a:off x="3285882" y="3087413"/>
            <a:ext cx="452965" cy="456283"/>
          </a:xfrm>
          <a:custGeom>
            <a:rect b="b" l="l" r="r" t="t"/>
            <a:pathLst>
              <a:path extrusionOk="0" h="912566" w="905930">
                <a:moveTo>
                  <a:pt x="0" y="0"/>
                </a:moveTo>
                <a:lnTo>
                  <a:pt x="905930" y="0"/>
                </a:lnTo>
                <a:lnTo>
                  <a:pt x="905930" y="912567"/>
                </a:lnTo>
                <a:lnTo>
                  <a:pt x="0" y="912567"/>
                </a:lnTo>
                <a:lnTo>
                  <a:pt x="0" y="0"/>
                </a:lnTo>
                <a:close/>
              </a:path>
            </a:pathLst>
          </a:custGeom>
          <a:blipFill rotWithShape="1">
            <a:blip r:embed="rId5">
              <a:alphaModFix/>
            </a:blip>
            <a:stretch>
              <a:fillRect b="0" l="0" r="0" t="0"/>
            </a:stretch>
          </a:blipFill>
          <a:ln>
            <a:noFill/>
          </a:ln>
        </p:spPr>
      </p:sp>
      <p:sp>
        <p:nvSpPr>
          <p:cNvPr id="279" name="Google Shape;279;p31"/>
          <p:cNvSpPr/>
          <p:nvPr/>
        </p:nvSpPr>
        <p:spPr>
          <a:xfrm>
            <a:off x="5421825" y="3087413"/>
            <a:ext cx="452965" cy="456283"/>
          </a:xfrm>
          <a:custGeom>
            <a:rect b="b" l="l" r="r" t="t"/>
            <a:pathLst>
              <a:path extrusionOk="0" h="912566" w="905930">
                <a:moveTo>
                  <a:pt x="0" y="0"/>
                </a:moveTo>
                <a:lnTo>
                  <a:pt x="905929" y="0"/>
                </a:lnTo>
                <a:lnTo>
                  <a:pt x="905929" y="912567"/>
                </a:lnTo>
                <a:lnTo>
                  <a:pt x="0" y="912567"/>
                </a:lnTo>
                <a:lnTo>
                  <a:pt x="0" y="0"/>
                </a:lnTo>
                <a:close/>
              </a:path>
            </a:pathLst>
          </a:custGeom>
          <a:blipFill rotWithShape="1">
            <a:blip r:embed="rId5">
              <a:alphaModFix/>
            </a:blip>
            <a:stretch>
              <a:fillRect b="0" l="0" r="0" t="0"/>
            </a:stretch>
          </a:blipFill>
          <a:ln>
            <a:noFill/>
          </a:ln>
        </p:spPr>
      </p:sp>
      <p:sp>
        <p:nvSpPr>
          <p:cNvPr id="280" name="Google Shape;280;p31"/>
          <p:cNvSpPr/>
          <p:nvPr/>
        </p:nvSpPr>
        <p:spPr>
          <a:xfrm>
            <a:off x="7561937" y="3087413"/>
            <a:ext cx="452965" cy="456283"/>
          </a:xfrm>
          <a:custGeom>
            <a:rect b="b" l="l" r="r" t="t"/>
            <a:pathLst>
              <a:path extrusionOk="0" h="912566" w="905930">
                <a:moveTo>
                  <a:pt x="0" y="0"/>
                </a:moveTo>
                <a:lnTo>
                  <a:pt x="905929" y="0"/>
                </a:lnTo>
                <a:lnTo>
                  <a:pt x="905929" y="912567"/>
                </a:lnTo>
                <a:lnTo>
                  <a:pt x="0" y="912567"/>
                </a:lnTo>
                <a:lnTo>
                  <a:pt x="0" y="0"/>
                </a:lnTo>
                <a:close/>
              </a:path>
            </a:pathLst>
          </a:custGeom>
          <a:blipFill rotWithShape="1">
            <a:blip r:embed="rId5">
              <a:alphaModFix/>
            </a:blip>
            <a:stretch>
              <a:fillRect b="0" l="0" r="0" t="0"/>
            </a:stretch>
          </a:blipFill>
          <a:ln>
            <a:noFill/>
          </a:ln>
        </p:spPr>
      </p:sp>
      <p:sp>
        <p:nvSpPr>
          <p:cNvPr id="281" name="Google Shape;281;p31"/>
          <p:cNvSpPr/>
          <p:nvPr/>
        </p:nvSpPr>
        <p:spPr>
          <a:xfrm>
            <a:off x="2556229" y="931964"/>
            <a:ext cx="2648134" cy="755922"/>
          </a:xfrm>
          <a:custGeom>
            <a:rect b="b" l="l" r="r" t="t"/>
            <a:pathLst>
              <a:path extrusionOk="0" h="1511844" w="5296267">
                <a:moveTo>
                  <a:pt x="0" y="0"/>
                </a:moveTo>
                <a:lnTo>
                  <a:pt x="5296268" y="0"/>
                </a:lnTo>
                <a:lnTo>
                  <a:pt x="5296268" y="1511843"/>
                </a:lnTo>
                <a:lnTo>
                  <a:pt x="0" y="1511843"/>
                </a:lnTo>
                <a:lnTo>
                  <a:pt x="0" y="0"/>
                </a:lnTo>
                <a:close/>
              </a:path>
            </a:pathLst>
          </a:custGeom>
          <a:blipFill rotWithShape="1">
            <a:blip r:embed="rId6">
              <a:alphaModFix/>
            </a:blip>
            <a:stretch>
              <a:fillRect b="0" l="0" r="0" t="0"/>
            </a:stretch>
          </a:blipFill>
          <a:ln>
            <a:noFill/>
          </a:ln>
        </p:spPr>
      </p:sp>
      <p:sp>
        <p:nvSpPr>
          <p:cNvPr id="282" name="Google Shape;282;p31"/>
          <p:cNvSpPr txBox="1"/>
          <p:nvPr/>
        </p:nvSpPr>
        <p:spPr>
          <a:xfrm>
            <a:off x="514350" y="442913"/>
            <a:ext cx="8115300" cy="11391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 sz="3700" u="none" cap="none" strike="noStrike">
                <a:solidFill>
                  <a:srgbClr val="FFFFFF"/>
                </a:solidFill>
                <a:latin typeface="Merriweather"/>
                <a:ea typeface="Merriweather"/>
                <a:cs typeface="Merriweather"/>
                <a:sym typeface="Merriweather"/>
              </a:rPr>
              <a:t>Add a</a:t>
            </a:r>
            <a:endParaRPr sz="700"/>
          </a:p>
          <a:p>
            <a:pPr indent="0" lvl="0" marL="0" marR="0" rtl="0" algn="ctr">
              <a:lnSpc>
                <a:spcPct val="100000"/>
              </a:lnSpc>
              <a:spcBef>
                <a:spcPts val="0"/>
              </a:spcBef>
              <a:spcAft>
                <a:spcPts val="0"/>
              </a:spcAft>
              <a:buNone/>
            </a:pPr>
            <a:r>
              <a:rPr b="0" i="0" lang="en" sz="3700" u="none" cap="none" strike="noStrike">
                <a:solidFill>
                  <a:srgbClr val="FFFFFF"/>
                </a:solidFill>
                <a:latin typeface="Merriweather"/>
                <a:ea typeface="Merriweather"/>
                <a:cs typeface="Merriweather"/>
                <a:sym typeface="Merriweather"/>
              </a:rPr>
              <a:t>Timeline Page</a:t>
            </a:r>
            <a:endParaRPr sz="700"/>
          </a:p>
        </p:txBody>
      </p:sp>
      <p:sp>
        <p:nvSpPr>
          <p:cNvPr id="283" name="Google Shape;283;p31"/>
          <p:cNvSpPr txBox="1"/>
          <p:nvPr/>
        </p:nvSpPr>
        <p:spPr>
          <a:xfrm>
            <a:off x="651900" y="2368925"/>
            <a:ext cx="1432500" cy="5232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1" lang="en" sz="1700" u="none" cap="none" strike="noStrike">
                <a:solidFill>
                  <a:srgbClr val="FFFFFF"/>
                </a:solidFill>
                <a:latin typeface="Merriweather"/>
                <a:ea typeface="Merriweather"/>
                <a:cs typeface="Merriweather"/>
                <a:sym typeface="Merriweather"/>
              </a:rPr>
              <a:t>Add a main point</a:t>
            </a:r>
            <a:endParaRPr i="1" sz="700"/>
          </a:p>
        </p:txBody>
      </p:sp>
      <p:sp>
        <p:nvSpPr>
          <p:cNvPr id="284" name="Google Shape;284;p31"/>
          <p:cNvSpPr txBox="1"/>
          <p:nvPr/>
        </p:nvSpPr>
        <p:spPr>
          <a:xfrm>
            <a:off x="651900" y="3667189"/>
            <a:ext cx="1432500" cy="277200"/>
          </a:xfrm>
          <a:prstGeom prst="rect">
            <a:avLst/>
          </a:prstGeom>
          <a:noFill/>
          <a:ln>
            <a:noFill/>
          </a:ln>
        </p:spPr>
        <p:txBody>
          <a:bodyPr anchorCtr="0" anchor="t" bIns="0" lIns="0" spcFirstLastPara="1" rIns="0" wrap="square" tIns="0">
            <a:spAutoFit/>
          </a:bodyPr>
          <a:lstStyle/>
          <a:p>
            <a:pPr indent="0" lvl="1" marL="0" marR="0" rtl="0" algn="ctr">
              <a:lnSpc>
                <a:spcPct val="100000"/>
              </a:lnSpc>
              <a:spcBef>
                <a:spcPts val="0"/>
              </a:spcBef>
              <a:spcAft>
                <a:spcPts val="0"/>
              </a:spcAft>
              <a:buNone/>
            </a:pPr>
            <a:r>
              <a:rPr b="0" i="0" lang="en" sz="900" u="none" cap="none" strike="noStrike">
                <a:solidFill>
                  <a:srgbClr val="FFFFFF"/>
                </a:solidFill>
                <a:latin typeface="Nunito"/>
                <a:ea typeface="Nunito"/>
                <a:cs typeface="Nunito"/>
                <a:sym typeface="Nunito"/>
              </a:rPr>
              <a:t>Elaborate on what you want to discuss. </a:t>
            </a:r>
            <a:endParaRPr sz="700"/>
          </a:p>
        </p:txBody>
      </p:sp>
      <p:sp>
        <p:nvSpPr>
          <p:cNvPr id="285" name="Google Shape;285;p31"/>
          <p:cNvSpPr txBox="1"/>
          <p:nvPr/>
        </p:nvSpPr>
        <p:spPr>
          <a:xfrm>
            <a:off x="2796179" y="2368925"/>
            <a:ext cx="1432500" cy="5232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1" lang="en" sz="1700" u="none" cap="none" strike="noStrike">
                <a:solidFill>
                  <a:srgbClr val="FFFFFF"/>
                </a:solidFill>
                <a:latin typeface="Merriweather"/>
                <a:ea typeface="Merriweather"/>
                <a:cs typeface="Merriweather"/>
                <a:sym typeface="Merriweather"/>
              </a:rPr>
              <a:t>Add a main point</a:t>
            </a:r>
            <a:endParaRPr i="1" sz="700"/>
          </a:p>
        </p:txBody>
      </p:sp>
      <p:sp>
        <p:nvSpPr>
          <p:cNvPr id="286" name="Google Shape;286;p31"/>
          <p:cNvSpPr txBox="1"/>
          <p:nvPr/>
        </p:nvSpPr>
        <p:spPr>
          <a:xfrm>
            <a:off x="2796179" y="3667189"/>
            <a:ext cx="1432500" cy="277200"/>
          </a:xfrm>
          <a:prstGeom prst="rect">
            <a:avLst/>
          </a:prstGeom>
          <a:noFill/>
          <a:ln>
            <a:noFill/>
          </a:ln>
        </p:spPr>
        <p:txBody>
          <a:bodyPr anchorCtr="0" anchor="t" bIns="0" lIns="0" spcFirstLastPara="1" rIns="0" wrap="square" tIns="0">
            <a:spAutoFit/>
          </a:bodyPr>
          <a:lstStyle/>
          <a:p>
            <a:pPr indent="0" lvl="1" marL="0" marR="0" rtl="0" algn="ctr">
              <a:lnSpc>
                <a:spcPct val="100000"/>
              </a:lnSpc>
              <a:spcBef>
                <a:spcPts val="0"/>
              </a:spcBef>
              <a:spcAft>
                <a:spcPts val="0"/>
              </a:spcAft>
              <a:buNone/>
            </a:pPr>
            <a:r>
              <a:rPr b="0" i="0" lang="en" sz="900" u="none" cap="none" strike="noStrike">
                <a:solidFill>
                  <a:srgbClr val="FFFFFF"/>
                </a:solidFill>
                <a:latin typeface="Nunito"/>
                <a:ea typeface="Nunito"/>
                <a:cs typeface="Nunito"/>
                <a:sym typeface="Nunito"/>
              </a:rPr>
              <a:t>Elaborate on what you want to discuss. </a:t>
            </a:r>
            <a:endParaRPr sz="700"/>
          </a:p>
        </p:txBody>
      </p:sp>
      <p:sp>
        <p:nvSpPr>
          <p:cNvPr id="287" name="Google Shape;287;p31"/>
          <p:cNvSpPr txBox="1"/>
          <p:nvPr/>
        </p:nvSpPr>
        <p:spPr>
          <a:xfrm>
            <a:off x="7084738" y="2368925"/>
            <a:ext cx="1407300" cy="5232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1" lang="en" sz="1700" u="none" cap="none" strike="noStrike">
                <a:solidFill>
                  <a:srgbClr val="FFFFFF"/>
                </a:solidFill>
                <a:latin typeface="Merriweather"/>
                <a:ea typeface="Merriweather"/>
                <a:cs typeface="Merriweather"/>
                <a:sym typeface="Merriweather"/>
              </a:rPr>
              <a:t>Add a main point</a:t>
            </a:r>
            <a:endParaRPr i="1" sz="700"/>
          </a:p>
        </p:txBody>
      </p:sp>
      <p:sp>
        <p:nvSpPr>
          <p:cNvPr id="288" name="Google Shape;288;p31"/>
          <p:cNvSpPr txBox="1"/>
          <p:nvPr/>
        </p:nvSpPr>
        <p:spPr>
          <a:xfrm>
            <a:off x="7084738" y="3667189"/>
            <a:ext cx="1407300" cy="277200"/>
          </a:xfrm>
          <a:prstGeom prst="rect">
            <a:avLst/>
          </a:prstGeom>
          <a:noFill/>
          <a:ln>
            <a:noFill/>
          </a:ln>
        </p:spPr>
        <p:txBody>
          <a:bodyPr anchorCtr="0" anchor="t" bIns="0" lIns="0" spcFirstLastPara="1" rIns="0" wrap="square" tIns="0">
            <a:spAutoFit/>
          </a:bodyPr>
          <a:lstStyle/>
          <a:p>
            <a:pPr indent="0" lvl="1" marL="0" marR="0" rtl="0" algn="ctr">
              <a:lnSpc>
                <a:spcPct val="100000"/>
              </a:lnSpc>
              <a:spcBef>
                <a:spcPts val="0"/>
              </a:spcBef>
              <a:spcAft>
                <a:spcPts val="0"/>
              </a:spcAft>
              <a:buNone/>
            </a:pPr>
            <a:r>
              <a:rPr b="0" i="0" lang="en" sz="900" u="none" cap="none" strike="noStrike">
                <a:solidFill>
                  <a:srgbClr val="FFFFFF"/>
                </a:solidFill>
                <a:latin typeface="Nunito"/>
                <a:ea typeface="Nunito"/>
                <a:cs typeface="Nunito"/>
                <a:sym typeface="Nunito"/>
              </a:rPr>
              <a:t>Elaborate on what you want to discuss. </a:t>
            </a:r>
            <a:endParaRPr sz="700"/>
          </a:p>
        </p:txBody>
      </p:sp>
      <p:sp>
        <p:nvSpPr>
          <p:cNvPr id="289" name="Google Shape;289;p31"/>
          <p:cNvSpPr txBox="1"/>
          <p:nvPr/>
        </p:nvSpPr>
        <p:spPr>
          <a:xfrm>
            <a:off x="4940459" y="2368925"/>
            <a:ext cx="1415700" cy="5232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1" lang="en" sz="1700" u="none" cap="none" strike="noStrike">
                <a:solidFill>
                  <a:srgbClr val="FFFFFF"/>
                </a:solidFill>
                <a:latin typeface="Merriweather"/>
                <a:ea typeface="Merriweather"/>
                <a:cs typeface="Merriweather"/>
                <a:sym typeface="Merriweather"/>
              </a:rPr>
              <a:t>Add a main point</a:t>
            </a:r>
            <a:endParaRPr i="1" sz="700"/>
          </a:p>
        </p:txBody>
      </p:sp>
      <p:sp>
        <p:nvSpPr>
          <p:cNvPr id="290" name="Google Shape;290;p31"/>
          <p:cNvSpPr txBox="1"/>
          <p:nvPr/>
        </p:nvSpPr>
        <p:spPr>
          <a:xfrm>
            <a:off x="4940459" y="3667189"/>
            <a:ext cx="1415700" cy="277200"/>
          </a:xfrm>
          <a:prstGeom prst="rect">
            <a:avLst/>
          </a:prstGeom>
          <a:noFill/>
          <a:ln>
            <a:noFill/>
          </a:ln>
        </p:spPr>
        <p:txBody>
          <a:bodyPr anchorCtr="0" anchor="t" bIns="0" lIns="0" spcFirstLastPara="1" rIns="0" wrap="square" tIns="0">
            <a:spAutoFit/>
          </a:bodyPr>
          <a:lstStyle/>
          <a:p>
            <a:pPr indent="0" lvl="1" marL="0" marR="0" rtl="0" algn="ctr">
              <a:lnSpc>
                <a:spcPct val="100000"/>
              </a:lnSpc>
              <a:spcBef>
                <a:spcPts val="0"/>
              </a:spcBef>
              <a:spcAft>
                <a:spcPts val="0"/>
              </a:spcAft>
              <a:buNone/>
            </a:pPr>
            <a:r>
              <a:rPr b="0" i="0" lang="en" sz="900" u="none" cap="none" strike="noStrike">
                <a:solidFill>
                  <a:srgbClr val="FFFFFF"/>
                </a:solidFill>
                <a:latin typeface="Nunito"/>
                <a:ea typeface="Nunito"/>
                <a:cs typeface="Nunito"/>
                <a:sym typeface="Nunito"/>
              </a:rPr>
              <a:t>Elaborate on what you want to discuss. </a:t>
            </a:r>
            <a:endParaRPr sz="700"/>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FFFFFF"/>
      </a:dk1>
      <a:lt1>
        <a:srgbClr val="0F1A38"/>
      </a:lt1>
      <a:dk2>
        <a:srgbClr val="FFFFFF"/>
      </a:dk2>
      <a:lt2>
        <a:srgbClr val="FF3232"/>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