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10287000" cx="18288000"/>
  <p:notesSz cx="6858000" cy="9144000"/>
  <p:embeddedFontLst>
    <p:embeddedFont>
      <p:font typeface="Sansita"/>
      <p:regular r:id="rId31"/>
      <p:bold r:id="rId32"/>
      <p:italic r:id="rId33"/>
      <p:boldItalic r:id="rId34"/>
    </p:embeddedFont>
    <p:embeddedFont>
      <p:font typeface="DM Sans"/>
      <p:bold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Sansita-regular.fntdata"/><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Sansita-italic.fntdata"/><Relationship Id="rId10" Type="http://schemas.openxmlformats.org/officeDocument/2006/relationships/slide" Target="slides/slide5.xml"/><Relationship Id="rId32" Type="http://schemas.openxmlformats.org/officeDocument/2006/relationships/font" Target="fonts/Sansita-bold.fntdata"/><Relationship Id="rId13" Type="http://schemas.openxmlformats.org/officeDocument/2006/relationships/slide" Target="slides/slide8.xml"/><Relationship Id="rId35" Type="http://schemas.openxmlformats.org/officeDocument/2006/relationships/font" Target="fonts/DMSans-bold.fntdata"/><Relationship Id="rId12" Type="http://schemas.openxmlformats.org/officeDocument/2006/relationships/slide" Target="slides/slide7.xml"/><Relationship Id="rId34" Type="http://schemas.openxmlformats.org/officeDocument/2006/relationships/font" Target="fonts/Sansita-boldItalic.fntdata"/><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DMSans-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jp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jp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jpg"/><Relationship Id="rId4" Type="http://schemas.openxmlformats.org/officeDocument/2006/relationships/image" Target="../media/image18.png"/><Relationship Id="rId5"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jpg"/><Relationship Id="rId4" Type="http://schemas.openxmlformats.org/officeDocument/2006/relationships/image" Target="../media/image15.png"/><Relationship Id="rId10" Type="http://schemas.openxmlformats.org/officeDocument/2006/relationships/image" Target="../media/image29.png"/><Relationship Id="rId9" Type="http://schemas.openxmlformats.org/officeDocument/2006/relationships/image" Target="../media/image25.png"/><Relationship Id="rId5" Type="http://schemas.openxmlformats.org/officeDocument/2006/relationships/image" Target="../media/image21.png"/><Relationship Id="rId6" Type="http://schemas.openxmlformats.org/officeDocument/2006/relationships/image" Target="../media/image17.png"/><Relationship Id="rId7" Type="http://schemas.openxmlformats.org/officeDocument/2006/relationships/image" Target="../media/image23.png"/><Relationship Id="rId8"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jpg"/><Relationship Id="rId4" Type="http://schemas.openxmlformats.org/officeDocument/2006/relationships/image" Target="../media/image24.png"/><Relationship Id="rId5" Type="http://schemas.openxmlformats.org/officeDocument/2006/relationships/image" Target="../media/image36.png"/><Relationship Id="rId6" Type="http://schemas.openxmlformats.org/officeDocument/2006/relationships/image" Target="../media/image35.png"/><Relationship Id="rId7" Type="http://schemas.openxmlformats.org/officeDocument/2006/relationships/image" Target="../media/image3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jpg"/><Relationship Id="rId4" Type="http://schemas.openxmlformats.org/officeDocument/2006/relationships/image" Target="../media/image2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jpg"/><Relationship Id="rId4" Type="http://schemas.openxmlformats.org/officeDocument/2006/relationships/image" Target="../media/image2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jp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jpg"/><Relationship Id="rId4" Type="http://schemas.openxmlformats.org/officeDocument/2006/relationships/image" Target="../media/image30.png"/><Relationship Id="rId5" Type="http://schemas.openxmlformats.org/officeDocument/2006/relationships/image" Target="../media/image3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9.jp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jpg"/><Relationship Id="rId4" Type="http://schemas.openxmlformats.org/officeDocument/2006/relationships/image" Target="../media/image38.png"/><Relationship Id="rId5"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jpg"/><Relationship Id="rId4" Type="http://schemas.openxmlformats.org/officeDocument/2006/relationships/image" Target="../media/image32.png"/><Relationship Id="rId11" Type="http://schemas.openxmlformats.org/officeDocument/2006/relationships/image" Target="../media/image44.png"/><Relationship Id="rId10" Type="http://schemas.openxmlformats.org/officeDocument/2006/relationships/image" Target="../media/image45.png"/><Relationship Id="rId12" Type="http://schemas.openxmlformats.org/officeDocument/2006/relationships/image" Target="../media/image46.png"/><Relationship Id="rId9" Type="http://schemas.openxmlformats.org/officeDocument/2006/relationships/image" Target="../media/image39.png"/><Relationship Id="rId5" Type="http://schemas.openxmlformats.org/officeDocument/2006/relationships/image" Target="../media/image41.png"/><Relationship Id="rId6" Type="http://schemas.openxmlformats.org/officeDocument/2006/relationships/image" Target="../media/image43.png"/><Relationship Id="rId7" Type="http://schemas.openxmlformats.org/officeDocument/2006/relationships/image" Target="../media/image42.png"/><Relationship Id="rId8" Type="http://schemas.openxmlformats.org/officeDocument/2006/relationships/image" Target="../media/image3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jpg"/><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jp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9.jp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9.jpg"/><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jpg"/><Relationship Id="rId4" Type="http://schemas.openxmlformats.org/officeDocument/2006/relationships/image" Target="../media/image6.png"/><Relationship Id="rId5"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jp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jp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jpg"/><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jp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3"/>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85" name="Google Shape;85;p13"/>
          <p:cNvPicPr preferRelativeResize="0"/>
          <p:nvPr/>
        </p:nvPicPr>
        <p:blipFill rotWithShape="1">
          <a:blip r:embed="rId4">
            <a:alphaModFix/>
          </a:blip>
          <a:srcRect b="0" l="19520" r="0" t="16870"/>
          <a:stretch/>
        </p:blipFill>
        <p:spPr>
          <a:xfrm>
            <a:off x="11036942" y="553895"/>
            <a:ext cx="6677110" cy="9714055"/>
          </a:xfrm>
          <a:prstGeom prst="rect">
            <a:avLst/>
          </a:prstGeom>
          <a:noFill/>
          <a:ln>
            <a:noFill/>
          </a:ln>
        </p:spPr>
      </p:pic>
      <p:cxnSp>
        <p:nvCxnSpPr>
          <p:cNvPr id="86" name="Google Shape;86;p13"/>
          <p:cNvCxnSpPr/>
          <p:nvPr/>
        </p:nvCxnSpPr>
        <p:spPr>
          <a:xfrm rot="10800000">
            <a:off x="563420" y="-45048"/>
            <a:ext cx="0" cy="10377096"/>
          </a:xfrm>
          <a:prstGeom prst="straightConnector1">
            <a:avLst/>
          </a:prstGeom>
          <a:noFill/>
          <a:ln cap="flat" cmpd="sng" w="19050">
            <a:solidFill>
              <a:srgbClr val="000000"/>
            </a:solidFill>
            <a:prstDash val="solid"/>
            <a:round/>
            <a:headEnd len="sm" w="sm" type="none"/>
            <a:tailEnd len="sm" w="sm" type="none"/>
          </a:ln>
        </p:spPr>
      </p:cxnSp>
      <p:cxnSp>
        <p:nvCxnSpPr>
          <p:cNvPr id="87" name="Google Shape;87;p13"/>
          <p:cNvCxnSpPr/>
          <p:nvPr/>
        </p:nvCxnSpPr>
        <p:spPr>
          <a:xfrm rot="10800000">
            <a:off x="17724580" y="553895"/>
            <a:ext cx="0" cy="9747721"/>
          </a:xfrm>
          <a:prstGeom prst="straightConnector1">
            <a:avLst/>
          </a:prstGeom>
          <a:noFill/>
          <a:ln cap="flat" cmpd="sng" w="19050">
            <a:solidFill>
              <a:srgbClr val="000000"/>
            </a:solidFill>
            <a:prstDash val="solid"/>
            <a:round/>
            <a:headEnd len="sm" w="sm" type="none"/>
            <a:tailEnd len="sm" w="sm" type="none"/>
          </a:ln>
        </p:spPr>
      </p:cxnSp>
      <p:cxnSp>
        <p:nvCxnSpPr>
          <p:cNvPr id="88" name="Google Shape;88;p13"/>
          <p:cNvCxnSpPr/>
          <p:nvPr/>
        </p:nvCxnSpPr>
        <p:spPr>
          <a:xfrm rot="10800000">
            <a:off x="566690" y="563420"/>
            <a:ext cx="17147361" cy="0"/>
          </a:xfrm>
          <a:prstGeom prst="straightConnector1">
            <a:avLst/>
          </a:prstGeom>
          <a:noFill/>
          <a:ln cap="flat" cmpd="sng" w="19050">
            <a:solidFill>
              <a:srgbClr val="000000"/>
            </a:solidFill>
            <a:prstDash val="solid"/>
            <a:round/>
            <a:headEnd len="sm" w="sm" type="none"/>
            <a:tailEnd len="sm" w="sm" type="none"/>
          </a:ln>
        </p:spPr>
      </p:cxnSp>
      <p:grpSp>
        <p:nvGrpSpPr>
          <p:cNvPr id="89" name="Google Shape;89;p13"/>
          <p:cNvGrpSpPr/>
          <p:nvPr/>
        </p:nvGrpSpPr>
        <p:grpSpPr>
          <a:xfrm>
            <a:off x="1298030" y="8979333"/>
            <a:ext cx="9013828" cy="3266922"/>
            <a:chOff x="0" y="-47625"/>
            <a:chExt cx="2374012" cy="860425"/>
          </a:xfrm>
        </p:grpSpPr>
        <p:sp>
          <p:nvSpPr>
            <p:cNvPr id="90" name="Google Shape;90;p13"/>
            <p:cNvSpPr/>
            <p:nvPr/>
          </p:nvSpPr>
          <p:spPr>
            <a:xfrm>
              <a:off x="0" y="0"/>
              <a:ext cx="2374012" cy="145882"/>
            </a:xfrm>
            <a:custGeom>
              <a:rect b="b" l="l" r="r" t="t"/>
              <a:pathLst>
                <a:path extrusionOk="0" h="145882" w="2374012">
                  <a:moveTo>
                    <a:pt x="0" y="0"/>
                  </a:moveTo>
                  <a:lnTo>
                    <a:pt x="2374012" y="0"/>
                  </a:lnTo>
                  <a:lnTo>
                    <a:pt x="2374012" y="145882"/>
                  </a:lnTo>
                  <a:lnTo>
                    <a:pt x="0" y="145882"/>
                  </a:lnTo>
                  <a:close/>
                </a:path>
              </a:pathLst>
            </a:custGeom>
            <a:solidFill>
              <a:srgbClr val="000000">
                <a:alpha val="0"/>
              </a:srgbClr>
            </a:solidFill>
            <a:ln cap="flat" cmpd="sng" w="19050">
              <a:solidFill>
                <a:srgbClr val="000000"/>
              </a:solidFill>
              <a:prstDash val="solid"/>
              <a:round/>
              <a:headEnd len="sm" w="sm" type="none"/>
              <a:tailEnd len="sm" w="sm" type="none"/>
            </a:ln>
          </p:spPr>
        </p:sp>
        <p:sp>
          <p:nvSpPr>
            <p:cNvPr id="91" name="Google Shape;91;p1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92" name="Google Shape;92;p13"/>
          <p:cNvCxnSpPr/>
          <p:nvPr/>
        </p:nvCxnSpPr>
        <p:spPr>
          <a:xfrm rot="10800000">
            <a:off x="11027417" y="-109146"/>
            <a:ext cx="0" cy="10377096"/>
          </a:xfrm>
          <a:prstGeom prst="straightConnector1">
            <a:avLst/>
          </a:prstGeom>
          <a:noFill/>
          <a:ln cap="flat" cmpd="sng" w="19050">
            <a:solidFill>
              <a:srgbClr val="000000"/>
            </a:solidFill>
            <a:prstDash val="solid"/>
            <a:round/>
            <a:headEnd len="sm" w="sm" type="none"/>
            <a:tailEnd len="sm" w="sm" type="none"/>
          </a:ln>
        </p:spPr>
      </p:cxnSp>
      <p:cxnSp>
        <p:nvCxnSpPr>
          <p:cNvPr id="93" name="Google Shape;93;p13"/>
          <p:cNvCxnSpPr/>
          <p:nvPr/>
        </p:nvCxnSpPr>
        <p:spPr>
          <a:xfrm rot="10800000">
            <a:off x="4041866" y="-84032"/>
            <a:ext cx="0" cy="656977"/>
          </a:xfrm>
          <a:prstGeom prst="straightConnector1">
            <a:avLst/>
          </a:prstGeom>
          <a:noFill/>
          <a:ln cap="flat" cmpd="sng" w="19050">
            <a:solidFill>
              <a:srgbClr val="000000"/>
            </a:solidFill>
            <a:prstDash val="solid"/>
            <a:round/>
            <a:headEnd len="sm" w="sm" type="none"/>
            <a:tailEnd len="sm" w="sm" type="none"/>
          </a:ln>
        </p:spPr>
      </p:cxnSp>
      <p:cxnSp>
        <p:nvCxnSpPr>
          <p:cNvPr id="94" name="Google Shape;94;p13"/>
          <p:cNvCxnSpPr/>
          <p:nvPr/>
        </p:nvCxnSpPr>
        <p:spPr>
          <a:xfrm rot="10800000">
            <a:off x="7529921" y="-84032"/>
            <a:ext cx="0" cy="656977"/>
          </a:xfrm>
          <a:prstGeom prst="straightConnector1">
            <a:avLst/>
          </a:prstGeom>
          <a:noFill/>
          <a:ln cap="flat" cmpd="sng" w="19050">
            <a:solidFill>
              <a:srgbClr val="000000"/>
            </a:solidFill>
            <a:prstDash val="solid"/>
            <a:round/>
            <a:headEnd len="sm" w="sm" type="none"/>
            <a:tailEnd len="sm" w="sm" type="none"/>
          </a:ln>
        </p:spPr>
      </p:cxnSp>
      <p:grpSp>
        <p:nvGrpSpPr>
          <p:cNvPr id="95" name="Google Shape;95;p13"/>
          <p:cNvGrpSpPr/>
          <p:nvPr/>
        </p:nvGrpSpPr>
        <p:grpSpPr>
          <a:xfrm>
            <a:off x="2299270" y="6465326"/>
            <a:ext cx="7011347" cy="2694833"/>
            <a:chOff x="0" y="447675"/>
            <a:chExt cx="9348463" cy="3593111"/>
          </a:xfrm>
        </p:grpSpPr>
        <p:sp>
          <p:nvSpPr>
            <p:cNvPr id="96" name="Google Shape;96;p13"/>
            <p:cNvSpPr txBox="1"/>
            <p:nvPr/>
          </p:nvSpPr>
          <p:spPr>
            <a:xfrm>
              <a:off x="0" y="447675"/>
              <a:ext cx="9158642" cy="1983105"/>
            </a:xfrm>
            <a:prstGeom prst="rect">
              <a:avLst/>
            </a:prstGeom>
            <a:noFill/>
            <a:ln>
              <a:noFill/>
            </a:ln>
          </p:spPr>
          <p:txBody>
            <a:bodyPr anchorCtr="0" anchor="t" bIns="0" lIns="0" spcFirstLastPara="1" rIns="0" wrap="square" tIns="0">
              <a:spAutoFit/>
            </a:bodyPr>
            <a:lstStyle/>
            <a:p>
              <a:pPr indent="0" lvl="0" marL="0" marR="0" rtl="0" algn="ctr">
                <a:lnSpc>
                  <a:spcPct val="81000"/>
                </a:lnSpc>
                <a:spcBef>
                  <a:spcPts val="0"/>
                </a:spcBef>
                <a:spcAft>
                  <a:spcPts val="0"/>
                </a:spcAft>
                <a:buNone/>
              </a:pPr>
              <a:r>
                <a:rPr b="1" i="0" lang="en-US" sz="12000" u="none" cap="none" strike="noStrike">
                  <a:solidFill>
                    <a:srgbClr val="000000"/>
                  </a:solidFill>
                  <a:latin typeface="DM Sans"/>
                  <a:ea typeface="DM Sans"/>
                  <a:cs typeface="DM Sans"/>
                  <a:sym typeface="DM Sans"/>
                </a:rPr>
                <a:t>CLEAN</a:t>
              </a:r>
              <a:endParaRPr/>
            </a:p>
          </p:txBody>
        </p:sp>
        <p:sp>
          <p:nvSpPr>
            <p:cNvPr id="97" name="Google Shape;97;p13"/>
            <p:cNvSpPr txBox="1"/>
            <p:nvPr/>
          </p:nvSpPr>
          <p:spPr>
            <a:xfrm>
              <a:off x="189821" y="2057681"/>
              <a:ext cx="9158642" cy="1983105"/>
            </a:xfrm>
            <a:prstGeom prst="rect">
              <a:avLst/>
            </a:prstGeom>
            <a:noFill/>
            <a:ln>
              <a:noFill/>
            </a:ln>
          </p:spPr>
          <p:txBody>
            <a:bodyPr anchorCtr="0" anchor="t" bIns="0" lIns="0" spcFirstLastPara="1" rIns="0" wrap="square" tIns="0">
              <a:spAutoFit/>
            </a:bodyPr>
            <a:lstStyle/>
            <a:p>
              <a:pPr indent="0" lvl="0" marL="0" marR="0" rtl="0" algn="ctr">
                <a:lnSpc>
                  <a:spcPct val="81000"/>
                </a:lnSpc>
                <a:spcBef>
                  <a:spcPts val="0"/>
                </a:spcBef>
                <a:spcAft>
                  <a:spcPts val="0"/>
                </a:spcAft>
                <a:buNone/>
              </a:pPr>
              <a:r>
                <a:rPr b="1" i="0" lang="en-US" sz="12000" u="none" cap="none" strike="noStrike">
                  <a:solidFill>
                    <a:srgbClr val="000000"/>
                  </a:solidFill>
                  <a:latin typeface="DM Sans"/>
                  <a:ea typeface="DM Sans"/>
                  <a:cs typeface="DM Sans"/>
                  <a:sym typeface="DM Sans"/>
                </a:rPr>
                <a:t>MINIMAL</a:t>
              </a:r>
              <a:endParaRPr/>
            </a:p>
          </p:txBody>
        </p:sp>
      </p:grpSp>
      <p:sp>
        <p:nvSpPr>
          <p:cNvPr id="98" name="Google Shape;98;p13"/>
          <p:cNvSpPr txBox="1"/>
          <p:nvPr/>
        </p:nvSpPr>
        <p:spPr>
          <a:xfrm>
            <a:off x="1498953" y="9230414"/>
            <a:ext cx="4305990"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A Presentation by: Jane Doe</a:t>
            </a:r>
            <a:endParaRPr/>
          </a:p>
        </p:txBody>
      </p:sp>
      <p:sp>
        <p:nvSpPr>
          <p:cNvPr id="99" name="Google Shape;99;p13"/>
          <p:cNvSpPr txBox="1"/>
          <p:nvPr/>
        </p:nvSpPr>
        <p:spPr>
          <a:xfrm>
            <a:off x="5804944" y="9230414"/>
            <a:ext cx="4305990" cy="36576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07/17/2023</a:t>
            </a:r>
            <a:endParaRPr/>
          </a:p>
        </p:txBody>
      </p:sp>
      <p:sp>
        <p:nvSpPr>
          <p:cNvPr id="100" name="Google Shape;100;p13"/>
          <p:cNvSpPr txBox="1"/>
          <p:nvPr/>
        </p:nvSpPr>
        <p:spPr>
          <a:xfrm>
            <a:off x="773832" y="73835"/>
            <a:ext cx="3050876"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Clean</a:t>
            </a:r>
            <a:endParaRPr/>
          </a:p>
        </p:txBody>
      </p:sp>
      <p:sp>
        <p:nvSpPr>
          <p:cNvPr id="101" name="Google Shape;101;p13"/>
          <p:cNvSpPr txBox="1"/>
          <p:nvPr/>
        </p:nvSpPr>
        <p:spPr>
          <a:xfrm>
            <a:off x="4260941" y="73835"/>
            <a:ext cx="3050876"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Minimal</a:t>
            </a:r>
            <a:endParaRPr/>
          </a:p>
        </p:txBody>
      </p:sp>
      <p:sp>
        <p:nvSpPr>
          <p:cNvPr id="102" name="Google Shape;102;p13"/>
          <p:cNvSpPr txBox="1"/>
          <p:nvPr/>
        </p:nvSpPr>
        <p:spPr>
          <a:xfrm>
            <a:off x="7739471" y="73835"/>
            <a:ext cx="3050876"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Elegant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22"/>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265" name="Google Shape;265;p22"/>
          <p:cNvPicPr preferRelativeResize="0"/>
          <p:nvPr/>
        </p:nvPicPr>
        <p:blipFill>
          <a:blip r:embed="rId4">
            <a:alphaModFix/>
          </a:blip>
          <a:stretch>
            <a:fillRect/>
          </a:stretch>
        </p:blipFill>
        <p:spPr>
          <a:xfrm>
            <a:off x="9144000" y="5138463"/>
            <a:ext cx="9144001" cy="5150662"/>
          </a:xfrm>
          <a:prstGeom prst="rect">
            <a:avLst/>
          </a:prstGeom>
          <a:noFill/>
          <a:ln>
            <a:noFill/>
          </a:ln>
        </p:spPr>
      </p:pic>
      <p:cxnSp>
        <p:nvCxnSpPr>
          <p:cNvPr id="266" name="Google Shape;266;p22"/>
          <p:cNvCxnSpPr/>
          <p:nvPr/>
        </p:nvCxnSpPr>
        <p:spPr>
          <a:xfrm rot="10800000">
            <a:off x="-94826" y="5133975"/>
            <a:ext cx="18440897" cy="0"/>
          </a:xfrm>
          <a:prstGeom prst="straightConnector1">
            <a:avLst/>
          </a:prstGeom>
          <a:noFill/>
          <a:ln cap="flat" cmpd="sng" w="19050">
            <a:solidFill>
              <a:srgbClr val="000000"/>
            </a:solidFill>
            <a:prstDash val="solid"/>
            <a:round/>
            <a:headEnd len="sm" w="sm" type="none"/>
            <a:tailEnd len="sm" w="sm" type="none"/>
          </a:ln>
        </p:spPr>
      </p:cxnSp>
      <p:cxnSp>
        <p:nvCxnSpPr>
          <p:cNvPr id="267" name="Google Shape;267;p22"/>
          <p:cNvCxnSpPr/>
          <p:nvPr/>
        </p:nvCxnSpPr>
        <p:spPr>
          <a:xfrm rot="10800000">
            <a:off x="9144000" y="0"/>
            <a:ext cx="19050" cy="10289130"/>
          </a:xfrm>
          <a:prstGeom prst="straightConnector1">
            <a:avLst/>
          </a:prstGeom>
          <a:noFill/>
          <a:ln cap="flat" cmpd="sng" w="19050">
            <a:solidFill>
              <a:srgbClr val="000000"/>
            </a:solidFill>
            <a:prstDash val="solid"/>
            <a:round/>
            <a:headEnd len="sm" w="sm" type="none"/>
            <a:tailEnd len="sm" w="sm" type="none"/>
          </a:ln>
        </p:spPr>
      </p:cxnSp>
      <p:sp>
        <p:nvSpPr>
          <p:cNvPr id="268" name="Google Shape;268;p22"/>
          <p:cNvSpPr txBox="1"/>
          <p:nvPr/>
        </p:nvSpPr>
        <p:spPr>
          <a:xfrm>
            <a:off x="915417" y="2123122"/>
            <a:ext cx="7294789" cy="12820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600" u="none" cap="none" strike="noStrike">
                <a:solidFill>
                  <a:srgbClr val="000000"/>
                </a:solidFill>
                <a:latin typeface="DM Sans"/>
                <a:ea typeface="DM Sans"/>
                <a:cs typeface="DM Sans"/>
                <a:sym typeface="DM Sans"/>
              </a:rPr>
              <a:t>TOPIC 1</a:t>
            </a:r>
            <a:endParaRPr/>
          </a:p>
        </p:txBody>
      </p:sp>
      <p:sp>
        <p:nvSpPr>
          <p:cNvPr id="269" name="Google Shape;269;p22"/>
          <p:cNvSpPr txBox="1"/>
          <p:nvPr/>
        </p:nvSpPr>
        <p:spPr>
          <a:xfrm>
            <a:off x="1028700" y="6025338"/>
            <a:ext cx="7068223" cy="33375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sp>
        <p:nvSpPr>
          <p:cNvPr id="270" name="Google Shape;270;p22"/>
          <p:cNvSpPr txBox="1"/>
          <p:nvPr/>
        </p:nvSpPr>
        <p:spPr>
          <a:xfrm>
            <a:off x="10182225" y="981075"/>
            <a:ext cx="7077075" cy="33375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spTree>
  </p:cSld>
  <p:clrMapOvr>
    <a:masterClrMapping/>
  </p:clrMapOvr>
  <p:transition>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23"/>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276" name="Google Shape;276;p23"/>
          <p:cNvPicPr preferRelativeResize="0"/>
          <p:nvPr/>
        </p:nvPicPr>
        <p:blipFill>
          <a:blip r:embed="rId4">
            <a:alphaModFix/>
          </a:blip>
          <a:stretch>
            <a:fillRect/>
          </a:stretch>
        </p:blipFill>
        <p:spPr>
          <a:xfrm>
            <a:off x="31750" y="1050"/>
            <a:ext cx="9131300" cy="10287000"/>
          </a:xfrm>
          <a:prstGeom prst="rect">
            <a:avLst/>
          </a:prstGeom>
          <a:noFill/>
          <a:ln>
            <a:noFill/>
          </a:ln>
        </p:spPr>
      </p:pic>
      <p:cxnSp>
        <p:nvCxnSpPr>
          <p:cNvPr id="277" name="Google Shape;277;p23"/>
          <p:cNvCxnSpPr/>
          <p:nvPr/>
        </p:nvCxnSpPr>
        <p:spPr>
          <a:xfrm rot="10800000">
            <a:off x="9144000" y="0"/>
            <a:ext cx="19050" cy="10289130"/>
          </a:xfrm>
          <a:prstGeom prst="straightConnector1">
            <a:avLst/>
          </a:prstGeom>
          <a:noFill/>
          <a:ln cap="flat" cmpd="sng" w="19050">
            <a:solidFill>
              <a:srgbClr val="000000"/>
            </a:solidFill>
            <a:prstDash val="solid"/>
            <a:round/>
            <a:headEnd len="sm" w="sm" type="none"/>
            <a:tailEnd len="sm" w="sm" type="none"/>
          </a:ln>
        </p:spPr>
      </p:cxnSp>
      <p:sp>
        <p:nvSpPr>
          <p:cNvPr id="278" name="Google Shape;278;p23"/>
          <p:cNvSpPr txBox="1"/>
          <p:nvPr/>
        </p:nvSpPr>
        <p:spPr>
          <a:xfrm>
            <a:off x="9964511" y="2563614"/>
            <a:ext cx="72948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600" u="none" cap="none" strike="noStrike">
                <a:solidFill>
                  <a:srgbClr val="000000"/>
                </a:solidFill>
                <a:latin typeface="DM Sans"/>
                <a:ea typeface="DM Sans"/>
                <a:cs typeface="DM Sans"/>
                <a:sym typeface="DM Sans"/>
              </a:rPr>
              <a:t>TOPIC 2</a:t>
            </a:r>
            <a:endParaRPr/>
          </a:p>
        </p:txBody>
      </p:sp>
      <p:sp>
        <p:nvSpPr>
          <p:cNvPr id="279" name="Google Shape;279;p23"/>
          <p:cNvSpPr txBox="1"/>
          <p:nvPr/>
        </p:nvSpPr>
        <p:spPr>
          <a:xfrm>
            <a:off x="10077794" y="4041429"/>
            <a:ext cx="7068223" cy="33375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spTree>
  </p:cSld>
  <p:clrMapOvr>
    <a:masterClrMapping/>
  </p:clrMapOvr>
  <p:transition>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24"/>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285" name="Google Shape;285;p24"/>
          <p:cNvPicPr preferRelativeResize="0"/>
          <p:nvPr/>
        </p:nvPicPr>
        <p:blipFill>
          <a:blip r:embed="rId4">
            <a:alphaModFix/>
          </a:blip>
          <a:stretch>
            <a:fillRect/>
          </a:stretch>
        </p:blipFill>
        <p:spPr>
          <a:xfrm>
            <a:off x="16402437" y="2491738"/>
            <a:ext cx="3898577" cy="10287001"/>
          </a:xfrm>
          <a:prstGeom prst="rect">
            <a:avLst/>
          </a:prstGeom>
          <a:noFill/>
          <a:ln>
            <a:noFill/>
          </a:ln>
        </p:spPr>
      </p:pic>
      <p:pic>
        <p:nvPicPr>
          <p:cNvPr id="286" name="Google Shape;286;p24"/>
          <p:cNvPicPr preferRelativeResize="0"/>
          <p:nvPr/>
        </p:nvPicPr>
        <p:blipFill>
          <a:blip r:embed="rId5">
            <a:alphaModFix/>
          </a:blip>
          <a:stretch>
            <a:fillRect/>
          </a:stretch>
        </p:blipFill>
        <p:spPr>
          <a:xfrm>
            <a:off x="31750" y="1050"/>
            <a:ext cx="9131300" cy="10287000"/>
          </a:xfrm>
          <a:prstGeom prst="rect">
            <a:avLst/>
          </a:prstGeom>
          <a:noFill/>
          <a:ln>
            <a:noFill/>
          </a:ln>
        </p:spPr>
      </p:pic>
      <p:cxnSp>
        <p:nvCxnSpPr>
          <p:cNvPr id="287" name="Google Shape;287;p24"/>
          <p:cNvCxnSpPr/>
          <p:nvPr/>
        </p:nvCxnSpPr>
        <p:spPr>
          <a:xfrm rot="10800000">
            <a:off x="9144000" y="0"/>
            <a:ext cx="19050" cy="10289130"/>
          </a:xfrm>
          <a:prstGeom prst="straightConnector1">
            <a:avLst/>
          </a:prstGeom>
          <a:noFill/>
          <a:ln cap="flat" cmpd="sng" w="19050">
            <a:solidFill>
              <a:srgbClr val="000000"/>
            </a:solidFill>
            <a:prstDash val="solid"/>
            <a:round/>
            <a:headEnd len="sm" w="sm" type="none"/>
            <a:tailEnd len="sm" w="sm" type="none"/>
          </a:ln>
        </p:spPr>
      </p:cxnSp>
      <p:sp>
        <p:nvSpPr>
          <p:cNvPr id="288" name="Google Shape;288;p24"/>
          <p:cNvSpPr txBox="1"/>
          <p:nvPr/>
        </p:nvSpPr>
        <p:spPr>
          <a:xfrm>
            <a:off x="9964511" y="1209675"/>
            <a:ext cx="6466488" cy="12820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9600" u="none" cap="none" strike="noStrike">
                <a:solidFill>
                  <a:srgbClr val="000000"/>
                </a:solidFill>
                <a:latin typeface="DM Sans"/>
                <a:ea typeface="DM Sans"/>
                <a:cs typeface="DM Sans"/>
                <a:sym typeface="DM Sans"/>
              </a:rPr>
              <a:t>TOPIC 3</a:t>
            </a:r>
            <a:endParaRPr/>
          </a:p>
        </p:txBody>
      </p:sp>
      <p:sp>
        <p:nvSpPr>
          <p:cNvPr id="289" name="Google Shape;289;p24"/>
          <p:cNvSpPr txBox="1"/>
          <p:nvPr/>
        </p:nvSpPr>
        <p:spPr>
          <a:xfrm>
            <a:off x="9964511" y="2834867"/>
            <a:ext cx="5270568" cy="445198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cxnSp>
        <p:nvCxnSpPr>
          <p:cNvPr id="290" name="Google Shape;290;p24"/>
          <p:cNvCxnSpPr/>
          <p:nvPr/>
        </p:nvCxnSpPr>
        <p:spPr>
          <a:xfrm flipH="1">
            <a:off x="9153525" y="2501265"/>
            <a:ext cx="9192546" cy="10590"/>
          </a:xfrm>
          <a:prstGeom prst="straightConnector1">
            <a:avLst/>
          </a:prstGeom>
          <a:noFill/>
          <a:ln cap="flat" cmpd="sng" w="19050">
            <a:solidFill>
              <a:srgbClr val="000000"/>
            </a:solidFill>
            <a:prstDash val="solid"/>
            <a:round/>
            <a:headEnd len="sm" w="sm" type="none"/>
            <a:tailEnd len="sm" w="sm" type="none"/>
          </a:ln>
        </p:spPr>
      </p:cxnSp>
      <p:cxnSp>
        <p:nvCxnSpPr>
          <p:cNvPr id="291" name="Google Shape;291;p24"/>
          <p:cNvCxnSpPr/>
          <p:nvPr/>
        </p:nvCxnSpPr>
        <p:spPr>
          <a:xfrm rot="10800000">
            <a:off x="16402424" y="2521398"/>
            <a:ext cx="19050" cy="10289130"/>
          </a:xfrm>
          <a:prstGeom prst="straightConnector1">
            <a:avLst/>
          </a:prstGeom>
          <a:noFill/>
          <a:ln cap="flat" cmpd="sng" w="19050">
            <a:solidFill>
              <a:srgbClr val="000000"/>
            </a:solidFill>
            <a:prstDash val="solid"/>
            <a:round/>
            <a:headEnd len="sm" w="sm" type="none"/>
            <a:tailEnd len="sm" w="sm" type="none"/>
          </a:ln>
        </p:spPr>
      </p:cxnSp>
    </p:spTree>
  </p:cSld>
  <p:clrMapOvr>
    <a:masterClrMapping/>
  </p:clrMapOvr>
  <p:transition>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25"/>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cxnSp>
        <p:nvCxnSpPr>
          <p:cNvPr id="297" name="Google Shape;297;p25"/>
          <p:cNvCxnSpPr/>
          <p:nvPr/>
        </p:nvCxnSpPr>
        <p:spPr>
          <a:xfrm rot="10800000">
            <a:off x="-82738" y="1019175"/>
            <a:ext cx="18453475" cy="0"/>
          </a:xfrm>
          <a:prstGeom prst="straightConnector1">
            <a:avLst/>
          </a:prstGeom>
          <a:noFill/>
          <a:ln cap="flat" cmpd="sng" w="19050">
            <a:solidFill>
              <a:srgbClr val="000000"/>
            </a:solidFill>
            <a:prstDash val="solid"/>
            <a:round/>
            <a:headEnd len="sm" w="sm" type="none"/>
            <a:tailEnd len="sm" w="sm" type="none"/>
          </a:ln>
        </p:spPr>
      </p:cxnSp>
      <p:cxnSp>
        <p:nvCxnSpPr>
          <p:cNvPr id="298" name="Google Shape;298;p25"/>
          <p:cNvCxnSpPr/>
          <p:nvPr/>
        </p:nvCxnSpPr>
        <p:spPr>
          <a:xfrm rot="10800000">
            <a:off x="563420" y="-45048"/>
            <a:ext cx="0" cy="10377096"/>
          </a:xfrm>
          <a:prstGeom prst="straightConnector1">
            <a:avLst/>
          </a:prstGeom>
          <a:noFill/>
          <a:ln cap="flat" cmpd="sng" w="19050">
            <a:solidFill>
              <a:srgbClr val="000000"/>
            </a:solidFill>
            <a:prstDash val="solid"/>
            <a:round/>
            <a:headEnd len="sm" w="sm" type="none"/>
            <a:tailEnd len="sm" w="sm" type="none"/>
          </a:ln>
        </p:spPr>
      </p:cxnSp>
      <p:sp>
        <p:nvSpPr>
          <p:cNvPr id="299" name="Google Shape;299;p25"/>
          <p:cNvSpPr txBox="1"/>
          <p:nvPr/>
        </p:nvSpPr>
        <p:spPr>
          <a:xfrm>
            <a:off x="572945" y="1209675"/>
            <a:ext cx="6779837" cy="12820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600" u="none" cap="none" strike="noStrike">
                <a:solidFill>
                  <a:srgbClr val="000000"/>
                </a:solidFill>
                <a:latin typeface="DM Sans"/>
                <a:ea typeface="DM Sans"/>
                <a:cs typeface="DM Sans"/>
                <a:sym typeface="DM Sans"/>
              </a:rPr>
              <a:t>GALLERY</a:t>
            </a:r>
            <a:endParaRPr/>
          </a:p>
        </p:txBody>
      </p:sp>
      <p:sp>
        <p:nvSpPr>
          <p:cNvPr id="300" name="Google Shape;300;p25"/>
          <p:cNvSpPr txBox="1"/>
          <p:nvPr/>
        </p:nvSpPr>
        <p:spPr>
          <a:xfrm>
            <a:off x="572945" y="2444115"/>
            <a:ext cx="6779837"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Elaborate on your topic here.</a:t>
            </a:r>
            <a:endParaRPr/>
          </a:p>
        </p:txBody>
      </p:sp>
      <p:pic>
        <p:nvPicPr>
          <p:cNvPr id="301" name="Google Shape;301;p25"/>
          <p:cNvPicPr preferRelativeResize="0"/>
          <p:nvPr/>
        </p:nvPicPr>
        <p:blipFill>
          <a:blip r:embed="rId4">
            <a:alphaModFix/>
          </a:blip>
          <a:stretch>
            <a:fillRect/>
          </a:stretch>
        </p:blipFill>
        <p:spPr>
          <a:xfrm>
            <a:off x="4434046" y="6566496"/>
            <a:ext cx="3129314" cy="4061450"/>
          </a:xfrm>
          <a:prstGeom prst="rect">
            <a:avLst/>
          </a:prstGeom>
          <a:noFill/>
          <a:ln>
            <a:noFill/>
          </a:ln>
        </p:spPr>
      </p:pic>
      <p:pic>
        <p:nvPicPr>
          <p:cNvPr id="302" name="Google Shape;302;p25"/>
          <p:cNvPicPr preferRelativeResize="0"/>
          <p:nvPr/>
        </p:nvPicPr>
        <p:blipFill>
          <a:blip r:embed="rId5">
            <a:alphaModFix/>
          </a:blip>
          <a:stretch>
            <a:fillRect/>
          </a:stretch>
        </p:blipFill>
        <p:spPr>
          <a:xfrm>
            <a:off x="2667475" y="3995100"/>
            <a:ext cx="2711723" cy="4061449"/>
          </a:xfrm>
          <a:prstGeom prst="rect">
            <a:avLst/>
          </a:prstGeom>
          <a:noFill/>
          <a:ln>
            <a:noFill/>
          </a:ln>
        </p:spPr>
      </p:pic>
      <p:pic>
        <p:nvPicPr>
          <p:cNvPr id="303" name="Google Shape;303;p25"/>
          <p:cNvPicPr preferRelativeResize="0"/>
          <p:nvPr/>
        </p:nvPicPr>
        <p:blipFill>
          <a:blip r:embed="rId6">
            <a:alphaModFix/>
          </a:blip>
          <a:stretch>
            <a:fillRect/>
          </a:stretch>
        </p:blipFill>
        <p:spPr>
          <a:xfrm>
            <a:off x="572950" y="6011875"/>
            <a:ext cx="2976650" cy="4464975"/>
          </a:xfrm>
          <a:prstGeom prst="rect">
            <a:avLst/>
          </a:prstGeom>
          <a:noFill/>
          <a:ln>
            <a:noFill/>
          </a:ln>
        </p:spPr>
      </p:pic>
      <p:pic>
        <p:nvPicPr>
          <p:cNvPr id="304" name="Google Shape;304;p25"/>
          <p:cNvPicPr preferRelativeResize="0"/>
          <p:nvPr/>
        </p:nvPicPr>
        <p:blipFill>
          <a:blip r:embed="rId7">
            <a:alphaModFix/>
          </a:blip>
          <a:stretch>
            <a:fillRect/>
          </a:stretch>
        </p:blipFill>
        <p:spPr>
          <a:xfrm>
            <a:off x="10417400" y="3995101"/>
            <a:ext cx="3484225" cy="5220186"/>
          </a:xfrm>
          <a:prstGeom prst="rect">
            <a:avLst/>
          </a:prstGeom>
          <a:noFill/>
          <a:ln>
            <a:noFill/>
          </a:ln>
        </p:spPr>
      </p:pic>
      <p:pic>
        <p:nvPicPr>
          <p:cNvPr id="305" name="Google Shape;305;p25"/>
          <p:cNvPicPr preferRelativeResize="0"/>
          <p:nvPr/>
        </p:nvPicPr>
        <p:blipFill>
          <a:blip r:embed="rId8">
            <a:alphaModFix/>
          </a:blip>
          <a:stretch>
            <a:fillRect/>
          </a:stretch>
        </p:blipFill>
        <p:spPr>
          <a:xfrm>
            <a:off x="13277525" y="1019175"/>
            <a:ext cx="5555015" cy="4061450"/>
          </a:xfrm>
          <a:prstGeom prst="rect">
            <a:avLst/>
          </a:prstGeom>
          <a:noFill/>
          <a:ln>
            <a:noFill/>
          </a:ln>
        </p:spPr>
      </p:pic>
      <p:pic>
        <p:nvPicPr>
          <p:cNvPr id="306" name="Google Shape;306;p25"/>
          <p:cNvPicPr preferRelativeResize="0"/>
          <p:nvPr/>
        </p:nvPicPr>
        <p:blipFill>
          <a:blip r:embed="rId9">
            <a:alphaModFix/>
          </a:blip>
          <a:stretch>
            <a:fillRect/>
          </a:stretch>
        </p:blipFill>
        <p:spPr>
          <a:xfrm>
            <a:off x="8263500" y="1028700"/>
            <a:ext cx="3484225" cy="5226324"/>
          </a:xfrm>
          <a:prstGeom prst="rect">
            <a:avLst/>
          </a:prstGeom>
          <a:noFill/>
          <a:ln>
            <a:noFill/>
          </a:ln>
        </p:spPr>
      </p:pic>
      <p:pic>
        <p:nvPicPr>
          <p:cNvPr id="307" name="Google Shape;307;p25"/>
          <p:cNvPicPr preferRelativeResize="0"/>
          <p:nvPr/>
        </p:nvPicPr>
        <p:blipFill>
          <a:blip r:embed="rId10">
            <a:alphaModFix/>
          </a:blip>
          <a:stretch>
            <a:fillRect/>
          </a:stretch>
        </p:blipFill>
        <p:spPr>
          <a:xfrm>
            <a:off x="14632024" y="6108825"/>
            <a:ext cx="5125850" cy="2674350"/>
          </a:xfrm>
          <a:prstGeom prst="rect">
            <a:avLst/>
          </a:prstGeom>
          <a:noFill/>
          <a:ln>
            <a:noFill/>
          </a:ln>
        </p:spPr>
      </p:pic>
    </p:spTree>
  </p:cSld>
  <p:clrMapOvr>
    <a:masterClrMapping/>
  </p:clrMapOvr>
  <p:transition>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26"/>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313" name="Google Shape;313;p26"/>
          <p:cNvPicPr preferRelativeResize="0"/>
          <p:nvPr/>
        </p:nvPicPr>
        <p:blipFill>
          <a:blip r:embed="rId4">
            <a:alphaModFix/>
          </a:blip>
          <a:stretch>
            <a:fillRect/>
          </a:stretch>
        </p:blipFill>
        <p:spPr>
          <a:xfrm>
            <a:off x="13444625" y="2501275"/>
            <a:ext cx="4286225" cy="3664849"/>
          </a:xfrm>
          <a:prstGeom prst="rect">
            <a:avLst/>
          </a:prstGeom>
          <a:noFill/>
          <a:ln>
            <a:noFill/>
          </a:ln>
        </p:spPr>
      </p:pic>
      <p:pic>
        <p:nvPicPr>
          <p:cNvPr id="314" name="Google Shape;314;p26"/>
          <p:cNvPicPr preferRelativeResize="0"/>
          <p:nvPr/>
        </p:nvPicPr>
        <p:blipFill>
          <a:blip r:embed="rId5">
            <a:alphaModFix/>
          </a:blip>
          <a:stretch>
            <a:fillRect/>
          </a:stretch>
        </p:blipFill>
        <p:spPr>
          <a:xfrm>
            <a:off x="9136025" y="2501275"/>
            <a:ext cx="4308550" cy="3683938"/>
          </a:xfrm>
          <a:prstGeom prst="rect">
            <a:avLst/>
          </a:prstGeom>
          <a:noFill/>
          <a:ln>
            <a:noFill/>
          </a:ln>
        </p:spPr>
      </p:pic>
      <p:pic>
        <p:nvPicPr>
          <p:cNvPr id="315" name="Google Shape;315;p26"/>
          <p:cNvPicPr preferRelativeResize="0"/>
          <p:nvPr/>
        </p:nvPicPr>
        <p:blipFill>
          <a:blip r:embed="rId6">
            <a:alphaModFix/>
          </a:blip>
          <a:stretch>
            <a:fillRect/>
          </a:stretch>
        </p:blipFill>
        <p:spPr>
          <a:xfrm>
            <a:off x="4849750" y="2501275"/>
            <a:ext cx="4286225" cy="3664849"/>
          </a:xfrm>
          <a:prstGeom prst="rect">
            <a:avLst/>
          </a:prstGeom>
          <a:noFill/>
          <a:ln>
            <a:noFill/>
          </a:ln>
        </p:spPr>
      </p:pic>
      <p:pic>
        <p:nvPicPr>
          <p:cNvPr id="316" name="Google Shape;316;p26"/>
          <p:cNvPicPr preferRelativeResize="0"/>
          <p:nvPr/>
        </p:nvPicPr>
        <p:blipFill>
          <a:blip r:embed="rId7">
            <a:alphaModFix/>
          </a:blip>
          <a:stretch>
            <a:fillRect/>
          </a:stretch>
        </p:blipFill>
        <p:spPr>
          <a:xfrm>
            <a:off x="563475" y="2507525"/>
            <a:ext cx="4286225" cy="3664845"/>
          </a:xfrm>
          <a:prstGeom prst="rect">
            <a:avLst/>
          </a:prstGeom>
          <a:noFill/>
          <a:ln>
            <a:noFill/>
          </a:ln>
        </p:spPr>
      </p:pic>
      <p:cxnSp>
        <p:nvCxnSpPr>
          <p:cNvPr id="317" name="Google Shape;317;p26"/>
          <p:cNvCxnSpPr/>
          <p:nvPr/>
        </p:nvCxnSpPr>
        <p:spPr>
          <a:xfrm rot="10800000">
            <a:off x="563420" y="556957"/>
            <a:ext cx="0" cy="9190763"/>
          </a:xfrm>
          <a:prstGeom prst="straightConnector1">
            <a:avLst/>
          </a:prstGeom>
          <a:noFill/>
          <a:ln cap="flat" cmpd="sng" w="19050">
            <a:solidFill>
              <a:srgbClr val="000000"/>
            </a:solidFill>
            <a:prstDash val="solid"/>
            <a:round/>
            <a:headEnd len="sm" w="sm" type="none"/>
            <a:tailEnd len="sm" w="sm" type="none"/>
          </a:ln>
        </p:spPr>
      </p:cxnSp>
      <p:cxnSp>
        <p:nvCxnSpPr>
          <p:cNvPr id="318" name="Google Shape;318;p26"/>
          <p:cNvCxnSpPr/>
          <p:nvPr/>
        </p:nvCxnSpPr>
        <p:spPr>
          <a:xfrm rot="10800000">
            <a:off x="559610" y="563420"/>
            <a:ext cx="17173938" cy="0"/>
          </a:xfrm>
          <a:prstGeom prst="straightConnector1">
            <a:avLst/>
          </a:prstGeom>
          <a:noFill/>
          <a:ln cap="flat" cmpd="sng" w="19050">
            <a:solidFill>
              <a:srgbClr val="000000"/>
            </a:solidFill>
            <a:prstDash val="solid"/>
            <a:round/>
            <a:headEnd len="sm" w="sm" type="none"/>
            <a:tailEnd len="sm" w="sm" type="none"/>
          </a:ln>
        </p:spPr>
      </p:cxnSp>
      <p:cxnSp>
        <p:nvCxnSpPr>
          <p:cNvPr id="319" name="Google Shape;319;p26"/>
          <p:cNvCxnSpPr/>
          <p:nvPr/>
        </p:nvCxnSpPr>
        <p:spPr>
          <a:xfrm rot="10800000">
            <a:off x="17724580" y="562078"/>
            <a:ext cx="0" cy="9185643"/>
          </a:xfrm>
          <a:prstGeom prst="straightConnector1">
            <a:avLst/>
          </a:prstGeom>
          <a:noFill/>
          <a:ln cap="flat" cmpd="sng" w="19050">
            <a:solidFill>
              <a:srgbClr val="000000"/>
            </a:solidFill>
            <a:prstDash val="solid"/>
            <a:round/>
            <a:headEnd len="sm" w="sm" type="none"/>
            <a:tailEnd len="sm" w="sm" type="none"/>
          </a:ln>
        </p:spPr>
      </p:cxnSp>
      <p:cxnSp>
        <p:nvCxnSpPr>
          <p:cNvPr id="320" name="Google Shape;320;p26"/>
          <p:cNvCxnSpPr/>
          <p:nvPr/>
        </p:nvCxnSpPr>
        <p:spPr>
          <a:xfrm rot="10800000">
            <a:off x="554828" y="9738196"/>
            <a:ext cx="17179277" cy="0"/>
          </a:xfrm>
          <a:prstGeom prst="straightConnector1">
            <a:avLst/>
          </a:prstGeom>
          <a:noFill/>
          <a:ln cap="flat" cmpd="sng" w="19050">
            <a:solidFill>
              <a:srgbClr val="000000"/>
            </a:solidFill>
            <a:prstDash val="solid"/>
            <a:round/>
            <a:headEnd len="sm" w="sm" type="none"/>
            <a:tailEnd len="sm" w="sm" type="none"/>
          </a:ln>
        </p:spPr>
      </p:cxnSp>
      <p:cxnSp>
        <p:nvCxnSpPr>
          <p:cNvPr id="321" name="Google Shape;321;p26"/>
          <p:cNvCxnSpPr/>
          <p:nvPr/>
        </p:nvCxnSpPr>
        <p:spPr>
          <a:xfrm rot="10800000">
            <a:off x="560167" y="2501265"/>
            <a:ext cx="17173938" cy="0"/>
          </a:xfrm>
          <a:prstGeom prst="straightConnector1">
            <a:avLst/>
          </a:prstGeom>
          <a:noFill/>
          <a:ln cap="flat" cmpd="sng" w="19050">
            <a:solidFill>
              <a:srgbClr val="000000"/>
            </a:solidFill>
            <a:prstDash val="solid"/>
            <a:round/>
            <a:headEnd len="sm" w="sm" type="none"/>
            <a:tailEnd len="sm" w="sm" type="none"/>
          </a:ln>
        </p:spPr>
      </p:cxnSp>
      <p:cxnSp>
        <p:nvCxnSpPr>
          <p:cNvPr id="322" name="Google Shape;322;p26"/>
          <p:cNvCxnSpPr/>
          <p:nvPr/>
        </p:nvCxnSpPr>
        <p:spPr>
          <a:xfrm flipH="1" rot="10800000">
            <a:off x="9134475" y="2501265"/>
            <a:ext cx="12661" cy="7246439"/>
          </a:xfrm>
          <a:prstGeom prst="straightConnector1">
            <a:avLst/>
          </a:prstGeom>
          <a:noFill/>
          <a:ln cap="flat" cmpd="sng" w="19050">
            <a:solidFill>
              <a:srgbClr val="000000"/>
            </a:solidFill>
            <a:prstDash val="solid"/>
            <a:round/>
            <a:headEnd len="sm" w="sm" type="none"/>
            <a:tailEnd len="sm" w="sm" type="none"/>
          </a:ln>
        </p:spPr>
      </p:cxnSp>
      <p:cxnSp>
        <p:nvCxnSpPr>
          <p:cNvPr id="323" name="Google Shape;323;p26"/>
          <p:cNvCxnSpPr/>
          <p:nvPr/>
        </p:nvCxnSpPr>
        <p:spPr>
          <a:xfrm flipH="1" rot="10800000">
            <a:off x="13431911" y="2510790"/>
            <a:ext cx="12661" cy="7236914"/>
          </a:xfrm>
          <a:prstGeom prst="straightConnector1">
            <a:avLst/>
          </a:prstGeom>
          <a:noFill/>
          <a:ln cap="flat" cmpd="sng" w="19050">
            <a:solidFill>
              <a:srgbClr val="000000"/>
            </a:solidFill>
            <a:prstDash val="solid"/>
            <a:round/>
            <a:headEnd len="sm" w="sm" type="none"/>
            <a:tailEnd len="sm" w="sm" type="none"/>
          </a:ln>
        </p:spPr>
      </p:cxnSp>
      <p:cxnSp>
        <p:nvCxnSpPr>
          <p:cNvPr id="324" name="Google Shape;324;p26"/>
          <p:cNvCxnSpPr/>
          <p:nvPr/>
        </p:nvCxnSpPr>
        <p:spPr>
          <a:xfrm flipH="1" rot="10800000">
            <a:off x="4837000" y="2510790"/>
            <a:ext cx="22186" cy="7236914"/>
          </a:xfrm>
          <a:prstGeom prst="straightConnector1">
            <a:avLst/>
          </a:prstGeom>
          <a:noFill/>
          <a:ln cap="flat" cmpd="sng" w="19050">
            <a:solidFill>
              <a:srgbClr val="000000"/>
            </a:solidFill>
            <a:prstDash val="solid"/>
            <a:round/>
            <a:headEnd len="sm" w="sm" type="none"/>
            <a:tailEnd len="sm" w="sm" type="none"/>
          </a:ln>
        </p:spPr>
      </p:cxnSp>
      <p:cxnSp>
        <p:nvCxnSpPr>
          <p:cNvPr id="325" name="Google Shape;325;p26"/>
          <p:cNvCxnSpPr/>
          <p:nvPr/>
        </p:nvCxnSpPr>
        <p:spPr>
          <a:xfrm rot="10800000">
            <a:off x="553895" y="6178619"/>
            <a:ext cx="17173938" cy="0"/>
          </a:xfrm>
          <a:prstGeom prst="straightConnector1">
            <a:avLst/>
          </a:prstGeom>
          <a:noFill/>
          <a:ln cap="flat" cmpd="sng" w="19050">
            <a:solidFill>
              <a:srgbClr val="000000"/>
            </a:solidFill>
            <a:prstDash val="solid"/>
            <a:round/>
            <a:headEnd len="sm" w="sm" type="none"/>
            <a:tailEnd len="sm" w="sm" type="none"/>
          </a:ln>
        </p:spPr>
      </p:cxnSp>
      <p:sp>
        <p:nvSpPr>
          <p:cNvPr id="326" name="Google Shape;326;p26"/>
          <p:cNvSpPr txBox="1"/>
          <p:nvPr/>
        </p:nvSpPr>
        <p:spPr>
          <a:xfrm>
            <a:off x="1028700" y="891311"/>
            <a:ext cx="162306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600" u="none" cap="none" strike="noStrike">
                <a:solidFill>
                  <a:srgbClr val="000000"/>
                </a:solidFill>
                <a:latin typeface="DM Sans"/>
                <a:ea typeface="DM Sans"/>
                <a:cs typeface="DM Sans"/>
                <a:sym typeface="DM Sans"/>
              </a:rPr>
              <a:t>THE TEAM</a:t>
            </a:r>
            <a:endParaRPr/>
          </a:p>
        </p:txBody>
      </p:sp>
      <p:sp>
        <p:nvSpPr>
          <p:cNvPr id="327" name="Google Shape;327;p26"/>
          <p:cNvSpPr txBox="1"/>
          <p:nvPr/>
        </p:nvSpPr>
        <p:spPr>
          <a:xfrm>
            <a:off x="1050975" y="6350069"/>
            <a:ext cx="3298470" cy="54737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200" u="none" cap="none" strike="noStrike">
                <a:solidFill>
                  <a:srgbClr val="000000"/>
                </a:solidFill>
                <a:latin typeface="DM Sans"/>
                <a:ea typeface="DM Sans"/>
                <a:cs typeface="DM Sans"/>
                <a:sym typeface="DM Sans"/>
              </a:rPr>
              <a:t>Jane Doe</a:t>
            </a:r>
            <a:endParaRPr/>
          </a:p>
        </p:txBody>
      </p:sp>
      <p:sp>
        <p:nvSpPr>
          <p:cNvPr id="328" name="Google Shape;328;p26"/>
          <p:cNvSpPr txBox="1"/>
          <p:nvPr/>
        </p:nvSpPr>
        <p:spPr>
          <a:xfrm>
            <a:off x="1082686" y="6849814"/>
            <a:ext cx="3266760" cy="148018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Director</a:t>
            </a:r>
            <a:endParaRPr/>
          </a:p>
          <a:p>
            <a:pPr indent="0" lvl="0" marL="0" marR="0" rtl="0" algn="ctr">
              <a:lnSpc>
                <a:spcPct val="140000"/>
              </a:lnSpc>
              <a:spcBef>
                <a:spcPts val="0"/>
              </a:spcBef>
              <a:spcAft>
                <a:spcPts val="0"/>
              </a:spcAft>
              <a:buNone/>
            </a:pPr>
            <a:r>
              <a:t/>
            </a:r>
            <a:endParaRPr b="0" i="0" sz="2100" u="none" cap="none" strike="noStrike">
              <a:solidFill>
                <a:srgbClr val="000000"/>
              </a:solidFill>
              <a:latin typeface="DM Sans"/>
              <a:ea typeface="DM Sans"/>
              <a:cs typeface="DM Sans"/>
              <a:sym typeface="DM Sans"/>
            </a:endParaRPr>
          </a:p>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Elaborate on their expertise here.</a:t>
            </a:r>
            <a:endParaRPr/>
          </a:p>
        </p:txBody>
      </p:sp>
      <p:sp>
        <p:nvSpPr>
          <p:cNvPr id="329" name="Google Shape;329;p26"/>
          <p:cNvSpPr txBox="1"/>
          <p:nvPr/>
        </p:nvSpPr>
        <p:spPr>
          <a:xfrm>
            <a:off x="5344961" y="6350069"/>
            <a:ext cx="3298470" cy="54737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200" u="none" cap="none" strike="noStrike">
                <a:solidFill>
                  <a:srgbClr val="000000"/>
                </a:solidFill>
                <a:latin typeface="DM Sans"/>
                <a:ea typeface="DM Sans"/>
                <a:cs typeface="DM Sans"/>
                <a:sym typeface="DM Sans"/>
              </a:rPr>
              <a:t>Jane Doe</a:t>
            </a:r>
            <a:endParaRPr/>
          </a:p>
        </p:txBody>
      </p:sp>
      <p:sp>
        <p:nvSpPr>
          <p:cNvPr id="330" name="Google Shape;330;p26"/>
          <p:cNvSpPr txBox="1"/>
          <p:nvPr/>
        </p:nvSpPr>
        <p:spPr>
          <a:xfrm>
            <a:off x="5376671" y="6849814"/>
            <a:ext cx="3266760" cy="148018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Marketing</a:t>
            </a:r>
            <a:endParaRPr/>
          </a:p>
          <a:p>
            <a:pPr indent="0" lvl="0" marL="0" marR="0" rtl="0" algn="ctr">
              <a:lnSpc>
                <a:spcPct val="140000"/>
              </a:lnSpc>
              <a:spcBef>
                <a:spcPts val="0"/>
              </a:spcBef>
              <a:spcAft>
                <a:spcPts val="0"/>
              </a:spcAft>
              <a:buNone/>
            </a:pPr>
            <a:r>
              <a:t/>
            </a:r>
            <a:endParaRPr b="0" i="0" sz="2100" u="none" cap="none" strike="noStrike">
              <a:solidFill>
                <a:srgbClr val="000000"/>
              </a:solidFill>
              <a:latin typeface="DM Sans"/>
              <a:ea typeface="DM Sans"/>
              <a:cs typeface="DM Sans"/>
              <a:sym typeface="DM Sans"/>
            </a:endParaRPr>
          </a:p>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Elaborate on their expertise here.</a:t>
            </a:r>
            <a:endParaRPr/>
          </a:p>
        </p:txBody>
      </p:sp>
      <p:sp>
        <p:nvSpPr>
          <p:cNvPr id="331" name="Google Shape;331;p26"/>
          <p:cNvSpPr txBox="1"/>
          <p:nvPr/>
        </p:nvSpPr>
        <p:spPr>
          <a:xfrm>
            <a:off x="9642436" y="6350069"/>
            <a:ext cx="3298470" cy="54737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200" u="none" cap="none" strike="noStrike">
                <a:solidFill>
                  <a:srgbClr val="000000"/>
                </a:solidFill>
                <a:latin typeface="DM Sans"/>
                <a:ea typeface="DM Sans"/>
                <a:cs typeface="DM Sans"/>
                <a:sym typeface="DM Sans"/>
              </a:rPr>
              <a:t>John Doe</a:t>
            </a:r>
            <a:endParaRPr/>
          </a:p>
        </p:txBody>
      </p:sp>
      <p:sp>
        <p:nvSpPr>
          <p:cNvPr id="332" name="Google Shape;332;p26"/>
          <p:cNvSpPr txBox="1"/>
          <p:nvPr/>
        </p:nvSpPr>
        <p:spPr>
          <a:xfrm>
            <a:off x="9674146" y="6849814"/>
            <a:ext cx="3266760" cy="148018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Sales</a:t>
            </a:r>
            <a:endParaRPr/>
          </a:p>
          <a:p>
            <a:pPr indent="0" lvl="0" marL="0" marR="0" rtl="0" algn="ctr">
              <a:lnSpc>
                <a:spcPct val="140000"/>
              </a:lnSpc>
              <a:spcBef>
                <a:spcPts val="0"/>
              </a:spcBef>
              <a:spcAft>
                <a:spcPts val="0"/>
              </a:spcAft>
              <a:buNone/>
            </a:pPr>
            <a:r>
              <a:t/>
            </a:r>
            <a:endParaRPr b="0" i="0" sz="2100" u="none" cap="none" strike="noStrike">
              <a:solidFill>
                <a:srgbClr val="000000"/>
              </a:solidFill>
              <a:latin typeface="DM Sans"/>
              <a:ea typeface="DM Sans"/>
              <a:cs typeface="DM Sans"/>
              <a:sym typeface="DM Sans"/>
            </a:endParaRPr>
          </a:p>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Elaborate on their expertise here.</a:t>
            </a:r>
            <a:endParaRPr/>
          </a:p>
        </p:txBody>
      </p:sp>
      <p:sp>
        <p:nvSpPr>
          <p:cNvPr id="333" name="Google Shape;333;p26"/>
          <p:cNvSpPr txBox="1"/>
          <p:nvPr/>
        </p:nvSpPr>
        <p:spPr>
          <a:xfrm>
            <a:off x="13930346" y="6350069"/>
            <a:ext cx="3298470" cy="54737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200" u="none" cap="none" strike="noStrike">
                <a:solidFill>
                  <a:srgbClr val="000000"/>
                </a:solidFill>
                <a:latin typeface="DM Sans"/>
                <a:ea typeface="DM Sans"/>
                <a:cs typeface="DM Sans"/>
                <a:sym typeface="DM Sans"/>
              </a:rPr>
              <a:t>Jane Doe</a:t>
            </a:r>
            <a:endParaRPr/>
          </a:p>
        </p:txBody>
      </p:sp>
      <p:sp>
        <p:nvSpPr>
          <p:cNvPr id="334" name="Google Shape;334;p26"/>
          <p:cNvSpPr txBox="1"/>
          <p:nvPr/>
        </p:nvSpPr>
        <p:spPr>
          <a:xfrm>
            <a:off x="13962057" y="6849814"/>
            <a:ext cx="3266760" cy="148018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PR</a:t>
            </a:r>
            <a:endParaRPr/>
          </a:p>
          <a:p>
            <a:pPr indent="0" lvl="0" marL="0" marR="0" rtl="0" algn="ctr">
              <a:lnSpc>
                <a:spcPct val="140000"/>
              </a:lnSpc>
              <a:spcBef>
                <a:spcPts val="0"/>
              </a:spcBef>
              <a:spcAft>
                <a:spcPts val="0"/>
              </a:spcAft>
              <a:buNone/>
            </a:pPr>
            <a:r>
              <a:t/>
            </a:r>
            <a:endParaRPr b="0" i="0" sz="2100" u="none" cap="none" strike="noStrike">
              <a:solidFill>
                <a:srgbClr val="000000"/>
              </a:solidFill>
              <a:latin typeface="DM Sans"/>
              <a:ea typeface="DM Sans"/>
              <a:cs typeface="DM Sans"/>
              <a:sym typeface="DM Sans"/>
            </a:endParaRPr>
          </a:p>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Elaborate on their expertise here.</a:t>
            </a:r>
            <a:endParaRPr/>
          </a:p>
        </p:txBody>
      </p:sp>
    </p:spTree>
  </p:cSld>
  <p:clrMapOvr>
    <a:masterClrMapping/>
  </p:clrMapOvr>
  <p:transition>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27"/>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340" name="Google Shape;340;p27"/>
          <p:cNvPicPr preferRelativeResize="0"/>
          <p:nvPr/>
        </p:nvPicPr>
        <p:blipFill rotWithShape="1">
          <a:blip r:embed="rId4">
            <a:alphaModFix/>
          </a:blip>
          <a:srcRect b="0" l="10770" r="7734" t="0"/>
          <a:stretch/>
        </p:blipFill>
        <p:spPr>
          <a:xfrm>
            <a:off x="5728909" y="0"/>
            <a:ext cx="12559091" cy="10287000"/>
          </a:xfrm>
          <a:prstGeom prst="rect">
            <a:avLst/>
          </a:prstGeom>
          <a:noFill/>
          <a:ln>
            <a:noFill/>
          </a:ln>
        </p:spPr>
      </p:pic>
      <p:cxnSp>
        <p:nvCxnSpPr>
          <p:cNvPr id="341" name="Google Shape;341;p27"/>
          <p:cNvCxnSpPr/>
          <p:nvPr/>
        </p:nvCxnSpPr>
        <p:spPr>
          <a:xfrm rot="10800000">
            <a:off x="5719384" y="-723900"/>
            <a:ext cx="0" cy="11347275"/>
          </a:xfrm>
          <a:prstGeom prst="straightConnector1">
            <a:avLst/>
          </a:prstGeom>
          <a:noFill/>
          <a:ln cap="flat" cmpd="sng" w="19050">
            <a:solidFill>
              <a:srgbClr val="000000"/>
            </a:solidFill>
            <a:prstDash val="solid"/>
            <a:round/>
            <a:headEnd len="sm" w="sm" type="none"/>
            <a:tailEnd len="sm" w="sm" type="none"/>
          </a:ln>
        </p:spPr>
      </p:cxnSp>
      <p:cxnSp>
        <p:nvCxnSpPr>
          <p:cNvPr id="342" name="Google Shape;342;p27"/>
          <p:cNvCxnSpPr/>
          <p:nvPr/>
        </p:nvCxnSpPr>
        <p:spPr>
          <a:xfrm rot="10800000">
            <a:off x="5165488" y="-723926"/>
            <a:ext cx="0" cy="11166144"/>
          </a:xfrm>
          <a:prstGeom prst="straightConnector1">
            <a:avLst/>
          </a:prstGeom>
          <a:noFill/>
          <a:ln cap="flat" cmpd="sng" w="19050">
            <a:solidFill>
              <a:srgbClr val="000000"/>
            </a:solidFill>
            <a:prstDash val="solid"/>
            <a:round/>
            <a:headEnd len="sm" w="sm" type="none"/>
            <a:tailEnd len="sm" w="sm" type="none"/>
          </a:ln>
        </p:spPr>
      </p:cxnSp>
      <p:pic>
        <p:nvPicPr>
          <p:cNvPr id="343" name="Google Shape;343;p27"/>
          <p:cNvPicPr preferRelativeResize="0"/>
          <p:nvPr/>
        </p:nvPicPr>
        <p:blipFill rotWithShape="1">
          <a:blip r:embed="rId4">
            <a:alphaModFix/>
          </a:blip>
          <a:srcRect b="0" l="43918" r="22624" t="0"/>
          <a:stretch/>
        </p:blipFill>
        <p:spPr>
          <a:xfrm>
            <a:off x="0" y="0"/>
            <a:ext cx="5155963" cy="10287000"/>
          </a:xfrm>
          <a:prstGeom prst="rect">
            <a:avLst/>
          </a:prstGeom>
          <a:noFill/>
          <a:ln>
            <a:noFill/>
          </a:ln>
        </p:spPr>
      </p:pic>
      <p:sp>
        <p:nvSpPr>
          <p:cNvPr id="344" name="Google Shape;344;p27"/>
          <p:cNvSpPr txBox="1"/>
          <p:nvPr/>
        </p:nvSpPr>
        <p:spPr>
          <a:xfrm rot="-5400000">
            <a:off x="-4145442" y="3127738"/>
            <a:ext cx="19128132"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A picture is worth a thousand words    A picture is worth a thousand words    A picture is worth a thousand words A picture is worth a thousand words</a:t>
            </a:r>
            <a:endParaRPr/>
          </a:p>
        </p:txBody>
      </p:sp>
    </p:spTree>
  </p:cSld>
  <p:clrMapOvr>
    <a:masterClrMapping/>
  </p:clrMapOvr>
  <p:transition>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28"/>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350" name="Google Shape;350;p28"/>
          <p:cNvPicPr preferRelativeResize="0"/>
          <p:nvPr/>
        </p:nvPicPr>
        <p:blipFill rotWithShape="1">
          <a:blip r:embed="rId4">
            <a:alphaModFix/>
          </a:blip>
          <a:srcRect b="1535" l="0" r="0" t="1536"/>
          <a:stretch/>
        </p:blipFill>
        <p:spPr>
          <a:xfrm>
            <a:off x="11036942" y="553895"/>
            <a:ext cx="6677110" cy="9714055"/>
          </a:xfrm>
          <a:prstGeom prst="rect">
            <a:avLst/>
          </a:prstGeom>
          <a:noFill/>
          <a:ln>
            <a:noFill/>
          </a:ln>
        </p:spPr>
      </p:pic>
      <p:cxnSp>
        <p:nvCxnSpPr>
          <p:cNvPr id="351" name="Google Shape;351;p28"/>
          <p:cNvCxnSpPr/>
          <p:nvPr/>
        </p:nvCxnSpPr>
        <p:spPr>
          <a:xfrm rot="10800000">
            <a:off x="563420" y="-45048"/>
            <a:ext cx="0" cy="10377096"/>
          </a:xfrm>
          <a:prstGeom prst="straightConnector1">
            <a:avLst/>
          </a:prstGeom>
          <a:noFill/>
          <a:ln cap="flat" cmpd="sng" w="19050">
            <a:solidFill>
              <a:srgbClr val="FFFAF1"/>
            </a:solidFill>
            <a:prstDash val="solid"/>
            <a:round/>
            <a:headEnd len="sm" w="sm" type="none"/>
            <a:tailEnd len="sm" w="sm" type="none"/>
          </a:ln>
        </p:spPr>
      </p:cxnSp>
      <p:cxnSp>
        <p:nvCxnSpPr>
          <p:cNvPr id="352" name="Google Shape;352;p28"/>
          <p:cNvCxnSpPr/>
          <p:nvPr/>
        </p:nvCxnSpPr>
        <p:spPr>
          <a:xfrm rot="10800000">
            <a:off x="17724580" y="553895"/>
            <a:ext cx="0" cy="9747721"/>
          </a:xfrm>
          <a:prstGeom prst="straightConnector1">
            <a:avLst/>
          </a:prstGeom>
          <a:noFill/>
          <a:ln cap="flat" cmpd="sng" w="19050">
            <a:solidFill>
              <a:srgbClr val="FFFAF1"/>
            </a:solidFill>
            <a:prstDash val="solid"/>
            <a:round/>
            <a:headEnd len="sm" w="sm" type="none"/>
            <a:tailEnd len="sm" w="sm" type="none"/>
          </a:ln>
        </p:spPr>
      </p:cxnSp>
      <p:cxnSp>
        <p:nvCxnSpPr>
          <p:cNvPr id="353" name="Google Shape;353;p28"/>
          <p:cNvCxnSpPr/>
          <p:nvPr/>
        </p:nvCxnSpPr>
        <p:spPr>
          <a:xfrm rot="10800000">
            <a:off x="566690" y="563420"/>
            <a:ext cx="17147361" cy="0"/>
          </a:xfrm>
          <a:prstGeom prst="straightConnector1">
            <a:avLst/>
          </a:prstGeom>
          <a:noFill/>
          <a:ln cap="flat" cmpd="sng" w="19050">
            <a:solidFill>
              <a:srgbClr val="FFFAF1"/>
            </a:solidFill>
            <a:prstDash val="solid"/>
            <a:round/>
            <a:headEnd len="sm" w="sm" type="none"/>
            <a:tailEnd len="sm" w="sm" type="none"/>
          </a:ln>
        </p:spPr>
      </p:cxnSp>
      <p:cxnSp>
        <p:nvCxnSpPr>
          <p:cNvPr id="354" name="Google Shape;354;p28"/>
          <p:cNvCxnSpPr/>
          <p:nvPr/>
        </p:nvCxnSpPr>
        <p:spPr>
          <a:xfrm rot="10800000">
            <a:off x="11027417" y="-109146"/>
            <a:ext cx="0" cy="10377096"/>
          </a:xfrm>
          <a:prstGeom prst="straightConnector1">
            <a:avLst/>
          </a:prstGeom>
          <a:noFill/>
          <a:ln cap="flat" cmpd="sng" w="19050">
            <a:solidFill>
              <a:srgbClr val="FFFAF1"/>
            </a:solidFill>
            <a:prstDash val="solid"/>
            <a:round/>
            <a:headEnd len="sm" w="sm" type="none"/>
            <a:tailEnd len="sm" w="sm" type="none"/>
          </a:ln>
        </p:spPr>
      </p:cxnSp>
      <p:cxnSp>
        <p:nvCxnSpPr>
          <p:cNvPr id="355" name="Google Shape;355;p28"/>
          <p:cNvCxnSpPr/>
          <p:nvPr/>
        </p:nvCxnSpPr>
        <p:spPr>
          <a:xfrm rot="10800000">
            <a:off x="4041866" y="-84032"/>
            <a:ext cx="0" cy="656977"/>
          </a:xfrm>
          <a:prstGeom prst="straightConnector1">
            <a:avLst/>
          </a:prstGeom>
          <a:noFill/>
          <a:ln cap="flat" cmpd="sng" w="19050">
            <a:solidFill>
              <a:srgbClr val="FFFAF1"/>
            </a:solidFill>
            <a:prstDash val="solid"/>
            <a:round/>
            <a:headEnd len="sm" w="sm" type="none"/>
            <a:tailEnd len="sm" w="sm" type="none"/>
          </a:ln>
        </p:spPr>
      </p:cxnSp>
      <p:cxnSp>
        <p:nvCxnSpPr>
          <p:cNvPr id="356" name="Google Shape;356;p28"/>
          <p:cNvCxnSpPr/>
          <p:nvPr/>
        </p:nvCxnSpPr>
        <p:spPr>
          <a:xfrm rot="10800000">
            <a:off x="7529921" y="-84032"/>
            <a:ext cx="0" cy="656977"/>
          </a:xfrm>
          <a:prstGeom prst="straightConnector1">
            <a:avLst/>
          </a:prstGeom>
          <a:noFill/>
          <a:ln cap="flat" cmpd="sng" w="19050">
            <a:solidFill>
              <a:srgbClr val="FFFAF1"/>
            </a:solidFill>
            <a:prstDash val="solid"/>
            <a:round/>
            <a:headEnd len="sm" w="sm" type="none"/>
            <a:tailEnd len="sm" w="sm" type="none"/>
          </a:ln>
        </p:spPr>
      </p:cxnSp>
      <p:grpSp>
        <p:nvGrpSpPr>
          <p:cNvPr id="357" name="Google Shape;357;p28"/>
          <p:cNvGrpSpPr/>
          <p:nvPr/>
        </p:nvGrpSpPr>
        <p:grpSpPr>
          <a:xfrm>
            <a:off x="881317" y="2375619"/>
            <a:ext cx="7679157" cy="5535763"/>
            <a:chOff x="76200" y="0"/>
            <a:chExt cx="2022494" cy="1457979"/>
          </a:xfrm>
        </p:grpSpPr>
        <p:sp>
          <p:nvSpPr>
            <p:cNvPr id="358" name="Google Shape;358;p28"/>
            <p:cNvSpPr/>
            <p:nvPr/>
          </p:nvSpPr>
          <p:spPr>
            <a:xfrm>
              <a:off x="647221" y="0"/>
              <a:ext cx="1451473" cy="1457979"/>
            </a:xfrm>
            <a:custGeom>
              <a:rect b="b" l="l" r="r" t="t"/>
              <a:pathLst>
                <a:path extrusionOk="0" h="1457979" w="1451473">
                  <a:moveTo>
                    <a:pt x="725737" y="0"/>
                  </a:moveTo>
                  <a:lnTo>
                    <a:pt x="725737" y="0"/>
                  </a:lnTo>
                  <a:cubicBezTo>
                    <a:pt x="1127074" y="1795"/>
                    <a:pt x="1451473" y="327648"/>
                    <a:pt x="1451473" y="728989"/>
                  </a:cubicBezTo>
                  <a:cubicBezTo>
                    <a:pt x="1451473" y="1130331"/>
                    <a:pt x="1127074" y="1456184"/>
                    <a:pt x="725737" y="1457979"/>
                  </a:cubicBezTo>
                  <a:cubicBezTo>
                    <a:pt x="324399" y="1456184"/>
                    <a:pt x="0" y="1130331"/>
                    <a:pt x="0" y="728989"/>
                  </a:cubicBezTo>
                  <a:cubicBezTo>
                    <a:pt x="0" y="327648"/>
                    <a:pt x="324399" y="1795"/>
                    <a:pt x="725737" y="0"/>
                  </a:cubicBezTo>
                  <a:close/>
                </a:path>
              </a:pathLst>
            </a:custGeom>
            <a:solidFill>
              <a:srgbClr val="000000">
                <a:alpha val="0"/>
              </a:srgbClr>
            </a:solidFill>
            <a:ln cap="flat" cmpd="sng" w="19050">
              <a:solidFill>
                <a:srgbClr val="FFFAF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8"/>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0" name="Google Shape;360;p28"/>
          <p:cNvSpPr txBox="1"/>
          <p:nvPr/>
        </p:nvSpPr>
        <p:spPr>
          <a:xfrm>
            <a:off x="819540" y="4500221"/>
            <a:ext cx="9970806" cy="1094613"/>
          </a:xfrm>
          <a:prstGeom prst="rect">
            <a:avLst/>
          </a:prstGeom>
          <a:noFill/>
          <a:ln>
            <a:noFill/>
          </a:ln>
        </p:spPr>
        <p:txBody>
          <a:bodyPr anchorCtr="0" anchor="t" bIns="0" lIns="0" spcFirstLastPara="1" rIns="0" wrap="square" tIns="0">
            <a:spAutoFit/>
          </a:bodyPr>
          <a:lstStyle/>
          <a:p>
            <a:pPr indent="0" lvl="0" marL="0" marR="0" rtl="0" algn="ctr">
              <a:lnSpc>
                <a:spcPct val="81000"/>
              </a:lnSpc>
              <a:spcBef>
                <a:spcPts val="0"/>
              </a:spcBef>
              <a:spcAft>
                <a:spcPts val="0"/>
              </a:spcAft>
              <a:buNone/>
            </a:pPr>
            <a:r>
              <a:rPr b="1" i="0" lang="en-US" sz="9600" u="none" cap="none" strike="noStrike">
                <a:solidFill>
                  <a:srgbClr val="FFFAF1"/>
                </a:solidFill>
                <a:latin typeface="DM Sans"/>
                <a:ea typeface="DM Sans"/>
                <a:cs typeface="DM Sans"/>
                <a:sym typeface="DM Sans"/>
              </a:rPr>
              <a:t>OUR PROJECTS</a:t>
            </a:r>
            <a:endParaRPr/>
          </a:p>
        </p:txBody>
      </p:sp>
      <p:sp>
        <p:nvSpPr>
          <p:cNvPr id="361" name="Google Shape;361;p28"/>
          <p:cNvSpPr txBox="1"/>
          <p:nvPr/>
        </p:nvSpPr>
        <p:spPr>
          <a:xfrm>
            <a:off x="1120020" y="5661509"/>
            <a:ext cx="9350797"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your topic here.</a:t>
            </a:r>
            <a:endParaRPr/>
          </a:p>
        </p:txBody>
      </p:sp>
      <p:sp>
        <p:nvSpPr>
          <p:cNvPr id="362" name="Google Shape;362;p28"/>
          <p:cNvSpPr txBox="1"/>
          <p:nvPr/>
        </p:nvSpPr>
        <p:spPr>
          <a:xfrm>
            <a:off x="773832" y="73835"/>
            <a:ext cx="3050876"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Clean</a:t>
            </a:r>
            <a:endParaRPr/>
          </a:p>
        </p:txBody>
      </p:sp>
      <p:sp>
        <p:nvSpPr>
          <p:cNvPr id="363" name="Google Shape;363;p28"/>
          <p:cNvSpPr txBox="1"/>
          <p:nvPr/>
        </p:nvSpPr>
        <p:spPr>
          <a:xfrm>
            <a:off x="4260941" y="73835"/>
            <a:ext cx="3050876"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Our Projects</a:t>
            </a:r>
            <a:endParaRPr/>
          </a:p>
        </p:txBody>
      </p:sp>
      <p:sp>
        <p:nvSpPr>
          <p:cNvPr id="364" name="Google Shape;364;p28"/>
          <p:cNvSpPr txBox="1"/>
          <p:nvPr/>
        </p:nvSpPr>
        <p:spPr>
          <a:xfrm>
            <a:off x="7739471" y="73835"/>
            <a:ext cx="3050876"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Minimal</a:t>
            </a:r>
            <a:endParaRPr/>
          </a:p>
        </p:txBody>
      </p:sp>
    </p:spTree>
  </p:cSld>
  <p:clrMapOvr>
    <a:masterClrMapping/>
  </p:clrMapOvr>
  <p:transition>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29"/>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370" name="Google Shape;370;p29"/>
          <p:cNvPicPr preferRelativeResize="0"/>
          <p:nvPr/>
        </p:nvPicPr>
        <p:blipFill>
          <a:blip r:embed="rId4">
            <a:alphaModFix/>
          </a:blip>
          <a:stretch>
            <a:fillRect/>
          </a:stretch>
        </p:blipFill>
        <p:spPr>
          <a:xfrm>
            <a:off x="11356275" y="556950"/>
            <a:ext cx="6356000" cy="9190776"/>
          </a:xfrm>
          <a:prstGeom prst="rect">
            <a:avLst/>
          </a:prstGeom>
          <a:noFill/>
          <a:ln>
            <a:noFill/>
          </a:ln>
        </p:spPr>
      </p:pic>
      <p:cxnSp>
        <p:nvCxnSpPr>
          <p:cNvPr id="371" name="Google Shape;371;p29"/>
          <p:cNvCxnSpPr/>
          <p:nvPr/>
        </p:nvCxnSpPr>
        <p:spPr>
          <a:xfrm rot="10800000">
            <a:off x="563420" y="556957"/>
            <a:ext cx="0" cy="9190763"/>
          </a:xfrm>
          <a:prstGeom prst="straightConnector1">
            <a:avLst/>
          </a:prstGeom>
          <a:noFill/>
          <a:ln cap="flat" cmpd="sng" w="19050">
            <a:solidFill>
              <a:srgbClr val="FFFAF1"/>
            </a:solidFill>
            <a:prstDash val="solid"/>
            <a:round/>
            <a:headEnd len="sm" w="sm" type="none"/>
            <a:tailEnd len="sm" w="sm" type="none"/>
          </a:ln>
        </p:spPr>
      </p:cxnSp>
      <p:cxnSp>
        <p:nvCxnSpPr>
          <p:cNvPr id="372" name="Google Shape;372;p29"/>
          <p:cNvCxnSpPr/>
          <p:nvPr/>
        </p:nvCxnSpPr>
        <p:spPr>
          <a:xfrm rot="10800000">
            <a:off x="559610" y="563420"/>
            <a:ext cx="17173938" cy="0"/>
          </a:xfrm>
          <a:prstGeom prst="straightConnector1">
            <a:avLst/>
          </a:prstGeom>
          <a:noFill/>
          <a:ln cap="flat" cmpd="sng" w="19050">
            <a:solidFill>
              <a:srgbClr val="FFFAF1"/>
            </a:solidFill>
            <a:prstDash val="solid"/>
            <a:round/>
            <a:headEnd len="sm" w="sm" type="none"/>
            <a:tailEnd len="sm" w="sm" type="none"/>
          </a:ln>
        </p:spPr>
      </p:cxnSp>
      <p:cxnSp>
        <p:nvCxnSpPr>
          <p:cNvPr id="373" name="Google Shape;373;p29"/>
          <p:cNvCxnSpPr/>
          <p:nvPr/>
        </p:nvCxnSpPr>
        <p:spPr>
          <a:xfrm rot="10800000">
            <a:off x="17724580" y="562078"/>
            <a:ext cx="0" cy="9185643"/>
          </a:xfrm>
          <a:prstGeom prst="straightConnector1">
            <a:avLst/>
          </a:prstGeom>
          <a:noFill/>
          <a:ln cap="flat" cmpd="sng" w="19050">
            <a:solidFill>
              <a:srgbClr val="FFFAF1"/>
            </a:solidFill>
            <a:prstDash val="solid"/>
            <a:round/>
            <a:headEnd len="sm" w="sm" type="none"/>
            <a:tailEnd len="sm" w="sm" type="none"/>
          </a:ln>
        </p:spPr>
      </p:cxnSp>
      <p:cxnSp>
        <p:nvCxnSpPr>
          <p:cNvPr id="374" name="Google Shape;374;p29"/>
          <p:cNvCxnSpPr/>
          <p:nvPr/>
        </p:nvCxnSpPr>
        <p:spPr>
          <a:xfrm rot="10800000">
            <a:off x="554828" y="9738196"/>
            <a:ext cx="17179277" cy="0"/>
          </a:xfrm>
          <a:prstGeom prst="straightConnector1">
            <a:avLst/>
          </a:prstGeom>
          <a:noFill/>
          <a:ln cap="flat" cmpd="sng" w="19050">
            <a:solidFill>
              <a:srgbClr val="FFFAF1"/>
            </a:solidFill>
            <a:prstDash val="solid"/>
            <a:round/>
            <a:headEnd len="sm" w="sm" type="none"/>
            <a:tailEnd len="sm" w="sm" type="none"/>
          </a:ln>
        </p:spPr>
      </p:cxnSp>
      <p:cxnSp>
        <p:nvCxnSpPr>
          <p:cNvPr id="375" name="Google Shape;375;p29"/>
          <p:cNvCxnSpPr/>
          <p:nvPr/>
        </p:nvCxnSpPr>
        <p:spPr>
          <a:xfrm rot="10800000">
            <a:off x="11356278" y="560486"/>
            <a:ext cx="0" cy="9158664"/>
          </a:xfrm>
          <a:prstGeom prst="straightConnector1">
            <a:avLst/>
          </a:prstGeom>
          <a:noFill/>
          <a:ln cap="flat" cmpd="sng" w="19050">
            <a:solidFill>
              <a:srgbClr val="FFFAF1"/>
            </a:solidFill>
            <a:prstDash val="solid"/>
            <a:round/>
            <a:headEnd len="sm" w="sm" type="none"/>
            <a:tailEnd len="sm" w="sm" type="none"/>
          </a:ln>
        </p:spPr>
      </p:cxnSp>
      <p:cxnSp>
        <p:nvCxnSpPr>
          <p:cNvPr id="376" name="Google Shape;376;p29"/>
          <p:cNvCxnSpPr/>
          <p:nvPr/>
        </p:nvCxnSpPr>
        <p:spPr>
          <a:xfrm rot="10800000">
            <a:off x="559180" y="2825793"/>
            <a:ext cx="10237315" cy="0"/>
          </a:xfrm>
          <a:prstGeom prst="straightConnector1">
            <a:avLst/>
          </a:prstGeom>
          <a:noFill/>
          <a:ln cap="flat" cmpd="sng" w="19050">
            <a:solidFill>
              <a:srgbClr val="FFFAF1"/>
            </a:solidFill>
            <a:prstDash val="solid"/>
            <a:round/>
            <a:headEnd len="sm" w="sm" type="none"/>
            <a:tailEnd len="sm" w="sm" type="none"/>
          </a:ln>
        </p:spPr>
      </p:cxnSp>
      <p:cxnSp>
        <p:nvCxnSpPr>
          <p:cNvPr id="377" name="Google Shape;377;p29"/>
          <p:cNvCxnSpPr/>
          <p:nvPr/>
        </p:nvCxnSpPr>
        <p:spPr>
          <a:xfrm rot="10800000">
            <a:off x="5662732" y="2816268"/>
            <a:ext cx="0" cy="6895751"/>
          </a:xfrm>
          <a:prstGeom prst="straightConnector1">
            <a:avLst/>
          </a:prstGeom>
          <a:noFill/>
          <a:ln cap="flat" cmpd="sng" w="19050">
            <a:solidFill>
              <a:srgbClr val="FFFAF1"/>
            </a:solidFill>
            <a:prstDash val="solid"/>
            <a:round/>
            <a:headEnd len="sm" w="sm" type="none"/>
            <a:tailEnd len="sm" w="sm" type="none"/>
          </a:ln>
        </p:spPr>
      </p:cxnSp>
      <p:cxnSp>
        <p:nvCxnSpPr>
          <p:cNvPr id="378" name="Google Shape;378;p29"/>
          <p:cNvCxnSpPr/>
          <p:nvPr/>
        </p:nvCxnSpPr>
        <p:spPr>
          <a:xfrm rot="10800000">
            <a:off x="553923" y="6271274"/>
            <a:ext cx="10256886" cy="29770"/>
          </a:xfrm>
          <a:prstGeom prst="straightConnector1">
            <a:avLst/>
          </a:prstGeom>
          <a:noFill/>
          <a:ln cap="flat" cmpd="sng" w="19050">
            <a:solidFill>
              <a:srgbClr val="FFFAF1"/>
            </a:solidFill>
            <a:prstDash val="solid"/>
            <a:round/>
            <a:headEnd len="sm" w="sm" type="none"/>
            <a:tailEnd len="sm" w="sm" type="none"/>
          </a:ln>
        </p:spPr>
      </p:cxnSp>
      <p:sp>
        <p:nvSpPr>
          <p:cNvPr id="379" name="Google Shape;379;p29"/>
          <p:cNvSpPr txBox="1"/>
          <p:nvPr/>
        </p:nvSpPr>
        <p:spPr>
          <a:xfrm>
            <a:off x="1690343" y="1144062"/>
            <a:ext cx="7925728" cy="12820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600" u="none" cap="none" strike="noStrike">
                <a:solidFill>
                  <a:srgbClr val="FFFAF1"/>
                </a:solidFill>
                <a:latin typeface="DM Sans"/>
                <a:ea typeface="DM Sans"/>
                <a:cs typeface="DM Sans"/>
                <a:sym typeface="DM Sans"/>
              </a:rPr>
              <a:t>PROJECTS</a:t>
            </a:r>
            <a:endParaRPr/>
          </a:p>
        </p:txBody>
      </p:sp>
      <p:sp>
        <p:nvSpPr>
          <p:cNvPr id="380" name="Google Shape;380;p29"/>
          <p:cNvSpPr txBox="1"/>
          <p:nvPr/>
        </p:nvSpPr>
        <p:spPr>
          <a:xfrm>
            <a:off x="661660" y="2954747"/>
            <a:ext cx="3298470" cy="5473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FFFAF1"/>
                </a:solidFill>
                <a:latin typeface="DM Sans"/>
                <a:ea typeface="DM Sans"/>
                <a:cs typeface="DM Sans"/>
                <a:sym typeface="DM Sans"/>
              </a:rPr>
              <a:t>Project 1</a:t>
            </a:r>
            <a:endParaRPr/>
          </a:p>
        </p:txBody>
      </p:sp>
      <p:sp>
        <p:nvSpPr>
          <p:cNvPr id="381" name="Google Shape;381;p29"/>
          <p:cNvSpPr txBox="1"/>
          <p:nvPr/>
        </p:nvSpPr>
        <p:spPr>
          <a:xfrm>
            <a:off x="661660" y="3644992"/>
            <a:ext cx="4811504" cy="18516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your topic here. Lorem ipsum dolor sit amet, consectetur adipiscing elit, sed do eiusmod tempor incididunt ut labore et dolore magna aliqua. Ut enim ad minim veniam.</a:t>
            </a:r>
            <a:endParaRPr/>
          </a:p>
        </p:txBody>
      </p:sp>
      <p:sp>
        <p:nvSpPr>
          <p:cNvPr id="382" name="Google Shape;382;p29"/>
          <p:cNvSpPr txBox="1"/>
          <p:nvPr/>
        </p:nvSpPr>
        <p:spPr>
          <a:xfrm>
            <a:off x="5767507" y="3039648"/>
            <a:ext cx="3298470" cy="5473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FFFAF1"/>
                </a:solidFill>
                <a:latin typeface="DM Sans"/>
                <a:ea typeface="DM Sans"/>
                <a:cs typeface="DM Sans"/>
                <a:sym typeface="DM Sans"/>
              </a:rPr>
              <a:t>Project 2</a:t>
            </a:r>
            <a:endParaRPr/>
          </a:p>
        </p:txBody>
      </p:sp>
      <p:sp>
        <p:nvSpPr>
          <p:cNvPr id="383" name="Google Shape;383;p29"/>
          <p:cNvSpPr txBox="1"/>
          <p:nvPr/>
        </p:nvSpPr>
        <p:spPr>
          <a:xfrm>
            <a:off x="5767507" y="3729893"/>
            <a:ext cx="4811504" cy="18516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your topic here. Lorem ipsum dolor sit amet, consectetur adipiscing elit, sed do eiusmod tempor incididunt ut labore et dolore magna aliqua. Ut enim ad minim veniam.</a:t>
            </a:r>
            <a:endParaRPr/>
          </a:p>
        </p:txBody>
      </p:sp>
      <p:sp>
        <p:nvSpPr>
          <p:cNvPr id="384" name="Google Shape;384;p29"/>
          <p:cNvSpPr txBox="1"/>
          <p:nvPr/>
        </p:nvSpPr>
        <p:spPr>
          <a:xfrm>
            <a:off x="694531" y="6434394"/>
            <a:ext cx="3298470" cy="5473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FFFAF1"/>
                </a:solidFill>
                <a:latin typeface="DM Sans"/>
                <a:ea typeface="DM Sans"/>
                <a:cs typeface="DM Sans"/>
                <a:sym typeface="DM Sans"/>
              </a:rPr>
              <a:t>Project 3</a:t>
            </a:r>
            <a:endParaRPr/>
          </a:p>
        </p:txBody>
      </p:sp>
      <p:sp>
        <p:nvSpPr>
          <p:cNvPr id="385" name="Google Shape;385;p29"/>
          <p:cNvSpPr txBox="1"/>
          <p:nvPr/>
        </p:nvSpPr>
        <p:spPr>
          <a:xfrm>
            <a:off x="694531" y="7124639"/>
            <a:ext cx="4811504" cy="18516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your topic here. Lorem ipsum dolor sit amet, consectetur adipiscing elit, sed do eiusmod tempor incididunt ut labore et dolore magna aliqua. Ut enim ad minim veniam.</a:t>
            </a:r>
            <a:endParaRPr/>
          </a:p>
        </p:txBody>
      </p:sp>
      <p:sp>
        <p:nvSpPr>
          <p:cNvPr id="386" name="Google Shape;386;p29"/>
          <p:cNvSpPr txBox="1"/>
          <p:nvPr/>
        </p:nvSpPr>
        <p:spPr>
          <a:xfrm>
            <a:off x="5800378" y="6519295"/>
            <a:ext cx="3298470" cy="5473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FFFAF1"/>
                </a:solidFill>
                <a:latin typeface="DM Sans"/>
                <a:ea typeface="DM Sans"/>
                <a:cs typeface="DM Sans"/>
                <a:sym typeface="DM Sans"/>
              </a:rPr>
              <a:t>Project 4</a:t>
            </a:r>
            <a:endParaRPr/>
          </a:p>
        </p:txBody>
      </p:sp>
      <p:sp>
        <p:nvSpPr>
          <p:cNvPr id="387" name="Google Shape;387;p29"/>
          <p:cNvSpPr txBox="1"/>
          <p:nvPr/>
        </p:nvSpPr>
        <p:spPr>
          <a:xfrm>
            <a:off x="5800378" y="7209540"/>
            <a:ext cx="4811504" cy="18516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your topic here. Lorem ipsum dolor sit amet, consectetur adipiscing elit, sed do eiusmod tempor incididunt ut labore et dolore magna aliqua. Ut enim ad minim veniam.</a:t>
            </a:r>
            <a:endParaRPr/>
          </a:p>
        </p:txBody>
      </p:sp>
      <p:cxnSp>
        <p:nvCxnSpPr>
          <p:cNvPr id="388" name="Google Shape;388;p29"/>
          <p:cNvCxnSpPr/>
          <p:nvPr/>
        </p:nvCxnSpPr>
        <p:spPr>
          <a:xfrm rot="10800000">
            <a:off x="10802383" y="560460"/>
            <a:ext cx="0" cy="9168211"/>
          </a:xfrm>
          <a:prstGeom prst="straightConnector1">
            <a:avLst/>
          </a:prstGeom>
          <a:noFill/>
          <a:ln cap="flat" cmpd="sng" w="19050">
            <a:solidFill>
              <a:srgbClr val="FFFAF1"/>
            </a:solidFill>
            <a:prstDash val="solid"/>
            <a:round/>
            <a:headEnd len="sm" w="sm" type="none"/>
            <a:tailEnd len="sm" w="sm" type="none"/>
          </a:ln>
        </p:spPr>
      </p:cxnSp>
    </p:spTree>
  </p:cSld>
  <p:clrMapOvr>
    <a:masterClrMapping/>
  </p:clrMapOvr>
  <p:transition>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30"/>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394" name="Google Shape;394;p30"/>
          <p:cNvPicPr preferRelativeResize="0"/>
          <p:nvPr/>
        </p:nvPicPr>
        <p:blipFill>
          <a:blip r:embed="rId4">
            <a:alphaModFix/>
          </a:blip>
          <a:stretch>
            <a:fillRect/>
          </a:stretch>
        </p:blipFill>
        <p:spPr>
          <a:xfrm>
            <a:off x="3450475" y="5559600"/>
            <a:ext cx="7357967" cy="4727400"/>
          </a:xfrm>
          <a:prstGeom prst="rect">
            <a:avLst/>
          </a:prstGeom>
          <a:noFill/>
          <a:ln>
            <a:noFill/>
          </a:ln>
        </p:spPr>
      </p:pic>
      <p:pic>
        <p:nvPicPr>
          <p:cNvPr id="395" name="Google Shape;395;p30"/>
          <p:cNvPicPr preferRelativeResize="0"/>
          <p:nvPr/>
        </p:nvPicPr>
        <p:blipFill>
          <a:blip r:embed="rId5">
            <a:alphaModFix/>
          </a:blip>
          <a:stretch>
            <a:fillRect/>
          </a:stretch>
        </p:blipFill>
        <p:spPr>
          <a:xfrm>
            <a:off x="-3925" y="0"/>
            <a:ext cx="3454400" cy="10287000"/>
          </a:xfrm>
          <a:prstGeom prst="rect">
            <a:avLst/>
          </a:prstGeom>
          <a:noFill/>
          <a:ln>
            <a:noFill/>
          </a:ln>
        </p:spPr>
      </p:pic>
      <p:cxnSp>
        <p:nvCxnSpPr>
          <p:cNvPr id="396" name="Google Shape;396;p30"/>
          <p:cNvCxnSpPr/>
          <p:nvPr/>
        </p:nvCxnSpPr>
        <p:spPr>
          <a:xfrm rot="10800000">
            <a:off x="3460005" y="-79453"/>
            <a:ext cx="0" cy="10573266"/>
          </a:xfrm>
          <a:prstGeom prst="straightConnector1">
            <a:avLst/>
          </a:prstGeom>
          <a:noFill/>
          <a:ln cap="flat" cmpd="sng" w="19050">
            <a:solidFill>
              <a:srgbClr val="FFFAF1"/>
            </a:solidFill>
            <a:prstDash val="solid"/>
            <a:round/>
            <a:headEnd len="sm" w="sm" type="none"/>
            <a:tailEnd len="sm" w="sm" type="none"/>
          </a:ln>
        </p:spPr>
      </p:cxnSp>
      <p:cxnSp>
        <p:nvCxnSpPr>
          <p:cNvPr id="397" name="Google Shape;397;p30"/>
          <p:cNvCxnSpPr/>
          <p:nvPr/>
        </p:nvCxnSpPr>
        <p:spPr>
          <a:xfrm rot="10800000">
            <a:off x="10841731" y="5216705"/>
            <a:ext cx="17173938" cy="0"/>
          </a:xfrm>
          <a:prstGeom prst="straightConnector1">
            <a:avLst/>
          </a:prstGeom>
          <a:noFill/>
          <a:ln cap="flat" cmpd="sng" w="19050">
            <a:solidFill>
              <a:srgbClr val="FFFAF1"/>
            </a:solidFill>
            <a:prstDash val="solid"/>
            <a:round/>
            <a:headEnd len="sm" w="sm" type="none"/>
            <a:tailEnd len="sm" w="sm" type="none"/>
          </a:ln>
        </p:spPr>
      </p:cxnSp>
      <p:cxnSp>
        <p:nvCxnSpPr>
          <p:cNvPr id="398" name="Google Shape;398;p30"/>
          <p:cNvCxnSpPr/>
          <p:nvPr/>
        </p:nvCxnSpPr>
        <p:spPr>
          <a:xfrm rot="10800000">
            <a:off x="10832206" y="-143133"/>
            <a:ext cx="0" cy="10573266"/>
          </a:xfrm>
          <a:prstGeom prst="straightConnector1">
            <a:avLst/>
          </a:prstGeom>
          <a:noFill/>
          <a:ln cap="flat" cmpd="sng" w="19050">
            <a:solidFill>
              <a:srgbClr val="FFFAF1"/>
            </a:solidFill>
            <a:prstDash val="solid"/>
            <a:round/>
            <a:headEnd len="sm" w="sm" type="none"/>
            <a:tailEnd len="sm" w="sm" type="none"/>
          </a:ln>
        </p:spPr>
      </p:cxnSp>
      <p:cxnSp>
        <p:nvCxnSpPr>
          <p:cNvPr id="399" name="Google Shape;399;p30"/>
          <p:cNvCxnSpPr/>
          <p:nvPr/>
        </p:nvCxnSpPr>
        <p:spPr>
          <a:xfrm rot="10800000">
            <a:off x="10841731" y="2613184"/>
            <a:ext cx="17173938" cy="0"/>
          </a:xfrm>
          <a:prstGeom prst="straightConnector1">
            <a:avLst/>
          </a:prstGeom>
          <a:noFill/>
          <a:ln cap="flat" cmpd="sng" w="19050">
            <a:solidFill>
              <a:srgbClr val="FFFAF1"/>
            </a:solidFill>
            <a:prstDash val="solid"/>
            <a:round/>
            <a:headEnd len="sm" w="sm" type="none"/>
            <a:tailEnd len="sm" w="sm" type="none"/>
          </a:ln>
        </p:spPr>
      </p:cxnSp>
      <p:cxnSp>
        <p:nvCxnSpPr>
          <p:cNvPr id="400" name="Google Shape;400;p30"/>
          <p:cNvCxnSpPr/>
          <p:nvPr/>
        </p:nvCxnSpPr>
        <p:spPr>
          <a:xfrm rot="10800000">
            <a:off x="10841731" y="7839413"/>
            <a:ext cx="17173938" cy="0"/>
          </a:xfrm>
          <a:prstGeom prst="straightConnector1">
            <a:avLst/>
          </a:prstGeom>
          <a:noFill/>
          <a:ln cap="flat" cmpd="sng" w="19050">
            <a:solidFill>
              <a:srgbClr val="FFFAF1"/>
            </a:solidFill>
            <a:prstDash val="solid"/>
            <a:round/>
            <a:headEnd len="sm" w="sm" type="none"/>
            <a:tailEnd len="sm" w="sm" type="none"/>
          </a:ln>
        </p:spPr>
      </p:cxnSp>
      <p:cxnSp>
        <p:nvCxnSpPr>
          <p:cNvPr id="401" name="Google Shape;401;p30"/>
          <p:cNvCxnSpPr/>
          <p:nvPr/>
        </p:nvCxnSpPr>
        <p:spPr>
          <a:xfrm rot="10800000">
            <a:off x="3450480" y="5550080"/>
            <a:ext cx="7391251" cy="9525"/>
          </a:xfrm>
          <a:prstGeom prst="straightConnector1">
            <a:avLst/>
          </a:prstGeom>
          <a:noFill/>
          <a:ln cap="flat" cmpd="sng" w="19050">
            <a:solidFill>
              <a:srgbClr val="FFFAF1"/>
            </a:solidFill>
            <a:prstDash val="solid"/>
            <a:round/>
            <a:headEnd len="sm" w="sm" type="none"/>
            <a:tailEnd len="sm" w="sm" type="none"/>
          </a:ln>
        </p:spPr>
      </p:cxnSp>
      <p:grpSp>
        <p:nvGrpSpPr>
          <p:cNvPr id="402" name="Google Shape;402;p30"/>
          <p:cNvGrpSpPr/>
          <p:nvPr/>
        </p:nvGrpSpPr>
        <p:grpSpPr>
          <a:xfrm>
            <a:off x="3907383" y="1276185"/>
            <a:ext cx="6676200" cy="3259752"/>
            <a:chOff x="0" y="-1286708"/>
            <a:chExt cx="8901600" cy="4346337"/>
          </a:xfrm>
        </p:grpSpPr>
        <p:sp>
          <p:nvSpPr>
            <p:cNvPr id="403" name="Google Shape;403;p30"/>
            <p:cNvSpPr txBox="1"/>
            <p:nvPr/>
          </p:nvSpPr>
          <p:spPr>
            <a:xfrm>
              <a:off x="0" y="-1286708"/>
              <a:ext cx="8901600" cy="3940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9600" u="none" cap="none" strike="noStrike">
                  <a:solidFill>
                    <a:srgbClr val="FFFAF1"/>
                  </a:solidFill>
                  <a:latin typeface="DM Sans"/>
                  <a:ea typeface="DM Sans"/>
                  <a:cs typeface="DM Sans"/>
                  <a:sym typeface="DM Sans"/>
                </a:rPr>
                <a:t>MARKET RESEARCH</a:t>
              </a:r>
              <a:endParaRPr/>
            </a:p>
          </p:txBody>
        </p:sp>
        <p:sp>
          <p:nvSpPr>
            <p:cNvPr id="404" name="Google Shape;404;p30"/>
            <p:cNvSpPr txBox="1"/>
            <p:nvPr/>
          </p:nvSpPr>
          <p:spPr>
            <a:xfrm>
              <a:off x="0" y="2628528"/>
              <a:ext cx="8901600" cy="431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your topic here.</a:t>
              </a:r>
              <a:endParaRPr/>
            </a:p>
          </p:txBody>
        </p:sp>
      </p:grpSp>
      <p:grpSp>
        <p:nvGrpSpPr>
          <p:cNvPr id="405" name="Google Shape;405;p30"/>
          <p:cNvGrpSpPr/>
          <p:nvPr/>
        </p:nvGrpSpPr>
        <p:grpSpPr>
          <a:xfrm>
            <a:off x="11105007" y="277955"/>
            <a:ext cx="6643568" cy="1963261"/>
            <a:chOff x="0" y="-66675"/>
            <a:chExt cx="8858090" cy="2617682"/>
          </a:xfrm>
        </p:grpSpPr>
        <p:sp>
          <p:nvSpPr>
            <p:cNvPr id="406" name="Google Shape;406;p30"/>
            <p:cNvSpPr txBox="1"/>
            <p:nvPr/>
          </p:nvSpPr>
          <p:spPr>
            <a:xfrm>
              <a:off x="0" y="-66675"/>
              <a:ext cx="8858090" cy="70760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FFFAF1"/>
                  </a:solidFill>
                  <a:latin typeface="DM Sans"/>
                  <a:ea typeface="DM Sans"/>
                  <a:cs typeface="DM Sans"/>
                  <a:sym typeface="DM Sans"/>
                </a:rPr>
                <a:t>Statistic 1</a:t>
              </a:r>
              <a:endParaRPr/>
            </a:p>
          </p:txBody>
        </p:sp>
        <p:sp>
          <p:nvSpPr>
            <p:cNvPr id="407" name="Google Shape;407;p30"/>
            <p:cNvSpPr txBox="1"/>
            <p:nvPr/>
          </p:nvSpPr>
          <p:spPr>
            <a:xfrm>
              <a:off x="0" y="593302"/>
              <a:ext cx="8858090" cy="195770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your topic here. Lorem ipsum dolor sit amet, consectetur adipiscing elit, sed do eiusmod tempor incididunt ut labore et dolore magna aliqua. Ut enim ad minim veniam.</a:t>
              </a:r>
              <a:endParaRPr/>
            </a:p>
          </p:txBody>
        </p:sp>
      </p:grpSp>
      <p:grpSp>
        <p:nvGrpSpPr>
          <p:cNvPr id="408" name="Google Shape;408;p30"/>
          <p:cNvGrpSpPr/>
          <p:nvPr/>
        </p:nvGrpSpPr>
        <p:grpSpPr>
          <a:xfrm>
            <a:off x="11105007" y="2908311"/>
            <a:ext cx="6643568" cy="1963261"/>
            <a:chOff x="0" y="-66675"/>
            <a:chExt cx="8858090" cy="2617682"/>
          </a:xfrm>
        </p:grpSpPr>
        <p:sp>
          <p:nvSpPr>
            <p:cNvPr id="409" name="Google Shape;409;p30"/>
            <p:cNvSpPr txBox="1"/>
            <p:nvPr/>
          </p:nvSpPr>
          <p:spPr>
            <a:xfrm>
              <a:off x="0" y="-66675"/>
              <a:ext cx="8858090" cy="70760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FFFAF1"/>
                  </a:solidFill>
                  <a:latin typeface="DM Sans"/>
                  <a:ea typeface="DM Sans"/>
                  <a:cs typeface="DM Sans"/>
                  <a:sym typeface="DM Sans"/>
                </a:rPr>
                <a:t>Statistic 2</a:t>
              </a:r>
              <a:endParaRPr/>
            </a:p>
          </p:txBody>
        </p:sp>
        <p:sp>
          <p:nvSpPr>
            <p:cNvPr id="410" name="Google Shape;410;p30"/>
            <p:cNvSpPr txBox="1"/>
            <p:nvPr/>
          </p:nvSpPr>
          <p:spPr>
            <a:xfrm>
              <a:off x="0" y="593302"/>
              <a:ext cx="8858090" cy="195770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your topic here. Lorem ipsum dolor sit amet, consectetur adipiscing elit, sed do eiusmod tempor incididunt ut labore et dolore magna aliqua. Ut enim ad minim veniam.</a:t>
              </a:r>
              <a:endParaRPr/>
            </a:p>
          </p:txBody>
        </p:sp>
      </p:grpSp>
      <p:grpSp>
        <p:nvGrpSpPr>
          <p:cNvPr id="411" name="Google Shape;411;p30"/>
          <p:cNvGrpSpPr/>
          <p:nvPr/>
        </p:nvGrpSpPr>
        <p:grpSpPr>
          <a:xfrm>
            <a:off x="11105007" y="5509599"/>
            <a:ext cx="6643568" cy="1963261"/>
            <a:chOff x="0" y="-66675"/>
            <a:chExt cx="8858090" cy="2617682"/>
          </a:xfrm>
        </p:grpSpPr>
        <p:sp>
          <p:nvSpPr>
            <p:cNvPr id="412" name="Google Shape;412;p30"/>
            <p:cNvSpPr txBox="1"/>
            <p:nvPr/>
          </p:nvSpPr>
          <p:spPr>
            <a:xfrm>
              <a:off x="0" y="-66675"/>
              <a:ext cx="8858090" cy="70760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FFFAF1"/>
                  </a:solidFill>
                  <a:latin typeface="DM Sans"/>
                  <a:ea typeface="DM Sans"/>
                  <a:cs typeface="DM Sans"/>
                  <a:sym typeface="DM Sans"/>
                </a:rPr>
                <a:t>Statistic 3</a:t>
              </a:r>
              <a:endParaRPr/>
            </a:p>
          </p:txBody>
        </p:sp>
        <p:sp>
          <p:nvSpPr>
            <p:cNvPr id="413" name="Google Shape;413;p30"/>
            <p:cNvSpPr txBox="1"/>
            <p:nvPr/>
          </p:nvSpPr>
          <p:spPr>
            <a:xfrm>
              <a:off x="0" y="593302"/>
              <a:ext cx="8858090" cy="195770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your topic here. Lorem ipsum dolor sit amet, consectetur adipiscing elit, sed do eiusmod tempor incididunt ut labore et dolore magna aliqua. Ut enim ad minim veniam.</a:t>
              </a:r>
              <a:endParaRPr/>
            </a:p>
          </p:txBody>
        </p:sp>
      </p:grpSp>
      <p:grpSp>
        <p:nvGrpSpPr>
          <p:cNvPr id="414" name="Google Shape;414;p30"/>
          <p:cNvGrpSpPr/>
          <p:nvPr/>
        </p:nvGrpSpPr>
        <p:grpSpPr>
          <a:xfrm>
            <a:off x="11105007" y="8132307"/>
            <a:ext cx="6643568" cy="1963261"/>
            <a:chOff x="0" y="-66675"/>
            <a:chExt cx="8858090" cy="2617682"/>
          </a:xfrm>
        </p:grpSpPr>
        <p:sp>
          <p:nvSpPr>
            <p:cNvPr id="415" name="Google Shape;415;p30"/>
            <p:cNvSpPr txBox="1"/>
            <p:nvPr/>
          </p:nvSpPr>
          <p:spPr>
            <a:xfrm>
              <a:off x="0" y="-66675"/>
              <a:ext cx="8858090" cy="70760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FFFAF1"/>
                  </a:solidFill>
                  <a:latin typeface="DM Sans"/>
                  <a:ea typeface="DM Sans"/>
                  <a:cs typeface="DM Sans"/>
                  <a:sym typeface="DM Sans"/>
                </a:rPr>
                <a:t>Statistic 4</a:t>
              </a:r>
              <a:endParaRPr/>
            </a:p>
          </p:txBody>
        </p:sp>
        <p:sp>
          <p:nvSpPr>
            <p:cNvPr id="416" name="Google Shape;416;p30"/>
            <p:cNvSpPr txBox="1"/>
            <p:nvPr/>
          </p:nvSpPr>
          <p:spPr>
            <a:xfrm>
              <a:off x="0" y="593302"/>
              <a:ext cx="8858090" cy="195770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your topic here. Lorem ipsum dolor sit amet, consectetur adipiscing elit, sed do eiusmod tempor incididunt ut labore et dolore magna aliqua. Ut enim ad minim veniam.</a:t>
              </a:r>
              <a:endParaRPr/>
            </a:p>
          </p:txBody>
        </p:sp>
      </p:grpSp>
    </p:spTree>
  </p:cSld>
  <p:clrMapOvr>
    <a:masterClrMapping/>
  </p:clrMapOvr>
  <p:transition>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31"/>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grpSp>
        <p:nvGrpSpPr>
          <p:cNvPr id="422" name="Google Shape;422;p31"/>
          <p:cNvGrpSpPr/>
          <p:nvPr/>
        </p:nvGrpSpPr>
        <p:grpSpPr>
          <a:xfrm>
            <a:off x="1645011" y="4225811"/>
            <a:ext cx="3366505" cy="3213201"/>
            <a:chOff x="-105630" y="-3427"/>
            <a:chExt cx="4488673" cy="4284268"/>
          </a:xfrm>
        </p:grpSpPr>
        <p:sp>
          <p:nvSpPr>
            <p:cNvPr id="423" name="Google Shape;423;p31"/>
            <p:cNvSpPr txBox="1"/>
            <p:nvPr/>
          </p:nvSpPr>
          <p:spPr>
            <a:xfrm>
              <a:off x="1209514" y="1466904"/>
              <a:ext cx="1858500" cy="9852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US" sz="4800" u="none" cap="none" strike="noStrike">
                  <a:solidFill>
                    <a:srgbClr val="FFFAF1"/>
                  </a:solidFill>
                  <a:latin typeface="DM Sans"/>
                  <a:ea typeface="DM Sans"/>
                  <a:cs typeface="DM Sans"/>
                  <a:sym typeface="DM Sans"/>
                </a:rPr>
                <a:t>28%</a:t>
              </a:r>
              <a:endParaRPr sz="4800"/>
            </a:p>
          </p:txBody>
        </p:sp>
        <p:grpSp>
          <p:nvGrpSpPr>
            <p:cNvPr id="424" name="Google Shape;424;p31"/>
            <p:cNvGrpSpPr/>
            <p:nvPr/>
          </p:nvGrpSpPr>
          <p:grpSpPr>
            <a:xfrm>
              <a:off x="-105630" y="-3427"/>
              <a:ext cx="4488673" cy="4284268"/>
              <a:chOff x="-62725" y="-2035"/>
              <a:chExt cx="2665449" cy="2544070"/>
            </a:xfrm>
          </p:grpSpPr>
          <p:sp>
            <p:nvSpPr>
              <p:cNvPr id="425" name="Google Shape;425;p31"/>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FA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31"/>
              <p:cNvSpPr/>
              <p:nvPr/>
            </p:nvSpPr>
            <p:spPr>
              <a:xfrm>
                <a:off x="1270000" y="0"/>
                <a:ext cx="1318430" cy="1507974"/>
              </a:xfrm>
              <a:custGeom>
                <a:rect b="b" l="l" r="r" t="t"/>
                <a:pathLst>
                  <a:path extrusionOk="0" h="1507974" w="1318430">
                    <a:moveTo>
                      <a:pt x="0" y="0"/>
                    </a:moveTo>
                    <a:lnTo>
                      <a:pt x="0" y="0"/>
                    </a:lnTo>
                    <a:cubicBezTo>
                      <a:pt x="378505" y="0"/>
                      <a:pt x="737284" y="168829"/>
                      <a:pt x="978552" y="460472"/>
                    </a:cubicBezTo>
                    <a:cubicBezTo>
                      <a:pt x="1219820" y="752115"/>
                      <a:pt x="1318430" y="1136174"/>
                      <a:pt x="1247505" y="1507974"/>
                    </a:cubicBezTo>
                    <a:lnTo>
                      <a:pt x="748503" y="1412785"/>
                    </a:lnTo>
                    <a:cubicBezTo>
                      <a:pt x="791058" y="1189704"/>
                      <a:pt x="731892" y="959269"/>
                      <a:pt x="587131" y="784283"/>
                    </a:cubicBezTo>
                    <a:cubicBezTo>
                      <a:pt x="442370" y="609297"/>
                      <a:pt x="227103" y="508000"/>
                      <a:pt x="0" y="508000"/>
                    </a:cubicBezTo>
                    <a:close/>
                  </a:path>
                </a:pathLst>
              </a:custGeom>
              <a:solidFill>
                <a:srgbClr val="8397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27" name="Google Shape;427;p31"/>
          <p:cNvSpPr txBox="1"/>
          <p:nvPr/>
        </p:nvSpPr>
        <p:spPr>
          <a:xfrm>
            <a:off x="1558825" y="7778115"/>
            <a:ext cx="3538878" cy="73723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the featured statistic.</a:t>
            </a:r>
            <a:endParaRPr/>
          </a:p>
        </p:txBody>
      </p:sp>
      <p:sp>
        <p:nvSpPr>
          <p:cNvPr id="428" name="Google Shape;428;p31"/>
          <p:cNvSpPr txBox="1"/>
          <p:nvPr/>
        </p:nvSpPr>
        <p:spPr>
          <a:xfrm>
            <a:off x="10275542" y="7778115"/>
            <a:ext cx="3538878" cy="73723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the featured statistic.</a:t>
            </a:r>
            <a:endParaRPr/>
          </a:p>
        </p:txBody>
      </p:sp>
      <p:sp>
        <p:nvSpPr>
          <p:cNvPr id="429" name="Google Shape;429;p31"/>
          <p:cNvSpPr txBox="1"/>
          <p:nvPr/>
        </p:nvSpPr>
        <p:spPr>
          <a:xfrm>
            <a:off x="5916853" y="7778115"/>
            <a:ext cx="3538878" cy="73723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the featured statistic.</a:t>
            </a:r>
            <a:endParaRPr/>
          </a:p>
        </p:txBody>
      </p:sp>
      <p:grpSp>
        <p:nvGrpSpPr>
          <p:cNvPr id="430" name="Google Shape;430;p31"/>
          <p:cNvGrpSpPr/>
          <p:nvPr/>
        </p:nvGrpSpPr>
        <p:grpSpPr>
          <a:xfrm>
            <a:off x="6003039" y="4225811"/>
            <a:ext cx="3423515" cy="3312746"/>
            <a:chOff x="-105630" y="-3427"/>
            <a:chExt cx="4564686" cy="4416994"/>
          </a:xfrm>
        </p:grpSpPr>
        <p:sp>
          <p:nvSpPr>
            <p:cNvPr id="431" name="Google Shape;431;p31"/>
            <p:cNvSpPr txBox="1"/>
            <p:nvPr/>
          </p:nvSpPr>
          <p:spPr>
            <a:xfrm>
              <a:off x="1142514" y="1466904"/>
              <a:ext cx="1992300" cy="9852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US" sz="4800" u="none" cap="none" strike="noStrike">
                  <a:solidFill>
                    <a:srgbClr val="FFFAF1"/>
                  </a:solidFill>
                  <a:latin typeface="DM Sans"/>
                  <a:ea typeface="DM Sans"/>
                  <a:cs typeface="DM Sans"/>
                  <a:sym typeface="DM Sans"/>
                </a:rPr>
                <a:t>60%</a:t>
              </a:r>
              <a:endParaRPr sz="4800"/>
            </a:p>
          </p:txBody>
        </p:sp>
        <p:grpSp>
          <p:nvGrpSpPr>
            <p:cNvPr id="432" name="Google Shape;432;p31"/>
            <p:cNvGrpSpPr/>
            <p:nvPr/>
          </p:nvGrpSpPr>
          <p:grpSpPr>
            <a:xfrm>
              <a:off x="-105630" y="-3427"/>
              <a:ext cx="4564686" cy="4416994"/>
              <a:chOff x="-62725" y="-2035"/>
              <a:chExt cx="2710587" cy="2622885"/>
            </a:xfrm>
          </p:grpSpPr>
          <p:sp>
            <p:nvSpPr>
              <p:cNvPr id="433" name="Google Shape;433;p31"/>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FA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31"/>
              <p:cNvSpPr/>
              <p:nvPr/>
            </p:nvSpPr>
            <p:spPr>
              <a:xfrm>
                <a:off x="523513" y="0"/>
                <a:ext cx="2124349" cy="2620850"/>
              </a:xfrm>
              <a:custGeom>
                <a:rect b="b" l="l" r="r" t="t"/>
                <a:pathLst>
                  <a:path extrusionOk="0" h="2620850" w="2124349">
                    <a:moveTo>
                      <a:pt x="746487" y="0"/>
                    </a:moveTo>
                    <a:cubicBezTo>
                      <a:pt x="1296684" y="0"/>
                      <a:pt x="1784308" y="354280"/>
                      <a:pt x="1954329" y="877548"/>
                    </a:cubicBezTo>
                    <a:cubicBezTo>
                      <a:pt x="2124349" y="1400817"/>
                      <a:pt x="1938093" y="1974054"/>
                      <a:pt x="1492974" y="2297452"/>
                    </a:cubicBezTo>
                    <a:cubicBezTo>
                      <a:pt x="1047855" y="2620850"/>
                      <a:pt x="445119" y="2620850"/>
                      <a:pt x="0" y="2297452"/>
                    </a:cubicBezTo>
                    <a:lnTo>
                      <a:pt x="298595" y="1886471"/>
                    </a:lnTo>
                    <a:cubicBezTo>
                      <a:pt x="565666" y="2080510"/>
                      <a:pt x="927308" y="2080510"/>
                      <a:pt x="1194379" y="1886471"/>
                    </a:cubicBezTo>
                    <a:cubicBezTo>
                      <a:pt x="1461451" y="1692432"/>
                      <a:pt x="1573204" y="1348490"/>
                      <a:pt x="1471192" y="1034529"/>
                    </a:cubicBezTo>
                    <a:cubicBezTo>
                      <a:pt x="1369180" y="720568"/>
                      <a:pt x="1076605" y="508000"/>
                      <a:pt x="746487" y="508000"/>
                    </a:cubicBezTo>
                    <a:close/>
                  </a:path>
                </a:pathLst>
              </a:custGeom>
              <a:solidFill>
                <a:srgbClr val="8397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35" name="Google Shape;435;p31"/>
          <p:cNvGrpSpPr/>
          <p:nvPr/>
        </p:nvGrpSpPr>
        <p:grpSpPr>
          <a:xfrm>
            <a:off x="10361728" y="4225811"/>
            <a:ext cx="3366505" cy="3213201"/>
            <a:chOff x="-105630" y="-3427"/>
            <a:chExt cx="4488673" cy="4284268"/>
          </a:xfrm>
        </p:grpSpPr>
        <p:sp>
          <p:nvSpPr>
            <p:cNvPr id="436" name="Google Shape;436;p31"/>
            <p:cNvSpPr txBox="1"/>
            <p:nvPr/>
          </p:nvSpPr>
          <p:spPr>
            <a:xfrm>
              <a:off x="969019" y="1466904"/>
              <a:ext cx="2339400" cy="9852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US" sz="4800" u="none" cap="none" strike="noStrike">
                  <a:solidFill>
                    <a:srgbClr val="FFFAF1"/>
                  </a:solidFill>
                  <a:latin typeface="DM Sans"/>
                  <a:ea typeface="DM Sans"/>
                  <a:cs typeface="DM Sans"/>
                  <a:sym typeface="DM Sans"/>
                </a:rPr>
                <a:t>100%</a:t>
              </a:r>
              <a:endParaRPr sz="4800"/>
            </a:p>
          </p:txBody>
        </p:sp>
        <p:grpSp>
          <p:nvGrpSpPr>
            <p:cNvPr id="437" name="Google Shape;437;p31"/>
            <p:cNvGrpSpPr/>
            <p:nvPr/>
          </p:nvGrpSpPr>
          <p:grpSpPr>
            <a:xfrm>
              <a:off x="-105630" y="-3427"/>
              <a:ext cx="4488673" cy="4284268"/>
              <a:chOff x="-62725" y="-2035"/>
              <a:chExt cx="2665449" cy="2544070"/>
            </a:xfrm>
          </p:grpSpPr>
          <p:sp>
            <p:nvSpPr>
              <p:cNvPr id="438" name="Google Shape;438;p31"/>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FA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31"/>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8397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cxnSp>
        <p:nvCxnSpPr>
          <p:cNvPr id="440" name="Google Shape;440;p31"/>
          <p:cNvCxnSpPr/>
          <p:nvPr/>
        </p:nvCxnSpPr>
        <p:spPr>
          <a:xfrm rot="10800000">
            <a:off x="572945" y="2360270"/>
            <a:ext cx="17147361" cy="0"/>
          </a:xfrm>
          <a:prstGeom prst="straightConnector1">
            <a:avLst/>
          </a:prstGeom>
          <a:noFill/>
          <a:ln cap="flat" cmpd="sng" w="19050">
            <a:solidFill>
              <a:srgbClr val="FFFAF1"/>
            </a:solidFill>
            <a:prstDash val="solid"/>
            <a:round/>
            <a:headEnd len="sm" w="sm" type="none"/>
            <a:tailEnd len="sm" w="sm" type="none"/>
          </a:ln>
        </p:spPr>
      </p:cxnSp>
      <p:sp>
        <p:nvSpPr>
          <p:cNvPr id="441" name="Google Shape;441;p31"/>
          <p:cNvSpPr txBox="1"/>
          <p:nvPr/>
        </p:nvSpPr>
        <p:spPr>
          <a:xfrm>
            <a:off x="713976" y="1087730"/>
            <a:ext cx="13944632" cy="12820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600" u="none" cap="none" strike="noStrike">
                <a:solidFill>
                  <a:srgbClr val="FFFAF1"/>
                </a:solidFill>
                <a:latin typeface="DM Sans"/>
                <a:ea typeface="DM Sans"/>
                <a:cs typeface="DM Sans"/>
                <a:sym typeface="DM Sans"/>
              </a:rPr>
              <a:t>MARKET RESEARCH</a:t>
            </a:r>
            <a:endParaRPr/>
          </a:p>
        </p:txBody>
      </p:sp>
      <p:sp>
        <p:nvSpPr>
          <p:cNvPr id="442" name="Google Shape;442;p31"/>
          <p:cNvSpPr txBox="1"/>
          <p:nvPr/>
        </p:nvSpPr>
        <p:spPr>
          <a:xfrm>
            <a:off x="1525096" y="2492636"/>
            <a:ext cx="12322393"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the featured statistic</a:t>
            </a:r>
            <a:endParaRPr/>
          </a:p>
        </p:txBody>
      </p:sp>
      <p:cxnSp>
        <p:nvCxnSpPr>
          <p:cNvPr id="443" name="Google Shape;443;p31"/>
          <p:cNvCxnSpPr/>
          <p:nvPr/>
        </p:nvCxnSpPr>
        <p:spPr>
          <a:xfrm rot="10800000">
            <a:off x="566690" y="563420"/>
            <a:ext cx="17147361" cy="0"/>
          </a:xfrm>
          <a:prstGeom prst="straightConnector1">
            <a:avLst/>
          </a:prstGeom>
          <a:noFill/>
          <a:ln cap="flat" cmpd="sng" w="19050">
            <a:solidFill>
              <a:srgbClr val="FFFAF1"/>
            </a:solidFill>
            <a:prstDash val="solid"/>
            <a:round/>
            <a:headEnd len="sm" w="sm" type="none"/>
            <a:tailEnd len="sm" w="sm" type="none"/>
          </a:ln>
        </p:spPr>
      </p:cxnSp>
      <p:pic>
        <p:nvPicPr>
          <p:cNvPr id="444" name="Google Shape;444;p31"/>
          <p:cNvPicPr preferRelativeResize="0"/>
          <p:nvPr/>
        </p:nvPicPr>
        <p:blipFill>
          <a:blip r:embed="rId4">
            <a:alphaModFix/>
          </a:blip>
          <a:stretch>
            <a:fillRect/>
          </a:stretch>
        </p:blipFill>
        <p:spPr>
          <a:xfrm>
            <a:off x="14809150" y="0"/>
            <a:ext cx="3454400" cy="10287000"/>
          </a:xfrm>
          <a:prstGeom prst="rect">
            <a:avLst/>
          </a:prstGeom>
          <a:noFill/>
          <a:ln>
            <a:noFill/>
          </a:ln>
        </p:spPr>
      </p:pic>
      <p:cxnSp>
        <p:nvCxnSpPr>
          <p:cNvPr id="445" name="Google Shape;445;p31"/>
          <p:cNvCxnSpPr/>
          <p:nvPr/>
        </p:nvCxnSpPr>
        <p:spPr>
          <a:xfrm rot="10800000">
            <a:off x="553895" y="3029846"/>
            <a:ext cx="17147361" cy="0"/>
          </a:xfrm>
          <a:prstGeom prst="straightConnector1">
            <a:avLst/>
          </a:prstGeom>
          <a:noFill/>
          <a:ln cap="flat" cmpd="sng" w="19050">
            <a:solidFill>
              <a:srgbClr val="FFFAF1"/>
            </a:solidFill>
            <a:prstDash val="solid"/>
            <a:round/>
            <a:headEnd len="sm" w="sm" type="none"/>
            <a:tailEnd len="sm" w="sm" type="none"/>
          </a:ln>
        </p:spPr>
      </p:cxnSp>
      <p:cxnSp>
        <p:nvCxnSpPr>
          <p:cNvPr id="446" name="Google Shape;446;p31"/>
          <p:cNvCxnSpPr/>
          <p:nvPr/>
        </p:nvCxnSpPr>
        <p:spPr>
          <a:xfrm rot="10800000">
            <a:off x="14809164" y="-79453"/>
            <a:ext cx="0" cy="10573266"/>
          </a:xfrm>
          <a:prstGeom prst="straightConnector1">
            <a:avLst/>
          </a:prstGeom>
          <a:noFill/>
          <a:ln cap="flat" cmpd="sng" w="19050">
            <a:solidFill>
              <a:srgbClr val="FFFAF1"/>
            </a:solidFill>
            <a:prstDash val="solid"/>
            <a:round/>
            <a:headEnd len="sm" w="sm" type="none"/>
            <a:tailEnd len="sm" w="sm" type="none"/>
          </a:ln>
        </p:spPr>
      </p:cxnSp>
      <p:cxnSp>
        <p:nvCxnSpPr>
          <p:cNvPr id="447" name="Google Shape;447;p31"/>
          <p:cNvCxnSpPr/>
          <p:nvPr/>
        </p:nvCxnSpPr>
        <p:spPr>
          <a:xfrm rot="10800000">
            <a:off x="563420" y="-45048"/>
            <a:ext cx="0" cy="10377096"/>
          </a:xfrm>
          <a:prstGeom prst="straightConnector1">
            <a:avLst/>
          </a:prstGeom>
          <a:noFill/>
          <a:ln cap="flat" cmpd="sng" w="19050">
            <a:solidFill>
              <a:srgbClr val="FFFAF1"/>
            </a:solidFill>
            <a:prstDash val="solid"/>
            <a:round/>
            <a:headEnd len="sm" w="sm" type="none"/>
            <a:tailEnd len="sm" w="sm" type="none"/>
          </a:ln>
        </p:spPr>
      </p:cxnSp>
    </p:spTree>
  </p:cSld>
  <p:clrMapOvr>
    <a:masterClrMapping/>
  </p:clrMapOvr>
  <p:transition>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4"/>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108" name="Google Shape;108;p14"/>
          <p:cNvPicPr preferRelativeResize="0"/>
          <p:nvPr/>
        </p:nvPicPr>
        <p:blipFill>
          <a:blip r:embed="rId4">
            <a:alphaModFix/>
          </a:blip>
          <a:stretch>
            <a:fillRect/>
          </a:stretch>
        </p:blipFill>
        <p:spPr>
          <a:xfrm>
            <a:off x="17249775" y="0"/>
            <a:ext cx="2324100" cy="3708400"/>
          </a:xfrm>
          <a:prstGeom prst="rect">
            <a:avLst/>
          </a:prstGeom>
          <a:noFill/>
          <a:ln>
            <a:noFill/>
          </a:ln>
        </p:spPr>
      </p:pic>
      <p:pic>
        <p:nvPicPr>
          <p:cNvPr id="109" name="Google Shape;109;p14"/>
          <p:cNvPicPr preferRelativeResize="0"/>
          <p:nvPr/>
        </p:nvPicPr>
        <p:blipFill>
          <a:blip r:embed="rId5">
            <a:alphaModFix/>
          </a:blip>
          <a:stretch>
            <a:fillRect/>
          </a:stretch>
        </p:blipFill>
        <p:spPr>
          <a:xfrm>
            <a:off x="-13550" y="0"/>
            <a:ext cx="2324100" cy="10287000"/>
          </a:xfrm>
          <a:prstGeom prst="rect">
            <a:avLst/>
          </a:prstGeom>
          <a:noFill/>
          <a:ln>
            <a:noFill/>
          </a:ln>
        </p:spPr>
      </p:pic>
      <p:cxnSp>
        <p:nvCxnSpPr>
          <p:cNvPr id="110" name="Google Shape;110;p14"/>
          <p:cNvCxnSpPr/>
          <p:nvPr/>
        </p:nvCxnSpPr>
        <p:spPr>
          <a:xfrm rot="10800000">
            <a:off x="2310557" y="-45048"/>
            <a:ext cx="0" cy="10377096"/>
          </a:xfrm>
          <a:prstGeom prst="straightConnector1">
            <a:avLst/>
          </a:prstGeom>
          <a:noFill/>
          <a:ln cap="flat" cmpd="sng" w="19050">
            <a:solidFill>
              <a:srgbClr val="000000"/>
            </a:solidFill>
            <a:prstDash val="solid"/>
            <a:round/>
            <a:headEnd len="sm" w="sm" type="none"/>
            <a:tailEnd len="sm" w="sm" type="none"/>
          </a:ln>
        </p:spPr>
      </p:cxnSp>
      <p:cxnSp>
        <p:nvCxnSpPr>
          <p:cNvPr id="111" name="Google Shape;111;p14"/>
          <p:cNvCxnSpPr/>
          <p:nvPr/>
        </p:nvCxnSpPr>
        <p:spPr>
          <a:xfrm rot="10800000">
            <a:off x="2301032" y="3720465"/>
            <a:ext cx="17147361" cy="0"/>
          </a:xfrm>
          <a:prstGeom prst="straightConnector1">
            <a:avLst/>
          </a:prstGeom>
          <a:noFill/>
          <a:ln cap="flat" cmpd="sng" w="19050">
            <a:solidFill>
              <a:srgbClr val="000000"/>
            </a:solidFill>
            <a:prstDash val="solid"/>
            <a:round/>
            <a:headEnd len="sm" w="sm" type="none"/>
            <a:tailEnd len="sm" w="sm" type="none"/>
          </a:ln>
        </p:spPr>
      </p:cxnSp>
      <p:sp>
        <p:nvSpPr>
          <p:cNvPr id="112" name="Google Shape;112;p14"/>
          <p:cNvSpPr txBox="1"/>
          <p:nvPr/>
        </p:nvSpPr>
        <p:spPr>
          <a:xfrm>
            <a:off x="2671514" y="604838"/>
            <a:ext cx="12062700" cy="2955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9600" u="none" cap="none" strike="noStrike">
                <a:solidFill>
                  <a:srgbClr val="000000"/>
                </a:solidFill>
                <a:latin typeface="DM Sans"/>
                <a:ea typeface="DM Sans"/>
                <a:cs typeface="DM Sans"/>
                <a:sym typeface="DM Sans"/>
              </a:rPr>
              <a:t>HOW TO USE</a:t>
            </a:r>
            <a:endParaRPr/>
          </a:p>
          <a:p>
            <a:pPr indent="0" lvl="0" marL="0" marR="0" rtl="0" algn="l">
              <a:lnSpc>
                <a:spcPct val="100000"/>
              </a:lnSpc>
              <a:spcBef>
                <a:spcPts val="0"/>
              </a:spcBef>
              <a:spcAft>
                <a:spcPts val="0"/>
              </a:spcAft>
              <a:buNone/>
            </a:pPr>
            <a:r>
              <a:rPr b="1" i="0" lang="en-US" sz="9600" u="none" cap="none" strike="noStrike">
                <a:solidFill>
                  <a:srgbClr val="000000"/>
                </a:solidFill>
                <a:latin typeface="DM Sans"/>
                <a:ea typeface="DM Sans"/>
                <a:cs typeface="DM Sans"/>
                <a:sym typeface="DM Sans"/>
              </a:rPr>
              <a:t>THIS PRESENTATION</a:t>
            </a:r>
            <a:endParaRPr/>
          </a:p>
        </p:txBody>
      </p:sp>
      <p:cxnSp>
        <p:nvCxnSpPr>
          <p:cNvPr id="113" name="Google Shape;113;p14"/>
          <p:cNvCxnSpPr/>
          <p:nvPr/>
        </p:nvCxnSpPr>
        <p:spPr>
          <a:xfrm rot="10800000">
            <a:off x="7280806" y="3710940"/>
            <a:ext cx="0" cy="6696713"/>
          </a:xfrm>
          <a:prstGeom prst="straightConnector1">
            <a:avLst/>
          </a:prstGeom>
          <a:noFill/>
          <a:ln cap="flat" cmpd="sng" w="19050">
            <a:solidFill>
              <a:srgbClr val="000000"/>
            </a:solidFill>
            <a:prstDash val="solid"/>
            <a:round/>
            <a:headEnd len="sm" w="sm" type="none"/>
            <a:tailEnd len="sm" w="sm" type="none"/>
          </a:ln>
        </p:spPr>
      </p:cxnSp>
      <p:cxnSp>
        <p:nvCxnSpPr>
          <p:cNvPr id="114" name="Google Shape;114;p14"/>
          <p:cNvCxnSpPr/>
          <p:nvPr/>
        </p:nvCxnSpPr>
        <p:spPr>
          <a:xfrm rot="10800000">
            <a:off x="12279526" y="3729990"/>
            <a:ext cx="0" cy="6696713"/>
          </a:xfrm>
          <a:prstGeom prst="straightConnector1">
            <a:avLst/>
          </a:prstGeom>
          <a:noFill/>
          <a:ln cap="flat" cmpd="sng" w="19050">
            <a:solidFill>
              <a:srgbClr val="000000"/>
            </a:solidFill>
            <a:prstDash val="solid"/>
            <a:round/>
            <a:headEnd len="sm" w="sm" type="none"/>
            <a:tailEnd len="sm" w="sm" type="none"/>
          </a:ln>
        </p:spPr>
      </p:cxnSp>
      <p:cxnSp>
        <p:nvCxnSpPr>
          <p:cNvPr id="115" name="Google Shape;115;p14"/>
          <p:cNvCxnSpPr/>
          <p:nvPr/>
        </p:nvCxnSpPr>
        <p:spPr>
          <a:xfrm rot="10800000">
            <a:off x="17249775" y="-54461"/>
            <a:ext cx="0" cy="10481164"/>
          </a:xfrm>
          <a:prstGeom prst="straightConnector1">
            <a:avLst/>
          </a:prstGeom>
          <a:noFill/>
          <a:ln cap="flat" cmpd="sng" w="19050">
            <a:solidFill>
              <a:srgbClr val="000000"/>
            </a:solidFill>
            <a:prstDash val="solid"/>
            <a:round/>
            <a:headEnd len="sm" w="sm" type="none"/>
            <a:tailEnd len="sm" w="sm" type="none"/>
          </a:ln>
        </p:spPr>
      </p:cxnSp>
      <p:sp>
        <p:nvSpPr>
          <p:cNvPr id="116" name="Google Shape;116;p14"/>
          <p:cNvSpPr txBox="1"/>
          <p:nvPr/>
        </p:nvSpPr>
        <p:spPr>
          <a:xfrm>
            <a:off x="2772650" y="4076137"/>
            <a:ext cx="4046063" cy="54737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200" u="none" cap="none" strike="noStrike">
                <a:solidFill>
                  <a:srgbClr val="000000"/>
                </a:solidFill>
                <a:latin typeface="DM Sans"/>
                <a:ea typeface="DM Sans"/>
                <a:cs typeface="DM Sans"/>
                <a:sym typeface="DM Sans"/>
              </a:rPr>
              <a:t>Google Slides</a:t>
            </a:r>
            <a:endParaRPr/>
          </a:p>
        </p:txBody>
      </p:sp>
      <p:sp>
        <p:nvSpPr>
          <p:cNvPr id="117" name="Google Shape;117;p14"/>
          <p:cNvSpPr txBox="1"/>
          <p:nvPr/>
        </p:nvSpPr>
        <p:spPr>
          <a:xfrm>
            <a:off x="2539976" y="4824857"/>
            <a:ext cx="4511400" cy="4543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000000"/>
                </a:solidFill>
                <a:latin typeface="DM Sans"/>
                <a:ea typeface="DM Sans"/>
                <a:cs typeface="DM Sans"/>
                <a:sym typeface="DM Sans"/>
              </a:rPr>
              <a:t>Click on the "Google Slides" button below this presentation preview. Make sure to sign in to your Google account. Click on "Make a copy." Start editing your presentation.</a:t>
            </a:r>
            <a:endParaRPr sz="1800"/>
          </a:p>
          <a:p>
            <a:pPr indent="0" lvl="0" marL="0" marR="0" rtl="0" algn="ctr">
              <a:lnSpc>
                <a:spcPct val="140000"/>
              </a:lnSpc>
              <a:spcBef>
                <a:spcPts val="0"/>
              </a:spcBef>
              <a:spcAft>
                <a:spcPts val="0"/>
              </a:spcAft>
              <a:buNone/>
            </a:pPr>
            <a:r>
              <a:t/>
            </a:r>
            <a:endParaRPr b="0" i="0" sz="1800" u="none" cap="none" strike="noStrike">
              <a:solidFill>
                <a:srgbClr val="000000"/>
              </a:solidFill>
              <a:latin typeface="DM Sans"/>
              <a:ea typeface="DM Sans"/>
              <a:cs typeface="DM Sans"/>
              <a:sym typeface="DM Sans"/>
            </a:endParaRPr>
          </a:p>
          <a:p>
            <a:pPr indent="0" lvl="0" marL="0" marR="0" rtl="0" algn="ctr">
              <a:lnSpc>
                <a:spcPct val="140000"/>
              </a:lnSpc>
              <a:spcBef>
                <a:spcPts val="0"/>
              </a:spcBef>
              <a:spcAft>
                <a:spcPts val="0"/>
              </a:spcAft>
              <a:buNone/>
            </a:pPr>
            <a:r>
              <a:rPr b="0" i="0" lang="en-US" sz="1800" u="sng" cap="none" strike="noStrike">
                <a:solidFill>
                  <a:srgbClr val="000000"/>
                </a:solidFill>
                <a:latin typeface="DM Sans"/>
                <a:ea typeface="DM Sans"/>
                <a:cs typeface="DM Sans"/>
                <a:sym typeface="DM Sans"/>
              </a:rPr>
              <a:t>Alternative:</a:t>
            </a:r>
            <a:r>
              <a:rPr b="0" i="0" lang="en-US" sz="1800" u="none" cap="none" strike="noStrike">
                <a:solidFill>
                  <a:srgbClr val="000000"/>
                </a:solidFill>
                <a:latin typeface="DM Sans"/>
                <a:ea typeface="DM Sans"/>
                <a:cs typeface="DM Sans"/>
                <a:sym typeface="DM Sans"/>
              </a:rPr>
              <a:t> Click on the "Share" button on the top right corner in Canva and click on "More" at the bottom of the menu. Enter "Google Drive" in the search bar and click on the GDrive icon to add this design as a Google slide in your GDrive.</a:t>
            </a:r>
            <a:endParaRPr sz="1800"/>
          </a:p>
        </p:txBody>
      </p:sp>
      <p:sp>
        <p:nvSpPr>
          <p:cNvPr id="118" name="Google Shape;118;p14"/>
          <p:cNvSpPr txBox="1"/>
          <p:nvPr/>
        </p:nvSpPr>
        <p:spPr>
          <a:xfrm>
            <a:off x="7757134" y="4076137"/>
            <a:ext cx="4046063" cy="54737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200" u="none" cap="none" strike="noStrike">
                <a:solidFill>
                  <a:srgbClr val="000000"/>
                </a:solidFill>
                <a:latin typeface="DM Sans"/>
                <a:ea typeface="DM Sans"/>
                <a:cs typeface="DM Sans"/>
                <a:sym typeface="DM Sans"/>
              </a:rPr>
              <a:t>PowerPoint</a:t>
            </a:r>
            <a:endParaRPr/>
          </a:p>
        </p:txBody>
      </p:sp>
      <p:sp>
        <p:nvSpPr>
          <p:cNvPr id="119" name="Google Shape;119;p14"/>
          <p:cNvSpPr txBox="1"/>
          <p:nvPr/>
        </p:nvSpPr>
        <p:spPr>
          <a:xfrm>
            <a:off x="7524461" y="4824857"/>
            <a:ext cx="4511400" cy="4155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000000"/>
                </a:solidFill>
                <a:latin typeface="DM Sans"/>
                <a:ea typeface="DM Sans"/>
                <a:cs typeface="DM Sans"/>
                <a:sym typeface="DM Sans"/>
              </a:rPr>
              <a:t>Click on the "PowerPoint" button below this presentation preview. Start editing your presentation.</a:t>
            </a:r>
            <a:endParaRPr sz="1800"/>
          </a:p>
          <a:p>
            <a:pPr indent="0" lvl="0" marL="0" marR="0" rtl="0" algn="ctr">
              <a:lnSpc>
                <a:spcPct val="140000"/>
              </a:lnSpc>
              <a:spcBef>
                <a:spcPts val="0"/>
              </a:spcBef>
              <a:spcAft>
                <a:spcPts val="0"/>
              </a:spcAft>
              <a:buNone/>
            </a:pPr>
            <a:r>
              <a:t/>
            </a:r>
            <a:endParaRPr b="0" i="0" sz="1800" u="none" cap="none" strike="noStrike">
              <a:solidFill>
                <a:srgbClr val="000000"/>
              </a:solidFill>
              <a:latin typeface="DM Sans"/>
              <a:ea typeface="DM Sans"/>
              <a:cs typeface="DM Sans"/>
              <a:sym typeface="DM Sans"/>
            </a:endParaRPr>
          </a:p>
          <a:p>
            <a:pPr indent="0" lvl="0" marL="0" marR="0" rtl="0" algn="ctr">
              <a:lnSpc>
                <a:spcPct val="140000"/>
              </a:lnSpc>
              <a:spcBef>
                <a:spcPts val="0"/>
              </a:spcBef>
              <a:spcAft>
                <a:spcPts val="0"/>
              </a:spcAft>
              <a:buNone/>
            </a:pPr>
            <a:r>
              <a:rPr b="0" i="0" lang="en-US" sz="1800" u="sng" cap="none" strike="noStrike">
                <a:solidFill>
                  <a:srgbClr val="000000"/>
                </a:solidFill>
                <a:latin typeface="DM Sans"/>
                <a:ea typeface="DM Sans"/>
                <a:cs typeface="DM Sans"/>
                <a:sym typeface="DM Sans"/>
              </a:rPr>
              <a:t>Alternative:</a:t>
            </a:r>
            <a:r>
              <a:rPr b="0" i="0" lang="en-US" sz="1800" u="none" cap="none" strike="noStrike">
                <a:solidFill>
                  <a:srgbClr val="000000"/>
                </a:solidFill>
                <a:latin typeface="DM Sans"/>
                <a:ea typeface="DM Sans"/>
                <a:cs typeface="DM Sans"/>
                <a:sym typeface="DM Sans"/>
              </a:rPr>
              <a:t> From Canva template file, Click on the "Share" button on the top right corner in Canva and click on "More" at the bottom of the menu. Enter "PowerPoint" in the search bar and click on the PowerPoint icon to download.</a:t>
            </a:r>
            <a:endParaRPr sz="1800"/>
          </a:p>
          <a:p>
            <a:pPr indent="0" lvl="0" marL="0" marR="0" rtl="0" algn="ctr">
              <a:lnSpc>
                <a:spcPct val="140000"/>
              </a:lnSpc>
              <a:spcBef>
                <a:spcPts val="0"/>
              </a:spcBef>
              <a:spcAft>
                <a:spcPts val="0"/>
              </a:spcAft>
              <a:buNone/>
            </a:pPr>
            <a:r>
              <a:t/>
            </a:r>
            <a:endParaRPr b="0" i="0" sz="1800" u="none" cap="none" strike="noStrike">
              <a:solidFill>
                <a:srgbClr val="000000"/>
              </a:solidFill>
              <a:latin typeface="DM Sans"/>
              <a:ea typeface="DM Sans"/>
              <a:cs typeface="DM Sans"/>
              <a:sym typeface="DM Sans"/>
            </a:endParaRPr>
          </a:p>
        </p:txBody>
      </p:sp>
      <p:sp>
        <p:nvSpPr>
          <p:cNvPr id="120" name="Google Shape;120;p14"/>
          <p:cNvSpPr txBox="1"/>
          <p:nvPr/>
        </p:nvSpPr>
        <p:spPr>
          <a:xfrm>
            <a:off x="12759850" y="4076137"/>
            <a:ext cx="4046063" cy="54737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200" u="none" cap="none" strike="noStrike">
                <a:solidFill>
                  <a:srgbClr val="000000"/>
                </a:solidFill>
                <a:latin typeface="DM Sans"/>
                <a:ea typeface="DM Sans"/>
                <a:cs typeface="DM Sans"/>
                <a:sym typeface="DM Sans"/>
              </a:rPr>
              <a:t>Google Slides</a:t>
            </a:r>
            <a:endParaRPr/>
          </a:p>
        </p:txBody>
      </p:sp>
      <p:sp>
        <p:nvSpPr>
          <p:cNvPr id="121" name="Google Shape;121;p14"/>
          <p:cNvSpPr txBox="1"/>
          <p:nvPr/>
        </p:nvSpPr>
        <p:spPr>
          <a:xfrm>
            <a:off x="12527176" y="4824857"/>
            <a:ext cx="4511400" cy="14406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000000"/>
                </a:solidFill>
                <a:latin typeface="DM Sans"/>
                <a:ea typeface="DM Sans"/>
                <a:cs typeface="DM Sans"/>
                <a:sym typeface="DM Sans"/>
              </a:rPr>
              <a:t>Click on the "Canva" button under this presentation preview. Start editing your presentation. You need to sign in to your Canva account.</a:t>
            </a:r>
            <a:endParaRPr sz="1800"/>
          </a:p>
        </p:txBody>
      </p:sp>
    </p:spTree>
  </p:cSld>
  <p:clrMapOvr>
    <a:masterClrMapping/>
  </p:clrMapOvr>
  <p:transition>
    <p:push/>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32"/>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sp>
        <p:nvSpPr>
          <p:cNvPr id="453" name="Google Shape;453;p32"/>
          <p:cNvSpPr txBox="1"/>
          <p:nvPr/>
        </p:nvSpPr>
        <p:spPr>
          <a:xfrm>
            <a:off x="1028700" y="1209675"/>
            <a:ext cx="5562600" cy="25012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9600" u="none" cap="none" strike="noStrike">
                <a:solidFill>
                  <a:srgbClr val="FFFAF1"/>
                </a:solidFill>
                <a:latin typeface="DM Sans"/>
                <a:ea typeface="DM Sans"/>
                <a:cs typeface="DM Sans"/>
                <a:sym typeface="DM Sans"/>
              </a:rPr>
              <a:t>GALLERY IMAGE</a:t>
            </a:r>
            <a:endParaRPr/>
          </a:p>
        </p:txBody>
      </p:sp>
      <p:sp>
        <p:nvSpPr>
          <p:cNvPr id="454" name="Google Shape;454;p32"/>
          <p:cNvSpPr txBox="1"/>
          <p:nvPr/>
        </p:nvSpPr>
        <p:spPr>
          <a:xfrm>
            <a:off x="1028700" y="4087465"/>
            <a:ext cx="5562600" cy="323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your topic here.</a:t>
            </a:r>
            <a:endParaRPr/>
          </a:p>
        </p:txBody>
      </p:sp>
      <p:pic>
        <p:nvPicPr>
          <p:cNvPr id="455" name="Google Shape;455;p32"/>
          <p:cNvPicPr preferRelativeResize="0"/>
          <p:nvPr/>
        </p:nvPicPr>
        <p:blipFill>
          <a:blip r:embed="rId4">
            <a:alphaModFix/>
          </a:blip>
          <a:stretch>
            <a:fillRect/>
          </a:stretch>
        </p:blipFill>
        <p:spPr>
          <a:xfrm>
            <a:off x="6975950" y="-2829687"/>
            <a:ext cx="3541675" cy="4504086"/>
          </a:xfrm>
          <a:prstGeom prst="rect">
            <a:avLst/>
          </a:prstGeom>
          <a:noFill/>
          <a:ln>
            <a:noFill/>
          </a:ln>
        </p:spPr>
      </p:pic>
      <p:pic>
        <p:nvPicPr>
          <p:cNvPr id="456" name="Google Shape;456;p32"/>
          <p:cNvPicPr preferRelativeResize="0"/>
          <p:nvPr/>
        </p:nvPicPr>
        <p:blipFill>
          <a:blip r:embed="rId5">
            <a:alphaModFix/>
          </a:blip>
          <a:stretch>
            <a:fillRect/>
          </a:stretch>
        </p:blipFill>
        <p:spPr>
          <a:xfrm>
            <a:off x="6974138" y="1836175"/>
            <a:ext cx="3541675" cy="4504083"/>
          </a:xfrm>
          <a:prstGeom prst="rect">
            <a:avLst/>
          </a:prstGeom>
          <a:noFill/>
          <a:ln>
            <a:noFill/>
          </a:ln>
        </p:spPr>
      </p:pic>
      <p:pic>
        <p:nvPicPr>
          <p:cNvPr id="457" name="Google Shape;457;p32"/>
          <p:cNvPicPr preferRelativeResize="0"/>
          <p:nvPr/>
        </p:nvPicPr>
        <p:blipFill>
          <a:blip r:embed="rId6">
            <a:alphaModFix/>
          </a:blip>
          <a:stretch>
            <a:fillRect/>
          </a:stretch>
        </p:blipFill>
        <p:spPr>
          <a:xfrm>
            <a:off x="6974150" y="6502025"/>
            <a:ext cx="3541675" cy="4491254"/>
          </a:xfrm>
          <a:prstGeom prst="rect">
            <a:avLst/>
          </a:prstGeom>
          <a:noFill/>
          <a:ln>
            <a:noFill/>
          </a:ln>
        </p:spPr>
      </p:pic>
      <p:pic>
        <p:nvPicPr>
          <p:cNvPr id="458" name="Google Shape;458;p32"/>
          <p:cNvPicPr preferRelativeResize="0"/>
          <p:nvPr/>
        </p:nvPicPr>
        <p:blipFill>
          <a:blip r:embed="rId7">
            <a:alphaModFix/>
          </a:blip>
          <a:stretch>
            <a:fillRect/>
          </a:stretch>
        </p:blipFill>
        <p:spPr>
          <a:xfrm>
            <a:off x="10902275" y="-588028"/>
            <a:ext cx="3504199" cy="4456428"/>
          </a:xfrm>
          <a:prstGeom prst="rect">
            <a:avLst/>
          </a:prstGeom>
          <a:noFill/>
          <a:ln>
            <a:noFill/>
          </a:ln>
        </p:spPr>
      </p:pic>
      <p:pic>
        <p:nvPicPr>
          <p:cNvPr id="459" name="Google Shape;459;p32"/>
          <p:cNvPicPr preferRelativeResize="0"/>
          <p:nvPr/>
        </p:nvPicPr>
        <p:blipFill>
          <a:blip r:embed="rId8">
            <a:alphaModFix/>
          </a:blip>
          <a:stretch>
            <a:fillRect/>
          </a:stretch>
        </p:blipFill>
        <p:spPr>
          <a:xfrm>
            <a:off x="10898650" y="4087475"/>
            <a:ext cx="3504175" cy="4427658"/>
          </a:xfrm>
          <a:prstGeom prst="rect">
            <a:avLst/>
          </a:prstGeom>
          <a:noFill/>
          <a:ln>
            <a:noFill/>
          </a:ln>
        </p:spPr>
      </p:pic>
      <p:pic>
        <p:nvPicPr>
          <p:cNvPr id="460" name="Google Shape;460;p32"/>
          <p:cNvPicPr preferRelativeResize="0"/>
          <p:nvPr/>
        </p:nvPicPr>
        <p:blipFill>
          <a:blip r:embed="rId9">
            <a:alphaModFix/>
          </a:blip>
          <a:stretch>
            <a:fillRect/>
          </a:stretch>
        </p:blipFill>
        <p:spPr>
          <a:xfrm>
            <a:off x="10902275" y="8734200"/>
            <a:ext cx="3541675" cy="4487826"/>
          </a:xfrm>
          <a:prstGeom prst="rect">
            <a:avLst/>
          </a:prstGeom>
          <a:noFill/>
          <a:ln>
            <a:noFill/>
          </a:ln>
        </p:spPr>
      </p:pic>
      <p:pic>
        <p:nvPicPr>
          <p:cNvPr id="461" name="Google Shape;461;p32"/>
          <p:cNvPicPr preferRelativeResize="0"/>
          <p:nvPr/>
        </p:nvPicPr>
        <p:blipFill>
          <a:blip r:embed="rId10">
            <a:alphaModFix/>
          </a:blip>
          <a:stretch>
            <a:fillRect/>
          </a:stretch>
        </p:blipFill>
        <p:spPr>
          <a:xfrm>
            <a:off x="14791125" y="-3445103"/>
            <a:ext cx="3504199" cy="4456428"/>
          </a:xfrm>
          <a:prstGeom prst="rect">
            <a:avLst/>
          </a:prstGeom>
          <a:noFill/>
          <a:ln>
            <a:noFill/>
          </a:ln>
        </p:spPr>
      </p:pic>
      <p:pic>
        <p:nvPicPr>
          <p:cNvPr id="462" name="Google Shape;462;p32"/>
          <p:cNvPicPr preferRelativeResize="0"/>
          <p:nvPr/>
        </p:nvPicPr>
        <p:blipFill>
          <a:blip r:embed="rId11">
            <a:alphaModFix/>
          </a:blip>
          <a:stretch>
            <a:fillRect/>
          </a:stretch>
        </p:blipFill>
        <p:spPr>
          <a:xfrm>
            <a:off x="14791125" y="1173875"/>
            <a:ext cx="3504175" cy="4456386"/>
          </a:xfrm>
          <a:prstGeom prst="rect">
            <a:avLst/>
          </a:prstGeom>
          <a:noFill/>
          <a:ln>
            <a:noFill/>
          </a:ln>
        </p:spPr>
      </p:pic>
      <p:pic>
        <p:nvPicPr>
          <p:cNvPr id="463" name="Google Shape;463;p32"/>
          <p:cNvPicPr preferRelativeResize="0"/>
          <p:nvPr/>
        </p:nvPicPr>
        <p:blipFill>
          <a:blip r:embed="rId12">
            <a:alphaModFix/>
          </a:blip>
          <a:stretch>
            <a:fillRect/>
          </a:stretch>
        </p:blipFill>
        <p:spPr>
          <a:xfrm>
            <a:off x="14830400" y="5840475"/>
            <a:ext cx="3504175" cy="4443702"/>
          </a:xfrm>
          <a:prstGeom prst="rect">
            <a:avLst/>
          </a:prstGeom>
          <a:noFill/>
          <a:ln>
            <a:noFill/>
          </a:ln>
        </p:spPr>
      </p:pic>
    </p:spTree>
  </p:cSld>
  <p:clrMapOvr>
    <a:masterClrMapping/>
  </p:clrMapOvr>
  <p:transition>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33"/>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469" name="Google Shape;469;p33"/>
          <p:cNvPicPr preferRelativeResize="0"/>
          <p:nvPr/>
        </p:nvPicPr>
        <p:blipFill>
          <a:blip r:embed="rId4">
            <a:alphaModFix/>
          </a:blip>
          <a:stretch>
            <a:fillRect/>
          </a:stretch>
        </p:blipFill>
        <p:spPr>
          <a:xfrm>
            <a:off x="2741625" y="5475844"/>
            <a:ext cx="12804901" cy="4001532"/>
          </a:xfrm>
          <a:prstGeom prst="rect">
            <a:avLst/>
          </a:prstGeom>
          <a:noFill/>
          <a:ln>
            <a:noFill/>
          </a:ln>
        </p:spPr>
      </p:pic>
      <p:grpSp>
        <p:nvGrpSpPr>
          <p:cNvPr id="470" name="Google Shape;470;p33"/>
          <p:cNvGrpSpPr/>
          <p:nvPr/>
        </p:nvGrpSpPr>
        <p:grpSpPr>
          <a:xfrm>
            <a:off x="2741618" y="628819"/>
            <a:ext cx="12804764" cy="4870897"/>
            <a:chOff x="0" y="-47625"/>
            <a:chExt cx="3372448" cy="1282870"/>
          </a:xfrm>
        </p:grpSpPr>
        <p:sp>
          <p:nvSpPr>
            <p:cNvPr id="471" name="Google Shape;471;p33"/>
            <p:cNvSpPr/>
            <p:nvPr/>
          </p:nvSpPr>
          <p:spPr>
            <a:xfrm>
              <a:off x="0" y="0"/>
              <a:ext cx="3372448" cy="1235245"/>
            </a:xfrm>
            <a:custGeom>
              <a:rect b="b" l="l" r="r" t="t"/>
              <a:pathLst>
                <a:path extrusionOk="0" h="1235245" w="3372448">
                  <a:moveTo>
                    <a:pt x="0" y="0"/>
                  </a:moveTo>
                  <a:lnTo>
                    <a:pt x="3372448" y="0"/>
                  </a:lnTo>
                  <a:lnTo>
                    <a:pt x="3372448" y="1235245"/>
                  </a:lnTo>
                  <a:lnTo>
                    <a:pt x="0" y="1235245"/>
                  </a:lnTo>
                  <a:close/>
                </a:path>
              </a:pathLst>
            </a:custGeom>
            <a:solidFill>
              <a:srgbClr val="000000">
                <a:alpha val="0"/>
              </a:srgbClr>
            </a:solidFill>
            <a:ln cap="flat" cmpd="sng" w="19050">
              <a:solidFill>
                <a:srgbClr val="FFFAF1"/>
              </a:solidFill>
              <a:prstDash val="solid"/>
              <a:round/>
              <a:headEnd len="sm" w="sm" type="none"/>
              <a:tailEnd len="sm" w="sm" type="none"/>
            </a:ln>
          </p:spPr>
        </p:sp>
        <p:sp>
          <p:nvSpPr>
            <p:cNvPr id="472" name="Google Shape;472;p3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73" name="Google Shape;473;p33"/>
          <p:cNvSpPr/>
          <p:nvPr/>
        </p:nvSpPr>
        <p:spPr>
          <a:xfrm>
            <a:off x="2741618" y="5480665"/>
            <a:ext cx="12804764" cy="3996690"/>
          </a:xfrm>
          <a:custGeom>
            <a:rect b="b" l="l" r="r" t="t"/>
            <a:pathLst>
              <a:path extrusionOk="0" h="1052626" w="3372448">
                <a:moveTo>
                  <a:pt x="0" y="0"/>
                </a:moveTo>
                <a:lnTo>
                  <a:pt x="3372448" y="0"/>
                </a:lnTo>
                <a:lnTo>
                  <a:pt x="3372448" y="1052626"/>
                </a:lnTo>
                <a:lnTo>
                  <a:pt x="0" y="1052626"/>
                </a:lnTo>
                <a:close/>
              </a:path>
            </a:pathLst>
          </a:custGeom>
          <a:solidFill>
            <a:srgbClr val="000000">
              <a:alpha val="0"/>
            </a:srgbClr>
          </a:solidFill>
          <a:ln cap="flat" cmpd="sng" w="19050">
            <a:solidFill>
              <a:srgbClr val="FFFAF1"/>
            </a:solidFill>
            <a:prstDash val="solid"/>
            <a:round/>
            <a:headEnd len="sm" w="sm" type="none"/>
            <a:tailEnd len="sm" w="sm" type="none"/>
          </a:ln>
        </p:spPr>
      </p:sp>
      <p:sp>
        <p:nvSpPr>
          <p:cNvPr id="474" name="Google Shape;474;p33"/>
          <p:cNvSpPr txBox="1"/>
          <p:nvPr/>
        </p:nvSpPr>
        <p:spPr>
          <a:xfrm>
            <a:off x="2741618" y="976895"/>
            <a:ext cx="12804900" cy="3694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8000" u="none" cap="none" strike="noStrike">
                <a:solidFill>
                  <a:srgbClr val="FFFAF1"/>
                </a:solidFill>
                <a:latin typeface="DM Sans"/>
                <a:ea typeface="DM Sans"/>
                <a:cs typeface="DM Sans"/>
                <a:sym typeface="DM Sans"/>
              </a:rPr>
              <a:t>WRITE AN ORIGINAL STATEMENT OR INSPIRING QUOTE</a:t>
            </a:r>
            <a:endParaRPr sz="8000"/>
          </a:p>
        </p:txBody>
      </p:sp>
      <p:sp>
        <p:nvSpPr>
          <p:cNvPr id="475" name="Google Shape;475;p33"/>
          <p:cNvSpPr txBox="1"/>
          <p:nvPr/>
        </p:nvSpPr>
        <p:spPr>
          <a:xfrm>
            <a:off x="2741618" y="4758710"/>
            <a:ext cx="12804764"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 Include a credit, citation, or supporting message</a:t>
            </a:r>
            <a:endParaRPr/>
          </a:p>
        </p:txBody>
      </p:sp>
    </p:spTree>
  </p:cSld>
  <p:clrMapOvr>
    <a:masterClrMapping/>
  </p:clrMapOvr>
  <p:transition>
    <p:push/>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34"/>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481" name="Google Shape;481;p34"/>
          <p:cNvPicPr preferRelativeResize="0"/>
          <p:nvPr/>
        </p:nvPicPr>
        <p:blipFill>
          <a:blip r:embed="rId4">
            <a:alphaModFix/>
          </a:blip>
          <a:stretch>
            <a:fillRect/>
          </a:stretch>
        </p:blipFill>
        <p:spPr>
          <a:xfrm>
            <a:off x="20500" y="-19650"/>
            <a:ext cx="6858000" cy="10287000"/>
          </a:xfrm>
          <a:prstGeom prst="rect">
            <a:avLst/>
          </a:prstGeom>
          <a:noFill/>
          <a:ln>
            <a:noFill/>
          </a:ln>
        </p:spPr>
      </p:pic>
      <p:sp>
        <p:nvSpPr>
          <p:cNvPr id="482" name="Google Shape;482;p34"/>
          <p:cNvSpPr txBox="1"/>
          <p:nvPr/>
        </p:nvSpPr>
        <p:spPr>
          <a:xfrm>
            <a:off x="7964345" y="2586998"/>
            <a:ext cx="6355768" cy="25012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9600" u="none" cap="none" strike="noStrike">
                <a:solidFill>
                  <a:srgbClr val="FFFAF1"/>
                </a:solidFill>
                <a:latin typeface="DM Sans"/>
                <a:ea typeface="DM Sans"/>
                <a:cs typeface="DM Sans"/>
                <a:sym typeface="DM Sans"/>
              </a:rPr>
              <a:t>CONTACT US</a:t>
            </a:r>
            <a:endParaRPr/>
          </a:p>
        </p:txBody>
      </p:sp>
      <p:sp>
        <p:nvSpPr>
          <p:cNvPr id="483" name="Google Shape;483;p34"/>
          <p:cNvSpPr txBox="1"/>
          <p:nvPr/>
        </p:nvSpPr>
        <p:spPr>
          <a:xfrm>
            <a:off x="7964345" y="5113044"/>
            <a:ext cx="5801458"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123 Anywhere St., Any City,ST 12345</a:t>
            </a:r>
            <a:endParaRPr/>
          </a:p>
        </p:txBody>
      </p:sp>
      <p:sp>
        <p:nvSpPr>
          <p:cNvPr id="484" name="Google Shape;484;p34"/>
          <p:cNvSpPr txBox="1"/>
          <p:nvPr/>
        </p:nvSpPr>
        <p:spPr>
          <a:xfrm>
            <a:off x="7964345" y="5713587"/>
            <a:ext cx="4892954"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123-456-7890</a:t>
            </a:r>
            <a:endParaRPr/>
          </a:p>
        </p:txBody>
      </p:sp>
      <p:sp>
        <p:nvSpPr>
          <p:cNvPr id="485" name="Google Shape;485;p34"/>
          <p:cNvSpPr txBox="1"/>
          <p:nvPr/>
        </p:nvSpPr>
        <p:spPr>
          <a:xfrm>
            <a:off x="7964345" y="6314130"/>
            <a:ext cx="4892954"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hello@reallygreatsite.com</a:t>
            </a:r>
            <a:endParaRPr/>
          </a:p>
        </p:txBody>
      </p:sp>
      <p:sp>
        <p:nvSpPr>
          <p:cNvPr id="486" name="Google Shape;486;p34"/>
          <p:cNvSpPr txBox="1"/>
          <p:nvPr/>
        </p:nvSpPr>
        <p:spPr>
          <a:xfrm>
            <a:off x="7964345" y="7515217"/>
            <a:ext cx="4892954"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reallygreatsite.com</a:t>
            </a:r>
            <a:endParaRPr/>
          </a:p>
        </p:txBody>
      </p:sp>
      <p:sp>
        <p:nvSpPr>
          <p:cNvPr id="487" name="Google Shape;487;p34"/>
          <p:cNvSpPr txBox="1"/>
          <p:nvPr/>
        </p:nvSpPr>
        <p:spPr>
          <a:xfrm>
            <a:off x="7964345" y="6914674"/>
            <a:ext cx="4892954"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@reallygreatsite</a:t>
            </a:r>
            <a:endParaRPr/>
          </a:p>
        </p:txBody>
      </p:sp>
      <p:cxnSp>
        <p:nvCxnSpPr>
          <p:cNvPr id="488" name="Google Shape;488;p34"/>
          <p:cNvCxnSpPr/>
          <p:nvPr/>
        </p:nvCxnSpPr>
        <p:spPr>
          <a:xfrm rot="10800000">
            <a:off x="7421420" y="-97947"/>
            <a:ext cx="0" cy="10433743"/>
          </a:xfrm>
          <a:prstGeom prst="straightConnector1">
            <a:avLst/>
          </a:prstGeom>
          <a:noFill/>
          <a:ln cap="flat" cmpd="sng" w="19050">
            <a:solidFill>
              <a:srgbClr val="FFFAF1"/>
            </a:solidFill>
            <a:prstDash val="solid"/>
            <a:round/>
            <a:headEnd len="sm" w="sm" type="none"/>
            <a:tailEnd len="sm" w="sm" type="none"/>
          </a:ln>
        </p:spPr>
      </p:cxnSp>
      <p:cxnSp>
        <p:nvCxnSpPr>
          <p:cNvPr id="489" name="Google Shape;489;p34"/>
          <p:cNvCxnSpPr/>
          <p:nvPr/>
        </p:nvCxnSpPr>
        <p:spPr>
          <a:xfrm rot="10800000">
            <a:off x="6867525" y="-97627"/>
            <a:ext cx="0" cy="10442945"/>
          </a:xfrm>
          <a:prstGeom prst="straightConnector1">
            <a:avLst/>
          </a:prstGeom>
          <a:noFill/>
          <a:ln cap="flat" cmpd="sng" w="19050">
            <a:solidFill>
              <a:srgbClr val="FFFAF1"/>
            </a:solidFill>
            <a:prstDash val="solid"/>
            <a:round/>
            <a:headEnd len="sm" w="sm" type="none"/>
            <a:tailEnd len="sm" w="sm" type="none"/>
          </a:ln>
        </p:spPr>
      </p:cxnSp>
      <p:cxnSp>
        <p:nvCxnSpPr>
          <p:cNvPr id="490" name="Google Shape;490;p34"/>
          <p:cNvCxnSpPr/>
          <p:nvPr/>
        </p:nvCxnSpPr>
        <p:spPr>
          <a:xfrm rot="10800000">
            <a:off x="7421420" y="9267825"/>
            <a:ext cx="10304979" cy="0"/>
          </a:xfrm>
          <a:prstGeom prst="straightConnector1">
            <a:avLst/>
          </a:prstGeom>
          <a:noFill/>
          <a:ln cap="flat" cmpd="sng" w="19050">
            <a:solidFill>
              <a:srgbClr val="FFFAF1"/>
            </a:solidFill>
            <a:prstDash val="solid"/>
            <a:round/>
            <a:headEnd len="sm" w="sm" type="none"/>
            <a:tailEnd len="sm" w="sm" type="none"/>
          </a:ln>
        </p:spPr>
      </p:cxnSp>
      <p:cxnSp>
        <p:nvCxnSpPr>
          <p:cNvPr id="491" name="Google Shape;491;p34"/>
          <p:cNvCxnSpPr/>
          <p:nvPr/>
        </p:nvCxnSpPr>
        <p:spPr>
          <a:xfrm flipH="1" rot="10800000">
            <a:off x="17724580" y="1056418"/>
            <a:ext cx="1820" cy="8213224"/>
          </a:xfrm>
          <a:prstGeom prst="straightConnector1">
            <a:avLst/>
          </a:prstGeom>
          <a:noFill/>
          <a:ln cap="flat" cmpd="sng" w="19050">
            <a:solidFill>
              <a:srgbClr val="FFFAF1"/>
            </a:solidFill>
            <a:prstDash val="solid"/>
            <a:round/>
            <a:headEnd len="sm" w="sm" type="none"/>
            <a:tailEnd len="sm" w="sm" type="none"/>
          </a:ln>
        </p:spPr>
      </p:cxnSp>
      <p:cxnSp>
        <p:nvCxnSpPr>
          <p:cNvPr id="492" name="Google Shape;492;p34"/>
          <p:cNvCxnSpPr/>
          <p:nvPr/>
        </p:nvCxnSpPr>
        <p:spPr>
          <a:xfrm rot="10800000">
            <a:off x="7429127" y="1046893"/>
            <a:ext cx="10304978" cy="0"/>
          </a:xfrm>
          <a:prstGeom prst="straightConnector1">
            <a:avLst/>
          </a:prstGeom>
          <a:noFill/>
          <a:ln cap="flat" cmpd="sng" w="19050">
            <a:solidFill>
              <a:srgbClr val="FFFAF1"/>
            </a:solidFill>
            <a:prstDash val="solid"/>
            <a:round/>
            <a:headEnd len="sm" w="sm" type="none"/>
            <a:tailEnd len="sm" w="sm" type="none"/>
          </a:ln>
        </p:spPr>
      </p:cxnSp>
    </p:spTree>
  </p:cSld>
  <p:clrMapOvr>
    <a:masterClrMapping/>
  </p:clrMapOvr>
  <p:transition>
    <p:push/>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35"/>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498" name="Google Shape;498;p35"/>
          <p:cNvPicPr preferRelativeResize="0"/>
          <p:nvPr/>
        </p:nvPicPr>
        <p:blipFill>
          <a:blip r:embed="rId4">
            <a:alphaModFix/>
          </a:blip>
          <a:stretch>
            <a:fillRect/>
          </a:stretch>
        </p:blipFill>
        <p:spPr>
          <a:xfrm>
            <a:off x="9791447" y="1024350"/>
            <a:ext cx="7833123" cy="8226684"/>
          </a:xfrm>
          <a:prstGeom prst="rect">
            <a:avLst/>
          </a:prstGeom>
          <a:noFill/>
          <a:ln>
            <a:noFill/>
          </a:ln>
        </p:spPr>
      </p:pic>
      <p:cxnSp>
        <p:nvCxnSpPr>
          <p:cNvPr id="499" name="Google Shape;499;p35"/>
          <p:cNvCxnSpPr/>
          <p:nvPr/>
        </p:nvCxnSpPr>
        <p:spPr>
          <a:xfrm rot="10800000">
            <a:off x="9153525" y="-97947"/>
            <a:ext cx="0" cy="10433743"/>
          </a:xfrm>
          <a:prstGeom prst="straightConnector1">
            <a:avLst/>
          </a:prstGeom>
          <a:noFill/>
          <a:ln cap="flat" cmpd="sng" w="19050">
            <a:solidFill>
              <a:srgbClr val="FFFAF1"/>
            </a:solidFill>
            <a:prstDash val="solid"/>
            <a:round/>
            <a:headEnd len="sm" w="sm" type="none"/>
            <a:tailEnd len="sm" w="sm" type="none"/>
          </a:ln>
        </p:spPr>
      </p:cxnSp>
      <p:sp>
        <p:nvSpPr>
          <p:cNvPr id="500" name="Google Shape;500;p35"/>
          <p:cNvSpPr/>
          <p:nvPr/>
        </p:nvSpPr>
        <p:spPr>
          <a:xfrm>
            <a:off x="9791700" y="1028700"/>
            <a:ext cx="7833072" cy="8229600"/>
          </a:xfrm>
          <a:custGeom>
            <a:rect b="b" l="l" r="r" t="t"/>
            <a:pathLst>
              <a:path extrusionOk="0" h="2167467" w="2063031">
                <a:moveTo>
                  <a:pt x="0" y="0"/>
                </a:moveTo>
                <a:lnTo>
                  <a:pt x="2063031" y="0"/>
                </a:lnTo>
                <a:lnTo>
                  <a:pt x="2063031" y="2167467"/>
                </a:lnTo>
                <a:lnTo>
                  <a:pt x="0" y="2167467"/>
                </a:lnTo>
                <a:close/>
              </a:path>
            </a:pathLst>
          </a:custGeom>
          <a:solidFill>
            <a:srgbClr val="000000">
              <a:alpha val="0"/>
            </a:srgbClr>
          </a:solidFill>
          <a:ln cap="flat" cmpd="sng" w="19050">
            <a:solidFill>
              <a:srgbClr val="FFFAF1"/>
            </a:solidFill>
            <a:prstDash val="solid"/>
            <a:round/>
            <a:headEnd len="sm" w="sm" type="none"/>
            <a:tailEnd len="sm" w="sm" type="none"/>
          </a:ln>
        </p:spPr>
      </p:sp>
      <p:sp>
        <p:nvSpPr>
          <p:cNvPr id="501" name="Google Shape;501;p35"/>
          <p:cNvSpPr txBox="1"/>
          <p:nvPr/>
        </p:nvSpPr>
        <p:spPr>
          <a:xfrm>
            <a:off x="628487" y="4432031"/>
            <a:ext cx="7887102" cy="12820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600" u="none" cap="none" strike="noStrike">
                <a:solidFill>
                  <a:srgbClr val="FFFAF1"/>
                </a:solidFill>
                <a:latin typeface="DM Sans"/>
                <a:ea typeface="DM Sans"/>
                <a:cs typeface="DM Sans"/>
                <a:sym typeface="DM Sans"/>
              </a:rPr>
              <a:t>THANK YOU!</a:t>
            </a:r>
            <a:endParaRPr/>
          </a:p>
        </p:txBody>
      </p:sp>
      <p:sp>
        <p:nvSpPr>
          <p:cNvPr id="502" name="Google Shape;502;p35"/>
          <p:cNvSpPr txBox="1"/>
          <p:nvPr/>
        </p:nvSpPr>
        <p:spPr>
          <a:xfrm>
            <a:off x="628487" y="5670184"/>
            <a:ext cx="7887102"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Write a closing statement or call-to-action here.</a:t>
            </a:r>
            <a:endParaRPr/>
          </a:p>
        </p:txBody>
      </p:sp>
    </p:spTree>
  </p:cSld>
  <p:clrMapOvr>
    <a:masterClrMapping/>
  </p:clrMapOvr>
  <p:transition>
    <p:push/>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36"/>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cxnSp>
        <p:nvCxnSpPr>
          <p:cNvPr id="508" name="Google Shape;508;p36"/>
          <p:cNvCxnSpPr/>
          <p:nvPr/>
        </p:nvCxnSpPr>
        <p:spPr>
          <a:xfrm rot="10800000">
            <a:off x="7563470" y="29473"/>
            <a:ext cx="0" cy="10257527"/>
          </a:xfrm>
          <a:prstGeom prst="straightConnector1">
            <a:avLst/>
          </a:prstGeom>
          <a:noFill/>
          <a:ln cap="flat" cmpd="sng" w="19050">
            <a:solidFill>
              <a:srgbClr val="FFFAF1"/>
            </a:solidFill>
            <a:prstDash val="solid"/>
            <a:round/>
            <a:headEnd len="sm" w="sm" type="none"/>
            <a:tailEnd len="sm" w="sm" type="none"/>
          </a:ln>
        </p:spPr>
      </p:cxnSp>
      <p:sp>
        <p:nvSpPr>
          <p:cNvPr id="509" name="Google Shape;509;p36"/>
          <p:cNvSpPr txBox="1"/>
          <p:nvPr/>
        </p:nvSpPr>
        <p:spPr>
          <a:xfrm>
            <a:off x="746463" y="529590"/>
            <a:ext cx="6826531" cy="25012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9600" u="none" cap="none" strike="noStrike">
                <a:solidFill>
                  <a:srgbClr val="FFFAF1"/>
                </a:solidFill>
                <a:latin typeface="DM Sans"/>
                <a:ea typeface="DM Sans"/>
                <a:cs typeface="DM Sans"/>
                <a:sym typeface="DM Sans"/>
              </a:rPr>
              <a:t>RESOURCE </a:t>
            </a:r>
            <a:endParaRPr/>
          </a:p>
          <a:p>
            <a:pPr indent="0" lvl="0" marL="0" marR="0" rtl="0" algn="l">
              <a:lnSpc>
                <a:spcPct val="100000"/>
              </a:lnSpc>
              <a:spcBef>
                <a:spcPts val="0"/>
              </a:spcBef>
              <a:spcAft>
                <a:spcPts val="0"/>
              </a:spcAft>
              <a:buNone/>
            </a:pPr>
            <a:r>
              <a:rPr b="1" i="0" lang="en-US" sz="9600" u="none" cap="none" strike="noStrike">
                <a:solidFill>
                  <a:srgbClr val="FFFAF1"/>
                </a:solidFill>
                <a:latin typeface="DM Sans"/>
                <a:ea typeface="DM Sans"/>
                <a:cs typeface="DM Sans"/>
                <a:sym typeface="DM Sans"/>
              </a:rPr>
              <a:t>PAGE</a:t>
            </a:r>
            <a:endParaRPr/>
          </a:p>
        </p:txBody>
      </p:sp>
      <p:sp>
        <p:nvSpPr>
          <p:cNvPr id="510" name="Google Shape;510;p36"/>
          <p:cNvSpPr txBox="1"/>
          <p:nvPr/>
        </p:nvSpPr>
        <p:spPr>
          <a:xfrm>
            <a:off x="837517" y="3406854"/>
            <a:ext cx="5059131" cy="514540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2100" u="none" cap="none" strike="noStrike">
                <a:solidFill>
                  <a:srgbClr val="FFFAF1"/>
                </a:solidFill>
                <a:latin typeface="DM Sans"/>
                <a:ea typeface="DM Sans"/>
                <a:cs typeface="DM Sans"/>
                <a:sym typeface="DM Sans"/>
              </a:rPr>
              <a:t>Use these design resources in your Canva Presentation.</a:t>
            </a:r>
            <a:endParaRPr/>
          </a:p>
          <a:p>
            <a:pPr indent="0" lvl="0" marL="0" marR="0" rtl="0" algn="l">
              <a:lnSpc>
                <a:spcPct val="130000"/>
              </a:lnSpc>
              <a:spcBef>
                <a:spcPts val="0"/>
              </a:spcBef>
              <a:spcAft>
                <a:spcPts val="0"/>
              </a:spcAft>
              <a:buNone/>
            </a:pPr>
            <a:r>
              <a:t/>
            </a:r>
            <a:endParaRPr b="0" i="0" sz="2100" u="none" cap="none" strike="noStrike">
              <a:solidFill>
                <a:srgbClr val="FFFAF1"/>
              </a:solidFill>
              <a:latin typeface="DM Sans"/>
              <a:ea typeface="DM Sans"/>
              <a:cs typeface="DM Sans"/>
              <a:sym typeface="DM Sans"/>
            </a:endParaRPr>
          </a:p>
          <a:p>
            <a:pPr indent="0" lvl="0" marL="0" marR="0" rtl="0" algn="l">
              <a:lnSpc>
                <a:spcPct val="130000"/>
              </a:lnSpc>
              <a:spcBef>
                <a:spcPts val="0"/>
              </a:spcBef>
              <a:spcAft>
                <a:spcPts val="0"/>
              </a:spcAft>
              <a:buNone/>
            </a:pPr>
            <a:r>
              <a:t/>
            </a:r>
            <a:endParaRPr b="0" i="0" sz="2100" u="none" cap="none" strike="noStrike">
              <a:solidFill>
                <a:srgbClr val="FFFAF1"/>
              </a:solidFill>
              <a:latin typeface="DM Sans"/>
              <a:ea typeface="DM Sans"/>
              <a:cs typeface="DM Sans"/>
              <a:sym typeface="DM Sans"/>
            </a:endParaRPr>
          </a:p>
          <a:p>
            <a:pPr indent="0" lvl="0" marL="0" marR="0" rtl="0" algn="l">
              <a:lnSpc>
                <a:spcPct val="130000"/>
              </a:lnSpc>
              <a:spcBef>
                <a:spcPts val="0"/>
              </a:spcBef>
              <a:spcAft>
                <a:spcPts val="0"/>
              </a:spcAft>
              <a:buNone/>
            </a:pPr>
            <a:r>
              <a:t/>
            </a:r>
            <a:endParaRPr b="0" i="0" sz="2100" u="none" cap="none" strike="noStrike">
              <a:solidFill>
                <a:srgbClr val="FFFAF1"/>
              </a:solidFill>
              <a:latin typeface="DM Sans"/>
              <a:ea typeface="DM Sans"/>
              <a:cs typeface="DM Sans"/>
              <a:sym typeface="DM Sans"/>
            </a:endParaRPr>
          </a:p>
          <a:p>
            <a:pPr indent="0" lvl="0" marL="0" marR="0" rtl="0" algn="l">
              <a:lnSpc>
                <a:spcPct val="130000"/>
              </a:lnSpc>
              <a:spcBef>
                <a:spcPts val="0"/>
              </a:spcBef>
              <a:spcAft>
                <a:spcPts val="0"/>
              </a:spcAft>
              <a:buNone/>
            </a:pPr>
            <a:r>
              <a:t/>
            </a:r>
            <a:endParaRPr b="0" i="0" sz="2100" u="none" cap="none" strike="noStrike">
              <a:solidFill>
                <a:srgbClr val="FFFAF1"/>
              </a:solidFill>
              <a:latin typeface="DM Sans"/>
              <a:ea typeface="DM Sans"/>
              <a:cs typeface="DM Sans"/>
              <a:sym typeface="DM Sans"/>
            </a:endParaRPr>
          </a:p>
          <a:p>
            <a:pPr indent="0" lvl="0" marL="0" marR="0" rtl="0" algn="l">
              <a:lnSpc>
                <a:spcPct val="130000"/>
              </a:lnSpc>
              <a:spcBef>
                <a:spcPts val="0"/>
              </a:spcBef>
              <a:spcAft>
                <a:spcPts val="0"/>
              </a:spcAft>
              <a:buNone/>
            </a:pPr>
            <a:r>
              <a:t/>
            </a:r>
            <a:endParaRPr b="0" i="0" sz="2100" u="none" cap="none" strike="noStrike">
              <a:solidFill>
                <a:srgbClr val="FFFAF1"/>
              </a:solidFill>
              <a:latin typeface="DM Sans"/>
              <a:ea typeface="DM Sans"/>
              <a:cs typeface="DM Sans"/>
              <a:sym typeface="DM Sans"/>
            </a:endParaRPr>
          </a:p>
          <a:p>
            <a:pPr indent="0" lvl="0" marL="0" marR="0" rtl="0" algn="l">
              <a:lnSpc>
                <a:spcPct val="130000"/>
              </a:lnSpc>
              <a:spcBef>
                <a:spcPts val="0"/>
              </a:spcBef>
              <a:spcAft>
                <a:spcPts val="0"/>
              </a:spcAft>
              <a:buNone/>
            </a:pPr>
            <a:r>
              <a:t/>
            </a:r>
            <a:endParaRPr b="0" i="0" sz="2100" u="none" cap="none" strike="noStrike">
              <a:solidFill>
                <a:srgbClr val="FFFAF1"/>
              </a:solidFill>
              <a:latin typeface="DM Sans"/>
              <a:ea typeface="DM Sans"/>
              <a:cs typeface="DM Sans"/>
              <a:sym typeface="DM Sans"/>
            </a:endParaRPr>
          </a:p>
          <a:p>
            <a:pPr indent="0" lvl="0" marL="0" marR="0" rtl="0" algn="l">
              <a:lnSpc>
                <a:spcPct val="130000"/>
              </a:lnSpc>
              <a:spcBef>
                <a:spcPts val="0"/>
              </a:spcBef>
              <a:spcAft>
                <a:spcPts val="0"/>
              </a:spcAft>
              <a:buNone/>
            </a:pPr>
            <a:r>
              <a:t/>
            </a:r>
            <a:endParaRPr b="0" i="0" sz="2100" u="none" cap="none" strike="noStrike">
              <a:solidFill>
                <a:srgbClr val="FFFAF1"/>
              </a:solidFill>
              <a:latin typeface="DM Sans"/>
              <a:ea typeface="DM Sans"/>
              <a:cs typeface="DM Sans"/>
              <a:sym typeface="DM Sans"/>
            </a:endParaRPr>
          </a:p>
          <a:p>
            <a:pPr indent="0" lvl="0" marL="0" marR="0" rtl="0" algn="l">
              <a:lnSpc>
                <a:spcPct val="130000"/>
              </a:lnSpc>
              <a:spcBef>
                <a:spcPts val="0"/>
              </a:spcBef>
              <a:spcAft>
                <a:spcPts val="0"/>
              </a:spcAft>
              <a:buNone/>
            </a:pPr>
            <a:r>
              <a:t/>
            </a:r>
            <a:endParaRPr b="0" i="0" sz="2100" u="none" cap="none" strike="noStrike">
              <a:solidFill>
                <a:srgbClr val="FFFAF1"/>
              </a:solidFill>
              <a:latin typeface="DM Sans"/>
              <a:ea typeface="DM Sans"/>
              <a:cs typeface="DM Sans"/>
              <a:sym typeface="DM Sans"/>
            </a:endParaRPr>
          </a:p>
          <a:p>
            <a:pPr indent="0" lvl="0" marL="0" marR="0" rtl="0" algn="l">
              <a:lnSpc>
                <a:spcPct val="130000"/>
              </a:lnSpc>
              <a:spcBef>
                <a:spcPts val="0"/>
              </a:spcBef>
              <a:spcAft>
                <a:spcPts val="0"/>
              </a:spcAft>
              <a:buNone/>
            </a:pPr>
            <a:r>
              <a:rPr b="0" i="0" lang="en-US" sz="2100" u="none" cap="none" strike="noStrike">
                <a:solidFill>
                  <a:srgbClr val="FFFAF1"/>
                </a:solidFill>
                <a:latin typeface="DM Sans"/>
                <a:ea typeface="DM Sans"/>
                <a:cs typeface="DM Sans"/>
                <a:sym typeface="DM Sans"/>
              </a:rPr>
              <a:t>You can find these fonts online too. Happy designing! </a:t>
            </a:r>
            <a:endParaRPr/>
          </a:p>
          <a:p>
            <a:pPr indent="0" lvl="0" marL="0" marR="0" rtl="0" algn="l">
              <a:lnSpc>
                <a:spcPct val="130000"/>
              </a:lnSpc>
              <a:spcBef>
                <a:spcPts val="0"/>
              </a:spcBef>
              <a:spcAft>
                <a:spcPts val="0"/>
              </a:spcAft>
              <a:buNone/>
            </a:pPr>
            <a:r>
              <a:t/>
            </a:r>
            <a:endParaRPr b="0" i="0" sz="2100" u="none" cap="none" strike="noStrike">
              <a:solidFill>
                <a:srgbClr val="FFFAF1"/>
              </a:solidFill>
              <a:latin typeface="DM Sans"/>
              <a:ea typeface="DM Sans"/>
              <a:cs typeface="DM Sans"/>
              <a:sym typeface="DM Sans"/>
            </a:endParaRPr>
          </a:p>
          <a:p>
            <a:pPr indent="0" lvl="0" marL="0" marR="0" rtl="0" algn="l">
              <a:lnSpc>
                <a:spcPct val="130000"/>
              </a:lnSpc>
              <a:spcBef>
                <a:spcPts val="0"/>
              </a:spcBef>
              <a:spcAft>
                <a:spcPts val="0"/>
              </a:spcAft>
              <a:buNone/>
            </a:pPr>
            <a:r>
              <a:rPr b="0" i="0" lang="en-US" sz="2100" u="none" cap="none" strike="noStrike">
                <a:solidFill>
                  <a:srgbClr val="FFFAF1"/>
                </a:solidFill>
                <a:latin typeface="DM Sans"/>
                <a:ea typeface="DM Sans"/>
                <a:cs typeface="DM Sans"/>
                <a:sym typeface="DM Sans"/>
              </a:rPr>
              <a:t>Don't forget to delete this page before presenting. </a:t>
            </a:r>
            <a:endParaRPr/>
          </a:p>
        </p:txBody>
      </p:sp>
      <p:sp>
        <p:nvSpPr>
          <p:cNvPr id="511" name="Google Shape;511;p36"/>
          <p:cNvSpPr txBox="1"/>
          <p:nvPr/>
        </p:nvSpPr>
        <p:spPr>
          <a:xfrm>
            <a:off x="837517" y="4455795"/>
            <a:ext cx="4676765" cy="68770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2100" u="none" cap="none" strike="noStrike">
                <a:solidFill>
                  <a:srgbClr val="FFFAF1"/>
                </a:solidFill>
                <a:latin typeface="DM Sans"/>
                <a:ea typeface="DM Sans"/>
                <a:cs typeface="DM Sans"/>
                <a:sym typeface="DM Sans"/>
              </a:rPr>
              <a:t>This presentation template uses the following free fonts:</a:t>
            </a:r>
            <a:endParaRPr/>
          </a:p>
        </p:txBody>
      </p:sp>
      <p:sp>
        <p:nvSpPr>
          <p:cNvPr id="512" name="Google Shape;512;p36"/>
          <p:cNvSpPr txBox="1"/>
          <p:nvPr/>
        </p:nvSpPr>
        <p:spPr>
          <a:xfrm>
            <a:off x="837517" y="5415677"/>
            <a:ext cx="5059131" cy="1108710"/>
          </a:xfrm>
          <a:prstGeom prst="rect">
            <a:avLst/>
          </a:prstGeom>
          <a:noFill/>
          <a:ln>
            <a:noFill/>
          </a:ln>
        </p:spPr>
        <p:txBody>
          <a:bodyPr anchorCtr="0" anchor="t" bIns="0" lIns="0" spcFirstLastPara="1" rIns="0" wrap="square" tIns="0">
            <a:spAutoFit/>
          </a:bodyPr>
          <a:lstStyle/>
          <a:p>
            <a:pPr indent="-226695" lvl="1" marL="453390" marR="0" rtl="0" algn="l">
              <a:lnSpc>
                <a:spcPct val="140000"/>
              </a:lnSpc>
              <a:spcBef>
                <a:spcPts val="0"/>
              </a:spcBef>
              <a:spcAft>
                <a:spcPts val="0"/>
              </a:spcAft>
              <a:buClr>
                <a:srgbClr val="FFFAF1"/>
              </a:buClr>
              <a:buSzPts val="2100"/>
              <a:buFont typeface="Arial"/>
              <a:buChar char="•"/>
            </a:pPr>
            <a:r>
              <a:rPr b="0" i="0" lang="en-US" sz="2100" u="none" cap="none" strike="noStrike">
                <a:solidFill>
                  <a:srgbClr val="FFFAF1"/>
                </a:solidFill>
                <a:latin typeface="DM Sans"/>
                <a:ea typeface="DM Sans"/>
                <a:cs typeface="DM Sans"/>
                <a:sym typeface="DM Sans"/>
              </a:rPr>
              <a:t>Titles: DM Sans</a:t>
            </a:r>
            <a:endParaRPr/>
          </a:p>
          <a:p>
            <a:pPr indent="-226695" lvl="1" marL="453390" marR="0" rtl="0" algn="l">
              <a:lnSpc>
                <a:spcPct val="140000"/>
              </a:lnSpc>
              <a:spcBef>
                <a:spcPts val="0"/>
              </a:spcBef>
              <a:spcAft>
                <a:spcPts val="0"/>
              </a:spcAft>
              <a:buClr>
                <a:srgbClr val="FFFAF1"/>
              </a:buClr>
              <a:buSzPts val="2100"/>
              <a:buFont typeface="Arial"/>
              <a:buChar char="•"/>
            </a:pPr>
            <a:r>
              <a:rPr b="0" i="0" lang="en-US" sz="2100" u="none" cap="none" strike="noStrike">
                <a:solidFill>
                  <a:srgbClr val="FFFAF1"/>
                </a:solidFill>
                <a:latin typeface="DM Sans"/>
                <a:ea typeface="DM Sans"/>
                <a:cs typeface="DM Sans"/>
                <a:sym typeface="DM Sans"/>
              </a:rPr>
              <a:t>Headers: DM Sans</a:t>
            </a:r>
            <a:endParaRPr/>
          </a:p>
          <a:p>
            <a:pPr indent="-226695" lvl="1" marL="453390" marR="0" rtl="0" algn="l">
              <a:lnSpc>
                <a:spcPct val="140000"/>
              </a:lnSpc>
              <a:spcBef>
                <a:spcPts val="0"/>
              </a:spcBef>
              <a:spcAft>
                <a:spcPts val="0"/>
              </a:spcAft>
              <a:buClr>
                <a:srgbClr val="FFFAF1"/>
              </a:buClr>
              <a:buSzPts val="2100"/>
              <a:buFont typeface="Arial"/>
              <a:buChar char="•"/>
            </a:pPr>
            <a:r>
              <a:rPr b="0" i="0" lang="en-US" sz="2100" u="none" cap="none" strike="noStrike">
                <a:solidFill>
                  <a:srgbClr val="FFFAF1"/>
                </a:solidFill>
                <a:latin typeface="DM Sans"/>
                <a:ea typeface="DM Sans"/>
                <a:cs typeface="DM Sans"/>
                <a:sym typeface="DM Sans"/>
              </a:rPr>
              <a:t>Body Copy:</a:t>
            </a:r>
            <a:r>
              <a:rPr b="0" i="0" lang="en-US" sz="2100" u="none" cap="none" strike="noStrike">
                <a:solidFill>
                  <a:srgbClr val="FFFAF1"/>
                </a:solidFill>
                <a:latin typeface="Sansita"/>
                <a:ea typeface="Sansita"/>
                <a:cs typeface="Sansita"/>
                <a:sym typeface="Sansita"/>
              </a:rPr>
              <a:t> </a:t>
            </a:r>
            <a:r>
              <a:rPr b="0" i="0" lang="en-US" sz="2100" u="none" cap="none" strike="noStrike">
                <a:solidFill>
                  <a:srgbClr val="FFFAF1"/>
                </a:solidFill>
                <a:latin typeface="DM Sans"/>
                <a:ea typeface="DM Sans"/>
                <a:cs typeface="DM Sans"/>
                <a:sym typeface="DM Sans"/>
              </a:rPr>
              <a:t>DM Sans</a:t>
            </a:r>
            <a:endParaRPr/>
          </a:p>
        </p:txBody>
      </p:sp>
    </p:spTree>
  </p:cSld>
  <p:clrMapOvr>
    <a:masterClrMapping/>
  </p:clrMapOvr>
  <p:transition>
    <p:push/>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37"/>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sp>
        <p:nvSpPr>
          <p:cNvPr id="518" name="Google Shape;518;p37"/>
          <p:cNvSpPr txBox="1"/>
          <p:nvPr/>
        </p:nvSpPr>
        <p:spPr>
          <a:xfrm>
            <a:off x="5280936" y="2396459"/>
            <a:ext cx="7726128" cy="12820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600" u="none" cap="none" strike="noStrike">
                <a:solidFill>
                  <a:srgbClr val="FFFAF1"/>
                </a:solidFill>
                <a:latin typeface="DM Sans"/>
                <a:ea typeface="DM Sans"/>
                <a:cs typeface="DM Sans"/>
                <a:sym typeface="DM Sans"/>
              </a:rPr>
              <a:t>CREDITS</a:t>
            </a:r>
            <a:endParaRPr/>
          </a:p>
        </p:txBody>
      </p:sp>
      <p:sp>
        <p:nvSpPr>
          <p:cNvPr id="519" name="Google Shape;519;p37"/>
          <p:cNvSpPr txBox="1"/>
          <p:nvPr/>
        </p:nvSpPr>
        <p:spPr>
          <a:xfrm>
            <a:off x="3238810" y="5916961"/>
            <a:ext cx="11810379"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This presentation template is free for everyone to use thanks to the following:</a:t>
            </a:r>
            <a:endParaRPr/>
          </a:p>
        </p:txBody>
      </p:sp>
      <p:sp>
        <p:nvSpPr>
          <p:cNvPr id="520" name="Google Shape;520;p37"/>
          <p:cNvSpPr txBox="1"/>
          <p:nvPr/>
        </p:nvSpPr>
        <p:spPr>
          <a:xfrm>
            <a:off x="2818025" y="6625621"/>
            <a:ext cx="12651949" cy="73723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SlidesCarnival for the presentation template</a:t>
            </a:r>
            <a:endParaRPr/>
          </a:p>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Pexels for the photos</a:t>
            </a:r>
            <a:endParaRPr/>
          </a:p>
        </p:txBody>
      </p:sp>
      <p:sp>
        <p:nvSpPr>
          <p:cNvPr id="521" name="Google Shape;521;p37"/>
          <p:cNvSpPr txBox="1"/>
          <p:nvPr/>
        </p:nvSpPr>
        <p:spPr>
          <a:xfrm>
            <a:off x="2818025" y="7705756"/>
            <a:ext cx="12651949"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Happy designing! </a:t>
            </a:r>
            <a:endParaRPr/>
          </a:p>
        </p:txBody>
      </p:sp>
      <p:cxnSp>
        <p:nvCxnSpPr>
          <p:cNvPr id="522" name="Google Shape;522;p37"/>
          <p:cNvCxnSpPr/>
          <p:nvPr/>
        </p:nvCxnSpPr>
        <p:spPr>
          <a:xfrm rot="10800000">
            <a:off x="-175668" y="1038225"/>
            <a:ext cx="18639336" cy="0"/>
          </a:xfrm>
          <a:prstGeom prst="straightConnector1">
            <a:avLst/>
          </a:prstGeom>
          <a:noFill/>
          <a:ln cap="flat" cmpd="sng" w="19050">
            <a:solidFill>
              <a:srgbClr val="FFFAF1"/>
            </a:solidFill>
            <a:prstDash val="solid"/>
            <a:round/>
            <a:headEnd len="sm" w="sm" type="none"/>
            <a:tailEnd len="sm" w="sm" type="none"/>
          </a:ln>
        </p:spPr>
      </p:cxnSp>
      <p:cxnSp>
        <p:nvCxnSpPr>
          <p:cNvPr id="523" name="Google Shape;523;p37"/>
          <p:cNvCxnSpPr/>
          <p:nvPr/>
        </p:nvCxnSpPr>
        <p:spPr>
          <a:xfrm rot="10800000">
            <a:off x="-351336" y="9248775"/>
            <a:ext cx="18639336" cy="0"/>
          </a:xfrm>
          <a:prstGeom prst="straightConnector1">
            <a:avLst/>
          </a:prstGeom>
          <a:noFill/>
          <a:ln cap="flat" cmpd="sng" w="19050">
            <a:solidFill>
              <a:srgbClr val="FFFAF1"/>
            </a:solidFill>
            <a:prstDash val="solid"/>
            <a:round/>
            <a:headEnd len="sm" w="sm" type="none"/>
            <a:tailEnd len="sm" w="sm" type="none"/>
          </a:ln>
        </p:spPr>
      </p:cxnSp>
      <p:cxnSp>
        <p:nvCxnSpPr>
          <p:cNvPr id="524" name="Google Shape;524;p37"/>
          <p:cNvCxnSpPr/>
          <p:nvPr/>
        </p:nvCxnSpPr>
        <p:spPr>
          <a:xfrm rot="10800000">
            <a:off x="1019175" y="-97947"/>
            <a:ext cx="0" cy="10433743"/>
          </a:xfrm>
          <a:prstGeom prst="straightConnector1">
            <a:avLst/>
          </a:prstGeom>
          <a:noFill/>
          <a:ln cap="flat" cmpd="sng" w="19050">
            <a:solidFill>
              <a:srgbClr val="FFFAF1"/>
            </a:solidFill>
            <a:prstDash val="solid"/>
            <a:round/>
            <a:headEnd len="sm" w="sm" type="none"/>
            <a:tailEnd len="sm" w="sm" type="none"/>
          </a:ln>
        </p:spPr>
      </p:cxnSp>
      <p:cxnSp>
        <p:nvCxnSpPr>
          <p:cNvPr id="525" name="Google Shape;525;p37"/>
          <p:cNvCxnSpPr/>
          <p:nvPr/>
        </p:nvCxnSpPr>
        <p:spPr>
          <a:xfrm rot="10800000">
            <a:off x="17249775" y="-73372"/>
            <a:ext cx="0" cy="10433743"/>
          </a:xfrm>
          <a:prstGeom prst="straightConnector1">
            <a:avLst/>
          </a:prstGeom>
          <a:noFill/>
          <a:ln cap="flat" cmpd="sng" w="19050">
            <a:solidFill>
              <a:srgbClr val="FFFAF1"/>
            </a:solidFill>
            <a:prstDash val="solid"/>
            <a:round/>
            <a:headEnd len="sm" w="sm" type="none"/>
            <a:tailEnd len="sm" w="sm" type="none"/>
          </a:ln>
        </p:spPr>
      </p:cxnSp>
      <p:pic>
        <p:nvPicPr>
          <p:cNvPr id="526" name="Google Shape;526;p37"/>
          <p:cNvPicPr preferRelativeResize="0"/>
          <p:nvPr/>
        </p:nvPicPr>
        <p:blipFill>
          <a:blip r:embed="rId4">
            <a:alphaModFix/>
          </a:blip>
          <a:stretch>
            <a:fillRect/>
          </a:stretch>
        </p:blipFill>
        <p:spPr>
          <a:xfrm>
            <a:off x="5693525" y="3933869"/>
            <a:ext cx="6881899" cy="1727738"/>
          </a:xfrm>
          <a:prstGeom prst="rect">
            <a:avLst/>
          </a:prstGeom>
          <a:noFill/>
          <a:ln>
            <a:noFill/>
          </a:ln>
        </p:spPr>
      </p:pic>
    </p:spTree>
  </p:cSld>
  <p:clrMapOvr>
    <a:masterClrMapping/>
  </p:clrMapOvr>
  <p:transition>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5"/>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127" name="Google Shape;127;p15"/>
          <p:cNvPicPr preferRelativeResize="0"/>
          <p:nvPr/>
        </p:nvPicPr>
        <p:blipFill>
          <a:blip r:embed="rId4">
            <a:alphaModFix/>
          </a:blip>
          <a:stretch>
            <a:fillRect/>
          </a:stretch>
        </p:blipFill>
        <p:spPr>
          <a:xfrm>
            <a:off x="-15150" y="7681125"/>
            <a:ext cx="9370880" cy="2627475"/>
          </a:xfrm>
          <a:prstGeom prst="rect">
            <a:avLst/>
          </a:prstGeom>
          <a:noFill/>
          <a:ln>
            <a:noFill/>
          </a:ln>
        </p:spPr>
      </p:pic>
      <p:pic>
        <p:nvPicPr>
          <p:cNvPr id="128" name="Google Shape;128;p15"/>
          <p:cNvPicPr preferRelativeResize="0"/>
          <p:nvPr/>
        </p:nvPicPr>
        <p:blipFill>
          <a:blip r:embed="rId5">
            <a:alphaModFix/>
          </a:blip>
          <a:stretch>
            <a:fillRect/>
          </a:stretch>
        </p:blipFill>
        <p:spPr>
          <a:xfrm>
            <a:off x="9153525" y="0"/>
            <a:ext cx="9178200" cy="10390873"/>
          </a:xfrm>
          <a:prstGeom prst="rect">
            <a:avLst/>
          </a:prstGeom>
          <a:noFill/>
          <a:ln>
            <a:noFill/>
          </a:ln>
        </p:spPr>
      </p:pic>
      <p:sp>
        <p:nvSpPr>
          <p:cNvPr id="129" name="Google Shape;129;p15"/>
          <p:cNvSpPr txBox="1"/>
          <p:nvPr/>
        </p:nvSpPr>
        <p:spPr>
          <a:xfrm>
            <a:off x="1028700" y="995675"/>
            <a:ext cx="7927200" cy="147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9600" u="none" cap="none" strike="noStrike">
                <a:solidFill>
                  <a:srgbClr val="000000"/>
                </a:solidFill>
                <a:latin typeface="DM Sans"/>
                <a:ea typeface="DM Sans"/>
                <a:cs typeface="DM Sans"/>
                <a:sym typeface="DM Sans"/>
              </a:rPr>
              <a:t>AGENDA</a:t>
            </a:r>
            <a:endParaRPr/>
          </a:p>
        </p:txBody>
      </p:sp>
      <p:cxnSp>
        <p:nvCxnSpPr>
          <p:cNvPr id="130" name="Google Shape;130;p15"/>
          <p:cNvCxnSpPr/>
          <p:nvPr/>
        </p:nvCxnSpPr>
        <p:spPr>
          <a:xfrm rot="10800000">
            <a:off x="-15150" y="2501265"/>
            <a:ext cx="9178200" cy="0"/>
          </a:xfrm>
          <a:prstGeom prst="straightConnector1">
            <a:avLst/>
          </a:prstGeom>
          <a:noFill/>
          <a:ln cap="flat" cmpd="sng" w="19050">
            <a:solidFill>
              <a:srgbClr val="000000"/>
            </a:solidFill>
            <a:prstDash val="solid"/>
            <a:round/>
            <a:headEnd len="sm" w="sm" type="none"/>
            <a:tailEnd len="sm" w="sm" type="none"/>
          </a:ln>
        </p:spPr>
      </p:cxnSp>
      <p:sp>
        <p:nvSpPr>
          <p:cNvPr id="131" name="Google Shape;131;p15"/>
          <p:cNvSpPr txBox="1"/>
          <p:nvPr/>
        </p:nvSpPr>
        <p:spPr>
          <a:xfrm>
            <a:off x="1028700" y="2724789"/>
            <a:ext cx="960900" cy="147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9600" u="none" cap="none" strike="noStrike">
                <a:solidFill>
                  <a:srgbClr val="000000"/>
                </a:solidFill>
                <a:latin typeface="DM Sans"/>
                <a:ea typeface="DM Sans"/>
                <a:cs typeface="DM Sans"/>
                <a:sym typeface="DM Sans"/>
              </a:rPr>
              <a:t>1</a:t>
            </a:r>
            <a:endParaRPr/>
          </a:p>
        </p:txBody>
      </p:sp>
      <p:sp>
        <p:nvSpPr>
          <p:cNvPr id="132" name="Google Shape;132;p15"/>
          <p:cNvSpPr txBox="1"/>
          <p:nvPr/>
        </p:nvSpPr>
        <p:spPr>
          <a:xfrm>
            <a:off x="1028700" y="4464054"/>
            <a:ext cx="960900" cy="147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9600" u="none" cap="none" strike="noStrike">
                <a:solidFill>
                  <a:srgbClr val="000000"/>
                </a:solidFill>
                <a:latin typeface="DM Sans"/>
                <a:ea typeface="DM Sans"/>
                <a:cs typeface="DM Sans"/>
                <a:sym typeface="DM Sans"/>
              </a:rPr>
              <a:t>2</a:t>
            </a:r>
            <a:endParaRPr/>
          </a:p>
        </p:txBody>
      </p:sp>
      <p:sp>
        <p:nvSpPr>
          <p:cNvPr id="133" name="Google Shape;133;p15"/>
          <p:cNvSpPr txBox="1"/>
          <p:nvPr/>
        </p:nvSpPr>
        <p:spPr>
          <a:xfrm>
            <a:off x="1028700" y="6203319"/>
            <a:ext cx="960900" cy="147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9600" u="none" cap="none" strike="noStrike">
                <a:solidFill>
                  <a:srgbClr val="000000"/>
                </a:solidFill>
                <a:latin typeface="DM Sans"/>
                <a:ea typeface="DM Sans"/>
                <a:cs typeface="DM Sans"/>
                <a:sym typeface="DM Sans"/>
              </a:rPr>
              <a:t>3</a:t>
            </a:r>
            <a:endParaRPr/>
          </a:p>
        </p:txBody>
      </p:sp>
      <p:sp>
        <p:nvSpPr>
          <p:cNvPr id="134" name="Google Shape;134;p15"/>
          <p:cNvSpPr txBox="1"/>
          <p:nvPr/>
        </p:nvSpPr>
        <p:spPr>
          <a:xfrm>
            <a:off x="1989716" y="3305819"/>
            <a:ext cx="3595306" cy="43370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200" u="none" cap="none" strike="noStrike">
                <a:solidFill>
                  <a:srgbClr val="000000"/>
                </a:solidFill>
                <a:latin typeface="DM Sans"/>
                <a:ea typeface="DM Sans"/>
                <a:cs typeface="DM Sans"/>
                <a:sym typeface="DM Sans"/>
              </a:rPr>
              <a:t>INTRODUCTION</a:t>
            </a:r>
            <a:endParaRPr/>
          </a:p>
        </p:txBody>
      </p:sp>
      <p:sp>
        <p:nvSpPr>
          <p:cNvPr id="135" name="Google Shape;135;p15"/>
          <p:cNvSpPr txBox="1"/>
          <p:nvPr/>
        </p:nvSpPr>
        <p:spPr>
          <a:xfrm>
            <a:off x="1989716" y="5045084"/>
            <a:ext cx="3595306" cy="43370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200" u="none" cap="none" strike="noStrike">
                <a:solidFill>
                  <a:srgbClr val="000000"/>
                </a:solidFill>
                <a:latin typeface="DM Sans"/>
                <a:ea typeface="DM Sans"/>
                <a:cs typeface="DM Sans"/>
                <a:sym typeface="DM Sans"/>
              </a:rPr>
              <a:t>ABOUT US</a:t>
            </a:r>
            <a:endParaRPr/>
          </a:p>
        </p:txBody>
      </p:sp>
      <p:sp>
        <p:nvSpPr>
          <p:cNvPr id="136" name="Google Shape;136;p15"/>
          <p:cNvSpPr txBox="1"/>
          <p:nvPr/>
        </p:nvSpPr>
        <p:spPr>
          <a:xfrm>
            <a:off x="1989716" y="6784349"/>
            <a:ext cx="3595306" cy="43370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200" u="none" cap="none" strike="noStrike">
                <a:solidFill>
                  <a:srgbClr val="000000"/>
                </a:solidFill>
                <a:latin typeface="DM Sans"/>
                <a:ea typeface="DM Sans"/>
                <a:cs typeface="DM Sans"/>
                <a:sym typeface="DM Sans"/>
              </a:rPr>
              <a:t>OUR PROJECTS</a:t>
            </a:r>
            <a:endParaRPr/>
          </a:p>
        </p:txBody>
      </p:sp>
      <p:cxnSp>
        <p:nvCxnSpPr>
          <p:cNvPr id="137" name="Google Shape;137;p15"/>
          <p:cNvCxnSpPr/>
          <p:nvPr/>
        </p:nvCxnSpPr>
        <p:spPr>
          <a:xfrm rot="10800000">
            <a:off x="-15150" y="4239904"/>
            <a:ext cx="9178200" cy="0"/>
          </a:xfrm>
          <a:prstGeom prst="straightConnector1">
            <a:avLst/>
          </a:prstGeom>
          <a:noFill/>
          <a:ln cap="flat" cmpd="sng" w="19050">
            <a:solidFill>
              <a:srgbClr val="000000"/>
            </a:solidFill>
            <a:prstDash val="solid"/>
            <a:round/>
            <a:headEnd len="sm" w="sm" type="none"/>
            <a:tailEnd len="sm" w="sm" type="none"/>
          </a:ln>
        </p:spPr>
      </p:cxnSp>
      <p:cxnSp>
        <p:nvCxnSpPr>
          <p:cNvPr id="138" name="Google Shape;138;p15"/>
          <p:cNvCxnSpPr/>
          <p:nvPr/>
        </p:nvCxnSpPr>
        <p:spPr>
          <a:xfrm rot="10800000">
            <a:off x="-15150" y="5960119"/>
            <a:ext cx="9178200" cy="0"/>
          </a:xfrm>
          <a:prstGeom prst="straightConnector1">
            <a:avLst/>
          </a:prstGeom>
          <a:noFill/>
          <a:ln cap="flat" cmpd="sng" w="19050">
            <a:solidFill>
              <a:srgbClr val="000000"/>
            </a:solidFill>
            <a:prstDash val="solid"/>
            <a:round/>
            <a:headEnd len="sm" w="sm" type="none"/>
            <a:tailEnd len="sm" w="sm" type="none"/>
          </a:ln>
        </p:spPr>
      </p:cxnSp>
      <p:cxnSp>
        <p:nvCxnSpPr>
          <p:cNvPr id="139" name="Google Shape;139;p15"/>
          <p:cNvCxnSpPr/>
          <p:nvPr/>
        </p:nvCxnSpPr>
        <p:spPr>
          <a:xfrm rot="10800000">
            <a:off x="-15150" y="7699384"/>
            <a:ext cx="9178200" cy="0"/>
          </a:xfrm>
          <a:prstGeom prst="straightConnector1">
            <a:avLst/>
          </a:prstGeom>
          <a:noFill/>
          <a:ln cap="flat" cmpd="sng" w="19050">
            <a:solidFill>
              <a:srgbClr val="000000"/>
            </a:solidFill>
            <a:prstDash val="solid"/>
            <a:round/>
            <a:headEnd len="sm" w="sm" type="none"/>
            <a:tailEnd len="sm" w="sm" type="none"/>
          </a:ln>
        </p:spPr>
      </p:cxnSp>
      <p:cxnSp>
        <p:nvCxnSpPr>
          <p:cNvPr id="140" name="Google Shape;140;p15"/>
          <p:cNvCxnSpPr/>
          <p:nvPr/>
        </p:nvCxnSpPr>
        <p:spPr>
          <a:xfrm rot="10800000">
            <a:off x="9153525" y="-45048"/>
            <a:ext cx="0" cy="10377096"/>
          </a:xfrm>
          <a:prstGeom prst="straightConnector1">
            <a:avLst/>
          </a:prstGeom>
          <a:noFill/>
          <a:ln cap="flat" cmpd="sng" w="19050">
            <a:solidFill>
              <a:srgbClr val="000000"/>
            </a:solidFill>
            <a:prstDash val="solid"/>
            <a:round/>
            <a:headEnd len="sm" w="sm" type="none"/>
            <a:tailEnd len="sm" w="sm" type="none"/>
          </a:ln>
        </p:spPr>
      </p:cxnSp>
    </p:spTree>
  </p:cSld>
  <p:clrMapOvr>
    <a:masterClrMapping/>
  </p:clrMapOvr>
  <p:transition>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6"/>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146" name="Google Shape;146;p16"/>
          <p:cNvPicPr preferRelativeResize="0"/>
          <p:nvPr/>
        </p:nvPicPr>
        <p:blipFill rotWithShape="1">
          <a:blip r:embed="rId4">
            <a:alphaModFix/>
          </a:blip>
          <a:srcRect b="1535" l="0" r="0" t="1536"/>
          <a:stretch/>
        </p:blipFill>
        <p:spPr>
          <a:xfrm>
            <a:off x="11036942" y="553895"/>
            <a:ext cx="6677110" cy="9714055"/>
          </a:xfrm>
          <a:prstGeom prst="rect">
            <a:avLst/>
          </a:prstGeom>
          <a:noFill/>
          <a:ln>
            <a:noFill/>
          </a:ln>
        </p:spPr>
      </p:pic>
      <p:cxnSp>
        <p:nvCxnSpPr>
          <p:cNvPr id="147" name="Google Shape;147;p16"/>
          <p:cNvCxnSpPr/>
          <p:nvPr/>
        </p:nvCxnSpPr>
        <p:spPr>
          <a:xfrm rot="10800000">
            <a:off x="563420" y="-45048"/>
            <a:ext cx="0" cy="10377096"/>
          </a:xfrm>
          <a:prstGeom prst="straightConnector1">
            <a:avLst/>
          </a:prstGeom>
          <a:noFill/>
          <a:ln cap="flat" cmpd="sng" w="19050">
            <a:solidFill>
              <a:srgbClr val="FFFAF1"/>
            </a:solidFill>
            <a:prstDash val="solid"/>
            <a:round/>
            <a:headEnd len="sm" w="sm" type="none"/>
            <a:tailEnd len="sm" w="sm" type="none"/>
          </a:ln>
        </p:spPr>
      </p:cxnSp>
      <p:cxnSp>
        <p:nvCxnSpPr>
          <p:cNvPr id="148" name="Google Shape;148;p16"/>
          <p:cNvCxnSpPr/>
          <p:nvPr/>
        </p:nvCxnSpPr>
        <p:spPr>
          <a:xfrm rot="10800000">
            <a:off x="17724580" y="553895"/>
            <a:ext cx="0" cy="9747721"/>
          </a:xfrm>
          <a:prstGeom prst="straightConnector1">
            <a:avLst/>
          </a:prstGeom>
          <a:noFill/>
          <a:ln cap="flat" cmpd="sng" w="19050">
            <a:solidFill>
              <a:srgbClr val="FFFAF1"/>
            </a:solidFill>
            <a:prstDash val="solid"/>
            <a:round/>
            <a:headEnd len="sm" w="sm" type="none"/>
            <a:tailEnd len="sm" w="sm" type="none"/>
          </a:ln>
        </p:spPr>
      </p:cxnSp>
      <p:cxnSp>
        <p:nvCxnSpPr>
          <p:cNvPr id="149" name="Google Shape;149;p16"/>
          <p:cNvCxnSpPr/>
          <p:nvPr/>
        </p:nvCxnSpPr>
        <p:spPr>
          <a:xfrm rot="10800000">
            <a:off x="566690" y="563420"/>
            <a:ext cx="17147361" cy="0"/>
          </a:xfrm>
          <a:prstGeom prst="straightConnector1">
            <a:avLst/>
          </a:prstGeom>
          <a:noFill/>
          <a:ln cap="flat" cmpd="sng" w="19050">
            <a:solidFill>
              <a:srgbClr val="FFFAF1"/>
            </a:solidFill>
            <a:prstDash val="solid"/>
            <a:round/>
            <a:headEnd len="sm" w="sm" type="none"/>
            <a:tailEnd len="sm" w="sm" type="none"/>
          </a:ln>
        </p:spPr>
      </p:cxnSp>
      <p:cxnSp>
        <p:nvCxnSpPr>
          <p:cNvPr id="150" name="Google Shape;150;p16"/>
          <p:cNvCxnSpPr/>
          <p:nvPr/>
        </p:nvCxnSpPr>
        <p:spPr>
          <a:xfrm rot="10800000">
            <a:off x="11027417" y="-109146"/>
            <a:ext cx="0" cy="10377096"/>
          </a:xfrm>
          <a:prstGeom prst="straightConnector1">
            <a:avLst/>
          </a:prstGeom>
          <a:noFill/>
          <a:ln cap="flat" cmpd="sng" w="19050">
            <a:solidFill>
              <a:srgbClr val="FFFAF1"/>
            </a:solidFill>
            <a:prstDash val="solid"/>
            <a:round/>
            <a:headEnd len="sm" w="sm" type="none"/>
            <a:tailEnd len="sm" w="sm" type="none"/>
          </a:ln>
        </p:spPr>
      </p:cxnSp>
      <p:cxnSp>
        <p:nvCxnSpPr>
          <p:cNvPr id="151" name="Google Shape;151;p16"/>
          <p:cNvCxnSpPr/>
          <p:nvPr/>
        </p:nvCxnSpPr>
        <p:spPr>
          <a:xfrm rot="10800000">
            <a:off x="4041866" y="-84032"/>
            <a:ext cx="0" cy="656977"/>
          </a:xfrm>
          <a:prstGeom prst="straightConnector1">
            <a:avLst/>
          </a:prstGeom>
          <a:noFill/>
          <a:ln cap="flat" cmpd="sng" w="19050">
            <a:solidFill>
              <a:srgbClr val="FFFAF1"/>
            </a:solidFill>
            <a:prstDash val="solid"/>
            <a:round/>
            <a:headEnd len="sm" w="sm" type="none"/>
            <a:tailEnd len="sm" w="sm" type="none"/>
          </a:ln>
        </p:spPr>
      </p:cxnSp>
      <p:cxnSp>
        <p:nvCxnSpPr>
          <p:cNvPr id="152" name="Google Shape;152;p16"/>
          <p:cNvCxnSpPr/>
          <p:nvPr/>
        </p:nvCxnSpPr>
        <p:spPr>
          <a:xfrm rot="10800000">
            <a:off x="7529921" y="-84032"/>
            <a:ext cx="0" cy="656977"/>
          </a:xfrm>
          <a:prstGeom prst="straightConnector1">
            <a:avLst/>
          </a:prstGeom>
          <a:noFill/>
          <a:ln cap="flat" cmpd="sng" w="19050">
            <a:solidFill>
              <a:srgbClr val="FFFAF1"/>
            </a:solidFill>
            <a:prstDash val="solid"/>
            <a:round/>
            <a:headEnd len="sm" w="sm" type="none"/>
            <a:tailEnd len="sm" w="sm" type="none"/>
          </a:ln>
        </p:spPr>
      </p:cxnSp>
      <p:sp>
        <p:nvSpPr>
          <p:cNvPr id="153" name="Google Shape;153;p16"/>
          <p:cNvSpPr txBox="1"/>
          <p:nvPr/>
        </p:nvSpPr>
        <p:spPr>
          <a:xfrm>
            <a:off x="819540" y="4500221"/>
            <a:ext cx="9970806" cy="1094613"/>
          </a:xfrm>
          <a:prstGeom prst="rect">
            <a:avLst/>
          </a:prstGeom>
          <a:noFill/>
          <a:ln>
            <a:noFill/>
          </a:ln>
        </p:spPr>
        <p:txBody>
          <a:bodyPr anchorCtr="0" anchor="t" bIns="0" lIns="0" spcFirstLastPara="1" rIns="0" wrap="square" tIns="0">
            <a:spAutoFit/>
          </a:bodyPr>
          <a:lstStyle/>
          <a:p>
            <a:pPr indent="0" lvl="0" marL="0" marR="0" rtl="0" algn="ctr">
              <a:lnSpc>
                <a:spcPct val="81000"/>
              </a:lnSpc>
              <a:spcBef>
                <a:spcPts val="0"/>
              </a:spcBef>
              <a:spcAft>
                <a:spcPts val="0"/>
              </a:spcAft>
              <a:buNone/>
            </a:pPr>
            <a:r>
              <a:rPr b="1" i="0" lang="en-US" sz="9600" u="none" cap="none" strike="noStrike">
                <a:solidFill>
                  <a:srgbClr val="FFFAF1"/>
                </a:solidFill>
                <a:latin typeface="DM Sans"/>
                <a:ea typeface="DM Sans"/>
                <a:cs typeface="DM Sans"/>
                <a:sym typeface="DM Sans"/>
              </a:rPr>
              <a:t>INTRODUCTION</a:t>
            </a:r>
            <a:endParaRPr/>
          </a:p>
        </p:txBody>
      </p:sp>
      <p:sp>
        <p:nvSpPr>
          <p:cNvPr id="154" name="Google Shape;154;p16"/>
          <p:cNvSpPr txBox="1"/>
          <p:nvPr/>
        </p:nvSpPr>
        <p:spPr>
          <a:xfrm>
            <a:off x="1120020" y="5661509"/>
            <a:ext cx="9350797"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your topic here.</a:t>
            </a:r>
            <a:endParaRPr/>
          </a:p>
        </p:txBody>
      </p:sp>
      <p:sp>
        <p:nvSpPr>
          <p:cNvPr id="155" name="Google Shape;155;p16"/>
          <p:cNvSpPr txBox="1"/>
          <p:nvPr/>
        </p:nvSpPr>
        <p:spPr>
          <a:xfrm>
            <a:off x="773832" y="73835"/>
            <a:ext cx="3050876"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Clean</a:t>
            </a:r>
            <a:endParaRPr/>
          </a:p>
        </p:txBody>
      </p:sp>
      <p:sp>
        <p:nvSpPr>
          <p:cNvPr id="156" name="Google Shape;156;p16"/>
          <p:cNvSpPr txBox="1"/>
          <p:nvPr/>
        </p:nvSpPr>
        <p:spPr>
          <a:xfrm>
            <a:off x="4260941" y="73835"/>
            <a:ext cx="3050876"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Introduction</a:t>
            </a:r>
            <a:endParaRPr/>
          </a:p>
        </p:txBody>
      </p:sp>
      <p:sp>
        <p:nvSpPr>
          <p:cNvPr id="157" name="Google Shape;157;p16"/>
          <p:cNvSpPr txBox="1"/>
          <p:nvPr/>
        </p:nvSpPr>
        <p:spPr>
          <a:xfrm>
            <a:off x="7739471" y="73835"/>
            <a:ext cx="3050876"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Minimal</a:t>
            </a:r>
            <a:endParaRPr/>
          </a:p>
        </p:txBody>
      </p:sp>
    </p:spTree>
  </p:cSld>
  <p:clrMapOvr>
    <a:masterClrMapping/>
  </p:clrMapOvr>
  <p:transition>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7"/>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163" name="Google Shape;163;p17"/>
          <p:cNvPicPr preferRelativeResize="0"/>
          <p:nvPr/>
        </p:nvPicPr>
        <p:blipFill rotWithShape="1">
          <a:blip r:embed="rId4">
            <a:alphaModFix/>
          </a:blip>
          <a:srcRect b="66477" l="11867" r="21153" t="5641"/>
          <a:stretch/>
        </p:blipFill>
        <p:spPr>
          <a:xfrm>
            <a:off x="585740" y="572945"/>
            <a:ext cx="7047955" cy="3667361"/>
          </a:xfrm>
          <a:prstGeom prst="rect">
            <a:avLst/>
          </a:prstGeom>
          <a:noFill/>
          <a:ln>
            <a:noFill/>
          </a:ln>
        </p:spPr>
      </p:pic>
      <p:cxnSp>
        <p:nvCxnSpPr>
          <p:cNvPr id="164" name="Google Shape;164;p17"/>
          <p:cNvCxnSpPr/>
          <p:nvPr/>
        </p:nvCxnSpPr>
        <p:spPr>
          <a:xfrm rot="10800000">
            <a:off x="17724580" y="553895"/>
            <a:ext cx="0" cy="9747721"/>
          </a:xfrm>
          <a:prstGeom prst="straightConnector1">
            <a:avLst/>
          </a:prstGeom>
          <a:noFill/>
          <a:ln cap="flat" cmpd="sng" w="19050">
            <a:solidFill>
              <a:srgbClr val="FFFAF1"/>
            </a:solidFill>
            <a:prstDash val="solid"/>
            <a:round/>
            <a:headEnd len="sm" w="sm" type="none"/>
            <a:tailEnd len="sm" w="sm" type="none"/>
          </a:ln>
        </p:spPr>
      </p:cxnSp>
      <p:cxnSp>
        <p:nvCxnSpPr>
          <p:cNvPr id="165" name="Google Shape;165;p17"/>
          <p:cNvCxnSpPr/>
          <p:nvPr/>
        </p:nvCxnSpPr>
        <p:spPr>
          <a:xfrm rot="10800000">
            <a:off x="566690" y="563420"/>
            <a:ext cx="17147361" cy="0"/>
          </a:xfrm>
          <a:prstGeom prst="straightConnector1">
            <a:avLst/>
          </a:prstGeom>
          <a:noFill/>
          <a:ln cap="flat" cmpd="sng" w="19050">
            <a:solidFill>
              <a:srgbClr val="FFFAF1"/>
            </a:solidFill>
            <a:prstDash val="solid"/>
            <a:round/>
            <a:headEnd len="sm" w="sm" type="none"/>
            <a:tailEnd len="sm" w="sm" type="none"/>
          </a:ln>
        </p:spPr>
      </p:cxnSp>
      <p:cxnSp>
        <p:nvCxnSpPr>
          <p:cNvPr id="166" name="Google Shape;166;p17"/>
          <p:cNvCxnSpPr/>
          <p:nvPr/>
        </p:nvCxnSpPr>
        <p:spPr>
          <a:xfrm rot="10800000">
            <a:off x="576215" y="572945"/>
            <a:ext cx="0" cy="9747721"/>
          </a:xfrm>
          <a:prstGeom prst="straightConnector1">
            <a:avLst/>
          </a:prstGeom>
          <a:noFill/>
          <a:ln cap="flat" cmpd="sng" w="19050">
            <a:solidFill>
              <a:srgbClr val="FFFAF1"/>
            </a:solidFill>
            <a:prstDash val="solid"/>
            <a:round/>
            <a:headEnd len="sm" w="sm" type="none"/>
            <a:tailEnd len="sm" w="sm" type="none"/>
          </a:ln>
        </p:spPr>
      </p:cxnSp>
      <p:pic>
        <p:nvPicPr>
          <p:cNvPr id="167" name="Google Shape;167;p17"/>
          <p:cNvPicPr preferRelativeResize="0"/>
          <p:nvPr/>
        </p:nvPicPr>
        <p:blipFill rotWithShape="1">
          <a:blip r:embed="rId4">
            <a:alphaModFix/>
          </a:blip>
          <a:srcRect b="33089" l="0" r="0" t="17969"/>
          <a:stretch/>
        </p:blipFill>
        <p:spPr>
          <a:xfrm>
            <a:off x="9251409" y="5143500"/>
            <a:ext cx="8462642" cy="5177166"/>
          </a:xfrm>
          <a:prstGeom prst="rect">
            <a:avLst/>
          </a:prstGeom>
          <a:noFill/>
          <a:ln>
            <a:noFill/>
          </a:ln>
        </p:spPr>
      </p:pic>
      <p:cxnSp>
        <p:nvCxnSpPr>
          <p:cNvPr id="168" name="Google Shape;168;p17"/>
          <p:cNvCxnSpPr/>
          <p:nvPr/>
        </p:nvCxnSpPr>
        <p:spPr>
          <a:xfrm rot="10800000">
            <a:off x="7624170" y="599205"/>
            <a:ext cx="0" cy="3629672"/>
          </a:xfrm>
          <a:prstGeom prst="straightConnector1">
            <a:avLst/>
          </a:prstGeom>
          <a:noFill/>
          <a:ln cap="flat" cmpd="sng" w="19050">
            <a:solidFill>
              <a:srgbClr val="FFFAF1"/>
            </a:solidFill>
            <a:prstDash val="solid"/>
            <a:round/>
            <a:headEnd len="sm" w="sm" type="none"/>
            <a:tailEnd len="sm" w="sm" type="none"/>
          </a:ln>
        </p:spPr>
      </p:cxnSp>
      <p:cxnSp>
        <p:nvCxnSpPr>
          <p:cNvPr id="169" name="Google Shape;169;p17"/>
          <p:cNvCxnSpPr/>
          <p:nvPr/>
        </p:nvCxnSpPr>
        <p:spPr>
          <a:xfrm rot="10800000">
            <a:off x="587127" y="4228876"/>
            <a:ext cx="7046568" cy="0"/>
          </a:xfrm>
          <a:prstGeom prst="straightConnector1">
            <a:avLst/>
          </a:prstGeom>
          <a:noFill/>
          <a:ln cap="flat" cmpd="sng" w="19050">
            <a:solidFill>
              <a:srgbClr val="FFFAF1"/>
            </a:solidFill>
            <a:prstDash val="solid"/>
            <a:round/>
            <a:headEnd len="sm" w="sm" type="none"/>
            <a:tailEnd len="sm" w="sm" type="none"/>
          </a:ln>
        </p:spPr>
      </p:cxnSp>
      <p:cxnSp>
        <p:nvCxnSpPr>
          <p:cNvPr id="170" name="Google Shape;170;p17"/>
          <p:cNvCxnSpPr/>
          <p:nvPr/>
        </p:nvCxnSpPr>
        <p:spPr>
          <a:xfrm rot="10800000">
            <a:off x="9251409" y="5143500"/>
            <a:ext cx="8482696" cy="0"/>
          </a:xfrm>
          <a:prstGeom prst="straightConnector1">
            <a:avLst/>
          </a:prstGeom>
          <a:noFill/>
          <a:ln cap="flat" cmpd="sng" w="19050">
            <a:solidFill>
              <a:srgbClr val="FFFAF1"/>
            </a:solidFill>
            <a:prstDash val="solid"/>
            <a:round/>
            <a:headEnd len="sm" w="sm" type="none"/>
            <a:tailEnd len="sm" w="sm" type="none"/>
          </a:ln>
        </p:spPr>
      </p:cxnSp>
      <p:cxnSp>
        <p:nvCxnSpPr>
          <p:cNvPr id="171" name="Google Shape;171;p17"/>
          <p:cNvCxnSpPr/>
          <p:nvPr/>
        </p:nvCxnSpPr>
        <p:spPr>
          <a:xfrm rot="10800000">
            <a:off x="9260934" y="5153025"/>
            <a:ext cx="0" cy="5232902"/>
          </a:xfrm>
          <a:prstGeom prst="straightConnector1">
            <a:avLst/>
          </a:prstGeom>
          <a:noFill/>
          <a:ln cap="flat" cmpd="sng" w="19050">
            <a:solidFill>
              <a:srgbClr val="FFFAF1"/>
            </a:solidFill>
            <a:prstDash val="solid"/>
            <a:round/>
            <a:headEnd len="sm" w="sm" type="none"/>
            <a:tailEnd len="sm" w="sm" type="none"/>
          </a:ln>
        </p:spPr>
      </p:cxnSp>
      <p:sp>
        <p:nvSpPr>
          <p:cNvPr id="172" name="Google Shape;172;p17"/>
          <p:cNvSpPr txBox="1"/>
          <p:nvPr/>
        </p:nvSpPr>
        <p:spPr>
          <a:xfrm>
            <a:off x="8090895" y="1209675"/>
            <a:ext cx="9168405" cy="25012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9600" u="none" cap="none" strike="noStrike">
                <a:solidFill>
                  <a:srgbClr val="FFFAF1"/>
                </a:solidFill>
                <a:latin typeface="DM Sans"/>
                <a:ea typeface="DM Sans"/>
                <a:cs typeface="DM Sans"/>
                <a:sym typeface="DM Sans"/>
              </a:rPr>
              <a:t>WELCOME TO PRESENTATION</a:t>
            </a:r>
            <a:endParaRPr/>
          </a:p>
        </p:txBody>
      </p:sp>
      <p:sp>
        <p:nvSpPr>
          <p:cNvPr id="173" name="Google Shape;173;p17"/>
          <p:cNvSpPr txBox="1"/>
          <p:nvPr/>
        </p:nvSpPr>
        <p:spPr>
          <a:xfrm>
            <a:off x="1028700" y="5114925"/>
            <a:ext cx="7775034" cy="68770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2100" u="none" cap="none" strike="noStrike">
                <a:solidFill>
                  <a:srgbClr val="FFFAF1"/>
                </a:solidFill>
                <a:latin typeface="DM Sans"/>
                <a:ea typeface="DM Sans"/>
                <a:cs typeface="DM Sans"/>
                <a:sym typeface="DM Sans"/>
              </a:rPr>
              <a:t>I'm Rain, and I'll be sharing with you my beautiful ideas. Follow me at @reallygreatsite to learn more. </a:t>
            </a:r>
            <a:endParaRPr/>
          </a:p>
        </p:txBody>
      </p:sp>
      <p:cxnSp>
        <p:nvCxnSpPr>
          <p:cNvPr id="174" name="Google Shape;174;p17"/>
          <p:cNvCxnSpPr/>
          <p:nvPr/>
        </p:nvCxnSpPr>
        <p:spPr>
          <a:xfrm rot="10800000">
            <a:off x="566690" y="9639548"/>
            <a:ext cx="8694100" cy="0"/>
          </a:xfrm>
          <a:prstGeom prst="straightConnector1">
            <a:avLst/>
          </a:prstGeom>
          <a:noFill/>
          <a:ln cap="flat" cmpd="sng" w="19050">
            <a:solidFill>
              <a:srgbClr val="FFFAF1"/>
            </a:solidFill>
            <a:prstDash val="solid"/>
            <a:round/>
            <a:headEnd len="sm" w="sm" type="none"/>
            <a:tailEnd len="sm" w="sm" type="none"/>
          </a:ln>
        </p:spPr>
      </p:cxnSp>
      <p:sp>
        <p:nvSpPr>
          <p:cNvPr id="175" name="Google Shape;175;p17"/>
          <p:cNvSpPr txBox="1"/>
          <p:nvPr/>
        </p:nvSpPr>
        <p:spPr>
          <a:xfrm>
            <a:off x="3388302" y="9787890"/>
            <a:ext cx="3050876"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Welcome</a:t>
            </a:r>
            <a:endParaRPr/>
          </a:p>
        </p:txBody>
      </p:sp>
    </p:spTree>
  </p:cSld>
  <p:clrMapOvr>
    <a:masterClrMapping/>
  </p:clrMapOvr>
  <p:transition>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8"/>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181" name="Google Shape;181;p18"/>
          <p:cNvPicPr preferRelativeResize="0"/>
          <p:nvPr/>
        </p:nvPicPr>
        <p:blipFill>
          <a:blip r:embed="rId4">
            <a:alphaModFix/>
          </a:blip>
          <a:stretch>
            <a:fillRect/>
          </a:stretch>
        </p:blipFill>
        <p:spPr>
          <a:xfrm>
            <a:off x="9705975" y="553900"/>
            <a:ext cx="7998991" cy="9165250"/>
          </a:xfrm>
          <a:prstGeom prst="rect">
            <a:avLst/>
          </a:prstGeom>
          <a:noFill/>
          <a:ln>
            <a:noFill/>
          </a:ln>
        </p:spPr>
      </p:pic>
      <p:cxnSp>
        <p:nvCxnSpPr>
          <p:cNvPr id="182" name="Google Shape;182;p18"/>
          <p:cNvCxnSpPr/>
          <p:nvPr/>
        </p:nvCxnSpPr>
        <p:spPr>
          <a:xfrm rot="10800000">
            <a:off x="553895" y="3720465"/>
            <a:ext cx="8583823" cy="0"/>
          </a:xfrm>
          <a:prstGeom prst="straightConnector1">
            <a:avLst/>
          </a:prstGeom>
          <a:noFill/>
          <a:ln cap="flat" cmpd="sng" w="19050">
            <a:solidFill>
              <a:srgbClr val="FFFAF1"/>
            </a:solidFill>
            <a:prstDash val="solid"/>
            <a:round/>
            <a:headEnd len="sm" w="sm" type="none"/>
            <a:tailEnd len="sm" w="sm" type="none"/>
          </a:ln>
        </p:spPr>
      </p:cxnSp>
      <p:cxnSp>
        <p:nvCxnSpPr>
          <p:cNvPr id="183" name="Google Shape;183;p18"/>
          <p:cNvCxnSpPr/>
          <p:nvPr/>
        </p:nvCxnSpPr>
        <p:spPr>
          <a:xfrm rot="10800000">
            <a:off x="563420" y="-629375"/>
            <a:ext cx="0" cy="10377096"/>
          </a:xfrm>
          <a:prstGeom prst="straightConnector1">
            <a:avLst/>
          </a:prstGeom>
          <a:noFill/>
          <a:ln cap="flat" cmpd="sng" w="19050">
            <a:solidFill>
              <a:srgbClr val="FFFAF1"/>
            </a:solidFill>
            <a:prstDash val="solid"/>
            <a:round/>
            <a:headEnd len="sm" w="sm" type="none"/>
            <a:tailEnd len="sm" w="sm" type="none"/>
          </a:ln>
        </p:spPr>
      </p:cxnSp>
      <p:cxnSp>
        <p:nvCxnSpPr>
          <p:cNvPr id="184" name="Google Shape;184;p18"/>
          <p:cNvCxnSpPr/>
          <p:nvPr/>
        </p:nvCxnSpPr>
        <p:spPr>
          <a:xfrm rot="10800000">
            <a:off x="-113349" y="563420"/>
            <a:ext cx="18507439" cy="0"/>
          </a:xfrm>
          <a:prstGeom prst="straightConnector1">
            <a:avLst/>
          </a:prstGeom>
          <a:noFill/>
          <a:ln cap="flat" cmpd="sng" w="19050">
            <a:solidFill>
              <a:srgbClr val="FFFAF1"/>
            </a:solidFill>
            <a:prstDash val="solid"/>
            <a:round/>
            <a:headEnd len="sm" w="sm" type="none"/>
            <a:tailEnd len="sm" w="sm" type="none"/>
          </a:ln>
        </p:spPr>
      </p:cxnSp>
      <p:cxnSp>
        <p:nvCxnSpPr>
          <p:cNvPr id="185" name="Google Shape;185;p18"/>
          <p:cNvCxnSpPr/>
          <p:nvPr/>
        </p:nvCxnSpPr>
        <p:spPr>
          <a:xfrm rot="10800000">
            <a:off x="17724580" y="-708374"/>
            <a:ext cx="0" cy="10456094"/>
          </a:xfrm>
          <a:prstGeom prst="straightConnector1">
            <a:avLst/>
          </a:prstGeom>
          <a:noFill/>
          <a:ln cap="flat" cmpd="sng" w="19050">
            <a:solidFill>
              <a:srgbClr val="FFFAF1"/>
            </a:solidFill>
            <a:prstDash val="solid"/>
            <a:round/>
            <a:headEnd len="sm" w="sm" type="none"/>
            <a:tailEnd len="sm" w="sm" type="none"/>
          </a:ln>
        </p:spPr>
      </p:cxnSp>
      <p:cxnSp>
        <p:nvCxnSpPr>
          <p:cNvPr id="186" name="Google Shape;186;p18"/>
          <p:cNvCxnSpPr/>
          <p:nvPr/>
        </p:nvCxnSpPr>
        <p:spPr>
          <a:xfrm rot="10800000">
            <a:off x="554828" y="9738196"/>
            <a:ext cx="17179277" cy="0"/>
          </a:xfrm>
          <a:prstGeom prst="straightConnector1">
            <a:avLst/>
          </a:prstGeom>
          <a:noFill/>
          <a:ln cap="flat" cmpd="sng" w="19050">
            <a:solidFill>
              <a:srgbClr val="FFFAF1"/>
            </a:solidFill>
            <a:prstDash val="solid"/>
            <a:round/>
            <a:headEnd len="sm" w="sm" type="none"/>
            <a:tailEnd len="sm" w="sm" type="none"/>
          </a:ln>
        </p:spPr>
      </p:cxnSp>
      <p:cxnSp>
        <p:nvCxnSpPr>
          <p:cNvPr id="187" name="Google Shape;187;p18"/>
          <p:cNvCxnSpPr/>
          <p:nvPr/>
        </p:nvCxnSpPr>
        <p:spPr>
          <a:xfrm rot="10800000">
            <a:off x="9140371" y="563420"/>
            <a:ext cx="3629" cy="9165250"/>
          </a:xfrm>
          <a:prstGeom prst="straightConnector1">
            <a:avLst/>
          </a:prstGeom>
          <a:noFill/>
          <a:ln cap="flat" cmpd="sng" w="19050">
            <a:solidFill>
              <a:srgbClr val="FFFAF1"/>
            </a:solidFill>
            <a:prstDash val="solid"/>
            <a:round/>
            <a:headEnd len="sm" w="sm" type="none"/>
            <a:tailEnd len="sm" w="sm" type="none"/>
          </a:ln>
        </p:spPr>
      </p:cxnSp>
      <p:sp>
        <p:nvSpPr>
          <p:cNvPr id="188" name="Google Shape;188;p18"/>
          <p:cNvSpPr txBox="1"/>
          <p:nvPr/>
        </p:nvSpPr>
        <p:spPr>
          <a:xfrm>
            <a:off x="882943" y="1500911"/>
            <a:ext cx="79257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600" u="none" cap="none" strike="noStrike">
                <a:solidFill>
                  <a:srgbClr val="FFFAF1"/>
                </a:solidFill>
                <a:latin typeface="DM Sans"/>
                <a:ea typeface="DM Sans"/>
                <a:cs typeface="DM Sans"/>
                <a:sym typeface="DM Sans"/>
              </a:rPr>
              <a:t>TOPIC</a:t>
            </a:r>
            <a:endParaRPr/>
          </a:p>
        </p:txBody>
      </p:sp>
      <p:cxnSp>
        <p:nvCxnSpPr>
          <p:cNvPr id="189" name="Google Shape;189;p18"/>
          <p:cNvCxnSpPr/>
          <p:nvPr/>
        </p:nvCxnSpPr>
        <p:spPr>
          <a:xfrm rot="10800000">
            <a:off x="9715420" y="553899"/>
            <a:ext cx="3629" cy="9165250"/>
          </a:xfrm>
          <a:prstGeom prst="straightConnector1">
            <a:avLst/>
          </a:prstGeom>
          <a:noFill/>
          <a:ln cap="flat" cmpd="sng" w="19050">
            <a:solidFill>
              <a:srgbClr val="FFFAF1"/>
            </a:solidFill>
            <a:prstDash val="solid"/>
            <a:round/>
            <a:headEnd len="sm" w="sm" type="none"/>
            <a:tailEnd len="sm" w="sm" type="none"/>
          </a:ln>
        </p:spPr>
      </p:cxnSp>
      <p:sp>
        <p:nvSpPr>
          <p:cNvPr id="190" name="Google Shape;190;p18"/>
          <p:cNvSpPr txBox="1"/>
          <p:nvPr/>
        </p:nvSpPr>
        <p:spPr>
          <a:xfrm>
            <a:off x="1125395" y="5036738"/>
            <a:ext cx="7453000" cy="33375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spTree>
  </p:cSld>
  <p:clrMapOvr>
    <a:masterClrMapping/>
  </p:clrMapOvr>
  <p:transition>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19"/>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196" name="Google Shape;196;p19"/>
          <p:cNvPicPr preferRelativeResize="0"/>
          <p:nvPr/>
        </p:nvPicPr>
        <p:blipFill>
          <a:blip r:embed="rId4">
            <a:alphaModFix/>
          </a:blip>
          <a:stretch>
            <a:fillRect/>
          </a:stretch>
        </p:blipFill>
        <p:spPr>
          <a:xfrm>
            <a:off x="563425" y="2811890"/>
            <a:ext cx="6363150" cy="6935834"/>
          </a:xfrm>
          <a:prstGeom prst="rect">
            <a:avLst/>
          </a:prstGeom>
          <a:noFill/>
          <a:ln>
            <a:noFill/>
          </a:ln>
        </p:spPr>
      </p:pic>
      <p:cxnSp>
        <p:nvCxnSpPr>
          <p:cNvPr id="197" name="Google Shape;197;p19"/>
          <p:cNvCxnSpPr/>
          <p:nvPr/>
        </p:nvCxnSpPr>
        <p:spPr>
          <a:xfrm rot="10800000">
            <a:off x="563420" y="556957"/>
            <a:ext cx="0" cy="9190763"/>
          </a:xfrm>
          <a:prstGeom prst="straightConnector1">
            <a:avLst/>
          </a:prstGeom>
          <a:noFill/>
          <a:ln cap="flat" cmpd="sng" w="19050">
            <a:solidFill>
              <a:srgbClr val="FFFAF1"/>
            </a:solidFill>
            <a:prstDash val="solid"/>
            <a:round/>
            <a:headEnd len="sm" w="sm" type="none"/>
            <a:tailEnd len="sm" w="sm" type="none"/>
          </a:ln>
        </p:spPr>
      </p:cxnSp>
      <p:cxnSp>
        <p:nvCxnSpPr>
          <p:cNvPr id="198" name="Google Shape;198;p19"/>
          <p:cNvCxnSpPr/>
          <p:nvPr/>
        </p:nvCxnSpPr>
        <p:spPr>
          <a:xfrm rot="10800000">
            <a:off x="559610" y="563420"/>
            <a:ext cx="17173938" cy="0"/>
          </a:xfrm>
          <a:prstGeom prst="straightConnector1">
            <a:avLst/>
          </a:prstGeom>
          <a:noFill/>
          <a:ln cap="flat" cmpd="sng" w="19050">
            <a:solidFill>
              <a:srgbClr val="FFFAF1"/>
            </a:solidFill>
            <a:prstDash val="solid"/>
            <a:round/>
            <a:headEnd len="sm" w="sm" type="none"/>
            <a:tailEnd len="sm" w="sm" type="none"/>
          </a:ln>
        </p:spPr>
      </p:cxnSp>
      <p:cxnSp>
        <p:nvCxnSpPr>
          <p:cNvPr id="199" name="Google Shape;199;p19"/>
          <p:cNvCxnSpPr/>
          <p:nvPr/>
        </p:nvCxnSpPr>
        <p:spPr>
          <a:xfrm rot="10800000">
            <a:off x="17724580" y="562078"/>
            <a:ext cx="0" cy="9185643"/>
          </a:xfrm>
          <a:prstGeom prst="straightConnector1">
            <a:avLst/>
          </a:prstGeom>
          <a:noFill/>
          <a:ln cap="flat" cmpd="sng" w="19050">
            <a:solidFill>
              <a:srgbClr val="FFFAF1"/>
            </a:solidFill>
            <a:prstDash val="solid"/>
            <a:round/>
            <a:headEnd len="sm" w="sm" type="none"/>
            <a:tailEnd len="sm" w="sm" type="none"/>
          </a:ln>
        </p:spPr>
      </p:cxnSp>
      <p:cxnSp>
        <p:nvCxnSpPr>
          <p:cNvPr id="200" name="Google Shape;200;p19"/>
          <p:cNvCxnSpPr/>
          <p:nvPr/>
        </p:nvCxnSpPr>
        <p:spPr>
          <a:xfrm rot="10800000">
            <a:off x="554828" y="9738196"/>
            <a:ext cx="17179277" cy="0"/>
          </a:xfrm>
          <a:prstGeom prst="straightConnector1">
            <a:avLst/>
          </a:prstGeom>
          <a:noFill/>
          <a:ln cap="flat" cmpd="sng" w="19050">
            <a:solidFill>
              <a:srgbClr val="FFFAF1"/>
            </a:solidFill>
            <a:prstDash val="solid"/>
            <a:round/>
            <a:headEnd len="sm" w="sm" type="none"/>
            <a:tailEnd len="sm" w="sm" type="none"/>
          </a:ln>
        </p:spPr>
      </p:cxnSp>
      <p:cxnSp>
        <p:nvCxnSpPr>
          <p:cNvPr id="201" name="Google Shape;201;p19"/>
          <p:cNvCxnSpPr/>
          <p:nvPr/>
        </p:nvCxnSpPr>
        <p:spPr>
          <a:xfrm rot="10800000">
            <a:off x="7480472" y="2823399"/>
            <a:ext cx="0" cy="6895751"/>
          </a:xfrm>
          <a:prstGeom prst="straightConnector1">
            <a:avLst/>
          </a:prstGeom>
          <a:noFill/>
          <a:ln cap="flat" cmpd="sng" w="19050">
            <a:solidFill>
              <a:srgbClr val="FFFAF1"/>
            </a:solidFill>
            <a:prstDash val="solid"/>
            <a:round/>
            <a:headEnd len="sm" w="sm" type="none"/>
            <a:tailEnd len="sm" w="sm" type="none"/>
          </a:ln>
        </p:spPr>
      </p:cxnSp>
      <p:cxnSp>
        <p:nvCxnSpPr>
          <p:cNvPr id="202" name="Google Shape;202;p19"/>
          <p:cNvCxnSpPr/>
          <p:nvPr/>
        </p:nvCxnSpPr>
        <p:spPr>
          <a:xfrm rot="10800000">
            <a:off x="563420" y="2825793"/>
            <a:ext cx="17159624" cy="0"/>
          </a:xfrm>
          <a:prstGeom prst="straightConnector1">
            <a:avLst/>
          </a:prstGeom>
          <a:noFill/>
          <a:ln cap="flat" cmpd="sng" w="19050">
            <a:solidFill>
              <a:srgbClr val="FFFAF1"/>
            </a:solidFill>
            <a:prstDash val="solid"/>
            <a:round/>
            <a:headEnd len="sm" w="sm" type="none"/>
            <a:tailEnd len="sm" w="sm" type="none"/>
          </a:ln>
        </p:spPr>
      </p:cxnSp>
      <p:cxnSp>
        <p:nvCxnSpPr>
          <p:cNvPr id="203" name="Google Shape;203;p19"/>
          <p:cNvCxnSpPr/>
          <p:nvPr/>
        </p:nvCxnSpPr>
        <p:spPr>
          <a:xfrm rot="10800000">
            <a:off x="12589281" y="2816268"/>
            <a:ext cx="0" cy="6895751"/>
          </a:xfrm>
          <a:prstGeom prst="straightConnector1">
            <a:avLst/>
          </a:prstGeom>
          <a:noFill/>
          <a:ln cap="flat" cmpd="sng" w="19050">
            <a:solidFill>
              <a:srgbClr val="FFFAF1"/>
            </a:solidFill>
            <a:prstDash val="solid"/>
            <a:round/>
            <a:headEnd len="sm" w="sm" type="none"/>
            <a:tailEnd len="sm" w="sm" type="none"/>
          </a:ln>
        </p:spPr>
      </p:cxnSp>
      <p:cxnSp>
        <p:nvCxnSpPr>
          <p:cNvPr id="204" name="Google Shape;204;p19"/>
          <p:cNvCxnSpPr/>
          <p:nvPr/>
        </p:nvCxnSpPr>
        <p:spPr>
          <a:xfrm rot="10800000">
            <a:off x="7480472" y="6271274"/>
            <a:ext cx="10256886" cy="29770"/>
          </a:xfrm>
          <a:prstGeom prst="straightConnector1">
            <a:avLst/>
          </a:prstGeom>
          <a:noFill/>
          <a:ln cap="flat" cmpd="sng" w="19050">
            <a:solidFill>
              <a:srgbClr val="FFFAF1"/>
            </a:solidFill>
            <a:prstDash val="solid"/>
            <a:round/>
            <a:headEnd len="sm" w="sm" type="none"/>
            <a:tailEnd len="sm" w="sm" type="none"/>
          </a:ln>
        </p:spPr>
      </p:cxnSp>
      <p:sp>
        <p:nvSpPr>
          <p:cNvPr id="205" name="Google Shape;205;p19"/>
          <p:cNvSpPr txBox="1"/>
          <p:nvPr/>
        </p:nvSpPr>
        <p:spPr>
          <a:xfrm>
            <a:off x="5181602" y="1144062"/>
            <a:ext cx="7925728" cy="12820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600" u="none" cap="none" strike="noStrike">
                <a:solidFill>
                  <a:srgbClr val="FFFAF1"/>
                </a:solidFill>
                <a:latin typeface="DM Sans"/>
                <a:ea typeface="DM Sans"/>
                <a:cs typeface="DM Sans"/>
                <a:sym typeface="DM Sans"/>
              </a:rPr>
              <a:t>TOPICS</a:t>
            </a:r>
            <a:endParaRPr/>
          </a:p>
        </p:txBody>
      </p:sp>
      <p:sp>
        <p:nvSpPr>
          <p:cNvPr id="206" name="Google Shape;206;p19"/>
          <p:cNvSpPr txBox="1"/>
          <p:nvPr/>
        </p:nvSpPr>
        <p:spPr>
          <a:xfrm>
            <a:off x="7588208" y="2954747"/>
            <a:ext cx="3298470" cy="5473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FFFAF1"/>
                </a:solidFill>
                <a:latin typeface="DM Sans"/>
                <a:ea typeface="DM Sans"/>
                <a:cs typeface="DM Sans"/>
                <a:sym typeface="DM Sans"/>
              </a:rPr>
              <a:t>Topic 1</a:t>
            </a:r>
            <a:endParaRPr/>
          </a:p>
        </p:txBody>
      </p:sp>
      <p:sp>
        <p:nvSpPr>
          <p:cNvPr id="207" name="Google Shape;207;p19"/>
          <p:cNvSpPr txBox="1"/>
          <p:nvPr/>
        </p:nvSpPr>
        <p:spPr>
          <a:xfrm>
            <a:off x="7588208" y="3644992"/>
            <a:ext cx="4811504" cy="18516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your topic here. Lorem ipsum dolor sit amet, consectetur adipiscing elit, sed do eiusmod tempor incididunt ut labore et dolore magna aliqua. Ut enim ad minim veniam.</a:t>
            </a:r>
            <a:endParaRPr/>
          </a:p>
        </p:txBody>
      </p:sp>
      <p:sp>
        <p:nvSpPr>
          <p:cNvPr id="208" name="Google Shape;208;p19"/>
          <p:cNvSpPr txBox="1"/>
          <p:nvPr/>
        </p:nvSpPr>
        <p:spPr>
          <a:xfrm>
            <a:off x="12694056" y="3039648"/>
            <a:ext cx="3298470" cy="5473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FFFAF1"/>
                </a:solidFill>
                <a:latin typeface="DM Sans"/>
                <a:ea typeface="DM Sans"/>
                <a:cs typeface="DM Sans"/>
                <a:sym typeface="DM Sans"/>
              </a:rPr>
              <a:t>Topic 2</a:t>
            </a:r>
            <a:endParaRPr/>
          </a:p>
        </p:txBody>
      </p:sp>
      <p:sp>
        <p:nvSpPr>
          <p:cNvPr id="209" name="Google Shape;209;p19"/>
          <p:cNvSpPr txBox="1"/>
          <p:nvPr/>
        </p:nvSpPr>
        <p:spPr>
          <a:xfrm>
            <a:off x="12694056" y="3729893"/>
            <a:ext cx="4811504" cy="18516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your topic here. Lorem ipsum dolor sit amet, consectetur adipiscing elit, sed do eiusmod tempor incididunt ut labore et dolore magna aliqua. Ut enim ad minim veniam.</a:t>
            </a:r>
            <a:endParaRPr/>
          </a:p>
        </p:txBody>
      </p:sp>
      <p:sp>
        <p:nvSpPr>
          <p:cNvPr id="210" name="Google Shape;210;p19"/>
          <p:cNvSpPr txBox="1"/>
          <p:nvPr/>
        </p:nvSpPr>
        <p:spPr>
          <a:xfrm>
            <a:off x="7621080" y="6434394"/>
            <a:ext cx="3298470" cy="5473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FFFAF1"/>
                </a:solidFill>
                <a:latin typeface="DM Sans"/>
                <a:ea typeface="DM Sans"/>
                <a:cs typeface="DM Sans"/>
                <a:sym typeface="DM Sans"/>
              </a:rPr>
              <a:t>Topic 3</a:t>
            </a:r>
            <a:endParaRPr/>
          </a:p>
        </p:txBody>
      </p:sp>
      <p:sp>
        <p:nvSpPr>
          <p:cNvPr id="211" name="Google Shape;211;p19"/>
          <p:cNvSpPr txBox="1"/>
          <p:nvPr/>
        </p:nvSpPr>
        <p:spPr>
          <a:xfrm>
            <a:off x="7621080" y="7124639"/>
            <a:ext cx="4811504" cy="18516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your topic here. Lorem ipsum dolor sit amet, consectetur adipiscing elit, sed do eiusmod tempor incididunt ut labore et dolore magna aliqua. Ut enim ad minim veniam.</a:t>
            </a:r>
            <a:endParaRPr/>
          </a:p>
        </p:txBody>
      </p:sp>
      <p:sp>
        <p:nvSpPr>
          <p:cNvPr id="212" name="Google Shape;212;p19"/>
          <p:cNvSpPr txBox="1"/>
          <p:nvPr/>
        </p:nvSpPr>
        <p:spPr>
          <a:xfrm>
            <a:off x="12726927" y="6519295"/>
            <a:ext cx="3298470" cy="5473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FFFAF1"/>
                </a:solidFill>
                <a:latin typeface="DM Sans"/>
                <a:ea typeface="DM Sans"/>
                <a:cs typeface="DM Sans"/>
                <a:sym typeface="DM Sans"/>
              </a:rPr>
              <a:t>Topic 4</a:t>
            </a:r>
            <a:endParaRPr/>
          </a:p>
        </p:txBody>
      </p:sp>
      <p:sp>
        <p:nvSpPr>
          <p:cNvPr id="213" name="Google Shape;213;p19"/>
          <p:cNvSpPr txBox="1"/>
          <p:nvPr/>
        </p:nvSpPr>
        <p:spPr>
          <a:xfrm>
            <a:off x="12726927" y="7209540"/>
            <a:ext cx="4811504" cy="18516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AF1"/>
                </a:solidFill>
                <a:latin typeface="DM Sans"/>
                <a:ea typeface="DM Sans"/>
                <a:cs typeface="DM Sans"/>
                <a:sym typeface="DM Sans"/>
              </a:rPr>
              <a:t>Elaborate on your topic here. Lorem ipsum dolor sit amet, consectetur adipiscing elit, sed do eiusmod tempor incididunt ut labore et dolore magna aliqua. Ut enim ad minim veniam.</a:t>
            </a:r>
            <a:endParaRPr/>
          </a:p>
        </p:txBody>
      </p:sp>
      <p:cxnSp>
        <p:nvCxnSpPr>
          <p:cNvPr id="214" name="Google Shape;214;p19"/>
          <p:cNvCxnSpPr/>
          <p:nvPr/>
        </p:nvCxnSpPr>
        <p:spPr>
          <a:xfrm rot="10800000">
            <a:off x="6926576" y="2813874"/>
            <a:ext cx="0" cy="6895751"/>
          </a:xfrm>
          <a:prstGeom prst="straightConnector1">
            <a:avLst/>
          </a:prstGeom>
          <a:noFill/>
          <a:ln cap="flat" cmpd="sng" w="19050">
            <a:solidFill>
              <a:srgbClr val="FFFAF1"/>
            </a:solidFill>
            <a:prstDash val="solid"/>
            <a:round/>
            <a:headEnd len="sm" w="sm" type="none"/>
            <a:tailEnd len="sm" w="sm" type="none"/>
          </a:ln>
        </p:spPr>
      </p:cxnSp>
    </p:spTree>
  </p:cSld>
  <p:clrMapOvr>
    <a:masterClrMapping/>
  </p:clrMapOvr>
  <p:transition>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20"/>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cxnSp>
        <p:nvCxnSpPr>
          <p:cNvPr id="220" name="Google Shape;220;p20"/>
          <p:cNvCxnSpPr/>
          <p:nvPr/>
        </p:nvCxnSpPr>
        <p:spPr>
          <a:xfrm rot="10800000">
            <a:off x="566690" y="9639548"/>
            <a:ext cx="10489377" cy="0"/>
          </a:xfrm>
          <a:prstGeom prst="straightConnector1">
            <a:avLst/>
          </a:prstGeom>
          <a:noFill/>
          <a:ln cap="flat" cmpd="sng" w="19050">
            <a:solidFill>
              <a:srgbClr val="000000"/>
            </a:solidFill>
            <a:prstDash val="solid"/>
            <a:round/>
            <a:headEnd len="sm" w="sm" type="none"/>
            <a:tailEnd len="sm" w="sm" type="none"/>
          </a:ln>
        </p:spPr>
      </p:cxnSp>
      <p:pic>
        <p:nvPicPr>
          <p:cNvPr id="221" name="Google Shape;221;p20"/>
          <p:cNvPicPr preferRelativeResize="0"/>
          <p:nvPr/>
        </p:nvPicPr>
        <p:blipFill rotWithShape="1">
          <a:blip r:embed="rId4">
            <a:alphaModFix/>
          </a:blip>
          <a:srcRect b="1535" l="0" r="0" t="1536"/>
          <a:stretch/>
        </p:blipFill>
        <p:spPr>
          <a:xfrm>
            <a:off x="11036942" y="553895"/>
            <a:ext cx="6677110" cy="9714055"/>
          </a:xfrm>
          <a:prstGeom prst="rect">
            <a:avLst/>
          </a:prstGeom>
          <a:noFill/>
          <a:ln>
            <a:noFill/>
          </a:ln>
        </p:spPr>
      </p:pic>
      <p:cxnSp>
        <p:nvCxnSpPr>
          <p:cNvPr id="222" name="Google Shape;222;p20"/>
          <p:cNvCxnSpPr/>
          <p:nvPr/>
        </p:nvCxnSpPr>
        <p:spPr>
          <a:xfrm rot="10800000">
            <a:off x="563420" y="-45048"/>
            <a:ext cx="0" cy="10377096"/>
          </a:xfrm>
          <a:prstGeom prst="straightConnector1">
            <a:avLst/>
          </a:prstGeom>
          <a:noFill/>
          <a:ln cap="flat" cmpd="sng" w="19050">
            <a:solidFill>
              <a:srgbClr val="000000"/>
            </a:solidFill>
            <a:prstDash val="solid"/>
            <a:round/>
            <a:headEnd len="sm" w="sm" type="none"/>
            <a:tailEnd len="sm" w="sm" type="none"/>
          </a:ln>
        </p:spPr>
      </p:cxnSp>
      <p:cxnSp>
        <p:nvCxnSpPr>
          <p:cNvPr id="223" name="Google Shape;223;p20"/>
          <p:cNvCxnSpPr/>
          <p:nvPr/>
        </p:nvCxnSpPr>
        <p:spPr>
          <a:xfrm rot="10800000">
            <a:off x="17724580" y="553895"/>
            <a:ext cx="0" cy="9747721"/>
          </a:xfrm>
          <a:prstGeom prst="straightConnector1">
            <a:avLst/>
          </a:prstGeom>
          <a:noFill/>
          <a:ln cap="flat" cmpd="sng" w="19050">
            <a:solidFill>
              <a:srgbClr val="000000"/>
            </a:solidFill>
            <a:prstDash val="solid"/>
            <a:round/>
            <a:headEnd len="sm" w="sm" type="none"/>
            <a:tailEnd len="sm" w="sm" type="none"/>
          </a:ln>
        </p:spPr>
      </p:cxnSp>
      <p:cxnSp>
        <p:nvCxnSpPr>
          <p:cNvPr id="224" name="Google Shape;224;p20"/>
          <p:cNvCxnSpPr/>
          <p:nvPr/>
        </p:nvCxnSpPr>
        <p:spPr>
          <a:xfrm rot="10800000">
            <a:off x="566690" y="563420"/>
            <a:ext cx="17147361" cy="0"/>
          </a:xfrm>
          <a:prstGeom prst="straightConnector1">
            <a:avLst/>
          </a:prstGeom>
          <a:noFill/>
          <a:ln cap="flat" cmpd="sng" w="19050">
            <a:solidFill>
              <a:srgbClr val="000000"/>
            </a:solidFill>
            <a:prstDash val="solid"/>
            <a:round/>
            <a:headEnd len="sm" w="sm" type="none"/>
            <a:tailEnd len="sm" w="sm" type="none"/>
          </a:ln>
        </p:spPr>
      </p:cxnSp>
      <p:cxnSp>
        <p:nvCxnSpPr>
          <p:cNvPr id="225" name="Google Shape;225;p20"/>
          <p:cNvCxnSpPr/>
          <p:nvPr/>
        </p:nvCxnSpPr>
        <p:spPr>
          <a:xfrm rot="10800000">
            <a:off x="11027417" y="-109146"/>
            <a:ext cx="0" cy="10377096"/>
          </a:xfrm>
          <a:prstGeom prst="straightConnector1">
            <a:avLst/>
          </a:prstGeom>
          <a:noFill/>
          <a:ln cap="flat" cmpd="sng" w="19050">
            <a:solidFill>
              <a:srgbClr val="000000"/>
            </a:solidFill>
            <a:prstDash val="solid"/>
            <a:round/>
            <a:headEnd len="sm" w="sm" type="none"/>
            <a:tailEnd len="sm" w="sm" type="none"/>
          </a:ln>
        </p:spPr>
      </p:cxnSp>
      <p:cxnSp>
        <p:nvCxnSpPr>
          <p:cNvPr id="226" name="Google Shape;226;p20"/>
          <p:cNvCxnSpPr/>
          <p:nvPr/>
        </p:nvCxnSpPr>
        <p:spPr>
          <a:xfrm rot="10800000">
            <a:off x="4041866" y="-84032"/>
            <a:ext cx="0" cy="656977"/>
          </a:xfrm>
          <a:prstGeom prst="straightConnector1">
            <a:avLst/>
          </a:prstGeom>
          <a:noFill/>
          <a:ln cap="flat" cmpd="sng" w="19050">
            <a:solidFill>
              <a:srgbClr val="000000"/>
            </a:solidFill>
            <a:prstDash val="solid"/>
            <a:round/>
            <a:headEnd len="sm" w="sm" type="none"/>
            <a:tailEnd len="sm" w="sm" type="none"/>
          </a:ln>
        </p:spPr>
      </p:cxnSp>
      <p:cxnSp>
        <p:nvCxnSpPr>
          <p:cNvPr id="227" name="Google Shape;227;p20"/>
          <p:cNvCxnSpPr/>
          <p:nvPr/>
        </p:nvCxnSpPr>
        <p:spPr>
          <a:xfrm rot="10800000">
            <a:off x="7529921" y="-84032"/>
            <a:ext cx="0" cy="656977"/>
          </a:xfrm>
          <a:prstGeom prst="straightConnector1">
            <a:avLst/>
          </a:prstGeom>
          <a:noFill/>
          <a:ln cap="flat" cmpd="sng" w="19050">
            <a:solidFill>
              <a:srgbClr val="000000"/>
            </a:solidFill>
            <a:prstDash val="solid"/>
            <a:round/>
            <a:headEnd len="sm" w="sm" type="none"/>
            <a:tailEnd len="sm" w="sm" type="none"/>
          </a:ln>
        </p:spPr>
      </p:cxnSp>
      <p:grpSp>
        <p:nvGrpSpPr>
          <p:cNvPr id="228" name="Google Shape;228;p20"/>
          <p:cNvGrpSpPr/>
          <p:nvPr/>
        </p:nvGrpSpPr>
        <p:grpSpPr>
          <a:xfrm>
            <a:off x="1407379" y="687245"/>
            <a:ext cx="8795119" cy="8834542"/>
            <a:chOff x="1813" y="0"/>
            <a:chExt cx="809173" cy="812800"/>
          </a:xfrm>
        </p:grpSpPr>
        <p:sp>
          <p:nvSpPr>
            <p:cNvPr id="229" name="Google Shape;229;p20"/>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0"/>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31" name="Google Shape;231;p20"/>
          <p:cNvSpPr txBox="1"/>
          <p:nvPr/>
        </p:nvSpPr>
        <p:spPr>
          <a:xfrm>
            <a:off x="1738580" y="4500221"/>
            <a:ext cx="8132727" cy="1094613"/>
          </a:xfrm>
          <a:prstGeom prst="rect">
            <a:avLst/>
          </a:prstGeom>
          <a:noFill/>
          <a:ln>
            <a:noFill/>
          </a:ln>
        </p:spPr>
        <p:txBody>
          <a:bodyPr anchorCtr="0" anchor="t" bIns="0" lIns="0" spcFirstLastPara="1" rIns="0" wrap="square" tIns="0">
            <a:spAutoFit/>
          </a:bodyPr>
          <a:lstStyle/>
          <a:p>
            <a:pPr indent="0" lvl="0" marL="0" marR="0" rtl="0" algn="ctr">
              <a:lnSpc>
                <a:spcPct val="81000"/>
              </a:lnSpc>
              <a:spcBef>
                <a:spcPts val="0"/>
              </a:spcBef>
              <a:spcAft>
                <a:spcPts val="0"/>
              </a:spcAft>
              <a:buNone/>
            </a:pPr>
            <a:r>
              <a:rPr b="1" i="0" lang="en-US" sz="9600" u="none" cap="none" strike="noStrike">
                <a:solidFill>
                  <a:srgbClr val="000000"/>
                </a:solidFill>
                <a:latin typeface="DM Sans"/>
                <a:ea typeface="DM Sans"/>
                <a:cs typeface="DM Sans"/>
                <a:sym typeface="DM Sans"/>
              </a:rPr>
              <a:t>ABOUT US</a:t>
            </a:r>
            <a:endParaRPr/>
          </a:p>
        </p:txBody>
      </p:sp>
      <p:sp>
        <p:nvSpPr>
          <p:cNvPr id="232" name="Google Shape;232;p20"/>
          <p:cNvSpPr txBox="1"/>
          <p:nvPr/>
        </p:nvSpPr>
        <p:spPr>
          <a:xfrm>
            <a:off x="1719530" y="5661509"/>
            <a:ext cx="8151777"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Elaborate on your topic here.</a:t>
            </a:r>
            <a:endParaRPr/>
          </a:p>
        </p:txBody>
      </p:sp>
      <p:sp>
        <p:nvSpPr>
          <p:cNvPr id="233" name="Google Shape;233;p20"/>
          <p:cNvSpPr txBox="1"/>
          <p:nvPr/>
        </p:nvSpPr>
        <p:spPr>
          <a:xfrm>
            <a:off x="773832" y="73835"/>
            <a:ext cx="3050876"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Clean</a:t>
            </a:r>
            <a:endParaRPr/>
          </a:p>
        </p:txBody>
      </p:sp>
      <p:sp>
        <p:nvSpPr>
          <p:cNvPr id="234" name="Google Shape;234;p20"/>
          <p:cNvSpPr txBox="1"/>
          <p:nvPr/>
        </p:nvSpPr>
        <p:spPr>
          <a:xfrm>
            <a:off x="4260941" y="73835"/>
            <a:ext cx="3050876"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About Us</a:t>
            </a:r>
            <a:endParaRPr/>
          </a:p>
        </p:txBody>
      </p:sp>
      <p:sp>
        <p:nvSpPr>
          <p:cNvPr id="235" name="Google Shape;235;p20"/>
          <p:cNvSpPr txBox="1"/>
          <p:nvPr/>
        </p:nvSpPr>
        <p:spPr>
          <a:xfrm>
            <a:off x="7739471" y="73835"/>
            <a:ext cx="3050876"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Minimal</a:t>
            </a:r>
            <a:endParaRPr/>
          </a:p>
        </p:txBody>
      </p:sp>
    </p:spTree>
  </p:cSld>
  <p:clrMapOvr>
    <a:masterClrMapping/>
  </p:clrMapOvr>
  <p:transition>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21"/>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1174" l="0" r="-1236" t="-20652"/>
            </a:stretch>
          </a:blipFill>
          <a:ln>
            <a:noFill/>
          </a:ln>
        </p:spPr>
      </p:sp>
      <p:pic>
        <p:nvPicPr>
          <p:cNvPr id="241" name="Google Shape;241;p21"/>
          <p:cNvPicPr preferRelativeResize="0"/>
          <p:nvPr/>
        </p:nvPicPr>
        <p:blipFill>
          <a:blip r:embed="rId4">
            <a:alphaModFix/>
          </a:blip>
          <a:stretch>
            <a:fillRect/>
          </a:stretch>
        </p:blipFill>
        <p:spPr>
          <a:xfrm>
            <a:off x="11356275" y="559512"/>
            <a:ext cx="6355993" cy="9190776"/>
          </a:xfrm>
          <a:prstGeom prst="rect">
            <a:avLst/>
          </a:prstGeom>
          <a:noFill/>
          <a:ln>
            <a:noFill/>
          </a:ln>
        </p:spPr>
      </p:pic>
      <p:cxnSp>
        <p:nvCxnSpPr>
          <p:cNvPr id="242" name="Google Shape;242;p21"/>
          <p:cNvCxnSpPr/>
          <p:nvPr/>
        </p:nvCxnSpPr>
        <p:spPr>
          <a:xfrm rot="10800000">
            <a:off x="563420" y="556957"/>
            <a:ext cx="0" cy="9190763"/>
          </a:xfrm>
          <a:prstGeom prst="straightConnector1">
            <a:avLst/>
          </a:prstGeom>
          <a:noFill/>
          <a:ln cap="flat" cmpd="sng" w="19050">
            <a:solidFill>
              <a:srgbClr val="000000"/>
            </a:solidFill>
            <a:prstDash val="solid"/>
            <a:round/>
            <a:headEnd len="sm" w="sm" type="none"/>
            <a:tailEnd len="sm" w="sm" type="none"/>
          </a:ln>
        </p:spPr>
      </p:cxnSp>
      <p:cxnSp>
        <p:nvCxnSpPr>
          <p:cNvPr id="243" name="Google Shape;243;p21"/>
          <p:cNvCxnSpPr/>
          <p:nvPr/>
        </p:nvCxnSpPr>
        <p:spPr>
          <a:xfrm rot="10800000">
            <a:off x="559610" y="563420"/>
            <a:ext cx="17173938" cy="0"/>
          </a:xfrm>
          <a:prstGeom prst="straightConnector1">
            <a:avLst/>
          </a:prstGeom>
          <a:noFill/>
          <a:ln cap="flat" cmpd="sng" w="19050">
            <a:solidFill>
              <a:srgbClr val="000000"/>
            </a:solidFill>
            <a:prstDash val="solid"/>
            <a:round/>
            <a:headEnd len="sm" w="sm" type="none"/>
            <a:tailEnd len="sm" w="sm" type="none"/>
          </a:ln>
        </p:spPr>
      </p:cxnSp>
      <p:cxnSp>
        <p:nvCxnSpPr>
          <p:cNvPr id="244" name="Google Shape;244;p21"/>
          <p:cNvCxnSpPr/>
          <p:nvPr/>
        </p:nvCxnSpPr>
        <p:spPr>
          <a:xfrm rot="10800000">
            <a:off x="17724580" y="562078"/>
            <a:ext cx="0" cy="9185643"/>
          </a:xfrm>
          <a:prstGeom prst="straightConnector1">
            <a:avLst/>
          </a:prstGeom>
          <a:noFill/>
          <a:ln cap="flat" cmpd="sng" w="19050">
            <a:solidFill>
              <a:srgbClr val="000000"/>
            </a:solidFill>
            <a:prstDash val="solid"/>
            <a:round/>
            <a:headEnd len="sm" w="sm" type="none"/>
            <a:tailEnd len="sm" w="sm" type="none"/>
          </a:ln>
        </p:spPr>
      </p:cxnSp>
      <p:cxnSp>
        <p:nvCxnSpPr>
          <p:cNvPr id="245" name="Google Shape;245;p21"/>
          <p:cNvCxnSpPr/>
          <p:nvPr/>
        </p:nvCxnSpPr>
        <p:spPr>
          <a:xfrm rot="10800000">
            <a:off x="554828" y="9738196"/>
            <a:ext cx="17179277" cy="0"/>
          </a:xfrm>
          <a:prstGeom prst="straightConnector1">
            <a:avLst/>
          </a:prstGeom>
          <a:noFill/>
          <a:ln cap="flat" cmpd="sng" w="19050">
            <a:solidFill>
              <a:srgbClr val="000000"/>
            </a:solidFill>
            <a:prstDash val="solid"/>
            <a:round/>
            <a:headEnd len="sm" w="sm" type="none"/>
            <a:tailEnd len="sm" w="sm" type="none"/>
          </a:ln>
        </p:spPr>
      </p:cxnSp>
      <p:cxnSp>
        <p:nvCxnSpPr>
          <p:cNvPr id="246" name="Google Shape;246;p21"/>
          <p:cNvCxnSpPr/>
          <p:nvPr/>
        </p:nvCxnSpPr>
        <p:spPr>
          <a:xfrm rot="10800000">
            <a:off x="11356278" y="560486"/>
            <a:ext cx="0" cy="9158664"/>
          </a:xfrm>
          <a:prstGeom prst="straightConnector1">
            <a:avLst/>
          </a:prstGeom>
          <a:noFill/>
          <a:ln cap="flat" cmpd="sng" w="19050">
            <a:solidFill>
              <a:srgbClr val="000000"/>
            </a:solidFill>
            <a:prstDash val="solid"/>
            <a:round/>
            <a:headEnd len="sm" w="sm" type="none"/>
            <a:tailEnd len="sm" w="sm" type="none"/>
          </a:ln>
        </p:spPr>
      </p:cxnSp>
      <p:cxnSp>
        <p:nvCxnSpPr>
          <p:cNvPr id="247" name="Google Shape;247;p21"/>
          <p:cNvCxnSpPr/>
          <p:nvPr/>
        </p:nvCxnSpPr>
        <p:spPr>
          <a:xfrm rot="10800000">
            <a:off x="559180" y="2825793"/>
            <a:ext cx="10237315" cy="0"/>
          </a:xfrm>
          <a:prstGeom prst="straightConnector1">
            <a:avLst/>
          </a:prstGeom>
          <a:noFill/>
          <a:ln cap="flat" cmpd="sng" w="19050">
            <a:solidFill>
              <a:srgbClr val="000000"/>
            </a:solidFill>
            <a:prstDash val="solid"/>
            <a:round/>
            <a:headEnd len="sm" w="sm" type="none"/>
            <a:tailEnd len="sm" w="sm" type="none"/>
          </a:ln>
        </p:spPr>
      </p:cxnSp>
      <p:cxnSp>
        <p:nvCxnSpPr>
          <p:cNvPr id="248" name="Google Shape;248;p21"/>
          <p:cNvCxnSpPr/>
          <p:nvPr/>
        </p:nvCxnSpPr>
        <p:spPr>
          <a:xfrm rot="10800000">
            <a:off x="5662732" y="2816268"/>
            <a:ext cx="0" cy="6895751"/>
          </a:xfrm>
          <a:prstGeom prst="straightConnector1">
            <a:avLst/>
          </a:prstGeom>
          <a:noFill/>
          <a:ln cap="flat" cmpd="sng" w="19050">
            <a:solidFill>
              <a:srgbClr val="000000"/>
            </a:solidFill>
            <a:prstDash val="solid"/>
            <a:round/>
            <a:headEnd len="sm" w="sm" type="none"/>
            <a:tailEnd len="sm" w="sm" type="none"/>
          </a:ln>
        </p:spPr>
      </p:cxnSp>
      <p:cxnSp>
        <p:nvCxnSpPr>
          <p:cNvPr id="249" name="Google Shape;249;p21"/>
          <p:cNvCxnSpPr/>
          <p:nvPr/>
        </p:nvCxnSpPr>
        <p:spPr>
          <a:xfrm rot="10800000">
            <a:off x="553923" y="6271274"/>
            <a:ext cx="10256886" cy="29770"/>
          </a:xfrm>
          <a:prstGeom prst="straightConnector1">
            <a:avLst/>
          </a:prstGeom>
          <a:noFill/>
          <a:ln cap="flat" cmpd="sng" w="19050">
            <a:solidFill>
              <a:srgbClr val="000000"/>
            </a:solidFill>
            <a:prstDash val="solid"/>
            <a:round/>
            <a:headEnd len="sm" w="sm" type="none"/>
            <a:tailEnd len="sm" w="sm" type="none"/>
          </a:ln>
        </p:spPr>
      </p:cxnSp>
      <p:sp>
        <p:nvSpPr>
          <p:cNvPr id="250" name="Google Shape;250;p21"/>
          <p:cNvSpPr txBox="1"/>
          <p:nvPr/>
        </p:nvSpPr>
        <p:spPr>
          <a:xfrm>
            <a:off x="1690343" y="1144062"/>
            <a:ext cx="7925728" cy="12820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600" u="none" cap="none" strike="noStrike">
                <a:solidFill>
                  <a:srgbClr val="000000"/>
                </a:solidFill>
                <a:latin typeface="DM Sans"/>
                <a:ea typeface="DM Sans"/>
                <a:cs typeface="DM Sans"/>
                <a:sym typeface="DM Sans"/>
              </a:rPr>
              <a:t>TOPICS</a:t>
            </a:r>
            <a:endParaRPr/>
          </a:p>
        </p:txBody>
      </p:sp>
      <p:sp>
        <p:nvSpPr>
          <p:cNvPr id="251" name="Google Shape;251;p21"/>
          <p:cNvSpPr txBox="1"/>
          <p:nvPr/>
        </p:nvSpPr>
        <p:spPr>
          <a:xfrm>
            <a:off x="661660" y="2954747"/>
            <a:ext cx="3298470" cy="5473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000000"/>
                </a:solidFill>
                <a:latin typeface="DM Sans"/>
                <a:ea typeface="DM Sans"/>
                <a:cs typeface="DM Sans"/>
                <a:sym typeface="DM Sans"/>
              </a:rPr>
              <a:t>Topic 1</a:t>
            </a:r>
            <a:endParaRPr/>
          </a:p>
        </p:txBody>
      </p:sp>
      <p:sp>
        <p:nvSpPr>
          <p:cNvPr id="252" name="Google Shape;252;p21"/>
          <p:cNvSpPr txBox="1"/>
          <p:nvPr/>
        </p:nvSpPr>
        <p:spPr>
          <a:xfrm>
            <a:off x="661660" y="3644992"/>
            <a:ext cx="4811504" cy="18516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Elaborate on your topic here. Lorem ipsum dolor sit amet, consectetur adipiscing elit, sed do eiusmod tempor incididunt ut labore et dolore magna aliqua. Ut enim ad minim veniam.</a:t>
            </a:r>
            <a:endParaRPr/>
          </a:p>
        </p:txBody>
      </p:sp>
      <p:sp>
        <p:nvSpPr>
          <p:cNvPr id="253" name="Google Shape;253;p21"/>
          <p:cNvSpPr txBox="1"/>
          <p:nvPr/>
        </p:nvSpPr>
        <p:spPr>
          <a:xfrm>
            <a:off x="5767507" y="3039648"/>
            <a:ext cx="3298470" cy="5473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000000"/>
                </a:solidFill>
                <a:latin typeface="DM Sans"/>
                <a:ea typeface="DM Sans"/>
                <a:cs typeface="DM Sans"/>
                <a:sym typeface="DM Sans"/>
              </a:rPr>
              <a:t>Topic 2</a:t>
            </a:r>
            <a:endParaRPr/>
          </a:p>
        </p:txBody>
      </p:sp>
      <p:sp>
        <p:nvSpPr>
          <p:cNvPr id="254" name="Google Shape;254;p21"/>
          <p:cNvSpPr txBox="1"/>
          <p:nvPr/>
        </p:nvSpPr>
        <p:spPr>
          <a:xfrm>
            <a:off x="5767507" y="3729893"/>
            <a:ext cx="4811504" cy="18516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Elaborate on your topic here. Lorem ipsum dolor sit amet, consectetur adipiscing elit, sed do eiusmod tempor incididunt ut labore et dolore magna aliqua. Ut enim ad minim veniam.</a:t>
            </a:r>
            <a:endParaRPr/>
          </a:p>
        </p:txBody>
      </p:sp>
      <p:sp>
        <p:nvSpPr>
          <p:cNvPr id="255" name="Google Shape;255;p21"/>
          <p:cNvSpPr txBox="1"/>
          <p:nvPr/>
        </p:nvSpPr>
        <p:spPr>
          <a:xfrm>
            <a:off x="694531" y="6434394"/>
            <a:ext cx="3298470" cy="5473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000000"/>
                </a:solidFill>
                <a:latin typeface="DM Sans"/>
                <a:ea typeface="DM Sans"/>
                <a:cs typeface="DM Sans"/>
                <a:sym typeface="DM Sans"/>
              </a:rPr>
              <a:t>Topic 3</a:t>
            </a:r>
            <a:endParaRPr/>
          </a:p>
        </p:txBody>
      </p:sp>
      <p:sp>
        <p:nvSpPr>
          <p:cNvPr id="256" name="Google Shape;256;p21"/>
          <p:cNvSpPr txBox="1"/>
          <p:nvPr/>
        </p:nvSpPr>
        <p:spPr>
          <a:xfrm>
            <a:off x="694531" y="7124639"/>
            <a:ext cx="4811504" cy="18516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Elaborate on your topic here. Lorem ipsum dolor sit amet, consectetur adipiscing elit, sed do eiusmod tempor incididunt ut labore et dolore magna aliqua. Ut enim ad minim veniam.</a:t>
            </a:r>
            <a:endParaRPr/>
          </a:p>
        </p:txBody>
      </p:sp>
      <p:sp>
        <p:nvSpPr>
          <p:cNvPr id="257" name="Google Shape;257;p21"/>
          <p:cNvSpPr txBox="1"/>
          <p:nvPr/>
        </p:nvSpPr>
        <p:spPr>
          <a:xfrm>
            <a:off x="5800378" y="6519295"/>
            <a:ext cx="3298470" cy="5473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200" u="none" cap="none" strike="noStrike">
                <a:solidFill>
                  <a:srgbClr val="000000"/>
                </a:solidFill>
                <a:latin typeface="DM Sans"/>
                <a:ea typeface="DM Sans"/>
                <a:cs typeface="DM Sans"/>
                <a:sym typeface="DM Sans"/>
              </a:rPr>
              <a:t>Topic 4</a:t>
            </a:r>
            <a:endParaRPr/>
          </a:p>
        </p:txBody>
      </p:sp>
      <p:sp>
        <p:nvSpPr>
          <p:cNvPr id="258" name="Google Shape;258;p21"/>
          <p:cNvSpPr txBox="1"/>
          <p:nvPr/>
        </p:nvSpPr>
        <p:spPr>
          <a:xfrm>
            <a:off x="5800378" y="7209540"/>
            <a:ext cx="4811504" cy="18516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DM Sans"/>
                <a:ea typeface="DM Sans"/>
                <a:cs typeface="DM Sans"/>
                <a:sym typeface="DM Sans"/>
              </a:rPr>
              <a:t>Elaborate on your topic here. Lorem ipsum dolor sit amet, consectetur adipiscing elit, sed do eiusmod tempor incididunt ut labore et dolore magna aliqua. Ut enim ad minim veniam.</a:t>
            </a:r>
            <a:endParaRPr/>
          </a:p>
        </p:txBody>
      </p:sp>
      <p:cxnSp>
        <p:nvCxnSpPr>
          <p:cNvPr id="259" name="Google Shape;259;p21"/>
          <p:cNvCxnSpPr/>
          <p:nvPr/>
        </p:nvCxnSpPr>
        <p:spPr>
          <a:xfrm rot="10800000">
            <a:off x="10802383" y="560460"/>
            <a:ext cx="0" cy="9168211"/>
          </a:xfrm>
          <a:prstGeom prst="straightConnector1">
            <a:avLst/>
          </a:prstGeom>
          <a:noFill/>
          <a:ln cap="flat" cmpd="sng" w="19050">
            <a:solidFill>
              <a:srgbClr val="000000"/>
            </a:solidFill>
            <a:prstDash val="solid"/>
            <a:round/>
            <a:headEnd len="sm" w="sm" type="none"/>
            <a:tailEnd len="sm" w="sm" type="none"/>
          </a:ln>
        </p:spPr>
      </p:cxnSp>
    </p:spTree>
  </p:cSld>
  <p:clrMapOvr>
    <a:masterClrMapping/>
  </p:clrMapOvr>
  <p:transition>
    <p:push/>
  </p:transition>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