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DM Sans" charset="1" panose="00000000000000000000"/>
      <p:regular r:id="rId10"/>
    </p:embeddedFont>
    <p:embeddedFont>
      <p:font typeface="DM Sans Bold" charset="1" panose="00000000000000000000"/>
      <p:regular r:id="rId11"/>
    </p:embeddedFont>
    <p:embeddedFont>
      <p:font typeface="DM Sans Italics" charset="1" panose="00000000000000000000"/>
      <p:regular r:id="rId12"/>
    </p:embeddedFont>
    <p:embeddedFont>
      <p:font typeface="DM Sans Bold Italics" charset="1" panose="00000000000000000000"/>
      <p:regular r:id="rId13"/>
    </p:embeddedFont>
    <p:embeddedFont>
      <p:font typeface="Canva Sans 1" charset="1" panose="020B0503030501040103"/>
      <p:regular r:id="rId14"/>
    </p:embeddedFont>
    <p:embeddedFont>
      <p:font typeface="Canva Sans 1 Bold" charset="1" panose="020B0803030501040103"/>
      <p:regular r:id="rId15"/>
    </p:embeddedFont>
    <p:embeddedFont>
      <p:font typeface="Canva Sans 1 Italics" charset="1" panose="020B0503030501040103"/>
      <p:regular r:id="rId16"/>
    </p:embeddedFont>
    <p:embeddedFont>
      <p:font typeface="Canva Sans 1 Bold Italics" charset="1" panose="020B0803030501040103"/>
      <p:regular r:id="rId17"/>
    </p:embeddedFont>
    <p:embeddedFont>
      <p:font typeface="Canva Sans 2" charset="1" panose="020B0503030501040103"/>
      <p:regular r:id="rId18"/>
    </p:embeddedFont>
    <p:embeddedFont>
      <p:font typeface="Canva Sans 2 Bold" charset="1" panose="020B0803030501040103"/>
      <p:regular r:id="rId19"/>
    </p:embeddedFont>
    <p:embeddedFont>
      <p:font typeface="Canva Sans 2 Italics" charset="1" panose="020B0503030501040103"/>
      <p:regular r:id="rId20"/>
    </p:embeddedFont>
    <p:embeddedFont>
      <p:font typeface="Canva Sans 2 Bold Italics" charset="1" panose="020B0803030501040103"/>
      <p:regular r:id="rId21"/>
    </p:embeddedFont>
    <p:embeddedFont>
      <p:font typeface="Canva Sans 2 Medium" charset="1" panose="020B0603030501040103"/>
      <p:regular r:id="rId22"/>
    </p:embeddedFont>
    <p:embeddedFont>
      <p:font typeface="Canva Sans 2 Medium Italics" charset="1" panose="020B06030305010401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42" Target="slides/slide19.xml" Type="http://schemas.openxmlformats.org/officeDocument/2006/relationships/slide"/><Relationship Id="rId43" Target="slides/slide20.xml" Type="http://schemas.openxmlformats.org/officeDocument/2006/relationships/slide"/><Relationship Id="rId44" Target="slides/slide21.xml" Type="http://schemas.openxmlformats.org/officeDocument/2006/relationships/slide"/><Relationship Id="rId45" Target="slides/slide22.xml" Type="http://schemas.openxmlformats.org/officeDocument/2006/relationships/slide"/><Relationship Id="rId46" Target="slides/slide23.xml" Type="http://schemas.openxmlformats.org/officeDocument/2006/relationships/slide"/><Relationship Id="rId47" Target="slides/slide24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9.jpeg" Type="http://schemas.openxmlformats.org/officeDocument/2006/relationships/image"/><Relationship Id="rId4" Target="../media/image20.jpeg" Type="http://schemas.openxmlformats.org/officeDocument/2006/relationships/image"/><Relationship Id="rId5" Target="../media/image21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7.png" Type="http://schemas.openxmlformats.org/officeDocument/2006/relationships/image"/><Relationship Id="rId4" Target="../media/image24.gif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7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gif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3.jpe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36.png" Type="http://schemas.openxmlformats.org/officeDocument/2006/relationships/image"/><Relationship Id="rId4" Target="../media/image31.png" Type="http://schemas.openxmlformats.org/officeDocument/2006/relationships/image"/><Relationship Id="rId5" Target="../media/image10.png" Type="http://schemas.openxmlformats.org/officeDocument/2006/relationships/image"/><Relationship Id="rId6" Target="../media/image24.gif" Type="http://schemas.openxmlformats.org/officeDocument/2006/relationships/image"/><Relationship Id="rId7" Target="../media/image30.gif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5.jpeg" Type="http://schemas.openxmlformats.org/officeDocument/2006/relationships/image"/><Relationship Id="rId4" Target="../media/image16.jpeg" Type="http://schemas.openxmlformats.org/officeDocument/2006/relationships/image"/><Relationship Id="rId5" Target="../media/image17.jpeg" Type="http://schemas.openxmlformats.org/officeDocument/2006/relationships/image"/><Relationship Id="rId6" Target="../media/image1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68201" y="1028700"/>
            <a:ext cx="17151599" cy="4114800"/>
          </a:xfrm>
          <a:custGeom>
            <a:avLst/>
            <a:gdLst/>
            <a:ahLst/>
            <a:cxnLst/>
            <a:rect r="r" b="b" t="t" l="l"/>
            <a:pathLst>
              <a:path h="4114800" w="17151599">
                <a:moveTo>
                  <a:pt x="0" y="0"/>
                </a:moveTo>
                <a:lnTo>
                  <a:pt x="17151598" y="0"/>
                </a:lnTo>
                <a:lnTo>
                  <a:pt x="171515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0385" r="0" b="-57325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3942197" y="5717156"/>
            <a:ext cx="3777603" cy="3777588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27202" t="0" r="0" b="-118135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88739" y="5945756"/>
            <a:ext cx="12713148" cy="3124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000"/>
              </a:lnSpc>
            </a:pPr>
            <a:r>
              <a:rPr lang="en-US" sz="12000" spc="-504">
                <a:solidFill>
                  <a:srgbClr val="FFFFFF"/>
                </a:solidFill>
                <a:latin typeface="DM Sans Bold"/>
              </a:rPr>
              <a:t>Water is Life</a:t>
            </a:r>
          </a:p>
          <a:p>
            <a:pPr>
              <a:lnSpc>
                <a:spcPts val="12000"/>
              </a:lnSpc>
            </a:pPr>
            <a:r>
              <a:rPr lang="en-US" sz="12000" spc="-504">
                <a:solidFill>
                  <a:srgbClr val="FFFFFF"/>
                </a:solidFill>
                <a:latin typeface="DM Sans Bold"/>
              </a:rPr>
              <a:t>Foundation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00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true" flipV="false" rot="0">
            <a:off x="588739" y="3305175"/>
            <a:ext cx="4772086" cy="6981825"/>
          </a:xfrm>
          <a:custGeom>
            <a:avLst/>
            <a:gdLst/>
            <a:ahLst/>
            <a:cxnLst/>
            <a:rect r="r" b="b" t="t" l="l"/>
            <a:pathLst>
              <a:path h="6981825" w="4772086">
                <a:moveTo>
                  <a:pt x="4772086" y="0"/>
                </a:moveTo>
                <a:lnTo>
                  <a:pt x="0" y="0"/>
                </a:lnTo>
                <a:lnTo>
                  <a:pt x="0" y="6981825"/>
                </a:lnTo>
                <a:lnTo>
                  <a:pt x="4772086" y="6981825"/>
                </a:lnTo>
                <a:lnTo>
                  <a:pt x="4772086" y="0"/>
                </a:lnTo>
                <a:close/>
              </a:path>
            </a:pathLst>
          </a:custGeom>
          <a:blipFill>
            <a:blip r:embed="rId2"/>
            <a:stretch>
              <a:fillRect l="-235000" t="-23195" r="0" b="-105872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156053" y="5058161"/>
            <a:ext cx="1637458" cy="1637452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046" t="0" r="-25046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true" flipV="false" rot="0">
            <a:off x="6752155" y="3305175"/>
            <a:ext cx="4772086" cy="6981825"/>
          </a:xfrm>
          <a:custGeom>
            <a:avLst/>
            <a:gdLst/>
            <a:ahLst/>
            <a:cxnLst/>
            <a:rect r="r" b="b" t="t" l="l"/>
            <a:pathLst>
              <a:path h="6981825" w="4772086">
                <a:moveTo>
                  <a:pt x="4772086" y="0"/>
                </a:moveTo>
                <a:lnTo>
                  <a:pt x="0" y="0"/>
                </a:lnTo>
                <a:lnTo>
                  <a:pt x="0" y="6981825"/>
                </a:lnTo>
                <a:lnTo>
                  <a:pt x="4772086" y="6981825"/>
                </a:lnTo>
                <a:lnTo>
                  <a:pt x="4772086" y="0"/>
                </a:lnTo>
                <a:close/>
              </a:path>
            </a:pathLst>
          </a:custGeom>
          <a:blipFill>
            <a:blip r:embed="rId2"/>
            <a:stretch>
              <a:fillRect l="-206626" t="-23195" r="-28373" b="-105872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325271" y="5058161"/>
            <a:ext cx="1637458" cy="1637452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-25000" r="0" b="-2500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true" flipV="false" rot="0">
            <a:off x="12915571" y="3305175"/>
            <a:ext cx="4772086" cy="6981825"/>
          </a:xfrm>
          <a:custGeom>
            <a:avLst/>
            <a:gdLst/>
            <a:ahLst/>
            <a:cxnLst/>
            <a:rect r="r" b="b" t="t" l="l"/>
            <a:pathLst>
              <a:path h="6981825" w="4772086">
                <a:moveTo>
                  <a:pt x="4772086" y="0"/>
                </a:moveTo>
                <a:lnTo>
                  <a:pt x="0" y="0"/>
                </a:lnTo>
                <a:lnTo>
                  <a:pt x="0" y="6981825"/>
                </a:lnTo>
                <a:lnTo>
                  <a:pt x="4772086" y="6981825"/>
                </a:lnTo>
                <a:lnTo>
                  <a:pt x="4772086" y="0"/>
                </a:lnTo>
                <a:close/>
              </a:path>
            </a:pathLst>
          </a:custGeom>
          <a:blipFill>
            <a:blip r:embed="rId2"/>
            <a:stretch>
              <a:fillRect l="-165457" t="-23195" r="-69542" b="-105872"/>
            </a:stretch>
          </a:blipFill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4482885" y="4944181"/>
            <a:ext cx="1637458" cy="1637452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-24906" r="0" b="-24906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true" flipV="false" rot="0">
            <a:off x="8706261" y="1491684"/>
            <a:ext cx="9013538" cy="407532"/>
          </a:xfrm>
          <a:custGeom>
            <a:avLst/>
            <a:gdLst/>
            <a:ahLst/>
            <a:cxnLst/>
            <a:rect r="r" b="b" t="t" l="l"/>
            <a:pathLst>
              <a:path h="407532" w="9013538">
                <a:moveTo>
                  <a:pt x="9013538" y="0"/>
                </a:moveTo>
                <a:lnTo>
                  <a:pt x="0" y="0"/>
                </a:lnTo>
                <a:lnTo>
                  <a:pt x="0" y="407532"/>
                </a:lnTo>
                <a:lnTo>
                  <a:pt x="9013538" y="407532"/>
                </a:lnTo>
                <a:lnTo>
                  <a:pt x="9013538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 l="-106884" t="-2579267" r="0" b="-1898372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88739" y="1038225"/>
            <a:ext cx="8117522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Our Partners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92597" y="7124287"/>
            <a:ext cx="3306014" cy="1239733"/>
            <a:chOff x="0" y="0"/>
            <a:chExt cx="4408019" cy="165297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9525"/>
              <a:ext cx="4408019" cy="652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Company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830653"/>
              <a:ext cx="4408019" cy="822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</a:pPr>
              <a:r>
                <a:rPr lang="en-US" sz="2100" strike="noStrike" u="none">
                  <a:solidFill>
                    <a:srgbClr val="FFFFFF"/>
                  </a:solidFill>
                  <a:latin typeface="DM Sans"/>
                </a:rPr>
                <a:t>Elaborate on what you want to discuss. 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507603" y="7124287"/>
            <a:ext cx="3272794" cy="1239733"/>
            <a:chOff x="0" y="0"/>
            <a:chExt cx="4363726" cy="165297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9525"/>
              <a:ext cx="4363726" cy="652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Company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30653"/>
              <a:ext cx="4363726" cy="822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</a:pPr>
              <a:r>
                <a:rPr lang="en-US" sz="2100" strike="noStrike" u="none">
                  <a:solidFill>
                    <a:srgbClr val="FFFFFF"/>
                  </a:solidFill>
                  <a:latin typeface="DM Sans"/>
                </a:rPr>
                <a:t>Elaborate on what you want to discuss. 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07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3687364" y="7010307"/>
            <a:ext cx="3228501" cy="1239733"/>
            <a:chOff x="0" y="0"/>
            <a:chExt cx="4304668" cy="1652978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9525"/>
              <a:ext cx="4304668" cy="6529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Company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830653"/>
              <a:ext cx="4304668" cy="822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</a:pPr>
              <a:r>
                <a:rPr lang="en-US" sz="2100" strike="noStrike" u="none">
                  <a:solidFill>
                    <a:srgbClr val="FFFFFF"/>
                  </a:solidFill>
                  <a:latin typeface="DM Sans"/>
                </a:rPr>
                <a:t>Elaborate on what you want to discuss. </a:t>
              </a:r>
            </a:p>
          </p:txBody>
        </p:sp>
      </p:grpSp>
    </p:spTree>
  </p:cSld>
  <p:clrMapOvr>
    <a:masterClrMapping/>
  </p:clrMapOvr>
  <p:transition spd="slow">
    <p:push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821" r="-8416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796456" y="1550146"/>
            <a:ext cx="16538230" cy="7186708"/>
            <a:chOff x="0" y="0"/>
            <a:chExt cx="4355748" cy="189279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55748" cy="1892796"/>
            </a:xfrm>
            <a:custGeom>
              <a:avLst/>
              <a:gdLst/>
              <a:ahLst/>
              <a:cxnLst/>
              <a:rect r="r" b="b" t="t" l="l"/>
              <a:pathLst>
                <a:path h="1892796" w="4355748">
                  <a:moveTo>
                    <a:pt x="0" y="0"/>
                  </a:moveTo>
                  <a:lnTo>
                    <a:pt x="4355748" y="0"/>
                  </a:lnTo>
                  <a:lnTo>
                    <a:pt x="4355748" y="1892796"/>
                  </a:lnTo>
                  <a:lnTo>
                    <a:pt x="0" y="1892796"/>
                  </a:lnTo>
                  <a:close/>
                </a:path>
              </a:pathLst>
            </a:custGeom>
            <a:solidFill>
              <a:srgbClr val="03263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355748" cy="1940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27633" y="3806541"/>
            <a:ext cx="8991374" cy="2673985"/>
            <a:chOff x="0" y="0"/>
            <a:chExt cx="11988498" cy="356531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151065" y="9525"/>
              <a:ext cx="9837433" cy="1768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59"/>
                </a:lnSpc>
                <a:spcBef>
                  <a:spcPct val="0"/>
                </a:spcBef>
              </a:pPr>
              <a:r>
                <a:rPr lang="en-US" sz="8799" spc="-369">
                  <a:solidFill>
                    <a:srgbClr val="FFFFFF"/>
                  </a:solidFill>
                  <a:latin typeface="DM Sans Bold"/>
                </a:rPr>
                <a:t>Our Projects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151065" y="2184400"/>
              <a:ext cx="9245870" cy="1380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Elaborate on what you want to discuss.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9525"/>
              <a:ext cx="2151065" cy="1768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560"/>
                </a:lnSpc>
                <a:spcBef>
                  <a:spcPct val="0"/>
                </a:spcBef>
              </a:pPr>
              <a:r>
                <a:rPr lang="en-US" sz="8800" spc="-369">
                  <a:solidFill>
                    <a:srgbClr val="FFFFFF"/>
                  </a:solidFill>
                  <a:latin typeface="DM Sans Italics"/>
                </a:rPr>
                <a:t>2.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08</a:t>
            </a:r>
          </a:p>
        </p:txBody>
      </p:sp>
    </p:spTree>
  </p:cSld>
  <p:clrMapOvr>
    <a:masterClrMapping/>
  </p:clrMapOvr>
  <p:transition spd="slow">
    <p:push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85272" y="1028700"/>
            <a:ext cx="7034527" cy="8605461"/>
            <a:chOff x="0" y="0"/>
            <a:chExt cx="9379370" cy="1147394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9675" r="0" b="8820"/>
            <a:stretch>
              <a:fillRect/>
            </a:stretch>
          </p:blipFill>
          <p:spPr>
            <a:xfrm flipH="false" flipV="false">
              <a:off x="0" y="0"/>
              <a:ext cx="9379370" cy="11473948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588739" y="9214613"/>
            <a:ext cx="9746222" cy="419531"/>
          </a:xfrm>
          <a:custGeom>
            <a:avLst/>
            <a:gdLst/>
            <a:ahLst/>
            <a:cxnLst/>
            <a:rect r="r" b="b" t="t" l="l"/>
            <a:pathLst>
              <a:path h="419531" w="9746222">
                <a:moveTo>
                  <a:pt x="0" y="0"/>
                </a:moveTo>
                <a:lnTo>
                  <a:pt x="9746221" y="0"/>
                </a:lnTo>
                <a:lnTo>
                  <a:pt x="9746221" y="419531"/>
                </a:lnTo>
                <a:lnTo>
                  <a:pt x="0" y="4195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51" t="-2494232" r="-5071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588739" y="3131313"/>
            <a:ext cx="384719" cy="38471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5701125" y="3131313"/>
            <a:ext cx="384719" cy="38471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588739" y="6020563"/>
            <a:ext cx="384719" cy="38471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true" flipV="false" rot="0">
            <a:off x="5701125" y="6020563"/>
            <a:ext cx="384719" cy="38471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588739" y="1038225"/>
            <a:ext cx="9746222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>
                <a:solidFill>
                  <a:srgbClr val="FFFFFF"/>
                </a:solidFill>
                <a:latin typeface="DM Sans Bold"/>
              </a:rPr>
              <a:t>Our Organization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09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4932" y="3112263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Service 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8739" y="3757423"/>
            <a:ext cx="405765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37319" y="3112263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Service 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701125" y="3757423"/>
            <a:ext cx="405765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88739" y="6627623"/>
            <a:ext cx="405765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237319" y="5982463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Service 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701125" y="6627623"/>
            <a:ext cx="405765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24932" y="5982463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Service 3</a:t>
            </a:r>
          </a:p>
        </p:txBody>
      </p:sp>
    </p:spTree>
  </p:cSld>
  <p:clrMapOvr>
    <a:masterClrMapping/>
  </p:clrMapOvr>
  <p:transition spd="slow">
    <p:push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8739" y="1028700"/>
            <a:ext cx="8420186" cy="8605461"/>
            <a:chOff x="0" y="0"/>
            <a:chExt cx="11226914" cy="1147394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7343" t="0" r="17343" b="0"/>
            <a:stretch>
              <a:fillRect/>
            </a:stretch>
          </p:blipFill>
          <p:spPr>
            <a:xfrm flipH="false" flipV="false">
              <a:off x="0" y="0"/>
              <a:ext cx="11226914" cy="11473948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3855284" y="7053441"/>
            <a:ext cx="3864516" cy="2580720"/>
            <a:chOff x="0" y="0"/>
            <a:chExt cx="5152687" cy="344096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50267" t="53968" r="10163" b="11880"/>
            <a:stretch>
              <a:fillRect/>
            </a:stretch>
          </p:blipFill>
          <p:spPr>
            <a:xfrm flipH="false" flipV="false">
              <a:off x="0" y="0"/>
              <a:ext cx="5152687" cy="3440960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9604499" y="7053441"/>
            <a:ext cx="3864516" cy="2580720"/>
            <a:chOff x="0" y="0"/>
            <a:chExt cx="5152687" cy="344096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6868" t="54272" r="53628" b="11634"/>
            <a:stretch>
              <a:fillRect/>
            </a:stretch>
          </p:blipFill>
          <p:spPr>
            <a:xfrm flipH="false" flipV="false">
              <a:off x="0" y="0"/>
              <a:ext cx="5152687" cy="344096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855284" y="4043782"/>
            <a:ext cx="3864516" cy="2580720"/>
            <a:chOff x="0" y="0"/>
            <a:chExt cx="5152687" cy="3440960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/>
            <a:srcRect l="50499" t="14532" r="10175" b="51527"/>
            <a:stretch>
              <a:fillRect/>
            </a:stretch>
          </p:blipFill>
          <p:spPr>
            <a:xfrm flipH="false" flipV="false">
              <a:off x="0" y="0"/>
              <a:ext cx="5152687" cy="344096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9604499" y="4043782"/>
            <a:ext cx="3864516" cy="2580720"/>
            <a:chOff x="0" y="0"/>
            <a:chExt cx="5152687" cy="344096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7019" t="14351" r="53555" b="51622"/>
            <a:stretch>
              <a:fillRect/>
            </a:stretch>
          </p:blipFill>
          <p:spPr>
            <a:xfrm flipH="false" flipV="false">
              <a:off x="0" y="0"/>
              <a:ext cx="5152687" cy="3440960"/>
            </a:xfrm>
            <a:prstGeom prst="rect">
              <a:avLst/>
            </a:prstGeom>
          </p:spPr>
        </p:pic>
      </p:grpSp>
      <p:sp>
        <p:nvSpPr>
          <p:cNvPr name="AutoShape 12" id="1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9604499" y="1038225"/>
            <a:ext cx="8115300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Gallery Image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57199" y="2324100"/>
            <a:ext cx="556260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What can you say about your projects? Share it here!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10</a:t>
            </a:r>
          </a:p>
        </p:txBody>
      </p:sp>
    </p:spTree>
  </p:cSld>
  <p:clrMapOvr>
    <a:masterClrMapping/>
  </p:clrMapOvr>
  <p:transition spd="slow">
    <p:push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8201" y="5366314"/>
            <a:ext cx="4051656" cy="4037851"/>
            <a:chOff x="0" y="0"/>
            <a:chExt cx="5402209" cy="538380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42" t="56676" r="76094" b="9656"/>
            <a:stretch>
              <a:fillRect/>
            </a:stretch>
          </p:blipFill>
          <p:spPr>
            <a:xfrm flipH="false" flipV="false">
              <a:off x="0" y="0"/>
              <a:ext cx="5402209" cy="538380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933582" y="5366314"/>
            <a:ext cx="4051656" cy="4037851"/>
            <a:chOff x="0" y="0"/>
            <a:chExt cx="5402209" cy="538380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3393" t="51940" r="74308" b="16199"/>
            <a:stretch>
              <a:fillRect/>
            </a:stretch>
          </p:blipFill>
          <p:spPr>
            <a:xfrm flipH="false" flipV="false">
              <a:off x="0" y="0"/>
              <a:ext cx="5402209" cy="538380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9302761" y="1028700"/>
            <a:ext cx="4051656" cy="4037851"/>
            <a:chOff x="0" y="0"/>
            <a:chExt cx="5402209" cy="538380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27278" t="17258" r="50250" b="50634"/>
            <a:stretch>
              <a:fillRect/>
            </a:stretch>
          </p:blipFill>
          <p:spPr>
            <a:xfrm flipH="false" flipV="false">
              <a:off x="0" y="0"/>
              <a:ext cx="5402209" cy="5383801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3668143" y="1028700"/>
            <a:ext cx="4051656" cy="4037851"/>
            <a:chOff x="0" y="0"/>
            <a:chExt cx="5402209" cy="5383801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52195" t="16712" r="25006" b="50712"/>
            <a:stretch>
              <a:fillRect/>
            </a:stretch>
          </p:blipFill>
          <p:spPr>
            <a:xfrm flipH="false" flipV="false">
              <a:off x="0" y="0"/>
              <a:ext cx="5402209" cy="5383801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9302761" y="5366314"/>
            <a:ext cx="8417038" cy="4037851"/>
            <a:chOff x="0" y="0"/>
            <a:chExt cx="11222718" cy="5383801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2"/>
            <a:srcRect l="26812" t="52127" r="24931" b="14682"/>
            <a:stretch>
              <a:fillRect/>
            </a:stretch>
          </p:blipFill>
          <p:spPr>
            <a:xfrm flipH="false" flipV="false">
              <a:off x="0" y="0"/>
              <a:ext cx="11222718" cy="5383801"/>
            </a:xfrm>
            <a:prstGeom prst="rect">
              <a:avLst/>
            </a:prstGeom>
          </p:spPr>
        </p:pic>
      </p:grpSp>
      <p:sp>
        <p:nvSpPr>
          <p:cNvPr name="AutoShape 12" id="1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588739" y="1028700"/>
            <a:ext cx="8393336" cy="419531"/>
          </a:xfrm>
          <a:custGeom>
            <a:avLst/>
            <a:gdLst/>
            <a:ahLst/>
            <a:cxnLst/>
            <a:rect r="r" b="b" t="t" l="l"/>
            <a:pathLst>
              <a:path h="419531" w="8393336">
                <a:moveTo>
                  <a:pt x="0" y="0"/>
                </a:moveTo>
                <a:lnTo>
                  <a:pt x="8393336" y="0"/>
                </a:lnTo>
                <a:lnTo>
                  <a:pt x="8393336" y="419531"/>
                </a:lnTo>
                <a:lnTo>
                  <a:pt x="0" y="4195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409026" r="-29615" b="-85205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88739" y="1610156"/>
            <a:ext cx="8393336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DM Sans Bold"/>
              </a:rPr>
              <a:t>Gallery Image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88739" y="2953181"/>
            <a:ext cx="556260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What can you say about your projects? Share it here!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11</a:t>
            </a:r>
          </a:p>
        </p:txBody>
      </p:sp>
    </p:spTree>
  </p:cSld>
  <p:clrMapOvr>
    <a:masterClrMapping/>
  </p:clrMapOvr>
  <p:transition spd="slow">
    <p:push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486117"/>
            <a:ext cx="18288000" cy="6972234"/>
          </a:xfrm>
          <a:custGeom>
            <a:avLst/>
            <a:gdLst/>
            <a:ahLst/>
            <a:cxnLst/>
            <a:rect r="r" b="b" t="t" l="l"/>
            <a:pathLst>
              <a:path h="6972234" w="18288000">
                <a:moveTo>
                  <a:pt x="0" y="0"/>
                </a:moveTo>
                <a:lnTo>
                  <a:pt x="18288000" y="0"/>
                </a:lnTo>
                <a:lnTo>
                  <a:pt x="18288000" y="6972234"/>
                </a:lnTo>
                <a:lnTo>
                  <a:pt x="0" y="69722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2406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62618" y="4560579"/>
            <a:ext cx="3208061" cy="3208061"/>
            <a:chOff x="0" y="0"/>
            <a:chExt cx="4277414" cy="427741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1195164" y="1466024"/>
              <a:ext cx="1887087" cy="12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39"/>
                </a:lnSpc>
              </a:pPr>
              <a:r>
                <a:rPr lang="en-US" sz="5599">
                  <a:solidFill>
                    <a:srgbClr val="FFFFFF"/>
                  </a:solidFill>
                  <a:latin typeface="DM Sans"/>
                </a:rPr>
                <a:t>45%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DE2E1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270000" y="0"/>
                <a:ext cx="1352089" cy="2477842"/>
              </a:xfrm>
              <a:custGeom>
                <a:avLst/>
                <a:gdLst/>
                <a:ahLst/>
                <a:cxnLst/>
                <a:rect r="r" b="b" t="t" l="l"/>
                <a:pathLst>
                  <a:path h="2477842" w="1352089">
                    <a:moveTo>
                      <a:pt x="0" y="0"/>
                    </a:moveTo>
                    <a:cubicBezTo>
                      <a:pt x="624704" y="0"/>
                      <a:pt x="1156639" y="454316"/>
                      <a:pt x="1254364" y="1071328"/>
                    </a:cubicBezTo>
                    <a:cubicBezTo>
                      <a:pt x="1352089" y="1688341"/>
                      <a:pt x="986580" y="2284798"/>
                      <a:pt x="392452" y="2477842"/>
                    </a:cubicBezTo>
                    <a:lnTo>
                      <a:pt x="235471" y="1994705"/>
                    </a:lnTo>
                    <a:cubicBezTo>
                      <a:pt x="591948" y="1878879"/>
                      <a:pt x="811253" y="1521004"/>
                      <a:pt x="752618" y="1150797"/>
                    </a:cubicBezTo>
                    <a:cubicBezTo>
                      <a:pt x="693983" y="780589"/>
                      <a:pt x="374822" y="508000"/>
                      <a:pt x="0" y="508000"/>
                    </a:cubicBezTo>
                    <a:close/>
                  </a:path>
                </a:pathLst>
              </a:custGeom>
              <a:solidFill>
                <a:srgbClr val="2F5A8D"/>
              </a:solidFill>
            </p:spPr>
          </p:sp>
        </p:grpSp>
      </p:grpSp>
      <p:grpSp>
        <p:nvGrpSpPr>
          <p:cNvPr name="Group 8" id="8"/>
          <p:cNvGrpSpPr/>
          <p:nvPr/>
        </p:nvGrpSpPr>
        <p:grpSpPr>
          <a:xfrm rot="0">
            <a:off x="7539970" y="4560579"/>
            <a:ext cx="3208061" cy="3208061"/>
            <a:chOff x="0" y="0"/>
            <a:chExt cx="4277414" cy="427741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144914" y="1466024"/>
              <a:ext cx="1987587" cy="12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39"/>
                </a:lnSpc>
              </a:pPr>
              <a:r>
                <a:rPr lang="en-US" sz="5599">
                  <a:solidFill>
                    <a:srgbClr val="FFFFFF"/>
                  </a:solidFill>
                  <a:latin typeface="DM Sans"/>
                </a:rPr>
                <a:t>60%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DE2E1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523513" y="0"/>
                <a:ext cx="2124349" cy="2620850"/>
              </a:xfrm>
              <a:custGeom>
                <a:avLst/>
                <a:gdLst/>
                <a:ahLst/>
                <a:cxnLst/>
                <a:rect r="r" b="b" t="t" l="l"/>
                <a:pathLst>
                  <a:path h="2620850" w="2124349">
                    <a:moveTo>
                      <a:pt x="746487" y="0"/>
                    </a:moveTo>
                    <a:cubicBezTo>
                      <a:pt x="1296684" y="0"/>
                      <a:pt x="1784308" y="354280"/>
                      <a:pt x="1954329" y="877548"/>
                    </a:cubicBezTo>
                    <a:cubicBezTo>
                      <a:pt x="2124349" y="1400817"/>
                      <a:pt x="1938093" y="1974054"/>
                      <a:pt x="1492974" y="2297452"/>
                    </a:cubicBezTo>
                    <a:cubicBezTo>
                      <a:pt x="1047855" y="2620850"/>
                      <a:pt x="445119" y="2620850"/>
                      <a:pt x="0" y="2297452"/>
                    </a:cubicBezTo>
                    <a:lnTo>
                      <a:pt x="298595" y="1886471"/>
                    </a:lnTo>
                    <a:cubicBezTo>
                      <a:pt x="565666" y="2080510"/>
                      <a:pt x="927308" y="2080510"/>
                      <a:pt x="1194379" y="1886471"/>
                    </a:cubicBezTo>
                    <a:cubicBezTo>
                      <a:pt x="1461451" y="1692432"/>
                      <a:pt x="1573204" y="1348490"/>
                      <a:pt x="1471192" y="1034529"/>
                    </a:cubicBezTo>
                    <a:cubicBezTo>
                      <a:pt x="1369180" y="720568"/>
                      <a:pt x="1076605" y="508000"/>
                      <a:pt x="746487" y="508000"/>
                    </a:cubicBezTo>
                    <a:close/>
                  </a:path>
                </a:pathLst>
              </a:custGeom>
              <a:solidFill>
                <a:srgbClr val="2F5A8D"/>
              </a:solid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13517322" y="4560579"/>
            <a:ext cx="3208061" cy="3208061"/>
            <a:chOff x="0" y="0"/>
            <a:chExt cx="4277414" cy="4277414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1203229" y="1466024"/>
              <a:ext cx="1870956" cy="124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39"/>
                </a:lnSpc>
              </a:pPr>
              <a:r>
                <a:rPr lang="en-US" sz="5599">
                  <a:solidFill>
                    <a:srgbClr val="FFFFFF"/>
                  </a:solidFill>
                  <a:latin typeface="DM Sans"/>
                </a:rPr>
                <a:t>35%</a:t>
              </a:r>
            </a:p>
          </p:txBody>
        </p:sp>
        <p:grpSp>
          <p:nvGrpSpPr>
            <p:cNvPr name="Group 15" id="15"/>
            <p:cNvGrpSpPr>
              <a:grpSpLocks noChangeAspect="true"/>
            </p:cNvGrpSpPr>
            <p:nvPr/>
          </p:nvGrpSpPr>
          <p:grpSpPr>
            <a:xfrm rot="0">
              <a:off x="0" y="0"/>
              <a:ext cx="4277414" cy="4277414"/>
              <a:chOff x="0" y="0"/>
              <a:chExt cx="2540000" cy="2540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DE2E1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1270000" y="0"/>
                <a:ext cx="1348390" cy="2016487"/>
              </a:xfrm>
              <a:custGeom>
                <a:avLst/>
                <a:gdLst/>
                <a:ahLst/>
                <a:cxnLst/>
                <a:rect r="r" b="b" t="t" l="l"/>
                <a:pathLst>
                  <a:path h="2016487" w="1348390">
                    <a:moveTo>
                      <a:pt x="0" y="0"/>
                    </a:moveTo>
                    <a:cubicBezTo>
                      <a:pt x="477569" y="0"/>
                      <a:pt x="914766" y="267915"/>
                      <a:pt x="1131578" y="693432"/>
                    </a:cubicBezTo>
                    <a:cubicBezTo>
                      <a:pt x="1348390" y="1118949"/>
                      <a:pt x="1308160" y="1630125"/>
                      <a:pt x="1027452" y="2016487"/>
                    </a:cubicBezTo>
                    <a:lnTo>
                      <a:pt x="616471" y="1717892"/>
                    </a:lnTo>
                    <a:cubicBezTo>
                      <a:pt x="784896" y="1486075"/>
                      <a:pt x="809034" y="1179370"/>
                      <a:pt x="678947" y="924059"/>
                    </a:cubicBezTo>
                    <a:cubicBezTo>
                      <a:pt x="548860" y="668749"/>
                      <a:pt x="286542" y="508000"/>
                      <a:pt x="0" y="508000"/>
                    </a:cubicBezTo>
                    <a:close/>
                  </a:path>
                </a:pathLst>
              </a:custGeom>
              <a:solidFill>
                <a:srgbClr val="2F5A8D"/>
              </a:solidFill>
            </p:spPr>
          </p:sp>
        </p:grpSp>
      </p:grpSp>
      <p:sp>
        <p:nvSpPr>
          <p:cNvPr name="AutoShape 18" id="18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1397209" y="8110314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351913" y="8110314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74561" y="8110314"/>
            <a:ext cx="3538878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171684" y="1038225"/>
            <a:ext cx="13944632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Market Research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982803" y="2324100"/>
            <a:ext cx="1232239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Elaborate on the featured statistic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12</a:t>
            </a:r>
          </a:p>
        </p:txBody>
      </p:sp>
    </p:spTree>
  </p:cSld>
  <p:clrMapOvr>
    <a:masterClrMapping/>
  </p:clrMapOvr>
  <p:transition spd="slow">
    <p:push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9790035" y="0"/>
            <a:ext cx="18576603" cy="18362925"/>
          </a:xfrm>
          <a:custGeom>
            <a:avLst/>
            <a:gdLst/>
            <a:ahLst/>
            <a:cxnLst/>
            <a:rect r="r" b="b" t="t" l="l"/>
            <a:pathLst>
              <a:path h="18362925" w="18576603">
                <a:moveTo>
                  <a:pt x="18576603" y="18362925"/>
                </a:moveTo>
                <a:lnTo>
                  <a:pt x="0" y="18362925"/>
                </a:lnTo>
                <a:lnTo>
                  <a:pt x="0" y="0"/>
                </a:lnTo>
                <a:lnTo>
                  <a:pt x="18576603" y="0"/>
                </a:lnTo>
                <a:lnTo>
                  <a:pt x="18576603" y="18362925"/>
                </a:lnTo>
                <a:close/>
              </a:path>
            </a:pathLst>
          </a:custGeom>
          <a:blipFill>
            <a:blip r:embed="rId2"/>
            <a:stretch>
              <a:fillRect l="0" t="-52636" r="-55108" b="-4342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9790035" y="1019007"/>
            <a:ext cx="746926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DM Sans Bold"/>
              </a:rPr>
              <a:t>Analysis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696700" y="2362032"/>
            <a:ext cx="556260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13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941070"/>
            <a:ext cx="8532614" cy="8404860"/>
            <a:chOff x="0" y="0"/>
            <a:chExt cx="11376819" cy="1120648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512987" y="10690860"/>
              <a:ext cx="121106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Item 1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567013" y="10690860"/>
              <a:ext cx="121781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Item 2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618063" y="10690860"/>
              <a:ext cx="123051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Item 3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670403" y="10690860"/>
              <a:ext cx="1240631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Item 4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9730680" y="10690860"/>
              <a:ext cx="1234877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Item 5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1089819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107553" y="-38100"/>
              <a:ext cx="77906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125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2019300"/>
              <a:ext cx="88661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100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346472" y="4076700"/>
              <a:ext cx="540147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75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61541" y="6134100"/>
              <a:ext cx="625078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50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323850" y="8191500"/>
              <a:ext cx="56276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25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501650" y="10248900"/>
              <a:ext cx="38496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Canva Sans 2"/>
                </a:rPr>
                <a:t>0 </a:t>
              </a:r>
            </a:p>
          </p:txBody>
        </p: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2118519" y="321056"/>
              <a:ext cx="8229600" cy="10204704"/>
              <a:chOff x="1028700" y="82296"/>
              <a:chExt cx="8229600" cy="10204704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1028700" y="82296"/>
                <a:ext cx="8229600" cy="10204704"/>
              </a:xfrm>
              <a:custGeom>
                <a:avLst/>
                <a:gdLst/>
                <a:ahLst/>
                <a:cxnLst/>
                <a:rect r="r" b="b" t="t" l="l"/>
                <a:pathLst>
                  <a:path h="10204704" w="8229600">
                    <a:moveTo>
                      <a:pt x="0" y="10204704"/>
                    </a:moveTo>
                    <a:lnTo>
                      <a:pt x="0" y="7735824"/>
                    </a:lnTo>
                    <a:lnTo>
                      <a:pt x="2057400" y="6419088"/>
                    </a:lnTo>
                    <a:lnTo>
                      <a:pt x="4114800" y="3374136"/>
                    </a:lnTo>
                    <a:lnTo>
                      <a:pt x="6172200" y="3209544"/>
                    </a:lnTo>
                    <a:lnTo>
                      <a:pt x="8229600" y="0"/>
                    </a:lnTo>
                    <a:lnTo>
                      <a:pt x="8229600" y="10204704"/>
                    </a:lnTo>
                    <a:close/>
                  </a:path>
                </a:pathLst>
              </a:custGeom>
              <a:solidFill>
                <a:srgbClr val="2F5A8D">
                  <a:alpha val="64706"/>
                </a:srgbClr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1028700" y="3538728"/>
                <a:ext cx="8229600" cy="6748272"/>
              </a:xfrm>
              <a:custGeom>
                <a:avLst/>
                <a:gdLst/>
                <a:ahLst/>
                <a:cxnLst/>
                <a:rect r="r" b="b" t="t" l="l"/>
                <a:pathLst>
                  <a:path h="6748272" w="8229600">
                    <a:moveTo>
                      <a:pt x="0" y="6748272"/>
                    </a:moveTo>
                    <a:lnTo>
                      <a:pt x="0" y="5760720"/>
                    </a:lnTo>
                    <a:lnTo>
                      <a:pt x="2057400" y="5431536"/>
                    </a:lnTo>
                    <a:lnTo>
                      <a:pt x="4114800" y="1975104"/>
                    </a:lnTo>
                    <a:lnTo>
                      <a:pt x="6172200" y="3044952"/>
                    </a:lnTo>
                    <a:lnTo>
                      <a:pt x="8229600" y="0"/>
                    </a:lnTo>
                    <a:lnTo>
                      <a:pt x="8229600" y="6748272"/>
                    </a:lnTo>
                    <a:close/>
                  </a:path>
                </a:pathLst>
              </a:custGeom>
              <a:solidFill>
                <a:srgbClr val="5687A8">
                  <a:alpha val="64706"/>
                </a:srgbClr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1028700" y="7159752"/>
                <a:ext cx="8229600" cy="3127248"/>
              </a:xfrm>
              <a:custGeom>
                <a:avLst/>
                <a:gdLst/>
                <a:ahLst/>
                <a:cxnLst/>
                <a:rect r="r" b="b" t="t" l="l"/>
                <a:pathLst>
                  <a:path h="3127248" w="8229600">
                    <a:moveTo>
                      <a:pt x="0" y="3127248"/>
                    </a:moveTo>
                    <a:lnTo>
                      <a:pt x="0" y="3127248"/>
                    </a:lnTo>
                    <a:lnTo>
                      <a:pt x="2057400" y="2139696"/>
                    </a:lnTo>
                    <a:lnTo>
                      <a:pt x="4114800" y="0"/>
                    </a:lnTo>
                    <a:lnTo>
                      <a:pt x="6172200" y="658368"/>
                    </a:lnTo>
                    <a:lnTo>
                      <a:pt x="8229600" y="493776"/>
                    </a:lnTo>
                    <a:lnTo>
                      <a:pt x="8229600" y="3127248"/>
                    </a:lnTo>
                    <a:close/>
                  </a:path>
                </a:pathLst>
              </a:custGeom>
              <a:solidFill>
                <a:srgbClr val="A4C5CC">
                  <a:alpha val="64706"/>
                </a:srgbClr>
              </a:solidFill>
            </p:spPr>
          </p:sp>
        </p:grpSp>
      </p:grpSp>
    </p:spTree>
  </p:cSld>
  <p:clrMapOvr>
    <a:masterClrMapping/>
  </p:clrMapOvr>
  <p:transition spd="slow">
    <p:push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92671" y="1093477"/>
            <a:ext cx="8346281" cy="8404860"/>
            <a:chOff x="0" y="0"/>
            <a:chExt cx="11128375" cy="1120648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228695" y="10681335"/>
              <a:ext cx="107702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282662" y="10681335"/>
              <a:ext cx="118675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388273" y="10681335"/>
              <a:ext cx="119320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493635" y="10681335"/>
              <a:ext cx="120015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601031" y="10681335"/>
              <a:ext cx="1203027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841375" y="238760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63817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877" y="2009775"/>
              <a:ext cx="63529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9823" y="4067175"/>
              <a:ext cx="628352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6272" y="6124575"/>
              <a:ext cx="62190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26008" y="8181975"/>
              <a:ext cx="512167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48741" y="10239375"/>
              <a:ext cx="38943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841239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2F5A8D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2F5A8D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2F5A8D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2F5A8D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2F5A8D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5687A8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5687A8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5687A8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5687A8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5687A8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4C5CC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A4C5CC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A4C5CC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A4C5CC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A4C5CC"/>
              </a:solidFill>
            </p:spPr>
          </p:sp>
        </p:grpSp>
      </p:grpSp>
      <p:sp>
        <p:nvSpPr>
          <p:cNvPr name="Freeform 37" id="37"/>
          <p:cNvSpPr/>
          <p:nvPr/>
        </p:nvSpPr>
        <p:spPr>
          <a:xfrm flipH="false" flipV="true" rot="0">
            <a:off x="-8996378" y="168"/>
            <a:ext cx="17494343" cy="18362925"/>
          </a:xfrm>
          <a:custGeom>
            <a:avLst/>
            <a:gdLst/>
            <a:ahLst/>
            <a:cxnLst/>
            <a:rect r="r" b="b" t="t" l="l"/>
            <a:pathLst>
              <a:path h="18362925" w="17494343">
                <a:moveTo>
                  <a:pt x="0" y="18362925"/>
                </a:moveTo>
                <a:lnTo>
                  <a:pt x="17494343" y="18362925"/>
                </a:lnTo>
                <a:lnTo>
                  <a:pt x="17494343" y="0"/>
                </a:lnTo>
                <a:lnTo>
                  <a:pt x="0" y="0"/>
                </a:lnTo>
                <a:lnTo>
                  <a:pt x="0" y="18362925"/>
                </a:lnTo>
                <a:close/>
              </a:path>
            </a:pathLst>
          </a:custGeom>
          <a:blipFill>
            <a:blip r:embed="rId2"/>
            <a:stretch>
              <a:fillRect l="0" t="-47165" r="-55108" b="-668"/>
            </a:stretch>
          </a:blipFill>
        </p:spPr>
      </p:sp>
      <p:sp>
        <p:nvSpPr>
          <p:cNvPr name="AutoShape 38" id="38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9" id="39"/>
          <p:cNvSpPr txBox="true"/>
          <p:nvPr/>
        </p:nvSpPr>
        <p:spPr>
          <a:xfrm rot="0">
            <a:off x="1028700" y="1019175"/>
            <a:ext cx="746926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DM Sans Bold"/>
              </a:rPr>
              <a:t>Analysis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028700" y="2362200"/>
            <a:ext cx="556260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14</a:t>
            </a:r>
          </a:p>
        </p:txBody>
      </p:sp>
    </p:spTree>
  </p:cSld>
  <p:clrMapOvr>
    <a:masterClrMapping/>
  </p:clrMapOvr>
  <p:transition spd="slow">
    <p:push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99262" y="3666153"/>
            <a:ext cx="11289476" cy="5592147"/>
          </a:xfrm>
          <a:custGeom>
            <a:avLst/>
            <a:gdLst/>
            <a:ahLst/>
            <a:cxnLst/>
            <a:rect r="r" b="b" t="t" l="l"/>
            <a:pathLst>
              <a:path h="5592147" w="11289476">
                <a:moveTo>
                  <a:pt x="0" y="0"/>
                </a:moveTo>
                <a:lnTo>
                  <a:pt x="11289476" y="0"/>
                </a:lnTo>
                <a:lnTo>
                  <a:pt x="11289476" y="5592147"/>
                </a:lnTo>
                <a:lnTo>
                  <a:pt x="0" y="55921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28700" y="4271642"/>
            <a:ext cx="384719" cy="38471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71684" y="1038225"/>
            <a:ext cx="13944632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World Map Report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64893" y="4135026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Step 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4780186"/>
            <a:ext cx="3581239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Presentations are communication tools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64893" y="7258697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Step 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903857"/>
            <a:ext cx="3581239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Presentations are communication tools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678061" y="4135026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Step 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678061" y="4780186"/>
            <a:ext cx="3581239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Presentations are communication tools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678061" y="7206944"/>
            <a:ext cx="298526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DM Sans"/>
              </a:rPr>
              <a:t>Step 4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678061" y="7852104"/>
            <a:ext cx="3581239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Presentations are communication tools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874581" y="4271642"/>
            <a:ext cx="384719" cy="38471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28700" y="7395313"/>
            <a:ext cx="384719" cy="38471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874581" y="7343560"/>
            <a:ext cx="384719" cy="384719"/>
          </a:xfrm>
          <a:prstGeom prst="rect">
            <a:avLst/>
          </a:prstGeom>
        </p:spPr>
      </p:pic>
    </p:spTree>
  </p:cSld>
  <p:clrMapOvr>
    <a:masterClrMapping/>
  </p:clrMapOvr>
  <p:transition spd="slow">
    <p:push dir="l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88739" y="4196814"/>
            <a:ext cx="5061486" cy="5061486"/>
          </a:xfrm>
          <a:custGeom>
            <a:avLst/>
            <a:gdLst/>
            <a:ahLst/>
            <a:cxnLst/>
            <a:rect r="r" b="b" t="t" l="l"/>
            <a:pathLst>
              <a:path h="5061486" w="5061486">
                <a:moveTo>
                  <a:pt x="0" y="0"/>
                </a:moveTo>
                <a:lnTo>
                  <a:pt x="5061486" y="0"/>
                </a:lnTo>
                <a:lnTo>
                  <a:pt x="5061486" y="5061486"/>
                </a:lnTo>
                <a:lnTo>
                  <a:pt x="0" y="5061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16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6613257" y="4196814"/>
            <a:ext cx="5061486" cy="5061486"/>
          </a:xfrm>
          <a:custGeom>
            <a:avLst/>
            <a:gdLst/>
            <a:ahLst/>
            <a:cxnLst/>
            <a:rect r="r" b="b" t="t" l="l"/>
            <a:pathLst>
              <a:path h="5061486" w="5061486">
                <a:moveTo>
                  <a:pt x="0" y="0"/>
                </a:moveTo>
                <a:lnTo>
                  <a:pt x="5061486" y="0"/>
                </a:lnTo>
                <a:lnTo>
                  <a:pt x="5061486" y="5061486"/>
                </a:lnTo>
                <a:lnTo>
                  <a:pt x="0" y="5061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36768" y="4196814"/>
            <a:ext cx="5061486" cy="5061486"/>
          </a:xfrm>
          <a:custGeom>
            <a:avLst/>
            <a:gdLst/>
            <a:ahLst/>
            <a:cxnLst/>
            <a:rect r="r" b="b" t="t" l="l"/>
            <a:pathLst>
              <a:path h="5061486" w="5061486">
                <a:moveTo>
                  <a:pt x="0" y="0"/>
                </a:moveTo>
                <a:lnTo>
                  <a:pt x="5061486" y="0"/>
                </a:lnTo>
                <a:lnTo>
                  <a:pt x="5061486" y="5061486"/>
                </a:lnTo>
                <a:lnTo>
                  <a:pt x="0" y="5061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06649" y="8410575"/>
            <a:ext cx="3879270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720"/>
              </a:lnSpc>
              <a:spcBef>
                <a:spcPct val="0"/>
              </a:spcBef>
            </a:pPr>
            <a:r>
              <a:rPr lang="en-US" sz="5600" spc="-235">
                <a:solidFill>
                  <a:srgbClr val="FFFFFF"/>
                </a:solidFill>
                <a:latin typeface="DM Sans"/>
              </a:rPr>
              <a:t>2 out of 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71121" y="4344721"/>
            <a:ext cx="387927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764549" y="8410575"/>
            <a:ext cx="3879270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720"/>
              </a:lnSpc>
              <a:spcBef>
                <a:spcPct val="0"/>
              </a:spcBef>
            </a:pPr>
            <a:r>
              <a:rPr lang="en-US" sz="5600" spc="-235">
                <a:solidFill>
                  <a:srgbClr val="FFFFFF"/>
                </a:solidFill>
                <a:latin typeface="DM Sans"/>
              </a:rPr>
              <a:t>95%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29021" y="4344721"/>
            <a:ext cx="387927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789293" y="8410575"/>
            <a:ext cx="3879270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720"/>
              </a:lnSpc>
              <a:spcBef>
                <a:spcPct val="0"/>
              </a:spcBef>
            </a:pPr>
            <a:r>
              <a:rPr lang="en-US" sz="5600" spc="-235">
                <a:solidFill>
                  <a:srgbClr val="FFFFFF"/>
                </a:solidFill>
                <a:latin typeface="DM Sans"/>
              </a:rPr>
              <a:t>12million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883456" y="4344721"/>
            <a:ext cx="387927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88739" y="1019175"/>
            <a:ext cx="746926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DM Sans Bold"/>
              </a:rPr>
              <a:t>Analysis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8739" y="2362200"/>
            <a:ext cx="5562600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DM Sans"/>
              </a:rPr>
              <a:t>Elaborate on the featured statistic.</a:t>
            </a:r>
          </a:p>
        </p:txBody>
      </p:sp>
    </p:spTree>
  </p:cSld>
  <p:clrMapOvr>
    <a:masterClrMapping/>
  </p:clrMapOvr>
  <p:transition spd="slow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71242" y="4563261"/>
            <a:ext cx="726471" cy="726471"/>
          </a:xfrm>
          <a:custGeom>
            <a:avLst/>
            <a:gdLst/>
            <a:ahLst/>
            <a:cxnLst/>
            <a:rect r="r" b="b" t="t" l="l"/>
            <a:pathLst>
              <a:path h="726471" w="726471">
                <a:moveTo>
                  <a:pt x="0" y="0"/>
                </a:moveTo>
                <a:lnTo>
                  <a:pt x="726471" y="0"/>
                </a:lnTo>
                <a:lnTo>
                  <a:pt x="726471" y="726471"/>
                </a:lnTo>
                <a:lnTo>
                  <a:pt x="0" y="726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69683" y="4489195"/>
            <a:ext cx="874604" cy="874604"/>
          </a:xfrm>
          <a:custGeom>
            <a:avLst/>
            <a:gdLst/>
            <a:ahLst/>
            <a:cxnLst/>
            <a:rect r="r" b="b" t="t" l="l"/>
            <a:pathLst>
              <a:path h="874604" w="874604">
                <a:moveTo>
                  <a:pt x="0" y="0"/>
                </a:moveTo>
                <a:lnTo>
                  <a:pt x="874604" y="0"/>
                </a:lnTo>
                <a:lnTo>
                  <a:pt x="874604" y="874603"/>
                </a:lnTo>
                <a:lnTo>
                  <a:pt x="0" y="8746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324251" y="4518867"/>
            <a:ext cx="815259" cy="815259"/>
          </a:xfrm>
          <a:custGeom>
            <a:avLst/>
            <a:gdLst/>
            <a:ahLst/>
            <a:cxnLst/>
            <a:rect r="r" b="b" t="t" l="l"/>
            <a:pathLst>
              <a:path h="815259" w="815259">
                <a:moveTo>
                  <a:pt x="0" y="0"/>
                </a:moveTo>
                <a:lnTo>
                  <a:pt x="815259" y="0"/>
                </a:lnTo>
                <a:lnTo>
                  <a:pt x="815259" y="815259"/>
                </a:lnTo>
                <a:lnTo>
                  <a:pt x="0" y="8152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038225"/>
            <a:ext cx="9386237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>
                <a:solidFill>
                  <a:srgbClr val="FFFFFF"/>
                </a:solidFill>
                <a:latin typeface="DM Sans Bold"/>
              </a:rPr>
              <a:t>How to Use This Presentation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756457"/>
            <a:ext cx="4693119" cy="3122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Click on the "Google Slides" button below this presentation preview. 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Click on "Make a copy."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Start editing your presentation.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You need to sign in to your Google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99637" y="4625507"/>
            <a:ext cx="3870364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DM Sans"/>
              </a:rPr>
              <a:t>Google Slides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573349" y="5756457"/>
            <a:ext cx="4792235" cy="3122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Click on the "PowerPoint" button below this presentation preview. 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Start editing your presentation.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Download and install the fonts used in this presentation as listed on the next page.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49087" y="4625507"/>
            <a:ext cx="3870364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DM Sans"/>
              </a:rPr>
              <a:t>PowerPoint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117999" y="5756457"/>
            <a:ext cx="4937387" cy="2341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Click on the "Canva" button under this presentation preview. 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Start editing your presentation.</a:t>
            </a:r>
          </a:p>
          <a:p>
            <a:pPr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You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388936" y="4625507"/>
            <a:ext cx="3870364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DM Sans"/>
              </a:rPr>
              <a:t>Canva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AutoShape 13" id="1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00</a:t>
            </a:r>
          </a:p>
        </p:txBody>
      </p:sp>
    </p:spTree>
  </p:cSld>
  <p:clrMapOvr>
    <a:masterClrMapping/>
  </p:clrMapOvr>
  <p:transition spd="slow">
    <p:push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141" t="-1994" r="-2085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2500" r="0" b="12500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4074677" y="3354521"/>
            <a:ext cx="10138647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A picture is worth a thousand words</a:t>
            </a:r>
          </a:p>
        </p:txBody>
      </p:sp>
      <p:sp>
        <p:nvSpPr>
          <p:cNvPr name="AutoShape 6" id="6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17</a:t>
            </a:r>
          </a:p>
        </p:txBody>
      </p:sp>
    </p:spTree>
  </p:cSld>
  <p:clrMapOvr>
    <a:masterClrMapping/>
  </p:clrMapOvr>
  <p:transition spd="slow">
    <p:push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2231" y="2317315"/>
            <a:ext cx="14483537" cy="5652369"/>
          </a:xfrm>
          <a:custGeom>
            <a:avLst/>
            <a:gdLst/>
            <a:ahLst/>
            <a:cxnLst/>
            <a:rect r="r" b="b" t="t" l="l"/>
            <a:pathLst>
              <a:path h="5652369" w="14483537">
                <a:moveTo>
                  <a:pt x="0" y="0"/>
                </a:moveTo>
                <a:lnTo>
                  <a:pt x="14483538" y="0"/>
                </a:lnTo>
                <a:lnTo>
                  <a:pt x="14483538" y="5652370"/>
                </a:lnTo>
                <a:lnTo>
                  <a:pt x="0" y="56523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321" r="0" b="-14291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37699" y="3138803"/>
            <a:ext cx="13612602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Write an original statement or inspiring quote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741618" y="6636387"/>
            <a:ext cx="12804764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— Include a credit, citation, or supporting message</a:t>
            </a:r>
          </a:p>
        </p:txBody>
      </p:sp>
      <p:sp>
        <p:nvSpPr>
          <p:cNvPr name="AutoShape 5" id="5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18</a:t>
            </a:r>
          </a:p>
        </p:txBody>
      </p:sp>
    </p:spTree>
  </p:cSld>
  <p:clrMapOvr>
    <a:masterClrMapping/>
  </p:clrMapOvr>
  <p:transition spd="slow">
    <p:push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952669" y="1901610"/>
            <a:ext cx="13273395" cy="6483781"/>
          </a:xfrm>
          <a:custGeom>
            <a:avLst/>
            <a:gdLst/>
            <a:ahLst/>
            <a:cxnLst/>
            <a:rect r="r" b="b" t="t" l="l"/>
            <a:pathLst>
              <a:path h="6483781" w="13273395">
                <a:moveTo>
                  <a:pt x="13273395" y="0"/>
                </a:moveTo>
                <a:lnTo>
                  <a:pt x="0" y="0"/>
                </a:lnTo>
                <a:lnTo>
                  <a:pt x="0" y="6483780"/>
                </a:lnTo>
                <a:lnTo>
                  <a:pt x="13273395" y="6483780"/>
                </a:lnTo>
                <a:lnTo>
                  <a:pt x="13273395" y="0"/>
                </a:lnTo>
                <a:close/>
              </a:path>
            </a:pathLst>
          </a:custGeom>
          <a:blipFill>
            <a:blip r:embed="rId2"/>
            <a:stretch>
              <a:fillRect l="0" t="-78048" r="0" b="-2666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15118" y="2261771"/>
            <a:ext cx="10393573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15118" y="3547646"/>
            <a:ext cx="11165531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This presentation template is free for everyone 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15118" y="5095875"/>
            <a:ext cx="7882101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53390" indent="-226695" lvl="1">
              <a:lnSpc>
                <a:spcPts val="2940"/>
              </a:lnSpc>
              <a:buFont typeface="Arial"/>
              <a:buChar char="•"/>
            </a:pPr>
            <a:r>
              <a:rPr lang="en-US" sz="2100" strike="noStrike" u="none">
                <a:solidFill>
                  <a:srgbClr val="FFFFFF"/>
                </a:solidFill>
                <a:latin typeface="DM Sans"/>
              </a:rPr>
              <a:t>SlidesCarnival for the presentation template</a:t>
            </a:r>
          </a:p>
          <a:p>
            <a:pPr marL="453390" indent="-226695" lvl="1">
              <a:lnSpc>
                <a:spcPts val="2940"/>
              </a:lnSpc>
              <a:buFont typeface="Arial"/>
              <a:buChar char="•"/>
            </a:pPr>
            <a:r>
              <a:rPr lang="en-US" sz="2100" strike="noStrike" u="none">
                <a:solidFill>
                  <a:srgbClr val="FFFFFF"/>
                </a:solidFill>
                <a:latin typeface="DM Sans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456168" y="7542744"/>
            <a:ext cx="8370178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Happy designing!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AutoShape 8" id="8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20</a:t>
            </a:r>
          </a:p>
        </p:txBody>
      </p:sp>
    </p:spTree>
  </p:cSld>
  <p:clrMapOvr>
    <a:masterClrMapping/>
  </p:clrMapOvr>
  <p:transition spd="slow">
    <p:push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784801"/>
            <a:ext cx="5887316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Resource </a:t>
            </a:r>
          </a:p>
          <a:p>
            <a:pPr algn="l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Page</a:t>
            </a:r>
          </a:p>
        </p:txBody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6906491" y="1028705"/>
            <a:ext cx="9525" cy="8831872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7307147" y="2313054"/>
            <a:ext cx="2239370" cy="2240304"/>
          </a:xfrm>
          <a:custGeom>
            <a:avLst/>
            <a:gdLst/>
            <a:ahLst/>
            <a:cxnLst/>
            <a:rect r="r" b="b" t="t" l="l"/>
            <a:pathLst>
              <a:path h="2240304" w="2239370">
                <a:moveTo>
                  <a:pt x="0" y="0"/>
                </a:moveTo>
                <a:lnTo>
                  <a:pt x="2239370" y="0"/>
                </a:lnTo>
                <a:lnTo>
                  <a:pt x="2239370" y="2240304"/>
                </a:lnTo>
                <a:lnTo>
                  <a:pt x="0" y="2240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47754" y="2313054"/>
            <a:ext cx="2240304" cy="2240304"/>
          </a:xfrm>
          <a:custGeom>
            <a:avLst/>
            <a:gdLst/>
            <a:ahLst/>
            <a:cxnLst/>
            <a:rect r="r" b="b" t="t" l="l"/>
            <a:pathLst>
              <a:path h="2240304" w="2240304">
                <a:moveTo>
                  <a:pt x="0" y="0"/>
                </a:moveTo>
                <a:lnTo>
                  <a:pt x="2240304" y="0"/>
                </a:lnTo>
                <a:lnTo>
                  <a:pt x="2240304" y="2240304"/>
                </a:lnTo>
                <a:lnTo>
                  <a:pt x="0" y="22403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18991" y="2313054"/>
            <a:ext cx="2240309" cy="2240309"/>
          </a:xfrm>
          <a:custGeom>
            <a:avLst/>
            <a:gdLst/>
            <a:ahLst/>
            <a:cxnLst/>
            <a:rect r="r" b="b" t="t" l="l"/>
            <a:pathLst>
              <a:path h="2240309" w="2240309">
                <a:moveTo>
                  <a:pt x="0" y="0"/>
                </a:moveTo>
                <a:lnTo>
                  <a:pt x="2240309" y="0"/>
                </a:lnTo>
                <a:lnTo>
                  <a:pt x="2240309" y="2240308"/>
                </a:lnTo>
                <a:lnTo>
                  <a:pt x="0" y="22403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877450" y="2313054"/>
            <a:ext cx="2239370" cy="2240304"/>
          </a:xfrm>
          <a:custGeom>
            <a:avLst/>
            <a:gdLst/>
            <a:ahLst/>
            <a:cxnLst/>
            <a:rect r="r" b="b" t="t" l="l"/>
            <a:pathLst>
              <a:path h="2240304" w="2239370">
                <a:moveTo>
                  <a:pt x="0" y="0"/>
                </a:moveTo>
                <a:lnTo>
                  <a:pt x="2239371" y="0"/>
                </a:lnTo>
                <a:lnTo>
                  <a:pt x="2239371" y="2240304"/>
                </a:lnTo>
                <a:lnTo>
                  <a:pt x="0" y="22403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632776"/>
            <a:ext cx="5059131" cy="5855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You can find these fonts online too.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4747185"/>
            <a:ext cx="4676765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0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DM Sans"/>
              </a:rPr>
              <a:t>This presentation template uses the following free fonts: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5957590"/>
            <a:ext cx="5059131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Titles: </a:t>
            </a:r>
            <a:r>
              <a:rPr lang="en-US" sz="2400">
                <a:solidFill>
                  <a:srgbClr val="FFFFFF"/>
                </a:solidFill>
                <a:latin typeface="DM Sans Italics"/>
              </a:rPr>
              <a:t>DM Serif Display</a:t>
            </a:r>
          </a:p>
          <a:p>
            <a:pPr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Headers: </a:t>
            </a:r>
            <a:r>
              <a:rPr lang="en-US" sz="2400">
                <a:solidFill>
                  <a:srgbClr val="FFFFFF"/>
                </a:solidFill>
                <a:latin typeface="DM Sans Italics"/>
              </a:rPr>
              <a:t>DM Serif Display</a:t>
            </a:r>
          </a:p>
          <a:p>
            <a:pPr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DM Sans"/>
              </a:rPr>
              <a:t>Body Copy:</a:t>
            </a:r>
            <a:r>
              <a:rPr lang="en-US" sz="2400">
                <a:solidFill>
                  <a:srgbClr val="FFFFFF"/>
                </a:solidFill>
                <a:latin typeface="DM Sans Italics"/>
              </a:rPr>
              <a:t> SM Sans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00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307147" y="5317771"/>
            <a:ext cx="4809674" cy="419531"/>
          </a:xfrm>
          <a:custGeom>
            <a:avLst/>
            <a:gdLst/>
            <a:ahLst/>
            <a:cxnLst/>
            <a:rect r="r" b="b" t="t" l="l"/>
            <a:pathLst>
              <a:path h="419531" w="4809674">
                <a:moveTo>
                  <a:pt x="0" y="0"/>
                </a:moveTo>
                <a:lnTo>
                  <a:pt x="4809674" y="0"/>
                </a:lnTo>
                <a:lnTo>
                  <a:pt x="4809674" y="419531"/>
                </a:lnTo>
                <a:lnTo>
                  <a:pt x="0" y="4195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682" t="-2405086" r="-70508" b="-89145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2447754" y="5317771"/>
            <a:ext cx="4811546" cy="407532"/>
          </a:xfrm>
          <a:custGeom>
            <a:avLst/>
            <a:gdLst/>
            <a:ahLst/>
            <a:cxnLst/>
            <a:rect r="r" b="b" t="t" l="l"/>
            <a:pathLst>
              <a:path h="407532" w="4811546">
                <a:moveTo>
                  <a:pt x="4811546" y="0"/>
                </a:moveTo>
                <a:lnTo>
                  <a:pt x="0" y="0"/>
                </a:lnTo>
                <a:lnTo>
                  <a:pt x="0" y="407532"/>
                </a:lnTo>
                <a:lnTo>
                  <a:pt x="4811546" y="407532"/>
                </a:lnTo>
                <a:lnTo>
                  <a:pt x="4811546" y="0"/>
                </a:lnTo>
                <a:close/>
              </a:path>
            </a:pathLst>
          </a:custGeom>
          <a:blipFill>
            <a:blip r:embed="rId5">
              <a:alphaModFix amt="80000"/>
            </a:blip>
            <a:stretch>
              <a:fillRect l="-194307" t="-2325362" r="-54630" b="-1696095"/>
            </a:stretch>
          </a:blipFill>
        </p:spPr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true" flipV="false" rot="0">
            <a:off x="12497821" y="6499302"/>
            <a:ext cx="2240304" cy="224030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018996" y="6499302"/>
            <a:ext cx="2240304" cy="2240304"/>
          </a:xfrm>
          <a:prstGeom prst="rect">
            <a:avLst/>
          </a:prstGeom>
        </p:spPr>
      </p:pic>
    </p:spTree>
  </p:cSld>
  <p:clrMapOvr>
    <a:masterClrMapping/>
  </p:clrMapOvr>
  <p:transition spd="slow">
    <p:push dir="l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3819525"/>
            <a:ext cx="16230600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Free templates for all your presentation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255213"/>
            <a:ext cx="3839042" cy="1468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strike="noStrike" u="none">
                <a:solidFill>
                  <a:srgbClr val="FFFFFF"/>
                </a:solidFill>
                <a:latin typeface="DM Sans"/>
              </a:rPr>
              <a:t>For PowerPoint, Google Slides, and Canva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174806" y="7255213"/>
            <a:ext cx="3839042" cy="1468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strike="noStrike" u="none">
                <a:solidFill>
                  <a:srgbClr val="FFFFFF"/>
                </a:solidFill>
                <a:latin typeface="DM Sans"/>
              </a:rPr>
              <a:t>100% free for personal or commercial use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20911" y="7255213"/>
            <a:ext cx="3839042" cy="1468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strike="noStrike" u="none">
                <a:solidFill>
                  <a:srgbClr val="FFFFFF"/>
                </a:solidFill>
                <a:latin typeface="DM Sans"/>
              </a:rPr>
              <a:t>Ready to use, professional, and customizable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467017" y="7255213"/>
            <a:ext cx="3839042" cy="1468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strike="noStrike" u="none">
                <a:solidFill>
                  <a:srgbClr val="FFFFFF"/>
                </a:solidFill>
                <a:latin typeface="DM Sans"/>
              </a:rPr>
              <a:t>Blow your audience away with attractive visuals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00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6448373" y="1630056"/>
            <a:ext cx="5130948" cy="1292837"/>
          </a:xfrm>
          <a:custGeom>
            <a:avLst/>
            <a:gdLst/>
            <a:ahLst/>
            <a:cxnLst/>
            <a:rect r="r" b="b" t="t" l="l"/>
            <a:pathLst>
              <a:path h="1292837" w="5130948">
                <a:moveTo>
                  <a:pt x="0" y="0"/>
                </a:moveTo>
                <a:lnTo>
                  <a:pt x="5130949" y="0"/>
                </a:lnTo>
                <a:lnTo>
                  <a:pt x="5130949" y="1292838"/>
                </a:lnTo>
                <a:lnTo>
                  <a:pt x="0" y="12928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331163"/>
            <a:ext cx="20200339" cy="6955837"/>
          </a:xfrm>
          <a:custGeom>
            <a:avLst/>
            <a:gdLst/>
            <a:ahLst/>
            <a:cxnLst/>
            <a:rect r="r" b="b" t="t" l="l"/>
            <a:pathLst>
              <a:path h="6955837" w="20200339">
                <a:moveTo>
                  <a:pt x="0" y="0"/>
                </a:moveTo>
                <a:lnTo>
                  <a:pt x="20200339" y="0"/>
                </a:lnTo>
                <a:lnTo>
                  <a:pt x="20200339" y="6955837"/>
                </a:lnTo>
                <a:lnTo>
                  <a:pt x="0" y="6955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1134" r="0" b="-29394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8337351" y="5028822"/>
            <a:ext cx="1613299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spc="-369">
                <a:solidFill>
                  <a:srgbClr val="FFFFFF"/>
                </a:solidFill>
                <a:latin typeface="DM Sans Italics"/>
              </a:rPr>
              <a:t>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368628" y="6577387"/>
            <a:ext cx="3306074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FFFFFF"/>
                </a:solidFill>
                <a:latin typeface="DM Sans"/>
              </a:rPr>
              <a:t>About 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90963" y="7415674"/>
            <a:ext cx="330607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3299" y="6577387"/>
            <a:ext cx="3306074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FFFFFF"/>
                </a:solidFill>
                <a:latin typeface="DM Sans"/>
              </a:rPr>
              <a:t>Introduction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13299" y="7415674"/>
            <a:ext cx="330607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246761" y="6577387"/>
            <a:ext cx="3794478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FFFFFF"/>
                </a:solidFill>
                <a:latin typeface="DM Sans"/>
              </a:rPr>
              <a:t>Our Projects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368628" y="7415674"/>
            <a:ext cx="3306074" cy="779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0224" y="1379832"/>
            <a:ext cx="16507551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spc="-369">
                <a:solidFill>
                  <a:srgbClr val="FFFFFF"/>
                </a:solidFill>
                <a:latin typeface="DM Sans Bold"/>
              </a:rPr>
              <a:t>Table Of Contents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2459686" y="5028822"/>
            <a:ext cx="1613299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spc="-369">
                <a:solidFill>
                  <a:srgbClr val="FFFFFF"/>
                </a:solidFill>
                <a:latin typeface="DM Sans Italics"/>
              </a:rPr>
              <a:t>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215015" y="5028822"/>
            <a:ext cx="1613299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spc="-369">
                <a:solidFill>
                  <a:srgbClr val="FFFFFF"/>
                </a:solidFill>
                <a:latin typeface="DM Sans Italics"/>
              </a:rPr>
              <a:t>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00</a:t>
            </a:r>
          </a:p>
        </p:txBody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47646" t="-80631" r="0" b="-81959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1796456" y="1550146"/>
            <a:ext cx="16538230" cy="7186708"/>
            <a:chOff x="0" y="0"/>
            <a:chExt cx="4355748" cy="189279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55748" cy="1892796"/>
            </a:xfrm>
            <a:custGeom>
              <a:avLst/>
              <a:gdLst/>
              <a:ahLst/>
              <a:cxnLst/>
              <a:rect r="r" b="b" t="t" l="l"/>
              <a:pathLst>
                <a:path h="1892796" w="4355748">
                  <a:moveTo>
                    <a:pt x="0" y="0"/>
                  </a:moveTo>
                  <a:lnTo>
                    <a:pt x="4355748" y="0"/>
                  </a:lnTo>
                  <a:lnTo>
                    <a:pt x="4355748" y="1892796"/>
                  </a:lnTo>
                  <a:lnTo>
                    <a:pt x="0" y="1892796"/>
                  </a:lnTo>
                  <a:close/>
                </a:path>
              </a:pathLst>
            </a:custGeom>
            <a:solidFill>
              <a:srgbClr val="03263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4355748" cy="1940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2405487" y="3806541"/>
            <a:ext cx="8991374" cy="2673985"/>
            <a:chOff x="0" y="0"/>
            <a:chExt cx="11988498" cy="356531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2151065" y="9525"/>
              <a:ext cx="9837433" cy="1768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559"/>
                </a:lnSpc>
                <a:spcBef>
                  <a:spcPct val="0"/>
                </a:spcBef>
              </a:pPr>
              <a:r>
                <a:rPr lang="en-US" sz="8799" spc="-369" strike="noStrike" u="none">
                  <a:solidFill>
                    <a:srgbClr val="FFFFFF"/>
                  </a:solidFill>
                  <a:latin typeface="DM Sans Bold"/>
                </a:rPr>
                <a:t>Introduction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151065" y="2184400"/>
              <a:ext cx="9245870" cy="1380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Elaborate on what you want to discuss.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9525"/>
              <a:ext cx="2151065" cy="1768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560"/>
                </a:lnSpc>
                <a:spcBef>
                  <a:spcPct val="0"/>
                </a:spcBef>
              </a:pPr>
              <a:r>
                <a:rPr lang="en-US" sz="8800" spc="-369">
                  <a:solidFill>
                    <a:srgbClr val="FFFFFF"/>
                  </a:solidFill>
                  <a:latin typeface="DM Sans Italics"/>
                </a:rPr>
                <a:t>1.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01</a:t>
            </a:r>
          </a:p>
        </p:txBody>
      </p:sp>
    </p:spTree>
  </p:cSld>
  <p:clrMapOvr>
    <a:masterClrMapping/>
  </p:clrMapOvr>
  <p:transition spd="slow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8739" y="1028700"/>
            <a:ext cx="8420186" cy="8605461"/>
            <a:chOff x="0" y="0"/>
            <a:chExt cx="11226914" cy="1147394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3220" t="12346" r="19637" b="0"/>
            <a:stretch>
              <a:fillRect/>
            </a:stretch>
          </p:blipFill>
          <p:spPr>
            <a:xfrm flipH="false" flipV="false">
              <a:off x="0" y="0"/>
              <a:ext cx="11226914" cy="11473948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9604499" y="9226629"/>
            <a:ext cx="8115300" cy="407532"/>
          </a:xfrm>
          <a:custGeom>
            <a:avLst/>
            <a:gdLst/>
            <a:ahLst/>
            <a:cxnLst/>
            <a:rect r="r" b="b" t="t" l="l"/>
            <a:pathLst>
              <a:path h="407532" w="8115300">
                <a:moveTo>
                  <a:pt x="0" y="0"/>
                </a:moveTo>
                <a:lnTo>
                  <a:pt x="8115300" y="0"/>
                </a:lnTo>
                <a:lnTo>
                  <a:pt x="8115300" y="407532"/>
                </a:lnTo>
                <a:lnTo>
                  <a:pt x="0" y="4075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-106884" t="-2317249" r="0" b="-170420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604499" y="1038225"/>
            <a:ext cx="8115300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Welcome To Presentation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04499" y="4133850"/>
            <a:ext cx="8115300" cy="1569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I'm Rain, and I'll be sharing with you my beautiful ideas. Follow me at @reallygreatsite to learn more.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02</a:t>
            </a:r>
          </a:p>
        </p:txBody>
      </p:sp>
    </p:spTree>
  </p:cSld>
  <p:clrMapOvr>
    <a:masterClrMapping/>
  </p:clrMapOvr>
  <p:transition spd="slow">
    <p:push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9614" y="1028700"/>
            <a:ext cx="8420186" cy="8605461"/>
            <a:chOff x="0" y="0"/>
            <a:chExt cx="11226914" cy="1147394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0112" t="0" r="14697" b="0"/>
            <a:stretch>
              <a:fillRect/>
            </a:stretch>
          </p:blipFill>
          <p:spPr>
            <a:xfrm flipH="false" flipV="false">
              <a:off x="0" y="0"/>
              <a:ext cx="11226914" cy="11473948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true" flipV="false" rot="0">
            <a:off x="588739" y="9226629"/>
            <a:ext cx="8115300" cy="407532"/>
          </a:xfrm>
          <a:custGeom>
            <a:avLst/>
            <a:gdLst/>
            <a:ahLst/>
            <a:cxnLst/>
            <a:rect r="r" b="b" t="t" l="l"/>
            <a:pathLst>
              <a:path h="407532" w="8115300">
                <a:moveTo>
                  <a:pt x="8115300" y="0"/>
                </a:moveTo>
                <a:lnTo>
                  <a:pt x="0" y="0"/>
                </a:lnTo>
                <a:lnTo>
                  <a:pt x="0" y="407532"/>
                </a:lnTo>
                <a:lnTo>
                  <a:pt x="8115300" y="407532"/>
                </a:lnTo>
                <a:lnTo>
                  <a:pt x="811530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-106884" t="-2317249" r="0" b="-1704208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588739" y="1038225"/>
            <a:ext cx="8115300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>
                <a:solidFill>
                  <a:srgbClr val="FFFFFF"/>
                </a:solidFill>
                <a:latin typeface="DM Sans Bold"/>
              </a:rPr>
              <a:t>Our Company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88739" y="5334763"/>
            <a:ext cx="4584125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What we do?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88739" y="3112263"/>
            <a:ext cx="635605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Who we are?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88739" y="3757423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88739" y="5979923"/>
            <a:ext cx="45841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DM Sans"/>
              </a:rPr>
              <a:t>Briefly elaborate on what you want to discuss. </a:t>
            </a:r>
          </a:p>
        </p:txBody>
      </p:sp>
    </p:spTree>
  </p:cSld>
  <p:clrMapOvr>
    <a:masterClrMapping/>
  </p:clrMapOvr>
  <p:transition spd="slow">
    <p:push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74714" y="3766524"/>
            <a:ext cx="1567086" cy="1972305"/>
          </a:xfrm>
          <a:custGeom>
            <a:avLst/>
            <a:gdLst/>
            <a:ahLst/>
            <a:cxnLst/>
            <a:rect r="r" b="b" t="t" l="l"/>
            <a:pathLst>
              <a:path h="1972305" w="1567086">
                <a:moveTo>
                  <a:pt x="0" y="0"/>
                </a:moveTo>
                <a:lnTo>
                  <a:pt x="1567086" y="0"/>
                </a:lnTo>
                <a:lnTo>
                  <a:pt x="1567086" y="1972305"/>
                </a:lnTo>
                <a:lnTo>
                  <a:pt x="0" y="1972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370280" y="3766524"/>
            <a:ext cx="1567086" cy="1972305"/>
          </a:xfrm>
          <a:custGeom>
            <a:avLst/>
            <a:gdLst/>
            <a:ahLst/>
            <a:cxnLst/>
            <a:rect r="r" b="b" t="t" l="l"/>
            <a:pathLst>
              <a:path h="1972305" w="1567086">
                <a:moveTo>
                  <a:pt x="0" y="0"/>
                </a:moveTo>
                <a:lnTo>
                  <a:pt x="1567085" y="0"/>
                </a:lnTo>
                <a:lnTo>
                  <a:pt x="1567085" y="1972305"/>
                </a:lnTo>
                <a:lnTo>
                  <a:pt x="0" y="1972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661515" y="3766524"/>
            <a:ext cx="1567086" cy="1972305"/>
          </a:xfrm>
          <a:custGeom>
            <a:avLst/>
            <a:gdLst/>
            <a:ahLst/>
            <a:cxnLst/>
            <a:rect r="r" b="b" t="t" l="l"/>
            <a:pathLst>
              <a:path h="1972305" w="1567086">
                <a:moveTo>
                  <a:pt x="0" y="0"/>
                </a:moveTo>
                <a:lnTo>
                  <a:pt x="1567086" y="0"/>
                </a:lnTo>
                <a:lnTo>
                  <a:pt x="1567086" y="1972305"/>
                </a:lnTo>
                <a:lnTo>
                  <a:pt x="0" y="1972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952751" y="3766524"/>
            <a:ext cx="1567086" cy="1972305"/>
          </a:xfrm>
          <a:custGeom>
            <a:avLst/>
            <a:gdLst/>
            <a:ahLst/>
            <a:cxnLst/>
            <a:rect r="r" b="b" t="t" l="l"/>
            <a:pathLst>
              <a:path h="1972305" w="1567086">
                <a:moveTo>
                  <a:pt x="0" y="0"/>
                </a:moveTo>
                <a:lnTo>
                  <a:pt x="1567086" y="0"/>
                </a:lnTo>
                <a:lnTo>
                  <a:pt x="1567086" y="1972305"/>
                </a:lnTo>
                <a:lnTo>
                  <a:pt x="0" y="1972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8201" y="5662629"/>
            <a:ext cx="17131061" cy="76200"/>
          </a:xfrm>
          <a:custGeom>
            <a:avLst/>
            <a:gdLst/>
            <a:ahLst/>
            <a:cxnLst/>
            <a:rect r="r" b="b" t="t" l="l"/>
            <a:pathLst>
              <a:path h="76200" w="17131061">
                <a:moveTo>
                  <a:pt x="0" y="0"/>
                </a:moveTo>
                <a:lnTo>
                  <a:pt x="17131060" y="0"/>
                </a:lnTo>
                <a:lnTo>
                  <a:pt x="17131060" y="76200"/>
                </a:lnTo>
                <a:lnTo>
                  <a:pt x="0" y="76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091" t="-19607169" r="0" b="-21022320"/>
            </a:stretch>
          </a:blipFill>
        </p:spPr>
      </p:sp>
      <p:sp>
        <p:nvSpPr>
          <p:cNvPr name="AutoShape 7" id="7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028700" y="1038225"/>
            <a:ext cx="16230600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Add a Timeline Page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51086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DM Sans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244289"/>
            <a:ext cx="33649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DM Sans"/>
              </a:rPr>
              <a:t>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17258" y="651086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DM Sans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317258" y="7244289"/>
            <a:ext cx="33649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894375" y="651086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DM Sans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94375" y="7244289"/>
            <a:ext cx="33649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605817" y="6510864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DM Sans"/>
              </a:rPr>
              <a:t>Add a main 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05817" y="7244289"/>
            <a:ext cx="3364925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</a:rPr>
              <a:t>Elaborate on what you want to discuss.</a:t>
            </a:r>
            <a:r>
              <a:rPr lang="en-US" sz="2399">
                <a:solidFill>
                  <a:srgbClr val="FFFFFF"/>
                </a:solidFill>
                <a:latin typeface="DM Sans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04</a:t>
            </a:r>
          </a:p>
        </p:txBody>
      </p: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9604499" y="5269602"/>
            <a:ext cx="8115300" cy="4198248"/>
            <a:chOff x="0" y="0"/>
            <a:chExt cx="10820400" cy="559766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9525"/>
              <a:ext cx="10820400" cy="1768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10559"/>
                </a:lnSpc>
                <a:spcBef>
                  <a:spcPct val="0"/>
                </a:spcBef>
              </a:pPr>
              <a:r>
                <a:rPr lang="en-US" sz="8799" spc="-369" strike="noStrike" u="none">
                  <a:solidFill>
                    <a:srgbClr val="FFFFFF"/>
                  </a:solidFill>
                  <a:latin typeface="DM Sans Bold"/>
                </a:rPr>
                <a:t>Our Founder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117437" y="2253331"/>
              <a:ext cx="5702963" cy="6824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strike="noStrike" u="none">
                  <a:solidFill>
                    <a:srgbClr val="FFFFFF"/>
                  </a:solidFill>
                  <a:latin typeface="DM Sans"/>
                </a:rPr>
                <a:t>Name Surname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020566" y="3396119"/>
              <a:ext cx="9799834" cy="22015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FFFFFF"/>
                  </a:solidFill>
                  <a:latin typeface="DM Sans"/>
                </a:rPr>
                <a:t>Presentations are communication tools that can be used as demonstrations, lectures, speeches, reports, and more. It is mostly presented before an audience. 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05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68201" y="1028700"/>
            <a:ext cx="8420186" cy="8605461"/>
            <a:chOff x="0" y="0"/>
            <a:chExt cx="11226914" cy="1147394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20018" t="9541" r="24317" b="5071"/>
            <a:stretch>
              <a:fillRect/>
            </a:stretch>
          </p:blipFill>
          <p:spPr>
            <a:xfrm flipH="false" flipV="false">
              <a:off x="0" y="0"/>
              <a:ext cx="11226914" cy="11473948"/>
            </a:xfrm>
            <a:prstGeom prst="rect">
              <a:avLst/>
            </a:prstGeom>
          </p:spPr>
        </p:pic>
      </p:grpSp>
      <p:sp>
        <p:nvSpPr>
          <p:cNvPr name="Freeform 10" id="10"/>
          <p:cNvSpPr/>
          <p:nvPr/>
        </p:nvSpPr>
        <p:spPr>
          <a:xfrm flipH="true" flipV="false" rot="0">
            <a:off x="9604499" y="1028700"/>
            <a:ext cx="8115300" cy="407532"/>
          </a:xfrm>
          <a:custGeom>
            <a:avLst/>
            <a:gdLst/>
            <a:ahLst/>
            <a:cxnLst/>
            <a:rect r="r" b="b" t="t" l="l"/>
            <a:pathLst>
              <a:path h="407532" w="8115300">
                <a:moveTo>
                  <a:pt x="8115300" y="0"/>
                </a:moveTo>
                <a:lnTo>
                  <a:pt x="0" y="0"/>
                </a:lnTo>
                <a:lnTo>
                  <a:pt x="0" y="407532"/>
                </a:lnTo>
                <a:lnTo>
                  <a:pt x="8115300" y="407532"/>
                </a:lnTo>
                <a:lnTo>
                  <a:pt x="811530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-106884" t="-2317249" r="0" b="-1704208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26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8201" y="733425"/>
            <a:ext cx="17151599" cy="0"/>
          </a:xfrm>
          <a:prstGeom prst="line">
            <a:avLst/>
          </a:prstGeom>
          <a:ln cap="rnd" w="19050">
            <a:solidFill>
              <a:srgbClr val="FFFFFF">
                <a:alpha val="80000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0" y="5040400"/>
            <a:ext cx="18288000" cy="5246600"/>
          </a:xfrm>
          <a:custGeom>
            <a:avLst/>
            <a:gdLst/>
            <a:ahLst/>
            <a:cxnLst/>
            <a:rect r="r" b="b" t="t" l="l"/>
            <a:pathLst>
              <a:path h="5246600" w="18288000">
                <a:moveTo>
                  <a:pt x="0" y="0"/>
                </a:moveTo>
                <a:lnTo>
                  <a:pt x="18288000" y="0"/>
                </a:lnTo>
                <a:lnTo>
                  <a:pt x="18288000" y="5246600"/>
                </a:lnTo>
                <a:lnTo>
                  <a:pt x="0" y="5246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0223" t="-132031" r="0" b="-466177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3274284" y="3857100"/>
            <a:ext cx="2774145" cy="2774134"/>
            <a:chOff x="0" y="0"/>
            <a:chExt cx="6350025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3"/>
              <a:stretch>
                <a:fillRect l="-70150" t="-24135" r="-83476" b="-56891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916244" y="3857100"/>
            <a:ext cx="2774145" cy="2774134"/>
            <a:chOff x="0" y="0"/>
            <a:chExt cx="6350025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l="-26322" t="-99903" r="-34378" b="-14008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2239571" y="3857100"/>
            <a:ext cx="2774145" cy="2774134"/>
            <a:chOff x="0" y="0"/>
            <a:chExt cx="6350025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l="-56313" t="-27662" r="-75031" b="-219573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9595264" y="3857100"/>
            <a:ext cx="2774145" cy="2774134"/>
            <a:chOff x="0" y="0"/>
            <a:chExt cx="6350025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6"/>
              <a:stretch>
                <a:fillRect l="0" t="-25000" r="0" b="-2500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2171684" y="1038225"/>
            <a:ext cx="13944632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spc="-369" strike="noStrike" u="none">
                <a:solidFill>
                  <a:srgbClr val="FFFFFF"/>
                </a:solidFill>
                <a:latin typeface="DM Sans Bold"/>
              </a:rPr>
              <a:t>Add a Team Members Page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982803" y="2324100"/>
            <a:ext cx="1232239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strike="noStrike" u="none">
                <a:solidFill>
                  <a:srgbClr val="FFFFFF"/>
                </a:solidFill>
                <a:latin typeface="DM Sans"/>
              </a:rPr>
              <a:t>Elaborate on what you want to discuss.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2411780" y="6874903"/>
            <a:ext cx="2429727" cy="1045860"/>
            <a:chOff x="0" y="0"/>
            <a:chExt cx="3239636" cy="139448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9525"/>
              <a:ext cx="323963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</a:pPr>
              <a:r>
                <a:rPr lang="en-US" sz="3200">
                  <a:solidFill>
                    <a:srgbClr val="FFFFFF"/>
                  </a:solidFill>
                  <a:latin typeface="DM Sans Bold"/>
                </a:rPr>
                <a:t> Name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1188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7050623" y="309731"/>
            <a:ext cx="9525" cy="219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8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588739" y="187241"/>
            <a:ext cx="1207717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DM Sans Italics"/>
              </a:rPr>
              <a:t>06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6088453" y="6874903"/>
            <a:ext cx="2429727" cy="1045860"/>
            <a:chOff x="0" y="0"/>
            <a:chExt cx="3239636" cy="139448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9525"/>
              <a:ext cx="323963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</a:pPr>
              <a:r>
                <a:rPr lang="en-US" sz="3200">
                  <a:solidFill>
                    <a:srgbClr val="FFFFFF"/>
                  </a:solidFill>
                  <a:latin typeface="DM Sans Bold"/>
                </a:rPr>
                <a:t> 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91188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765955" y="6874903"/>
            <a:ext cx="2429727" cy="1045860"/>
            <a:chOff x="0" y="0"/>
            <a:chExt cx="3239636" cy="139448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9525"/>
              <a:ext cx="323963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</a:pPr>
              <a:r>
                <a:rPr lang="en-US" sz="3200">
                  <a:solidFill>
                    <a:srgbClr val="FFFFFF"/>
                  </a:solidFill>
                  <a:latin typeface="DM Sans 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91188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443457" y="6916983"/>
            <a:ext cx="2429727" cy="1045860"/>
            <a:chOff x="0" y="0"/>
            <a:chExt cx="3239636" cy="1394480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9525"/>
              <a:ext cx="323963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0"/>
                </a:lnSpc>
              </a:pPr>
              <a:r>
                <a:rPr lang="en-US" sz="3200">
                  <a:solidFill>
                    <a:srgbClr val="FFFFFF"/>
                  </a:solidFill>
                  <a:latin typeface="DM Sans Bold"/>
                </a:rPr>
                <a:t> Name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91188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FFFFFF"/>
                  </a:solidFill>
                  <a:latin typeface="DM Sans"/>
                </a:rPr>
                <a:t>Title or Position</a:t>
              </a:r>
            </a:p>
          </p:txBody>
        </p:sp>
      </p:grpSp>
    </p:spTree>
  </p:cSld>
  <p:clrMapOvr>
    <a:masterClrMapping/>
  </p:clrMapOvr>
  <p:transition spd="slow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DAFyLn2ws9E</dc:identifier>
  <dcterms:modified xsi:type="dcterms:W3CDTF">2011-08-01T06:04:30Z</dcterms:modified>
  <cp:revision>1</cp:revision>
  <dc:title>Copia de Black, Blue and White Minimal Gradient Water is Life Foundation Presentation</dc:title>
</cp:coreProperties>
</file>