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More Sugar" charset="1" panose="00000000000000000000"/>
      <p:regular r:id="rId10"/>
    </p:embeddedFont>
    <p:embeddedFont>
      <p:font typeface="More Sugar Thin" charset="1" panose="00000000000000000000"/>
      <p:regular r:id="rId11"/>
    </p:embeddedFont>
    <p:embeddedFont>
      <p:font typeface="Rajdhani" charset="1" panose="02000000000000000000"/>
      <p:regular r:id="rId12"/>
    </p:embeddedFont>
    <p:embeddedFont>
      <p:font typeface="Rajdhani Bold" charset="1" panose="02000000000000000000"/>
      <p:regular r:id="rId13"/>
    </p:embeddedFont>
    <p:embeddedFont>
      <p:font typeface="Rajdhani Light" charset="1" panose="02000000000000000000"/>
      <p:regular r:id="rId14"/>
    </p:embeddedFont>
    <p:embeddedFont>
      <p:font typeface="Rajdhani Medium" charset="1" panose="02000000000000000000"/>
      <p:regular r:id="rId15"/>
    </p:embeddedFont>
    <p:embeddedFont>
      <p:font typeface="Rajdhani Semi-Bold" charset="1" panose="02000000000000000000"/>
      <p:regular r:id="rId16"/>
    </p:embeddedFont>
    <p:embeddedFont>
      <p:font typeface="Bungee" charset="1" panose="000000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slides/slide1.xml" Type="http://schemas.openxmlformats.org/officeDocument/2006/relationships/slide"/><Relationship Id="rId19" Target="slides/slide2.xml" Type="http://schemas.openxmlformats.org/officeDocument/2006/relationships/slide"/><Relationship Id="rId2" Target="presProps.xml" Type="http://schemas.openxmlformats.org/officeDocument/2006/relationships/presProps"/><Relationship Id="rId20" Target="slides/slide3.xml" Type="http://schemas.openxmlformats.org/officeDocument/2006/relationships/slide"/><Relationship Id="rId21" Target="slides/slide4.xml" Type="http://schemas.openxmlformats.org/officeDocument/2006/relationships/slide"/><Relationship Id="rId22" Target="slides/slide5.xml" Type="http://schemas.openxmlformats.org/officeDocument/2006/relationships/slide"/><Relationship Id="rId23" Target="slides/slide6.xml" Type="http://schemas.openxmlformats.org/officeDocument/2006/relationships/slide"/><Relationship Id="rId24" Target="slides/slide7.xml" Type="http://schemas.openxmlformats.org/officeDocument/2006/relationships/slide"/><Relationship Id="rId25" Target="slides/slide8.xml" Type="http://schemas.openxmlformats.org/officeDocument/2006/relationships/slide"/><Relationship Id="rId26" Target="slides/slide9.xml" Type="http://schemas.openxmlformats.org/officeDocument/2006/relationships/slide"/><Relationship Id="rId27" Target="slides/slide10.xml" Type="http://schemas.openxmlformats.org/officeDocument/2006/relationships/slide"/><Relationship Id="rId28" Target="slides/slide11.xml" Type="http://schemas.openxmlformats.org/officeDocument/2006/relationships/slide"/><Relationship Id="rId29" Target="slides/slide12.xml" Type="http://schemas.openxmlformats.org/officeDocument/2006/relationships/slide"/><Relationship Id="rId3" Target="viewProps.xml" Type="http://schemas.openxmlformats.org/officeDocument/2006/relationships/viewProps"/><Relationship Id="rId30" Target="slides/slide13.xml" Type="http://schemas.openxmlformats.org/officeDocument/2006/relationships/slide"/><Relationship Id="rId31" Target="slides/slide14.xml" Type="http://schemas.openxmlformats.org/officeDocument/2006/relationships/slide"/><Relationship Id="rId32" Target="slides/slide15.xml" Type="http://schemas.openxmlformats.org/officeDocument/2006/relationships/slide"/><Relationship Id="rId33" Target="slides/slide16.xml" Type="http://schemas.openxmlformats.org/officeDocument/2006/relationships/slide"/><Relationship Id="rId34" Target="slides/slide17.xml" Type="http://schemas.openxmlformats.org/officeDocument/2006/relationships/slide"/><Relationship Id="rId35" Target="slides/slide18.xml" Type="http://schemas.openxmlformats.org/officeDocument/2006/relationships/slide"/><Relationship Id="rId36" Target="slides/slide19.xml" Type="http://schemas.openxmlformats.org/officeDocument/2006/relationships/slide"/><Relationship Id="rId37" Target="slides/slide20.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50.svg" Type="http://schemas.openxmlformats.org/officeDocument/2006/relationships/image"/><Relationship Id="rId4" Target="../media/image51.png" Type="http://schemas.openxmlformats.org/officeDocument/2006/relationships/image"/><Relationship Id="rId5" Target="../media/image52.svg" Type="http://schemas.openxmlformats.org/officeDocument/2006/relationships/image"/><Relationship Id="rId6" Target="../media/image53.png" Type="http://schemas.openxmlformats.org/officeDocument/2006/relationships/image"/><Relationship Id="rId7" Target="../media/image54.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svg" Type="http://schemas.openxmlformats.org/officeDocument/2006/relationships/image"/><Relationship Id="rId4" Target="../media/image57.png" Type="http://schemas.openxmlformats.org/officeDocument/2006/relationships/image"/><Relationship Id="rId5" Target="../media/image58.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 Id="rId3" Target="../media/image60.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61.png" Type="http://schemas.openxmlformats.org/officeDocument/2006/relationships/image"/><Relationship Id="rId7" Target="../media/image62.svg" Type="http://schemas.openxmlformats.org/officeDocument/2006/relationships/image"/><Relationship Id="rId8" Target="../media/image63.png" Type="http://schemas.openxmlformats.org/officeDocument/2006/relationships/image"/><Relationship Id="rId9" Target="../media/image64.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svg" Type="http://schemas.openxmlformats.org/officeDocument/2006/relationships/image"/><Relationship Id="rId2" Target="../media/image65.png" Type="http://schemas.openxmlformats.org/officeDocument/2006/relationships/image"/><Relationship Id="rId3" Target="../media/image66.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67.png" Type="http://schemas.openxmlformats.org/officeDocument/2006/relationships/image"/><Relationship Id="rId9" Target="../media/image68.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svg" Type="http://schemas.openxmlformats.org/officeDocument/2006/relationships/image"/><Relationship Id="rId4" Target="../media/image71.png" Type="http://schemas.openxmlformats.org/officeDocument/2006/relationships/image"/><Relationship Id="rId5" Target="../media/image72.svg" Type="http://schemas.openxmlformats.org/officeDocument/2006/relationships/image"/><Relationship Id="rId6" Target="../media/image73.png" Type="http://schemas.openxmlformats.org/officeDocument/2006/relationships/image"/><Relationship Id="rId7" Target="../media/image74.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5.png" Type="http://schemas.openxmlformats.org/officeDocument/2006/relationships/image"/><Relationship Id="rId3" Target="../media/image76.svg" Type="http://schemas.openxmlformats.org/officeDocument/2006/relationships/image"/><Relationship Id="rId4" Target="../media/image65.png" Type="http://schemas.openxmlformats.org/officeDocument/2006/relationships/image"/><Relationship Id="rId5" Target="../media/image66.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3.png" Type="http://schemas.openxmlformats.org/officeDocument/2006/relationships/image"/><Relationship Id="rId11" Target="../media/image84.svg" Type="http://schemas.openxmlformats.org/officeDocument/2006/relationships/image"/><Relationship Id="rId2" Target="../media/image65.png" Type="http://schemas.openxmlformats.org/officeDocument/2006/relationships/image"/><Relationship Id="rId3" Target="../media/image66.svg" Type="http://schemas.openxmlformats.org/officeDocument/2006/relationships/image"/><Relationship Id="rId4" Target="../media/image77.png" Type="http://schemas.openxmlformats.org/officeDocument/2006/relationships/image"/><Relationship Id="rId5" Target="../media/image78.svg" Type="http://schemas.openxmlformats.org/officeDocument/2006/relationships/image"/><Relationship Id="rId6" Target="../media/image79.png" Type="http://schemas.openxmlformats.org/officeDocument/2006/relationships/image"/><Relationship Id="rId7" Target="../media/image80.svg" Type="http://schemas.openxmlformats.org/officeDocument/2006/relationships/image"/><Relationship Id="rId8" Target="../media/image81.png" Type="http://schemas.openxmlformats.org/officeDocument/2006/relationships/image"/><Relationship Id="rId9" Target="../media/image82.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1.png" Type="http://schemas.openxmlformats.org/officeDocument/2006/relationships/image"/><Relationship Id="rId11" Target="../media/image92.svg" Type="http://schemas.openxmlformats.org/officeDocument/2006/relationships/image"/><Relationship Id="rId12" Target="../media/image93.png" Type="http://schemas.openxmlformats.org/officeDocument/2006/relationships/image"/><Relationship Id="rId13" Target="../media/image94.svg" Type="http://schemas.openxmlformats.org/officeDocument/2006/relationships/image"/><Relationship Id="rId14" Target="../media/image95.png" Type="http://schemas.openxmlformats.org/officeDocument/2006/relationships/image"/><Relationship Id="rId15" Target="../media/image96.svg" Type="http://schemas.openxmlformats.org/officeDocument/2006/relationships/image"/><Relationship Id="rId2" Target="../media/image85.png" Type="http://schemas.openxmlformats.org/officeDocument/2006/relationships/image"/><Relationship Id="rId3" Target="../media/image86.svg" Type="http://schemas.openxmlformats.org/officeDocument/2006/relationships/image"/><Relationship Id="rId4" Target="../media/image87.png" Type="http://schemas.openxmlformats.org/officeDocument/2006/relationships/image"/><Relationship Id="rId5" Target="../media/image88.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 Id="rId8" Target="../media/image89.png" Type="http://schemas.openxmlformats.org/officeDocument/2006/relationships/image"/><Relationship Id="rId9" Target="../media/image90.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7.png" Type="http://schemas.openxmlformats.org/officeDocument/2006/relationships/image"/><Relationship Id="rId3" Target="../media/image98.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7.png" Type="http://schemas.openxmlformats.org/officeDocument/2006/relationships/image"/><Relationship Id="rId13" Target="../media/image18.svg" Type="http://schemas.openxmlformats.org/officeDocument/2006/relationships/image"/><Relationship Id="rId14" Target="../media/image19.png" Type="http://schemas.openxmlformats.org/officeDocument/2006/relationships/image"/><Relationship Id="rId15" Target="../media/image20.svg" Type="http://schemas.openxmlformats.org/officeDocument/2006/relationships/image"/><Relationship Id="rId16" Target="../media/image21.png" Type="http://schemas.openxmlformats.org/officeDocument/2006/relationships/image"/><Relationship Id="rId17" Target="../media/image22.svg" Type="http://schemas.openxmlformats.org/officeDocument/2006/relationships/image"/><Relationship Id="rId18" Target="../media/image23.png" Type="http://schemas.openxmlformats.org/officeDocument/2006/relationships/image"/><Relationship Id="rId19" Target="../media/image24.svg" Type="http://schemas.openxmlformats.org/officeDocument/2006/relationships/image"/><Relationship Id="rId2" Target="../media/image65.png" Type="http://schemas.openxmlformats.org/officeDocument/2006/relationships/image"/><Relationship Id="rId20" Target="../media/image99.png" Type="http://schemas.openxmlformats.org/officeDocument/2006/relationships/image"/><Relationship Id="rId21" Target="../media/image100.svg" Type="http://schemas.openxmlformats.org/officeDocument/2006/relationships/image"/><Relationship Id="rId22" Target="../media/image31.png" Type="http://schemas.openxmlformats.org/officeDocument/2006/relationships/image"/><Relationship Id="rId23" Target="../media/image32.svg" Type="http://schemas.openxmlformats.org/officeDocument/2006/relationships/image"/><Relationship Id="rId24" Target="../media/image35.png" Type="http://schemas.openxmlformats.org/officeDocument/2006/relationships/image"/><Relationship Id="rId25" Target="../media/image36.svg" Type="http://schemas.openxmlformats.org/officeDocument/2006/relationships/image"/><Relationship Id="rId26" Target="../media/image43.png" Type="http://schemas.openxmlformats.org/officeDocument/2006/relationships/image"/><Relationship Id="rId27" Target="../media/image44.svg" Type="http://schemas.openxmlformats.org/officeDocument/2006/relationships/image"/><Relationship Id="rId28" Target="../media/image47.png" Type="http://schemas.openxmlformats.org/officeDocument/2006/relationships/image"/><Relationship Id="rId29" Target="../media/image48.svg" Type="http://schemas.openxmlformats.org/officeDocument/2006/relationships/image"/><Relationship Id="rId3" Target="../media/image66.svg" Type="http://schemas.openxmlformats.org/officeDocument/2006/relationships/image"/><Relationship Id="rId30" Target="../media/image101.png" Type="http://schemas.openxmlformats.org/officeDocument/2006/relationships/image"/><Relationship Id="rId31" Target="../media/image102.svg" Type="http://schemas.openxmlformats.org/officeDocument/2006/relationships/image"/><Relationship Id="rId32" Target="../media/image103.png" Type="http://schemas.openxmlformats.org/officeDocument/2006/relationships/image"/><Relationship Id="rId33" Target="../media/image104.svg" Type="http://schemas.openxmlformats.org/officeDocument/2006/relationships/image"/><Relationship Id="rId34" Target="../media/image63.png" Type="http://schemas.openxmlformats.org/officeDocument/2006/relationships/image"/><Relationship Id="rId35" Target="../media/image64.svg" Type="http://schemas.openxmlformats.org/officeDocument/2006/relationships/image"/><Relationship Id="rId36" Target="../media/image59.png" Type="http://schemas.openxmlformats.org/officeDocument/2006/relationships/image"/><Relationship Id="rId37" Target="../media/image60.svg" Type="http://schemas.openxmlformats.org/officeDocument/2006/relationships/image"/><Relationship Id="rId38" Target="../media/image67.png" Type="http://schemas.openxmlformats.org/officeDocument/2006/relationships/image"/><Relationship Id="rId39" Target="../media/image68.svg" Type="http://schemas.openxmlformats.org/officeDocument/2006/relationships/image"/><Relationship Id="rId4" Target="../media/image1.png" Type="http://schemas.openxmlformats.org/officeDocument/2006/relationships/image"/><Relationship Id="rId40" Target="../media/image71.png" Type="http://schemas.openxmlformats.org/officeDocument/2006/relationships/image"/><Relationship Id="rId41" Target="../media/image72.svg" Type="http://schemas.openxmlformats.org/officeDocument/2006/relationships/image"/><Relationship Id="rId42" Target="../media/image73.png" Type="http://schemas.openxmlformats.org/officeDocument/2006/relationships/image"/><Relationship Id="rId43" Target="../media/image74.svg" Type="http://schemas.openxmlformats.org/officeDocument/2006/relationships/image"/><Relationship Id="rId44" Target="../media/image75.png" Type="http://schemas.openxmlformats.org/officeDocument/2006/relationships/image"/><Relationship Id="rId45" Target="../media/image76.svg" Type="http://schemas.openxmlformats.org/officeDocument/2006/relationships/image"/><Relationship Id="rId5" Target="../media/image2.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5.png" Type="http://schemas.openxmlformats.org/officeDocument/2006/relationships/image"/><Relationship Id="rId3" Target="../media/image106.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65.png" Type="http://schemas.openxmlformats.org/officeDocument/2006/relationships/image"/><Relationship Id="rId9" Target="../media/image66.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37.png" Type="http://schemas.openxmlformats.org/officeDocument/2006/relationships/image"/><Relationship Id="rId7" Target="../media/image38.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39.png" Type="http://schemas.openxmlformats.org/officeDocument/2006/relationships/image"/><Relationship Id="rId5" Target="../media/image40.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47.png" Type="http://schemas.openxmlformats.org/officeDocument/2006/relationships/image"/><Relationship Id="rId9" Target="../media/image4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10929790" y="253173"/>
            <a:ext cx="6249220" cy="9669973"/>
          </a:xfrm>
          <a:custGeom>
            <a:avLst/>
            <a:gdLst/>
            <a:ahLst/>
            <a:cxnLst/>
            <a:rect r="r" b="b" t="t" l="l"/>
            <a:pathLst>
              <a:path h="9669973" w="6249220">
                <a:moveTo>
                  <a:pt x="0" y="0"/>
                </a:moveTo>
                <a:lnTo>
                  <a:pt x="6249220" y="0"/>
                </a:lnTo>
                <a:lnTo>
                  <a:pt x="6249220" y="9669973"/>
                </a:lnTo>
                <a:lnTo>
                  <a:pt x="0" y="966997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978188" y="1442755"/>
            <a:ext cx="7976831" cy="7715771"/>
          </a:xfrm>
          <a:custGeom>
            <a:avLst/>
            <a:gdLst/>
            <a:ahLst/>
            <a:cxnLst/>
            <a:rect r="r" b="b" t="t" l="l"/>
            <a:pathLst>
              <a:path h="7715771" w="7976831">
                <a:moveTo>
                  <a:pt x="0" y="0"/>
                </a:moveTo>
                <a:lnTo>
                  <a:pt x="7976831" y="0"/>
                </a:lnTo>
                <a:lnTo>
                  <a:pt x="7976831" y="7715772"/>
                </a:lnTo>
                <a:lnTo>
                  <a:pt x="0" y="77157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302746">
            <a:off x="822691" y="1027585"/>
            <a:ext cx="4468619" cy="1470582"/>
          </a:xfrm>
          <a:custGeom>
            <a:avLst/>
            <a:gdLst/>
            <a:ahLst/>
            <a:cxnLst/>
            <a:rect r="r" b="b" t="t" l="l"/>
            <a:pathLst>
              <a:path h="1470582" w="4468619">
                <a:moveTo>
                  <a:pt x="0" y="0"/>
                </a:moveTo>
                <a:lnTo>
                  <a:pt x="4468619" y="0"/>
                </a:lnTo>
                <a:lnTo>
                  <a:pt x="4468619" y="1470582"/>
                </a:lnTo>
                <a:lnTo>
                  <a:pt x="0" y="147058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1302746">
            <a:off x="6777167" y="8042006"/>
            <a:ext cx="4468619" cy="1470582"/>
          </a:xfrm>
          <a:custGeom>
            <a:avLst/>
            <a:gdLst/>
            <a:ahLst/>
            <a:cxnLst/>
            <a:rect r="r" b="b" t="t" l="l"/>
            <a:pathLst>
              <a:path h="1470582" w="4468619">
                <a:moveTo>
                  <a:pt x="0" y="0"/>
                </a:moveTo>
                <a:lnTo>
                  <a:pt x="4468619" y="0"/>
                </a:lnTo>
                <a:lnTo>
                  <a:pt x="4468619" y="1470582"/>
                </a:lnTo>
                <a:lnTo>
                  <a:pt x="0" y="147058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800919" y="4594667"/>
            <a:ext cx="8154100" cy="3463925"/>
          </a:xfrm>
          <a:prstGeom prst="rect">
            <a:avLst/>
          </a:prstGeom>
        </p:spPr>
        <p:txBody>
          <a:bodyPr anchor="t" rtlCol="false" tIns="0" lIns="0" bIns="0" rIns="0">
            <a:spAutoFit/>
          </a:bodyPr>
          <a:lstStyle/>
          <a:p>
            <a:pPr algn="ctr">
              <a:lnSpc>
                <a:spcPts val="12999"/>
              </a:lnSpc>
            </a:pPr>
            <a:r>
              <a:rPr lang="en-US" sz="9999">
                <a:solidFill>
                  <a:srgbClr val="451814"/>
                </a:solidFill>
                <a:latin typeface="Bungee"/>
              </a:rPr>
              <a:t>Parts of The Body</a:t>
            </a:r>
          </a:p>
        </p:txBody>
      </p:sp>
      <p:sp>
        <p:nvSpPr>
          <p:cNvPr name="TextBox 7" id="7"/>
          <p:cNvSpPr txBox="true"/>
          <p:nvPr/>
        </p:nvSpPr>
        <p:spPr>
          <a:xfrm rot="0">
            <a:off x="3057000" y="2379006"/>
            <a:ext cx="5641938" cy="196975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51814"/>
                </a:solidFill>
                <a:latin typeface="More Sugar"/>
              </a:rPr>
              <a:t>Biology Subject</a:t>
            </a:r>
          </a:p>
          <a:p>
            <a:pPr algn="ctr" marL="0" indent="0" lvl="0">
              <a:lnSpc>
                <a:spcPts val="7950"/>
              </a:lnSpc>
              <a:spcBef>
                <a:spcPct val="0"/>
              </a:spcBef>
            </a:pPr>
            <a:r>
              <a:rPr lang="en-US" sz="5300" strike="noStrike" u="none">
                <a:solidFill>
                  <a:srgbClr val="451814"/>
                </a:solidFill>
                <a:latin typeface="More Sugar"/>
              </a:rPr>
              <a:t>for Pre-K: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1308312">
            <a:off x="10787903" y="1556382"/>
            <a:ext cx="7964391" cy="11820989"/>
          </a:xfrm>
          <a:custGeom>
            <a:avLst/>
            <a:gdLst/>
            <a:ahLst/>
            <a:cxnLst/>
            <a:rect r="r" b="b" t="t" l="l"/>
            <a:pathLst>
              <a:path h="11820989" w="7964391">
                <a:moveTo>
                  <a:pt x="0" y="0"/>
                </a:moveTo>
                <a:lnTo>
                  <a:pt x="7964392" y="0"/>
                </a:lnTo>
                <a:lnTo>
                  <a:pt x="7964392" y="11820989"/>
                </a:lnTo>
                <a:lnTo>
                  <a:pt x="0" y="118209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39395">
            <a:off x="-701773" y="1327541"/>
            <a:ext cx="7935091" cy="12278671"/>
          </a:xfrm>
          <a:custGeom>
            <a:avLst/>
            <a:gdLst/>
            <a:ahLst/>
            <a:cxnLst/>
            <a:rect r="r" b="b" t="t" l="l"/>
            <a:pathLst>
              <a:path h="12278671" w="7935091">
                <a:moveTo>
                  <a:pt x="0" y="0"/>
                </a:moveTo>
                <a:lnTo>
                  <a:pt x="7935091" y="0"/>
                </a:lnTo>
                <a:lnTo>
                  <a:pt x="7935091" y="12278671"/>
                </a:lnTo>
                <a:lnTo>
                  <a:pt x="0" y="1227867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261690" y="170776"/>
            <a:ext cx="9764621" cy="9945447"/>
          </a:xfrm>
          <a:custGeom>
            <a:avLst/>
            <a:gdLst/>
            <a:ahLst/>
            <a:cxnLst/>
            <a:rect r="r" b="b" t="t" l="l"/>
            <a:pathLst>
              <a:path h="9945447" w="9764621">
                <a:moveTo>
                  <a:pt x="0" y="0"/>
                </a:moveTo>
                <a:lnTo>
                  <a:pt x="9764620" y="0"/>
                </a:lnTo>
                <a:lnTo>
                  <a:pt x="9764620" y="9945448"/>
                </a:lnTo>
                <a:lnTo>
                  <a:pt x="0" y="99454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4838816" y="2675741"/>
            <a:ext cx="8610368" cy="6704697"/>
            <a:chOff x="0" y="0"/>
            <a:chExt cx="11480490" cy="8939595"/>
          </a:xfrm>
        </p:grpSpPr>
        <p:sp>
          <p:nvSpPr>
            <p:cNvPr name="TextBox 6" id="6"/>
            <p:cNvSpPr txBox="true"/>
            <p:nvPr/>
          </p:nvSpPr>
          <p:spPr>
            <a:xfrm rot="0">
              <a:off x="0" y="-200025"/>
              <a:ext cx="11480490" cy="7764992"/>
            </a:xfrm>
            <a:prstGeom prst="rect">
              <a:avLst/>
            </a:prstGeom>
          </p:spPr>
          <p:txBody>
            <a:bodyPr anchor="t" rtlCol="false" tIns="0" lIns="0" bIns="0" rIns="0">
              <a:spAutoFit/>
            </a:bodyPr>
            <a:lstStyle/>
            <a:p>
              <a:pPr algn="ctr" marL="0" indent="0" lvl="0">
                <a:lnSpc>
                  <a:spcPts val="9099"/>
                </a:lnSpc>
                <a:spcBef>
                  <a:spcPct val="0"/>
                </a:spcBef>
              </a:pPr>
              <a:r>
                <a:rPr lang="en-US" sz="6999" strike="noStrike" u="none">
                  <a:solidFill>
                    <a:srgbClr val="451814"/>
                  </a:solidFill>
                  <a:latin typeface="Bungee"/>
                </a:rPr>
                <a:t>Write an original</a:t>
              </a:r>
            </a:p>
            <a:p>
              <a:pPr algn="ctr" marL="0" indent="0" lvl="0">
                <a:lnSpc>
                  <a:spcPts val="9099"/>
                </a:lnSpc>
                <a:spcBef>
                  <a:spcPct val="0"/>
                </a:spcBef>
              </a:pPr>
              <a:r>
                <a:rPr lang="en-US" sz="6999" strike="noStrike" u="none">
                  <a:solidFill>
                    <a:srgbClr val="451814"/>
                  </a:solidFill>
                  <a:latin typeface="Bungee"/>
                </a:rPr>
                <a:t>statement or</a:t>
              </a:r>
            </a:p>
            <a:p>
              <a:pPr algn="ctr" marL="0" indent="0" lvl="0">
                <a:lnSpc>
                  <a:spcPts val="9099"/>
                </a:lnSpc>
                <a:spcBef>
                  <a:spcPct val="0"/>
                </a:spcBef>
              </a:pPr>
              <a:r>
                <a:rPr lang="en-US" sz="6999" strike="noStrike" u="none">
                  <a:solidFill>
                    <a:srgbClr val="451814"/>
                  </a:solidFill>
                  <a:latin typeface="Bungee"/>
                </a:rPr>
                <a:t>inspiring quote</a:t>
              </a:r>
            </a:p>
          </p:txBody>
        </p:sp>
        <p:sp>
          <p:nvSpPr>
            <p:cNvPr name="TextBox 7" id="7"/>
            <p:cNvSpPr txBox="true"/>
            <p:nvPr/>
          </p:nvSpPr>
          <p:spPr>
            <a:xfrm rot="0">
              <a:off x="1118386" y="8436083"/>
              <a:ext cx="9243718" cy="503513"/>
            </a:xfrm>
            <a:prstGeom prst="rect">
              <a:avLst/>
            </a:prstGeom>
          </p:spPr>
          <p:txBody>
            <a:bodyPr anchor="t" rtlCol="false" tIns="0" lIns="0" bIns="0" rIns="0">
              <a:spAutoFit/>
            </a:bodyPr>
            <a:lstStyle/>
            <a:p>
              <a:pPr algn="ctr" marL="0" indent="0" lvl="0">
                <a:lnSpc>
                  <a:spcPts val="3204"/>
                </a:lnSpc>
                <a:spcBef>
                  <a:spcPct val="0"/>
                </a:spcBef>
              </a:pPr>
              <a:r>
                <a:rPr lang="en-US" sz="2288" strike="noStrike" u="none">
                  <a:solidFill>
                    <a:srgbClr val="451814"/>
                  </a:solidFill>
                  <a:latin typeface="Rajdhani Semi-Bold"/>
                </a:rPr>
                <a:t>Include a credit, citation, or supporting message</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grpSp>
        <p:nvGrpSpPr>
          <p:cNvPr name="Group 2" id="2"/>
          <p:cNvGrpSpPr/>
          <p:nvPr/>
        </p:nvGrpSpPr>
        <p:grpSpPr>
          <a:xfrm rot="0">
            <a:off x="5585759" y="2202948"/>
            <a:ext cx="7116483" cy="5881104"/>
            <a:chOff x="0" y="0"/>
            <a:chExt cx="9488643" cy="7841472"/>
          </a:xfrm>
        </p:grpSpPr>
        <p:sp>
          <p:nvSpPr>
            <p:cNvPr name="Freeform 3" id="3"/>
            <p:cNvSpPr/>
            <p:nvPr/>
          </p:nvSpPr>
          <p:spPr>
            <a:xfrm flipH="false" flipV="false" rot="0">
              <a:off x="0" y="0"/>
              <a:ext cx="9488643" cy="3736153"/>
            </a:xfrm>
            <a:custGeom>
              <a:avLst/>
              <a:gdLst/>
              <a:ahLst/>
              <a:cxnLst/>
              <a:rect r="r" b="b" t="t" l="l"/>
              <a:pathLst>
                <a:path h="3736153" w="9488643">
                  <a:moveTo>
                    <a:pt x="0" y="0"/>
                  </a:moveTo>
                  <a:lnTo>
                    <a:pt x="9488643" y="0"/>
                  </a:lnTo>
                  <a:lnTo>
                    <a:pt x="9488643" y="3736153"/>
                  </a:lnTo>
                  <a:lnTo>
                    <a:pt x="0" y="37361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660853" y="3624829"/>
              <a:ext cx="6166937" cy="4216643"/>
            </a:xfrm>
            <a:custGeom>
              <a:avLst/>
              <a:gdLst/>
              <a:ahLst/>
              <a:cxnLst/>
              <a:rect r="r" b="b" t="t" l="l"/>
              <a:pathLst>
                <a:path h="4216643" w="6166937">
                  <a:moveTo>
                    <a:pt x="0" y="0"/>
                  </a:moveTo>
                  <a:lnTo>
                    <a:pt x="6166937" y="0"/>
                  </a:lnTo>
                  <a:lnTo>
                    <a:pt x="6166937" y="4216643"/>
                  </a:lnTo>
                  <a:lnTo>
                    <a:pt x="0" y="42166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5" id="5"/>
          <p:cNvSpPr txBox="true"/>
          <p:nvPr/>
        </p:nvSpPr>
        <p:spPr>
          <a:xfrm rot="0">
            <a:off x="13394642" y="8710947"/>
            <a:ext cx="4881704" cy="763270"/>
          </a:xfrm>
          <a:prstGeom prst="rect">
            <a:avLst/>
          </a:prstGeom>
        </p:spPr>
        <p:txBody>
          <a:bodyPr anchor="t" rtlCol="false" tIns="0" lIns="0" bIns="0" rIns="0">
            <a:spAutoFit/>
          </a:bodyPr>
          <a:lstStyle/>
          <a:p>
            <a:pPr>
              <a:lnSpc>
                <a:spcPts val="3079"/>
              </a:lnSpc>
            </a:pPr>
            <a:r>
              <a:rPr lang="en-US" sz="2199">
                <a:solidFill>
                  <a:srgbClr val="FFFFFF"/>
                </a:solidFill>
                <a:latin typeface="Rajdhani Semi-Bold"/>
              </a:rPr>
              <a:t>Briefly elaborate on what you</a:t>
            </a:r>
          </a:p>
          <a:p>
            <a:pPr marL="0" indent="0" lvl="0">
              <a:lnSpc>
                <a:spcPts val="3079"/>
              </a:lnSpc>
              <a:spcBef>
                <a:spcPct val="0"/>
              </a:spcBef>
            </a:pPr>
            <a:r>
              <a:rPr lang="en-US" sz="2199">
                <a:solidFill>
                  <a:srgbClr val="FFFFFF"/>
                </a:solidFill>
                <a:latin typeface="Rajdhani Semi-Bold"/>
              </a:rPr>
              <a:t>want to discuss.</a:t>
            </a:r>
            <a:r>
              <a:rPr lang="en-US" sz="2199">
                <a:solidFill>
                  <a:srgbClr val="FFFFFF"/>
                </a:solidFill>
                <a:latin typeface="Rajdhani Semi-Bold"/>
              </a:rPr>
              <a:t> </a:t>
            </a:r>
          </a:p>
        </p:txBody>
      </p:sp>
      <p:sp>
        <p:nvSpPr>
          <p:cNvPr name="TextBox 6" id="6"/>
          <p:cNvSpPr txBox="true"/>
          <p:nvPr/>
        </p:nvSpPr>
        <p:spPr>
          <a:xfrm rot="0">
            <a:off x="13394642" y="3508766"/>
            <a:ext cx="4881704" cy="763270"/>
          </a:xfrm>
          <a:prstGeom prst="rect">
            <a:avLst/>
          </a:prstGeom>
        </p:spPr>
        <p:txBody>
          <a:bodyPr anchor="t" rtlCol="false" tIns="0" lIns="0" bIns="0" rIns="0">
            <a:spAutoFit/>
          </a:bodyPr>
          <a:lstStyle/>
          <a:p>
            <a:pPr>
              <a:lnSpc>
                <a:spcPts val="3079"/>
              </a:lnSpc>
            </a:pPr>
            <a:r>
              <a:rPr lang="en-US" sz="2199">
                <a:solidFill>
                  <a:srgbClr val="FFFFFF"/>
                </a:solidFill>
                <a:latin typeface="Rajdhani Semi-Bold"/>
              </a:rPr>
              <a:t>Briefly elaborate on what you</a:t>
            </a:r>
          </a:p>
          <a:p>
            <a:pPr marL="0" indent="0" lvl="0">
              <a:lnSpc>
                <a:spcPts val="3079"/>
              </a:lnSpc>
              <a:spcBef>
                <a:spcPct val="0"/>
              </a:spcBef>
            </a:pPr>
            <a:r>
              <a:rPr lang="en-US" sz="2199">
                <a:solidFill>
                  <a:srgbClr val="FFFFFF"/>
                </a:solidFill>
                <a:latin typeface="Rajdhani Semi-Bold"/>
              </a:rPr>
              <a:t>want to discuss.</a:t>
            </a:r>
            <a:r>
              <a:rPr lang="en-US" sz="2199">
                <a:solidFill>
                  <a:srgbClr val="FFFFFF"/>
                </a:solidFill>
                <a:latin typeface="Rajdhani Semi-Bold"/>
              </a:rPr>
              <a:t> </a:t>
            </a:r>
          </a:p>
        </p:txBody>
      </p:sp>
      <p:sp>
        <p:nvSpPr>
          <p:cNvPr name="TextBox 7" id="7"/>
          <p:cNvSpPr txBox="true"/>
          <p:nvPr/>
        </p:nvSpPr>
        <p:spPr>
          <a:xfrm rot="0">
            <a:off x="-146195" y="3508766"/>
            <a:ext cx="4881704" cy="763270"/>
          </a:xfrm>
          <a:prstGeom prst="rect">
            <a:avLst/>
          </a:prstGeom>
        </p:spPr>
        <p:txBody>
          <a:bodyPr anchor="t" rtlCol="false" tIns="0" lIns="0" bIns="0" rIns="0">
            <a:spAutoFit/>
          </a:bodyPr>
          <a:lstStyle/>
          <a:p>
            <a:pPr algn="r">
              <a:lnSpc>
                <a:spcPts val="3079"/>
              </a:lnSpc>
            </a:pPr>
            <a:r>
              <a:rPr lang="en-US" sz="2199">
                <a:solidFill>
                  <a:srgbClr val="FFFFFF"/>
                </a:solidFill>
                <a:latin typeface="Rajdhani Semi-Bold"/>
              </a:rPr>
              <a:t>Briefly elaborate on what you</a:t>
            </a:r>
          </a:p>
          <a:p>
            <a:pPr algn="r" marL="0" indent="0" lvl="0">
              <a:lnSpc>
                <a:spcPts val="3079"/>
              </a:lnSpc>
              <a:spcBef>
                <a:spcPct val="0"/>
              </a:spcBef>
            </a:pPr>
            <a:r>
              <a:rPr lang="en-US" sz="2199">
                <a:solidFill>
                  <a:srgbClr val="FFFFFF"/>
                </a:solidFill>
                <a:latin typeface="Rajdhani Semi-Bold"/>
              </a:rPr>
              <a:t>want to discuss.</a:t>
            </a:r>
            <a:r>
              <a:rPr lang="en-US" sz="2199">
                <a:solidFill>
                  <a:srgbClr val="FFFFFF"/>
                </a:solidFill>
                <a:latin typeface="Rajdhani Semi-Bold"/>
              </a:rPr>
              <a:t> </a:t>
            </a:r>
          </a:p>
        </p:txBody>
      </p:sp>
      <p:sp>
        <p:nvSpPr>
          <p:cNvPr name="TextBox 8" id="8"/>
          <p:cNvSpPr txBox="true"/>
          <p:nvPr/>
        </p:nvSpPr>
        <p:spPr>
          <a:xfrm rot="0">
            <a:off x="322616" y="8691023"/>
            <a:ext cx="4881704" cy="763270"/>
          </a:xfrm>
          <a:prstGeom prst="rect">
            <a:avLst/>
          </a:prstGeom>
        </p:spPr>
        <p:txBody>
          <a:bodyPr anchor="t" rtlCol="false" tIns="0" lIns="0" bIns="0" rIns="0">
            <a:spAutoFit/>
          </a:bodyPr>
          <a:lstStyle/>
          <a:p>
            <a:pPr algn="r">
              <a:lnSpc>
                <a:spcPts val="3079"/>
              </a:lnSpc>
            </a:pPr>
            <a:r>
              <a:rPr lang="en-US" sz="2199">
                <a:solidFill>
                  <a:srgbClr val="FFFFFF"/>
                </a:solidFill>
                <a:latin typeface="Rajdhani Semi-Bold"/>
              </a:rPr>
              <a:t>Briefly elaborate on what you</a:t>
            </a:r>
          </a:p>
          <a:p>
            <a:pPr algn="r" marL="0" indent="0" lvl="0">
              <a:lnSpc>
                <a:spcPts val="3079"/>
              </a:lnSpc>
              <a:spcBef>
                <a:spcPct val="0"/>
              </a:spcBef>
            </a:pPr>
            <a:r>
              <a:rPr lang="en-US" sz="2199">
                <a:solidFill>
                  <a:srgbClr val="FFFFFF"/>
                </a:solidFill>
                <a:latin typeface="Rajdhani Semi-Bold"/>
              </a:rPr>
              <a:t>want to discuss.</a:t>
            </a:r>
            <a:r>
              <a:rPr lang="en-US" sz="2199">
                <a:solidFill>
                  <a:srgbClr val="FFFFFF"/>
                </a:solidFill>
                <a:latin typeface="Rajdhani Semi-Bold"/>
              </a:rPr>
              <a:t> </a:t>
            </a:r>
          </a:p>
        </p:txBody>
      </p:sp>
      <p:sp>
        <p:nvSpPr>
          <p:cNvPr name="TextBox 9" id="9"/>
          <p:cNvSpPr txBox="true"/>
          <p:nvPr/>
        </p:nvSpPr>
        <p:spPr>
          <a:xfrm rot="0">
            <a:off x="13269396" y="6681991"/>
            <a:ext cx="5585759" cy="1713859"/>
          </a:xfrm>
          <a:prstGeom prst="rect">
            <a:avLst/>
          </a:prstGeom>
        </p:spPr>
        <p:txBody>
          <a:bodyPr anchor="t" rtlCol="false" tIns="0" lIns="0" bIns="0" rIns="0">
            <a:spAutoFit/>
          </a:bodyPr>
          <a:lstStyle/>
          <a:p>
            <a:pPr>
              <a:lnSpc>
                <a:spcPts val="6890"/>
              </a:lnSpc>
            </a:pPr>
            <a:r>
              <a:rPr lang="en-US" sz="5300">
                <a:solidFill>
                  <a:srgbClr val="FFFFFF"/>
                </a:solidFill>
                <a:latin typeface="More Sugar"/>
              </a:rPr>
              <a:t>Add a</a:t>
            </a:r>
          </a:p>
          <a:p>
            <a:pPr marL="0" indent="0" lvl="0">
              <a:lnSpc>
                <a:spcPts val="6890"/>
              </a:lnSpc>
            </a:pPr>
            <a:r>
              <a:rPr lang="en-US" sz="5300">
                <a:solidFill>
                  <a:srgbClr val="FFFFFF"/>
                </a:solidFill>
                <a:latin typeface="More Sugar"/>
              </a:rPr>
              <a:t>main point</a:t>
            </a:r>
          </a:p>
        </p:txBody>
      </p:sp>
      <p:sp>
        <p:nvSpPr>
          <p:cNvPr name="TextBox 10" id="10"/>
          <p:cNvSpPr txBox="true"/>
          <p:nvPr/>
        </p:nvSpPr>
        <p:spPr>
          <a:xfrm rot="0">
            <a:off x="13269396" y="1479811"/>
            <a:ext cx="5585759" cy="1713859"/>
          </a:xfrm>
          <a:prstGeom prst="rect">
            <a:avLst/>
          </a:prstGeom>
        </p:spPr>
        <p:txBody>
          <a:bodyPr anchor="t" rtlCol="false" tIns="0" lIns="0" bIns="0" rIns="0">
            <a:spAutoFit/>
          </a:bodyPr>
          <a:lstStyle/>
          <a:p>
            <a:pPr>
              <a:lnSpc>
                <a:spcPts val="6890"/>
              </a:lnSpc>
            </a:pPr>
            <a:r>
              <a:rPr lang="en-US" sz="5300">
                <a:solidFill>
                  <a:srgbClr val="FFFFFF"/>
                </a:solidFill>
                <a:latin typeface="More Sugar"/>
              </a:rPr>
              <a:t>Add a</a:t>
            </a:r>
          </a:p>
          <a:p>
            <a:pPr marL="0" indent="0" lvl="0">
              <a:lnSpc>
                <a:spcPts val="6890"/>
              </a:lnSpc>
            </a:pPr>
            <a:r>
              <a:rPr lang="en-US" sz="5300">
                <a:solidFill>
                  <a:srgbClr val="FFFFFF"/>
                </a:solidFill>
                <a:latin typeface="More Sugar"/>
              </a:rPr>
              <a:t>main point</a:t>
            </a:r>
          </a:p>
        </p:txBody>
      </p:sp>
      <p:sp>
        <p:nvSpPr>
          <p:cNvPr name="TextBox 11" id="11"/>
          <p:cNvSpPr txBox="true"/>
          <p:nvPr/>
        </p:nvSpPr>
        <p:spPr>
          <a:xfrm rot="0">
            <a:off x="-850250" y="1479811"/>
            <a:ext cx="5585759" cy="1713859"/>
          </a:xfrm>
          <a:prstGeom prst="rect">
            <a:avLst/>
          </a:prstGeom>
        </p:spPr>
        <p:txBody>
          <a:bodyPr anchor="t" rtlCol="false" tIns="0" lIns="0" bIns="0" rIns="0">
            <a:spAutoFit/>
          </a:bodyPr>
          <a:lstStyle/>
          <a:p>
            <a:pPr algn="r">
              <a:lnSpc>
                <a:spcPts val="6890"/>
              </a:lnSpc>
            </a:pPr>
            <a:r>
              <a:rPr lang="en-US" sz="5300">
                <a:solidFill>
                  <a:srgbClr val="FFFFFF"/>
                </a:solidFill>
                <a:latin typeface="More Sugar"/>
              </a:rPr>
              <a:t>Add a</a:t>
            </a:r>
          </a:p>
          <a:p>
            <a:pPr algn="r" marL="0" indent="0" lvl="0">
              <a:lnSpc>
                <a:spcPts val="6890"/>
              </a:lnSpc>
            </a:pPr>
            <a:r>
              <a:rPr lang="en-US" sz="5300">
                <a:solidFill>
                  <a:srgbClr val="FFFFFF"/>
                </a:solidFill>
                <a:latin typeface="More Sugar"/>
              </a:rPr>
              <a:t>main point</a:t>
            </a:r>
          </a:p>
        </p:txBody>
      </p:sp>
      <p:sp>
        <p:nvSpPr>
          <p:cNvPr name="TextBox 12" id="12"/>
          <p:cNvSpPr txBox="true"/>
          <p:nvPr/>
        </p:nvSpPr>
        <p:spPr>
          <a:xfrm rot="0">
            <a:off x="-381439" y="6662067"/>
            <a:ext cx="5585759" cy="1713859"/>
          </a:xfrm>
          <a:prstGeom prst="rect">
            <a:avLst/>
          </a:prstGeom>
        </p:spPr>
        <p:txBody>
          <a:bodyPr anchor="t" rtlCol="false" tIns="0" lIns="0" bIns="0" rIns="0">
            <a:spAutoFit/>
          </a:bodyPr>
          <a:lstStyle/>
          <a:p>
            <a:pPr algn="r">
              <a:lnSpc>
                <a:spcPts val="6890"/>
              </a:lnSpc>
            </a:pPr>
            <a:r>
              <a:rPr lang="en-US" sz="5300">
                <a:solidFill>
                  <a:srgbClr val="FFFFFF"/>
                </a:solidFill>
                <a:latin typeface="More Sugar"/>
              </a:rPr>
              <a:t>Add a</a:t>
            </a:r>
          </a:p>
          <a:p>
            <a:pPr algn="r" marL="0" indent="0" lvl="0">
              <a:lnSpc>
                <a:spcPts val="6890"/>
              </a:lnSpc>
            </a:pPr>
            <a:r>
              <a:rPr lang="en-US" sz="5300">
                <a:solidFill>
                  <a:srgbClr val="FFFFFF"/>
                </a:solidFill>
                <a:latin typeface="More Sugar"/>
              </a:rPr>
              <a:t>main point</a:t>
            </a:r>
          </a:p>
        </p:txBody>
      </p:sp>
      <p:grpSp>
        <p:nvGrpSpPr>
          <p:cNvPr name="Group 13" id="13"/>
          <p:cNvGrpSpPr/>
          <p:nvPr/>
        </p:nvGrpSpPr>
        <p:grpSpPr>
          <a:xfrm rot="0">
            <a:off x="6421664" y="2515033"/>
            <a:ext cx="524124" cy="524124"/>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6" id="16"/>
          <p:cNvGrpSpPr/>
          <p:nvPr/>
        </p:nvGrpSpPr>
        <p:grpSpPr>
          <a:xfrm rot="0">
            <a:off x="10391750" y="4009975"/>
            <a:ext cx="524124" cy="524124"/>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9" id="19"/>
          <p:cNvGrpSpPr/>
          <p:nvPr/>
        </p:nvGrpSpPr>
        <p:grpSpPr>
          <a:xfrm rot="0">
            <a:off x="8881938" y="5691098"/>
            <a:ext cx="524124" cy="524124"/>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22" id="22"/>
          <p:cNvGrpSpPr/>
          <p:nvPr/>
        </p:nvGrpSpPr>
        <p:grpSpPr>
          <a:xfrm rot="0">
            <a:off x="8881938" y="2669546"/>
            <a:ext cx="524124" cy="524124"/>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4" id="24"/>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6273411" y="7373352"/>
            <a:ext cx="5741179" cy="2913648"/>
          </a:xfrm>
          <a:custGeom>
            <a:avLst/>
            <a:gdLst/>
            <a:ahLst/>
            <a:cxnLst/>
            <a:rect r="r" b="b" t="t" l="l"/>
            <a:pathLst>
              <a:path h="2913648" w="5741179">
                <a:moveTo>
                  <a:pt x="0" y="0"/>
                </a:moveTo>
                <a:lnTo>
                  <a:pt x="5741178" y="0"/>
                </a:lnTo>
                <a:lnTo>
                  <a:pt x="5741178" y="2913648"/>
                </a:lnTo>
                <a:lnTo>
                  <a:pt x="0" y="291364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443367" y="3871337"/>
            <a:ext cx="19174734" cy="2779011"/>
            <a:chOff x="0" y="0"/>
            <a:chExt cx="25566313" cy="3705348"/>
          </a:xfrm>
        </p:grpSpPr>
        <p:sp>
          <p:nvSpPr>
            <p:cNvPr name="Freeform 4" id="4"/>
            <p:cNvSpPr/>
            <p:nvPr/>
          </p:nvSpPr>
          <p:spPr>
            <a:xfrm flipH="false" flipV="false" rot="0">
              <a:off x="19661375" y="0"/>
              <a:ext cx="5904938" cy="3705348"/>
            </a:xfrm>
            <a:custGeom>
              <a:avLst/>
              <a:gdLst/>
              <a:ahLst/>
              <a:cxnLst/>
              <a:rect r="r" b="b" t="t" l="l"/>
              <a:pathLst>
                <a:path h="3705348" w="5904938">
                  <a:moveTo>
                    <a:pt x="0" y="0"/>
                  </a:moveTo>
                  <a:lnTo>
                    <a:pt x="5904938" y="0"/>
                  </a:lnTo>
                  <a:lnTo>
                    <a:pt x="5904938" y="3705348"/>
                  </a:lnTo>
                  <a:lnTo>
                    <a:pt x="0" y="37053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false" rot="0">
              <a:off x="0" y="0"/>
              <a:ext cx="5904938" cy="3705348"/>
            </a:xfrm>
            <a:custGeom>
              <a:avLst/>
              <a:gdLst/>
              <a:ahLst/>
              <a:cxnLst/>
              <a:rect r="r" b="b" t="t" l="l"/>
              <a:pathLst>
                <a:path h="3705348" w="5904938">
                  <a:moveTo>
                    <a:pt x="5904938" y="0"/>
                  </a:moveTo>
                  <a:lnTo>
                    <a:pt x="0" y="0"/>
                  </a:lnTo>
                  <a:lnTo>
                    <a:pt x="0" y="3705348"/>
                  </a:lnTo>
                  <a:lnTo>
                    <a:pt x="5904938" y="3705348"/>
                  </a:lnTo>
                  <a:lnTo>
                    <a:pt x="5904938"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6" id="6"/>
          <p:cNvGrpSpPr/>
          <p:nvPr/>
        </p:nvGrpSpPr>
        <p:grpSpPr>
          <a:xfrm rot="0">
            <a:off x="1866175" y="1986003"/>
            <a:ext cx="13968938" cy="5689168"/>
            <a:chOff x="0" y="0"/>
            <a:chExt cx="18625251" cy="7585557"/>
          </a:xfrm>
        </p:grpSpPr>
        <p:sp>
          <p:nvSpPr>
            <p:cNvPr name="Freeform 7" id="7"/>
            <p:cNvSpPr/>
            <p:nvPr/>
          </p:nvSpPr>
          <p:spPr>
            <a:xfrm flipH="false" flipV="false" rot="0">
              <a:off x="0" y="0"/>
              <a:ext cx="18625251" cy="7585557"/>
            </a:xfrm>
            <a:custGeom>
              <a:avLst/>
              <a:gdLst/>
              <a:ahLst/>
              <a:cxnLst/>
              <a:rect r="r" b="b" t="t" l="l"/>
              <a:pathLst>
                <a:path h="7585557" w="18625251">
                  <a:moveTo>
                    <a:pt x="0" y="0"/>
                  </a:moveTo>
                  <a:lnTo>
                    <a:pt x="18625251" y="0"/>
                  </a:lnTo>
                  <a:lnTo>
                    <a:pt x="18625251" y="7585557"/>
                  </a:lnTo>
                  <a:lnTo>
                    <a:pt x="0" y="75855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674461" y="4542786"/>
              <a:ext cx="15276330" cy="2158453"/>
            </a:xfrm>
            <a:prstGeom prst="rect">
              <a:avLst/>
            </a:prstGeom>
          </p:spPr>
          <p:txBody>
            <a:bodyPr anchor="t" rtlCol="false" tIns="0" lIns="0" bIns="0" rIns="0">
              <a:spAutoFit/>
            </a:bodyPr>
            <a:lstStyle/>
            <a:p>
              <a:pPr algn="ctr" marL="0" indent="0" lvl="0">
                <a:lnSpc>
                  <a:spcPts val="12138"/>
                </a:lnSpc>
                <a:spcBef>
                  <a:spcPct val="0"/>
                </a:spcBef>
              </a:pPr>
              <a:r>
                <a:rPr lang="en-US" sz="9337" strike="noStrike" u="none">
                  <a:solidFill>
                    <a:srgbClr val="451814"/>
                  </a:solidFill>
                  <a:latin typeface="Bungee"/>
                </a:rPr>
                <a:t>Section Header</a:t>
              </a:r>
            </a:p>
          </p:txBody>
        </p:sp>
        <p:sp>
          <p:nvSpPr>
            <p:cNvPr name="TextBox 9" id="9"/>
            <p:cNvSpPr txBox="true"/>
            <p:nvPr/>
          </p:nvSpPr>
          <p:spPr>
            <a:xfrm rot="0">
              <a:off x="7672981" y="3015148"/>
              <a:ext cx="3279289" cy="1488586"/>
            </a:xfrm>
            <a:prstGeom prst="rect">
              <a:avLst/>
            </a:prstGeom>
          </p:spPr>
          <p:txBody>
            <a:bodyPr anchor="t" rtlCol="false" tIns="0" lIns="0" bIns="0" rIns="0">
              <a:spAutoFit/>
            </a:bodyPr>
            <a:lstStyle/>
            <a:p>
              <a:pPr algn="l" marL="0" indent="0" lvl="0">
                <a:lnSpc>
                  <a:spcPts val="9191"/>
                </a:lnSpc>
                <a:spcBef>
                  <a:spcPct val="0"/>
                </a:spcBef>
              </a:pPr>
              <a:r>
                <a:rPr lang="en-US" sz="7070" strike="noStrike" u="none">
                  <a:solidFill>
                    <a:srgbClr val="451814"/>
                  </a:solidFill>
                  <a:latin typeface="More Sugar"/>
                </a:rPr>
                <a:t>Add a</a:t>
              </a:r>
            </a:p>
          </p:txBody>
        </p:sp>
      </p:grpSp>
      <p:sp>
        <p:nvSpPr>
          <p:cNvPr name="Freeform 10" id="10"/>
          <p:cNvSpPr/>
          <p:nvPr/>
        </p:nvSpPr>
        <p:spPr>
          <a:xfrm flipH="false" flipV="false" rot="0">
            <a:off x="5543551" y="23289"/>
            <a:ext cx="7200899" cy="2934366"/>
          </a:xfrm>
          <a:custGeom>
            <a:avLst/>
            <a:gdLst/>
            <a:ahLst/>
            <a:cxnLst/>
            <a:rect r="r" b="b" t="t" l="l"/>
            <a:pathLst>
              <a:path h="2934366" w="7200899">
                <a:moveTo>
                  <a:pt x="0" y="0"/>
                </a:moveTo>
                <a:lnTo>
                  <a:pt x="7200898" y="0"/>
                </a:lnTo>
                <a:lnTo>
                  <a:pt x="7200898" y="2934366"/>
                </a:lnTo>
                <a:lnTo>
                  <a:pt x="0" y="293436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230555" y="-996536"/>
            <a:ext cx="9826891" cy="16230600"/>
          </a:xfrm>
          <a:custGeom>
            <a:avLst/>
            <a:gdLst/>
            <a:ahLst/>
            <a:cxnLst/>
            <a:rect r="r" b="b" t="t" l="l"/>
            <a:pathLst>
              <a:path h="16230600" w="9826891">
                <a:moveTo>
                  <a:pt x="0" y="0"/>
                </a:moveTo>
                <a:lnTo>
                  <a:pt x="9826890" y="0"/>
                </a:lnTo>
                <a:lnTo>
                  <a:pt x="9826890" y="16230600"/>
                </a:lnTo>
                <a:lnTo>
                  <a:pt x="0" y="16230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451317" y="3175293"/>
            <a:ext cx="3385365" cy="3300731"/>
          </a:xfrm>
          <a:custGeom>
            <a:avLst/>
            <a:gdLst/>
            <a:ahLst/>
            <a:cxnLst/>
            <a:rect r="r" b="b" t="t" l="l"/>
            <a:pathLst>
              <a:path h="3300731" w="3385365">
                <a:moveTo>
                  <a:pt x="0" y="0"/>
                </a:moveTo>
                <a:lnTo>
                  <a:pt x="3385366" y="0"/>
                </a:lnTo>
                <a:lnTo>
                  <a:pt x="3385366" y="3300731"/>
                </a:lnTo>
                <a:lnTo>
                  <a:pt x="0" y="33007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060144" y="3454586"/>
            <a:ext cx="3385365" cy="2742146"/>
          </a:xfrm>
          <a:custGeom>
            <a:avLst/>
            <a:gdLst/>
            <a:ahLst/>
            <a:cxnLst/>
            <a:rect r="r" b="b" t="t" l="l"/>
            <a:pathLst>
              <a:path h="2742146" w="3385365">
                <a:moveTo>
                  <a:pt x="0" y="0"/>
                </a:moveTo>
                <a:lnTo>
                  <a:pt x="3385366" y="0"/>
                </a:lnTo>
                <a:lnTo>
                  <a:pt x="3385366" y="2742146"/>
                </a:lnTo>
                <a:lnTo>
                  <a:pt x="0" y="274214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838353" y="3360031"/>
            <a:ext cx="3393639" cy="2931256"/>
          </a:xfrm>
          <a:custGeom>
            <a:avLst/>
            <a:gdLst/>
            <a:ahLst/>
            <a:cxnLst/>
            <a:rect r="r" b="b" t="t" l="l"/>
            <a:pathLst>
              <a:path h="2931256" w="3393639">
                <a:moveTo>
                  <a:pt x="0" y="0"/>
                </a:moveTo>
                <a:lnTo>
                  <a:pt x="3393639" y="0"/>
                </a:lnTo>
                <a:lnTo>
                  <a:pt x="3393639" y="2931255"/>
                </a:lnTo>
                <a:lnTo>
                  <a:pt x="0" y="293125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281125" y="400614"/>
            <a:ext cx="15725750" cy="1530349"/>
          </a:xfrm>
          <a:prstGeom prst="rect">
            <a:avLst/>
          </a:prstGeom>
        </p:spPr>
        <p:txBody>
          <a:bodyPr anchor="t" rtlCol="false" tIns="0" lIns="0" bIns="0" rIns="0">
            <a:spAutoFit/>
          </a:bodyPr>
          <a:lstStyle/>
          <a:p>
            <a:pPr algn="ctr" marL="0" indent="0" lvl="0">
              <a:lnSpc>
                <a:spcPts val="11200"/>
              </a:lnSpc>
              <a:spcBef>
                <a:spcPct val="0"/>
              </a:spcBef>
            </a:pPr>
            <a:r>
              <a:rPr lang="en-US" sz="8000" u="none">
                <a:solidFill>
                  <a:srgbClr val="FFFFFF"/>
                </a:solidFill>
                <a:latin typeface="Bungee"/>
              </a:rPr>
              <a:t>Write your topic or idea</a:t>
            </a:r>
          </a:p>
        </p:txBody>
      </p:sp>
      <p:sp>
        <p:nvSpPr>
          <p:cNvPr name="TextBox 7" id="7"/>
          <p:cNvSpPr txBox="true"/>
          <p:nvPr/>
        </p:nvSpPr>
        <p:spPr>
          <a:xfrm rot="0">
            <a:off x="7451317" y="6835434"/>
            <a:ext cx="3385365" cy="1713859"/>
          </a:xfrm>
          <a:prstGeom prst="rect">
            <a:avLst/>
          </a:prstGeom>
        </p:spPr>
        <p:txBody>
          <a:bodyPr anchor="t" rtlCol="false" tIns="0" lIns="0" bIns="0" rIns="0">
            <a:spAutoFit/>
          </a:bodyPr>
          <a:lstStyle/>
          <a:p>
            <a:pPr algn="ctr" marL="0" indent="0" lvl="0">
              <a:lnSpc>
                <a:spcPts val="6890"/>
              </a:lnSpc>
              <a:spcBef>
                <a:spcPct val="0"/>
              </a:spcBef>
            </a:pPr>
            <a:r>
              <a:rPr lang="en-US" sz="5300" strike="noStrike" u="none">
                <a:solidFill>
                  <a:srgbClr val="451814"/>
                </a:solidFill>
                <a:latin typeface="More Sugar"/>
              </a:rPr>
              <a:t>Add a main point</a:t>
            </a:r>
          </a:p>
        </p:txBody>
      </p:sp>
      <p:sp>
        <p:nvSpPr>
          <p:cNvPr name="TextBox 8" id="8"/>
          <p:cNvSpPr txBox="true"/>
          <p:nvPr/>
        </p:nvSpPr>
        <p:spPr>
          <a:xfrm rot="0">
            <a:off x="7158597" y="8495063"/>
            <a:ext cx="3970806" cy="763237"/>
          </a:xfrm>
          <a:prstGeom prst="rect">
            <a:avLst/>
          </a:prstGeom>
        </p:spPr>
        <p:txBody>
          <a:bodyPr anchor="t" rtlCol="false" tIns="0" lIns="0" bIns="0" rIns="0">
            <a:spAutoFit/>
          </a:bodyPr>
          <a:lstStyle/>
          <a:p>
            <a:pPr algn="ctr" marL="0" indent="0" lvl="0">
              <a:lnSpc>
                <a:spcPts val="3079"/>
              </a:lnSpc>
              <a:spcBef>
                <a:spcPct val="0"/>
              </a:spcBef>
            </a:pPr>
            <a:r>
              <a:rPr lang="en-US" sz="2199" u="none">
                <a:solidFill>
                  <a:srgbClr val="451814"/>
                </a:solidFill>
                <a:latin typeface="Rajdhani Semi-Bold"/>
              </a:rPr>
              <a:t>Briefly elaborate on what you want to discuss. </a:t>
            </a:r>
          </a:p>
        </p:txBody>
      </p:sp>
      <p:sp>
        <p:nvSpPr>
          <p:cNvPr name="TextBox 9" id="9"/>
          <p:cNvSpPr txBox="true"/>
          <p:nvPr/>
        </p:nvSpPr>
        <p:spPr>
          <a:xfrm rot="0">
            <a:off x="1842490" y="6835434"/>
            <a:ext cx="3385365" cy="1713859"/>
          </a:xfrm>
          <a:prstGeom prst="rect">
            <a:avLst/>
          </a:prstGeom>
        </p:spPr>
        <p:txBody>
          <a:bodyPr anchor="t" rtlCol="false" tIns="0" lIns="0" bIns="0" rIns="0">
            <a:spAutoFit/>
          </a:bodyPr>
          <a:lstStyle/>
          <a:p>
            <a:pPr algn="ctr" marL="0" indent="0" lvl="0">
              <a:lnSpc>
                <a:spcPts val="6890"/>
              </a:lnSpc>
              <a:spcBef>
                <a:spcPct val="0"/>
              </a:spcBef>
            </a:pPr>
            <a:r>
              <a:rPr lang="en-US" sz="5300" strike="noStrike" u="none">
                <a:solidFill>
                  <a:srgbClr val="451814"/>
                </a:solidFill>
                <a:latin typeface="More Sugar"/>
              </a:rPr>
              <a:t>Add a main point</a:t>
            </a:r>
          </a:p>
        </p:txBody>
      </p:sp>
      <p:sp>
        <p:nvSpPr>
          <p:cNvPr name="TextBox 10" id="10"/>
          <p:cNvSpPr txBox="true"/>
          <p:nvPr/>
        </p:nvSpPr>
        <p:spPr>
          <a:xfrm rot="0">
            <a:off x="13060144" y="6835434"/>
            <a:ext cx="3385365" cy="1713859"/>
          </a:xfrm>
          <a:prstGeom prst="rect">
            <a:avLst/>
          </a:prstGeom>
        </p:spPr>
        <p:txBody>
          <a:bodyPr anchor="t" rtlCol="false" tIns="0" lIns="0" bIns="0" rIns="0">
            <a:spAutoFit/>
          </a:bodyPr>
          <a:lstStyle/>
          <a:p>
            <a:pPr algn="ctr" marL="0" indent="0" lvl="0">
              <a:lnSpc>
                <a:spcPts val="6890"/>
              </a:lnSpc>
              <a:spcBef>
                <a:spcPct val="0"/>
              </a:spcBef>
            </a:pPr>
            <a:r>
              <a:rPr lang="en-US" sz="5300" strike="noStrike" u="none">
                <a:solidFill>
                  <a:srgbClr val="451814"/>
                </a:solidFill>
                <a:latin typeface="More Sugar"/>
              </a:rPr>
              <a:t>Add a main point</a:t>
            </a:r>
          </a:p>
        </p:txBody>
      </p:sp>
      <p:sp>
        <p:nvSpPr>
          <p:cNvPr name="TextBox 11" id="11"/>
          <p:cNvSpPr txBox="true"/>
          <p:nvPr/>
        </p:nvSpPr>
        <p:spPr>
          <a:xfrm rot="0">
            <a:off x="1549770" y="8495063"/>
            <a:ext cx="3970806" cy="763237"/>
          </a:xfrm>
          <a:prstGeom prst="rect">
            <a:avLst/>
          </a:prstGeom>
        </p:spPr>
        <p:txBody>
          <a:bodyPr anchor="t" rtlCol="false" tIns="0" lIns="0" bIns="0" rIns="0">
            <a:spAutoFit/>
          </a:bodyPr>
          <a:lstStyle/>
          <a:p>
            <a:pPr algn="ctr" marL="0" indent="0" lvl="0">
              <a:lnSpc>
                <a:spcPts val="3079"/>
              </a:lnSpc>
              <a:spcBef>
                <a:spcPct val="0"/>
              </a:spcBef>
            </a:pPr>
            <a:r>
              <a:rPr lang="en-US" sz="2199" u="none">
                <a:solidFill>
                  <a:srgbClr val="451814"/>
                </a:solidFill>
                <a:latin typeface="Rajdhani Semi-Bold"/>
              </a:rPr>
              <a:t>Briefly elaborate on what you want to discuss. </a:t>
            </a:r>
          </a:p>
        </p:txBody>
      </p:sp>
      <p:sp>
        <p:nvSpPr>
          <p:cNvPr name="TextBox 12" id="12"/>
          <p:cNvSpPr txBox="true"/>
          <p:nvPr/>
        </p:nvSpPr>
        <p:spPr>
          <a:xfrm rot="0">
            <a:off x="12767424" y="8495063"/>
            <a:ext cx="3970806" cy="763237"/>
          </a:xfrm>
          <a:prstGeom prst="rect">
            <a:avLst/>
          </a:prstGeom>
        </p:spPr>
        <p:txBody>
          <a:bodyPr anchor="t" rtlCol="false" tIns="0" lIns="0" bIns="0" rIns="0">
            <a:spAutoFit/>
          </a:bodyPr>
          <a:lstStyle/>
          <a:p>
            <a:pPr algn="ctr" marL="0" indent="0" lvl="0">
              <a:lnSpc>
                <a:spcPts val="3079"/>
              </a:lnSpc>
              <a:spcBef>
                <a:spcPct val="0"/>
              </a:spcBef>
            </a:pPr>
            <a:r>
              <a:rPr lang="en-US" sz="2199" u="none">
                <a:solidFill>
                  <a:srgbClr val="451814"/>
                </a:solidFill>
                <a:latin typeface="Rajdhani Semi-Bold"/>
              </a:rPr>
              <a:t>Briefly elaborate on what you want to discuss. </a:t>
            </a:r>
          </a:p>
        </p:txBody>
      </p:sp>
      <p:sp>
        <p:nvSpPr>
          <p:cNvPr name="Freeform 13" id="13"/>
          <p:cNvSpPr/>
          <p:nvPr/>
        </p:nvSpPr>
        <p:spPr>
          <a:xfrm flipH="false" flipV="false" rot="-1302746">
            <a:off x="349489" y="2270464"/>
            <a:ext cx="2727900" cy="897727"/>
          </a:xfrm>
          <a:custGeom>
            <a:avLst/>
            <a:gdLst/>
            <a:ahLst/>
            <a:cxnLst/>
            <a:rect r="r" b="b" t="t" l="l"/>
            <a:pathLst>
              <a:path h="897727" w="2727900">
                <a:moveTo>
                  <a:pt x="0" y="0"/>
                </a:moveTo>
                <a:lnTo>
                  <a:pt x="2727901" y="0"/>
                </a:lnTo>
                <a:lnTo>
                  <a:pt x="2727901" y="897728"/>
                </a:lnTo>
                <a:lnTo>
                  <a:pt x="0" y="8977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1302746">
            <a:off x="15374280" y="9707839"/>
            <a:ext cx="2727900" cy="897727"/>
          </a:xfrm>
          <a:custGeom>
            <a:avLst/>
            <a:gdLst/>
            <a:ahLst/>
            <a:cxnLst/>
            <a:rect r="r" b="b" t="t" l="l"/>
            <a:pathLst>
              <a:path h="897727" w="2727900">
                <a:moveTo>
                  <a:pt x="0" y="0"/>
                </a:moveTo>
                <a:lnTo>
                  <a:pt x="2727900" y="0"/>
                </a:lnTo>
                <a:lnTo>
                  <a:pt x="2727900" y="897727"/>
                </a:lnTo>
                <a:lnTo>
                  <a:pt x="0" y="89772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12437830" y="-217883"/>
            <a:ext cx="5850090" cy="12717587"/>
          </a:xfrm>
          <a:custGeom>
            <a:avLst/>
            <a:gdLst/>
            <a:ahLst/>
            <a:cxnLst/>
            <a:rect r="r" b="b" t="t" l="l"/>
            <a:pathLst>
              <a:path h="12717587" w="5850090">
                <a:moveTo>
                  <a:pt x="0" y="0"/>
                </a:moveTo>
                <a:lnTo>
                  <a:pt x="5850090" y="0"/>
                </a:lnTo>
                <a:lnTo>
                  <a:pt x="5850090" y="12717587"/>
                </a:lnTo>
                <a:lnTo>
                  <a:pt x="0" y="1271758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215634" y="889435"/>
            <a:ext cx="4294483" cy="9190528"/>
          </a:xfrm>
          <a:custGeom>
            <a:avLst/>
            <a:gdLst/>
            <a:ahLst/>
            <a:cxnLst/>
            <a:rect r="r" b="b" t="t" l="l"/>
            <a:pathLst>
              <a:path h="9190528" w="4294483">
                <a:moveTo>
                  <a:pt x="0" y="0"/>
                </a:moveTo>
                <a:lnTo>
                  <a:pt x="4294483" y="0"/>
                </a:lnTo>
                <a:lnTo>
                  <a:pt x="4294483" y="9190527"/>
                </a:lnTo>
                <a:lnTo>
                  <a:pt x="0" y="919052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217883"/>
            <a:ext cx="5850090" cy="12717587"/>
          </a:xfrm>
          <a:custGeom>
            <a:avLst/>
            <a:gdLst/>
            <a:ahLst/>
            <a:cxnLst/>
            <a:rect r="r" b="b" t="t" l="l"/>
            <a:pathLst>
              <a:path h="12717587" w="5850090">
                <a:moveTo>
                  <a:pt x="0" y="0"/>
                </a:moveTo>
                <a:lnTo>
                  <a:pt x="5850090" y="0"/>
                </a:lnTo>
                <a:lnTo>
                  <a:pt x="5850090" y="12717587"/>
                </a:lnTo>
                <a:lnTo>
                  <a:pt x="0" y="1271758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627921" y="732871"/>
            <a:ext cx="4594247" cy="9463805"/>
          </a:xfrm>
          <a:custGeom>
            <a:avLst/>
            <a:gdLst/>
            <a:ahLst/>
            <a:cxnLst/>
            <a:rect r="r" b="b" t="t" l="l"/>
            <a:pathLst>
              <a:path h="9463805" w="4594247">
                <a:moveTo>
                  <a:pt x="4594247" y="0"/>
                </a:moveTo>
                <a:lnTo>
                  <a:pt x="0" y="0"/>
                </a:lnTo>
                <a:lnTo>
                  <a:pt x="0" y="9463805"/>
                </a:lnTo>
                <a:lnTo>
                  <a:pt x="4594247" y="9463805"/>
                </a:lnTo>
                <a:lnTo>
                  <a:pt x="4594247"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6526445" y="2359502"/>
            <a:ext cx="5235110" cy="5567995"/>
            <a:chOff x="0" y="0"/>
            <a:chExt cx="6980147" cy="7423994"/>
          </a:xfrm>
        </p:grpSpPr>
        <p:sp>
          <p:nvSpPr>
            <p:cNvPr name="TextBox 7" id="7"/>
            <p:cNvSpPr txBox="true"/>
            <p:nvPr/>
          </p:nvSpPr>
          <p:spPr>
            <a:xfrm rot="0">
              <a:off x="917361" y="6419000"/>
              <a:ext cx="5145425" cy="1004993"/>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FFFFFF"/>
                  </a:solidFill>
                  <a:latin typeface="Rajdhani Semi-Bold"/>
                </a:rPr>
                <a:t>Elaborate on what</a:t>
              </a:r>
            </a:p>
            <a:p>
              <a:pPr algn="ctr" marL="0" indent="0" lvl="0">
                <a:lnSpc>
                  <a:spcPts val="3079"/>
                </a:lnSpc>
                <a:spcBef>
                  <a:spcPct val="0"/>
                </a:spcBef>
              </a:pPr>
              <a:r>
                <a:rPr lang="en-US" sz="2199" strike="noStrike" u="none">
                  <a:solidFill>
                    <a:srgbClr val="FFFFFF"/>
                  </a:solidFill>
                  <a:latin typeface="Rajdhani Semi-Bold"/>
                </a:rPr>
                <a:t>you want to discuss. </a:t>
              </a:r>
            </a:p>
          </p:txBody>
        </p:sp>
        <p:sp>
          <p:nvSpPr>
            <p:cNvPr name="TextBox 8" id="8"/>
            <p:cNvSpPr txBox="true"/>
            <p:nvPr/>
          </p:nvSpPr>
          <p:spPr>
            <a:xfrm rot="0">
              <a:off x="0" y="-200025"/>
              <a:ext cx="6980147" cy="6228292"/>
            </a:xfrm>
            <a:prstGeom prst="rect">
              <a:avLst/>
            </a:prstGeom>
          </p:spPr>
          <p:txBody>
            <a:bodyPr anchor="t" rtlCol="false" tIns="0" lIns="0" bIns="0" rIns="0">
              <a:spAutoFit/>
            </a:bodyPr>
            <a:lstStyle/>
            <a:p>
              <a:pPr algn="ctr" marL="0" indent="0" lvl="0">
                <a:lnSpc>
                  <a:spcPts val="9099"/>
                </a:lnSpc>
                <a:spcBef>
                  <a:spcPct val="0"/>
                </a:spcBef>
              </a:pPr>
              <a:r>
                <a:rPr lang="en-US" sz="6999" strike="noStrike" u="none">
                  <a:solidFill>
                    <a:srgbClr val="FFFFFF"/>
                  </a:solidFill>
                  <a:latin typeface="Bungee"/>
                </a:rPr>
                <a:t>Write Your Big Topic or Idea</a:t>
              </a:r>
            </a:p>
          </p:txBody>
        </p:sp>
      </p:grpSp>
      <p:grpSp>
        <p:nvGrpSpPr>
          <p:cNvPr name="Group 9" id="9"/>
          <p:cNvGrpSpPr/>
          <p:nvPr/>
        </p:nvGrpSpPr>
        <p:grpSpPr>
          <a:xfrm rot="0">
            <a:off x="2662983" y="1261437"/>
            <a:ext cx="524124" cy="52412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2" id="12"/>
          <p:cNvGrpSpPr/>
          <p:nvPr/>
        </p:nvGrpSpPr>
        <p:grpSpPr>
          <a:xfrm rot="0">
            <a:off x="2925045" y="3236701"/>
            <a:ext cx="524124" cy="524124"/>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5" id="15"/>
          <p:cNvGrpSpPr/>
          <p:nvPr/>
        </p:nvGrpSpPr>
        <p:grpSpPr>
          <a:xfrm rot="0">
            <a:off x="766638" y="5759563"/>
            <a:ext cx="524124" cy="524124"/>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8" id="18"/>
          <p:cNvGrpSpPr/>
          <p:nvPr/>
        </p:nvGrpSpPr>
        <p:grpSpPr>
          <a:xfrm rot="0">
            <a:off x="3449169" y="7030773"/>
            <a:ext cx="524124" cy="524124"/>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20" id="20"/>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21" id="21"/>
          <p:cNvGrpSpPr/>
          <p:nvPr/>
        </p:nvGrpSpPr>
        <p:grpSpPr>
          <a:xfrm rot="0">
            <a:off x="15100813" y="4881438"/>
            <a:ext cx="524124" cy="524124"/>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23" id="23"/>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24" id="24"/>
          <p:cNvGrpSpPr/>
          <p:nvPr/>
        </p:nvGrpSpPr>
        <p:grpSpPr>
          <a:xfrm rot="0">
            <a:off x="14314255" y="7292835"/>
            <a:ext cx="524124" cy="524124"/>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27" id="27"/>
          <p:cNvGrpSpPr/>
          <p:nvPr/>
        </p:nvGrpSpPr>
        <p:grpSpPr>
          <a:xfrm rot="0">
            <a:off x="16054834" y="2853380"/>
            <a:ext cx="524124" cy="524124"/>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30" id="30"/>
          <p:cNvGrpSpPr/>
          <p:nvPr/>
        </p:nvGrpSpPr>
        <p:grpSpPr>
          <a:xfrm rot="0">
            <a:off x="14576317" y="1028700"/>
            <a:ext cx="524124" cy="524124"/>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32" id="32"/>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5797858" y="1918656"/>
            <a:ext cx="6692283" cy="6449688"/>
          </a:xfrm>
          <a:custGeom>
            <a:avLst/>
            <a:gdLst/>
            <a:ahLst/>
            <a:cxnLst/>
            <a:rect r="r" b="b" t="t" l="l"/>
            <a:pathLst>
              <a:path h="6449688" w="6692283">
                <a:moveTo>
                  <a:pt x="0" y="0"/>
                </a:moveTo>
                <a:lnTo>
                  <a:pt x="6692284" y="0"/>
                </a:lnTo>
                <a:lnTo>
                  <a:pt x="6692284" y="6449688"/>
                </a:lnTo>
                <a:lnTo>
                  <a:pt x="0" y="64496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712865">
            <a:off x="755055" y="-190654"/>
            <a:ext cx="3742349" cy="6181057"/>
          </a:xfrm>
          <a:custGeom>
            <a:avLst/>
            <a:gdLst/>
            <a:ahLst/>
            <a:cxnLst/>
            <a:rect r="r" b="b" t="t" l="l"/>
            <a:pathLst>
              <a:path h="6181057" w="3742349">
                <a:moveTo>
                  <a:pt x="0" y="0"/>
                </a:moveTo>
                <a:lnTo>
                  <a:pt x="3742349" y="0"/>
                </a:lnTo>
                <a:lnTo>
                  <a:pt x="3742349" y="6181057"/>
                </a:lnTo>
                <a:lnTo>
                  <a:pt x="0" y="61810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5245192">
            <a:off x="13790596" y="-190654"/>
            <a:ext cx="3742349" cy="6181057"/>
          </a:xfrm>
          <a:custGeom>
            <a:avLst/>
            <a:gdLst/>
            <a:ahLst/>
            <a:cxnLst/>
            <a:rect r="r" b="b" t="t" l="l"/>
            <a:pathLst>
              <a:path h="6181057" w="3742349">
                <a:moveTo>
                  <a:pt x="0" y="0"/>
                </a:moveTo>
                <a:lnTo>
                  <a:pt x="3742349" y="0"/>
                </a:lnTo>
                <a:lnTo>
                  <a:pt x="3742349" y="6181057"/>
                </a:lnTo>
                <a:lnTo>
                  <a:pt x="0" y="61810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5146205">
            <a:off x="755055" y="5031468"/>
            <a:ext cx="3742349" cy="6181057"/>
          </a:xfrm>
          <a:custGeom>
            <a:avLst/>
            <a:gdLst/>
            <a:ahLst/>
            <a:cxnLst/>
            <a:rect r="r" b="b" t="t" l="l"/>
            <a:pathLst>
              <a:path h="6181057" w="3742349">
                <a:moveTo>
                  <a:pt x="0" y="0"/>
                </a:moveTo>
                <a:lnTo>
                  <a:pt x="3742349" y="0"/>
                </a:lnTo>
                <a:lnTo>
                  <a:pt x="3742349" y="6181057"/>
                </a:lnTo>
                <a:lnTo>
                  <a:pt x="0" y="61810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5602187">
            <a:off x="13790596" y="5031468"/>
            <a:ext cx="3742349" cy="6181057"/>
          </a:xfrm>
          <a:custGeom>
            <a:avLst/>
            <a:gdLst/>
            <a:ahLst/>
            <a:cxnLst/>
            <a:rect r="r" b="b" t="t" l="l"/>
            <a:pathLst>
              <a:path h="6181057" w="3742349">
                <a:moveTo>
                  <a:pt x="0" y="0"/>
                </a:moveTo>
                <a:lnTo>
                  <a:pt x="3742349" y="0"/>
                </a:lnTo>
                <a:lnTo>
                  <a:pt x="3742349" y="6181057"/>
                </a:lnTo>
                <a:lnTo>
                  <a:pt x="0" y="61810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352027" y="3508766"/>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8" id="8"/>
          <p:cNvSpPr txBox="true"/>
          <p:nvPr/>
        </p:nvSpPr>
        <p:spPr>
          <a:xfrm rot="0">
            <a:off x="13053281" y="3508766"/>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9" id="9"/>
          <p:cNvSpPr txBox="true"/>
          <p:nvPr/>
        </p:nvSpPr>
        <p:spPr>
          <a:xfrm rot="0">
            <a:off x="352027" y="8691023"/>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10" id="10"/>
          <p:cNvSpPr txBox="true"/>
          <p:nvPr/>
        </p:nvSpPr>
        <p:spPr>
          <a:xfrm rot="0">
            <a:off x="13053281" y="8691023"/>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11" id="11"/>
          <p:cNvSpPr txBox="true"/>
          <p:nvPr/>
        </p:nvSpPr>
        <p:spPr>
          <a:xfrm rot="0">
            <a:off x="0" y="1479811"/>
            <a:ext cx="5585759" cy="1713859"/>
          </a:xfrm>
          <a:prstGeom prst="rect">
            <a:avLst/>
          </a:prstGeom>
        </p:spPr>
        <p:txBody>
          <a:bodyPr anchor="t" rtlCol="false" tIns="0" lIns="0" bIns="0" rIns="0">
            <a:spAutoFit/>
          </a:bodyPr>
          <a:lstStyle/>
          <a:p>
            <a:pPr algn="ctr">
              <a:lnSpc>
                <a:spcPts val="6890"/>
              </a:lnSpc>
            </a:pPr>
            <a:r>
              <a:rPr lang="en-US" sz="5300">
                <a:solidFill>
                  <a:srgbClr val="4373AF"/>
                </a:solidFill>
                <a:latin typeface="More Sugar"/>
              </a:rPr>
              <a:t>Add a</a:t>
            </a:r>
          </a:p>
          <a:p>
            <a:pPr algn="ctr" marL="0" indent="0" lvl="0">
              <a:lnSpc>
                <a:spcPts val="6890"/>
              </a:lnSpc>
            </a:pPr>
            <a:r>
              <a:rPr lang="en-US" sz="5300">
                <a:solidFill>
                  <a:srgbClr val="4373AF"/>
                </a:solidFill>
                <a:latin typeface="More Sugar"/>
              </a:rPr>
              <a:t>main point</a:t>
            </a:r>
          </a:p>
        </p:txBody>
      </p:sp>
      <p:sp>
        <p:nvSpPr>
          <p:cNvPr name="TextBox 12" id="12"/>
          <p:cNvSpPr txBox="true"/>
          <p:nvPr/>
        </p:nvSpPr>
        <p:spPr>
          <a:xfrm rot="0">
            <a:off x="12701253" y="1479811"/>
            <a:ext cx="5585759" cy="1713859"/>
          </a:xfrm>
          <a:prstGeom prst="rect">
            <a:avLst/>
          </a:prstGeom>
        </p:spPr>
        <p:txBody>
          <a:bodyPr anchor="t" rtlCol="false" tIns="0" lIns="0" bIns="0" rIns="0">
            <a:spAutoFit/>
          </a:bodyPr>
          <a:lstStyle/>
          <a:p>
            <a:pPr algn="ctr">
              <a:lnSpc>
                <a:spcPts val="6890"/>
              </a:lnSpc>
            </a:pPr>
            <a:r>
              <a:rPr lang="en-US" sz="5300">
                <a:solidFill>
                  <a:srgbClr val="4373AF"/>
                </a:solidFill>
                <a:latin typeface="More Sugar"/>
              </a:rPr>
              <a:t>Add a</a:t>
            </a:r>
          </a:p>
          <a:p>
            <a:pPr algn="ctr" marL="0" indent="0" lvl="0">
              <a:lnSpc>
                <a:spcPts val="6890"/>
              </a:lnSpc>
            </a:pPr>
            <a:r>
              <a:rPr lang="en-US" sz="5300">
                <a:solidFill>
                  <a:srgbClr val="4373AF"/>
                </a:solidFill>
                <a:latin typeface="More Sugar"/>
              </a:rPr>
              <a:t>main point</a:t>
            </a:r>
          </a:p>
        </p:txBody>
      </p:sp>
      <p:sp>
        <p:nvSpPr>
          <p:cNvPr name="TextBox 13" id="13"/>
          <p:cNvSpPr txBox="true"/>
          <p:nvPr/>
        </p:nvSpPr>
        <p:spPr>
          <a:xfrm rot="0">
            <a:off x="0" y="6662067"/>
            <a:ext cx="5585759" cy="1713859"/>
          </a:xfrm>
          <a:prstGeom prst="rect">
            <a:avLst/>
          </a:prstGeom>
        </p:spPr>
        <p:txBody>
          <a:bodyPr anchor="t" rtlCol="false" tIns="0" lIns="0" bIns="0" rIns="0">
            <a:spAutoFit/>
          </a:bodyPr>
          <a:lstStyle/>
          <a:p>
            <a:pPr algn="ctr">
              <a:lnSpc>
                <a:spcPts val="6890"/>
              </a:lnSpc>
            </a:pPr>
            <a:r>
              <a:rPr lang="en-US" sz="5300">
                <a:solidFill>
                  <a:srgbClr val="4373AF"/>
                </a:solidFill>
                <a:latin typeface="More Sugar"/>
              </a:rPr>
              <a:t>Add a</a:t>
            </a:r>
          </a:p>
          <a:p>
            <a:pPr algn="ctr" marL="0" indent="0" lvl="0">
              <a:lnSpc>
                <a:spcPts val="6890"/>
              </a:lnSpc>
            </a:pPr>
            <a:r>
              <a:rPr lang="en-US" sz="5300">
                <a:solidFill>
                  <a:srgbClr val="4373AF"/>
                </a:solidFill>
                <a:latin typeface="More Sugar"/>
              </a:rPr>
              <a:t>main point</a:t>
            </a:r>
          </a:p>
        </p:txBody>
      </p:sp>
      <p:sp>
        <p:nvSpPr>
          <p:cNvPr name="TextBox 14" id="14"/>
          <p:cNvSpPr txBox="true"/>
          <p:nvPr/>
        </p:nvSpPr>
        <p:spPr>
          <a:xfrm rot="0">
            <a:off x="12701253" y="6662067"/>
            <a:ext cx="5585759" cy="1713859"/>
          </a:xfrm>
          <a:prstGeom prst="rect">
            <a:avLst/>
          </a:prstGeom>
        </p:spPr>
        <p:txBody>
          <a:bodyPr anchor="t" rtlCol="false" tIns="0" lIns="0" bIns="0" rIns="0">
            <a:spAutoFit/>
          </a:bodyPr>
          <a:lstStyle/>
          <a:p>
            <a:pPr algn="ctr">
              <a:lnSpc>
                <a:spcPts val="6890"/>
              </a:lnSpc>
            </a:pPr>
            <a:r>
              <a:rPr lang="en-US" sz="5300">
                <a:solidFill>
                  <a:srgbClr val="4373AF"/>
                </a:solidFill>
                <a:latin typeface="More Sugar"/>
              </a:rPr>
              <a:t>Add a</a:t>
            </a:r>
          </a:p>
          <a:p>
            <a:pPr algn="ctr" marL="0" indent="0" lvl="0">
              <a:lnSpc>
                <a:spcPts val="6890"/>
              </a:lnSpc>
            </a:pPr>
            <a:r>
              <a:rPr lang="en-US" sz="5300">
                <a:solidFill>
                  <a:srgbClr val="4373AF"/>
                </a:solidFill>
                <a:latin typeface="More Sugar"/>
              </a:rPr>
              <a:t>main point</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2880801" y="568213"/>
            <a:ext cx="12526398" cy="20689246"/>
          </a:xfrm>
          <a:custGeom>
            <a:avLst/>
            <a:gdLst/>
            <a:ahLst/>
            <a:cxnLst/>
            <a:rect r="r" b="b" t="t" l="l"/>
            <a:pathLst>
              <a:path h="20689246" w="12526398">
                <a:moveTo>
                  <a:pt x="0" y="0"/>
                </a:moveTo>
                <a:lnTo>
                  <a:pt x="12526398" y="0"/>
                </a:lnTo>
                <a:lnTo>
                  <a:pt x="12526398" y="20689246"/>
                </a:lnTo>
                <a:lnTo>
                  <a:pt x="0" y="206892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263385" y="3717792"/>
            <a:ext cx="2616730" cy="261673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73AF"/>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6" id="6"/>
          <p:cNvGrpSpPr/>
          <p:nvPr/>
        </p:nvGrpSpPr>
        <p:grpSpPr>
          <a:xfrm rot="0">
            <a:off x="14098834" y="3717792"/>
            <a:ext cx="2616730" cy="2616730"/>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73AF"/>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9" id="9"/>
          <p:cNvGrpSpPr/>
          <p:nvPr/>
        </p:nvGrpSpPr>
        <p:grpSpPr>
          <a:xfrm rot="0">
            <a:off x="1263385" y="6905595"/>
            <a:ext cx="2616730" cy="261673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73AF"/>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2" id="12"/>
          <p:cNvGrpSpPr/>
          <p:nvPr/>
        </p:nvGrpSpPr>
        <p:grpSpPr>
          <a:xfrm rot="0">
            <a:off x="14098834" y="6905595"/>
            <a:ext cx="2616730" cy="261673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73AF"/>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Freeform 15" id="15"/>
          <p:cNvSpPr/>
          <p:nvPr/>
        </p:nvSpPr>
        <p:spPr>
          <a:xfrm flipH="false" flipV="false" rot="0">
            <a:off x="1398424" y="4164090"/>
            <a:ext cx="2346652" cy="1625056"/>
          </a:xfrm>
          <a:custGeom>
            <a:avLst/>
            <a:gdLst/>
            <a:ahLst/>
            <a:cxnLst/>
            <a:rect r="r" b="b" t="t" l="l"/>
            <a:pathLst>
              <a:path h="1625056" w="2346652">
                <a:moveTo>
                  <a:pt x="0" y="0"/>
                </a:moveTo>
                <a:lnTo>
                  <a:pt x="2346652" y="0"/>
                </a:lnTo>
                <a:lnTo>
                  <a:pt x="2346652" y="1625056"/>
                </a:lnTo>
                <a:lnTo>
                  <a:pt x="0" y="16250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1398424" y="7690168"/>
            <a:ext cx="2287606" cy="1349688"/>
          </a:xfrm>
          <a:custGeom>
            <a:avLst/>
            <a:gdLst/>
            <a:ahLst/>
            <a:cxnLst/>
            <a:rect r="r" b="b" t="t" l="l"/>
            <a:pathLst>
              <a:path h="1349688" w="2287606">
                <a:moveTo>
                  <a:pt x="0" y="0"/>
                </a:moveTo>
                <a:lnTo>
                  <a:pt x="2287606" y="0"/>
                </a:lnTo>
                <a:lnTo>
                  <a:pt x="2287606" y="1349688"/>
                </a:lnTo>
                <a:lnTo>
                  <a:pt x="0" y="13496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14321843" y="4482282"/>
            <a:ext cx="2170712" cy="1101636"/>
          </a:xfrm>
          <a:custGeom>
            <a:avLst/>
            <a:gdLst/>
            <a:ahLst/>
            <a:cxnLst/>
            <a:rect r="r" b="b" t="t" l="l"/>
            <a:pathLst>
              <a:path h="1101636" w="2170712">
                <a:moveTo>
                  <a:pt x="0" y="0"/>
                </a:moveTo>
                <a:lnTo>
                  <a:pt x="2170712" y="0"/>
                </a:lnTo>
                <a:lnTo>
                  <a:pt x="2170712" y="1101636"/>
                </a:lnTo>
                <a:lnTo>
                  <a:pt x="0" y="110163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false" flipV="false" rot="0">
            <a:off x="14244298" y="7429881"/>
            <a:ext cx="2248257" cy="1568159"/>
          </a:xfrm>
          <a:custGeom>
            <a:avLst/>
            <a:gdLst/>
            <a:ahLst/>
            <a:cxnLst/>
            <a:rect r="r" b="b" t="t" l="l"/>
            <a:pathLst>
              <a:path h="1568159" w="2248257">
                <a:moveTo>
                  <a:pt x="0" y="0"/>
                </a:moveTo>
                <a:lnTo>
                  <a:pt x="2248257" y="0"/>
                </a:lnTo>
                <a:lnTo>
                  <a:pt x="2248257" y="1568159"/>
                </a:lnTo>
                <a:lnTo>
                  <a:pt x="0" y="156815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9" id="19"/>
          <p:cNvSpPr txBox="true"/>
          <p:nvPr/>
        </p:nvSpPr>
        <p:spPr>
          <a:xfrm rot="0">
            <a:off x="3480088" y="1948375"/>
            <a:ext cx="11327824" cy="1530349"/>
          </a:xfrm>
          <a:prstGeom prst="rect">
            <a:avLst/>
          </a:prstGeom>
        </p:spPr>
        <p:txBody>
          <a:bodyPr anchor="t" rtlCol="false" tIns="0" lIns="0" bIns="0" rIns="0">
            <a:spAutoFit/>
          </a:bodyPr>
          <a:lstStyle/>
          <a:p>
            <a:pPr algn="ctr" marL="0" indent="0" lvl="0">
              <a:lnSpc>
                <a:spcPts val="11200"/>
              </a:lnSpc>
              <a:spcBef>
                <a:spcPct val="0"/>
              </a:spcBef>
            </a:pPr>
            <a:r>
              <a:rPr lang="en-US" sz="8000">
                <a:solidFill>
                  <a:srgbClr val="451814"/>
                </a:solidFill>
                <a:latin typeface="Bungee"/>
              </a:rPr>
              <a:t>Write your topic</a:t>
            </a:r>
          </a:p>
        </p:txBody>
      </p:sp>
      <p:sp>
        <p:nvSpPr>
          <p:cNvPr name="TextBox 20" id="20"/>
          <p:cNvSpPr txBox="true"/>
          <p:nvPr/>
        </p:nvSpPr>
        <p:spPr>
          <a:xfrm rot="0">
            <a:off x="4372430" y="4529263"/>
            <a:ext cx="3859293" cy="847084"/>
          </a:xfrm>
          <a:prstGeom prst="rect">
            <a:avLst/>
          </a:prstGeom>
        </p:spPr>
        <p:txBody>
          <a:bodyPr anchor="t" rtlCol="false" tIns="0" lIns="0" bIns="0" rIns="0">
            <a:spAutoFit/>
          </a:bodyPr>
          <a:lstStyle/>
          <a:p>
            <a:pPr marL="0" indent="0" lvl="0">
              <a:lnSpc>
                <a:spcPts val="6890"/>
              </a:lnSpc>
              <a:spcBef>
                <a:spcPct val="0"/>
              </a:spcBef>
            </a:pPr>
            <a:r>
              <a:rPr lang="en-US" sz="5300" strike="noStrike" u="none">
                <a:solidFill>
                  <a:srgbClr val="4373AF"/>
                </a:solidFill>
                <a:latin typeface="More Sugar"/>
              </a:rPr>
              <a:t>Topic One</a:t>
            </a:r>
          </a:p>
        </p:txBody>
      </p:sp>
      <p:sp>
        <p:nvSpPr>
          <p:cNvPr name="TextBox 21" id="21"/>
          <p:cNvSpPr txBox="true"/>
          <p:nvPr/>
        </p:nvSpPr>
        <p:spPr>
          <a:xfrm rot="0">
            <a:off x="9821592" y="4529263"/>
            <a:ext cx="3859293" cy="847084"/>
          </a:xfrm>
          <a:prstGeom prst="rect">
            <a:avLst/>
          </a:prstGeom>
        </p:spPr>
        <p:txBody>
          <a:bodyPr anchor="t" rtlCol="false" tIns="0" lIns="0" bIns="0" rIns="0">
            <a:spAutoFit/>
          </a:bodyPr>
          <a:lstStyle/>
          <a:p>
            <a:pPr algn="r" marL="0" indent="0" lvl="0">
              <a:lnSpc>
                <a:spcPts val="6890"/>
              </a:lnSpc>
              <a:spcBef>
                <a:spcPct val="0"/>
              </a:spcBef>
            </a:pPr>
            <a:r>
              <a:rPr lang="en-US" sz="5300">
                <a:solidFill>
                  <a:srgbClr val="4373AF"/>
                </a:solidFill>
                <a:latin typeface="More Sugar"/>
              </a:rPr>
              <a:t>Topic</a:t>
            </a:r>
            <a:r>
              <a:rPr lang="en-US" sz="5300" strike="noStrike" u="none">
                <a:solidFill>
                  <a:srgbClr val="4373AF"/>
                </a:solidFill>
                <a:latin typeface="More Sugar"/>
              </a:rPr>
              <a:t> two</a:t>
            </a:r>
          </a:p>
        </p:txBody>
      </p:sp>
      <p:sp>
        <p:nvSpPr>
          <p:cNvPr name="TextBox 22" id="22"/>
          <p:cNvSpPr txBox="true"/>
          <p:nvPr/>
        </p:nvSpPr>
        <p:spPr>
          <a:xfrm rot="0">
            <a:off x="4372430" y="5555343"/>
            <a:ext cx="3859293" cy="763270"/>
          </a:xfrm>
          <a:prstGeom prst="rect">
            <a:avLst/>
          </a:prstGeom>
        </p:spPr>
        <p:txBody>
          <a:bodyPr anchor="t" rtlCol="false" tIns="0" lIns="0" bIns="0" rIns="0">
            <a:spAutoFit/>
          </a:bodyPr>
          <a:lstStyle/>
          <a:p>
            <a:pPr marL="0" indent="0" lvl="0">
              <a:lnSpc>
                <a:spcPts val="3079"/>
              </a:lnSpc>
              <a:spcBef>
                <a:spcPct val="0"/>
              </a:spcBef>
            </a:pPr>
            <a:r>
              <a:rPr lang="en-US" sz="2199">
                <a:solidFill>
                  <a:srgbClr val="451814"/>
                </a:solidFill>
                <a:latin typeface="Rajdhani Semi-Bold"/>
              </a:rPr>
              <a:t>Briefly elaborate on what you want to discuss.</a:t>
            </a:r>
            <a:r>
              <a:rPr lang="en-US" sz="2199">
                <a:solidFill>
                  <a:srgbClr val="451814"/>
                </a:solidFill>
                <a:latin typeface="Rajdhani Semi-Bold"/>
              </a:rPr>
              <a:t> </a:t>
            </a:r>
          </a:p>
        </p:txBody>
      </p:sp>
      <p:sp>
        <p:nvSpPr>
          <p:cNvPr name="TextBox 23" id="23"/>
          <p:cNvSpPr txBox="true"/>
          <p:nvPr/>
        </p:nvSpPr>
        <p:spPr>
          <a:xfrm rot="0">
            <a:off x="9821592" y="5555343"/>
            <a:ext cx="3859293" cy="763270"/>
          </a:xfrm>
          <a:prstGeom prst="rect">
            <a:avLst/>
          </a:prstGeom>
        </p:spPr>
        <p:txBody>
          <a:bodyPr anchor="t" rtlCol="false" tIns="0" lIns="0" bIns="0" rIns="0">
            <a:spAutoFit/>
          </a:bodyPr>
          <a:lstStyle/>
          <a:p>
            <a:pPr algn="r" marL="0" indent="0" lvl="0">
              <a:lnSpc>
                <a:spcPts val="3079"/>
              </a:lnSpc>
              <a:spcBef>
                <a:spcPct val="0"/>
              </a:spcBef>
            </a:pPr>
            <a:r>
              <a:rPr lang="en-US" sz="2199">
                <a:solidFill>
                  <a:srgbClr val="451814"/>
                </a:solidFill>
                <a:latin typeface="Rajdhani Semi-Bold"/>
              </a:rPr>
              <a:t>Briefly elaborate on what you want to discuss.</a:t>
            </a:r>
            <a:r>
              <a:rPr lang="en-US" sz="2199">
                <a:solidFill>
                  <a:srgbClr val="451814"/>
                </a:solidFill>
                <a:latin typeface="Rajdhani Semi-Bold"/>
              </a:rPr>
              <a:t> </a:t>
            </a:r>
          </a:p>
        </p:txBody>
      </p:sp>
      <p:sp>
        <p:nvSpPr>
          <p:cNvPr name="TextBox 24" id="24"/>
          <p:cNvSpPr txBox="true"/>
          <p:nvPr/>
        </p:nvSpPr>
        <p:spPr>
          <a:xfrm rot="0">
            <a:off x="4372430" y="7366330"/>
            <a:ext cx="4406891" cy="847084"/>
          </a:xfrm>
          <a:prstGeom prst="rect">
            <a:avLst/>
          </a:prstGeom>
        </p:spPr>
        <p:txBody>
          <a:bodyPr anchor="t" rtlCol="false" tIns="0" lIns="0" bIns="0" rIns="0">
            <a:spAutoFit/>
          </a:bodyPr>
          <a:lstStyle/>
          <a:p>
            <a:pPr marL="0" indent="0" lvl="0">
              <a:lnSpc>
                <a:spcPts val="6890"/>
              </a:lnSpc>
              <a:spcBef>
                <a:spcPct val="0"/>
              </a:spcBef>
            </a:pPr>
            <a:r>
              <a:rPr lang="en-US" sz="5300" strike="noStrike" u="none">
                <a:solidFill>
                  <a:srgbClr val="4373AF"/>
                </a:solidFill>
                <a:latin typeface="More Sugar"/>
              </a:rPr>
              <a:t>Topic Three</a:t>
            </a:r>
          </a:p>
        </p:txBody>
      </p:sp>
      <p:sp>
        <p:nvSpPr>
          <p:cNvPr name="TextBox 25" id="25"/>
          <p:cNvSpPr txBox="true"/>
          <p:nvPr/>
        </p:nvSpPr>
        <p:spPr>
          <a:xfrm rot="0">
            <a:off x="9821592" y="7366330"/>
            <a:ext cx="3859293" cy="847084"/>
          </a:xfrm>
          <a:prstGeom prst="rect">
            <a:avLst/>
          </a:prstGeom>
        </p:spPr>
        <p:txBody>
          <a:bodyPr anchor="t" rtlCol="false" tIns="0" lIns="0" bIns="0" rIns="0">
            <a:spAutoFit/>
          </a:bodyPr>
          <a:lstStyle/>
          <a:p>
            <a:pPr algn="r" marL="0" indent="0" lvl="0">
              <a:lnSpc>
                <a:spcPts val="6890"/>
              </a:lnSpc>
              <a:spcBef>
                <a:spcPct val="0"/>
              </a:spcBef>
            </a:pPr>
            <a:r>
              <a:rPr lang="en-US" sz="5300" strike="noStrike" u="none">
                <a:solidFill>
                  <a:srgbClr val="4373AF"/>
                </a:solidFill>
                <a:latin typeface="More Sugar"/>
              </a:rPr>
              <a:t>Topic four</a:t>
            </a:r>
          </a:p>
        </p:txBody>
      </p:sp>
      <p:sp>
        <p:nvSpPr>
          <p:cNvPr name="TextBox 26" id="26"/>
          <p:cNvSpPr txBox="true"/>
          <p:nvPr/>
        </p:nvSpPr>
        <p:spPr>
          <a:xfrm rot="0">
            <a:off x="4372430" y="8356259"/>
            <a:ext cx="3859293" cy="763270"/>
          </a:xfrm>
          <a:prstGeom prst="rect">
            <a:avLst/>
          </a:prstGeom>
        </p:spPr>
        <p:txBody>
          <a:bodyPr anchor="t" rtlCol="false" tIns="0" lIns="0" bIns="0" rIns="0">
            <a:spAutoFit/>
          </a:bodyPr>
          <a:lstStyle/>
          <a:p>
            <a:pPr marL="0" indent="0" lvl="0">
              <a:lnSpc>
                <a:spcPts val="3079"/>
              </a:lnSpc>
              <a:spcBef>
                <a:spcPct val="0"/>
              </a:spcBef>
            </a:pPr>
            <a:r>
              <a:rPr lang="en-US" sz="2199" u="none">
                <a:solidFill>
                  <a:srgbClr val="451814"/>
                </a:solidFill>
                <a:latin typeface="Rajdhani Semi-Bold"/>
              </a:rPr>
              <a:t>Briefly elaborate on what you want to discuss. </a:t>
            </a:r>
          </a:p>
        </p:txBody>
      </p:sp>
      <p:sp>
        <p:nvSpPr>
          <p:cNvPr name="TextBox 27" id="27"/>
          <p:cNvSpPr txBox="true"/>
          <p:nvPr/>
        </p:nvSpPr>
        <p:spPr>
          <a:xfrm rot="0">
            <a:off x="9821592" y="8356259"/>
            <a:ext cx="3859293" cy="763270"/>
          </a:xfrm>
          <a:prstGeom prst="rect">
            <a:avLst/>
          </a:prstGeom>
        </p:spPr>
        <p:txBody>
          <a:bodyPr anchor="t" rtlCol="false" tIns="0" lIns="0" bIns="0" rIns="0">
            <a:spAutoFit/>
          </a:bodyPr>
          <a:lstStyle/>
          <a:p>
            <a:pPr algn="r" marL="0" indent="0" lvl="0">
              <a:lnSpc>
                <a:spcPts val="3079"/>
              </a:lnSpc>
              <a:spcBef>
                <a:spcPct val="0"/>
              </a:spcBef>
            </a:pPr>
            <a:r>
              <a:rPr lang="en-US" sz="2199" u="none">
                <a:solidFill>
                  <a:srgbClr val="451814"/>
                </a:solidFill>
                <a:latin typeface="Rajdhani Semi-Bold"/>
              </a:rPr>
              <a:t>Briefly elaborate on what you want to discuss. </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6390518" y="1670071"/>
            <a:ext cx="5506964" cy="6946858"/>
          </a:xfrm>
          <a:custGeom>
            <a:avLst/>
            <a:gdLst/>
            <a:ahLst/>
            <a:cxnLst/>
            <a:rect r="r" b="b" t="t" l="l"/>
            <a:pathLst>
              <a:path h="6946858" w="5506964">
                <a:moveTo>
                  <a:pt x="0" y="0"/>
                </a:moveTo>
                <a:lnTo>
                  <a:pt x="5506964" y="0"/>
                </a:lnTo>
                <a:lnTo>
                  <a:pt x="5506964" y="6946858"/>
                </a:lnTo>
                <a:lnTo>
                  <a:pt x="0" y="69468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393765" y="0"/>
            <a:ext cx="5285302" cy="5153170"/>
          </a:xfrm>
          <a:custGeom>
            <a:avLst/>
            <a:gdLst/>
            <a:ahLst/>
            <a:cxnLst/>
            <a:rect r="r" b="b" t="t" l="l"/>
            <a:pathLst>
              <a:path h="5153170" w="5285302">
                <a:moveTo>
                  <a:pt x="0" y="0"/>
                </a:moveTo>
                <a:lnTo>
                  <a:pt x="5285303" y="0"/>
                </a:lnTo>
                <a:lnTo>
                  <a:pt x="5285303" y="5153170"/>
                </a:lnTo>
                <a:lnTo>
                  <a:pt x="0" y="51531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75668" y="7960977"/>
            <a:ext cx="7614665" cy="2326023"/>
          </a:xfrm>
          <a:custGeom>
            <a:avLst/>
            <a:gdLst/>
            <a:ahLst/>
            <a:cxnLst/>
            <a:rect r="r" b="b" t="t" l="l"/>
            <a:pathLst>
              <a:path h="2326023" w="7614665">
                <a:moveTo>
                  <a:pt x="0" y="0"/>
                </a:moveTo>
                <a:lnTo>
                  <a:pt x="7614665" y="0"/>
                </a:lnTo>
                <a:lnTo>
                  <a:pt x="7614665" y="2326023"/>
                </a:lnTo>
                <a:lnTo>
                  <a:pt x="0" y="23260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0" y="2680381"/>
            <a:ext cx="2396871" cy="4114800"/>
          </a:xfrm>
          <a:custGeom>
            <a:avLst/>
            <a:gdLst/>
            <a:ahLst/>
            <a:cxnLst/>
            <a:rect r="r" b="b" t="t" l="l"/>
            <a:pathLst>
              <a:path h="4114800" w="2396871">
                <a:moveTo>
                  <a:pt x="0" y="0"/>
                </a:moveTo>
                <a:lnTo>
                  <a:pt x="2396871" y="0"/>
                </a:lnTo>
                <a:lnTo>
                  <a:pt x="2396871"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0">
            <a:off x="5806485" y="3491819"/>
            <a:ext cx="6675030" cy="3303362"/>
            <a:chOff x="0" y="0"/>
            <a:chExt cx="8900039" cy="4404482"/>
          </a:xfrm>
        </p:grpSpPr>
        <p:sp>
          <p:nvSpPr>
            <p:cNvPr name="TextBox 7" id="7"/>
            <p:cNvSpPr txBox="true"/>
            <p:nvPr/>
          </p:nvSpPr>
          <p:spPr>
            <a:xfrm rot="0">
              <a:off x="679246" y="-200025"/>
              <a:ext cx="7541548" cy="3154892"/>
            </a:xfrm>
            <a:prstGeom prst="rect">
              <a:avLst/>
            </a:prstGeom>
          </p:spPr>
          <p:txBody>
            <a:bodyPr anchor="t" rtlCol="false" tIns="0" lIns="0" bIns="0" rIns="0">
              <a:spAutoFit/>
            </a:bodyPr>
            <a:lstStyle/>
            <a:p>
              <a:pPr algn="ctr" marL="0" indent="0" lvl="0">
                <a:lnSpc>
                  <a:spcPts val="9099"/>
                </a:lnSpc>
                <a:spcBef>
                  <a:spcPct val="0"/>
                </a:spcBef>
              </a:pPr>
              <a:r>
                <a:rPr lang="en-US" sz="6999" strike="noStrike" u="none">
                  <a:solidFill>
                    <a:srgbClr val="451814"/>
                  </a:solidFill>
                  <a:latin typeface="Bungee"/>
                </a:rPr>
                <a:t>Thank you!</a:t>
              </a:r>
            </a:p>
          </p:txBody>
        </p:sp>
        <p:sp>
          <p:nvSpPr>
            <p:cNvPr name="TextBox 8" id="8"/>
            <p:cNvSpPr txBox="true"/>
            <p:nvPr/>
          </p:nvSpPr>
          <p:spPr>
            <a:xfrm rot="0">
              <a:off x="0" y="3399489"/>
              <a:ext cx="8900039" cy="1004993"/>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Write a closing statement or</a:t>
              </a:r>
            </a:p>
            <a:p>
              <a:pPr algn="ctr" marL="0" indent="0" lvl="0">
                <a:lnSpc>
                  <a:spcPts val="3079"/>
                </a:lnSpc>
                <a:spcBef>
                  <a:spcPct val="0"/>
                </a:spcBef>
              </a:pPr>
              <a:r>
                <a:rPr lang="en-US" sz="2199" strike="noStrike" u="none">
                  <a:solidFill>
                    <a:srgbClr val="451814"/>
                  </a:solidFill>
                  <a:latin typeface="Rajdhani Semi-Bold"/>
                </a:rPr>
                <a:t>call-to-action here.</a:t>
              </a:r>
            </a:p>
          </p:txBody>
        </p:sp>
      </p:grpSp>
      <p:sp>
        <p:nvSpPr>
          <p:cNvPr name="Freeform 9" id="9"/>
          <p:cNvSpPr/>
          <p:nvPr/>
        </p:nvSpPr>
        <p:spPr>
          <a:xfrm flipH="false" flipV="false" rot="3888502">
            <a:off x="1413106" y="18594"/>
            <a:ext cx="6704355" cy="4206983"/>
          </a:xfrm>
          <a:custGeom>
            <a:avLst/>
            <a:gdLst/>
            <a:ahLst/>
            <a:cxnLst/>
            <a:rect r="r" b="b" t="t" l="l"/>
            <a:pathLst>
              <a:path h="4206983" w="6704355">
                <a:moveTo>
                  <a:pt x="0" y="0"/>
                </a:moveTo>
                <a:lnTo>
                  <a:pt x="6704355" y="0"/>
                </a:lnTo>
                <a:lnTo>
                  <a:pt x="6704355" y="4206982"/>
                </a:lnTo>
                <a:lnTo>
                  <a:pt x="0" y="420698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3232569" y="6103631"/>
            <a:ext cx="5055431" cy="4183369"/>
          </a:xfrm>
          <a:custGeom>
            <a:avLst/>
            <a:gdLst/>
            <a:ahLst/>
            <a:cxnLst/>
            <a:rect r="r" b="b" t="t" l="l"/>
            <a:pathLst>
              <a:path h="4183369" w="5055431">
                <a:moveTo>
                  <a:pt x="0" y="0"/>
                </a:moveTo>
                <a:lnTo>
                  <a:pt x="5055431" y="0"/>
                </a:lnTo>
                <a:lnTo>
                  <a:pt x="5055431" y="4183369"/>
                </a:lnTo>
                <a:lnTo>
                  <a:pt x="0" y="418336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10994156" y="4436013"/>
            <a:ext cx="4476826" cy="1667618"/>
          </a:xfrm>
          <a:custGeom>
            <a:avLst/>
            <a:gdLst/>
            <a:ahLst/>
            <a:cxnLst/>
            <a:rect r="r" b="b" t="t" l="l"/>
            <a:pathLst>
              <a:path h="1667618" w="4476826">
                <a:moveTo>
                  <a:pt x="0" y="0"/>
                </a:moveTo>
                <a:lnTo>
                  <a:pt x="4476826" y="0"/>
                </a:lnTo>
                <a:lnTo>
                  <a:pt x="4476826" y="1667618"/>
                </a:lnTo>
                <a:lnTo>
                  <a:pt x="0" y="16676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1929133" y="1028700"/>
            <a:ext cx="14938218" cy="8229600"/>
          </a:xfrm>
          <a:custGeom>
            <a:avLst/>
            <a:gdLst/>
            <a:ahLst/>
            <a:cxnLst/>
            <a:rect r="r" b="b" t="t" l="l"/>
            <a:pathLst>
              <a:path h="8229600" w="14938218">
                <a:moveTo>
                  <a:pt x="0" y="0"/>
                </a:moveTo>
                <a:lnTo>
                  <a:pt x="14938218" y="0"/>
                </a:lnTo>
                <a:lnTo>
                  <a:pt x="14938218"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818025" y="2509053"/>
            <a:ext cx="12651949" cy="5805423"/>
            <a:chOff x="0" y="0"/>
            <a:chExt cx="16869265" cy="7740564"/>
          </a:xfrm>
        </p:grpSpPr>
        <p:sp>
          <p:nvSpPr>
            <p:cNvPr name="TextBox 4" id="4"/>
            <p:cNvSpPr txBox="true"/>
            <p:nvPr/>
          </p:nvSpPr>
          <p:spPr>
            <a:xfrm rot="0">
              <a:off x="1505584" y="-314325"/>
              <a:ext cx="13858097" cy="1935691"/>
            </a:xfrm>
            <a:prstGeom prst="rect">
              <a:avLst/>
            </a:prstGeom>
          </p:spPr>
          <p:txBody>
            <a:bodyPr anchor="t" rtlCol="false" tIns="0" lIns="0" bIns="0" rIns="0">
              <a:spAutoFit/>
            </a:bodyPr>
            <a:lstStyle/>
            <a:p>
              <a:pPr algn="ctr" marL="0" indent="0" lvl="0">
                <a:lnSpc>
                  <a:spcPts val="11200"/>
                </a:lnSpc>
                <a:spcBef>
                  <a:spcPct val="0"/>
                </a:spcBef>
              </a:pPr>
              <a:r>
                <a:rPr lang="en-US" sz="8000" strike="noStrike" u="none">
                  <a:solidFill>
                    <a:srgbClr val="451814"/>
                  </a:solidFill>
                  <a:latin typeface="Bungee"/>
                </a:rPr>
                <a:t>Credits</a:t>
              </a:r>
            </a:p>
          </p:txBody>
        </p:sp>
        <p:sp>
          <p:nvSpPr>
            <p:cNvPr name="TextBox 5" id="5"/>
            <p:cNvSpPr txBox="true"/>
            <p:nvPr/>
          </p:nvSpPr>
          <p:spPr>
            <a:xfrm rot="0">
              <a:off x="0" y="2195312"/>
              <a:ext cx="16869265" cy="2269271"/>
            </a:xfrm>
            <a:prstGeom prst="rect">
              <a:avLst/>
            </a:prstGeom>
          </p:spPr>
          <p:txBody>
            <a:bodyPr anchor="t" rtlCol="false" tIns="0" lIns="0" bIns="0" rIns="0">
              <a:spAutoFit/>
            </a:bodyPr>
            <a:lstStyle/>
            <a:p>
              <a:pPr algn="ctr" marL="0" indent="0" lvl="0">
                <a:lnSpc>
                  <a:spcPts val="6890"/>
                </a:lnSpc>
                <a:spcBef>
                  <a:spcPct val="0"/>
                </a:spcBef>
              </a:pPr>
              <a:r>
                <a:rPr lang="en-US" sz="5300" strike="noStrike" u="none">
                  <a:solidFill>
                    <a:srgbClr val="451814"/>
                  </a:solidFill>
                  <a:latin typeface="More Sugar"/>
                </a:rPr>
                <a:t>This presentation template is free for everyone to use thanks to the following:</a:t>
              </a:r>
            </a:p>
          </p:txBody>
        </p:sp>
        <p:sp>
          <p:nvSpPr>
            <p:cNvPr name="TextBox 6" id="6"/>
            <p:cNvSpPr txBox="true"/>
            <p:nvPr/>
          </p:nvSpPr>
          <p:spPr>
            <a:xfrm rot="0">
              <a:off x="0" y="5048053"/>
              <a:ext cx="16869265" cy="1004993"/>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SlidesCarnival for the presentation template</a:t>
              </a:r>
            </a:p>
            <a:p>
              <a:pPr algn="ctr" marL="0" indent="0" lvl="0">
                <a:lnSpc>
                  <a:spcPts val="3079"/>
                </a:lnSpc>
                <a:spcBef>
                  <a:spcPct val="0"/>
                </a:spcBef>
              </a:pPr>
              <a:r>
                <a:rPr lang="en-US" sz="2199" strike="noStrike" u="none">
                  <a:solidFill>
                    <a:srgbClr val="451814"/>
                  </a:solidFill>
                  <a:latin typeface="Rajdhani Semi-Bold"/>
                </a:rPr>
                <a:t>Pexels for the photos</a:t>
              </a:r>
            </a:p>
          </p:txBody>
        </p:sp>
        <p:sp>
          <p:nvSpPr>
            <p:cNvPr name="TextBox 7" id="7"/>
            <p:cNvSpPr txBox="true"/>
            <p:nvPr/>
          </p:nvSpPr>
          <p:spPr>
            <a:xfrm rot="0">
              <a:off x="0" y="6626993"/>
              <a:ext cx="16869265" cy="1113571"/>
            </a:xfrm>
            <a:prstGeom prst="rect">
              <a:avLst/>
            </a:prstGeom>
          </p:spPr>
          <p:txBody>
            <a:bodyPr anchor="t" rtlCol="false" tIns="0" lIns="0" bIns="0" rIns="0">
              <a:spAutoFit/>
            </a:bodyPr>
            <a:lstStyle/>
            <a:p>
              <a:pPr algn="ctr" marL="0" indent="0" lvl="0">
                <a:lnSpc>
                  <a:spcPts val="6890"/>
                </a:lnSpc>
                <a:spcBef>
                  <a:spcPct val="0"/>
                </a:spcBef>
              </a:pPr>
              <a:r>
                <a:rPr lang="en-US" sz="5300" strike="noStrike" u="none">
                  <a:solidFill>
                    <a:srgbClr val="451814"/>
                  </a:solidFill>
                  <a:latin typeface="More Sugar"/>
                </a:rPr>
                <a:t>Happy designing! </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TextBox 2" id="2"/>
          <p:cNvSpPr txBox="true"/>
          <p:nvPr/>
        </p:nvSpPr>
        <p:spPr>
          <a:xfrm rot="0">
            <a:off x="1028700" y="622876"/>
            <a:ext cx="5059131" cy="2219325"/>
          </a:xfrm>
          <a:prstGeom prst="rect">
            <a:avLst/>
          </a:prstGeom>
        </p:spPr>
        <p:txBody>
          <a:bodyPr anchor="t" rtlCol="false" tIns="0" lIns="0" bIns="0" rIns="0">
            <a:spAutoFit/>
          </a:bodyPr>
          <a:lstStyle/>
          <a:p>
            <a:pPr algn="just" marL="0" indent="0" lvl="0">
              <a:lnSpc>
                <a:spcPts val="8400"/>
              </a:lnSpc>
              <a:spcBef>
                <a:spcPct val="0"/>
              </a:spcBef>
            </a:pPr>
            <a:r>
              <a:rPr lang="en-US" sz="6000" strike="noStrike" u="none">
                <a:solidFill>
                  <a:srgbClr val="FFFFFF"/>
                </a:solidFill>
                <a:latin typeface="Bungee"/>
              </a:rPr>
              <a:t>Resource </a:t>
            </a:r>
          </a:p>
          <a:p>
            <a:pPr algn="just" marL="0" indent="0" lvl="0">
              <a:lnSpc>
                <a:spcPts val="8400"/>
              </a:lnSpc>
              <a:spcBef>
                <a:spcPct val="0"/>
              </a:spcBef>
            </a:pPr>
            <a:r>
              <a:rPr lang="en-US" sz="6000" strike="noStrike" u="none">
                <a:solidFill>
                  <a:srgbClr val="FFFFFF"/>
                </a:solidFill>
                <a:latin typeface="Bungee"/>
              </a:rPr>
              <a:t>Page</a:t>
            </a:r>
          </a:p>
        </p:txBody>
      </p:sp>
      <p:sp>
        <p:nvSpPr>
          <p:cNvPr name="TextBox 3" id="3"/>
          <p:cNvSpPr txBox="true"/>
          <p:nvPr/>
        </p:nvSpPr>
        <p:spPr>
          <a:xfrm rot="0">
            <a:off x="1028700" y="3738616"/>
            <a:ext cx="4511533" cy="1153795"/>
          </a:xfrm>
          <a:prstGeom prst="rect">
            <a:avLst/>
          </a:prstGeom>
        </p:spPr>
        <p:txBody>
          <a:bodyPr anchor="t" rtlCol="false" tIns="0" lIns="0" bIns="0" rIns="0">
            <a:spAutoFit/>
          </a:bodyPr>
          <a:lstStyle/>
          <a:p>
            <a:pPr marL="0" indent="0" lvl="0">
              <a:lnSpc>
                <a:spcPts val="3079"/>
              </a:lnSpc>
              <a:spcBef>
                <a:spcPct val="0"/>
              </a:spcBef>
            </a:pPr>
            <a:r>
              <a:rPr lang="en-US" sz="2199" strike="noStrike" u="none">
                <a:solidFill>
                  <a:srgbClr val="FFFFFF"/>
                </a:solidFill>
                <a:latin typeface="Rajdhani Semi-Bold"/>
              </a:rPr>
              <a:t>Use these design resources in your Canva Presentation.</a:t>
            </a:r>
          </a:p>
          <a:p>
            <a:pPr marL="0" indent="0" lvl="0">
              <a:lnSpc>
                <a:spcPts val="3079"/>
              </a:lnSpc>
              <a:spcBef>
                <a:spcPct val="0"/>
              </a:spcBef>
            </a:pPr>
          </a:p>
        </p:txBody>
      </p:sp>
      <p:sp>
        <p:nvSpPr>
          <p:cNvPr name="TextBox 4" id="4"/>
          <p:cNvSpPr txBox="true"/>
          <p:nvPr/>
        </p:nvSpPr>
        <p:spPr>
          <a:xfrm rot="0">
            <a:off x="1028700" y="5211772"/>
            <a:ext cx="4676765" cy="763270"/>
          </a:xfrm>
          <a:prstGeom prst="rect">
            <a:avLst/>
          </a:prstGeom>
        </p:spPr>
        <p:txBody>
          <a:bodyPr anchor="t" rtlCol="false" tIns="0" lIns="0" bIns="0" rIns="0">
            <a:spAutoFit/>
          </a:bodyPr>
          <a:lstStyle/>
          <a:p>
            <a:pPr marL="0" indent="0" lvl="0">
              <a:lnSpc>
                <a:spcPts val="3079"/>
              </a:lnSpc>
              <a:spcBef>
                <a:spcPct val="0"/>
              </a:spcBef>
            </a:pPr>
            <a:r>
              <a:rPr lang="en-US" sz="2199" strike="noStrike" u="none">
                <a:solidFill>
                  <a:srgbClr val="FFFFFF"/>
                </a:solidFill>
                <a:latin typeface="Rajdhani Semi-Bold"/>
              </a:rPr>
              <a:t>This presentation template uses the following free fonts:</a:t>
            </a:r>
          </a:p>
        </p:txBody>
      </p:sp>
      <p:sp>
        <p:nvSpPr>
          <p:cNvPr name="TextBox 5" id="5"/>
          <p:cNvSpPr txBox="true"/>
          <p:nvPr/>
        </p:nvSpPr>
        <p:spPr>
          <a:xfrm rot="0">
            <a:off x="1028700" y="6470417"/>
            <a:ext cx="4081278" cy="1125220"/>
          </a:xfrm>
          <a:prstGeom prst="rect">
            <a:avLst/>
          </a:prstGeom>
        </p:spPr>
        <p:txBody>
          <a:bodyPr anchor="t" rtlCol="false" tIns="0" lIns="0" bIns="0" rIns="0">
            <a:spAutoFit/>
          </a:bodyPr>
          <a:lstStyle/>
          <a:p>
            <a:pPr marL="0" indent="0" lvl="0">
              <a:lnSpc>
                <a:spcPts val="3079"/>
              </a:lnSpc>
              <a:spcBef>
                <a:spcPct val="0"/>
              </a:spcBef>
            </a:pPr>
            <a:r>
              <a:rPr lang="en-US" sz="2199" strike="noStrike" u="sng">
                <a:solidFill>
                  <a:srgbClr val="FFFFFF"/>
                </a:solidFill>
                <a:latin typeface="Rajdhani Semi-Bold"/>
              </a:rPr>
              <a:t>Titles: Bungee</a:t>
            </a:r>
          </a:p>
          <a:p>
            <a:pPr marL="0" indent="0" lvl="0">
              <a:lnSpc>
                <a:spcPts val="3079"/>
              </a:lnSpc>
              <a:spcBef>
                <a:spcPct val="0"/>
              </a:spcBef>
            </a:pPr>
            <a:r>
              <a:rPr lang="en-US" sz="2199" strike="noStrike" u="sng">
                <a:solidFill>
                  <a:srgbClr val="FFFFFF"/>
                </a:solidFill>
                <a:latin typeface="Rajdhani Semi-Bold"/>
              </a:rPr>
              <a:t>Headers: More Sugar</a:t>
            </a:r>
          </a:p>
          <a:p>
            <a:pPr marL="0" indent="0" lvl="0">
              <a:lnSpc>
                <a:spcPts val="3079"/>
              </a:lnSpc>
              <a:spcBef>
                <a:spcPct val="0"/>
              </a:spcBef>
            </a:pPr>
            <a:r>
              <a:rPr lang="en-US" sz="2199" strike="noStrike" u="sng">
                <a:solidFill>
                  <a:srgbClr val="FFFFFF"/>
                </a:solidFill>
                <a:latin typeface="Rajdhani Semi-Bold"/>
              </a:rPr>
              <a:t>Body Copy: Rajdhani Medium</a:t>
            </a:r>
          </a:p>
        </p:txBody>
      </p:sp>
      <p:sp>
        <p:nvSpPr>
          <p:cNvPr name="TextBox 6" id="6"/>
          <p:cNvSpPr txBox="true"/>
          <p:nvPr/>
        </p:nvSpPr>
        <p:spPr>
          <a:xfrm rot="0">
            <a:off x="1028700" y="8119512"/>
            <a:ext cx="4511533" cy="763270"/>
          </a:xfrm>
          <a:prstGeom prst="rect">
            <a:avLst/>
          </a:prstGeom>
        </p:spPr>
        <p:txBody>
          <a:bodyPr anchor="t" rtlCol="false" tIns="0" lIns="0" bIns="0" rIns="0">
            <a:spAutoFit/>
          </a:bodyPr>
          <a:lstStyle/>
          <a:p>
            <a:pPr marL="0" indent="0" lvl="0">
              <a:lnSpc>
                <a:spcPts val="3079"/>
              </a:lnSpc>
              <a:spcBef>
                <a:spcPct val="0"/>
              </a:spcBef>
            </a:pPr>
            <a:r>
              <a:rPr lang="en-US" sz="2199" strike="noStrike" u="none">
                <a:solidFill>
                  <a:srgbClr val="FFFFFF"/>
                </a:solidFill>
                <a:latin typeface="Rajdhani Semi-Bold"/>
              </a:rPr>
              <a:t>You can find these fonts online too. Happy designing! </a:t>
            </a:r>
          </a:p>
        </p:txBody>
      </p:sp>
      <p:sp>
        <p:nvSpPr>
          <p:cNvPr name="Freeform 7" id="7"/>
          <p:cNvSpPr/>
          <p:nvPr/>
        </p:nvSpPr>
        <p:spPr>
          <a:xfrm flipH="false" flipV="false" rot="-5400000">
            <a:off x="8907320" y="-2971800"/>
            <a:ext cx="9826891" cy="16230600"/>
          </a:xfrm>
          <a:custGeom>
            <a:avLst/>
            <a:gdLst/>
            <a:ahLst/>
            <a:cxnLst/>
            <a:rect r="r" b="b" t="t" l="l"/>
            <a:pathLst>
              <a:path h="16230600" w="9826891">
                <a:moveTo>
                  <a:pt x="0" y="0"/>
                </a:moveTo>
                <a:lnTo>
                  <a:pt x="9826891" y="0"/>
                </a:lnTo>
                <a:lnTo>
                  <a:pt x="9826891" y="16230600"/>
                </a:lnTo>
                <a:lnTo>
                  <a:pt x="0" y="16230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6663666" y="1028700"/>
            <a:ext cx="1775905" cy="2748016"/>
          </a:xfrm>
          <a:custGeom>
            <a:avLst/>
            <a:gdLst/>
            <a:ahLst/>
            <a:cxnLst/>
            <a:rect r="r" b="b" t="t" l="l"/>
            <a:pathLst>
              <a:path h="2748016" w="1775905">
                <a:moveTo>
                  <a:pt x="0" y="0"/>
                </a:moveTo>
                <a:lnTo>
                  <a:pt x="1775906" y="0"/>
                </a:lnTo>
                <a:lnTo>
                  <a:pt x="1775906" y="2748016"/>
                </a:lnTo>
                <a:lnTo>
                  <a:pt x="0" y="27480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3977322">
            <a:off x="9020326" y="997255"/>
            <a:ext cx="1616488" cy="1576076"/>
          </a:xfrm>
          <a:custGeom>
            <a:avLst/>
            <a:gdLst/>
            <a:ahLst/>
            <a:cxnLst/>
            <a:rect r="r" b="b" t="t" l="l"/>
            <a:pathLst>
              <a:path h="1576076" w="1616488">
                <a:moveTo>
                  <a:pt x="0" y="0"/>
                </a:moveTo>
                <a:lnTo>
                  <a:pt x="1616488" y="0"/>
                </a:lnTo>
                <a:lnTo>
                  <a:pt x="1616488" y="1576076"/>
                </a:lnTo>
                <a:lnTo>
                  <a:pt x="0" y="15760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925317" y="2575459"/>
            <a:ext cx="1448588" cy="1173356"/>
          </a:xfrm>
          <a:custGeom>
            <a:avLst/>
            <a:gdLst/>
            <a:ahLst/>
            <a:cxnLst/>
            <a:rect r="r" b="b" t="t" l="l"/>
            <a:pathLst>
              <a:path h="1173356" w="1448588">
                <a:moveTo>
                  <a:pt x="0" y="0"/>
                </a:moveTo>
                <a:lnTo>
                  <a:pt x="1448588" y="0"/>
                </a:lnTo>
                <a:lnTo>
                  <a:pt x="1448588" y="1173356"/>
                </a:lnTo>
                <a:lnTo>
                  <a:pt x="0" y="117335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true" flipV="false" rot="-90311">
            <a:off x="11117523" y="882036"/>
            <a:ext cx="1638309" cy="2794558"/>
          </a:xfrm>
          <a:custGeom>
            <a:avLst/>
            <a:gdLst/>
            <a:ahLst/>
            <a:cxnLst/>
            <a:rect r="r" b="b" t="t" l="l"/>
            <a:pathLst>
              <a:path h="2794558" w="1638309">
                <a:moveTo>
                  <a:pt x="1638310" y="0"/>
                </a:moveTo>
                <a:lnTo>
                  <a:pt x="0" y="0"/>
                </a:lnTo>
                <a:lnTo>
                  <a:pt x="0" y="2794557"/>
                </a:lnTo>
                <a:lnTo>
                  <a:pt x="1638310" y="2794557"/>
                </a:lnTo>
                <a:lnTo>
                  <a:pt x="163831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833158">
            <a:off x="13136564" y="763133"/>
            <a:ext cx="2220665" cy="1393468"/>
          </a:xfrm>
          <a:custGeom>
            <a:avLst/>
            <a:gdLst/>
            <a:ahLst/>
            <a:cxnLst/>
            <a:rect r="r" b="b" t="t" l="l"/>
            <a:pathLst>
              <a:path h="1393468" w="2220665">
                <a:moveTo>
                  <a:pt x="0" y="0"/>
                </a:moveTo>
                <a:lnTo>
                  <a:pt x="2220665" y="0"/>
                </a:lnTo>
                <a:lnTo>
                  <a:pt x="2220665" y="1393468"/>
                </a:lnTo>
                <a:lnTo>
                  <a:pt x="0" y="139346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3135153" y="2183409"/>
            <a:ext cx="1889406" cy="1726445"/>
          </a:xfrm>
          <a:custGeom>
            <a:avLst/>
            <a:gdLst/>
            <a:ahLst/>
            <a:cxnLst/>
            <a:rect r="r" b="b" t="t" l="l"/>
            <a:pathLst>
              <a:path h="1726445" w="1889406">
                <a:moveTo>
                  <a:pt x="0" y="0"/>
                </a:moveTo>
                <a:lnTo>
                  <a:pt x="1889406" y="0"/>
                </a:lnTo>
                <a:lnTo>
                  <a:pt x="1889406" y="1726445"/>
                </a:lnTo>
                <a:lnTo>
                  <a:pt x="0" y="172644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4" id="14"/>
          <p:cNvSpPr/>
          <p:nvPr/>
        </p:nvSpPr>
        <p:spPr>
          <a:xfrm flipH="false" flipV="false" rot="0">
            <a:off x="6954402" y="5554780"/>
            <a:ext cx="2189598" cy="1168698"/>
          </a:xfrm>
          <a:custGeom>
            <a:avLst/>
            <a:gdLst/>
            <a:ahLst/>
            <a:cxnLst/>
            <a:rect r="r" b="b" t="t" l="l"/>
            <a:pathLst>
              <a:path h="1168698" w="2189598">
                <a:moveTo>
                  <a:pt x="0" y="0"/>
                </a:moveTo>
                <a:lnTo>
                  <a:pt x="2189598" y="0"/>
                </a:lnTo>
                <a:lnTo>
                  <a:pt x="2189598" y="1168698"/>
                </a:lnTo>
                <a:lnTo>
                  <a:pt x="0" y="116869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5" id="15"/>
          <p:cNvSpPr/>
          <p:nvPr/>
        </p:nvSpPr>
        <p:spPr>
          <a:xfrm flipH="false" flipV="false" rot="0">
            <a:off x="6707194" y="4334564"/>
            <a:ext cx="2685458" cy="820317"/>
          </a:xfrm>
          <a:custGeom>
            <a:avLst/>
            <a:gdLst/>
            <a:ahLst/>
            <a:cxnLst/>
            <a:rect r="r" b="b" t="t" l="l"/>
            <a:pathLst>
              <a:path h="820317" w="2685458">
                <a:moveTo>
                  <a:pt x="0" y="0"/>
                </a:moveTo>
                <a:lnTo>
                  <a:pt x="2685458" y="0"/>
                </a:lnTo>
                <a:lnTo>
                  <a:pt x="2685458" y="820316"/>
                </a:lnTo>
                <a:lnTo>
                  <a:pt x="0" y="82031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6" id="16"/>
          <p:cNvSpPr/>
          <p:nvPr/>
        </p:nvSpPr>
        <p:spPr>
          <a:xfrm flipH="false" flipV="false" rot="0">
            <a:off x="15491989" y="728386"/>
            <a:ext cx="2131322" cy="3297984"/>
          </a:xfrm>
          <a:custGeom>
            <a:avLst/>
            <a:gdLst/>
            <a:ahLst/>
            <a:cxnLst/>
            <a:rect r="r" b="b" t="t" l="l"/>
            <a:pathLst>
              <a:path h="3297984" w="2131322">
                <a:moveTo>
                  <a:pt x="0" y="0"/>
                </a:moveTo>
                <a:lnTo>
                  <a:pt x="2131322" y="0"/>
                </a:lnTo>
                <a:lnTo>
                  <a:pt x="2131322" y="3297984"/>
                </a:lnTo>
                <a:lnTo>
                  <a:pt x="0" y="329798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7" id="17"/>
          <p:cNvSpPr/>
          <p:nvPr/>
        </p:nvSpPr>
        <p:spPr>
          <a:xfrm flipH="false" flipV="false" rot="0">
            <a:off x="9489014" y="4220865"/>
            <a:ext cx="1769782" cy="2626764"/>
          </a:xfrm>
          <a:custGeom>
            <a:avLst/>
            <a:gdLst/>
            <a:ahLst/>
            <a:cxnLst/>
            <a:rect r="r" b="b" t="t" l="l"/>
            <a:pathLst>
              <a:path h="2626764" w="1769782">
                <a:moveTo>
                  <a:pt x="0" y="0"/>
                </a:moveTo>
                <a:lnTo>
                  <a:pt x="1769782" y="0"/>
                </a:lnTo>
                <a:lnTo>
                  <a:pt x="1769782" y="2626763"/>
                </a:lnTo>
                <a:lnTo>
                  <a:pt x="0" y="2626763"/>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8" id="18"/>
          <p:cNvSpPr/>
          <p:nvPr/>
        </p:nvSpPr>
        <p:spPr>
          <a:xfrm flipH="false" flipV="false" rot="0">
            <a:off x="11540792" y="4220865"/>
            <a:ext cx="3024306" cy="2502613"/>
          </a:xfrm>
          <a:custGeom>
            <a:avLst/>
            <a:gdLst/>
            <a:ahLst/>
            <a:cxnLst/>
            <a:rect r="r" b="b" t="t" l="l"/>
            <a:pathLst>
              <a:path h="2502613" w="3024306">
                <a:moveTo>
                  <a:pt x="0" y="0"/>
                </a:moveTo>
                <a:lnTo>
                  <a:pt x="3024306" y="0"/>
                </a:lnTo>
                <a:lnTo>
                  <a:pt x="3024306" y="2502613"/>
                </a:lnTo>
                <a:lnTo>
                  <a:pt x="0" y="2502613"/>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9" id="19"/>
          <p:cNvSpPr/>
          <p:nvPr/>
        </p:nvSpPr>
        <p:spPr>
          <a:xfrm flipH="false" flipV="false" rot="0">
            <a:off x="15104991" y="4292521"/>
            <a:ext cx="1076076" cy="1262259"/>
          </a:xfrm>
          <a:custGeom>
            <a:avLst/>
            <a:gdLst/>
            <a:ahLst/>
            <a:cxnLst/>
            <a:rect r="r" b="b" t="t" l="l"/>
            <a:pathLst>
              <a:path h="1262259" w="1076076">
                <a:moveTo>
                  <a:pt x="0" y="0"/>
                </a:moveTo>
                <a:lnTo>
                  <a:pt x="1076076" y="0"/>
                </a:lnTo>
                <a:lnTo>
                  <a:pt x="1076076" y="1262259"/>
                </a:lnTo>
                <a:lnTo>
                  <a:pt x="0" y="1262259"/>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20" id="20"/>
          <p:cNvSpPr/>
          <p:nvPr/>
        </p:nvSpPr>
        <p:spPr>
          <a:xfrm flipH="false" flipV="false" rot="0">
            <a:off x="15104991" y="5689444"/>
            <a:ext cx="2775931" cy="1034034"/>
          </a:xfrm>
          <a:custGeom>
            <a:avLst/>
            <a:gdLst/>
            <a:ahLst/>
            <a:cxnLst/>
            <a:rect r="r" b="b" t="t" l="l"/>
            <a:pathLst>
              <a:path h="1034034" w="2775931">
                <a:moveTo>
                  <a:pt x="0" y="0"/>
                </a:moveTo>
                <a:lnTo>
                  <a:pt x="2775931" y="0"/>
                </a:lnTo>
                <a:lnTo>
                  <a:pt x="2775931" y="1034034"/>
                </a:lnTo>
                <a:lnTo>
                  <a:pt x="0" y="1034034"/>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grpSp>
        <p:nvGrpSpPr>
          <p:cNvPr name="Group 21" id="21"/>
          <p:cNvGrpSpPr/>
          <p:nvPr/>
        </p:nvGrpSpPr>
        <p:grpSpPr>
          <a:xfrm rot="0">
            <a:off x="6373291" y="6999850"/>
            <a:ext cx="3115723" cy="2574852"/>
            <a:chOff x="0" y="0"/>
            <a:chExt cx="4154297" cy="3433136"/>
          </a:xfrm>
        </p:grpSpPr>
        <p:sp>
          <p:nvSpPr>
            <p:cNvPr name="Freeform 22" id="22"/>
            <p:cNvSpPr/>
            <p:nvPr/>
          </p:nvSpPr>
          <p:spPr>
            <a:xfrm flipH="false" flipV="false" rot="0">
              <a:off x="0" y="0"/>
              <a:ext cx="4154297" cy="1635755"/>
            </a:xfrm>
            <a:custGeom>
              <a:avLst/>
              <a:gdLst/>
              <a:ahLst/>
              <a:cxnLst/>
              <a:rect r="r" b="b" t="t" l="l"/>
              <a:pathLst>
                <a:path h="1635755" w="4154297">
                  <a:moveTo>
                    <a:pt x="0" y="0"/>
                  </a:moveTo>
                  <a:lnTo>
                    <a:pt x="4154297" y="0"/>
                  </a:lnTo>
                  <a:lnTo>
                    <a:pt x="4154297" y="1635755"/>
                  </a:lnTo>
                  <a:lnTo>
                    <a:pt x="0" y="1635755"/>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3" id="23"/>
            <p:cNvSpPr/>
            <p:nvPr/>
          </p:nvSpPr>
          <p:spPr>
            <a:xfrm flipH="false" flipV="false" rot="0">
              <a:off x="727151" y="1587015"/>
              <a:ext cx="2699995" cy="1846121"/>
            </a:xfrm>
            <a:custGeom>
              <a:avLst/>
              <a:gdLst/>
              <a:ahLst/>
              <a:cxnLst/>
              <a:rect r="r" b="b" t="t" l="l"/>
              <a:pathLst>
                <a:path h="1846121" w="2699995">
                  <a:moveTo>
                    <a:pt x="0" y="0"/>
                  </a:moveTo>
                  <a:lnTo>
                    <a:pt x="2699995" y="0"/>
                  </a:lnTo>
                  <a:lnTo>
                    <a:pt x="2699995" y="1846121"/>
                  </a:lnTo>
                  <a:lnTo>
                    <a:pt x="0" y="1846121"/>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grpSp>
      <p:sp>
        <p:nvSpPr>
          <p:cNvPr name="Freeform 24" id="24"/>
          <p:cNvSpPr/>
          <p:nvPr/>
        </p:nvSpPr>
        <p:spPr>
          <a:xfrm flipH="false" flipV="false" rot="0">
            <a:off x="9637613" y="7155778"/>
            <a:ext cx="2776682" cy="1131498"/>
          </a:xfrm>
          <a:custGeom>
            <a:avLst/>
            <a:gdLst/>
            <a:ahLst/>
            <a:cxnLst/>
            <a:rect r="r" b="b" t="t" l="l"/>
            <a:pathLst>
              <a:path h="1131498" w="2776682">
                <a:moveTo>
                  <a:pt x="0" y="0"/>
                </a:moveTo>
                <a:lnTo>
                  <a:pt x="2776682" y="0"/>
                </a:lnTo>
                <a:lnTo>
                  <a:pt x="2776682" y="1131498"/>
                </a:lnTo>
                <a:lnTo>
                  <a:pt x="0" y="1131498"/>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5" id="25"/>
          <p:cNvSpPr/>
          <p:nvPr/>
        </p:nvSpPr>
        <p:spPr>
          <a:xfrm flipH="false" flipV="false" rot="0">
            <a:off x="10012457" y="8520197"/>
            <a:ext cx="2026995" cy="1028700"/>
          </a:xfrm>
          <a:custGeom>
            <a:avLst/>
            <a:gdLst/>
            <a:ahLst/>
            <a:cxnLst/>
            <a:rect r="r" b="b" t="t" l="l"/>
            <a:pathLst>
              <a:path h="1028700" w="2026995">
                <a:moveTo>
                  <a:pt x="0" y="0"/>
                </a:moveTo>
                <a:lnTo>
                  <a:pt x="2026995" y="0"/>
                </a:lnTo>
                <a:lnTo>
                  <a:pt x="2026995" y="1028700"/>
                </a:lnTo>
                <a:lnTo>
                  <a:pt x="0" y="1028700"/>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6" id="26"/>
          <p:cNvSpPr/>
          <p:nvPr/>
        </p:nvSpPr>
        <p:spPr>
          <a:xfrm flipH="false" flipV="false" rot="0">
            <a:off x="16276317" y="4437227"/>
            <a:ext cx="1346994" cy="1163466"/>
          </a:xfrm>
          <a:custGeom>
            <a:avLst/>
            <a:gdLst/>
            <a:ahLst/>
            <a:cxnLst/>
            <a:rect r="r" b="b" t="t" l="l"/>
            <a:pathLst>
              <a:path h="1163466" w="1346994">
                <a:moveTo>
                  <a:pt x="0" y="0"/>
                </a:moveTo>
                <a:lnTo>
                  <a:pt x="1346994" y="0"/>
                </a:lnTo>
                <a:lnTo>
                  <a:pt x="1346994" y="1163467"/>
                </a:lnTo>
                <a:lnTo>
                  <a:pt x="0" y="1163467"/>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7" id="27"/>
          <p:cNvSpPr/>
          <p:nvPr/>
        </p:nvSpPr>
        <p:spPr>
          <a:xfrm flipH="false" flipV="false" rot="0">
            <a:off x="12623321" y="7155778"/>
            <a:ext cx="1118239" cy="2393119"/>
          </a:xfrm>
          <a:custGeom>
            <a:avLst/>
            <a:gdLst/>
            <a:ahLst/>
            <a:cxnLst/>
            <a:rect r="r" b="b" t="t" l="l"/>
            <a:pathLst>
              <a:path h="2393119" w="1118239">
                <a:moveTo>
                  <a:pt x="0" y="0"/>
                </a:moveTo>
                <a:lnTo>
                  <a:pt x="1118239" y="0"/>
                </a:lnTo>
                <a:lnTo>
                  <a:pt x="1118239" y="2393119"/>
                </a:lnTo>
                <a:lnTo>
                  <a:pt x="0" y="2393119"/>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8" id="28"/>
          <p:cNvSpPr/>
          <p:nvPr/>
        </p:nvSpPr>
        <p:spPr>
          <a:xfrm flipH="true" flipV="false" rot="0">
            <a:off x="13951110" y="7155778"/>
            <a:ext cx="1161751" cy="2393119"/>
          </a:xfrm>
          <a:custGeom>
            <a:avLst/>
            <a:gdLst/>
            <a:ahLst/>
            <a:cxnLst/>
            <a:rect r="r" b="b" t="t" l="l"/>
            <a:pathLst>
              <a:path h="2393119" w="1161751">
                <a:moveTo>
                  <a:pt x="1161751" y="0"/>
                </a:moveTo>
                <a:lnTo>
                  <a:pt x="0" y="0"/>
                </a:lnTo>
                <a:lnTo>
                  <a:pt x="0" y="2393119"/>
                </a:lnTo>
                <a:lnTo>
                  <a:pt x="1161751" y="2393119"/>
                </a:lnTo>
                <a:lnTo>
                  <a:pt x="1161751"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9" id="29"/>
          <p:cNvSpPr/>
          <p:nvPr/>
        </p:nvSpPr>
        <p:spPr>
          <a:xfrm flipH="false" flipV="false" rot="0">
            <a:off x="15398501" y="7170145"/>
            <a:ext cx="2495000" cy="2404556"/>
          </a:xfrm>
          <a:custGeom>
            <a:avLst/>
            <a:gdLst/>
            <a:ahLst/>
            <a:cxnLst/>
            <a:rect r="r" b="b" t="t" l="l"/>
            <a:pathLst>
              <a:path h="2404556" w="2495000">
                <a:moveTo>
                  <a:pt x="0" y="0"/>
                </a:moveTo>
                <a:lnTo>
                  <a:pt x="2495000" y="0"/>
                </a:lnTo>
                <a:lnTo>
                  <a:pt x="2495000" y="2404557"/>
                </a:lnTo>
                <a:lnTo>
                  <a:pt x="0" y="2404557"/>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373AF"/>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863601" y="-1899655"/>
            <a:ext cx="11186625" cy="17043335"/>
          </a:xfrm>
          <a:custGeom>
            <a:avLst/>
            <a:gdLst/>
            <a:ahLst/>
            <a:cxnLst/>
            <a:rect r="r" b="b" t="t" l="l"/>
            <a:pathLst>
              <a:path h="17043335" w="11186625">
                <a:moveTo>
                  <a:pt x="0" y="0"/>
                </a:moveTo>
                <a:lnTo>
                  <a:pt x="11186625" y="0"/>
                </a:lnTo>
                <a:lnTo>
                  <a:pt x="11186625" y="17043335"/>
                </a:lnTo>
                <a:lnTo>
                  <a:pt x="0" y="1704333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938834" y="5598028"/>
            <a:ext cx="3086100" cy="1242022"/>
            <a:chOff x="0" y="0"/>
            <a:chExt cx="812800" cy="327117"/>
          </a:xfrm>
        </p:grpSpPr>
        <p:sp>
          <p:nvSpPr>
            <p:cNvPr name="Freeform 4" id="4"/>
            <p:cNvSpPr/>
            <p:nvPr/>
          </p:nvSpPr>
          <p:spPr>
            <a:xfrm flipH="false" flipV="false" rot="0">
              <a:off x="0" y="0"/>
              <a:ext cx="812800" cy="327117"/>
            </a:xfrm>
            <a:custGeom>
              <a:avLst/>
              <a:gdLst/>
              <a:ahLst/>
              <a:cxnLst/>
              <a:rect r="r" b="b" t="t" l="l"/>
              <a:pathLst>
                <a:path h="327117" w="812800">
                  <a:moveTo>
                    <a:pt x="0" y="0"/>
                  </a:moveTo>
                  <a:lnTo>
                    <a:pt x="812800" y="0"/>
                  </a:lnTo>
                  <a:lnTo>
                    <a:pt x="812800" y="327117"/>
                  </a:lnTo>
                  <a:lnTo>
                    <a:pt x="0" y="327117"/>
                  </a:lnTo>
                  <a:close/>
                </a:path>
              </a:pathLst>
            </a:custGeom>
            <a:solidFill>
              <a:srgbClr val="000000">
                <a:alpha val="0"/>
              </a:srgbClr>
            </a:solidFill>
          </p:spPr>
        </p:sp>
        <p:sp>
          <p:nvSpPr>
            <p:cNvPr name="TextBox 5" id="5"/>
            <p:cNvSpPr txBox="true"/>
            <p:nvPr/>
          </p:nvSpPr>
          <p:spPr>
            <a:xfrm>
              <a:off x="0" y="-152400"/>
              <a:ext cx="812800" cy="965200"/>
            </a:xfrm>
            <a:prstGeom prst="rect">
              <a:avLst/>
            </a:prstGeom>
          </p:spPr>
          <p:txBody>
            <a:bodyPr anchor="ctr" rtlCol="false" tIns="50800" lIns="50800" bIns="50800" rIns="50800"/>
            <a:lstStyle/>
            <a:p>
              <a:pPr algn="ctr" marL="0" indent="0" lvl="0">
                <a:lnSpc>
                  <a:spcPts val="7950"/>
                </a:lnSpc>
                <a:spcBef>
                  <a:spcPct val="0"/>
                </a:spcBef>
              </a:pPr>
              <a:r>
                <a:rPr lang="en-US" sz="5300" strike="noStrike" u="none">
                  <a:solidFill>
                    <a:srgbClr val="4373AF"/>
                  </a:solidFill>
                  <a:latin typeface="More Sugar"/>
                </a:rPr>
                <a:t>Canva</a:t>
              </a:r>
            </a:p>
          </p:txBody>
        </p:sp>
      </p:grpSp>
      <p:grpSp>
        <p:nvGrpSpPr>
          <p:cNvPr name="Group 6" id="6"/>
          <p:cNvGrpSpPr/>
          <p:nvPr/>
        </p:nvGrpSpPr>
        <p:grpSpPr>
          <a:xfrm rot="0">
            <a:off x="7072274" y="5598028"/>
            <a:ext cx="4115762" cy="1242022"/>
            <a:chOff x="0" y="0"/>
            <a:chExt cx="1083987" cy="327117"/>
          </a:xfrm>
        </p:grpSpPr>
        <p:sp>
          <p:nvSpPr>
            <p:cNvPr name="Freeform 7" id="7"/>
            <p:cNvSpPr/>
            <p:nvPr/>
          </p:nvSpPr>
          <p:spPr>
            <a:xfrm flipH="false" flipV="false" rot="0">
              <a:off x="0" y="0"/>
              <a:ext cx="1083987" cy="327117"/>
            </a:xfrm>
            <a:custGeom>
              <a:avLst/>
              <a:gdLst/>
              <a:ahLst/>
              <a:cxnLst/>
              <a:rect r="r" b="b" t="t" l="l"/>
              <a:pathLst>
                <a:path h="327117" w="1083987">
                  <a:moveTo>
                    <a:pt x="0" y="0"/>
                  </a:moveTo>
                  <a:lnTo>
                    <a:pt x="1083987" y="0"/>
                  </a:lnTo>
                  <a:lnTo>
                    <a:pt x="1083987" y="327117"/>
                  </a:lnTo>
                  <a:lnTo>
                    <a:pt x="0" y="327117"/>
                  </a:lnTo>
                  <a:close/>
                </a:path>
              </a:pathLst>
            </a:custGeom>
            <a:solidFill>
              <a:srgbClr val="000000">
                <a:alpha val="0"/>
              </a:srgbClr>
            </a:solidFill>
            <a:ln cap="sq">
              <a:noFill/>
              <a:prstDash val="solid"/>
              <a:miter/>
            </a:ln>
          </p:spPr>
        </p:sp>
        <p:sp>
          <p:nvSpPr>
            <p:cNvPr name="TextBox 8" id="8"/>
            <p:cNvSpPr txBox="true"/>
            <p:nvPr/>
          </p:nvSpPr>
          <p:spPr>
            <a:xfrm>
              <a:off x="0" y="-152400"/>
              <a:ext cx="812800" cy="965200"/>
            </a:xfrm>
            <a:prstGeom prst="rect">
              <a:avLst/>
            </a:prstGeom>
          </p:spPr>
          <p:txBody>
            <a:bodyPr anchor="ctr" rtlCol="false" tIns="50800" lIns="50800" bIns="50800" rIns="50800"/>
            <a:lstStyle/>
            <a:p>
              <a:pPr algn="ctr" marL="0" indent="0" lvl="0">
                <a:lnSpc>
                  <a:spcPts val="7950"/>
                </a:lnSpc>
                <a:spcBef>
                  <a:spcPct val="0"/>
                </a:spcBef>
              </a:pPr>
              <a:r>
                <a:rPr lang="en-US" sz="5300">
                  <a:solidFill>
                    <a:srgbClr val="4373AF"/>
                  </a:solidFill>
                  <a:latin typeface="More Sugar"/>
                </a:rPr>
                <a:t>P</a:t>
              </a:r>
              <a:r>
                <a:rPr lang="en-US" sz="5300" strike="noStrike" u="none">
                  <a:solidFill>
                    <a:srgbClr val="4373AF"/>
                  </a:solidFill>
                  <a:latin typeface="More Sugar"/>
                </a:rPr>
                <a:t>owerPoint</a:t>
              </a:r>
            </a:p>
          </p:txBody>
        </p:sp>
      </p:grpSp>
      <p:grpSp>
        <p:nvGrpSpPr>
          <p:cNvPr name="Group 9" id="9"/>
          <p:cNvGrpSpPr/>
          <p:nvPr/>
        </p:nvGrpSpPr>
        <p:grpSpPr>
          <a:xfrm rot="0">
            <a:off x="12569325" y="5598028"/>
            <a:ext cx="4382669" cy="1242022"/>
            <a:chOff x="0" y="0"/>
            <a:chExt cx="1154283" cy="327117"/>
          </a:xfrm>
        </p:grpSpPr>
        <p:sp>
          <p:nvSpPr>
            <p:cNvPr name="Freeform 10" id="10"/>
            <p:cNvSpPr/>
            <p:nvPr/>
          </p:nvSpPr>
          <p:spPr>
            <a:xfrm flipH="false" flipV="false" rot="0">
              <a:off x="0" y="0"/>
              <a:ext cx="1154283" cy="327117"/>
            </a:xfrm>
            <a:custGeom>
              <a:avLst/>
              <a:gdLst/>
              <a:ahLst/>
              <a:cxnLst/>
              <a:rect r="r" b="b" t="t" l="l"/>
              <a:pathLst>
                <a:path h="327117" w="1154283">
                  <a:moveTo>
                    <a:pt x="0" y="0"/>
                  </a:moveTo>
                  <a:lnTo>
                    <a:pt x="1154283" y="0"/>
                  </a:lnTo>
                  <a:lnTo>
                    <a:pt x="1154283" y="327117"/>
                  </a:lnTo>
                  <a:lnTo>
                    <a:pt x="0" y="327117"/>
                  </a:lnTo>
                  <a:close/>
                </a:path>
              </a:pathLst>
            </a:custGeom>
            <a:solidFill>
              <a:srgbClr val="000000">
                <a:alpha val="0"/>
              </a:srgbClr>
            </a:solidFill>
            <a:ln cap="sq">
              <a:noFill/>
              <a:prstDash val="solid"/>
              <a:miter/>
            </a:ln>
          </p:spPr>
        </p:sp>
        <p:sp>
          <p:nvSpPr>
            <p:cNvPr name="TextBox 11" id="11"/>
            <p:cNvSpPr txBox="true"/>
            <p:nvPr/>
          </p:nvSpPr>
          <p:spPr>
            <a:xfrm>
              <a:off x="0" y="-152400"/>
              <a:ext cx="812800" cy="965200"/>
            </a:xfrm>
            <a:prstGeom prst="rect">
              <a:avLst/>
            </a:prstGeom>
          </p:spPr>
          <p:txBody>
            <a:bodyPr anchor="ctr" rtlCol="false" tIns="50800" lIns="50800" bIns="50800" rIns="50800"/>
            <a:lstStyle/>
            <a:p>
              <a:pPr algn="ctr" marL="0" indent="0" lvl="0">
                <a:lnSpc>
                  <a:spcPts val="7950"/>
                </a:lnSpc>
                <a:spcBef>
                  <a:spcPct val="0"/>
                </a:spcBef>
              </a:pPr>
              <a:r>
                <a:rPr lang="en-US" sz="5300">
                  <a:solidFill>
                    <a:srgbClr val="4373AF"/>
                  </a:solidFill>
                  <a:latin typeface="More Sugar"/>
                </a:rPr>
                <a:t>G</a:t>
              </a:r>
              <a:r>
                <a:rPr lang="en-US" sz="5300" strike="noStrike" u="none">
                  <a:solidFill>
                    <a:srgbClr val="4373AF"/>
                  </a:solidFill>
                  <a:latin typeface="More Sugar"/>
                </a:rPr>
                <a:t>oogle Slides</a:t>
              </a:r>
            </a:p>
          </p:txBody>
        </p:sp>
      </p:grpSp>
      <p:sp>
        <p:nvSpPr>
          <p:cNvPr name="Freeform 12" id="12"/>
          <p:cNvSpPr/>
          <p:nvPr/>
        </p:nvSpPr>
        <p:spPr>
          <a:xfrm flipH="false" flipV="false" rot="-7394374">
            <a:off x="12861853" y="-1666268"/>
            <a:ext cx="4220308" cy="4114800"/>
          </a:xfrm>
          <a:custGeom>
            <a:avLst/>
            <a:gdLst/>
            <a:ahLst/>
            <a:cxnLst/>
            <a:rect r="r" b="b" t="t" l="l"/>
            <a:pathLst>
              <a:path h="4114800" w="4220308">
                <a:moveTo>
                  <a:pt x="0" y="0"/>
                </a:moveTo>
                <a:lnTo>
                  <a:pt x="4220308" y="0"/>
                </a:lnTo>
                <a:lnTo>
                  <a:pt x="422030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4491836" y="8646423"/>
            <a:ext cx="2179808" cy="1765645"/>
          </a:xfrm>
          <a:custGeom>
            <a:avLst/>
            <a:gdLst/>
            <a:ahLst/>
            <a:cxnLst/>
            <a:rect r="r" b="b" t="t" l="l"/>
            <a:pathLst>
              <a:path h="1765645" w="2179808">
                <a:moveTo>
                  <a:pt x="0" y="0"/>
                </a:moveTo>
                <a:lnTo>
                  <a:pt x="2179809" y="0"/>
                </a:lnTo>
                <a:lnTo>
                  <a:pt x="2179809" y="1765644"/>
                </a:lnTo>
                <a:lnTo>
                  <a:pt x="0" y="176564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true" flipV="false" rot="1385383">
            <a:off x="-113933" y="-925949"/>
            <a:ext cx="3558169" cy="6069372"/>
          </a:xfrm>
          <a:custGeom>
            <a:avLst/>
            <a:gdLst/>
            <a:ahLst/>
            <a:cxnLst/>
            <a:rect r="r" b="b" t="t" l="l"/>
            <a:pathLst>
              <a:path h="6069372" w="3558169">
                <a:moveTo>
                  <a:pt x="3558169" y="0"/>
                </a:moveTo>
                <a:lnTo>
                  <a:pt x="0" y="0"/>
                </a:lnTo>
                <a:lnTo>
                  <a:pt x="0" y="6069372"/>
                </a:lnTo>
                <a:lnTo>
                  <a:pt x="3558169" y="6069372"/>
                </a:lnTo>
                <a:lnTo>
                  <a:pt x="3558169"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2627683" y="2099846"/>
            <a:ext cx="13032634" cy="2765425"/>
          </a:xfrm>
          <a:prstGeom prst="rect">
            <a:avLst/>
          </a:prstGeom>
        </p:spPr>
        <p:txBody>
          <a:bodyPr anchor="t" rtlCol="false" tIns="0" lIns="0" bIns="0" rIns="0">
            <a:spAutoFit/>
          </a:bodyPr>
          <a:lstStyle/>
          <a:p>
            <a:pPr algn="ctr" marL="0" indent="0" lvl="0">
              <a:lnSpc>
                <a:spcPts val="10400"/>
              </a:lnSpc>
              <a:spcBef>
                <a:spcPct val="0"/>
              </a:spcBef>
            </a:pPr>
            <a:r>
              <a:rPr lang="en-US" sz="8000" strike="noStrike" u="none">
                <a:solidFill>
                  <a:srgbClr val="451814"/>
                </a:solidFill>
                <a:latin typeface="Bungee"/>
              </a:rPr>
              <a:t>How to Use This Presentation</a:t>
            </a:r>
          </a:p>
        </p:txBody>
      </p:sp>
      <p:sp>
        <p:nvSpPr>
          <p:cNvPr name="TextBox 16" id="16"/>
          <p:cNvSpPr txBox="true"/>
          <p:nvPr/>
        </p:nvSpPr>
        <p:spPr>
          <a:xfrm rot="0">
            <a:off x="1601672" y="6933029"/>
            <a:ext cx="3760423" cy="1934763"/>
          </a:xfrm>
          <a:prstGeom prst="rect">
            <a:avLst/>
          </a:prstGeom>
        </p:spPr>
        <p:txBody>
          <a:bodyPr anchor="t" rtlCol="false" tIns="0" lIns="0" bIns="0" rIns="0">
            <a:spAutoFit/>
          </a:bodyPr>
          <a:lstStyle/>
          <a:p>
            <a:pPr algn="ctr" marL="0" indent="0" lvl="0">
              <a:lnSpc>
                <a:spcPts val="3079"/>
              </a:lnSpc>
              <a:spcBef>
                <a:spcPct val="0"/>
              </a:spcBef>
            </a:pPr>
            <a:r>
              <a:rPr lang="en-US" sz="2199">
                <a:solidFill>
                  <a:srgbClr val="451814"/>
                </a:solidFill>
                <a:latin typeface="Rajdhani Medium"/>
              </a:rPr>
              <a:t>Click on the </a:t>
            </a:r>
            <a:r>
              <a:rPr lang="en-US" sz="2199">
                <a:solidFill>
                  <a:srgbClr val="451814"/>
                </a:solidFill>
                <a:latin typeface="Rajdhani Semi-Bold"/>
              </a:rPr>
              <a:t>"Canva"</a:t>
            </a:r>
            <a:r>
              <a:rPr lang="en-US" sz="2199">
                <a:solidFill>
                  <a:srgbClr val="451814"/>
                </a:solidFill>
                <a:latin typeface="Rajdhani Medium"/>
              </a:rPr>
              <a:t> button under this presentation preview. Start editing your presentation. You need to sign in to your Canva account.</a:t>
            </a:r>
          </a:p>
        </p:txBody>
      </p:sp>
      <p:sp>
        <p:nvSpPr>
          <p:cNvPr name="TextBox 17" id="17"/>
          <p:cNvSpPr txBox="true"/>
          <p:nvPr/>
        </p:nvSpPr>
        <p:spPr>
          <a:xfrm rot="0">
            <a:off x="6960761" y="6933029"/>
            <a:ext cx="4338787" cy="2325271"/>
          </a:xfrm>
          <a:prstGeom prst="rect">
            <a:avLst/>
          </a:prstGeom>
        </p:spPr>
        <p:txBody>
          <a:bodyPr anchor="t" rtlCol="false" tIns="0" lIns="0" bIns="0" rIns="0">
            <a:spAutoFit/>
          </a:bodyPr>
          <a:lstStyle/>
          <a:p>
            <a:pPr algn="ctr" marL="0" indent="0" lvl="0">
              <a:lnSpc>
                <a:spcPts val="3079"/>
              </a:lnSpc>
              <a:spcBef>
                <a:spcPct val="0"/>
              </a:spcBef>
            </a:pPr>
            <a:r>
              <a:rPr lang="en-US" sz="2199" u="none">
                <a:solidFill>
                  <a:srgbClr val="451814"/>
                </a:solidFill>
                <a:latin typeface="Rajdhani Medium"/>
              </a:rPr>
              <a:t>Export this design from Canva as a PowerPoint template. Open the design in Canva. This will provide you with all the fonts used and elements used in this presentation as listed on page 21. Learn more on slide 3.</a:t>
            </a:r>
          </a:p>
        </p:txBody>
      </p:sp>
      <p:sp>
        <p:nvSpPr>
          <p:cNvPr name="TextBox 18" id="18"/>
          <p:cNvSpPr txBox="true"/>
          <p:nvPr/>
        </p:nvSpPr>
        <p:spPr>
          <a:xfrm rot="0">
            <a:off x="12862681" y="6933029"/>
            <a:ext cx="3795957" cy="2325271"/>
          </a:xfrm>
          <a:prstGeom prst="rect">
            <a:avLst/>
          </a:prstGeom>
        </p:spPr>
        <p:txBody>
          <a:bodyPr anchor="t" rtlCol="false" tIns="0" lIns="0" bIns="0" rIns="0">
            <a:spAutoFit/>
          </a:bodyPr>
          <a:lstStyle/>
          <a:p>
            <a:pPr algn="ctr" marL="0" indent="0" lvl="0">
              <a:lnSpc>
                <a:spcPts val="3079"/>
              </a:lnSpc>
              <a:spcBef>
                <a:spcPct val="0"/>
              </a:spcBef>
            </a:pPr>
            <a:r>
              <a:rPr lang="en-US" sz="2199" u="none">
                <a:solidFill>
                  <a:srgbClr val="451814"/>
                </a:solidFill>
                <a:latin typeface="Rajdhani Medium"/>
              </a:rPr>
              <a:t>Export this design from Canva as a GoogleSlide template. This will provide you with all the fonts used and elements used in this presentation as listed on page 21. Learn more on slide 4.</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6426978" y="1312314"/>
            <a:ext cx="5434044" cy="1358511"/>
          </a:xfrm>
          <a:custGeom>
            <a:avLst/>
            <a:gdLst/>
            <a:ahLst/>
            <a:cxnLst/>
            <a:rect r="r" b="b" t="t" l="l"/>
            <a:pathLst>
              <a:path h="1358511" w="5434044">
                <a:moveTo>
                  <a:pt x="0" y="0"/>
                </a:moveTo>
                <a:lnTo>
                  <a:pt x="5434044" y="0"/>
                </a:lnTo>
                <a:lnTo>
                  <a:pt x="5434044" y="1358511"/>
                </a:lnTo>
                <a:lnTo>
                  <a:pt x="0" y="13585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05375" y="-1062478"/>
            <a:ext cx="6217539" cy="9228258"/>
          </a:xfrm>
          <a:custGeom>
            <a:avLst/>
            <a:gdLst/>
            <a:ahLst/>
            <a:cxnLst/>
            <a:rect r="r" b="b" t="t" l="l"/>
            <a:pathLst>
              <a:path h="9228258" w="6217539">
                <a:moveTo>
                  <a:pt x="0" y="0"/>
                </a:moveTo>
                <a:lnTo>
                  <a:pt x="6217539" y="0"/>
                </a:lnTo>
                <a:lnTo>
                  <a:pt x="6217539" y="9228257"/>
                </a:lnTo>
                <a:lnTo>
                  <a:pt x="0" y="92282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198426" y="-1423572"/>
            <a:ext cx="5534596" cy="9950445"/>
          </a:xfrm>
          <a:custGeom>
            <a:avLst/>
            <a:gdLst/>
            <a:ahLst/>
            <a:cxnLst/>
            <a:rect r="r" b="b" t="t" l="l"/>
            <a:pathLst>
              <a:path h="9950445" w="5534596">
                <a:moveTo>
                  <a:pt x="0" y="0"/>
                </a:moveTo>
                <a:lnTo>
                  <a:pt x="5534596" y="0"/>
                </a:lnTo>
                <a:lnTo>
                  <a:pt x="5534596" y="9950445"/>
                </a:lnTo>
                <a:lnTo>
                  <a:pt x="0" y="9950445"/>
                </a:lnTo>
                <a:lnTo>
                  <a:pt x="0" y="0"/>
                </a:lnTo>
                <a:close/>
              </a:path>
            </a:pathLst>
          </a:custGeom>
          <a:blipFill>
            <a:blip r:embed="rId6">
              <a:extLst>
                <a:ext uri="{96DAC541-7B7A-43D3-8B79-37D633B846F1}">
                  <asvg:svgBlip xmlns:asvg="http://schemas.microsoft.com/office/drawing/2016/SVG/main" r:embed="rId7"/>
                </a:ext>
              </a:extLst>
            </a:blip>
            <a:stretch>
              <a:fillRect l="0" t="0" r="-16186" b="0"/>
            </a:stretch>
          </a:blipFill>
        </p:spPr>
      </p:sp>
      <p:sp>
        <p:nvSpPr>
          <p:cNvPr name="Freeform 5" id="5"/>
          <p:cNvSpPr/>
          <p:nvPr/>
        </p:nvSpPr>
        <p:spPr>
          <a:xfrm flipH="false" flipV="false" rot="-5495099">
            <a:off x="3713286" y="-442774"/>
            <a:ext cx="10861427" cy="17939294"/>
          </a:xfrm>
          <a:custGeom>
            <a:avLst/>
            <a:gdLst/>
            <a:ahLst/>
            <a:cxnLst/>
            <a:rect r="r" b="b" t="t" l="l"/>
            <a:pathLst>
              <a:path h="17939294" w="10861427">
                <a:moveTo>
                  <a:pt x="0" y="0"/>
                </a:moveTo>
                <a:lnTo>
                  <a:pt x="10861428" y="0"/>
                </a:lnTo>
                <a:lnTo>
                  <a:pt x="10861428" y="17939294"/>
                </a:lnTo>
                <a:lnTo>
                  <a:pt x="0" y="1793929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489764" y="4472912"/>
            <a:ext cx="15308473" cy="2416175"/>
          </a:xfrm>
          <a:prstGeom prst="rect">
            <a:avLst/>
          </a:prstGeom>
        </p:spPr>
        <p:txBody>
          <a:bodyPr anchor="t" rtlCol="false" tIns="0" lIns="0" bIns="0" rIns="0">
            <a:spAutoFit/>
          </a:bodyPr>
          <a:lstStyle/>
          <a:p>
            <a:pPr algn="ctr" marL="0" indent="0" lvl="0">
              <a:lnSpc>
                <a:spcPts val="9099"/>
              </a:lnSpc>
              <a:spcBef>
                <a:spcPct val="0"/>
              </a:spcBef>
            </a:pPr>
            <a:r>
              <a:rPr lang="en-US" sz="6999" strike="noStrike" u="none">
                <a:solidFill>
                  <a:srgbClr val="451814"/>
                </a:solidFill>
                <a:latin typeface="Bungee"/>
              </a:rPr>
              <a:t>Free templates for all your presentation needs</a:t>
            </a:r>
          </a:p>
        </p:txBody>
      </p:sp>
      <p:grpSp>
        <p:nvGrpSpPr>
          <p:cNvPr name="Group 7" id="7"/>
          <p:cNvGrpSpPr/>
          <p:nvPr/>
        </p:nvGrpSpPr>
        <p:grpSpPr>
          <a:xfrm rot="0">
            <a:off x="807577" y="7804686"/>
            <a:ext cx="16672845" cy="722188"/>
            <a:chOff x="0" y="0"/>
            <a:chExt cx="22230460" cy="962917"/>
          </a:xfrm>
        </p:grpSpPr>
        <p:sp>
          <p:nvSpPr>
            <p:cNvPr name="TextBox 8" id="8"/>
            <p:cNvSpPr txBox="true"/>
            <p:nvPr/>
          </p:nvSpPr>
          <p:spPr>
            <a:xfrm rot="0">
              <a:off x="0" y="-38100"/>
              <a:ext cx="5118723" cy="1001017"/>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For PowerPoint, Google Slides, and Canva</a:t>
              </a:r>
            </a:p>
          </p:txBody>
        </p:sp>
        <p:sp>
          <p:nvSpPr>
            <p:cNvPr name="TextBox 9" id="9"/>
            <p:cNvSpPr txBox="true"/>
            <p:nvPr/>
          </p:nvSpPr>
          <p:spPr>
            <a:xfrm rot="0">
              <a:off x="5703913" y="-38100"/>
              <a:ext cx="5118723" cy="1001017"/>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100% free for personal or commercial use</a:t>
              </a:r>
            </a:p>
          </p:txBody>
        </p:sp>
        <p:sp>
          <p:nvSpPr>
            <p:cNvPr name="TextBox 10" id="10"/>
            <p:cNvSpPr txBox="true"/>
            <p:nvPr/>
          </p:nvSpPr>
          <p:spPr>
            <a:xfrm rot="0">
              <a:off x="11407825" y="-38100"/>
              <a:ext cx="5118723" cy="1001017"/>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Ready to use, professional, and customizable</a:t>
              </a:r>
            </a:p>
          </p:txBody>
        </p:sp>
        <p:sp>
          <p:nvSpPr>
            <p:cNvPr name="TextBox 11" id="11"/>
            <p:cNvSpPr txBox="true"/>
            <p:nvPr/>
          </p:nvSpPr>
          <p:spPr>
            <a:xfrm rot="0">
              <a:off x="17111738" y="-38100"/>
              <a:ext cx="5118723" cy="1001017"/>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Blow your audience away with attractive visuals</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373AF"/>
        </a:solidFill>
      </p:bgPr>
    </p:bg>
    <p:spTree>
      <p:nvGrpSpPr>
        <p:cNvPr id="1" name=""/>
        <p:cNvGrpSpPr/>
        <p:nvPr/>
      </p:nvGrpSpPr>
      <p:grpSpPr>
        <a:xfrm>
          <a:off x="0" y="0"/>
          <a:ext cx="0" cy="0"/>
          <a:chOff x="0" y="0"/>
          <a:chExt cx="0" cy="0"/>
        </a:xfrm>
      </p:grpSpPr>
      <p:sp>
        <p:nvSpPr>
          <p:cNvPr name="Freeform 2" id="2"/>
          <p:cNvSpPr/>
          <p:nvPr/>
        </p:nvSpPr>
        <p:spPr>
          <a:xfrm flipH="false" flipV="false" rot="0">
            <a:off x="758533" y="383806"/>
            <a:ext cx="17279419" cy="9519389"/>
          </a:xfrm>
          <a:custGeom>
            <a:avLst/>
            <a:gdLst/>
            <a:ahLst/>
            <a:cxnLst/>
            <a:rect r="r" b="b" t="t" l="l"/>
            <a:pathLst>
              <a:path h="9519389" w="17279419">
                <a:moveTo>
                  <a:pt x="0" y="0"/>
                </a:moveTo>
                <a:lnTo>
                  <a:pt x="17279418" y="0"/>
                </a:lnTo>
                <a:lnTo>
                  <a:pt x="17279418" y="9519388"/>
                </a:lnTo>
                <a:lnTo>
                  <a:pt x="0" y="95193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0778" y="7783447"/>
            <a:ext cx="4428703" cy="2779011"/>
          </a:xfrm>
          <a:custGeom>
            <a:avLst/>
            <a:gdLst/>
            <a:ahLst/>
            <a:cxnLst/>
            <a:rect r="r" b="b" t="t" l="l"/>
            <a:pathLst>
              <a:path h="2779011" w="4428703">
                <a:moveTo>
                  <a:pt x="0" y="0"/>
                </a:moveTo>
                <a:lnTo>
                  <a:pt x="4428703" y="0"/>
                </a:lnTo>
                <a:lnTo>
                  <a:pt x="4428703" y="2779011"/>
                </a:lnTo>
                <a:lnTo>
                  <a:pt x="0" y="27790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0440710" y="7272708"/>
            <a:ext cx="3298814" cy="3014292"/>
          </a:xfrm>
          <a:custGeom>
            <a:avLst/>
            <a:gdLst/>
            <a:ahLst/>
            <a:cxnLst/>
            <a:rect r="r" b="b" t="t" l="l"/>
            <a:pathLst>
              <a:path h="3014292" w="3298814">
                <a:moveTo>
                  <a:pt x="0" y="0"/>
                </a:moveTo>
                <a:lnTo>
                  <a:pt x="3298814" y="0"/>
                </a:lnTo>
                <a:lnTo>
                  <a:pt x="3298814" y="3014292"/>
                </a:lnTo>
                <a:lnTo>
                  <a:pt x="0" y="30142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504291" y="2322578"/>
            <a:ext cx="17279419" cy="2085975"/>
          </a:xfrm>
          <a:prstGeom prst="rect">
            <a:avLst/>
          </a:prstGeom>
        </p:spPr>
        <p:txBody>
          <a:bodyPr anchor="t" rtlCol="false" tIns="0" lIns="0" bIns="0" rIns="0">
            <a:spAutoFit/>
          </a:bodyPr>
          <a:lstStyle/>
          <a:p>
            <a:pPr algn="ctr" marL="0" indent="0" lvl="0">
              <a:lnSpc>
                <a:spcPts val="7800"/>
              </a:lnSpc>
              <a:spcBef>
                <a:spcPct val="0"/>
              </a:spcBef>
            </a:pPr>
            <a:r>
              <a:rPr lang="en-US" sz="6000" strike="noStrike" u="none">
                <a:solidFill>
                  <a:srgbClr val="451814"/>
                </a:solidFill>
                <a:latin typeface="Bungee"/>
              </a:rPr>
              <a:t>Download this presentation as a Powerpoint template in 3 steps</a:t>
            </a:r>
          </a:p>
        </p:txBody>
      </p:sp>
      <p:sp>
        <p:nvSpPr>
          <p:cNvPr name="TextBox 6" id="6"/>
          <p:cNvSpPr txBox="true"/>
          <p:nvPr/>
        </p:nvSpPr>
        <p:spPr>
          <a:xfrm rot="0">
            <a:off x="2100577" y="6023200"/>
            <a:ext cx="4047129" cy="1544320"/>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Click on the "Canva" button next to this presentation. Start editing your presentation. You may need to sign in to your Canva account.</a:t>
            </a:r>
          </a:p>
        </p:txBody>
      </p:sp>
      <p:sp>
        <p:nvSpPr>
          <p:cNvPr name="TextBox 7" id="7"/>
          <p:cNvSpPr txBox="true"/>
          <p:nvPr/>
        </p:nvSpPr>
        <p:spPr>
          <a:xfrm rot="0">
            <a:off x="3655330" y="4991100"/>
            <a:ext cx="937622" cy="9601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373AF"/>
                </a:solidFill>
                <a:latin typeface="More Sugar"/>
              </a:rPr>
              <a:t>01</a:t>
            </a:r>
          </a:p>
        </p:txBody>
      </p:sp>
      <p:sp>
        <p:nvSpPr>
          <p:cNvPr name="TextBox 8" id="8"/>
          <p:cNvSpPr txBox="true"/>
          <p:nvPr/>
        </p:nvSpPr>
        <p:spPr>
          <a:xfrm rot="0">
            <a:off x="7216200" y="6032725"/>
            <a:ext cx="4352905" cy="1153795"/>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Click on the "Share" button on the top right corner in Canva and click on "More" at the bottom of the menu.</a:t>
            </a:r>
          </a:p>
        </p:txBody>
      </p:sp>
      <p:sp>
        <p:nvSpPr>
          <p:cNvPr name="TextBox 9" id="9"/>
          <p:cNvSpPr txBox="true"/>
          <p:nvPr/>
        </p:nvSpPr>
        <p:spPr>
          <a:xfrm rot="0">
            <a:off x="13943700" y="4991100"/>
            <a:ext cx="937622" cy="9601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373AF"/>
                </a:solidFill>
                <a:latin typeface="More Sugar"/>
              </a:rPr>
              <a:t>03</a:t>
            </a:r>
          </a:p>
        </p:txBody>
      </p:sp>
      <p:sp>
        <p:nvSpPr>
          <p:cNvPr name="TextBox 10" id="10"/>
          <p:cNvSpPr txBox="true"/>
          <p:nvPr/>
        </p:nvSpPr>
        <p:spPr>
          <a:xfrm rot="0">
            <a:off x="12637599" y="6032725"/>
            <a:ext cx="3549825" cy="1153795"/>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Enter "PowerPoint" in the search bar and click on the PowerPoint icon to download.</a:t>
            </a:r>
          </a:p>
        </p:txBody>
      </p:sp>
      <p:sp>
        <p:nvSpPr>
          <p:cNvPr name="TextBox 11" id="11"/>
          <p:cNvSpPr txBox="true"/>
          <p:nvPr/>
        </p:nvSpPr>
        <p:spPr>
          <a:xfrm rot="0">
            <a:off x="9146086" y="4991100"/>
            <a:ext cx="937622" cy="9601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373AF"/>
                </a:solidFill>
                <a:latin typeface="More Sugar"/>
              </a:rPr>
              <a:t>02</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373AF"/>
        </a:solidFill>
      </p:bgPr>
    </p:bg>
    <p:spTree>
      <p:nvGrpSpPr>
        <p:cNvPr id="1" name=""/>
        <p:cNvGrpSpPr/>
        <p:nvPr/>
      </p:nvGrpSpPr>
      <p:grpSpPr>
        <a:xfrm>
          <a:off x="0" y="0"/>
          <a:ext cx="0" cy="0"/>
          <a:chOff x="0" y="0"/>
          <a:chExt cx="0" cy="0"/>
        </a:xfrm>
      </p:grpSpPr>
      <p:sp>
        <p:nvSpPr>
          <p:cNvPr name="Freeform 2" id="2"/>
          <p:cNvSpPr/>
          <p:nvPr/>
        </p:nvSpPr>
        <p:spPr>
          <a:xfrm flipH="false" flipV="false" rot="0">
            <a:off x="758533" y="383806"/>
            <a:ext cx="17279419" cy="9519389"/>
          </a:xfrm>
          <a:custGeom>
            <a:avLst/>
            <a:gdLst/>
            <a:ahLst/>
            <a:cxnLst/>
            <a:rect r="r" b="b" t="t" l="l"/>
            <a:pathLst>
              <a:path h="9519389" w="17279419">
                <a:moveTo>
                  <a:pt x="0" y="0"/>
                </a:moveTo>
                <a:lnTo>
                  <a:pt x="17279418" y="0"/>
                </a:lnTo>
                <a:lnTo>
                  <a:pt x="17279418" y="9519388"/>
                </a:lnTo>
                <a:lnTo>
                  <a:pt x="0" y="95193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954402" y="7447204"/>
            <a:ext cx="4876501" cy="2602832"/>
          </a:xfrm>
          <a:custGeom>
            <a:avLst/>
            <a:gdLst/>
            <a:ahLst/>
            <a:cxnLst/>
            <a:rect r="r" b="b" t="t" l="l"/>
            <a:pathLst>
              <a:path h="2602832" w="4876501">
                <a:moveTo>
                  <a:pt x="0" y="0"/>
                </a:moveTo>
                <a:lnTo>
                  <a:pt x="4876500" y="0"/>
                </a:lnTo>
                <a:lnTo>
                  <a:pt x="4876500" y="2602832"/>
                </a:lnTo>
                <a:lnTo>
                  <a:pt x="0" y="26028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215844" y="155878"/>
            <a:ext cx="6294609" cy="1922791"/>
          </a:xfrm>
          <a:custGeom>
            <a:avLst/>
            <a:gdLst/>
            <a:ahLst/>
            <a:cxnLst/>
            <a:rect r="r" b="b" t="t" l="l"/>
            <a:pathLst>
              <a:path h="1922791" w="6294609">
                <a:moveTo>
                  <a:pt x="0" y="0"/>
                </a:moveTo>
                <a:lnTo>
                  <a:pt x="6294609" y="0"/>
                </a:lnTo>
                <a:lnTo>
                  <a:pt x="6294609" y="1922791"/>
                </a:lnTo>
                <a:lnTo>
                  <a:pt x="0" y="192279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504291" y="2322578"/>
            <a:ext cx="17279419" cy="2085975"/>
          </a:xfrm>
          <a:prstGeom prst="rect">
            <a:avLst/>
          </a:prstGeom>
        </p:spPr>
        <p:txBody>
          <a:bodyPr anchor="t" rtlCol="false" tIns="0" lIns="0" bIns="0" rIns="0">
            <a:spAutoFit/>
          </a:bodyPr>
          <a:lstStyle/>
          <a:p>
            <a:pPr algn="ctr">
              <a:lnSpc>
                <a:spcPts val="7800"/>
              </a:lnSpc>
            </a:pPr>
            <a:r>
              <a:rPr lang="en-US" sz="6000">
                <a:solidFill>
                  <a:srgbClr val="451814"/>
                </a:solidFill>
                <a:latin typeface="Bungee"/>
              </a:rPr>
              <a:t>Use this presentation as a</a:t>
            </a:r>
          </a:p>
          <a:p>
            <a:pPr algn="ctr" marL="0" indent="0" lvl="0">
              <a:lnSpc>
                <a:spcPts val="7800"/>
              </a:lnSpc>
              <a:spcBef>
                <a:spcPct val="0"/>
              </a:spcBef>
            </a:pPr>
            <a:r>
              <a:rPr lang="en-US" sz="6000">
                <a:solidFill>
                  <a:srgbClr val="451814"/>
                </a:solidFill>
                <a:latin typeface="Bungee"/>
              </a:rPr>
              <a:t>Google Slide template in 3 steps</a:t>
            </a:r>
          </a:p>
        </p:txBody>
      </p:sp>
      <p:sp>
        <p:nvSpPr>
          <p:cNvPr name="TextBox 6" id="6"/>
          <p:cNvSpPr txBox="true"/>
          <p:nvPr/>
        </p:nvSpPr>
        <p:spPr>
          <a:xfrm rot="0">
            <a:off x="2100577" y="6023200"/>
            <a:ext cx="4047129" cy="1544320"/>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Click on the "Canva" button next to this presentation. Start editing your presentation. You may need to sign in to your Canva account.</a:t>
            </a:r>
          </a:p>
        </p:txBody>
      </p:sp>
      <p:sp>
        <p:nvSpPr>
          <p:cNvPr name="TextBox 7" id="7"/>
          <p:cNvSpPr txBox="true"/>
          <p:nvPr/>
        </p:nvSpPr>
        <p:spPr>
          <a:xfrm rot="0">
            <a:off x="3655330" y="4991100"/>
            <a:ext cx="937622" cy="9601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373AF"/>
                </a:solidFill>
                <a:latin typeface="More Sugar"/>
              </a:rPr>
              <a:t>01</a:t>
            </a:r>
          </a:p>
        </p:txBody>
      </p:sp>
      <p:sp>
        <p:nvSpPr>
          <p:cNvPr name="TextBox 8" id="8"/>
          <p:cNvSpPr txBox="true"/>
          <p:nvPr/>
        </p:nvSpPr>
        <p:spPr>
          <a:xfrm rot="0">
            <a:off x="7216200" y="6032725"/>
            <a:ext cx="4352905" cy="1153795"/>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Click on the "Share" button on the top right corner in Canva and click on "More" at the bottom of the menu.</a:t>
            </a:r>
          </a:p>
        </p:txBody>
      </p:sp>
      <p:sp>
        <p:nvSpPr>
          <p:cNvPr name="TextBox 9" id="9"/>
          <p:cNvSpPr txBox="true"/>
          <p:nvPr/>
        </p:nvSpPr>
        <p:spPr>
          <a:xfrm rot="0">
            <a:off x="13943700" y="4991100"/>
            <a:ext cx="937622" cy="9601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373AF"/>
                </a:solidFill>
                <a:latin typeface="More Sugar"/>
              </a:rPr>
              <a:t>03</a:t>
            </a:r>
          </a:p>
        </p:txBody>
      </p:sp>
      <p:sp>
        <p:nvSpPr>
          <p:cNvPr name="TextBox 10" id="10"/>
          <p:cNvSpPr txBox="true"/>
          <p:nvPr/>
        </p:nvSpPr>
        <p:spPr>
          <a:xfrm rot="0">
            <a:off x="12637599" y="6032725"/>
            <a:ext cx="3549825" cy="2715895"/>
          </a:xfrm>
          <a:prstGeom prst="rect">
            <a:avLst/>
          </a:prstGeom>
        </p:spPr>
        <p:txBody>
          <a:bodyPr anchor="t" rtlCol="false" tIns="0" lIns="0" bIns="0" rIns="0">
            <a:spAutoFit/>
          </a:bodyPr>
          <a:lstStyle/>
          <a:p>
            <a:pPr algn="ctr" marL="0" indent="0" lvl="0">
              <a:lnSpc>
                <a:spcPts val="3079"/>
              </a:lnSpc>
              <a:spcBef>
                <a:spcPct val="0"/>
              </a:spcBef>
            </a:pPr>
            <a:r>
              <a:rPr lang="en-US" sz="2199">
                <a:solidFill>
                  <a:srgbClr val="451814"/>
                </a:solidFill>
                <a:latin typeface="Rajdhani Semi-Bold"/>
              </a:rPr>
              <a:t>Enter "Google Drive" in the search bar and click on the Google Drive icon to add this design as a Google slide in your G Drive. It will ask you to link your Google account to Canva the first time.</a:t>
            </a:r>
          </a:p>
        </p:txBody>
      </p:sp>
      <p:sp>
        <p:nvSpPr>
          <p:cNvPr name="TextBox 11" id="11"/>
          <p:cNvSpPr txBox="true"/>
          <p:nvPr/>
        </p:nvSpPr>
        <p:spPr>
          <a:xfrm rot="0">
            <a:off x="9146086" y="4991100"/>
            <a:ext cx="937622" cy="9601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373AF"/>
                </a:solidFill>
                <a:latin typeface="More Sugar"/>
              </a:rPr>
              <a:t>02</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765297" y="3712456"/>
            <a:ext cx="9968231" cy="12779784"/>
          </a:xfrm>
          <a:custGeom>
            <a:avLst/>
            <a:gdLst/>
            <a:ahLst/>
            <a:cxnLst/>
            <a:rect r="r" b="b" t="t" l="l"/>
            <a:pathLst>
              <a:path h="12779784" w="9968231">
                <a:moveTo>
                  <a:pt x="0" y="0"/>
                </a:moveTo>
                <a:lnTo>
                  <a:pt x="9968231" y="0"/>
                </a:lnTo>
                <a:lnTo>
                  <a:pt x="9968231" y="12779784"/>
                </a:lnTo>
                <a:lnTo>
                  <a:pt x="0" y="127797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793965" y="4768081"/>
            <a:ext cx="8224206" cy="4998703"/>
          </a:xfrm>
          <a:prstGeom prst="rect">
            <a:avLst/>
          </a:prstGeom>
        </p:spPr>
        <p:txBody>
          <a:bodyPr anchor="t" rtlCol="false" tIns="0" lIns="0" bIns="0" rIns="0">
            <a:spAutoFit/>
          </a:bodyPr>
          <a:lstStyle/>
          <a:p>
            <a:pPr algn="ctr" marL="0" indent="0" lvl="0">
              <a:lnSpc>
                <a:spcPts val="7950"/>
              </a:lnSpc>
              <a:spcBef>
                <a:spcPct val="0"/>
              </a:spcBef>
            </a:pPr>
            <a:r>
              <a:rPr lang="en-US" sz="5300" strike="noStrike" u="none">
                <a:solidFill>
                  <a:srgbClr val="451814"/>
                </a:solidFill>
                <a:latin typeface="More Sugar"/>
              </a:rPr>
              <a:t>Write an agenda here.</a:t>
            </a:r>
          </a:p>
          <a:p>
            <a:pPr algn="ctr" marL="0" indent="0" lvl="0">
              <a:lnSpc>
                <a:spcPts val="7950"/>
              </a:lnSpc>
              <a:spcBef>
                <a:spcPct val="0"/>
              </a:spcBef>
            </a:pPr>
            <a:r>
              <a:rPr lang="en-US" sz="5300" strike="noStrike" u="none">
                <a:solidFill>
                  <a:srgbClr val="451814"/>
                </a:solidFill>
                <a:latin typeface="More Sugar"/>
              </a:rPr>
              <a:t>Write an agenda here.</a:t>
            </a:r>
          </a:p>
          <a:p>
            <a:pPr algn="ctr" marL="0" indent="0" lvl="0">
              <a:lnSpc>
                <a:spcPts val="7950"/>
              </a:lnSpc>
              <a:spcBef>
                <a:spcPct val="0"/>
              </a:spcBef>
            </a:pPr>
            <a:r>
              <a:rPr lang="en-US" sz="5300" strike="noStrike" u="none">
                <a:solidFill>
                  <a:srgbClr val="451814"/>
                </a:solidFill>
                <a:latin typeface="More Sugar"/>
              </a:rPr>
              <a:t>Write an agenda here.</a:t>
            </a:r>
          </a:p>
          <a:p>
            <a:pPr algn="ctr" marL="0" indent="0" lvl="0">
              <a:lnSpc>
                <a:spcPts val="7950"/>
              </a:lnSpc>
              <a:spcBef>
                <a:spcPct val="0"/>
              </a:spcBef>
            </a:pPr>
            <a:r>
              <a:rPr lang="en-US" sz="5300" strike="noStrike" u="none">
                <a:solidFill>
                  <a:srgbClr val="451814"/>
                </a:solidFill>
                <a:latin typeface="More Sugar"/>
              </a:rPr>
              <a:t>Write an agenda here.</a:t>
            </a:r>
          </a:p>
          <a:p>
            <a:pPr algn="ctr" marL="0" indent="0" lvl="0">
              <a:lnSpc>
                <a:spcPts val="7950"/>
              </a:lnSpc>
              <a:spcBef>
                <a:spcPct val="0"/>
              </a:spcBef>
            </a:pPr>
            <a:r>
              <a:rPr lang="en-US" sz="5300" strike="noStrike" u="none">
                <a:solidFill>
                  <a:srgbClr val="451814"/>
                </a:solidFill>
                <a:latin typeface="More Sugar"/>
              </a:rPr>
              <a:t>Write an agenda here.</a:t>
            </a:r>
          </a:p>
        </p:txBody>
      </p:sp>
      <p:sp>
        <p:nvSpPr>
          <p:cNvPr name="TextBox 4" id="4"/>
          <p:cNvSpPr txBox="true"/>
          <p:nvPr/>
        </p:nvSpPr>
        <p:spPr>
          <a:xfrm rot="0">
            <a:off x="-140745" y="497219"/>
            <a:ext cx="12602110" cy="2765425"/>
          </a:xfrm>
          <a:prstGeom prst="rect">
            <a:avLst/>
          </a:prstGeom>
        </p:spPr>
        <p:txBody>
          <a:bodyPr anchor="t" rtlCol="false" tIns="0" lIns="0" bIns="0" rIns="0">
            <a:spAutoFit/>
          </a:bodyPr>
          <a:lstStyle/>
          <a:p>
            <a:pPr algn="ctr" marL="0" indent="0" lvl="0">
              <a:lnSpc>
                <a:spcPts val="10400"/>
              </a:lnSpc>
              <a:spcBef>
                <a:spcPct val="0"/>
              </a:spcBef>
            </a:pPr>
            <a:r>
              <a:rPr lang="en-US" sz="8000" strike="noStrike" u="none">
                <a:solidFill>
                  <a:srgbClr val="FFFFFF"/>
                </a:solidFill>
                <a:latin typeface="Bungee"/>
              </a:rPr>
              <a:t>Add an</a:t>
            </a:r>
          </a:p>
          <a:p>
            <a:pPr algn="ctr" marL="0" indent="0" lvl="0">
              <a:lnSpc>
                <a:spcPts val="10400"/>
              </a:lnSpc>
              <a:spcBef>
                <a:spcPct val="0"/>
              </a:spcBef>
            </a:pPr>
            <a:r>
              <a:rPr lang="en-US" sz="8000" strike="noStrike" u="none">
                <a:solidFill>
                  <a:srgbClr val="FFFFFF"/>
                </a:solidFill>
                <a:latin typeface="Bungee"/>
              </a:rPr>
              <a:t>Agenda Page</a:t>
            </a:r>
          </a:p>
        </p:txBody>
      </p:sp>
      <p:sp>
        <p:nvSpPr>
          <p:cNvPr name="Freeform 5" id="5"/>
          <p:cNvSpPr/>
          <p:nvPr/>
        </p:nvSpPr>
        <p:spPr>
          <a:xfrm flipH="false" flipV="false" rot="-1520734">
            <a:off x="9821492" y="-352017"/>
            <a:ext cx="11552683" cy="17876492"/>
          </a:xfrm>
          <a:custGeom>
            <a:avLst/>
            <a:gdLst/>
            <a:ahLst/>
            <a:cxnLst/>
            <a:rect r="r" b="b" t="t" l="l"/>
            <a:pathLst>
              <a:path h="17876492" w="11552683">
                <a:moveTo>
                  <a:pt x="0" y="0"/>
                </a:moveTo>
                <a:lnTo>
                  <a:pt x="11552683" y="0"/>
                </a:lnTo>
                <a:lnTo>
                  <a:pt x="11552683" y="17876492"/>
                </a:lnTo>
                <a:lnTo>
                  <a:pt x="0" y="178764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9870948" y="415582"/>
            <a:ext cx="9146035" cy="10590146"/>
          </a:xfrm>
          <a:custGeom>
            <a:avLst/>
            <a:gdLst/>
            <a:ahLst/>
            <a:cxnLst/>
            <a:rect r="r" b="b" t="t" l="l"/>
            <a:pathLst>
              <a:path h="10590146" w="9146035">
                <a:moveTo>
                  <a:pt x="0" y="0"/>
                </a:moveTo>
                <a:lnTo>
                  <a:pt x="9146036" y="0"/>
                </a:lnTo>
                <a:lnTo>
                  <a:pt x="9146036" y="10590146"/>
                </a:lnTo>
                <a:lnTo>
                  <a:pt x="0" y="105901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541740" y="1817338"/>
            <a:ext cx="4618354" cy="6854699"/>
          </a:xfrm>
          <a:custGeom>
            <a:avLst/>
            <a:gdLst/>
            <a:ahLst/>
            <a:cxnLst/>
            <a:rect r="r" b="b" t="t" l="l"/>
            <a:pathLst>
              <a:path h="6854699" w="4618354">
                <a:moveTo>
                  <a:pt x="0" y="0"/>
                </a:moveTo>
                <a:lnTo>
                  <a:pt x="4618354" y="0"/>
                </a:lnTo>
                <a:lnTo>
                  <a:pt x="4618354" y="6854699"/>
                </a:lnTo>
                <a:lnTo>
                  <a:pt x="0" y="68546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5537247">
            <a:off x="3413891" y="1342141"/>
            <a:ext cx="3297603" cy="2779011"/>
          </a:xfrm>
          <a:custGeom>
            <a:avLst/>
            <a:gdLst/>
            <a:ahLst/>
            <a:cxnLst/>
            <a:rect r="r" b="b" t="t" l="l"/>
            <a:pathLst>
              <a:path h="2779011" w="3297603">
                <a:moveTo>
                  <a:pt x="0" y="0"/>
                </a:moveTo>
                <a:lnTo>
                  <a:pt x="3297603" y="0"/>
                </a:lnTo>
                <a:lnTo>
                  <a:pt x="3297603" y="2779012"/>
                </a:lnTo>
                <a:lnTo>
                  <a:pt x="0" y="2779012"/>
                </a:lnTo>
                <a:lnTo>
                  <a:pt x="0" y="0"/>
                </a:lnTo>
                <a:close/>
              </a:path>
            </a:pathLst>
          </a:custGeom>
          <a:blipFill>
            <a:blip r:embed="rId6">
              <a:extLst>
                <a:ext uri="{96DAC541-7B7A-43D3-8B79-37D633B846F1}">
                  <asvg:svgBlip xmlns:asvg="http://schemas.microsoft.com/office/drawing/2016/SVG/main" r:embed="rId7"/>
                </a:ext>
              </a:extLst>
            </a:blip>
            <a:stretch>
              <a:fillRect l="-34300" t="0" r="0" b="0"/>
            </a:stretch>
          </a:blipFill>
        </p:spPr>
      </p:sp>
      <p:grpSp>
        <p:nvGrpSpPr>
          <p:cNvPr name="Group 5" id="5"/>
          <p:cNvGrpSpPr/>
          <p:nvPr/>
        </p:nvGrpSpPr>
        <p:grpSpPr>
          <a:xfrm rot="0">
            <a:off x="1157399" y="4798287"/>
            <a:ext cx="7810587" cy="3873750"/>
            <a:chOff x="0" y="0"/>
            <a:chExt cx="10414117" cy="5165000"/>
          </a:xfrm>
        </p:grpSpPr>
        <p:sp>
          <p:nvSpPr>
            <p:cNvPr name="TextBox 6" id="6"/>
            <p:cNvSpPr txBox="true"/>
            <p:nvPr/>
          </p:nvSpPr>
          <p:spPr>
            <a:xfrm rot="0">
              <a:off x="0" y="-247650"/>
              <a:ext cx="10414117" cy="3753330"/>
            </a:xfrm>
            <a:prstGeom prst="rect">
              <a:avLst/>
            </a:prstGeom>
          </p:spPr>
          <p:txBody>
            <a:bodyPr anchor="t" rtlCol="false" tIns="0" lIns="0" bIns="0" rIns="0">
              <a:spAutoFit/>
            </a:bodyPr>
            <a:lstStyle/>
            <a:p>
              <a:pPr algn="ctr" marL="0" indent="0" lvl="0">
                <a:lnSpc>
                  <a:spcPts val="10819"/>
                </a:lnSpc>
                <a:spcBef>
                  <a:spcPct val="0"/>
                </a:spcBef>
              </a:pPr>
              <a:r>
                <a:rPr lang="en-US" sz="8322" strike="noStrike" u="none">
                  <a:solidFill>
                    <a:srgbClr val="FFFFFF"/>
                  </a:solidFill>
                  <a:latin typeface="Bungee"/>
                </a:rPr>
                <a:t>Hello there!</a:t>
              </a:r>
            </a:p>
          </p:txBody>
        </p:sp>
        <p:sp>
          <p:nvSpPr>
            <p:cNvPr name="TextBox 7" id="7"/>
            <p:cNvSpPr txBox="true"/>
            <p:nvPr/>
          </p:nvSpPr>
          <p:spPr>
            <a:xfrm rot="0">
              <a:off x="0" y="4111473"/>
              <a:ext cx="10414117" cy="1053526"/>
            </a:xfrm>
            <a:prstGeom prst="rect">
              <a:avLst/>
            </a:prstGeom>
          </p:spPr>
          <p:txBody>
            <a:bodyPr anchor="t" rtlCol="false" tIns="0" lIns="0" bIns="0" rIns="0">
              <a:spAutoFit/>
            </a:bodyPr>
            <a:lstStyle/>
            <a:p>
              <a:pPr algn="ctr" marL="0" indent="0" lvl="0">
                <a:lnSpc>
                  <a:spcPts val="3204"/>
                </a:lnSpc>
                <a:spcBef>
                  <a:spcPct val="0"/>
                </a:spcBef>
              </a:pPr>
              <a:r>
                <a:rPr lang="en-US" sz="2288" strike="noStrike" u="none">
                  <a:solidFill>
                    <a:srgbClr val="FFFFFF"/>
                  </a:solidFill>
                  <a:latin typeface="Rajdhani Semi-Bold"/>
                </a:rPr>
                <a:t>I'm Rain, and I'll be sharing with you our business plan.</a:t>
              </a:r>
            </a:p>
            <a:p>
              <a:pPr algn="ctr" marL="0" indent="0" lvl="0">
                <a:lnSpc>
                  <a:spcPts val="3204"/>
                </a:lnSpc>
                <a:spcBef>
                  <a:spcPct val="0"/>
                </a:spcBef>
              </a:pPr>
              <a:r>
                <a:rPr lang="en-US" sz="2288" strike="noStrike" u="none">
                  <a:solidFill>
                    <a:srgbClr val="FFFFFF"/>
                  </a:solidFill>
                  <a:latin typeface="Rajdhani Semi-Bold"/>
                </a:rPr>
                <a:t>Follow us at @reallygreatsite to learn more. </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9564115" y="756905"/>
            <a:ext cx="7002600" cy="8773189"/>
          </a:xfrm>
          <a:custGeom>
            <a:avLst/>
            <a:gdLst/>
            <a:ahLst/>
            <a:cxnLst/>
            <a:rect r="r" b="b" t="t" l="l"/>
            <a:pathLst>
              <a:path h="8773189" w="7002600">
                <a:moveTo>
                  <a:pt x="0" y="0"/>
                </a:moveTo>
                <a:lnTo>
                  <a:pt x="7002601" y="0"/>
                </a:lnTo>
                <a:lnTo>
                  <a:pt x="7002601" y="8773190"/>
                </a:lnTo>
                <a:lnTo>
                  <a:pt x="0" y="87731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87905" y="2156865"/>
            <a:ext cx="7218454" cy="5973271"/>
          </a:xfrm>
          <a:custGeom>
            <a:avLst/>
            <a:gdLst/>
            <a:ahLst/>
            <a:cxnLst/>
            <a:rect r="r" b="b" t="t" l="l"/>
            <a:pathLst>
              <a:path h="5973271" w="7218454">
                <a:moveTo>
                  <a:pt x="0" y="0"/>
                </a:moveTo>
                <a:lnTo>
                  <a:pt x="7218454" y="0"/>
                </a:lnTo>
                <a:lnTo>
                  <a:pt x="7218454" y="5973270"/>
                </a:lnTo>
                <a:lnTo>
                  <a:pt x="0" y="59732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9780" y="1704248"/>
            <a:ext cx="5551271" cy="5394325"/>
          </a:xfrm>
          <a:prstGeom prst="rect">
            <a:avLst/>
          </a:prstGeom>
        </p:spPr>
        <p:txBody>
          <a:bodyPr anchor="t" rtlCol="false" tIns="0" lIns="0" bIns="0" rIns="0">
            <a:spAutoFit/>
          </a:bodyPr>
          <a:lstStyle/>
          <a:p>
            <a:pPr algn="ctr" marL="0" indent="0" lvl="0">
              <a:lnSpc>
                <a:spcPts val="10400"/>
              </a:lnSpc>
              <a:spcBef>
                <a:spcPct val="0"/>
              </a:spcBef>
            </a:pPr>
            <a:r>
              <a:rPr lang="en-US" sz="8000" strike="noStrike" u="none">
                <a:solidFill>
                  <a:srgbClr val="451814"/>
                </a:solidFill>
                <a:latin typeface="Bungee"/>
              </a:rPr>
              <a:t>Write Your</a:t>
            </a:r>
          </a:p>
          <a:p>
            <a:pPr algn="ctr" marL="0" indent="0" lvl="0">
              <a:lnSpc>
                <a:spcPts val="10400"/>
              </a:lnSpc>
              <a:spcBef>
                <a:spcPct val="0"/>
              </a:spcBef>
            </a:pPr>
            <a:r>
              <a:rPr lang="en-US" sz="8000" strike="noStrike" u="none">
                <a:solidFill>
                  <a:srgbClr val="451814"/>
                </a:solidFill>
                <a:latin typeface="Bungee"/>
              </a:rPr>
              <a:t>Topic or Idea</a:t>
            </a:r>
          </a:p>
        </p:txBody>
      </p:sp>
      <p:sp>
        <p:nvSpPr>
          <p:cNvPr name="TextBox 5" id="5"/>
          <p:cNvSpPr txBox="true"/>
          <p:nvPr/>
        </p:nvSpPr>
        <p:spPr>
          <a:xfrm rot="0">
            <a:off x="9564115" y="7581357"/>
            <a:ext cx="7002600" cy="763270"/>
          </a:xfrm>
          <a:prstGeom prst="rect">
            <a:avLst/>
          </a:prstGeom>
        </p:spPr>
        <p:txBody>
          <a:bodyPr anchor="t" rtlCol="false" tIns="0" lIns="0" bIns="0" rIns="0">
            <a:spAutoFit/>
          </a:bodyPr>
          <a:lstStyle/>
          <a:p>
            <a:pPr algn="ctr" marL="0" indent="0" lvl="0">
              <a:lnSpc>
                <a:spcPts val="3079"/>
              </a:lnSpc>
              <a:spcBef>
                <a:spcPct val="0"/>
              </a:spcBef>
            </a:pPr>
            <a:r>
              <a:rPr lang="en-US" sz="2199" strike="noStrike" u="none">
                <a:solidFill>
                  <a:srgbClr val="451814"/>
                </a:solidFill>
                <a:latin typeface="Rajdhani Semi-Bold"/>
              </a:rPr>
              <a:t>Write Your Topic or Idea</a:t>
            </a:r>
          </a:p>
          <a:p>
            <a:pPr algn="ctr" marL="0" indent="0" lvl="0">
              <a:lnSpc>
                <a:spcPts val="3079"/>
              </a:lnSpc>
              <a:spcBef>
                <a:spcPct val="0"/>
              </a:spcBef>
            </a:pPr>
            <a:r>
              <a:rPr lang="en-US" sz="2199" strike="noStrike" u="none">
                <a:solidFill>
                  <a:srgbClr val="451814"/>
                </a:solidFill>
                <a:latin typeface="Rajdhani Semi-Bold"/>
              </a:rPr>
              <a:t>Elaborate on what you want to discuss.</a:t>
            </a:r>
          </a:p>
        </p:txBody>
      </p:sp>
      <p:sp>
        <p:nvSpPr>
          <p:cNvPr name="Freeform 6" id="6"/>
          <p:cNvSpPr/>
          <p:nvPr/>
        </p:nvSpPr>
        <p:spPr>
          <a:xfrm flipH="false" flipV="false" rot="-1302746">
            <a:off x="8840927" y="818914"/>
            <a:ext cx="3467330" cy="1141067"/>
          </a:xfrm>
          <a:custGeom>
            <a:avLst/>
            <a:gdLst/>
            <a:ahLst/>
            <a:cxnLst/>
            <a:rect r="r" b="b" t="t" l="l"/>
            <a:pathLst>
              <a:path h="1141067" w="3467330">
                <a:moveTo>
                  <a:pt x="0" y="0"/>
                </a:moveTo>
                <a:lnTo>
                  <a:pt x="3467330" y="0"/>
                </a:lnTo>
                <a:lnTo>
                  <a:pt x="3467330" y="1141067"/>
                </a:lnTo>
                <a:lnTo>
                  <a:pt x="0" y="114106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1302746">
            <a:off x="13945322" y="8337688"/>
            <a:ext cx="3467330" cy="1141067"/>
          </a:xfrm>
          <a:custGeom>
            <a:avLst/>
            <a:gdLst/>
            <a:ahLst/>
            <a:cxnLst/>
            <a:rect r="r" b="b" t="t" l="l"/>
            <a:pathLst>
              <a:path h="1141067" w="3467330">
                <a:moveTo>
                  <a:pt x="0" y="0"/>
                </a:moveTo>
                <a:lnTo>
                  <a:pt x="3467330" y="0"/>
                </a:lnTo>
                <a:lnTo>
                  <a:pt x="3467330" y="1141067"/>
                </a:lnTo>
                <a:lnTo>
                  <a:pt x="0" y="114106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grpSp>
        <p:nvGrpSpPr>
          <p:cNvPr name="Group 2" id="2"/>
          <p:cNvGrpSpPr/>
          <p:nvPr/>
        </p:nvGrpSpPr>
        <p:grpSpPr>
          <a:xfrm rot="0">
            <a:off x="1435486" y="2817422"/>
            <a:ext cx="15417027" cy="7978062"/>
            <a:chOff x="0" y="0"/>
            <a:chExt cx="20556036" cy="10637416"/>
          </a:xfrm>
        </p:grpSpPr>
        <p:sp>
          <p:nvSpPr>
            <p:cNvPr name="Freeform 3" id="3"/>
            <p:cNvSpPr/>
            <p:nvPr/>
          </p:nvSpPr>
          <p:spPr>
            <a:xfrm flipH="false" flipV="false" rot="0">
              <a:off x="11369177" y="0"/>
              <a:ext cx="9186859" cy="10637416"/>
            </a:xfrm>
            <a:custGeom>
              <a:avLst/>
              <a:gdLst/>
              <a:ahLst/>
              <a:cxnLst/>
              <a:rect r="r" b="b" t="t" l="l"/>
              <a:pathLst>
                <a:path h="10637416" w="9186859">
                  <a:moveTo>
                    <a:pt x="0" y="0"/>
                  </a:moveTo>
                  <a:lnTo>
                    <a:pt x="9186859" y="0"/>
                  </a:lnTo>
                  <a:lnTo>
                    <a:pt x="9186859" y="10637416"/>
                  </a:lnTo>
                  <a:lnTo>
                    <a:pt x="0" y="106374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false" rot="0">
              <a:off x="0" y="0"/>
              <a:ext cx="9186859" cy="10637416"/>
            </a:xfrm>
            <a:custGeom>
              <a:avLst/>
              <a:gdLst/>
              <a:ahLst/>
              <a:cxnLst/>
              <a:rect r="r" b="b" t="t" l="l"/>
              <a:pathLst>
                <a:path h="10637416" w="9186859">
                  <a:moveTo>
                    <a:pt x="9186859" y="0"/>
                  </a:moveTo>
                  <a:lnTo>
                    <a:pt x="0" y="0"/>
                  </a:lnTo>
                  <a:lnTo>
                    <a:pt x="0" y="10637416"/>
                  </a:lnTo>
                  <a:lnTo>
                    <a:pt x="9186859" y="10637416"/>
                  </a:lnTo>
                  <a:lnTo>
                    <a:pt x="9186859"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5" id="5"/>
          <p:cNvSpPr/>
          <p:nvPr/>
        </p:nvSpPr>
        <p:spPr>
          <a:xfrm flipH="false" flipV="false" rot="0">
            <a:off x="10294372" y="1459911"/>
            <a:ext cx="5340032" cy="8015058"/>
          </a:xfrm>
          <a:custGeom>
            <a:avLst/>
            <a:gdLst/>
            <a:ahLst/>
            <a:cxnLst/>
            <a:rect r="r" b="b" t="t" l="l"/>
            <a:pathLst>
              <a:path h="8015058" w="5340032">
                <a:moveTo>
                  <a:pt x="0" y="0"/>
                </a:moveTo>
                <a:lnTo>
                  <a:pt x="5340032" y="0"/>
                </a:lnTo>
                <a:lnTo>
                  <a:pt x="5340032" y="8015057"/>
                </a:lnTo>
                <a:lnTo>
                  <a:pt x="0" y="8015057"/>
                </a:lnTo>
                <a:lnTo>
                  <a:pt x="0" y="0"/>
                </a:lnTo>
                <a:close/>
              </a:path>
            </a:pathLst>
          </a:custGeom>
          <a:blipFill>
            <a:blip r:embed="rId4"/>
            <a:stretch>
              <a:fillRect l="0" t="0" r="0" b="0"/>
            </a:stretch>
          </a:blipFill>
        </p:spPr>
      </p:sp>
      <p:sp>
        <p:nvSpPr>
          <p:cNvPr name="Freeform 6" id="6"/>
          <p:cNvSpPr/>
          <p:nvPr/>
        </p:nvSpPr>
        <p:spPr>
          <a:xfrm flipH="false" flipV="false" rot="0">
            <a:off x="1161687" y="0"/>
            <a:ext cx="7359975" cy="9474968"/>
          </a:xfrm>
          <a:custGeom>
            <a:avLst/>
            <a:gdLst/>
            <a:ahLst/>
            <a:cxnLst/>
            <a:rect r="r" b="b" t="t" l="l"/>
            <a:pathLst>
              <a:path h="9474968" w="7359975">
                <a:moveTo>
                  <a:pt x="0" y="0"/>
                </a:moveTo>
                <a:lnTo>
                  <a:pt x="7359975" y="0"/>
                </a:lnTo>
                <a:lnTo>
                  <a:pt x="7359975" y="9474968"/>
                </a:lnTo>
                <a:lnTo>
                  <a:pt x="0" y="9474968"/>
                </a:lnTo>
                <a:lnTo>
                  <a:pt x="0" y="0"/>
                </a:lnTo>
                <a:close/>
              </a:path>
            </a:pathLst>
          </a:custGeom>
          <a:blipFill>
            <a:blip r:embed="rId5"/>
            <a:stretch>
              <a:fillRect l="0" t="0" r="0" b="-16590"/>
            </a:stretch>
          </a:blipFill>
        </p:spPr>
      </p:sp>
      <p:grpSp>
        <p:nvGrpSpPr>
          <p:cNvPr name="Group 7" id="7"/>
          <p:cNvGrpSpPr/>
          <p:nvPr/>
        </p:nvGrpSpPr>
        <p:grpSpPr>
          <a:xfrm rot="0">
            <a:off x="13732092" y="3962256"/>
            <a:ext cx="524124" cy="524124"/>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0" id="10"/>
          <p:cNvGrpSpPr/>
          <p:nvPr/>
        </p:nvGrpSpPr>
        <p:grpSpPr>
          <a:xfrm rot="0">
            <a:off x="6515533" y="6806453"/>
            <a:ext cx="524124" cy="52412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3" id="13"/>
          <p:cNvGrpSpPr/>
          <p:nvPr/>
        </p:nvGrpSpPr>
        <p:grpSpPr>
          <a:xfrm rot="0">
            <a:off x="4579613" y="8273233"/>
            <a:ext cx="524124" cy="524124"/>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6" id="16"/>
          <p:cNvGrpSpPr/>
          <p:nvPr/>
        </p:nvGrpSpPr>
        <p:grpSpPr>
          <a:xfrm rot="0">
            <a:off x="5991409" y="3962256"/>
            <a:ext cx="524124" cy="524124"/>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19" id="19"/>
          <p:cNvGrpSpPr/>
          <p:nvPr/>
        </p:nvGrpSpPr>
        <p:grpSpPr>
          <a:xfrm rot="0">
            <a:off x="11483259" y="4943316"/>
            <a:ext cx="524124" cy="524124"/>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21" id="21"/>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grpSp>
        <p:nvGrpSpPr>
          <p:cNvPr name="Group 22" id="22"/>
          <p:cNvGrpSpPr/>
          <p:nvPr/>
        </p:nvGrpSpPr>
        <p:grpSpPr>
          <a:xfrm rot="0">
            <a:off x="12702326" y="6806453"/>
            <a:ext cx="524124" cy="524124"/>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3131"/>
            </a:solidFill>
          </p:spPr>
        </p:sp>
        <p:sp>
          <p:nvSpPr>
            <p:cNvPr name="TextBox 24" id="24"/>
            <p:cNvSpPr txBox="true"/>
            <p:nvPr/>
          </p:nvSpPr>
          <p:spPr>
            <a:xfrm>
              <a:off x="76200" y="38100"/>
              <a:ext cx="660400" cy="698500"/>
            </a:xfrm>
            <a:prstGeom prst="rect">
              <a:avLst/>
            </a:prstGeom>
          </p:spPr>
          <p:txBody>
            <a:bodyPr anchor="ctr" rtlCol="false" tIns="50800" lIns="50800" bIns="50800" rIns="50800"/>
            <a:lstStyle/>
            <a:p>
              <a:pPr algn="ctr">
                <a:lnSpc>
                  <a:spcPts val="3079"/>
                </a:lnSpc>
              </a:pPr>
            </a:p>
          </p:txBody>
        </p:sp>
      </p:grpSp>
      <p:sp>
        <p:nvSpPr>
          <p:cNvPr name="TextBox 25" id="25"/>
          <p:cNvSpPr txBox="true"/>
          <p:nvPr/>
        </p:nvSpPr>
        <p:spPr>
          <a:xfrm rot="0">
            <a:off x="-266732" y="615361"/>
            <a:ext cx="18821464" cy="1450975"/>
          </a:xfrm>
          <a:prstGeom prst="rect">
            <a:avLst/>
          </a:prstGeom>
        </p:spPr>
        <p:txBody>
          <a:bodyPr anchor="t" rtlCol="false" tIns="0" lIns="0" bIns="0" rIns="0">
            <a:spAutoFit/>
          </a:bodyPr>
          <a:lstStyle/>
          <a:p>
            <a:pPr algn="ctr" marL="0" indent="0" lvl="0">
              <a:lnSpc>
                <a:spcPts val="10400"/>
              </a:lnSpc>
              <a:spcBef>
                <a:spcPct val="0"/>
              </a:spcBef>
            </a:pPr>
            <a:r>
              <a:rPr lang="en-US" sz="8000" strike="noStrike" u="none">
                <a:solidFill>
                  <a:srgbClr val="FFFFFF"/>
                </a:solidFill>
                <a:latin typeface="Bungee"/>
              </a:rPr>
              <a:t>Write a Heading Here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222441" y="2451360"/>
            <a:ext cx="5659062" cy="7051897"/>
          </a:xfrm>
          <a:custGeom>
            <a:avLst/>
            <a:gdLst/>
            <a:ahLst/>
            <a:cxnLst/>
            <a:rect r="r" b="b" t="t" l="l"/>
            <a:pathLst>
              <a:path h="7051897" w="5659062">
                <a:moveTo>
                  <a:pt x="0" y="0"/>
                </a:moveTo>
                <a:lnTo>
                  <a:pt x="5659063" y="0"/>
                </a:lnTo>
                <a:lnTo>
                  <a:pt x="5659063" y="7051897"/>
                </a:lnTo>
                <a:lnTo>
                  <a:pt x="0" y="7051897"/>
                </a:lnTo>
                <a:lnTo>
                  <a:pt x="0" y="0"/>
                </a:lnTo>
                <a:close/>
              </a:path>
            </a:pathLst>
          </a:custGeom>
          <a:blipFill>
            <a:blip r:embed="rId2">
              <a:extLst>
                <a:ext uri="{96DAC541-7B7A-43D3-8B79-37D633B846F1}">
                  <asvg:svgBlip xmlns:asvg="http://schemas.microsoft.com/office/drawing/2016/SVG/main" r:embed="rId3"/>
                </a:ext>
              </a:extLst>
            </a:blip>
            <a:stretch>
              <a:fillRect l="-10340" t="0" r="-12006" b="0"/>
            </a:stretch>
          </a:blipFill>
        </p:spPr>
      </p:sp>
      <p:sp>
        <p:nvSpPr>
          <p:cNvPr name="Freeform 3" id="3"/>
          <p:cNvSpPr/>
          <p:nvPr/>
        </p:nvSpPr>
        <p:spPr>
          <a:xfrm flipH="false" flipV="false" rot="0">
            <a:off x="6314469" y="2451360"/>
            <a:ext cx="5659062" cy="7051897"/>
          </a:xfrm>
          <a:custGeom>
            <a:avLst/>
            <a:gdLst/>
            <a:ahLst/>
            <a:cxnLst/>
            <a:rect r="r" b="b" t="t" l="l"/>
            <a:pathLst>
              <a:path h="7051897" w="5659062">
                <a:moveTo>
                  <a:pt x="0" y="0"/>
                </a:moveTo>
                <a:lnTo>
                  <a:pt x="5659062" y="0"/>
                </a:lnTo>
                <a:lnTo>
                  <a:pt x="5659062" y="7051897"/>
                </a:lnTo>
                <a:lnTo>
                  <a:pt x="0" y="7051897"/>
                </a:lnTo>
                <a:lnTo>
                  <a:pt x="0" y="0"/>
                </a:lnTo>
                <a:close/>
              </a:path>
            </a:pathLst>
          </a:custGeom>
          <a:blipFill>
            <a:blip r:embed="rId2">
              <a:extLst>
                <a:ext uri="{96DAC541-7B7A-43D3-8B79-37D633B846F1}">
                  <asvg:svgBlip xmlns:asvg="http://schemas.microsoft.com/office/drawing/2016/SVG/main" r:embed="rId3"/>
                </a:ext>
              </a:extLst>
            </a:blip>
            <a:stretch>
              <a:fillRect l="-10340" t="0" r="-12006" b="0"/>
            </a:stretch>
          </a:blipFill>
        </p:spPr>
      </p:sp>
      <p:sp>
        <p:nvSpPr>
          <p:cNvPr name="Freeform 4" id="4"/>
          <p:cNvSpPr/>
          <p:nvPr/>
        </p:nvSpPr>
        <p:spPr>
          <a:xfrm flipH="false" flipV="false" rot="0">
            <a:off x="12402156" y="2451360"/>
            <a:ext cx="5659062" cy="7051897"/>
          </a:xfrm>
          <a:custGeom>
            <a:avLst/>
            <a:gdLst/>
            <a:ahLst/>
            <a:cxnLst/>
            <a:rect r="r" b="b" t="t" l="l"/>
            <a:pathLst>
              <a:path h="7051897" w="5659062">
                <a:moveTo>
                  <a:pt x="0" y="0"/>
                </a:moveTo>
                <a:lnTo>
                  <a:pt x="5659063" y="0"/>
                </a:lnTo>
                <a:lnTo>
                  <a:pt x="5659063" y="7051897"/>
                </a:lnTo>
                <a:lnTo>
                  <a:pt x="0" y="7051897"/>
                </a:lnTo>
                <a:lnTo>
                  <a:pt x="0" y="0"/>
                </a:lnTo>
                <a:close/>
              </a:path>
            </a:pathLst>
          </a:custGeom>
          <a:blipFill>
            <a:blip r:embed="rId2">
              <a:extLst>
                <a:ext uri="{96DAC541-7B7A-43D3-8B79-37D633B846F1}">
                  <asvg:svgBlip xmlns:asvg="http://schemas.microsoft.com/office/drawing/2016/SVG/main" r:embed="rId3"/>
                </a:ext>
              </a:extLst>
            </a:blip>
            <a:stretch>
              <a:fillRect l="-10340" t="0" r="-12006" b="0"/>
            </a:stretch>
          </a:blipFill>
        </p:spPr>
      </p:sp>
      <p:sp>
        <p:nvSpPr>
          <p:cNvPr name="Freeform 5" id="5"/>
          <p:cNvSpPr/>
          <p:nvPr/>
        </p:nvSpPr>
        <p:spPr>
          <a:xfrm flipH="false" flipV="false" rot="0">
            <a:off x="2181246" y="4245933"/>
            <a:ext cx="2152151" cy="2524517"/>
          </a:xfrm>
          <a:custGeom>
            <a:avLst/>
            <a:gdLst/>
            <a:ahLst/>
            <a:cxnLst/>
            <a:rect r="r" b="b" t="t" l="l"/>
            <a:pathLst>
              <a:path h="2524517" w="2152151">
                <a:moveTo>
                  <a:pt x="0" y="0"/>
                </a:moveTo>
                <a:lnTo>
                  <a:pt x="2152151" y="0"/>
                </a:lnTo>
                <a:lnTo>
                  <a:pt x="2152151" y="2524518"/>
                </a:lnTo>
                <a:lnTo>
                  <a:pt x="0" y="25245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6414373" y="4674383"/>
            <a:ext cx="5459253" cy="1667618"/>
          </a:xfrm>
          <a:custGeom>
            <a:avLst/>
            <a:gdLst/>
            <a:ahLst/>
            <a:cxnLst/>
            <a:rect r="r" b="b" t="t" l="l"/>
            <a:pathLst>
              <a:path h="1667618" w="5459253">
                <a:moveTo>
                  <a:pt x="0" y="0"/>
                </a:moveTo>
                <a:lnTo>
                  <a:pt x="5459254" y="0"/>
                </a:lnTo>
                <a:lnTo>
                  <a:pt x="5459254" y="1667618"/>
                </a:lnTo>
                <a:lnTo>
                  <a:pt x="0" y="16676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3029926" y="4674383"/>
            <a:ext cx="4476826" cy="1667618"/>
          </a:xfrm>
          <a:custGeom>
            <a:avLst/>
            <a:gdLst/>
            <a:ahLst/>
            <a:cxnLst/>
            <a:rect r="r" b="b" t="t" l="l"/>
            <a:pathLst>
              <a:path h="1667618" w="4476826">
                <a:moveTo>
                  <a:pt x="0" y="0"/>
                </a:moveTo>
                <a:lnTo>
                  <a:pt x="4476826" y="0"/>
                </a:lnTo>
                <a:lnTo>
                  <a:pt x="4476826" y="1667618"/>
                </a:lnTo>
                <a:lnTo>
                  <a:pt x="0" y="166761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1028700" y="747713"/>
            <a:ext cx="16230600" cy="1450975"/>
          </a:xfrm>
          <a:prstGeom prst="rect">
            <a:avLst/>
          </a:prstGeom>
        </p:spPr>
        <p:txBody>
          <a:bodyPr anchor="t" rtlCol="false" tIns="0" lIns="0" bIns="0" rIns="0">
            <a:spAutoFit/>
          </a:bodyPr>
          <a:lstStyle/>
          <a:p>
            <a:pPr algn="ctr" marL="0" indent="0" lvl="0">
              <a:lnSpc>
                <a:spcPts val="10400"/>
              </a:lnSpc>
              <a:spcBef>
                <a:spcPct val="0"/>
              </a:spcBef>
            </a:pPr>
            <a:r>
              <a:rPr lang="en-US" sz="8000">
                <a:solidFill>
                  <a:srgbClr val="FFFFFF"/>
                </a:solidFill>
                <a:latin typeface="Bungee"/>
              </a:rPr>
              <a:t>Write your topic or idea</a:t>
            </a:r>
          </a:p>
        </p:txBody>
      </p:sp>
      <p:sp>
        <p:nvSpPr>
          <p:cNvPr name="TextBox 9" id="9"/>
          <p:cNvSpPr txBox="true"/>
          <p:nvPr/>
        </p:nvSpPr>
        <p:spPr>
          <a:xfrm rot="0">
            <a:off x="647772" y="8163349"/>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10" id="10"/>
          <p:cNvSpPr txBox="true"/>
          <p:nvPr/>
        </p:nvSpPr>
        <p:spPr>
          <a:xfrm rot="0">
            <a:off x="6739800" y="8163349"/>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11" id="11"/>
          <p:cNvSpPr txBox="true"/>
          <p:nvPr/>
        </p:nvSpPr>
        <p:spPr>
          <a:xfrm rot="0">
            <a:off x="12827487" y="8163349"/>
            <a:ext cx="4881704" cy="763270"/>
          </a:xfrm>
          <a:prstGeom prst="rect">
            <a:avLst/>
          </a:prstGeom>
        </p:spPr>
        <p:txBody>
          <a:bodyPr anchor="t" rtlCol="false" tIns="0" lIns="0" bIns="0" rIns="0">
            <a:spAutoFit/>
          </a:bodyPr>
          <a:lstStyle/>
          <a:p>
            <a:pPr algn="ctr">
              <a:lnSpc>
                <a:spcPts val="3079"/>
              </a:lnSpc>
            </a:pPr>
            <a:r>
              <a:rPr lang="en-US" sz="2199">
                <a:solidFill>
                  <a:srgbClr val="451814"/>
                </a:solidFill>
                <a:latin typeface="Rajdhani Semi-Bold"/>
              </a:rPr>
              <a:t>Briefly elaborate on what you</a:t>
            </a:r>
          </a:p>
          <a:p>
            <a:pPr algn="ctr" marL="0" indent="0" lvl="0">
              <a:lnSpc>
                <a:spcPts val="3079"/>
              </a:lnSpc>
              <a:spcBef>
                <a:spcPct val="0"/>
              </a:spcBef>
            </a:pPr>
            <a:r>
              <a:rPr lang="en-US" sz="2199">
                <a:solidFill>
                  <a:srgbClr val="451814"/>
                </a:solidFill>
                <a:latin typeface="Rajdhani Semi-Bold"/>
              </a:rPr>
              <a:t>want to discuss.</a:t>
            </a:r>
            <a:r>
              <a:rPr lang="en-US" sz="2199">
                <a:solidFill>
                  <a:srgbClr val="451814"/>
                </a:solidFill>
                <a:latin typeface="Rajdhani Semi-Bold"/>
              </a:rPr>
              <a:t> </a:t>
            </a:r>
          </a:p>
        </p:txBody>
      </p:sp>
      <p:sp>
        <p:nvSpPr>
          <p:cNvPr name="TextBox 12" id="12"/>
          <p:cNvSpPr txBox="true"/>
          <p:nvPr/>
        </p:nvSpPr>
        <p:spPr>
          <a:xfrm rot="0">
            <a:off x="295745" y="7037151"/>
            <a:ext cx="5585759" cy="847084"/>
          </a:xfrm>
          <a:prstGeom prst="rect">
            <a:avLst/>
          </a:prstGeom>
        </p:spPr>
        <p:txBody>
          <a:bodyPr anchor="t" rtlCol="false" tIns="0" lIns="0" bIns="0" rIns="0">
            <a:spAutoFit/>
          </a:bodyPr>
          <a:lstStyle/>
          <a:p>
            <a:pPr algn="ctr" marL="0" indent="0" lvl="0">
              <a:lnSpc>
                <a:spcPts val="6890"/>
              </a:lnSpc>
            </a:pPr>
            <a:r>
              <a:rPr lang="en-US" sz="5300">
                <a:solidFill>
                  <a:srgbClr val="451814"/>
                </a:solidFill>
                <a:latin typeface="More Sugar"/>
              </a:rPr>
              <a:t>Add a main point</a:t>
            </a:r>
          </a:p>
        </p:txBody>
      </p:sp>
      <p:sp>
        <p:nvSpPr>
          <p:cNvPr name="TextBox 13" id="13"/>
          <p:cNvSpPr txBox="true"/>
          <p:nvPr/>
        </p:nvSpPr>
        <p:spPr>
          <a:xfrm rot="0">
            <a:off x="6387772" y="7037151"/>
            <a:ext cx="5585759" cy="847084"/>
          </a:xfrm>
          <a:prstGeom prst="rect">
            <a:avLst/>
          </a:prstGeom>
        </p:spPr>
        <p:txBody>
          <a:bodyPr anchor="t" rtlCol="false" tIns="0" lIns="0" bIns="0" rIns="0">
            <a:spAutoFit/>
          </a:bodyPr>
          <a:lstStyle/>
          <a:p>
            <a:pPr algn="ctr" marL="0" indent="0" lvl="0">
              <a:lnSpc>
                <a:spcPts val="6890"/>
              </a:lnSpc>
            </a:pPr>
            <a:r>
              <a:rPr lang="en-US" sz="5300">
                <a:solidFill>
                  <a:srgbClr val="451814"/>
                </a:solidFill>
                <a:latin typeface="More Sugar"/>
              </a:rPr>
              <a:t>Add a main point</a:t>
            </a:r>
          </a:p>
        </p:txBody>
      </p:sp>
      <p:sp>
        <p:nvSpPr>
          <p:cNvPr name="TextBox 14" id="14"/>
          <p:cNvSpPr txBox="true"/>
          <p:nvPr/>
        </p:nvSpPr>
        <p:spPr>
          <a:xfrm rot="0">
            <a:off x="12475460" y="7037151"/>
            <a:ext cx="5585759" cy="847084"/>
          </a:xfrm>
          <a:prstGeom prst="rect">
            <a:avLst/>
          </a:prstGeom>
        </p:spPr>
        <p:txBody>
          <a:bodyPr anchor="t" rtlCol="false" tIns="0" lIns="0" bIns="0" rIns="0">
            <a:spAutoFit/>
          </a:bodyPr>
          <a:lstStyle/>
          <a:p>
            <a:pPr algn="ctr" marL="0" indent="0" lvl="0">
              <a:lnSpc>
                <a:spcPts val="6890"/>
              </a:lnSpc>
            </a:pPr>
            <a:r>
              <a:rPr lang="en-US" sz="5300">
                <a:solidFill>
                  <a:srgbClr val="451814"/>
                </a:solidFill>
                <a:latin typeface="More Sugar"/>
              </a:rPr>
              <a:t>Add a main point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DAFxIUSCAUQ</dc:identifier>
  <dcterms:modified xsi:type="dcterms:W3CDTF">2011-08-01T06:04:30Z</dcterms:modified>
  <cp:revision>1</cp:revision>
  <dc:title>Copia de Biology Subject for Pre-K: Parts of The Body Cute Illustrated Red and White Educational Presentation</dc:title>
</cp:coreProperties>
</file>