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Walter Turncoat" charset="1" panose="02000000000000000000"/>
      <p:regular r:id="rId10"/>
    </p:embeddedFont>
    <p:embeddedFont>
      <p:font typeface="Aprila" charset="1" panose="00000000000000000000"/>
      <p:regular r:id="rId11"/>
    </p:embeddedFont>
    <p:embeddedFont>
      <p:font typeface="Aprila Bold" charset="1" panose="00000000000000000000"/>
      <p:regular r:id="rId12"/>
    </p:embeddedFont>
    <p:embeddedFont>
      <p:font typeface="Aprila Semi-Bold" charset="1" panose="00000000000000000000"/>
      <p:regular r:id="rId13"/>
    </p:embeddedFont>
    <p:embeddedFont>
      <p:font typeface="Aprila Heavy" charset="1" panose="00000000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slides/slide1.xml" Type="http://schemas.openxmlformats.org/officeDocument/2006/relationships/slide"/><Relationship Id="rId16" Target="slides/slide2.xml" Type="http://schemas.openxmlformats.org/officeDocument/2006/relationships/slide"/><Relationship Id="rId17" Target="slides/slide3.xml" Type="http://schemas.openxmlformats.org/officeDocument/2006/relationships/slide"/><Relationship Id="rId18" Target="slides/slide4.xml" Type="http://schemas.openxmlformats.org/officeDocument/2006/relationships/slide"/><Relationship Id="rId19" Target="slides/slide5.xml" Type="http://schemas.openxmlformats.org/officeDocument/2006/relationships/slide"/><Relationship Id="rId2" Target="presProps.xml" Type="http://schemas.openxmlformats.org/officeDocument/2006/relationships/presProps"/><Relationship Id="rId20" Target="slides/slide6.xml" Type="http://schemas.openxmlformats.org/officeDocument/2006/relationships/slide"/><Relationship Id="rId21" Target="slides/slide7.xml" Type="http://schemas.openxmlformats.org/officeDocument/2006/relationships/slide"/><Relationship Id="rId22" Target="slides/slide8.xml" Type="http://schemas.openxmlformats.org/officeDocument/2006/relationships/slide"/><Relationship Id="rId23" Target="slides/slide9.xml" Type="http://schemas.openxmlformats.org/officeDocument/2006/relationships/slide"/><Relationship Id="rId24" Target="slides/slide10.xml" Type="http://schemas.openxmlformats.org/officeDocument/2006/relationships/slide"/><Relationship Id="rId25" Target="slides/slide11.xml" Type="http://schemas.openxmlformats.org/officeDocument/2006/relationships/slide"/><Relationship Id="rId26" Target="slides/slide12.xml" Type="http://schemas.openxmlformats.org/officeDocument/2006/relationships/slide"/><Relationship Id="rId27" Target="slides/slide13.xml" Type="http://schemas.openxmlformats.org/officeDocument/2006/relationships/slide"/><Relationship Id="rId28" Target="slides/slide14.xml" Type="http://schemas.openxmlformats.org/officeDocument/2006/relationships/slide"/><Relationship Id="rId29" Target="slides/slide15.xml" Type="http://schemas.openxmlformats.org/officeDocument/2006/relationships/slide"/><Relationship Id="rId3" Target="viewProps.xml" Type="http://schemas.openxmlformats.org/officeDocument/2006/relationships/viewProps"/><Relationship Id="rId30" Target="slides/slide16.xml" Type="http://schemas.openxmlformats.org/officeDocument/2006/relationships/slide"/><Relationship Id="rId31" Target="slides/slide17.xml" Type="http://schemas.openxmlformats.org/officeDocument/2006/relationships/slide"/><Relationship Id="rId32" Target="slides/slide18.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1.png" Type="http://schemas.openxmlformats.org/officeDocument/2006/relationships/image"/><Relationship Id="rId4" Target="../media/image52.jpeg" Type="http://schemas.openxmlformats.org/officeDocument/2006/relationships/image"/><Relationship Id="rId5" Target="../media/image17.png" Type="http://schemas.openxmlformats.org/officeDocument/2006/relationships/image"/><Relationship Id="rId6" Target="../media/image23.png" Type="http://schemas.openxmlformats.org/officeDocument/2006/relationships/image"/><Relationship Id="rId7" Target="../media/image24.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2" Target="../media/image1.jpeg" Type="http://schemas.openxmlformats.org/officeDocument/2006/relationships/image"/><Relationship Id="rId3" Target="../media/image53.png" Type="http://schemas.openxmlformats.org/officeDocument/2006/relationships/image"/><Relationship Id="rId4" Target="../media/image54.png" Type="http://schemas.openxmlformats.org/officeDocument/2006/relationships/image"/><Relationship Id="rId5" Target="../media/image3.pn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7.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2.svg" Type="http://schemas.openxmlformats.org/officeDocument/2006/relationships/image"/><Relationship Id="rId2" Target="../media/image1.jpeg" Type="http://schemas.openxmlformats.org/officeDocument/2006/relationships/image"/><Relationship Id="rId3" Target="../media/image55.jpeg" Type="http://schemas.openxmlformats.org/officeDocument/2006/relationships/image"/><Relationship Id="rId4" Target="../media/image56.jpeg" Type="http://schemas.openxmlformats.org/officeDocument/2006/relationships/image"/><Relationship Id="rId5" Target="../media/image57.png" Type="http://schemas.openxmlformats.org/officeDocument/2006/relationships/image"/><Relationship Id="rId6" Target="../media/image58.png" Type="http://schemas.openxmlformats.org/officeDocument/2006/relationships/image"/><Relationship Id="rId7" Target="../media/image59.png" Type="http://schemas.openxmlformats.org/officeDocument/2006/relationships/image"/><Relationship Id="rId8" Target="../media/image60.svg" Type="http://schemas.openxmlformats.org/officeDocument/2006/relationships/image"/><Relationship Id="rId9" Target="../media/image61.pn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3.png" Type="http://schemas.openxmlformats.org/officeDocument/2006/relationships/image"/><Relationship Id="rId4" Target="../media/image64.pn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71.png" Type="http://schemas.openxmlformats.org/officeDocument/2006/relationships/image"/><Relationship Id="rId11" Target="../media/image72.svg" Type="http://schemas.openxmlformats.org/officeDocument/2006/relationships/image"/><Relationship Id="rId12" Target="../media/image20.png" Type="http://schemas.openxmlformats.org/officeDocument/2006/relationships/image"/><Relationship Id="rId13" Target="../media/image21.svg" Type="http://schemas.openxmlformats.org/officeDocument/2006/relationships/image"/><Relationship Id="rId14" Target="../media/image30.png" Type="http://schemas.openxmlformats.org/officeDocument/2006/relationships/image"/><Relationship Id="rId15" Target="../media/image31.svg" Type="http://schemas.openxmlformats.org/officeDocument/2006/relationships/image"/><Relationship Id="rId2" Target="../media/image1.jpeg" Type="http://schemas.openxmlformats.org/officeDocument/2006/relationships/image"/><Relationship Id="rId3" Target="../media/image46.png" Type="http://schemas.openxmlformats.org/officeDocument/2006/relationships/image"/><Relationship Id="rId4" Target="../media/image65.jpeg" Type="http://schemas.openxmlformats.org/officeDocument/2006/relationships/image"/><Relationship Id="rId5" Target="../media/image66.jpeg" Type="http://schemas.openxmlformats.org/officeDocument/2006/relationships/image"/><Relationship Id="rId6" Target="../media/image67.png" Type="http://schemas.openxmlformats.org/officeDocument/2006/relationships/image"/><Relationship Id="rId7" Target="../media/image68.svg" Type="http://schemas.openxmlformats.org/officeDocument/2006/relationships/image"/><Relationship Id="rId8" Target="../media/image69.png" Type="http://schemas.openxmlformats.org/officeDocument/2006/relationships/image"/><Relationship Id="rId9" Target="../media/image70.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3.svg" Type="http://schemas.openxmlformats.org/officeDocument/2006/relationships/image"/><Relationship Id="rId11" Target="../media/image44.png" Type="http://schemas.openxmlformats.org/officeDocument/2006/relationships/image"/><Relationship Id="rId12" Target="../media/image45.svg" Type="http://schemas.openxmlformats.org/officeDocument/2006/relationships/image"/><Relationship Id="rId13" Target="../media/image6.png" Type="http://schemas.openxmlformats.org/officeDocument/2006/relationships/image"/><Relationship Id="rId14" Target="../media/image7.svg" Type="http://schemas.openxmlformats.org/officeDocument/2006/relationships/image"/><Relationship Id="rId15" Target="../media/image8.png" Type="http://schemas.openxmlformats.org/officeDocument/2006/relationships/image"/><Relationship Id="rId16" Target="../media/image9.svg" Type="http://schemas.openxmlformats.org/officeDocument/2006/relationships/image"/><Relationship Id="rId2" Target="../media/image1.jpeg" Type="http://schemas.openxmlformats.org/officeDocument/2006/relationships/image"/><Relationship Id="rId3" Target="../media/image61.png" Type="http://schemas.openxmlformats.org/officeDocument/2006/relationships/image"/><Relationship Id="rId4" Target="../media/image62.svg" Type="http://schemas.openxmlformats.org/officeDocument/2006/relationships/image"/><Relationship Id="rId5" Target="../media/image63.png" Type="http://schemas.openxmlformats.org/officeDocument/2006/relationships/image"/><Relationship Id="rId6" Target="../media/image73.png" Type="http://schemas.openxmlformats.org/officeDocument/2006/relationships/image"/><Relationship Id="rId7" Target="../media/image74.png" Type="http://schemas.openxmlformats.org/officeDocument/2006/relationships/image"/><Relationship Id="rId8" Target="../media/image75.png" Type="http://schemas.openxmlformats.org/officeDocument/2006/relationships/image"/><Relationship Id="rId9" Target="../media/image42.pn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png" Type="http://schemas.openxmlformats.org/officeDocument/2006/relationships/image"/><Relationship Id="rId11" Target="../media/image5.svg" Type="http://schemas.openxmlformats.org/officeDocument/2006/relationships/image"/><Relationship Id="rId12" Target="../media/image8.png" Type="http://schemas.openxmlformats.org/officeDocument/2006/relationships/image"/><Relationship Id="rId13" Target="../media/image9.svg" Type="http://schemas.openxmlformats.org/officeDocument/2006/relationships/image"/><Relationship Id="rId2" Target="../media/image1.jpeg" Type="http://schemas.openxmlformats.org/officeDocument/2006/relationships/image"/><Relationship Id="rId3" Target="../media/image76.png" Type="http://schemas.openxmlformats.org/officeDocument/2006/relationships/image"/><Relationship Id="rId4" Target="../media/image77.png" Type="http://schemas.openxmlformats.org/officeDocument/2006/relationships/image"/><Relationship Id="rId5" Target="../media/image47.png" Type="http://schemas.openxmlformats.org/officeDocument/2006/relationships/image"/><Relationship Id="rId6" Target="../media/image18.png" Type="http://schemas.openxmlformats.org/officeDocument/2006/relationships/image"/><Relationship Id="rId7" Target="../media/image19.svg" Type="http://schemas.openxmlformats.org/officeDocument/2006/relationships/image"/><Relationship Id="rId8" Target="../media/image20.png" Type="http://schemas.openxmlformats.org/officeDocument/2006/relationships/image"/><Relationship Id="rId9" Target="../media/image21.sv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6.png" Type="http://schemas.openxmlformats.org/officeDocument/2006/relationships/image"/><Relationship Id="rId16" Target="../media/image17.png" Type="http://schemas.openxmlformats.org/officeDocument/2006/relationships/image"/><Relationship Id="rId17" Target="../media/image18.png" Type="http://schemas.openxmlformats.org/officeDocument/2006/relationships/image"/><Relationship Id="rId18" Target="../media/image19.svg" Type="http://schemas.openxmlformats.org/officeDocument/2006/relationships/image"/><Relationship Id="rId19" Target="../media/image20.png" Type="http://schemas.openxmlformats.org/officeDocument/2006/relationships/image"/><Relationship Id="rId2" Target="../media/image1.jpeg" Type="http://schemas.openxmlformats.org/officeDocument/2006/relationships/image"/><Relationship Id="rId20" Target="../media/image21.svg" Type="http://schemas.openxmlformats.org/officeDocument/2006/relationships/image"/><Relationship Id="rId21" Target="../media/image22.png" Type="http://schemas.openxmlformats.org/officeDocument/2006/relationships/image"/><Relationship Id="rId22" Target="../media/image23.png" Type="http://schemas.openxmlformats.org/officeDocument/2006/relationships/image"/><Relationship Id="rId23" Target="../media/image24.svg" Type="http://schemas.openxmlformats.org/officeDocument/2006/relationships/image"/><Relationship Id="rId24" Target="../media/image25.png" Type="http://schemas.openxmlformats.org/officeDocument/2006/relationships/image"/><Relationship Id="rId25" Target="../media/image26.png" Type="http://schemas.openxmlformats.org/officeDocument/2006/relationships/image"/><Relationship Id="rId26" Target="../media/image35.png" Type="http://schemas.openxmlformats.org/officeDocument/2006/relationships/image"/><Relationship Id="rId27" Target="../media/image36.png" Type="http://schemas.openxmlformats.org/officeDocument/2006/relationships/image"/><Relationship Id="rId28" Target="../media/image46.png" Type="http://schemas.openxmlformats.org/officeDocument/2006/relationships/image"/><Relationship Id="rId29" Target="../media/image49.png" Type="http://schemas.openxmlformats.org/officeDocument/2006/relationships/image"/><Relationship Id="rId3" Target="../media/image53.png" Type="http://schemas.openxmlformats.org/officeDocument/2006/relationships/image"/><Relationship Id="rId30" Target="../media/image50.png" Type="http://schemas.openxmlformats.org/officeDocument/2006/relationships/image"/><Relationship Id="rId31" Target="../media/image54.png" Type="http://schemas.openxmlformats.org/officeDocument/2006/relationships/image"/><Relationship Id="rId32" Target="../media/image61.png" Type="http://schemas.openxmlformats.org/officeDocument/2006/relationships/image"/><Relationship Id="rId33" Target="../media/image6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svg" Type="http://schemas.openxmlformats.org/officeDocument/2006/relationships/image"/><Relationship Id="rId11" Target="../media/image6.png" Type="http://schemas.openxmlformats.org/officeDocument/2006/relationships/image"/><Relationship Id="rId12" Target="../media/image7.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8.png" Type="http://schemas.openxmlformats.org/officeDocument/2006/relationships/image"/><Relationship Id="rId16" Target="../media/image9.svg" Type="http://schemas.openxmlformats.org/officeDocument/2006/relationships/image"/><Relationship Id="rId2" Target="../media/image1.jpeg" Type="http://schemas.openxmlformats.org/officeDocument/2006/relationships/image"/><Relationship Id="rId3" Target="../media/image78.png" Type="http://schemas.openxmlformats.org/officeDocument/2006/relationships/image"/><Relationship Id="rId4" Target="../media/image79.sv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4.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6.png" Type="http://schemas.openxmlformats.org/officeDocument/2006/relationships/image"/><Relationship Id="rId4" Target="../media/image17.pn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png" Type="http://schemas.openxmlformats.org/officeDocument/2006/relationships/image"/><Relationship Id="rId11" Target="../media/image9.svg" Type="http://schemas.openxmlformats.org/officeDocument/2006/relationships/image"/><Relationship Id="rId2" Target="../media/image1.jpeg" Type="http://schemas.openxmlformats.org/officeDocument/2006/relationships/image"/><Relationship Id="rId3" Target="../media/image22.pn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7.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7.png" Type="http://schemas.openxmlformats.org/officeDocument/2006/relationships/image"/><Relationship Id="rId2" Target="../media/image1.jpeg" Type="http://schemas.openxmlformats.org/officeDocument/2006/relationships/image"/><Relationship Id="rId3" Target="../media/image25.png" Type="http://schemas.openxmlformats.org/officeDocument/2006/relationships/image"/><Relationship Id="rId4" Target="../media/image26.png" Type="http://schemas.openxmlformats.org/officeDocument/2006/relationships/image"/><Relationship Id="rId5" Target="../media/image27.png" Type="http://schemas.openxmlformats.org/officeDocument/2006/relationships/image"/><Relationship Id="rId6" Target="../media/image28.png" Type="http://schemas.openxmlformats.org/officeDocument/2006/relationships/image"/><Relationship Id="rId7" Target="../media/image29.svg" Type="http://schemas.openxmlformats.org/officeDocument/2006/relationships/image"/><Relationship Id="rId8" Target="../media/image30.png" Type="http://schemas.openxmlformats.org/officeDocument/2006/relationships/image"/><Relationship Id="rId9" Target="../media/image31.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11" Target="../media/image38.svg" Type="http://schemas.openxmlformats.org/officeDocument/2006/relationships/image"/><Relationship Id="rId12" Target="../media/image28.png" Type="http://schemas.openxmlformats.org/officeDocument/2006/relationships/image"/><Relationship Id="rId13" Target="../media/image29.svg" Type="http://schemas.openxmlformats.org/officeDocument/2006/relationships/image"/><Relationship Id="rId14" Target="../media/image6.png" Type="http://schemas.openxmlformats.org/officeDocument/2006/relationships/image"/><Relationship Id="rId15" Target="../media/image7.svg" Type="http://schemas.openxmlformats.org/officeDocument/2006/relationships/image"/><Relationship Id="rId2" Target="../media/image1.jpeg" Type="http://schemas.openxmlformats.org/officeDocument/2006/relationships/image"/><Relationship Id="rId3" Target="../media/image32.png" Type="http://schemas.openxmlformats.org/officeDocument/2006/relationships/image"/><Relationship Id="rId4" Target="../media/image33.png" Type="http://schemas.openxmlformats.org/officeDocument/2006/relationships/image"/><Relationship Id="rId5" Target="../media/image34.png" Type="http://schemas.openxmlformats.org/officeDocument/2006/relationships/image"/><Relationship Id="rId6" Target="../media/image35.png" Type="http://schemas.openxmlformats.org/officeDocument/2006/relationships/image"/><Relationship Id="rId7" Target="../media/image36.png" Type="http://schemas.openxmlformats.org/officeDocument/2006/relationships/image"/><Relationship Id="rId8" Target="../media/image20.png" Type="http://schemas.openxmlformats.org/officeDocument/2006/relationships/image"/><Relationship Id="rId9" Target="../media/image21.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5.png" Type="http://schemas.openxmlformats.org/officeDocument/2006/relationships/image"/><Relationship Id="rId4" Target="../media/image39.png" Type="http://schemas.openxmlformats.org/officeDocument/2006/relationships/image"/><Relationship Id="rId5" Target="../media/image17.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0.jpeg" Type="http://schemas.openxmlformats.org/officeDocument/2006/relationships/image"/><Relationship Id="rId4" Target="../media/image17.png" Type="http://schemas.openxmlformats.org/officeDocument/2006/relationships/image"/><Relationship Id="rId5" Target="../media/image41.png" Type="http://schemas.openxmlformats.org/officeDocument/2006/relationships/image"/><Relationship Id="rId6" Target="../media/image42.png" Type="http://schemas.openxmlformats.org/officeDocument/2006/relationships/image"/><Relationship Id="rId7" Target="../media/image43.svg" Type="http://schemas.openxmlformats.org/officeDocument/2006/relationships/image"/><Relationship Id="rId8" Target="../media/image44.png" Type="http://schemas.openxmlformats.org/officeDocument/2006/relationships/image"/><Relationship Id="rId9" Target="../media/image45.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6.png" Type="http://schemas.openxmlformats.org/officeDocument/2006/relationships/image"/><Relationship Id="rId4" Target="../media/image47.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8.jpeg" Type="http://schemas.openxmlformats.org/officeDocument/2006/relationships/image"/><Relationship Id="rId4" Target="../media/image49.png" Type="http://schemas.openxmlformats.org/officeDocument/2006/relationships/image"/><Relationship Id="rId5" Target="../media/image50.png" Type="http://schemas.openxmlformats.org/officeDocument/2006/relationships/image"/><Relationship Id="rId6" Target="../media/image28.png" Type="http://schemas.openxmlformats.org/officeDocument/2006/relationships/image"/><Relationship Id="rId7" Target="../media/image29.svg" Type="http://schemas.openxmlformats.org/officeDocument/2006/relationships/image"/><Relationship Id="rId8" Target="../media/image30.png" Type="http://schemas.openxmlformats.org/officeDocument/2006/relationships/image"/><Relationship Id="rId9" Target="../media/image31.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Freeform 3" id="3"/>
          <p:cNvSpPr/>
          <p:nvPr/>
        </p:nvSpPr>
        <p:spPr>
          <a:xfrm flipH="false" flipV="false" rot="0">
            <a:off x="4161756" y="148281"/>
            <a:ext cx="9964489" cy="9341708"/>
          </a:xfrm>
          <a:custGeom>
            <a:avLst/>
            <a:gdLst/>
            <a:ahLst/>
            <a:cxnLst/>
            <a:rect r="r" b="b" t="t" l="l"/>
            <a:pathLst>
              <a:path h="9341708" w="9964489">
                <a:moveTo>
                  <a:pt x="0" y="0"/>
                </a:moveTo>
                <a:lnTo>
                  <a:pt x="9964488" y="0"/>
                </a:lnTo>
                <a:lnTo>
                  <a:pt x="9964488" y="9341708"/>
                </a:lnTo>
                <a:lnTo>
                  <a:pt x="0" y="9341708"/>
                </a:lnTo>
                <a:lnTo>
                  <a:pt x="0" y="0"/>
                </a:lnTo>
                <a:close/>
              </a:path>
            </a:pathLst>
          </a:custGeom>
          <a:blipFill>
            <a:blip r:embed="rId3"/>
            <a:stretch>
              <a:fillRect l="0" t="0" r="0" b="0"/>
            </a:stretch>
          </a:blipFill>
        </p:spPr>
      </p:sp>
      <p:sp>
        <p:nvSpPr>
          <p:cNvPr name="Freeform 4" id="4"/>
          <p:cNvSpPr/>
          <p:nvPr/>
        </p:nvSpPr>
        <p:spPr>
          <a:xfrm flipH="false" flipV="false" rot="375374">
            <a:off x="-392787" y="-1112917"/>
            <a:ext cx="5945886" cy="8229600"/>
          </a:xfrm>
          <a:custGeom>
            <a:avLst/>
            <a:gdLst/>
            <a:ahLst/>
            <a:cxnLst/>
            <a:rect r="r" b="b" t="t" l="l"/>
            <a:pathLst>
              <a:path h="8229600" w="5945886">
                <a:moveTo>
                  <a:pt x="0" y="0"/>
                </a:moveTo>
                <a:lnTo>
                  <a:pt x="5945886" y="0"/>
                </a:lnTo>
                <a:lnTo>
                  <a:pt x="5945886" y="8229600"/>
                </a:lnTo>
                <a:lnTo>
                  <a:pt x="0" y="8229600"/>
                </a:lnTo>
                <a:lnTo>
                  <a:pt x="0" y="0"/>
                </a:lnTo>
                <a:close/>
              </a:path>
            </a:pathLst>
          </a:custGeom>
          <a:blipFill>
            <a:blip r:embed="rId4"/>
            <a:stretch>
              <a:fillRect l="0" t="0" r="0" b="0"/>
            </a:stretch>
          </a:blipFill>
        </p:spPr>
      </p:sp>
      <p:sp>
        <p:nvSpPr>
          <p:cNvPr name="Freeform 5" id="5"/>
          <p:cNvSpPr/>
          <p:nvPr/>
        </p:nvSpPr>
        <p:spPr>
          <a:xfrm flipH="false" flipV="false" rot="0">
            <a:off x="13894713" y="5143500"/>
            <a:ext cx="5945886" cy="8229600"/>
          </a:xfrm>
          <a:custGeom>
            <a:avLst/>
            <a:gdLst/>
            <a:ahLst/>
            <a:cxnLst/>
            <a:rect r="r" b="b" t="t" l="l"/>
            <a:pathLst>
              <a:path h="8229600" w="5945886">
                <a:moveTo>
                  <a:pt x="0" y="0"/>
                </a:moveTo>
                <a:lnTo>
                  <a:pt x="5945886" y="0"/>
                </a:lnTo>
                <a:lnTo>
                  <a:pt x="5945886" y="8229600"/>
                </a:lnTo>
                <a:lnTo>
                  <a:pt x="0" y="8229600"/>
                </a:lnTo>
                <a:lnTo>
                  <a:pt x="0" y="0"/>
                </a:lnTo>
                <a:close/>
              </a:path>
            </a:pathLst>
          </a:custGeom>
          <a:blipFill>
            <a:blip r:embed="rId4"/>
            <a:stretch>
              <a:fillRect l="0" t="0" r="0" b="0"/>
            </a:stretch>
          </a:blipFill>
        </p:spPr>
      </p:sp>
      <p:sp>
        <p:nvSpPr>
          <p:cNvPr name="TextBox 6" id="6"/>
          <p:cNvSpPr txBox="true"/>
          <p:nvPr/>
        </p:nvSpPr>
        <p:spPr>
          <a:xfrm rot="0">
            <a:off x="4672496" y="4772025"/>
            <a:ext cx="8943008" cy="2448022"/>
          </a:xfrm>
          <a:prstGeom prst="rect">
            <a:avLst/>
          </a:prstGeom>
        </p:spPr>
        <p:txBody>
          <a:bodyPr anchor="t" rtlCol="false" tIns="0" lIns="0" bIns="0" rIns="0">
            <a:spAutoFit/>
          </a:bodyPr>
          <a:lstStyle/>
          <a:p>
            <a:pPr algn="ctr">
              <a:lnSpc>
                <a:spcPts val="19944"/>
              </a:lnSpc>
              <a:spcBef>
                <a:spcPct val="0"/>
              </a:spcBef>
            </a:pPr>
            <a:r>
              <a:rPr lang="en-US" sz="14246">
                <a:solidFill>
                  <a:srgbClr val="F8F2EA"/>
                </a:solidFill>
                <a:latin typeface="Aprila"/>
              </a:rPr>
              <a:t>Pumpkins</a:t>
            </a:r>
          </a:p>
        </p:txBody>
      </p:sp>
      <p:sp>
        <p:nvSpPr>
          <p:cNvPr name="Freeform 7" id="7"/>
          <p:cNvSpPr/>
          <p:nvPr/>
        </p:nvSpPr>
        <p:spPr>
          <a:xfrm flipH="false" flipV="false" rot="-6077684">
            <a:off x="155403" y="5143500"/>
            <a:ext cx="5945886" cy="8229600"/>
          </a:xfrm>
          <a:custGeom>
            <a:avLst/>
            <a:gdLst/>
            <a:ahLst/>
            <a:cxnLst/>
            <a:rect r="r" b="b" t="t" l="l"/>
            <a:pathLst>
              <a:path h="8229600" w="5945886">
                <a:moveTo>
                  <a:pt x="0" y="0"/>
                </a:moveTo>
                <a:lnTo>
                  <a:pt x="5945886" y="0"/>
                </a:lnTo>
                <a:lnTo>
                  <a:pt x="5945886" y="8229600"/>
                </a:lnTo>
                <a:lnTo>
                  <a:pt x="0" y="8229600"/>
                </a:lnTo>
                <a:lnTo>
                  <a:pt x="0" y="0"/>
                </a:lnTo>
                <a:close/>
              </a:path>
            </a:pathLst>
          </a:custGeom>
          <a:blipFill>
            <a:blip r:embed="rId4"/>
            <a:stretch>
              <a:fillRect l="0" t="0" r="0" b="0"/>
            </a:stretch>
          </a:blipFill>
        </p:spPr>
      </p:sp>
      <p:sp>
        <p:nvSpPr>
          <p:cNvPr name="Freeform 8" id="8"/>
          <p:cNvSpPr/>
          <p:nvPr/>
        </p:nvSpPr>
        <p:spPr>
          <a:xfrm flipH="false" flipV="false" rot="-3587136">
            <a:off x="13584150" y="-4479324"/>
            <a:ext cx="5945886" cy="8229600"/>
          </a:xfrm>
          <a:custGeom>
            <a:avLst/>
            <a:gdLst/>
            <a:ahLst/>
            <a:cxnLst/>
            <a:rect r="r" b="b" t="t" l="l"/>
            <a:pathLst>
              <a:path h="8229600" w="5945886">
                <a:moveTo>
                  <a:pt x="0" y="0"/>
                </a:moveTo>
                <a:lnTo>
                  <a:pt x="5945886" y="0"/>
                </a:lnTo>
                <a:lnTo>
                  <a:pt x="5945886" y="8229600"/>
                </a:lnTo>
                <a:lnTo>
                  <a:pt x="0" y="8229600"/>
                </a:lnTo>
                <a:lnTo>
                  <a:pt x="0" y="0"/>
                </a:lnTo>
                <a:close/>
              </a:path>
            </a:pathLst>
          </a:custGeom>
          <a:blipFill>
            <a:blip r:embed="rId4"/>
            <a:stretch>
              <a:fillRect l="0" t="0" r="0" b="0"/>
            </a:stretch>
          </a:blipFill>
        </p:spPr>
      </p:sp>
      <p:sp>
        <p:nvSpPr>
          <p:cNvPr name="Freeform 9" id="9"/>
          <p:cNvSpPr/>
          <p:nvPr/>
        </p:nvSpPr>
        <p:spPr>
          <a:xfrm flipH="false" flipV="false" rot="-775517">
            <a:off x="1996976" y="4908511"/>
            <a:ext cx="1037844" cy="2107298"/>
          </a:xfrm>
          <a:custGeom>
            <a:avLst/>
            <a:gdLst/>
            <a:ahLst/>
            <a:cxnLst/>
            <a:rect r="r" b="b" t="t" l="l"/>
            <a:pathLst>
              <a:path h="2107298" w="1037844">
                <a:moveTo>
                  <a:pt x="0" y="0"/>
                </a:moveTo>
                <a:lnTo>
                  <a:pt x="1037844" y="0"/>
                </a:lnTo>
                <a:lnTo>
                  <a:pt x="1037844" y="2107298"/>
                </a:lnTo>
                <a:lnTo>
                  <a:pt x="0" y="210729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10558487">
            <a:off x="17865081" y="-237763"/>
            <a:ext cx="1037844" cy="2107298"/>
          </a:xfrm>
          <a:custGeom>
            <a:avLst/>
            <a:gdLst/>
            <a:ahLst/>
            <a:cxnLst/>
            <a:rect r="r" b="b" t="t" l="l"/>
            <a:pathLst>
              <a:path h="2107298" w="1037844">
                <a:moveTo>
                  <a:pt x="0" y="0"/>
                </a:moveTo>
                <a:lnTo>
                  <a:pt x="1037844" y="0"/>
                </a:lnTo>
                <a:lnTo>
                  <a:pt x="1037844" y="2107297"/>
                </a:lnTo>
                <a:lnTo>
                  <a:pt x="0" y="210729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3260530">
            <a:off x="12034789" y="9240500"/>
            <a:ext cx="1037844" cy="2107298"/>
          </a:xfrm>
          <a:custGeom>
            <a:avLst/>
            <a:gdLst/>
            <a:ahLst/>
            <a:cxnLst/>
            <a:rect r="r" b="b" t="t" l="l"/>
            <a:pathLst>
              <a:path h="2107298" w="1037844">
                <a:moveTo>
                  <a:pt x="0" y="0"/>
                </a:moveTo>
                <a:lnTo>
                  <a:pt x="1037844" y="0"/>
                </a:lnTo>
                <a:lnTo>
                  <a:pt x="1037844" y="2107297"/>
                </a:lnTo>
                <a:lnTo>
                  <a:pt x="0" y="210729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1642752">
            <a:off x="15025007" y="3371360"/>
            <a:ext cx="1064341" cy="1807799"/>
          </a:xfrm>
          <a:custGeom>
            <a:avLst/>
            <a:gdLst/>
            <a:ahLst/>
            <a:cxnLst/>
            <a:rect r="r" b="b" t="t" l="l"/>
            <a:pathLst>
              <a:path h="1807799" w="1064341">
                <a:moveTo>
                  <a:pt x="0" y="0"/>
                </a:moveTo>
                <a:lnTo>
                  <a:pt x="1064341" y="0"/>
                </a:lnTo>
                <a:lnTo>
                  <a:pt x="1064341" y="1807798"/>
                </a:lnTo>
                <a:lnTo>
                  <a:pt x="0" y="180779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5980547">
            <a:off x="-50236" y="-536464"/>
            <a:ext cx="1064341" cy="1807799"/>
          </a:xfrm>
          <a:custGeom>
            <a:avLst/>
            <a:gdLst/>
            <a:ahLst/>
            <a:cxnLst/>
            <a:rect r="r" b="b" t="t" l="l"/>
            <a:pathLst>
              <a:path h="1807799" w="1064341">
                <a:moveTo>
                  <a:pt x="0" y="0"/>
                </a:moveTo>
                <a:lnTo>
                  <a:pt x="1064341" y="0"/>
                </a:lnTo>
                <a:lnTo>
                  <a:pt x="1064341" y="1807798"/>
                </a:lnTo>
                <a:lnTo>
                  <a:pt x="0" y="180779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2824966">
            <a:off x="12240321" y="-130543"/>
            <a:ext cx="1314544" cy="2133134"/>
          </a:xfrm>
          <a:custGeom>
            <a:avLst/>
            <a:gdLst/>
            <a:ahLst/>
            <a:cxnLst/>
            <a:rect r="r" b="b" t="t" l="l"/>
            <a:pathLst>
              <a:path h="2133134" w="1314544">
                <a:moveTo>
                  <a:pt x="0" y="0"/>
                </a:moveTo>
                <a:lnTo>
                  <a:pt x="1314544" y="0"/>
                </a:lnTo>
                <a:lnTo>
                  <a:pt x="1314544" y="2133134"/>
                </a:lnTo>
                <a:lnTo>
                  <a:pt x="0" y="213313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5" id="15"/>
          <p:cNvSpPr/>
          <p:nvPr/>
        </p:nvSpPr>
        <p:spPr>
          <a:xfrm flipH="false" flipV="false" rot="-8100000">
            <a:off x="6173475" y="-683656"/>
            <a:ext cx="1125195" cy="1663874"/>
          </a:xfrm>
          <a:custGeom>
            <a:avLst/>
            <a:gdLst/>
            <a:ahLst/>
            <a:cxnLst/>
            <a:rect r="r" b="b" t="t" l="l"/>
            <a:pathLst>
              <a:path h="1663874" w="1125195">
                <a:moveTo>
                  <a:pt x="0" y="0"/>
                </a:moveTo>
                <a:lnTo>
                  <a:pt x="1125195" y="0"/>
                </a:lnTo>
                <a:lnTo>
                  <a:pt x="1125195" y="1663874"/>
                </a:lnTo>
                <a:lnTo>
                  <a:pt x="0" y="166387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6" id="16"/>
          <p:cNvSpPr/>
          <p:nvPr/>
        </p:nvSpPr>
        <p:spPr>
          <a:xfrm flipH="false" flipV="false" rot="-8100000">
            <a:off x="17821406" y="3826560"/>
            <a:ext cx="1125195" cy="1663874"/>
          </a:xfrm>
          <a:custGeom>
            <a:avLst/>
            <a:gdLst/>
            <a:ahLst/>
            <a:cxnLst/>
            <a:rect r="r" b="b" t="t" l="l"/>
            <a:pathLst>
              <a:path h="1663874" w="1125195">
                <a:moveTo>
                  <a:pt x="0" y="0"/>
                </a:moveTo>
                <a:lnTo>
                  <a:pt x="1125195" y="0"/>
                </a:lnTo>
                <a:lnTo>
                  <a:pt x="1125195" y="1663874"/>
                </a:lnTo>
                <a:lnTo>
                  <a:pt x="0" y="166387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7" id="17"/>
          <p:cNvSpPr/>
          <p:nvPr/>
        </p:nvSpPr>
        <p:spPr>
          <a:xfrm flipH="false" flipV="false" rot="0">
            <a:off x="4869364" y="9391135"/>
            <a:ext cx="1866708" cy="2381765"/>
          </a:xfrm>
          <a:custGeom>
            <a:avLst/>
            <a:gdLst/>
            <a:ahLst/>
            <a:cxnLst/>
            <a:rect r="r" b="b" t="t" l="l"/>
            <a:pathLst>
              <a:path h="2381765" w="1866708">
                <a:moveTo>
                  <a:pt x="0" y="0"/>
                </a:moveTo>
                <a:lnTo>
                  <a:pt x="1866709" y="0"/>
                </a:lnTo>
                <a:lnTo>
                  <a:pt x="1866709" y="2381765"/>
                </a:lnTo>
                <a:lnTo>
                  <a:pt x="0" y="2381765"/>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8" id="18"/>
          <p:cNvSpPr/>
          <p:nvPr/>
        </p:nvSpPr>
        <p:spPr>
          <a:xfrm flipH="false" flipV="false" rot="453952">
            <a:off x="8627040" y="3790256"/>
            <a:ext cx="1033920" cy="970005"/>
          </a:xfrm>
          <a:custGeom>
            <a:avLst/>
            <a:gdLst/>
            <a:ahLst/>
            <a:cxnLst/>
            <a:rect r="r" b="b" t="t" l="l"/>
            <a:pathLst>
              <a:path h="970005" w="1033920">
                <a:moveTo>
                  <a:pt x="0" y="0"/>
                </a:moveTo>
                <a:lnTo>
                  <a:pt x="1033920" y="0"/>
                </a:lnTo>
                <a:lnTo>
                  <a:pt x="1033920" y="970006"/>
                </a:lnTo>
                <a:lnTo>
                  <a:pt x="0" y="97000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9" id="19"/>
          <p:cNvSpPr txBox="true"/>
          <p:nvPr/>
        </p:nvSpPr>
        <p:spPr>
          <a:xfrm rot="0">
            <a:off x="5734289" y="7152432"/>
            <a:ext cx="6819422" cy="565150"/>
          </a:xfrm>
          <a:prstGeom prst="rect">
            <a:avLst/>
          </a:prstGeom>
        </p:spPr>
        <p:txBody>
          <a:bodyPr anchor="t" rtlCol="false" tIns="0" lIns="0" bIns="0" rIns="0">
            <a:spAutoFit/>
          </a:bodyPr>
          <a:lstStyle/>
          <a:p>
            <a:pPr algn="ctr" marL="0" indent="0" lvl="0">
              <a:lnSpc>
                <a:spcPts val="4399"/>
              </a:lnSpc>
              <a:spcBef>
                <a:spcPct val="0"/>
              </a:spcBef>
            </a:pPr>
            <a:r>
              <a:rPr lang="en-US" sz="3999" strike="noStrike" u="none">
                <a:solidFill>
                  <a:srgbClr val="F8F2EA"/>
                </a:solidFill>
                <a:latin typeface="Walter Turncoat"/>
              </a:rPr>
              <a:t>Minitheme for Marketing</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Freeform 3" id="3"/>
          <p:cNvSpPr/>
          <p:nvPr/>
        </p:nvSpPr>
        <p:spPr>
          <a:xfrm flipH="false" flipV="false" rot="0">
            <a:off x="5952322" y="4048625"/>
            <a:ext cx="6383356" cy="4875288"/>
          </a:xfrm>
          <a:custGeom>
            <a:avLst/>
            <a:gdLst/>
            <a:ahLst/>
            <a:cxnLst/>
            <a:rect r="r" b="b" t="t" l="l"/>
            <a:pathLst>
              <a:path h="4875288" w="6383356">
                <a:moveTo>
                  <a:pt x="0" y="0"/>
                </a:moveTo>
                <a:lnTo>
                  <a:pt x="6383356" y="0"/>
                </a:lnTo>
                <a:lnTo>
                  <a:pt x="6383356" y="4875288"/>
                </a:lnTo>
                <a:lnTo>
                  <a:pt x="0" y="4875288"/>
                </a:lnTo>
                <a:lnTo>
                  <a:pt x="0" y="0"/>
                </a:lnTo>
                <a:close/>
              </a:path>
            </a:pathLst>
          </a:custGeom>
          <a:blipFill>
            <a:blip r:embed="rId3"/>
            <a:stretch>
              <a:fillRect l="0" t="0" r="0" b="0"/>
            </a:stretch>
          </a:blipFill>
        </p:spPr>
      </p:sp>
      <p:sp>
        <p:nvSpPr>
          <p:cNvPr name="Freeform 4" id="4"/>
          <p:cNvSpPr/>
          <p:nvPr/>
        </p:nvSpPr>
        <p:spPr>
          <a:xfrm flipH="false" flipV="false" rot="0">
            <a:off x="6106328" y="4191000"/>
            <a:ext cx="6047572" cy="3240214"/>
          </a:xfrm>
          <a:custGeom>
            <a:avLst/>
            <a:gdLst/>
            <a:ahLst/>
            <a:cxnLst/>
            <a:rect r="r" b="b" t="t" l="l"/>
            <a:pathLst>
              <a:path h="3240214" w="6047572">
                <a:moveTo>
                  <a:pt x="0" y="0"/>
                </a:moveTo>
                <a:lnTo>
                  <a:pt x="6047572" y="0"/>
                </a:lnTo>
                <a:lnTo>
                  <a:pt x="6047572" y="3240214"/>
                </a:lnTo>
                <a:lnTo>
                  <a:pt x="0" y="3240214"/>
                </a:lnTo>
                <a:lnTo>
                  <a:pt x="0" y="0"/>
                </a:lnTo>
                <a:close/>
              </a:path>
            </a:pathLst>
          </a:custGeom>
          <a:blipFill>
            <a:blip r:embed="rId4"/>
            <a:stretch>
              <a:fillRect l="0" t="-12174" r="0" b="-12174"/>
            </a:stretch>
          </a:blipFill>
        </p:spPr>
      </p:sp>
      <p:sp>
        <p:nvSpPr>
          <p:cNvPr name="Freeform 5" id="5"/>
          <p:cNvSpPr/>
          <p:nvPr/>
        </p:nvSpPr>
        <p:spPr>
          <a:xfrm flipH="false" flipV="false" rot="-4829602">
            <a:off x="14686645" y="2812290"/>
            <a:ext cx="6593991" cy="3437118"/>
          </a:xfrm>
          <a:custGeom>
            <a:avLst/>
            <a:gdLst/>
            <a:ahLst/>
            <a:cxnLst/>
            <a:rect r="r" b="b" t="t" l="l"/>
            <a:pathLst>
              <a:path h="3437118" w="6593991">
                <a:moveTo>
                  <a:pt x="0" y="0"/>
                </a:moveTo>
                <a:lnTo>
                  <a:pt x="6593992" y="0"/>
                </a:lnTo>
                <a:lnTo>
                  <a:pt x="6593992" y="3437118"/>
                </a:lnTo>
                <a:lnTo>
                  <a:pt x="0" y="3437118"/>
                </a:lnTo>
                <a:lnTo>
                  <a:pt x="0" y="0"/>
                </a:lnTo>
                <a:close/>
              </a:path>
            </a:pathLst>
          </a:custGeom>
          <a:blipFill>
            <a:blip r:embed="rId5"/>
            <a:stretch>
              <a:fillRect l="0" t="0" r="0" b="0"/>
            </a:stretch>
          </a:blipFill>
        </p:spPr>
      </p:sp>
      <p:sp>
        <p:nvSpPr>
          <p:cNvPr name="Freeform 6" id="6"/>
          <p:cNvSpPr/>
          <p:nvPr/>
        </p:nvSpPr>
        <p:spPr>
          <a:xfrm flipH="false" flipV="true" rot="-5934480">
            <a:off x="-2810090" y="2812290"/>
            <a:ext cx="6593991" cy="3437118"/>
          </a:xfrm>
          <a:custGeom>
            <a:avLst/>
            <a:gdLst/>
            <a:ahLst/>
            <a:cxnLst/>
            <a:rect r="r" b="b" t="t" l="l"/>
            <a:pathLst>
              <a:path h="3437118" w="6593991">
                <a:moveTo>
                  <a:pt x="0" y="3437118"/>
                </a:moveTo>
                <a:lnTo>
                  <a:pt x="6593991" y="3437118"/>
                </a:lnTo>
                <a:lnTo>
                  <a:pt x="6593991" y="0"/>
                </a:lnTo>
                <a:lnTo>
                  <a:pt x="0" y="0"/>
                </a:lnTo>
                <a:lnTo>
                  <a:pt x="0" y="3437118"/>
                </a:lnTo>
                <a:close/>
              </a:path>
            </a:pathLst>
          </a:custGeom>
          <a:blipFill>
            <a:blip r:embed="rId5"/>
            <a:stretch>
              <a:fillRect l="0" t="0" r="0" b="0"/>
            </a:stretch>
          </a:blipFill>
        </p:spPr>
      </p:sp>
      <p:sp>
        <p:nvSpPr>
          <p:cNvPr name="Freeform 7" id="7"/>
          <p:cNvSpPr/>
          <p:nvPr/>
        </p:nvSpPr>
        <p:spPr>
          <a:xfrm flipH="false" flipV="false" rot="0">
            <a:off x="15305197" y="0"/>
            <a:ext cx="13652850" cy="3822798"/>
          </a:xfrm>
          <a:custGeom>
            <a:avLst/>
            <a:gdLst/>
            <a:ahLst/>
            <a:cxnLst/>
            <a:rect r="r" b="b" t="t" l="l"/>
            <a:pathLst>
              <a:path h="3822798" w="13652850">
                <a:moveTo>
                  <a:pt x="0" y="0"/>
                </a:moveTo>
                <a:lnTo>
                  <a:pt x="13652850" y="0"/>
                </a:lnTo>
                <a:lnTo>
                  <a:pt x="13652850" y="3822798"/>
                </a:lnTo>
                <a:lnTo>
                  <a:pt x="0" y="38227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9836188" y="0"/>
            <a:ext cx="13652850" cy="3822798"/>
          </a:xfrm>
          <a:custGeom>
            <a:avLst/>
            <a:gdLst/>
            <a:ahLst/>
            <a:cxnLst/>
            <a:rect r="r" b="b" t="t" l="l"/>
            <a:pathLst>
              <a:path h="3822798" w="13652850">
                <a:moveTo>
                  <a:pt x="0" y="0"/>
                </a:moveTo>
                <a:lnTo>
                  <a:pt x="13652850" y="0"/>
                </a:lnTo>
                <a:lnTo>
                  <a:pt x="13652850" y="3822798"/>
                </a:lnTo>
                <a:lnTo>
                  <a:pt x="0" y="38227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9" id="9"/>
          <p:cNvSpPr txBox="true"/>
          <p:nvPr/>
        </p:nvSpPr>
        <p:spPr>
          <a:xfrm rot="0">
            <a:off x="2171684" y="1019175"/>
            <a:ext cx="13944632" cy="1190625"/>
          </a:xfrm>
          <a:prstGeom prst="rect">
            <a:avLst/>
          </a:prstGeom>
        </p:spPr>
        <p:txBody>
          <a:bodyPr anchor="t" rtlCol="false" tIns="0" lIns="0" bIns="0" rIns="0">
            <a:spAutoFit/>
          </a:bodyPr>
          <a:lstStyle/>
          <a:p>
            <a:pPr algn="ctr" marL="0" indent="0" lvl="0">
              <a:lnSpc>
                <a:spcPts val="9360"/>
              </a:lnSpc>
              <a:spcBef>
                <a:spcPct val="0"/>
              </a:spcBef>
            </a:pPr>
            <a:r>
              <a:rPr lang="en-US" sz="7800" strike="noStrike" u="none">
                <a:solidFill>
                  <a:srgbClr val="5A7654"/>
                </a:solidFill>
                <a:latin typeface="Aprila"/>
              </a:rPr>
              <a:t>Market Research</a:t>
            </a:r>
          </a:p>
        </p:txBody>
      </p:sp>
      <p:sp>
        <p:nvSpPr>
          <p:cNvPr name="TextBox 10" id="10"/>
          <p:cNvSpPr txBox="true"/>
          <p:nvPr/>
        </p:nvSpPr>
        <p:spPr>
          <a:xfrm rot="0">
            <a:off x="2982803" y="2438357"/>
            <a:ext cx="12322393" cy="316230"/>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Elaborate on what you want to discuss. </a:t>
            </a:r>
          </a:p>
        </p:txBody>
      </p:sp>
      <p:sp>
        <p:nvSpPr>
          <p:cNvPr name="TextBox 11" id="11"/>
          <p:cNvSpPr txBox="true"/>
          <p:nvPr/>
        </p:nvSpPr>
        <p:spPr>
          <a:xfrm rot="0">
            <a:off x="776234" y="7478839"/>
            <a:ext cx="3976233" cy="458784"/>
          </a:xfrm>
          <a:prstGeom prst="rect">
            <a:avLst/>
          </a:prstGeom>
        </p:spPr>
        <p:txBody>
          <a:bodyPr anchor="t" rtlCol="false" tIns="0" lIns="0" bIns="0" rIns="0">
            <a:spAutoFit/>
          </a:bodyPr>
          <a:lstStyle/>
          <a:p>
            <a:pPr algn="r" marL="0" indent="0" lvl="0">
              <a:lnSpc>
                <a:spcPts val="3437"/>
              </a:lnSpc>
              <a:spcBef>
                <a:spcPct val="0"/>
              </a:spcBef>
            </a:pPr>
            <a:r>
              <a:rPr lang="en-US" sz="3124" strike="noStrike" u="none">
                <a:solidFill>
                  <a:srgbClr val="5D4828"/>
                </a:solidFill>
                <a:latin typeface="Walter Turncoat"/>
              </a:rPr>
              <a:t>Example</a:t>
            </a:r>
          </a:p>
        </p:txBody>
      </p:sp>
      <p:sp>
        <p:nvSpPr>
          <p:cNvPr name="TextBox 12" id="12"/>
          <p:cNvSpPr txBox="true"/>
          <p:nvPr/>
        </p:nvSpPr>
        <p:spPr>
          <a:xfrm rot="0">
            <a:off x="13535533" y="7478839"/>
            <a:ext cx="3976233" cy="458784"/>
          </a:xfrm>
          <a:prstGeom prst="rect">
            <a:avLst/>
          </a:prstGeom>
        </p:spPr>
        <p:txBody>
          <a:bodyPr anchor="t" rtlCol="false" tIns="0" lIns="0" bIns="0" rIns="0">
            <a:spAutoFit/>
          </a:bodyPr>
          <a:lstStyle/>
          <a:p>
            <a:pPr algn="just" marL="0" indent="0" lvl="0">
              <a:lnSpc>
                <a:spcPts val="3437"/>
              </a:lnSpc>
              <a:spcBef>
                <a:spcPct val="0"/>
              </a:spcBef>
            </a:pPr>
            <a:r>
              <a:rPr lang="en-US" sz="3124" strike="noStrike" u="none">
                <a:solidFill>
                  <a:srgbClr val="5D4828"/>
                </a:solidFill>
                <a:latin typeface="Walter Turncoat"/>
              </a:rPr>
              <a:t>Example</a:t>
            </a:r>
          </a:p>
        </p:txBody>
      </p:sp>
      <p:sp>
        <p:nvSpPr>
          <p:cNvPr name="TextBox 13" id="13"/>
          <p:cNvSpPr txBox="true"/>
          <p:nvPr/>
        </p:nvSpPr>
        <p:spPr>
          <a:xfrm rot="0">
            <a:off x="776234" y="4072065"/>
            <a:ext cx="3976233" cy="458784"/>
          </a:xfrm>
          <a:prstGeom prst="rect">
            <a:avLst/>
          </a:prstGeom>
        </p:spPr>
        <p:txBody>
          <a:bodyPr anchor="t" rtlCol="false" tIns="0" lIns="0" bIns="0" rIns="0">
            <a:spAutoFit/>
          </a:bodyPr>
          <a:lstStyle/>
          <a:p>
            <a:pPr algn="r" marL="0" indent="0" lvl="0">
              <a:lnSpc>
                <a:spcPts val="3437"/>
              </a:lnSpc>
              <a:spcBef>
                <a:spcPct val="0"/>
              </a:spcBef>
            </a:pPr>
            <a:r>
              <a:rPr lang="en-US" sz="3124" strike="noStrike" u="none">
                <a:solidFill>
                  <a:srgbClr val="5D4828"/>
                </a:solidFill>
                <a:latin typeface="Walter Turncoat"/>
              </a:rPr>
              <a:t>Example</a:t>
            </a:r>
          </a:p>
        </p:txBody>
      </p:sp>
      <p:sp>
        <p:nvSpPr>
          <p:cNvPr name="TextBox 14" id="14"/>
          <p:cNvSpPr txBox="true"/>
          <p:nvPr/>
        </p:nvSpPr>
        <p:spPr>
          <a:xfrm rot="0">
            <a:off x="13535533" y="4072065"/>
            <a:ext cx="3976233" cy="458784"/>
          </a:xfrm>
          <a:prstGeom prst="rect">
            <a:avLst/>
          </a:prstGeom>
        </p:spPr>
        <p:txBody>
          <a:bodyPr anchor="t" rtlCol="false" tIns="0" lIns="0" bIns="0" rIns="0">
            <a:spAutoFit/>
          </a:bodyPr>
          <a:lstStyle/>
          <a:p>
            <a:pPr algn="just" marL="0" indent="0" lvl="0">
              <a:lnSpc>
                <a:spcPts val="3437"/>
              </a:lnSpc>
              <a:spcBef>
                <a:spcPct val="0"/>
              </a:spcBef>
            </a:pPr>
            <a:r>
              <a:rPr lang="en-US" sz="3124" strike="noStrike" u="none">
                <a:solidFill>
                  <a:srgbClr val="5D4828"/>
                </a:solidFill>
                <a:latin typeface="Walter Turncoat"/>
              </a:rPr>
              <a:t>Example</a:t>
            </a:r>
          </a:p>
        </p:txBody>
      </p:sp>
      <p:sp>
        <p:nvSpPr>
          <p:cNvPr name="TextBox 15" id="15"/>
          <p:cNvSpPr txBox="true"/>
          <p:nvPr/>
        </p:nvSpPr>
        <p:spPr>
          <a:xfrm rot="0">
            <a:off x="975310" y="8293358"/>
            <a:ext cx="3777157" cy="630555"/>
          </a:xfrm>
          <a:prstGeom prst="rect">
            <a:avLst/>
          </a:prstGeom>
        </p:spPr>
        <p:txBody>
          <a:bodyPr anchor="t" rtlCol="false" tIns="0" lIns="0" bIns="0" rIns="0">
            <a:spAutoFit/>
          </a:bodyPr>
          <a:lstStyle/>
          <a:p>
            <a:pPr algn="r" marL="0" indent="0" lvl="1">
              <a:lnSpc>
                <a:spcPts val="2520"/>
              </a:lnSpc>
              <a:spcBef>
                <a:spcPct val="0"/>
              </a:spcBef>
            </a:pPr>
            <a:r>
              <a:rPr lang="en-US" sz="1800" strike="noStrike" u="none">
                <a:solidFill>
                  <a:srgbClr val="000000"/>
                </a:solidFill>
                <a:latin typeface="Walter Turncoat"/>
              </a:rPr>
              <a:t>Presentations are</a:t>
            </a:r>
          </a:p>
          <a:p>
            <a:pPr algn="r" marL="0" indent="0" lvl="1">
              <a:lnSpc>
                <a:spcPts val="2520"/>
              </a:lnSpc>
              <a:spcBef>
                <a:spcPct val="0"/>
              </a:spcBef>
            </a:pPr>
            <a:r>
              <a:rPr lang="en-US" sz="1800" strike="noStrike" u="none">
                <a:solidFill>
                  <a:srgbClr val="000000"/>
                </a:solidFill>
                <a:latin typeface="Walter Turncoat"/>
              </a:rPr>
              <a:t>communication tools</a:t>
            </a:r>
          </a:p>
        </p:txBody>
      </p:sp>
      <p:sp>
        <p:nvSpPr>
          <p:cNvPr name="TextBox 16" id="16"/>
          <p:cNvSpPr txBox="true"/>
          <p:nvPr/>
        </p:nvSpPr>
        <p:spPr>
          <a:xfrm rot="0">
            <a:off x="13535533" y="8293358"/>
            <a:ext cx="3777157" cy="630555"/>
          </a:xfrm>
          <a:prstGeom prst="rect">
            <a:avLst/>
          </a:prstGeom>
        </p:spPr>
        <p:txBody>
          <a:bodyPr anchor="t" rtlCol="false" tIns="0" lIns="0" bIns="0" rIns="0">
            <a:spAutoFit/>
          </a:bodyPr>
          <a:lstStyle/>
          <a:p>
            <a:pPr marL="0" indent="0" lvl="1">
              <a:lnSpc>
                <a:spcPts val="2520"/>
              </a:lnSpc>
              <a:spcBef>
                <a:spcPct val="0"/>
              </a:spcBef>
            </a:pPr>
            <a:r>
              <a:rPr lang="en-US" sz="1800" strike="noStrike" u="none">
                <a:solidFill>
                  <a:srgbClr val="000000"/>
                </a:solidFill>
                <a:latin typeface="Walter Turncoat"/>
              </a:rPr>
              <a:t>Presentations are</a:t>
            </a:r>
          </a:p>
          <a:p>
            <a:pPr marL="0" indent="0" lvl="1">
              <a:lnSpc>
                <a:spcPts val="2520"/>
              </a:lnSpc>
              <a:spcBef>
                <a:spcPct val="0"/>
              </a:spcBef>
            </a:pPr>
            <a:r>
              <a:rPr lang="en-US" sz="1800" strike="noStrike" u="none">
                <a:solidFill>
                  <a:srgbClr val="000000"/>
                </a:solidFill>
                <a:latin typeface="Walter Turncoat"/>
              </a:rPr>
              <a:t>communication tools</a:t>
            </a:r>
          </a:p>
        </p:txBody>
      </p:sp>
      <p:sp>
        <p:nvSpPr>
          <p:cNvPr name="TextBox 17" id="17"/>
          <p:cNvSpPr txBox="true"/>
          <p:nvPr/>
        </p:nvSpPr>
        <p:spPr>
          <a:xfrm rot="0">
            <a:off x="486905" y="4886584"/>
            <a:ext cx="4265562" cy="630555"/>
          </a:xfrm>
          <a:prstGeom prst="rect">
            <a:avLst/>
          </a:prstGeom>
        </p:spPr>
        <p:txBody>
          <a:bodyPr anchor="t" rtlCol="false" tIns="0" lIns="0" bIns="0" rIns="0">
            <a:spAutoFit/>
          </a:bodyPr>
          <a:lstStyle/>
          <a:p>
            <a:pPr algn="r" marL="0" indent="0" lvl="1">
              <a:lnSpc>
                <a:spcPts val="2520"/>
              </a:lnSpc>
              <a:spcBef>
                <a:spcPct val="0"/>
              </a:spcBef>
            </a:pPr>
            <a:r>
              <a:rPr lang="en-US" sz="1800" strike="noStrike" u="none">
                <a:solidFill>
                  <a:srgbClr val="000000"/>
                </a:solidFill>
                <a:latin typeface="Walter Turncoat"/>
              </a:rPr>
              <a:t>Presentations are</a:t>
            </a:r>
          </a:p>
          <a:p>
            <a:pPr algn="r" marL="0" indent="0" lvl="1">
              <a:lnSpc>
                <a:spcPts val="2520"/>
              </a:lnSpc>
              <a:spcBef>
                <a:spcPct val="0"/>
              </a:spcBef>
            </a:pPr>
            <a:r>
              <a:rPr lang="en-US" sz="1800" strike="noStrike" u="none">
                <a:solidFill>
                  <a:srgbClr val="000000"/>
                </a:solidFill>
                <a:latin typeface="Walter Turncoat"/>
              </a:rPr>
              <a:t>communication tools</a:t>
            </a:r>
          </a:p>
        </p:txBody>
      </p:sp>
      <p:sp>
        <p:nvSpPr>
          <p:cNvPr name="TextBox 18" id="18"/>
          <p:cNvSpPr txBox="true"/>
          <p:nvPr/>
        </p:nvSpPr>
        <p:spPr>
          <a:xfrm rot="0">
            <a:off x="13535533" y="4886584"/>
            <a:ext cx="3777157" cy="630555"/>
          </a:xfrm>
          <a:prstGeom prst="rect">
            <a:avLst/>
          </a:prstGeom>
        </p:spPr>
        <p:txBody>
          <a:bodyPr anchor="t" rtlCol="false" tIns="0" lIns="0" bIns="0" rIns="0">
            <a:spAutoFit/>
          </a:bodyPr>
          <a:lstStyle/>
          <a:p>
            <a:pPr marL="0" indent="0" lvl="1">
              <a:lnSpc>
                <a:spcPts val="2520"/>
              </a:lnSpc>
              <a:spcBef>
                <a:spcPct val="0"/>
              </a:spcBef>
            </a:pPr>
            <a:r>
              <a:rPr lang="en-US" sz="1800" strike="noStrike" u="none">
                <a:solidFill>
                  <a:srgbClr val="000000"/>
                </a:solidFill>
                <a:latin typeface="Walter Turncoat"/>
              </a:rPr>
              <a:t>Presentations are</a:t>
            </a:r>
          </a:p>
          <a:p>
            <a:pPr marL="0" indent="0" lvl="1">
              <a:lnSpc>
                <a:spcPts val="2520"/>
              </a:lnSpc>
              <a:spcBef>
                <a:spcPct val="0"/>
              </a:spcBef>
            </a:pPr>
            <a:r>
              <a:rPr lang="en-US" sz="1800" strike="noStrike" u="none">
                <a:solidFill>
                  <a:srgbClr val="000000"/>
                </a:solidFill>
                <a:latin typeface="Walter Turncoat"/>
              </a:rPr>
              <a:t>communication tools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Freeform 3" id="3"/>
          <p:cNvSpPr/>
          <p:nvPr/>
        </p:nvSpPr>
        <p:spPr>
          <a:xfrm flipH="false" flipV="false" rot="0">
            <a:off x="369089" y="3886715"/>
            <a:ext cx="6197051" cy="5809735"/>
          </a:xfrm>
          <a:custGeom>
            <a:avLst/>
            <a:gdLst/>
            <a:ahLst/>
            <a:cxnLst/>
            <a:rect r="r" b="b" t="t" l="l"/>
            <a:pathLst>
              <a:path h="5809735" w="6197051">
                <a:moveTo>
                  <a:pt x="0" y="0"/>
                </a:moveTo>
                <a:lnTo>
                  <a:pt x="6197051" y="0"/>
                </a:lnTo>
                <a:lnTo>
                  <a:pt x="6197051" y="5809735"/>
                </a:lnTo>
                <a:lnTo>
                  <a:pt x="0" y="5809735"/>
                </a:lnTo>
                <a:lnTo>
                  <a:pt x="0" y="0"/>
                </a:lnTo>
                <a:close/>
              </a:path>
            </a:pathLst>
          </a:custGeom>
          <a:blipFill>
            <a:blip r:embed="rId3"/>
            <a:stretch>
              <a:fillRect l="0" t="0" r="0" b="0"/>
            </a:stretch>
          </a:blipFill>
        </p:spPr>
      </p:sp>
      <p:sp>
        <p:nvSpPr>
          <p:cNvPr name="Freeform 4" id="4"/>
          <p:cNvSpPr/>
          <p:nvPr/>
        </p:nvSpPr>
        <p:spPr>
          <a:xfrm flipH="false" flipV="false" rot="-859367">
            <a:off x="-30961" y="937269"/>
            <a:ext cx="5561001" cy="4789412"/>
          </a:xfrm>
          <a:custGeom>
            <a:avLst/>
            <a:gdLst/>
            <a:ahLst/>
            <a:cxnLst/>
            <a:rect r="r" b="b" t="t" l="l"/>
            <a:pathLst>
              <a:path h="4789412" w="5561001">
                <a:moveTo>
                  <a:pt x="0" y="0"/>
                </a:moveTo>
                <a:lnTo>
                  <a:pt x="5561002" y="0"/>
                </a:lnTo>
                <a:lnTo>
                  <a:pt x="5561002" y="4789412"/>
                </a:lnTo>
                <a:lnTo>
                  <a:pt x="0" y="4789412"/>
                </a:lnTo>
                <a:lnTo>
                  <a:pt x="0" y="0"/>
                </a:lnTo>
                <a:close/>
              </a:path>
            </a:pathLst>
          </a:custGeom>
          <a:blipFill>
            <a:blip r:embed="rId4"/>
            <a:stretch>
              <a:fillRect l="0" t="0" r="0" b="0"/>
            </a:stretch>
          </a:blipFill>
        </p:spPr>
      </p:sp>
      <p:sp>
        <p:nvSpPr>
          <p:cNvPr name="Freeform 5" id="5"/>
          <p:cNvSpPr/>
          <p:nvPr/>
        </p:nvSpPr>
        <p:spPr>
          <a:xfrm flipH="false" flipV="false" rot="6080661">
            <a:off x="2015348" y="-3379867"/>
            <a:ext cx="5945886" cy="8229600"/>
          </a:xfrm>
          <a:custGeom>
            <a:avLst/>
            <a:gdLst/>
            <a:ahLst/>
            <a:cxnLst/>
            <a:rect r="r" b="b" t="t" l="l"/>
            <a:pathLst>
              <a:path h="8229600" w="5945886">
                <a:moveTo>
                  <a:pt x="0" y="0"/>
                </a:moveTo>
                <a:lnTo>
                  <a:pt x="5945886" y="0"/>
                </a:lnTo>
                <a:lnTo>
                  <a:pt x="5945886" y="8229600"/>
                </a:lnTo>
                <a:lnTo>
                  <a:pt x="0" y="8229600"/>
                </a:lnTo>
                <a:lnTo>
                  <a:pt x="0" y="0"/>
                </a:lnTo>
                <a:close/>
              </a:path>
            </a:pathLst>
          </a:custGeom>
          <a:blipFill>
            <a:blip r:embed="rId5"/>
            <a:stretch>
              <a:fillRect l="0" t="0" r="0" b="0"/>
            </a:stretch>
          </a:blipFill>
        </p:spPr>
      </p:sp>
      <p:sp>
        <p:nvSpPr>
          <p:cNvPr name="Freeform 6" id="6"/>
          <p:cNvSpPr/>
          <p:nvPr/>
        </p:nvSpPr>
        <p:spPr>
          <a:xfrm flipH="false" flipV="false" rot="-9967825">
            <a:off x="14952060" y="4375863"/>
            <a:ext cx="5945886" cy="8229600"/>
          </a:xfrm>
          <a:custGeom>
            <a:avLst/>
            <a:gdLst/>
            <a:ahLst/>
            <a:cxnLst/>
            <a:rect r="r" b="b" t="t" l="l"/>
            <a:pathLst>
              <a:path h="8229600" w="5945886">
                <a:moveTo>
                  <a:pt x="0" y="0"/>
                </a:moveTo>
                <a:lnTo>
                  <a:pt x="5945886" y="0"/>
                </a:lnTo>
                <a:lnTo>
                  <a:pt x="5945886" y="8229600"/>
                </a:lnTo>
                <a:lnTo>
                  <a:pt x="0" y="8229600"/>
                </a:lnTo>
                <a:lnTo>
                  <a:pt x="0" y="0"/>
                </a:lnTo>
                <a:close/>
              </a:path>
            </a:pathLst>
          </a:custGeom>
          <a:blipFill>
            <a:blip r:embed="rId5"/>
            <a:stretch>
              <a:fillRect l="0" t="0" r="0" b="0"/>
            </a:stretch>
          </a:blipFill>
        </p:spPr>
      </p:sp>
      <p:sp>
        <p:nvSpPr>
          <p:cNvPr name="TextBox 7" id="7"/>
          <p:cNvSpPr txBox="true"/>
          <p:nvPr/>
        </p:nvSpPr>
        <p:spPr>
          <a:xfrm rot="0">
            <a:off x="8403427" y="1514990"/>
            <a:ext cx="8280749" cy="2371725"/>
          </a:xfrm>
          <a:prstGeom prst="rect">
            <a:avLst/>
          </a:prstGeom>
        </p:spPr>
        <p:txBody>
          <a:bodyPr anchor="t" rtlCol="false" tIns="0" lIns="0" bIns="0" rIns="0">
            <a:spAutoFit/>
          </a:bodyPr>
          <a:lstStyle/>
          <a:p>
            <a:pPr algn="ctr" marL="0" indent="0" lvl="0">
              <a:lnSpc>
                <a:spcPts val="9360"/>
              </a:lnSpc>
              <a:spcBef>
                <a:spcPct val="0"/>
              </a:spcBef>
            </a:pPr>
            <a:r>
              <a:rPr lang="en-US" sz="7800" strike="noStrike" u="none">
                <a:solidFill>
                  <a:srgbClr val="5A7654"/>
                </a:solidFill>
                <a:latin typeface="Aprila"/>
              </a:rPr>
              <a:t>Write your topic or idea</a:t>
            </a:r>
          </a:p>
        </p:txBody>
      </p:sp>
      <p:sp>
        <p:nvSpPr>
          <p:cNvPr name="TextBox 8" id="8"/>
          <p:cNvSpPr txBox="true"/>
          <p:nvPr/>
        </p:nvSpPr>
        <p:spPr>
          <a:xfrm rot="0">
            <a:off x="8272714" y="4795830"/>
            <a:ext cx="3870752" cy="461959"/>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Topic One</a:t>
            </a:r>
          </a:p>
        </p:txBody>
      </p:sp>
      <p:sp>
        <p:nvSpPr>
          <p:cNvPr name="TextBox 9" id="9"/>
          <p:cNvSpPr txBox="true"/>
          <p:nvPr/>
        </p:nvSpPr>
        <p:spPr>
          <a:xfrm rot="0">
            <a:off x="8653714" y="5467862"/>
            <a:ext cx="3108752" cy="64198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Elaborate on what you want to discuss. </a:t>
            </a:r>
          </a:p>
        </p:txBody>
      </p:sp>
      <p:sp>
        <p:nvSpPr>
          <p:cNvPr name="TextBox 10" id="10"/>
          <p:cNvSpPr txBox="true"/>
          <p:nvPr/>
        </p:nvSpPr>
        <p:spPr>
          <a:xfrm rot="0">
            <a:off x="12782135" y="4795830"/>
            <a:ext cx="4032753" cy="461959"/>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Topic Two</a:t>
            </a:r>
          </a:p>
        </p:txBody>
      </p:sp>
      <p:sp>
        <p:nvSpPr>
          <p:cNvPr name="TextBox 11" id="11"/>
          <p:cNvSpPr txBox="true"/>
          <p:nvPr/>
        </p:nvSpPr>
        <p:spPr>
          <a:xfrm rot="0">
            <a:off x="13187120" y="5467862"/>
            <a:ext cx="3060782" cy="64198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Elaborate on what you want to discuss. </a:t>
            </a:r>
          </a:p>
        </p:txBody>
      </p:sp>
      <p:sp>
        <p:nvSpPr>
          <p:cNvPr name="TextBox 12" id="12"/>
          <p:cNvSpPr txBox="true"/>
          <p:nvPr/>
        </p:nvSpPr>
        <p:spPr>
          <a:xfrm rot="0">
            <a:off x="8272714" y="7176647"/>
            <a:ext cx="3870752" cy="461959"/>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Topic Three</a:t>
            </a:r>
          </a:p>
        </p:txBody>
      </p:sp>
      <p:sp>
        <p:nvSpPr>
          <p:cNvPr name="TextBox 13" id="13"/>
          <p:cNvSpPr txBox="true"/>
          <p:nvPr/>
        </p:nvSpPr>
        <p:spPr>
          <a:xfrm rot="0">
            <a:off x="8763079" y="7848678"/>
            <a:ext cx="2999387" cy="64198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Elaborate on what you want to discuss. </a:t>
            </a:r>
          </a:p>
        </p:txBody>
      </p:sp>
      <p:sp>
        <p:nvSpPr>
          <p:cNvPr name="TextBox 14" id="14"/>
          <p:cNvSpPr txBox="true"/>
          <p:nvPr/>
        </p:nvSpPr>
        <p:spPr>
          <a:xfrm rot="0">
            <a:off x="12782135" y="7176647"/>
            <a:ext cx="4032753" cy="461959"/>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Topic Four</a:t>
            </a:r>
          </a:p>
        </p:txBody>
      </p:sp>
      <p:sp>
        <p:nvSpPr>
          <p:cNvPr name="TextBox 15" id="15"/>
          <p:cNvSpPr txBox="true"/>
          <p:nvPr/>
        </p:nvSpPr>
        <p:spPr>
          <a:xfrm rot="0">
            <a:off x="13296485" y="7848678"/>
            <a:ext cx="2951417" cy="64198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Elaborate on what you want to discuss. </a:t>
            </a:r>
          </a:p>
        </p:txBody>
      </p:sp>
      <p:sp>
        <p:nvSpPr>
          <p:cNvPr name="Freeform 16" id="16"/>
          <p:cNvSpPr/>
          <p:nvPr/>
        </p:nvSpPr>
        <p:spPr>
          <a:xfrm flipH="false" flipV="false" rot="-775517">
            <a:off x="-314416" y="715736"/>
            <a:ext cx="1037844" cy="2107298"/>
          </a:xfrm>
          <a:custGeom>
            <a:avLst/>
            <a:gdLst/>
            <a:ahLst/>
            <a:cxnLst/>
            <a:rect r="r" b="b" t="t" l="l"/>
            <a:pathLst>
              <a:path h="2107298" w="1037844">
                <a:moveTo>
                  <a:pt x="0" y="0"/>
                </a:moveTo>
                <a:lnTo>
                  <a:pt x="1037844" y="0"/>
                </a:lnTo>
                <a:lnTo>
                  <a:pt x="1037844" y="2107298"/>
                </a:lnTo>
                <a:lnTo>
                  <a:pt x="0" y="21072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1642752">
            <a:off x="6659165" y="9172736"/>
            <a:ext cx="1064341" cy="1807799"/>
          </a:xfrm>
          <a:custGeom>
            <a:avLst/>
            <a:gdLst/>
            <a:ahLst/>
            <a:cxnLst/>
            <a:rect r="r" b="b" t="t" l="l"/>
            <a:pathLst>
              <a:path h="1807799" w="1064341">
                <a:moveTo>
                  <a:pt x="0" y="0"/>
                </a:moveTo>
                <a:lnTo>
                  <a:pt x="1064341" y="0"/>
                </a:lnTo>
                <a:lnTo>
                  <a:pt x="1064341" y="1807799"/>
                </a:lnTo>
                <a:lnTo>
                  <a:pt x="0" y="180779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8" id="18"/>
          <p:cNvSpPr/>
          <p:nvPr/>
        </p:nvSpPr>
        <p:spPr>
          <a:xfrm flipH="false" flipV="false" rot="0">
            <a:off x="16814888" y="626360"/>
            <a:ext cx="1866708" cy="2381765"/>
          </a:xfrm>
          <a:custGeom>
            <a:avLst/>
            <a:gdLst/>
            <a:ahLst/>
            <a:cxnLst/>
            <a:rect r="r" b="b" t="t" l="l"/>
            <a:pathLst>
              <a:path h="2381765" w="1866708">
                <a:moveTo>
                  <a:pt x="0" y="0"/>
                </a:moveTo>
                <a:lnTo>
                  <a:pt x="1866708" y="0"/>
                </a:lnTo>
                <a:lnTo>
                  <a:pt x="1866708" y="2381765"/>
                </a:lnTo>
                <a:lnTo>
                  <a:pt x="0" y="238176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Freeform 3" id="3"/>
          <p:cNvSpPr/>
          <p:nvPr/>
        </p:nvSpPr>
        <p:spPr>
          <a:xfrm flipH="false" flipV="false" rot="0">
            <a:off x="9605817" y="7127102"/>
            <a:ext cx="8682183" cy="3159898"/>
          </a:xfrm>
          <a:custGeom>
            <a:avLst/>
            <a:gdLst/>
            <a:ahLst/>
            <a:cxnLst/>
            <a:rect r="r" b="b" t="t" l="l"/>
            <a:pathLst>
              <a:path h="3159898" w="8682183">
                <a:moveTo>
                  <a:pt x="0" y="0"/>
                </a:moveTo>
                <a:lnTo>
                  <a:pt x="8682183" y="0"/>
                </a:lnTo>
                <a:lnTo>
                  <a:pt x="8682183" y="3159898"/>
                </a:lnTo>
                <a:lnTo>
                  <a:pt x="0" y="3159898"/>
                </a:lnTo>
                <a:lnTo>
                  <a:pt x="0" y="0"/>
                </a:lnTo>
                <a:close/>
              </a:path>
            </a:pathLst>
          </a:custGeom>
          <a:blipFill>
            <a:blip r:embed="rId3"/>
            <a:stretch>
              <a:fillRect l="0" t="-41529" r="0" b="-41529"/>
            </a:stretch>
          </a:blipFill>
        </p:spPr>
      </p:sp>
      <p:sp>
        <p:nvSpPr>
          <p:cNvPr name="Freeform 4" id="4"/>
          <p:cNvSpPr/>
          <p:nvPr/>
        </p:nvSpPr>
        <p:spPr>
          <a:xfrm flipH="false" flipV="false" rot="0">
            <a:off x="0" y="7127102"/>
            <a:ext cx="8682183" cy="3159898"/>
          </a:xfrm>
          <a:custGeom>
            <a:avLst/>
            <a:gdLst/>
            <a:ahLst/>
            <a:cxnLst/>
            <a:rect r="r" b="b" t="t" l="l"/>
            <a:pathLst>
              <a:path h="3159898" w="8682183">
                <a:moveTo>
                  <a:pt x="0" y="0"/>
                </a:moveTo>
                <a:lnTo>
                  <a:pt x="8682183" y="0"/>
                </a:lnTo>
                <a:lnTo>
                  <a:pt x="8682183" y="3159898"/>
                </a:lnTo>
                <a:lnTo>
                  <a:pt x="0" y="3159898"/>
                </a:lnTo>
                <a:lnTo>
                  <a:pt x="0" y="0"/>
                </a:lnTo>
                <a:close/>
              </a:path>
            </a:pathLst>
          </a:custGeom>
          <a:blipFill>
            <a:blip r:embed="rId4"/>
            <a:stretch>
              <a:fillRect l="0" t="-41587" r="0" b="-41587"/>
            </a:stretch>
          </a:blipFill>
        </p:spPr>
      </p:sp>
      <p:sp>
        <p:nvSpPr>
          <p:cNvPr name="Freeform 5" id="5"/>
          <p:cNvSpPr/>
          <p:nvPr/>
        </p:nvSpPr>
        <p:spPr>
          <a:xfrm flipH="false" flipV="false" rot="0">
            <a:off x="14618249" y="3221459"/>
            <a:ext cx="1788333" cy="1678797"/>
          </a:xfrm>
          <a:custGeom>
            <a:avLst/>
            <a:gdLst/>
            <a:ahLst/>
            <a:cxnLst/>
            <a:rect r="r" b="b" t="t" l="l"/>
            <a:pathLst>
              <a:path h="1678797" w="1788333">
                <a:moveTo>
                  <a:pt x="0" y="0"/>
                </a:moveTo>
                <a:lnTo>
                  <a:pt x="1788332" y="0"/>
                </a:lnTo>
                <a:lnTo>
                  <a:pt x="1788332" y="1678798"/>
                </a:lnTo>
                <a:lnTo>
                  <a:pt x="0" y="1678798"/>
                </a:lnTo>
                <a:lnTo>
                  <a:pt x="0" y="0"/>
                </a:lnTo>
                <a:close/>
              </a:path>
            </a:pathLst>
          </a:custGeom>
          <a:blipFill>
            <a:blip r:embed="rId5"/>
            <a:stretch>
              <a:fillRect l="0" t="0" r="0" b="0"/>
            </a:stretch>
          </a:blipFill>
        </p:spPr>
      </p:sp>
      <p:sp>
        <p:nvSpPr>
          <p:cNvPr name="Freeform 6" id="6"/>
          <p:cNvSpPr/>
          <p:nvPr/>
        </p:nvSpPr>
        <p:spPr>
          <a:xfrm flipH="false" flipV="false" rot="0">
            <a:off x="6054670" y="2997662"/>
            <a:ext cx="1894864" cy="1866441"/>
          </a:xfrm>
          <a:custGeom>
            <a:avLst/>
            <a:gdLst/>
            <a:ahLst/>
            <a:cxnLst/>
            <a:rect r="r" b="b" t="t" l="l"/>
            <a:pathLst>
              <a:path h="1866441" w="1894864">
                <a:moveTo>
                  <a:pt x="0" y="0"/>
                </a:moveTo>
                <a:lnTo>
                  <a:pt x="1894864" y="0"/>
                </a:lnTo>
                <a:lnTo>
                  <a:pt x="1894864" y="1866441"/>
                </a:lnTo>
                <a:lnTo>
                  <a:pt x="0" y="1866441"/>
                </a:lnTo>
                <a:lnTo>
                  <a:pt x="0" y="0"/>
                </a:lnTo>
                <a:close/>
              </a:path>
            </a:pathLst>
          </a:custGeom>
          <a:blipFill>
            <a:blip r:embed="rId6"/>
            <a:stretch>
              <a:fillRect l="0" t="0" r="0" b="0"/>
            </a:stretch>
          </a:blipFill>
        </p:spPr>
      </p:sp>
      <p:sp>
        <p:nvSpPr>
          <p:cNvPr name="Freeform 7" id="7"/>
          <p:cNvSpPr/>
          <p:nvPr/>
        </p:nvSpPr>
        <p:spPr>
          <a:xfrm flipH="false" flipV="false" rot="0">
            <a:off x="10077622" y="3207667"/>
            <a:ext cx="2416551" cy="1656436"/>
          </a:xfrm>
          <a:custGeom>
            <a:avLst/>
            <a:gdLst/>
            <a:ahLst/>
            <a:cxnLst/>
            <a:rect r="r" b="b" t="t" l="l"/>
            <a:pathLst>
              <a:path h="1656436" w="2416551">
                <a:moveTo>
                  <a:pt x="0" y="0"/>
                </a:moveTo>
                <a:lnTo>
                  <a:pt x="2416552" y="0"/>
                </a:lnTo>
                <a:lnTo>
                  <a:pt x="2416552" y="1656436"/>
                </a:lnTo>
                <a:lnTo>
                  <a:pt x="0" y="165643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0">
            <a:off x="1772777" y="3221459"/>
            <a:ext cx="1867245" cy="1711075"/>
          </a:xfrm>
          <a:custGeom>
            <a:avLst/>
            <a:gdLst/>
            <a:ahLst/>
            <a:cxnLst/>
            <a:rect r="r" b="b" t="t" l="l"/>
            <a:pathLst>
              <a:path h="1711075" w="1867245">
                <a:moveTo>
                  <a:pt x="0" y="0"/>
                </a:moveTo>
                <a:lnTo>
                  <a:pt x="1867245" y="0"/>
                </a:lnTo>
                <a:lnTo>
                  <a:pt x="1867245" y="1711076"/>
                </a:lnTo>
                <a:lnTo>
                  <a:pt x="0" y="171107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9" id="9"/>
          <p:cNvSpPr txBox="true"/>
          <p:nvPr/>
        </p:nvSpPr>
        <p:spPr>
          <a:xfrm rot="0">
            <a:off x="1028700" y="1002983"/>
            <a:ext cx="16230600" cy="1190625"/>
          </a:xfrm>
          <a:prstGeom prst="rect">
            <a:avLst/>
          </a:prstGeom>
        </p:spPr>
        <p:txBody>
          <a:bodyPr anchor="t" rtlCol="false" tIns="0" lIns="0" bIns="0" rIns="0">
            <a:spAutoFit/>
          </a:bodyPr>
          <a:lstStyle/>
          <a:p>
            <a:pPr algn="ctr" marL="0" indent="0" lvl="0">
              <a:lnSpc>
                <a:spcPts val="9360"/>
              </a:lnSpc>
              <a:spcBef>
                <a:spcPct val="0"/>
              </a:spcBef>
            </a:pPr>
            <a:r>
              <a:rPr lang="en-US" sz="7800" strike="noStrike" u="none">
                <a:solidFill>
                  <a:srgbClr val="5A7654"/>
                </a:solidFill>
                <a:latin typeface="Aprila"/>
              </a:rPr>
              <a:t>Add a Timeline Page</a:t>
            </a:r>
          </a:p>
        </p:txBody>
      </p:sp>
      <p:sp>
        <p:nvSpPr>
          <p:cNvPr name="TextBox 10" id="10"/>
          <p:cNvSpPr txBox="true"/>
          <p:nvPr/>
        </p:nvSpPr>
        <p:spPr>
          <a:xfrm rot="0">
            <a:off x="1023937" y="5927438"/>
            <a:ext cx="3364925" cy="63055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Elaborate on what</a:t>
            </a:r>
          </a:p>
          <a:p>
            <a:pPr algn="ctr" marL="0" indent="0" lvl="1">
              <a:lnSpc>
                <a:spcPts val="2520"/>
              </a:lnSpc>
              <a:spcBef>
                <a:spcPct val="0"/>
              </a:spcBef>
            </a:pPr>
            <a:r>
              <a:rPr lang="en-US" sz="1800" strike="noStrike" u="none">
                <a:solidFill>
                  <a:srgbClr val="000000"/>
                </a:solidFill>
                <a:latin typeface="Walter Turncoat"/>
              </a:rPr>
              <a:t>you want to discuss.</a:t>
            </a:r>
          </a:p>
        </p:txBody>
      </p:sp>
      <p:sp>
        <p:nvSpPr>
          <p:cNvPr name="TextBox 11" id="11"/>
          <p:cNvSpPr txBox="true"/>
          <p:nvPr/>
        </p:nvSpPr>
        <p:spPr>
          <a:xfrm rot="0">
            <a:off x="5319640" y="5927438"/>
            <a:ext cx="3364925" cy="63055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Elaborate on what</a:t>
            </a:r>
          </a:p>
          <a:p>
            <a:pPr algn="ctr" marL="0" indent="0" lvl="1">
              <a:lnSpc>
                <a:spcPts val="2520"/>
              </a:lnSpc>
              <a:spcBef>
                <a:spcPct val="0"/>
              </a:spcBef>
            </a:pPr>
            <a:r>
              <a:rPr lang="en-US" sz="1800" strike="noStrike" u="none">
                <a:solidFill>
                  <a:srgbClr val="000000"/>
                </a:solidFill>
                <a:latin typeface="Walter Turncoat"/>
              </a:rPr>
              <a:t>you want to discuss.</a:t>
            </a:r>
          </a:p>
        </p:txBody>
      </p:sp>
      <p:sp>
        <p:nvSpPr>
          <p:cNvPr name="TextBox 12" id="12"/>
          <p:cNvSpPr txBox="true"/>
          <p:nvPr/>
        </p:nvSpPr>
        <p:spPr>
          <a:xfrm rot="0">
            <a:off x="9603436" y="5927438"/>
            <a:ext cx="3364925" cy="63055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Elaborate on what</a:t>
            </a:r>
          </a:p>
          <a:p>
            <a:pPr algn="ctr" marL="0" indent="0" lvl="1">
              <a:lnSpc>
                <a:spcPts val="2520"/>
              </a:lnSpc>
              <a:spcBef>
                <a:spcPct val="0"/>
              </a:spcBef>
            </a:pPr>
            <a:r>
              <a:rPr lang="en-US" sz="1800" strike="noStrike" u="none">
                <a:solidFill>
                  <a:srgbClr val="000000"/>
                </a:solidFill>
                <a:latin typeface="Walter Turncoat"/>
              </a:rPr>
              <a:t>you want to discuss.</a:t>
            </a:r>
          </a:p>
        </p:txBody>
      </p:sp>
      <p:sp>
        <p:nvSpPr>
          <p:cNvPr name="TextBox 13" id="13"/>
          <p:cNvSpPr txBox="true"/>
          <p:nvPr/>
        </p:nvSpPr>
        <p:spPr>
          <a:xfrm rot="0">
            <a:off x="13894448" y="5927438"/>
            <a:ext cx="3364925" cy="63055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Elaborate on what</a:t>
            </a:r>
          </a:p>
          <a:p>
            <a:pPr algn="ctr" marL="0" indent="0" lvl="1">
              <a:lnSpc>
                <a:spcPts val="2520"/>
              </a:lnSpc>
              <a:spcBef>
                <a:spcPct val="0"/>
              </a:spcBef>
            </a:pPr>
            <a:r>
              <a:rPr lang="en-US" sz="1800" strike="noStrike" u="none">
                <a:solidFill>
                  <a:srgbClr val="000000"/>
                </a:solidFill>
                <a:latin typeface="Walter Turncoat"/>
              </a:rPr>
              <a:t>you want to discuss.</a:t>
            </a:r>
          </a:p>
        </p:txBody>
      </p:sp>
      <p:sp>
        <p:nvSpPr>
          <p:cNvPr name="TextBox 14" id="14"/>
          <p:cNvSpPr txBox="true"/>
          <p:nvPr/>
        </p:nvSpPr>
        <p:spPr>
          <a:xfrm rot="0">
            <a:off x="629613" y="5214582"/>
            <a:ext cx="4153573" cy="458784"/>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Add a main point</a:t>
            </a:r>
          </a:p>
        </p:txBody>
      </p:sp>
      <p:sp>
        <p:nvSpPr>
          <p:cNvPr name="TextBox 15" id="15"/>
          <p:cNvSpPr txBox="true"/>
          <p:nvPr/>
        </p:nvSpPr>
        <p:spPr>
          <a:xfrm rot="0">
            <a:off x="4860204" y="5214582"/>
            <a:ext cx="4283796" cy="458784"/>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Add a main point</a:t>
            </a:r>
          </a:p>
        </p:txBody>
      </p:sp>
      <p:sp>
        <p:nvSpPr>
          <p:cNvPr name="TextBox 16" id="16"/>
          <p:cNvSpPr txBox="true"/>
          <p:nvPr/>
        </p:nvSpPr>
        <p:spPr>
          <a:xfrm rot="0">
            <a:off x="9144000" y="5214582"/>
            <a:ext cx="4283796" cy="458784"/>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Add a main point</a:t>
            </a:r>
          </a:p>
        </p:txBody>
      </p:sp>
      <p:sp>
        <p:nvSpPr>
          <p:cNvPr name="TextBox 17" id="17"/>
          <p:cNvSpPr txBox="true"/>
          <p:nvPr/>
        </p:nvSpPr>
        <p:spPr>
          <a:xfrm rot="0">
            <a:off x="13435012" y="5214582"/>
            <a:ext cx="4283796" cy="458784"/>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Add a main point</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Freeform 3" id="3"/>
          <p:cNvSpPr/>
          <p:nvPr/>
        </p:nvSpPr>
        <p:spPr>
          <a:xfrm flipH="true" flipV="false" rot="2779399">
            <a:off x="3670623" y="-2948698"/>
            <a:ext cx="5945886" cy="8229600"/>
          </a:xfrm>
          <a:custGeom>
            <a:avLst/>
            <a:gdLst/>
            <a:ahLst/>
            <a:cxnLst/>
            <a:rect r="r" b="b" t="t" l="l"/>
            <a:pathLst>
              <a:path h="8229600" w="5945886">
                <a:moveTo>
                  <a:pt x="5945886" y="0"/>
                </a:moveTo>
                <a:lnTo>
                  <a:pt x="0" y="0"/>
                </a:lnTo>
                <a:lnTo>
                  <a:pt x="0" y="8229600"/>
                </a:lnTo>
                <a:lnTo>
                  <a:pt x="5945886" y="8229600"/>
                </a:lnTo>
                <a:lnTo>
                  <a:pt x="5945886" y="0"/>
                </a:lnTo>
                <a:close/>
              </a:path>
            </a:pathLst>
          </a:custGeom>
          <a:blipFill>
            <a:blip r:embed="rId3"/>
            <a:stretch>
              <a:fillRect l="0" t="0" r="0" b="0"/>
            </a:stretch>
          </a:blipFill>
        </p:spPr>
      </p:sp>
      <p:sp>
        <p:nvSpPr>
          <p:cNvPr name="Freeform 4" id="4"/>
          <p:cNvSpPr/>
          <p:nvPr/>
        </p:nvSpPr>
        <p:spPr>
          <a:xfrm flipH="false" flipV="false" rot="0">
            <a:off x="419100" y="-1292989"/>
            <a:ext cx="8490226" cy="12094339"/>
          </a:xfrm>
          <a:custGeom>
            <a:avLst/>
            <a:gdLst/>
            <a:ahLst/>
            <a:cxnLst/>
            <a:rect r="r" b="b" t="t" l="l"/>
            <a:pathLst>
              <a:path h="12094339" w="8490226">
                <a:moveTo>
                  <a:pt x="0" y="0"/>
                </a:moveTo>
                <a:lnTo>
                  <a:pt x="8490226" y="0"/>
                </a:lnTo>
                <a:lnTo>
                  <a:pt x="8490226" y="12094339"/>
                </a:lnTo>
                <a:lnTo>
                  <a:pt x="0" y="12094339"/>
                </a:lnTo>
                <a:lnTo>
                  <a:pt x="0" y="0"/>
                </a:lnTo>
                <a:close/>
              </a:path>
            </a:pathLst>
          </a:custGeom>
          <a:blipFill>
            <a:blip r:embed="rId4"/>
            <a:stretch>
              <a:fillRect l="0" t="-5365" r="0" b="0"/>
            </a:stretch>
          </a:blipFill>
        </p:spPr>
      </p:sp>
      <p:sp>
        <p:nvSpPr>
          <p:cNvPr name="Freeform 5" id="5"/>
          <p:cNvSpPr/>
          <p:nvPr/>
        </p:nvSpPr>
        <p:spPr>
          <a:xfrm flipH="false" flipV="false" rot="-2700000">
            <a:off x="-941118" y="639380"/>
            <a:ext cx="5945886" cy="8229600"/>
          </a:xfrm>
          <a:custGeom>
            <a:avLst/>
            <a:gdLst/>
            <a:ahLst/>
            <a:cxnLst/>
            <a:rect r="r" b="b" t="t" l="l"/>
            <a:pathLst>
              <a:path h="8229600" w="5945886">
                <a:moveTo>
                  <a:pt x="0" y="0"/>
                </a:moveTo>
                <a:lnTo>
                  <a:pt x="5945886" y="0"/>
                </a:lnTo>
                <a:lnTo>
                  <a:pt x="5945886" y="8229600"/>
                </a:lnTo>
                <a:lnTo>
                  <a:pt x="0" y="8229600"/>
                </a:lnTo>
                <a:lnTo>
                  <a:pt x="0" y="0"/>
                </a:lnTo>
                <a:close/>
              </a:path>
            </a:pathLst>
          </a:custGeom>
          <a:blipFill>
            <a:blip r:embed="rId3"/>
            <a:stretch>
              <a:fillRect l="0" t="0" r="0" b="0"/>
            </a:stretch>
          </a:blipFill>
        </p:spPr>
      </p:sp>
      <p:sp>
        <p:nvSpPr>
          <p:cNvPr name="Freeform 6" id="6"/>
          <p:cNvSpPr/>
          <p:nvPr/>
        </p:nvSpPr>
        <p:spPr>
          <a:xfrm flipH="false" flipV="false" rot="-5680429">
            <a:off x="14410569" y="-4114800"/>
            <a:ext cx="5945886" cy="8229600"/>
          </a:xfrm>
          <a:custGeom>
            <a:avLst/>
            <a:gdLst/>
            <a:ahLst/>
            <a:cxnLst/>
            <a:rect r="r" b="b" t="t" l="l"/>
            <a:pathLst>
              <a:path h="8229600" w="5945886">
                <a:moveTo>
                  <a:pt x="0" y="0"/>
                </a:moveTo>
                <a:lnTo>
                  <a:pt x="5945886" y="0"/>
                </a:lnTo>
                <a:lnTo>
                  <a:pt x="5945886" y="8229600"/>
                </a:lnTo>
                <a:lnTo>
                  <a:pt x="0" y="8229600"/>
                </a:lnTo>
                <a:lnTo>
                  <a:pt x="0" y="0"/>
                </a:lnTo>
                <a:close/>
              </a:path>
            </a:pathLst>
          </a:custGeom>
          <a:blipFill>
            <a:blip r:embed="rId3"/>
            <a:stretch>
              <a:fillRect l="0" t="0" r="0" b="0"/>
            </a:stretch>
          </a:blipFill>
        </p:spPr>
      </p:sp>
      <p:sp>
        <p:nvSpPr>
          <p:cNvPr name="Freeform 7" id="7"/>
          <p:cNvSpPr/>
          <p:nvPr/>
        </p:nvSpPr>
        <p:spPr>
          <a:xfrm flipH="false" flipV="false" rot="-9690133">
            <a:off x="13197739" y="5391150"/>
            <a:ext cx="5945886" cy="8229600"/>
          </a:xfrm>
          <a:custGeom>
            <a:avLst/>
            <a:gdLst/>
            <a:ahLst/>
            <a:cxnLst/>
            <a:rect r="r" b="b" t="t" l="l"/>
            <a:pathLst>
              <a:path h="8229600" w="5945886">
                <a:moveTo>
                  <a:pt x="0" y="0"/>
                </a:moveTo>
                <a:lnTo>
                  <a:pt x="5945886" y="0"/>
                </a:lnTo>
                <a:lnTo>
                  <a:pt x="5945886" y="8229600"/>
                </a:lnTo>
                <a:lnTo>
                  <a:pt x="0" y="8229600"/>
                </a:lnTo>
                <a:lnTo>
                  <a:pt x="0" y="0"/>
                </a:lnTo>
                <a:close/>
              </a:path>
            </a:pathLst>
          </a:custGeom>
          <a:blipFill>
            <a:blip r:embed="rId3"/>
            <a:stretch>
              <a:fillRect l="0" t="0" r="0" b="0"/>
            </a:stretch>
          </a:blipFill>
        </p:spPr>
      </p:sp>
      <p:sp>
        <p:nvSpPr>
          <p:cNvPr name="Freeform 8" id="8"/>
          <p:cNvSpPr/>
          <p:nvPr/>
        </p:nvSpPr>
        <p:spPr>
          <a:xfrm flipH="true" flipV="false" rot="4373161">
            <a:off x="3670623" y="4025152"/>
            <a:ext cx="5945886" cy="8229600"/>
          </a:xfrm>
          <a:custGeom>
            <a:avLst/>
            <a:gdLst/>
            <a:ahLst/>
            <a:cxnLst/>
            <a:rect r="r" b="b" t="t" l="l"/>
            <a:pathLst>
              <a:path h="8229600" w="5945886">
                <a:moveTo>
                  <a:pt x="5945886" y="0"/>
                </a:moveTo>
                <a:lnTo>
                  <a:pt x="0" y="0"/>
                </a:lnTo>
                <a:lnTo>
                  <a:pt x="0" y="8229600"/>
                </a:lnTo>
                <a:lnTo>
                  <a:pt x="5945886" y="8229600"/>
                </a:lnTo>
                <a:lnTo>
                  <a:pt x="5945886" y="0"/>
                </a:lnTo>
                <a:close/>
              </a:path>
            </a:pathLst>
          </a:custGeom>
          <a:blipFill>
            <a:blip r:embed="rId3"/>
            <a:stretch>
              <a:fillRect l="0" t="0" r="0" b="0"/>
            </a:stretch>
          </a:blipFill>
        </p:spPr>
      </p:sp>
      <p:sp>
        <p:nvSpPr>
          <p:cNvPr name="TextBox 9" id="9"/>
          <p:cNvSpPr txBox="true"/>
          <p:nvPr/>
        </p:nvSpPr>
        <p:spPr>
          <a:xfrm rot="0">
            <a:off x="10433030" y="3362325"/>
            <a:ext cx="5737652" cy="3552825"/>
          </a:xfrm>
          <a:prstGeom prst="rect">
            <a:avLst/>
          </a:prstGeom>
        </p:spPr>
        <p:txBody>
          <a:bodyPr anchor="t" rtlCol="false" tIns="0" lIns="0" bIns="0" rIns="0">
            <a:spAutoFit/>
          </a:bodyPr>
          <a:lstStyle/>
          <a:p>
            <a:pPr algn="ctr">
              <a:lnSpc>
                <a:spcPts val="9360"/>
              </a:lnSpc>
            </a:pPr>
            <a:r>
              <a:rPr lang="en-US" sz="7800">
                <a:solidFill>
                  <a:srgbClr val="5A7654"/>
                </a:solidFill>
                <a:latin typeface="Aprila"/>
              </a:rPr>
              <a:t>Add a</a:t>
            </a:r>
          </a:p>
          <a:p>
            <a:pPr algn="ctr" marL="0" indent="0" lvl="0">
              <a:lnSpc>
                <a:spcPts val="9360"/>
              </a:lnSpc>
              <a:spcBef>
                <a:spcPct val="0"/>
              </a:spcBef>
            </a:pPr>
            <a:r>
              <a:rPr lang="en-US" sz="7800">
                <a:solidFill>
                  <a:srgbClr val="5A7654"/>
                </a:solidFill>
                <a:latin typeface="Aprila"/>
              </a:rPr>
              <a:t>Section Header</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Freeform 3" id="3"/>
          <p:cNvSpPr/>
          <p:nvPr/>
        </p:nvSpPr>
        <p:spPr>
          <a:xfrm flipH="false" flipV="false" rot="0">
            <a:off x="6587127" y="1989587"/>
            <a:ext cx="4983183" cy="6307827"/>
          </a:xfrm>
          <a:custGeom>
            <a:avLst/>
            <a:gdLst/>
            <a:ahLst/>
            <a:cxnLst/>
            <a:rect r="r" b="b" t="t" l="l"/>
            <a:pathLst>
              <a:path h="6307827" w="4983183">
                <a:moveTo>
                  <a:pt x="0" y="0"/>
                </a:moveTo>
                <a:lnTo>
                  <a:pt x="4983183" y="0"/>
                </a:lnTo>
                <a:lnTo>
                  <a:pt x="4983183" y="6307826"/>
                </a:lnTo>
                <a:lnTo>
                  <a:pt x="0" y="6307826"/>
                </a:lnTo>
                <a:lnTo>
                  <a:pt x="0" y="0"/>
                </a:lnTo>
                <a:close/>
              </a:path>
            </a:pathLst>
          </a:custGeom>
          <a:blipFill>
            <a:blip r:embed="rId3"/>
            <a:stretch>
              <a:fillRect l="0" t="0" r="0" b="0"/>
            </a:stretch>
          </a:blipFill>
        </p:spPr>
      </p:sp>
      <p:sp>
        <p:nvSpPr>
          <p:cNvPr name="Freeform 4" id="4"/>
          <p:cNvSpPr/>
          <p:nvPr/>
        </p:nvSpPr>
        <p:spPr>
          <a:xfrm flipH="false" flipV="false" rot="0">
            <a:off x="636796" y="1028700"/>
            <a:ext cx="5493258" cy="8229600"/>
          </a:xfrm>
          <a:custGeom>
            <a:avLst/>
            <a:gdLst/>
            <a:ahLst/>
            <a:cxnLst/>
            <a:rect r="r" b="b" t="t" l="l"/>
            <a:pathLst>
              <a:path h="8229600" w="5493258">
                <a:moveTo>
                  <a:pt x="0" y="0"/>
                </a:moveTo>
                <a:lnTo>
                  <a:pt x="5493258" y="0"/>
                </a:lnTo>
                <a:lnTo>
                  <a:pt x="5493258" y="8229600"/>
                </a:lnTo>
                <a:lnTo>
                  <a:pt x="0" y="8229600"/>
                </a:lnTo>
                <a:lnTo>
                  <a:pt x="0" y="0"/>
                </a:lnTo>
                <a:close/>
              </a:path>
            </a:pathLst>
          </a:custGeom>
          <a:blipFill>
            <a:blip r:embed="rId4"/>
            <a:stretch>
              <a:fillRect l="-62429" t="0" r="-62429" b="0"/>
            </a:stretch>
          </a:blipFill>
        </p:spPr>
      </p:sp>
      <p:sp>
        <p:nvSpPr>
          <p:cNvPr name="Freeform 5" id="5"/>
          <p:cNvSpPr/>
          <p:nvPr/>
        </p:nvSpPr>
        <p:spPr>
          <a:xfrm flipH="false" flipV="false" rot="0">
            <a:off x="12157946" y="1028700"/>
            <a:ext cx="5493258" cy="8229600"/>
          </a:xfrm>
          <a:custGeom>
            <a:avLst/>
            <a:gdLst/>
            <a:ahLst/>
            <a:cxnLst/>
            <a:rect r="r" b="b" t="t" l="l"/>
            <a:pathLst>
              <a:path h="8229600" w="5493258">
                <a:moveTo>
                  <a:pt x="0" y="0"/>
                </a:moveTo>
                <a:lnTo>
                  <a:pt x="5493258" y="0"/>
                </a:lnTo>
                <a:lnTo>
                  <a:pt x="5493258" y="8229600"/>
                </a:lnTo>
                <a:lnTo>
                  <a:pt x="0" y="8229600"/>
                </a:lnTo>
                <a:lnTo>
                  <a:pt x="0" y="0"/>
                </a:lnTo>
                <a:close/>
              </a:path>
            </a:pathLst>
          </a:custGeom>
          <a:blipFill>
            <a:blip r:embed="rId5"/>
            <a:stretch>
              <a:fillRect l="-43196" t="0" r="-43196" b="0"/>
            </a:stretch>
          </a:blipFill>
        </p:spPr>
      </p:sp>
      <p:sp>
        <p:nvSpPr>
          <p:cNvPr name="Freeform 6" id="6"/>
          <p:cNvSpPr/>
          <p:nvPr/>
        </p:nvSpPr>
        <p:spPr>
          <a:xfrm flipH="false" flipV="false" rot="0">
            <a:off x="16669676" y="503642"/>
            <a:ext cx="1712647" cy="2459817"/>
          </a:xfrm>
          <a:custGeom>
            <a:avLst/>
            <a:gdLst/>
            <a:ahLst/>
            <a:cxnLst/>
            <a:rect r="r" b="b" t="t" l="l"/>
            <a:pathLst>
              <a:path h="2459817" w="1712647">
                <a:moveTo>
                  <a:pt x="0" y="0"/>
                </a:moveTo>
                <a:lnTo>
                  <a:pt x="1712648" y="0"/>
                </a:lnTo>
                <a:lnTo>
                  <a:pt x="1712648" y="2459816"/>
                </a:lnTo>
                <a:lnTo>
                  <a:pt x="0" y="245981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4474567">
            <a:off x="6778180" y="8833637"/>
            <a:ext cx="715781" cy="1453363"/>
          </a:xfrm>
          <a:custGeom>
            <a:avLst/>
            <a:gdLst/>
            <a:ahLst/>
            <a:cxnLst/>
            <a:rect r="r" b="b" t="t" l="l"/>
            <a:pathLst>
              <a:path h="1453363" w="715781">
                <a:moveTo>
                  <a:pt x="0" y="0"/>
                </a:moveTo>
                <a:lnTo>
                  <a:pt x="715782" y="0"/>
                </a:lnTo>
                <a:lnTo>
                  <a:pt x="715782" y="1453363"/>
                </a:lnTo>
                <a:lnTo>
                  <a:pt x="0" y="145336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3462516">
            <a:off x="13084588" y="9397304"/>
            <a:ext cx="1274581" cy="1402565"/>
          </a:xfrm>
          <a:custGeom>
            <a:avLst/>
            <a:gdLst/>
            <a:ahLst/>
            <a:cxnLst/>
            <a:rect r="r" b="b" t="t" l="l"/>
            <a:pathLst>
              <a:path h="1402565" w="1274581">
                <a:moveTo>
                  <a:pt x="0" y="0"/>
                </a:moveTo>
                <a:lnTo>
                  <a:pt x="1274580" y="0"/>
                </a:lnTo>
                <a:lnTo>
                  <a:pt x="1274580" y="1402565"/>
                </a:lnTo>
                <a:lnTo>
                  <a:pt x="0" y="140256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9" id="9"/>
          <p:cNvSpPr txBox="true"/>
          <p:nvPr/>
        </p:nvSpPr>
        <p:spPr>
          <a:xfrm rot="0">
            <a:off x="7897706" y="4275933"/>
            <a:ext cx="2492588" cy="1744659"/>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Write a caption</a:t>
            </a:r>
          </a:p>
          <a:p>
            <a:pPr algn="ctr" marL="0" indent="0" lvl="0">
              <a:lnSpc>
                <a:spcPts val="3437"/>
              </a:lnSpc>
              <a:spcBef>
                <a:spcPct val="0"/>
              </a:spcBef>
            </a:pPr>
            <a:r>
              <a:rPr lang="en-US" sz="3124" strike="noStrike" u="none">
                <a:solidFill>
                  <a:srgbClr val="5D4828"/>
                </a:solidFill>
                <a:latin typeface="Walter Turncoat"/>
              </a:rPr>
              <a:t>for the</a:t>
            </a:r>
          </a:p>
          <a:p>
            <a:pPr algn="ctr" marL="0" indent="0" lvl="0">
              <a:lnSpc>
                <a:spcPts val="3437"/>
              </a:lnSpc>
              <a:spcBef>
                <a:spcPct val="0"/>
              </a:spcBef>
            </a:pPr>
            <a:r>
              <a:rPr lang="en-US" sz="3124" strike="noStrike" u="none">
                <a:solidFill>
                  <a:srgbClr val="5D4828"/>
                </a:solidFill>
                <a:latin typeface="Walter Turncoat"/>
              </a:rPr>
              <a:t>images</a:t>
            </a:r>
          </a:p>
        </p:txBody>
      </p:sp>
      <p:sp>
        <p:nvSpPr>
          <p:cNvPr name="Freeform 10" id="10"/>
          <p:cNvSpPr/>
          <p:nvPr/>
        </p:nvSpPr>
        <p:spPr>
          <a:xfrm flipH="false" flipV="false" rot="0">
            <a:off x="542455" y="-290228"/>
            <a:ext cx="972490" cy="1587739"/>
          </a:xfrm>
          <a:custGeom>
            <a:avLst/>
            <a:gdLst/>
            <a:ahLst/>
            <a:cxnLst/>
            <a:rect r="r" b="b" t="t" l="l"/>
            <a:pathLst>
              <a:path h="1587739" w="972490">
                <a:moveTo>
                  <a:pt x="0" y="0"/>
                </a:moveTo>
                <a:lnTo>
                  <a:pt x="972490" y="0"/>
                </a:lnTo>
                <a:lnTo>
                  <a:pt x="972490" y="1587739"/>
                </a:lnTo>
                <a:lnTo>
                  <a:pt x="0" y="158773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1" id="11"/>
          <p:cNvSpPr/>
          <p:nvPr/>
        </p:nvSpPr>
        <p:spPr>
          <a:xfrm flipH="false" flipV="false" rot="7577902">
            <a:off x="9792652" y="-531237"/>
            <a:ext cx="1195285" cy="2069757"/>
          </a:xfrm>
          <a:custGeom>
            <a:avLst/>
            <a:gdLst/>
            <a:ahLst/>
            <a:cxnLst/>
            <a:rect r="r" b="b" t="t" l="l"/>
            <a:pathLst>
              <a:path h="2069757" w="1195285">
                <a:moveTo>
                  <a:pt x="0" y="0"/>
                </a:moveTo>
                <a:lnTo>
                  <a:pt x="1195284" y="0"/>
                </a:lnTo>
                <a:lnTo>
                  <a:pt x="1195284" y="2069757"/>
                </a:lnTo>
                <a:lnTo>
                  <a:pt x="0" y="206975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Freeform 3" id="3"/>
          <p:cNvSpPr/>
          <p:nvPr/>
        </p:nvSpPr>
        <p:spPr>
          <a:xfrm flipH="false" flipV="false" rot="0">
            <a:off x="7028150" y="3975171"/>
            <a:ext cx="4231686" cy="3877763"/>
          </a:xfrm>
          <a:custGeom>
            <a:avLst/>
            <a:gdLst/>
            <a:ahLst/>
            <a:cxnLst/>
            <a:rect r="r" b="b" t="t" l="l"/>
            <a:pathLst>
              <a:path h="3877763" w="4231686">
                <a:moveTo>
                  <a:pt x="0" y="0"/>
                </a:moveTo>
                <a:lnTo>
                  <a:pt x="4231686" y="0"/>
                </a:lnTo>
                <a:lnTo>
                  <a:pt x="4231686" y="3877763"/>
                </a:lnTo>
                <a:lnTo>
                  <a:pt x="0" y="387776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421868">
            <a:off x="9087842" y="2935276"/>
            <a:ext cx="2742754" cy="3796199"/>
          </a:xfrm>
          <a:custGeom>
            <a:avLst/>
            <a:gdLst/>
            <a:ahLst/>
            <a:cxnLst/>
            <a:rect r="r" b="b" t="t" l="l"/>
            <a:pathLst>
              <a:path h="3796199" w="2742754">
                <a:moveTo>
                  <a:pt x="0" y="0"/>
                </a:moveTo>
                <a:lnTo>
                  <a:pt x="2742753" y="0"/>
                </a:lnTo>
                <a:lnTo>
                  <a:pt x="2742753" y="3796199"/>
                </a:lnTo>
                <a:lnTo>
                  <a:pt x="0" y="3796199"/>
                </a:lnTo>
                <a:lnTo>
                  <a:pt x="0" y="0"/>
                </a:lnTo>
                <a:close/>
              </a:path>
            </a:pathLst>
          </a:custGeom>
          <a:blipFill>
            <a:blip r:embed="rId5"/>
            <a:stretch>
              <a:fillRect l="0" t="0" r="0" b="0"/>
            </a:stretch>
          </a:blipFill>
        </p:spPr>
      </p:sp>
      <p:sp>
        <p:nvSpPr>
          <p:cNvPr name="Freeform 5" id="5"/>
          <p:cNvSpPr/>
          <p:nvPr/>
        </p:nvSpPr>
        <p:spPr>
          <a:xfrm flipH="false" flipV="false" rot="4047125">
            <a:off x="3081917" y="3230113"/>
            <a:ext cx="2742754" cy="3796199"/>
          </a:xfrm>
          <a:custGeom>
            <a:avLst/>
            <a:gdLst/>
            <a:ahLst/>
            <a:cxnLst/>
            <a:rect r="r" b="b" t="t" l="l"/>
            <a:pathLst>
              <a:path h="3796199" w="2742754">
                <a:moveTo>
                  <a:pt x="0" y="0"/>
                </a:moveTo>
                <a:lnTo>
                  <a:pt x="2742754" y="0"/>
                </a:lnTo>
                <a:lnTo>
                  <a:pt x="2742754" y="3796198"/>
                </a:lnTo>
                <a:lnTo>
                  <a:pt x="0" y="3796198"/>
                </a:lnTo>
                <a:lnTo>
                  <a:pt x="0" y="0"/>
                </a:lnTo>
                <a:close/>
              </a:path>
            </a:pathLst>
          </a:custGeom>
          <a:blipFill>
            <a:blip r:embed="rId5"/>
            <a:stretch>
              <a:fillRect l="0" t="0" r="0" b="0"/>
            </a:stretch>
          </a:blipFill>
        </p:spPr>
      </p:sp>
      <p:sp>
        <p:nvSpPr>
          <p:cNvPr name="Freeform 6" id="6"/>
          <p:cNvSpPr/>
          <p:nvPr/>
        </p:nvSpPr>
        <p:spPr>
          <a:xfrm flipH="false" flipV="false" rot="0">
            <a:off x="748545" y="3975171"/>
            <a:ext cx="4231686" cy="3877763"/>
          </a:xfrm>
          <a:custGeom>
            <a:avLst/>
            <a:gdLst/>
            <a:ahLst/>
            <a:cxnLst/>
            <a:rect r="r" b="b" t="t" l="l"/>
            <a:pathLst>
              <a:path h="3877763" w="4231686">
                <a:moveTo>
                  <a:pt x="0" y="0"/>
                </a:moveTo>
                <a:lnTo>
                  <a:pt x="4231685" y="0"/>
                </a:lnTo>
                <a:lnTo>
                  <a:pt x="4231685" y="3877763"/>
                </a:lnTo>
                <a:lnTo>
                  <a:pt x="0" y="387776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3307929" y="3975171"/>
            <a:ext cx="4231686" cy="3877763"/>
          </a:xfrm>
          <a:custGeom>
            <a:avLst/>
            <a:gdLst/>
            <a:ahLst/>
            <a:cxnLst/>
            <a:rect r="r" b="b" t="t" l="l"/>
            <a:pathLst>
              <a:path h="3877763" w="4231686">
                <a:moveTo>
                  <a:pt x="0" y="0"/>
                </a:moveTo>
                <a:lnTo>
                  <a:pt x="4231686" y="0"/>
                </a:lnTo>
                <a:lnTo>
                  <a:pt x="4231686" y="3877763"/>
                </a:lnTo>
                <a:lnTo>
                  <a:pt x="0" y="387776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8" id="8"/>
          <p:cNvGrpSpPr>
            <a:grpSpLocks noChangeAspect="true"/>
          </p:cNvGrpSpPr>
          <p:nvPr/>
        </p:nvGrpSpPr>
        <p:grpSpPr>
          <a:xfrm rot="0">
            <a:off x="620284" y="3493005"/>
            <a:ext cx="4359947" cy="4359929"/>
            <a:chOff x="0" y="0"/>
            <a:chExt cx="6350000" cy="6349975"/>
          </a:xfrm>
        </p:grpSpPr>
        <p:sp>
          <p:nvSpPr>
            <p:cNvPr name="Freeform 9" id="9"/>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33439" t="0" r="-16654" b="0"/>
              </a:stretch>
            </a:blipFill>
          </p:spPr>
        </p:sp>
      </p:grpSp>
      <p:sp>
        <p:nvSpPr>
          <p:cNvPr name="Freeform 10" id="10"/>
          <p:cNvSpPr/>
          <p:nvPr/>
        </p:nvSpPr>
        <p:spPr>
          <a:xfrm flipH="false" flipV="false" rot="-9690133">
            <a:off x="12149663" y="3891825"/>
            <a:ext cx="2742754" cy="3796199"/>
          </a:xfrm>
          <a:custGeom>
            <a:avLst/>
            <a:gdLst/>
            <a:ahLst/>
            <a:cxnLst/>
            <a:rect r="r" b="b" t="t" l="l"/>
            <a:pathLst>
              <a:path h="3796199" w="2742754">
                <a:moveTo>
                  <a:pt x="0" y="0"/>
                </a:moveTo>
                <a:lnTo>
                  <a:pt x="2742754" y="0"/>
                </a:lnTo>
                <a:lnTo>
                  <a:pt x="2742754" y="3796199"/>
                </a:lnTo>
                <a:lnTo>
                  <a:pt x="0" y="3796199"/>
                </a:lnTo>
                <a:lnTo>
                  <a:pt x="0" y="0"/>
                </a:lnTo>
                <a:close/>
              </a:path>
            </a:pathLst>
          </a:custGeom>
          <a:blipFill>
            <a:blip r:embed="rId5"/>
            <a:stretch>
              <a:fillRect l="0" t="0" r="0" b="0"/>
            </a:stretch>
          </a:blipFill>
        </p:spPr>
      </p:sp>
      <p:grpSp>
        <p:nvGrpSpPr>
          <p:cNvPr name="Group 11" id="11"/>
          <p:cNvGrpSpPr>
            <a:grpSpLocks noChangeAspect="true"/>
          </p:cNvGrpSpPr>
          <p:nvPr/>
        </p:nvGrpSpPr>
        <p:grpSpPr>
          <a:xfrm rot="-767333">
            <a:off x="13071885" y="3277868"/>
            <a:ext cx="4513273" cy="4513255"/>
            <a:chOff x="0" y="0"/>
            <a:chExt cx="6350000" cy="6349975"/>
          </a:xfrm>
        </p:grpSpPr>
        <p:sp>
          <p:nvSpPr>
            <p:cNvPr name="Freeform 12" id="12"/>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18818" t="-30577" r="-14558" b="-36143"/>
              </a:stretch>
            </a:blipFill>
          </p:spPr>
        </p:sp>
      </p:grpSp>
      <p:grpSp>
        <p:nvGrpSpPr>
          <p:cNvPr name="Group 13" id="13"/>
          <p:cNvGrpSpPr>
            <a:grpSpLocks noChangeAspect="true"/>
          </p:cNvGrpSpPr>
          <p:nvPr/>
        </p:nvGrpSpPr>
        <p:grpSpPr>
          <a:xfrm rot="0">
            <a:off x="6705175" y="3298291"/>
            <a:ext cx="4554661" cy="4554643"/>
            <a:chOff x="0" y="0"/>
            <a:chExt cx="6350000" cy="6349975"/>
          </a:xfrm>
        </p:grpSpPr>
        <p:sp>
          <p:nvSpPr>
            <p:cNvPr name="Freeform 14" id="14"/>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50093" t="0" r="0" b="0"/>
              </a:stretch>
            </a:blipFill>
          </p:spPr>
        </p:sp>
      </p:grpSp>
      <p:sp>
        <p:nvSpPr>
          <p:cNvPr name="TextBox 15" id="15"/>
          <p:cNvSpPr txBox="true"/>
          <p:nvPr/>
        </p:nvSpPr>
        <p:spPr>
          <a:xfrm rot="0">
            <a:off x="7490963" y="8942070"/>
            <a:ext cx="3306074" cy="316230"/>
          </a:xfrm>
          <a:prstGeom prst="rect">
            <a:avLst/>
          </a:prstGeom>
        </p:spPr>
        <p:txBody>
          <a:bodyPr anchor="t" rtlCol="false" tIns="0" lIns="0" bIns="0" rIns="0">
            <a:spAutoFit/>
          </a:bodyPr>
          <a:lstStyle/>
          <a:p>
            <a:pPr algn="ctr" marL="0" indent="0" lvl="1">
              <a:lnSpc>
                <a:spcPts val="2520"/>
              </a:lnSpc>
              <a:spcBef>
                <a:spcPct val="0"/>
              </a:spcBef>
            </a:pPr>
            <a:r>
              <a:rPr lang="en-US" sz="1800">
                <a:solidFill>
                  <a:srgbClr val="000000"/>
                </a:solidFill>
                <a:latin typeface="Walter Turncoat"/>
              </a:rPr>
              <a:t>Title or Position</a:t>
            </a:r>
          </a:p>
        </p:txBody>
      </p:sp>
      <p:sp>
        <p:nvSpPr>
          <p:cNvPr name="TextBox 16" id="16"/>
          <p:cNvSpPr txBox="true"/>
          <p:nvPr/>
        </p:nvSpPr>
        <p:spPr>
          <a:xfrm rot="0">
            <a:off x="13770735" y="8942070"/>
            <a:ext cx="3306074" cy="316230"/>
          </a:xfrm>
          <a:prstGeom prst="rect">
            <a:avLst/>
          </a:prstGeom>
        </p:spPr>
        <p:txBody>
          <a:bodyPr anchor="t" rtlCol="false" tIns="0" lIns="0" bIns="0" rIns="0">
            <a:spAutoFit/>
          </a:bodyPr>
          <a:lstStyle/>
          <a:p>
            <a:pPr algn="ctr" marL="0" indent="0" lvl="1">
              <a:lnSpc>
                <a:spcPts val="2520"/>
              </a:lnSpc>
              <a:spcBef>
                <a:spcPct val="0"/>
              </a:spcBef>
            </a:pPr>
            <a:r>
              <a:rPr lang="en-US" sz="1800">
                <a:solidFill>
                  <a:srgbClr val="000000"/>
                </a:solidFill>
                <a:latin typeface="Walter Turncoat"/>
              </a:rPr>
              <a:t>Title or Position</a:t>
            </a:r>
          </a:p>
        </p:txBody>
      </p:sp>
      <p:sp>
        <p:nvSpPr>
          <p:cNvPr name="TextBox 17" id="17"/>
          <p:cNvSpPr txBox="true"/>
          <p:nvPr/>
        </p:nvSpPr>
        <p:spPr>
          <a:xfrm rot="0">
            <a:off x="890224" y="1537399"/>
            <a:ext cx="16507551" cy="1190625"/>
          </a:xfrm>
          <a:prstGeom prst="rect">
            <a:avLst/>
          </a:prstGeom>
        </p:spPr>
        <p:txBody>
          <a:bodyPr anchor="t" rtlCol="false" tIns="0" lIns="0" bIns="0" rIns="0">
            <a:spAutoFit/>
          </a:bodyPr>
          <a:lstStyle/>
          <a:p>
            <a:pPr algn="ctr" marL="0" indent="0" lvl="0">
              <a:lnSpc>
                <a:spcPts val="9360"/>
              </a:lnSpc>
              <a:spcBef>
                <a:spcPct val="0"/>
              </a:spcBef>
            </a:pPr>
            <a:r>
              <a:rPr lang="en-US" sz="7800" strike="noStrike" u="none">
                <a:solidFill>
                  <a:srgbClr val="5A7654"/>
                </a:solidFill>
                <a:latin typeface="Aprila"/>
              </a:rPr>
              <a:t>Add a Team Members Page</a:t>
            </a:r>
          </a:p>
        </p:txBody>
      </p:sp>
      <p:sp>
        <p:nvSpPr>
          <p:cNvPr name="TextBox 18" id="18"/>
          <p:cNvSpPr txBox="true"/>
          <p:nvPr/>
        </p:nvSpPr>
        <p:spPr>
          <a:xfrm rot="0">
            <a:off x="7490963" y="8409756"/>
            <a:ext cx="3306074" cy="458784"/>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Name</a:t>
            </a:r>
          </a:p>
        </p:txBody>
      </p:sp>
      <p:sp>
        <p:nvSpPr>
          <p:cNvPr name="TextBox 19" id="19"/>
          <p:cNvSpPr txBox="true"/>
          <p:nvPr/>
        </p:nvSpPr>
        <p:spPr>
          <a:xfrm rot="0">
            <a:off x="1147220" y="8409756"/>
            <a:ext cx="3306074" cy="458784"/>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Name</a:t>
            </a:r>
          </a:p>
        </p:txBody>
      </p:sp>
      <p:sp>
        <p:nvSpPr>
          <p:cNvPr name="TextBox 20" id="20"/>
          <p:cNvSpPr txBox="true"/>
          <p:nvPr/>
        </p:nvSpPr>
        <p:spPr>
          <a:xfrm rot="0">
            <a:off x="1147220" y="8942070"/>
            <a:ext cx="3306074" cy="316230"/>
          </a:xfrm>
          <a:prstGeom prst="rect">
            <a:avLst/>
          </a:prstGeom>
        </p:spPr>
        <p:txBody>
          <a:bodyPr anchor="t" rtlCol="false" tIns="0" lIns="0" bIns="0" rIns="0">
            <a:spAutoFit/>
          </a:bodyPr>
          <a:lstStyle/>
          <a:p>
            <a:pPr algn="ctr" marL="0" indent="0" lvl="1">
              <a:lnSpc>
                <a:spcPts val="2520"/>
              </a:lnSpc>
              <a:spcBef>
                <a:spcPct val="0"/>
              </a:spcBef>
            </a:pPr>
            <a:r>
              <a:rPr lang="en-US" sz="1800">
                <a:solidFill>
                  <a:srgbClr val="000000"/>
                </a:solidFill>
                <a:latin typeface="Walter Turncoat"/>
              </a:rPr>
              <a:t>Title or Position</a:t>
            </a:r>
          </a:p>
        </p:txBody>
      </p:sp>
      <p:sp>
        <p:nvSpPr>
          <p:cNvPr name="TextBox 21" id="21"/>
          <p:cNvSpPr txBox="true"/>
          <p:nvPr/>
        </p:nvSpPr>
        <p:spPr>
          <a:xfrm rot="0">
            <a:off x="13770735" y="8409756"/>
            <a:ext cx="3306074" cy="458784"/>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Name</a:t>
            </a:r>
          </a:p>
        </p:txBody>
      </p:sp>
      <p:sp>
        <p:nvSpPr>
          <p:cNvPr name="Freeform 22" id="22"/>
          <p:cNvSpPr/>
          <p:nvPr/>
        </p:nvSpPr>
        <p:spPr>
          <a:xfrm flipH="false" flipV="false" rot="2916069">
            <a:off x="-327639" y="784980"/>
            <a:ext cx="1532106" cy="1683633"/>
          </a:xfrm>
          <a:custGeom>
            <a:avLst/>
            <a:gdLst/>
            <a:ahLst/>
            <a:cxnLst/>
            <a:rect r="r" b="b" t="t" l="l"/>
            <a:pathLst>
              <a:path h="1683633" w="1532106">
                <a:moveTo>
                  <a:pt x="0" y="0"/>
                </a:moveTo>
                <a:lnTo>
                  <a:pt x="1532106" y="0"/>
                </a:lnTo>
                <a:lnTo>
                  <a:pt x="1532106" y="1683633"/>
                </a:lnTo>
                <a:lnTo>
                  <a:pt x="0" y="168363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3" id="23"/>
          <p:cNvSpPr/>
          <p:nvPr/>
        </p:nvSpPr>
        <p:spPr>
          <a:xfrm flipH="false" flipV="false" rot="-8440867">
            <a:off x="16230000" y="8646358"/>
            <a:ext cx="1693617" cy="2566086"/>
          </a:xfrm>
          <a:custGeom>
            <a:avLst/>
            <a:gdLst/>
            <a:ahLst/>
            <a:cxnLst/>
            <a:rect r="r" b="b" t="t" l="l"/>
            <a:pathLst>
              <a:path h="2566086" w="1693617">
                <a:moveTo>
                  <a:pt x="0" y="0"/>
                </a:moveTo>
                <a:lnTo>
                  <a:pt x="1693617" y="0"/>
                </a:lnTo>
                <a:lnTo>
                  <a:pt x="1693617" y="2566087"/>
                </a:lnTo>
                <a:lnTo>
                  <a:pt x="0" y="256608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4" id="24"/>
          <p:cNvSpPr/>
          <p:nvPr/>
        </p:nvSpPr>
        <p:spPr>
          <a:xfrm flipH="false" flipV="false" rot="1642752">
            <a:off x="5160435" y="9012020"/>
            <a:ext cx="1064341" cy="1807799"/>
          </a:xfrm>
          <a:custGeom>
            <a:avLst/>
            <a:gdLst/>
            <a:ahLst/>
            <a:cxnLst/>
            <a:rect r="r" b="b" t="t" l="l"/>
            <a:pathLst>
              <a:path h="1807799" w="1064341">
                <a:moveTo>
                  <a:pt x="0" y="0"/>
                </a:moveTo>
                <a:lnTo>
                  <a:pt x="1064341" y="0"/>
                </a:lnTo>
                <a:lnTo>
                  <a:pt x="1064341" y="1807799"/>
                </a:lnTo>
                <a:lnTo>
                  <a:pt x="0" y="180779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5" id="25"/>
          <p:cNvSpPr/>
          <p:nvPr/>
        </p:nvSpPr>
        <p:spPr>
          <a:xfrm flipH="false" flipV="false" rot="-2824966">
            <a:off x="16047503" y="-160018"/>
            <a:ext cx="1314544" cy="2133134"/>
          </a:xfrm>
          <a:custGeom>
            <a:avLst/>
            <a:gdLst/>
            <a:ahLst/>
            <a:cxnLst/>
            <a:rect r="r" b="b" t="t" l="l"/>
            <a:pathLst>
              <a:path h="2133134" w="1314544">
                <a:moveTo>
                  <a:pt x="0" y="0"/>
                </a:moveTo>
                <a:lnTo>
                  <a:pt x="1314544" y="0"/>
                </a:lnTo>
                <a:lnTo>
                  <a:pt x="1314544" y="2133134"/>
                </a:lnTo>
                <a:lnTo>
                  <a:pt x="0" y="213313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grpSp>
        <p:nvGrpSpPr>
          <p:cNvPr name="Group 3" id="3"/>
          <p:cNvGrpSpPr>
            <a:grpSpLocks noChangeAspect="true"/>
          </p:cNvGrpSpPr>
          <p:nvPr/>
        </p:nvGrpSpPr>
        <p:grpSpPr>
          <a:xfrm rot="0">
            <a:off x="9883142" y="-152400"/>
            <a:ext cx="7638479" cy="9666922"/>
            <a:chOff x="0" y="0"/>
            <a:chExt cx="6021070" cy="7620000"/>
          </a:xfrm>
        </p:grpSpPr>
        <p:sp>
          <p:nvSpPr>
            <p:cNvPr name="Freeform 4" id="4"/>
            <p:cNvSpPr/>
            <p:nvPr/>
          </p:nvSpPr>
          <p:spPr>
            <a:xfrm flipH="true" flipV="false" rot="0">
              <a:off x="-148720" y="-6106"/>
              <a:ext cx="6319781" cy="7632211"/>
            </a:xfrm>
            <a:custGeom>
              <a:avLst/>
              <a:gdLst/>
              <a:ahLst/>
              <a:cxnLst/>
              <a:rect r="r" b="b" t="t" l="l"/>
              <a:pathLst>
                <a:path h="7632211" w="6319781">
                  <a:moveTo>
                    <a:pt x="3159890" y="6106"/>
                  </a:moveTo>
                  <a:cubicBezTo>
                    <a:pt x="4238885" y="0"/>
                    <a:pt x="5237989" y="724844"/>
                    <a:pt x="5778885" y="1906170"/>
                  </a:cubicBezTo>
                  <a:cubicBezTo>
                    <a:pt x="6319780" y="3087497"/>
                    <a:pt x="6319780" y="4544715"/>
                    <a:pt x="5778885" y="5726042"/>
                  </a:cubicBezTo>
                  <a:cubicBezTo>
                    <a:pt x="5237989" y="6907368"/>
                    <a:pt x="4238885" y="7632212"/>
                    <a:pt x="3159890" y="7626106"/>
                  </a:cubicBezTo>
                  <a:cubicBezTo>
                    <a:pt x="2080895" y="7632212"/>
                    <a:pt x="1081791" y="6907368"/>
                    <a:pt x="540895" y="5726042"/>
                  </a:cubicBezTo>
                  <a:cubicBezTo>
                    <a:pt x="0" y="4544715"/>
                    <a:pt x="0" y="3087497"/>
                    <a:pt x="540895" y="1906170"/>
                  </a:cubicBezTo>
                  <a:cubicBezTo>
                    <a:pt x="1081791" y="724844"/>
                    <a:pt x="2080895" y="0"/>
                    <a:pt x="3159890" y="6106"/>
                  </a:cubicBezTo>
                  <a:close/>
                </a:path>
              </a:pathLst>
            </a:custGeom>
            <a:blipFill>
              <a:blip r:embed="rId3"/>
              <a:stretch>
                <a:fillRect l="223" t="-10873" r="223" b="-7749"/>
              </a:stretch>
            </a:blipFill>
          </p:spPr>
        </p:sp>
      </p:grpSp>
      <p:sp>
        <p:nvSpPr>
          <p:cNvPr name="Freeform 5" id="5"/>
          <p:cNvSpPr/>
          <p:nvPr/>
        </p:nvSpPr>
        <p:spPr>
          <a:xfrm flipH="false" flipV="false" rot="0">
            <a:off x="9273685" y="443245"/>
            <a:ext cx="9123527" cy="9393593"/>
          </a:xfrm>
          <a:custGeom>
            <a:avLst/>
            <a:gdLst/>
            <a:ahLst/>
            <a:cxnLst/>
            <a:rect r="r" b="b" t="t" l="l"/>
            <a:pathLst>
              <a:path h="9393593" w="9123527">
                <a:moveTo>
                  <a:pt x="0" y="0"/>
                </a:moveTo>
                <a:lnTo>
                  <a:pt x="9123527" y="0"/>
                </a:lnTo>
                <a:lnTo>
                  <a:pt x="9123527" y="9393593"/>
                </a:lnTo>
                <a:lnTo>
                  <a:pt x="0" y="9393593"/>
                </a:lnTo>
                <a:lnTo>
                  <a:pt x="0" y="0"/>
                </a:lnTo>
                <a:close/>
              </a:path>
            </a:pathLst>
          </a:custGeom>
          <a:blipFill>
            <a:blip r:embed="rId4"/>
            <a:stretch>
              <a:fillRect l="0" t="0" r="0" b="0"/>
            </a:stretch>
          </a:blipFill>
        </p:spPr>
      </p:sp>
      <p:sp>
        <p:nvSpPr>
          <p:cNvPr name="TextBox 6" id="6"/>
          <p:cNvSpPr txBox="true"/>
          <p:nvPr/>
        </p:nvSpPr>
        <p:spPr>
          <a:xfrm rot="0">
            <a:off x="1206520" y="2469582"/>
            <a:ext cx="8813780" cy="2371725"/>
          </a:xfrm>
          <a:prstGeom prst="rect">
            <a:avLst/>
          </a:prstGeom>
        </p:spPr>
        <p:txBody>
          <a:bodyPr anchor="t" rtlCol="false" tIns="0" lIns="0" bIns="0" rIns="0">
            <a:spAutoFit/>
          </a:bodyPr>
          <a:lstStyle/>
          <a:p>
            <a:pPr algn="ctr" marL="0" indent="0" lvl="0">
              <a:lnSpc>
                <a:spcPts val="9360"/>
              </a:lnSpc>
              <a:spcBef>
                <a:spcPct val="0"/>
              </a:spcBef>
            </a:pPr>
            <a:r>
              <a:rPr lang="en-US" sz="7800" strike="noStrike" u="none">
                <a:solidFill>
                  <a:srgbClr val="5A7654"/>
                </a:solidFill>
                <a:latin typeface="Aprila"/>
              </a:rPr>
              <a:t>Our</a:t>
            </a:r>
          </a:p>
          <a:p>
            <a:pPr algn="ctr" marL="0" indent="0" lvl="0">
              <a:lnSpc>
                <a:spcPts val="9360"/>
              </a:lnSpc>
              <a:spcBef>
                <a:spcPct val="0"/>
              </a:spcBef>
            </a:pPr>
            <a:r>
              <a:rPr lang="en-US" sz="7800" strike="noStrike" u="none">
                <a:solidFill>
                  <a:srgbClr val="5A7654"/>
                </a:solidFill>
                <a:latin typeface="Aprila"/>
              </a:rPr>
              <a:t>Founder</a:t>
            </a:r>
          </a:p>
        </p:txBody>
      </p:sp>
      <p:sp>
        <p:nvSpPr>
          <p:cNvPr name="TextBox 7" id="7"/>
          <p:cNvSpPr txBox="true"/>
          <p:nvPr/>
        </p:nvSpPr>
        <p:spPr>
          <a:xfrm rot="0">
            <a:off x="3290730" y="5466249"/>
            <a:ext cx="4645361" cy="458784"/>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Name Surname</a:t>
            </a:r>
          </a:p>
        </p:txBody>
      </p:sp>
      <p:sp>
        <p:nvSpPr>
          <p:cNvPr name="TextBox 8" id="8"/>
          <p:cNvSpPr txBox="true"/>
          <p:nvPr/>
        </p:nvSpPr>
        <p:spPr>
          <a:xfrm rot="0">
            <a:off x="3483528" y="6492825"/>
            <a:ext cx="4259763" cy="1573530"/>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Presentations are communication tools that can be used as demonstrations, lectures, speeches, reports, and more. It is mostly presented before an audience. </a:t>
            </a:r>
          </a:p>
        </p:txBody>
      </p:sp>
      <p:sp>
        <p:nvSpPr>
          <p:cNvPr name="Freeform 9" id="9"/>
          <p:cNvSpPr/>
          <p:nvPr/>
        </p:nvSpPr>
        <p:spPr>
          <a:xfrm flipH="false" flipV="false" rot="0">
            <a:off x="12499588" y="7715977"/>
            <a:ext cx="2671722" cy="2324398"/>
          </a:xfrm>
          <a:custGeom>
            <a:avLst/>
            <a:gdLst/>
            <a:ahLst/>
            <a:cxnLst/>
            <a:rect r="r" b="b" t="t" l="l"/>
            <a:pathLst>
              <a:path h="2324398" w="2671722">
                <a:moveTo>
                  <a:pt x="0" y="0"/>
                </a:moveTo>
                <a:lnTo>
                  <a:pt x="2671721" y="0"/>
                </a:lnTo>
                <a:lnTo>
                  <a:pt x="2671721" y="2324398"/>
                </a:lnTo>
                <a:lnTo>
                  <a:pt x="0" y="2324398"/>
                </a:lnTo>
                <a:lnTo>
                  <a:pt x="0" y="0"/>
                </a:lnTo>
                <a:close/>
              </a:path>
            </a:pathLst>
          </a:custGeom>
          <a:blipFill>
            <a:blip r:embed="rId5"/>
            <a:stretch>
              <a:fillRect l="0" t="0" r="0" b="0"/>
            </a:stretch>
          </a:blipFill>
        </p:spPr>
      </p:sp>
      <p:sp>
        <p:nvSpPr>
          <p:cNvPr name="Freeform 10" id="10"/>
          <p:cNvSpPr/>
          <p:nvPr/>
        </p:nvSpPr>
        <p:spPr>
          <a:xfrm flipH="false" flipV="false" rot="-2852330">
            <a:off x="1633579" y="1382904"/>
            <a:ext cx="686183" cy="1459963"/>
          </a:xfrm>
          <a:custGeom>
            <a:avLst/>
            <a:gdLst/>
            <a:ahLst/>
            <a:cxnLst/>
            <a:rect r="r" b="b" t="t" l="l"/>
            <a:pathLst>
              <a:path h="1459963" w="686183">
                <a:moveTo>
                  <a:pt x="0" y="0"/>
                </a:moveTo>
                <a:lnTo>
                  <a:pt x="686183" y="0"/>
                </a:lnTo>
                <a:lnTo>
                  <a:pt x="686183" y="1459963"/>
                </a:lnTo>
                <a:lnTo>
                  <a:pt x="0" y="145996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7858188">
            <a:off x="8906670" y="8605479"/>
            <a:ext cx="972490" cy="1587739"/>
          </a:xfrm>
          <a:custGeom>
            <a:avLst/>
            <a:gdLst/>
            <a:ahLst/>
            <a:cxnLst/>
            <a:rect r="r" b="b" t="t" l="l"/>
            <a:pathLst>
              <a:path h="1587739" w="972490">
                <a:moveTo>
                  <a:pt x="0" y="0"/>
                </a:moveTo>
                <a:lnTo>
                  <a:pt x="972491" y="0"/>
                </a:lnTo>
                <a:lnTo>
                  <a:pt x="972491" y="1587739"/>
                </a:lnTo>
                <a:lnTo>
                  <a:pt x="0" y="158773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2017359">
            <a:off x="8776686" y="-851391"/>
            <a:ext cx="1037844" cy="2107298"/>
          </a:xfrm>
          <a:custGeom>
            <a:avLst/>
            <a:gdLst/>
            <a:ahLst/>
            <a:cxnLst/>
            <a:rect r="r" b="b" t="t" l="l"/>
            <a:pathLst>
              <a:path h="2107298" w="1037844">
                <a:moveTo>
                  <a:pt x="0" y="0"/>
                </a:moveTo>
                <a:lnTo>
                  <a:pt x="1037844" y="0"/>
                </a:lnTo>
                <a:lnTo>
                  <a:pt x="1037844" y="2107297"/>
                </a:lnTo>
                <a:lnTo>
                  <a:pt x="0" y="210729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2824966">
            <a:off x="1319399" y="8332781"/>
            <a:ext cx="1314544" cy="2133134"/>
          </a:xfrm>
          <a:custGeom>
            <a:avLst/>
            <a:gdLst/>
            <a:ahLst/>
            <a:cxnLst/>
            <a:rect r="r" b="b" t="t" l="l"/>
            <a:pathLst>
              <a:path h="2133134" w="1314544">
                <a:moveTo>
                  <a:pt x="0" y="0"/>
                </a:moveTo>
                <a:lnTo>
                  <a:pt x="1314543" y="0"/>
                </a:lnTo>
                <a:lnTo>
                  <a:pt x="1314543" y="2133134"/>
                </a:lnTo>
                <a:lnTo>
                  <a:pt x="0" y="213313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TextBox 3" id="3"/>
          <p:cNvSpPr txBox="true"/>
          <p:nvPr/>
        </p:nvSpPr>
        <p:spPr>
          <a:xfrm rot="0">
            <a:off x="657116" y="1019175"/>
            <a:ext cx="4379569" cy="1924623"/>
          </a:xfrm>
          <a:prstGeom prst="rect">
            <a:avLst/>
          </a:prstGeom>
        </p:spPr>
        <p:txBody>
          <a:bodyPr anchor="t" rtlCol="false" tIns="0" lIns="0" bIns="0" rIns="0">
            <a:spAutoFit/>
          </a:bodyPr>
          <a:lstStyle/>
          <a:p>
            <a:pPr algn="just" marL="0" indent="0" lvl="0">
              <a:lnSpc>
                <a:spcPts val="7588"/>
              </a:lnSpc>
              <a:spcBef>
                <a:spcPct val="0"/>
              </a:spcBef>
            </a:pPr>
            <a:r>
              <a:rPr lang="en-US" sz="6323" strike="noStrike" u="none">
                <a:solidFill>
                  <a:srgbClr val="5A7654"/>
                </a:solidFill>
                <a:latin typeface="Aprila"/>
              </a:rPr>
              <a:t>Resource </a:t>
            </a:r>
          </a:p>
          <a:p>
            <a:pPr algn="just" marL="0" indent="0" lvl="0">
              <a:lnSpc>
                <a:spcPts val="7588"/>
              </a:lnSpc>
              <a:spcBef>
                <a:spcPct val="0"/>
              </a:spcBef>
            </a:pPr>
            <a:r>
              <a:rPr lang="en-US" sz="6323" strike="noStrike" u="none">
                <a:solidFill>
                  <a:srgbClr val="5A7654"/>
                </a:solidFill>
                <a:latin typeface="Aprila"/>
              </a:rPr>
              <a:t>Page</a:t>
            </a:r>
          </a:p>
        </p:txBody>
      </p:sp>
      <p:sp>
        <p:nvSpPr>
          <p:cNvPr name="TextBox 4" id="4"/>
          <p:cNvSpPr txBox="true"/>
          <p:nvPr/>
        </p:nvSpPr>
        <p:spPr>
          <a:xfrm rot="0">
            <a:off x="657116" y="3381946"/>
            <a:ext cx="3954231" cy="630555"/>
          </a:xfrm>
          <a:prstGeom prst="rect">
            <a:avLst/>
          </a:prstGeom>
        </p:spPr>
        <p:txBody>
          <a:bodyPr anchor="t" rtlCol="false" tIns="0" lIns="0" bIns="0" rIns="0">
            <a:spAutoFit/>
          </a:bodyPr>
          <a:lstStyle/>
          <a:p>
            <a:pPr algn="l" marL="0" indent="0" lvl="1">
              <a:lnSpc>
                <a:spcPts val="2520"/>
              </a:lnSpc>
              <a:spcBef>
                <a:spcPct val="0"/>
              </a:spcBef>
            </a:pPr>
            <a:r>
              <a:rPr lang="en-US" sz="1800" strike="noStrike" u="none">
                <a:solidFill>
                  <a:srgbClr val="000000"/>
                </a:solidFill>
                <a:latin typeface="Walter Turncoat"/>
              </a:rPr>
              <a:t>Use these design resources in your Canva Presentation.</a:t>
            </a:r>
          </a:p>
        </p:txBody>
      </p:sp>
      <p:sp>
        <p:nvSpPr>
          <p:cNvPr name="TextBox 5" id="5"/>
          <p:cNvSpPr txBox="true"/>
          <p:nvPr/>
        </p:nvSpPr>
        <p:spPr>
          <a:xfrm rot="0">
            <a:off x="657116" y="4636833"/>
            <a:ext cx="3596845" cy="630555"/>
          </a:xfrm>
          <a:prstGeom prst="rect">
            <a:avLst/>
          </a:prstGeom>
        </p:spPr>
        <p:txBody>
          <a:bodyPr anchor="t" rtlCol="false" tIns="0" lIns="0" bIns="0" rIns="0">
            <a:spAutoFit/>
          </a:bodyPr>
          <a:lstStyle/>
          <a:p>
            <a:pPr algn="l" marL="0" indent="0" lvl="1">
              <a:lnSpc>
                <a:spcPts val="2520"/>
              </a:lnSpc>
              <a:spcBef>
                <a:spcPct val="0"/>
              </a:spcBef>
            </a:pPr>
            <a:r>
              <a:rPr lang="en-US" sz="1800" strike="noStrike" u="none">
                <a:solidFill>
                  <a:srgbClr val="000000"/>
                </a:solidFill>
                <a:latin typeface="Walter Turncoat"/>
              </a:rPr>
              <a:t>This presentation template uses the following free fonts:</a:t>
            </a:r>
          </a:p>
        </p:txBody>
      </p:sp>
      <p:sp>
        <p:nvSpPr>
          <p:cNvPr name="TextBox 6" id="6"/>
          <p:cNvSpPr txBox="true"/>
          <p:nvPr/>
        </p:nvSpPr>
        <p:spPr>
          <a:xfrm rot="0">
            <a:off x="657116" y="5891720"/>
            <a:ext cx="3954231" cy="944880"/>
          </a:xfrm>
          <a:prstGeom prst="rect">
            <a:avLst/>
          </a:prstGeom>
        </p:spPr>
        <p:txBody>
          <a:bodyPr anchor="t" rtlCol="false" tIns="0" lIns="0" bIns="0" rIns="0">
            <a:spAutoFit/>
          </a:bodyPr>
          <a:lstStyle/>
          <a:p>
            <a:pPr algn="l" marL="0" indent="0" lvl="1">
              <a:lnSpc>
                <a:spcPts val="2520"/>
              </a:lnSpc>
              <a:spcBef>
                <a:spcPct val="0"/>
              </a:spcBef>
            </a:pPr>
            <a:r>
              <a:rPr lang="en-US" sz="1800" strike="noStrike" u="none">
                <a:solidFill>
                  <a:srgbClr val="000000"/>
                </a:solidFill>
                <a:latin typeface="Walter Turncoat"/>
              </a:rPr>
              <a:t>Titles: Aprila</a:t>
            </a:r>
          </a:p>
          <a:p>
            <a:pPr algn="l" marL="0" indent="0" lvl="1">
              <a:lnSpc>
                <a:spcPts val="2520"/>
              </a:lnSpc>
              <a:spcBef>
                <a:spcPct val="0"/>
              </a:spcBef>
            </a:pPr>
            <a:r>
              <a:rPr lang="en-US" sz="1800" strike="noStrike" u="none">
                <a:solidFill>
                  <a:srgbClr val="000000"/>
                </a:solidFill>
                <a:latin typeface="Walter Turncoat"/>
              </a:rPr>
              <a:t>Headers: Walter Turncoat</a:t>
            </a:r>
          </a:p>
          <a:p>
            <a:pPr algn="l" marL="0" indent="0" lvl="1">
              <a:lnSpc>
                <a:spcPts val="2520"/>
              </a:lnSpc>
              <a:spcBef>
                <a:spcPct val="0"/>
              </a:spcBef>
            </a:pPr>
            <a:r>
              <a:rPr lang="en-US" sz="1800" strike="noStrike" u="none">
                <a:solidFill>
                  <a:srgbClr val="000000"/>
                </a:solidFill>
                <a:latin typeface="Walter Turncoat"/>
              </a:rPr>
              <a:t>Body Copy: Walter Turncoat</a:t>
            </a:r>
          </a:p>
        </p:txBody>
      </p:sp>
      <p:sp>
        <p:nvSpPr>
          <p:cNvPr name="TextBox 7" id="7"/>
          <p:cNvSpPr txBox="true"/>
          <p:nvPr/>
        </p:nvSpPr>
        <p:spPr>
          <a:xfrm rot="0">
            <a:off x="657116" y="7499032"/>
            <a:ext cx="3819515" cy="1573530"/>
          </a:xfrm>
          <a:prstGeom prst="rect">
            <a:avLst/>
          </a:prstGeom>
        </p:spPr>
        <p:txBody>
          <a:bodyPr anchor="t" rtlCol="false" tIns="0" lIns="0" bIns="0" rIns="0">
            <a:spAutoFit/>
          </a:bodyPr>
          <a:lstStyle/>
          <a:p>
            <a:pPr algn="l" marL="0" indent="0" lvl="1">
              <a:lnSpc>
                <a:spcPts val="2520"/>
              </a:lnSpc>
              <a:spcBef>
                <a:spcPct val="0"/>
              </a:spcBef>
            </a:pPr>
            <a:r>
              <a:rPr lang="en-US" sz="1800" strike="noStrike" u="none">
                <a:solidFill>
                  <a:srgbClr val="000000"/>
                </a:solidFill>
                <a:latin typeface="Walter Turncoat"/>
              </a:rPr>
              <a:t>You can find these fonts online too. Happy designing! </a:t>
            </a:r>
          </a:p>
          <a:p>
            <a:pPr algn="l" marL="0" indent="0" lvl="1">
              <a:lnSpc>
                <a:spcPts val="2520"/>
              </a:lnSpc>
              <a:spcBef>
                <a:spcPct val="0"/>
              </a:spcBef>
            </a:pPr>
          </a:p>
          <a:p>
            <a:pPr algn="l" marL="0" indent="0" lvl="1">
              <a:lnSpc>
                <a:spcPts val="2520"/>
              </a:lnSpc>
              <a:spcBef>
                <a:spcPct val="0"/>
              </a:spcBef>
            </a:pPr>
            <a:r>
              <a:rPr lang="en-US" sz="1800" strike="noStrike" u="none">
                <a:solidFill>
                  <a:srgbClr val="000000"/>
                </a:solidFill>
                <a:latin typeface="Walter Turncoat"/>
              </a:rPr>
              <a:t>Don't forget to delete this page before presenting. </a:t>
            </a:r>
          </a:p>
        </p:txBody>
      </p:sp>
      <p:sp>
        <p:nvSpPr>
          <p:cNvPr name="Freeform 8" id="8"/>
          <p:cNvSpPr/>
          <p:nvPr/>
        </p:nvSpPr>
        <p:spPr>
          <a:xfrm flipH="false" flipV="false" rot="0">
            <a:off x="6599353" y="2624307"/>
            <a:ext cx="3063214" cy="2871763"/>
          </a:xfrm>
          <a:custGeom>
            <a:avLst/>
            <a:gdLst/>
            <a:ahLst/>
            <a:cxnLst/>
            <a:rect r="r" b="b" t="t" l="l"/>
            <a:pathLst>
              <a:path h="2871763" w="3063214">
                <a:moveTo>
                  <a:pt x="0" y="0"/>
                </a:moveTo>
                <a:lnTo>
                  <a:pt x="3063214" y="0"/>
                </a:lnTo>
                <a:lnTo>
                  <a:pt x="3063214" y="2871763"/>
                </a:lnTo>
                <a:lnTo>
                  <a:pt x="0" y="2871763"/>
                </a:lnTo>
                <a:lnTo>
                  <a:pt x="0" y="0"/>
                </a:lnTo>
                <a:close/>
              </a:path>
            </a:pathLst>
          </a:custGeom>
          <a:blipFill>
            <a:blip r:embed="rId3"/>
            <a:stretch>
              <a:fillRect l="0" t="0" r="0" b="0"/>
            </a:stretch>
          </a:blipFill>
        </p:spPr>
      </p:sp>
      <p:sp>
        <p:nvSpPr>
          <p:cNvPr name="Freeform 9" id="9"/>
          <p:cNvSpPr/>
          <p:nvPr/>
        </p:nvSpPr>
        <p:spPr>
          <a:xfrm flipH="false" flipV="false" rot="375374">
            <a:off x="5970625" y="574467"/>
            <a:ext cx="2681074" cy="3710830"/>
          </a:xfrm>
          <a:custGeom>
            <a:avLst/>
            <a:gdLst/>
            <a:ahLst/>
            <a:cxnLst/>
            <a:rect r="r" b="b" t="t" l="l"/>
            <a:pathLst>
              <a:path h="3710830" w="2681074">
                <a:moveTo>
                  <a:pt x="0" y="0"/>
                </a:moveTo>
                <a:lnTo>
                  <a:pt x="2681074" y="0"/>
                </a:lnTo>
                <a:lnTo>
                  <a:pt x="2681074" y="3710830"/>
                </a:lnTo>
                <a:lnTo>
                  <a:pt x="0" y="3710830"/>
                </a:lnTo>
                <a:lnTo>
                  <a:pt x="0" y="0"/>
                </a:lnTo>
                <a:close/>
              </a:path>
            </a:pathLst>
          </a:custGeom>
          <a:blipFill>
            <a:blip r:embed="rId4"/>
            <a:stretch>
              <a:fillRect l="0" t="0" r="0" b="0"/>
            </a:stretch>
          </a:blipFill>
        </p:spPr>
      </p:sp>
      <p:sp>
        <p:nvSpPr>
          <p:cNvPr name="Freeform 10" id="10"/>
          <p:cNvSpPr/>
          <p:nvPr/>
        </p:nvSpPr>
        <p:spPr>
          <a:xfrm flipH="false" flipV="false" rot="-775517">
            <a:off x="6031034" y="4792285"/>
            <a:ext cx="467977" cy="950207"/>
          </a:xfrm>
          <a:custGeom>
            <a:avLst/>
            <a:gdLst/>
            <a:ahLst/>
            <a:cxnLst/>
            <a:rect r="r" b="b" t="t" l="l"/>
            <a:pathLst>
              <a:path h="950207" w="467977">
                <a:moveTo>
                  <a:pt x="0" y="0"/>
                </a:moveTo>
                <a:lnTo>
                  <a:pt x="467977" y="0"/>
                </a:lnTo>
                <a:lnTo>
                  <a:pt x="467977" y="950207"/>
                </a:lnTo>
                <a:lnTo>
                  <a:pt x="0" y="95020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5980547">
            <a:off x="5978564" y="926172"/>
            <a:ext cx="479925" cy="815159"/>
          </a:xfrm>
          <a:custGeom>
            <a:avLst/>
            <a:gdLst/>
            <a:ahLst/>
            <a:cxnLst/>
            <a:rect r="r" b="b" t="t" l="l"/>
            <a:pathLst>
              <a:path h="815159" w="479925">
                <a:moveTo>
                  <a:pt x="0" y="0"/>
                </a:moveTo>
                <a:lnTo>
                  <a:pt x="479925" y="0"/>
                </a:lnTo>
                <a:lnTo>
                  <a:pt x="479925" y="815159"/>
                </a:lnTo>
                <a:lnTo>
                  <a:pt x="0" y="81515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2824966">
            <a:off x="14133676" y="4310556"/>
            <a:ext cx="820066" cy="1330735"/>
          </a:xfrm>
          <a:custGeom>
            <a:avLst/>
            <a:gdLst/>
            <a:ahLst/>
            <a:cxnLst/>
            <a:rect r="r" b="b" t="t" l="l"/>
            <a:pathLst>
              <a:path h="1330735" w="820066">
                <a:moveTo>
                  <a:pt x="0" y="0"/>
                </a:moveTo>
                <a:lnTo>
                  <a:pt x="820066" y="0"/>
                </a:lnTo>
                <a:lnTo>
                  <a:pt x="820066" y="1330735"/>
                </a:lnTo>
                <a:lnTo>
                  <a:pt x="0" y="13307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8100000">
            <a:off x="11425306" y="958621"/>
            <a:ext cx="507364" cy="750262"/>
          </a:xfrm>
          <a:custGeom>
            <a:avLst/>
            <a:gdLst/>
            <a:ahLst/>
            <a:cxnLst/>
            <a:rect r="r" b="b" t="t" l="l"/>
            <a:pathLst>
              <a:path h="750262" w="507364">
                <a:moveTo>
                  <a:pt x="0" y="0"/>
                </a:moveTo>
                <a:lnTo>
                  <a:pt x="507364" y="0"/>
                </a:lnTo>
                <a:lnTo>
                  <a:pt x="507364" y="750262"/>
                </a:lnTo>
                <a:lnTo>
                  <a:pt x="0" y="75026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4" id="14"/>
          <p:cNvSpPr/>
          <p:nvPr/>
        </p:nvSpPr>
        <p:spPr>
          <a:xfrm flipH="false" flipV="false" rot="0">
            <a:off x="9144000" y="2337536"/>
            <a:ext cx="841722" cy="1073968"/>
          </a:xfrm>
          <a:custGeom>
            <a:avLst/>
            <a:gdLst/>
            <a:ahLst/>
            <a:cxnLst/>
            <a:rect r="r" b="b" t="t" l="l"/>
            <a:pathLst>
              <a:path h="1073968" w="841722">
                <a:moveTo>
                  <a:pt x="0" y="0"/>
                </a:moveTo>
                <a:lnTo>
                  <a:pt x="841722" y="0"/>
                </a:lnTo>
                <a:lnTo>
                  <a:pt x="841722" y="1073967"/>
                </a:lnTo>
                <a:lnTo>
                  <a:pt x="0" y="107396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5" id="15"/>
          <p:cNvSpPr/>
          <p:nvPr/>
        </p:nvSpPr>
        <p:spPr>
          <a:xfrm flipH="true" flipV="false" rot="252223">
            <a:off x="10781584" y="1060883"/>
            <a:ext cx="3949509" cy="2799214"/>
          </a:xfrm>
          <a:custGeom>
            <a:avLst/>
            <a:gdLst/>
            <a:ahLst/>
            <a:cxnLst/>
            <a:rect r="r" b="b" t="t" l="l"/>
            <a:pathLst>
              <a:path h="2799214" w="3949509">
                <a:moveTo>
                  <a:pt x="3949508" y="0"/>
                </a:moveTo>
                <a:lnTo>
                  <a:pt x="0" y="0"/>
                </a:lnTo>
                <a:lnTo>
                  <a:pt x="0" y="2799214"/>
                </a:lnTo>
                <a:lnTo>
                  <a:pt x="3949508" y="2799214"/>
                </a:lnTo>
                <a:lnTo>
                  <a:pt x="3949508" y="0"/>
                </a:lnTo>
                <a:close/>
              </a:path>
            </a:pathLst>
          </a:custGeom>
          <a:blipFill>
            <a:blip r:embed="rId15"/>
            <a:stretch>
              <a:fillRect l="0" t="0" r="0" b="0"/>
            </a:stretch>
          </a:blipFill>
        </p:spPr>
      </p:sp>
      <p:sp>
        <p:nvSpPr>
          <p:cNvPr name="Freeform 16" id="16"/>
          <p:cNvSpPr/>
          <p:nvPr/>
        </p:nvSpPr>
        <p:spPr>
          <a:xfrm flipH="false" flipV="false" rot="0">
            <a:off x="9976318" y="3721036"/>
            <a:ext cx="3405341" cy="1775034"/>
          </a:xfrm>
          <a:custGeom>
            <a:avLst/>
            <a:gdLst/>
            <a:ahLst/>
            <a:cxnLst/>
            <a:rect r="r" b="b" t="t" l="l"/>
            <a:pathLst>
              <a:path h="1775034" w="3405341">
                <a:moveTo>
                  <a:pt x="0" y="0"/>
                </a:moveTo>
                <a:lnTo>
                  <a:pt x="3405341" y="0"/>
                </a:lnTo>
                <a:lnTo>
                  <a:pt x="3405341" y="1775034"/>
                </a:lnTo>
                <a:lnTo>
                  <a:pt x="0" y="1775034"/>
                </a:lnTo>
                <a:lnTo>
                  <a:pt x="0" y="0"/>
                </a:lnTo>
                <a:close/>
              </a:path>
            </a:pathLst>
          </a:custGeom>
          <a:blipFill>
            <a:blip r:embed="rId16"/>
            <a:stretch>
              <a:fillRect l="0" t="0" r="0" b="0"/>
            </a:stretch>
          </a:blipFill>
        </p:spPr>
      </p:sp>
      <p:sp>
        <p:nvSpPr>
          <p:cNvPr name="Freeform 17" id="17"/>
          <p:cNvSpPr/>
          <p:nvPr/>
        </p:nvSpPr>
        <p:spPr>
          <a:xfrm flipH="false" flipV="false" rot="-1541121">
            <a:off x="17077789" y="7869741"/>
            <a:ext cx="686183" cy="1459963"/>
          </a:xfrm>
          <a:custGeom>
            <a:avLst/>
            <a:gdLst/>
            <a:ahLst/>
            <a:cxnLst/>
            <a:rect r="r" b="b" t="t" l="l"/>
            <a:pathLst>
              <a:path h="1459963" w="686183">
                <a:moveTo>
                  <a:pt x="0" y="0"/>
                </a:moveTo>
                <a:lnTo>
                  <a:pt x="686183" y="0"/>
                </a:lnTo>
                <a:lnTo>
                  <a:pt x="686183" y="1459963"/>
                </a:lnTo>
                <a:lnTo>
                  <a:pt x="0" y="1459963"/>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8" id="18"/>
          <p:cNvSpPr/>
          <p:nvPr/>
        </p:nvSpPr>
        <p:spPr>
          <a:xfrm flipH="false" flipV="false" rot="-7858188">
            <a:off x="9277892" y="5069705"/>
            <a:ext cx="972490" cy="1587739"/>
          </a:xfrm>
          <a:custGeom>
            <a:avLst/>
            <a:gdLst/>
            <a:ahLst/>
            <a:cxnLst/>
            <a:rect r="r" b="b" t="t" l="l"/>
            <a:pathLst>
              <a:path h="1587739" w="972490">
                <a:moveTo>
                  <a:pt x="0" y="0"/>
                </a:moveTo>
                <a:lnTo>
                  <a:pt x="972490" y="0"/>
                </a:lnTo>
                <a:lnTo>
                  <a:pt x="972490" y="1587740"/>
                </a:lnTo>
                <a:lnTo>
                  <a:pt x="0" y="1587740"/>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9" id="19"/>
          <p:cNvSpPr/>
          <p:nvPr/>
        </p:nvSpPr>
        <p:spPr>
          <a:xfrm flipH="false" flipV="true" rot="6853910">
            <a:off x="15086544" y="3133588"/>
            <a:ext cx="2037827" cy="2508095"/>
          </a:xfrm>
          <a:custGeom>
            <a:avLst/>
            <a:gdLst/>
            <a:ahLst/>
            <a:cxnLst/>
            <a:rect r="r" b="b" t="t" l="l"/>
            <a:pathLst>
              <a:path h="2508095" w="2037827">
                <a:moveTo>
                  <a:pt x="0" y="2508095"/>
                </a:moveTo>
                <a:lnTo>
                  <a:pt x="2037827" y="2508095"/>
                </a:lnTo>
                <a:lnTo>
                  <a:pt x="2037827" y="0"/>
                </a:lnTo>
                <a:lnTo>
                  <a:pt x="0" y="0"/>
                </a:lnTo>
                <a:lnTo>
                  <a:pt x="0" y="2508095"/>
                </a:lnTo>
                <a:close/>
              </a:path>
            </a:pathLst>
          </a:custGeom>
          <a:blipFill>
            <a:blip r:embed="rId21"/>
            <a:stretch>
              <a:fillRect l="0" t="0" r="0" b="0"/>
            </a:stretch>
          </a:blipFill>
        </p:spPr>
      </p:sp>
      <p:sp>
        <p:nvSpPr>
          <p:cNvPr name="Freeform 20" id="20"/>
          <p:cNvSpPr/>
          <p:nvPr/>
        </p:nvSpPr>
        <p:spPr>
          <a:xfrm flipH="false" flipV="false" rot="0">
            <a:off x="10684301" y="5571556"/>
            <a:ext cx="6846900" cy="1917132"/>
          </a:xfrm>
          <a:custGeom>
            <a:avLst/>
            <a:gdLst/>
            <a:ahLst/>
            <a:cxnLst/>
            <a:rect r="r" b="b" t="t" l="l"/>
            <a:pathLst>
              <a:path h="1917132" w="6846900">
                <a:moveTo>
                  <a:pt x="0" y="0"/>
                </a:moveTo>
                <a:lnTo>
                  <a:pt x="6846900" y="0"/>
                </a:lnTo>
                <a:lnTo>
                  <a:pt x="6846900" y="1917132"/>
                </a:lnTo>
                <a:lnTo>
                  <a:pt x="0" y="1917132"/>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21" id="21"/>
          <p:cNvSpPr/>
          <p:nvPr/>
        </p:nvSpPr>
        <p:spPr>
          <a:xfrm flipH="false" flipV="false" rot="0">
            <a:off x="5776414" y="5708078"/>
            <a:ext cx="3119697" cy="2086297"/>
          </a:xfrm>
          <a:custGeom>
            <a:avLst/>
            <a:gdLst/>
            <a:ahLst/>
            <a:cxnLst/>
            <a:rect r="r" b="b" t="t" l="l"/>
            <a:pathLst>
              <a:path h="2086297" w="3119697">
                <a:moveTo>
                  <a:pt x="0" y="0"/>
                </a:moveTo>
                <a:lnTo>
                  <a:pt x="3119697" y="0"/>
                </a:lnTo>
                <a:lnTo>
                  <a:pt x="3119697" y="2086297"/>
                </a:lnTo>
                <a:lnTo>
                  <a:pt x="0" y="2086297"/>
                </a:lnTo>
                <a:lnTo>
                  <a:pt x="0" y="0"/>
                </a:lnTo>
                <a:close/>
              </a:path>
            </a:pathLst>
          </a:custGeom>
          <a:blipFill>
            <a:blip r:embed="rId24"/>
            <a:stretch>
              <a:fillRect l="0" t="0" r="0" b="0"/>
            </a:stretch>
          </a:blipFill>
        </p:spPr>
      </p:sp>
      <p:sp>
        <p:nvSpPr>
          <p:cNvPr name="Freeform 22" id="22"/>
          <p:cNvSpPr/>
          <p:nvPr/>
        </p:nvSpPr>
        <p:spPr>
          <a:xfrm flipH="false" flipV="false" rot="0">
            <a:off x="14828375" y="889114"/>
            <a:ext cx="2838831" cy="2164609"/>
          </a:xfrm>
          <a:custGeom>
            <a:avLst/>
            <a:gdLst/>
            <a:ahLst/>
            <a:cxnLst/>
            <a:rect r="r" b="b" t="t" l="l"/>
            <a:pathLst>
              <a:path h="2164609" w="2838831">
                <a:moveTo>
                  <a:pt x="0" y="0"/>
                </a:moveTo>
                <a:lnTo>
                  <a:pt x="2838831" y="0"/>
                </a:lnTo>
                <a:lnTo>
                  <a:pt x="2838831" y="2164609"/>
                </a:lnTo>
                <a:lnTo>
                  <a:pt x="0" y="2164609"/>
                </a:lnTo>
                <a:lnTo>
                  <a:pt x="0" y="0"/>
                </a:lnTo>
                <a:close/>
              </a:path>
            </a:pathLst>
          </a:custGeom>
          <a:blipFill>
            <a:blip r:embed="rId25"/>
            <a:stretch>
              <a:fillRect l="0" t="0" r="0" b="0"/>
            </a:stretch>
          </a:blipFill>
        </p:spPr>
      </p:sp>
      <p:sp>
        <p:nvSpPr>
          <p:cNvPr name="Freeform 23" id="23"/>
          <p:cNvSpPr/>
          <p:nvPr/>
        </p:nvSpPr>
        <p:spPr>
          <a:xfrm flipH="false" flipV="false" rot="0">
            <a:off x="8896111" y="6911694"/>
            <a:ext cx="3132586" cy="2795833"/>
          </a:xfrm>
          <a:custGeom>
            <a:avLst/>
            <a:gdLst/>
            <a:ahLst/>
            <a:cxnLst/>
            <a:rect r="r" b="b" t="t" l="l"/>
            <a:pathLst>
              <a:path h="2795833" w="3132586">
                <a:moveTo>
                  <a:pt x="0" y="0"/>
                </a:moveTo>
                <a:lnTo>
                  <a:pt x="3132585" y="0"/>
                </a:lnTo>
                <a:lnTo>
                  <a:pt x="3132585" y="2795832"/>
                </a:lnTo>
                <a:lnTo>
                  <a:pt x="0" y="2795832"/>
                </a:lnTo>
                <a:lnTo>
                  <a:pt x="0" y="0"/>
                </a:lnTo>
                <a:close/>
              </a:path>
            </a:pathLst>
          </a:custGeom>
          <a:blipFill>
            <a:blip r:embed="rId26"/>
            <a:stretch>
              <a:fillRect l="0" t="0" r="0" b="0"/>
            </a:stretch>
          </a:blipFill>
        </p:spPr>
      </p:sp>
      <p:sp>
        <p:nvSpPr>
          <p:cNvPr name="Freeform 24" id="24"/>
          <p:cNvSpPr/>
          <p:nvPr/>
        </p:nvSpPr>
        <p:spPr>
          <a:xfrm flipH="false" flipV="false" rot="1379095">
            <a:off x="6969419" y="7793507"/>
            <a:ext cx="1654237" cy="1917833"/>
          </a:xfrm>
          <a:custGeom>
            <a:avLst/>
            <a:gdLst/>
            <a:ahLst/>
            <a:cxnLst/>
            <a:rect r="r" b="b" t="t" l="l"/>
            <a:pathLst>
              <a:path h="1917833" w="1654237">
                <a:moveTo>
                  <a:pt x="0" y="0"/>
                </a:moveTo>
                <a:lnTo>
                  <a:pt x="1654236" y="0"/>
                </a:lnTo>
                <a:lnTo>
                  <a:pt x="1654236" y="1917834"/>
                </a:lnTo>
                <a:lnTo>
                  <a:pt x="0" y="1917834"/>
                </a:lnTo>
                <a:lnTo>
                  <a:pt x="0" y="0"/>
                </a:lnTo>
                <a:close/>
              </a:path>
            </a:pathLst>
          </a:custGeom>
          <a:blipFill>
            <a:blip r:embed="rId27"/>
            <a:stretch>
              <a:fillRect l="0" t="0" r="0" b="0"/>
            </a:stretch>
          </a:blipFill>
        </p:spPr>
      </p:sp>
      <p:sp>
        <p:nvSpPr>
          <p:cNvPr name="Freeform 25" id="25"/>
          <p:cNvSpPr/>
          <p:nvPr/>
        </p:nvSpPr>
        <p:spPr>
          <a:xfrm flipH="false" flipV="false" rot="-5400000">
            <a:off x="12505928" y="7274192"/>
            <a:ext cx="2049982" cy="2594914"/>
          </a:xfrm>
          <a:custGeom>
            <a:avLst/>
            <a:gdLst/>
            <a:ahLst/>
            <a:cxnLst/>
            <a:rect r="r" b="b" t="t" l="l"/>
            <a:pathLst>
              <a:path h="2594914" w="2049982">
                <a:moveTo>
                  <a:pt x="0" y="0"/>
                </a:moveTo>
                <a:lnTo>
                  <a:pt x="2049981" y="0"/>
                </a:lnTo>
                <a:lnTo>
                  <a:pt x="2049981" y="2594913"/>
                </a:lnTo>
                <a:lnTo>
                  <a:pt x="0" y="2594913"/>
                </a:lnTo>
                <a:lnTo>
                  <a:pt x="0" y="0"/>
                </a:lnTo>
                <a:close/>
              </a:path>
            </a:pathLst>
          </a:custGeom>
          <a:blipFill>
            <a:blip r:embed="rId28"/>
            <a:stretch>
              <a:fillRect l="0" t="0" r="0" b="0"/>
            </a:stretch>
          </a:blipFill>
        </p:spPr>
      </p:sp>
      <p:sp>
        <p:nvSpPr>
          <p:cNvPr name="Freeform 26" id="26"/>
          <p:cNvSpPr/>
          <p:nvPr/>
        </p:nvSpPr>
        <p:spPr>
          <a:xfrm flipH="false" flipV="false" rot="0">
            <a:off x="15028400" y="7595773"/>
            <a:ext cx="1804598" cy="2007898"/>
          </a:xfrm>
          <a:custGeom>
            <a:avLst/>
            <a:gdLst/>
            <a:ahLst/>
            <a:cxnLst/>
            <a:rect r="r" b="b" t="t" l="l"/>
            <a:pathLst>
              <a:path h="2007898" w="1804598">
                <a:moveTo>
                  <a:pt x="0" y="0"/>
                </a:moveTo>
                <a:lnTo>
                  <a:pt x="1804598" y="0"/>
                </a:lnTo>
                <a:lnTo>
                  <a:pt x="1804598" y="2007898"/>
                </a:lnTo>
                <a:lnTo>
                  <a:pt x="0" y="2007898"/>
                </a:lnTo>
                <a:lnTo>
                  <a:pt x="0" y="0"/>
                </a:lnTo>
                <a:close/>
              </a:path>
            </a:pathLst>
          </a:custGeom>
          <a:blipFill>
            <a:blip r:embed="rId29"/>
            <a:stretch>
              <a:fillRect l="0" t="0" r="0" b="0"/>
            </a:stretch>
          </a:blipFill>
        </p:spPr>
      </p:sp>
      <p:sp>
        <p:nvSpPr>
          <p:cNvPr name="Freeform 27" id="27"/>
          <p:cNvSpPr/>
          <p:nvPr/>
        </p:nvSpPr>
        <p:spPr>
          <a:xfrm flipH="false" flipV="false" rot="378686">
            <a:off x="5344863" y="7858543"/>
            <a:ext cx="1171656" cy="1685836"/>
          </a:xfrm>
          <a:custGeom>
            <a:avLst/>
            <a:gdLst/>
            <a:ahLst/>
            <a:cxnLst/>
            <a:rect r="r" b="b" t="t" l="l"/>
            <a:pathLst>
              <a:path h="1685836" w="1171656">
                <a:moveTo>
                  <a:pt x="0" y="0"/>
                </a:moveTo>
                <a:lnTo>
                  <a:pt x="1171656" y="0"/>
                </a:lnTo>
                <a:lnTo>
                  <a:pt x="1171656" y="1685835"/>
                </a:lnTo>
                <a:lnTo>
                  <a:pt x="0" y="1685835"/>
                </a:lnTo>
                <a:lnTo>
                  <a:pt x="0" y="0"/>
                </a:lnTo>
                <a:close/>
              </a:path>
            </a:pathLst>
          </a:custGeom>
          <a:blipFill>
            <a:blip r:embed="rId30"/>
            <a:stretch>
              <a:fillRect l="0" t="0" r="0" b="0"/>
            </a:stretch>
          </a:blipFill>
        </p:spPr>
      </p:sp>
      <p:sp>
        <p:nvSpPr>
          <p:cNvPr name="Freeform 28" id="28"/>
          <p:cNvSpPr/>
          <p:nvPr/>
        </p:nvSpPr>
        <p:spPr>
          <a:xfrm flipH="false" flipV="false" rot="-859367">
            <a:off x="12206788" y="400180"/>
            <a:ext cx="1957302" cy="1685726"/>
          </a:xfrm>
          <a:custGeom>
            <a:avLst/>
            <a:gdLst/>
            <a:ahLst/>
            <a:cxnLst/>
            <a:rect r="r" b="b" t="t" l="l"/>
            <a:pathLst>
              <a:path h="1685726" w="1957302">
                <a:moveTo>
                  <a:pt x="0" y="0"/>
                </a:moveTo>
                <a:lnTo>
                  <a:pt x="1957302" y="0"/>
                </a:lnTo>
                <a:lnTo>
                  <a:pt x="1957302" y="1685727"/>
                </a:lnTo>
                <a:lnTo>
                  <a:pt x="0" y="1685727"/>
                </a:lnTo>
                <a:lnTo>
                  <a:pt x="0" y="0"/>
                </a:lnTo>
                <a:close/>
              </a:path>
            </a:pathLst>
          </a:custGeom>
          <a:blipFill>
            <a:blip r:embed="rId31"/>
            <a:stretch>
              <a:fillRect l="0" t="0" r="0" b="0"/>
            </a:stretch>
          </a:blipFill>
        </p:spPr>
      </p:sp>
      <p:sp>
        <p:nvSpPr>
          <p:cNvPr name="Freeform 29" id="29"/>
          <p:cNvSpPr/>
          <p:nvPr/>
        </p:nvSpPr>
        <p:spPr>
          <a:xfrm flipH="false" flipV="false" rot="0">
            <a:off x="9042879" y="701907"/>
            <a:ext cx="1885687" cy="1727975"/>
          </a:xfrm>
          <a:custGeom>
            <a:avLst/>
            <a:gdLst/>
            <a:ahLst/>
            <a:cxnLst/>
            <a:rect r="r" b="b" t="t" l="l"/>
            <a:pathLst>
              <a:path h="1727975" w="1885687">
                <a:moveTo>
                  <a:pt x="0" y="0"/>
                </a:moveTo>
                <a:lnTo>
                  <a:pt x="1885686" y="0"/>
                </a:lnTo>
                <a:lnTo>
                  <a:pt x="1885686" y="1727975"/>
                </a:lnTo>
                <a:lnTo>
                  <a:pt x="0" y="1727975"/>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TextBox 3" id="3"/>
          <p:cNvSpPr txBox="true"/>
          <p:nvPr/>
        </p:nvSpPr>
        <p:spPr>
          <a:xfrm rot="0">
            <a:off x="3538303" y="3143996"/>
            <a:ext cx="11211395" cy="2596875"/>
          </a:xfrm>
          <a:prstGeom prst="rect">
            <a:avLst/>
          </a:prstGeom>
        </p:spPr>
        <p:txBody>
          <a:bodyPr anchor="t" rtlCol="false" tIns="0" lIns="0" bIns="0" rIns="0">
            <a:spAutoFit/>
          </a:bodyPr>
          <a:lstStyle/>
          <a:p>
            <a:pPr algn="ctr" marL="0" indent="0" lvl="0">
              <a:lnSpc>
                <a:spcPts val="6834"/>
              </a:lnSpc>
              <a:spcBef>
                <a:spcPct val="0"/>
              </a:spcBef>
            </a:pPr>
            <a:r>
              <a:rPr lang="en-US" sz="5695" strike="noStrike" u="none">
                <a:solidFill>
                  <a:srgbClr val="5A7654"/>
                </a:solidFill>
                <a:latin typeface="Aprila"/>
              </a:rPr>
              <a:t>This presentation template is free for everyone to use thanks to the following:</a:t>
            </a:r>
          </a:p>
        </p:txBody>
      </p:sp>
      <p:sp>
        <p:nvSpPr>
          <p:cNvPr name="TextBox 4" id="4"/>
          <p:cNvSpPr txBox="true"/>
          <p:nvPr/>
        </p:nvSpPr>
        <p:spPr>
          <a:xfrm rot="0">
            <a:off x="2818025" y="6596298"/>
            <a:ext cx="12651949" cy="63055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SlidesCarnival for the presentation template</a:t>
            </a:r>
          </a:p>
          <a:p>
            <a:pPr algn="ctr" marL="0" indent="0" lvl="1">
              <a:lnSpc>
                <a:spcPts val="2520"/>
              </a:lnSpc>
              <a:spcBef>
                <a:spcPct val="0"/>
              </a:spcBef>
            </a:pPr>
            <a:r>
              <a:rPr lang="en-US" sz="1800" strike="noStrike" u="none">
                <a:solidFill>
                  <a:srgbClr val="000000"/>
                </a:solidFill>
                <a:latin typeface="Walter Turncoat"/>
              </a:rPr>
              <a:t>Pexels for the photos</a:t>
            </a:r>
          </a:p>
        </p:txBody>
      </p:sp>
      <p:sp>
        <p:nvSpPr>
          <p:cNvPr name="TextBox 5" id="5"/>
          <p:cNvSpPr txBox="true"/>
          <p:nvPr/>
        </p:nvSpPr>
        <p:spPr>
          <a:xfrm rot="0">
            <a:off x="2818025" y="8191500"/>
            <a:ext cx="12651949" cy="876300"/>
          </a:xfrm>
          <a:prstGeom prst="rect">
            <a:avLst/>
          </a:prstGeom>
        </p:spPr>
        <p:txBody>
          <a:bodyPr anchor="t" rtlCol="false" tIns="0" lIns="0" bIns="0" rIns="0">
            <a:spAutoFit/>
          </a:bodyPr>
          <a:lstStyle/>
          <a:p>
            <a:pPr algn="ctr" marL="0" indent="0" lvl="0">
              <a:lnSpc>
                <a:spcPts val="6834"/>
              </a:lnSpc>
              <a:spcBef>
                <a:spcPct val="0"/>
              </a:spcBef>
            </a:pPr>
            <a:r>
              <a:rPr lang="en-US" sz="5695" strike="noStrike" u="none">
                <a:solidFill>
                  <a:srgbClr val="5A7654"/>
                </a:solidFill>
                <a:latin typeface="Aprila"/>
              </a:rPr>
              <a:t>Happy designing! </a:t>
            </a:r>
          </a:p>
        </p:txBody>
      </p:sp>
      <p:sp>
        <p:nvSpPr>
          <p:cNvPr name="Freeform 6" id="6"/>
          <p:cNvSpPr/>
          <p:nvPr/>
        </p:nvSpPr>
        <p:spPr>
          <a:xfrm flipH="false" flipV="false" rot="0">
            <a:off x="7094962" y="1028700"/>
            <a:ext cx="4098076" cy="1024519"/>
          </a:xfrm>
          <a:custGeom>
            <a:avLst/>
            <a:gdLst/>
            <a:ahLst/>
            <a:cxnLst/>
            <a:rect r="r" b="b" t="t" l="l"/>
            <a:pathLst>
              <a:path h="1024519" w="4098076">
                <a:moveTo>
                  <a:pt x="0" y="0"/>
                </a:moveTo>
                <a:lnTo>
                  <a:pt x="4098076" y="0"/>
                </a:lnTo>
                <a:lnTo>
                  <a:pt x="4098076" y="1024519"/>
                </a:lnTo>
                <a:lnTo>
                  <a:pt x="0" y="102451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2852330">
            <a:off x="13636455" y="706076"/>
            <a:ext cx="686183" cy="1459963"/>
          </a:xfrm>
          <a:custGeom>
            <a:avLst/>
            <a:gdLst/>
            <a:ahLst/>
            <a:cxnLst/>
            <a:rect r="r" b="b" t="t" l="l"/>
            <a:pathLst>
              <a:path h="1459963" w="686183">
                <a:moveTo>
                  <a:pt x="0" y="0"/>
                </a:moveTo>
                <a:lnTo>
                  <a:pt x="686183" y="0"/>
                </a:lnTo>
                <a:lnTo>
                  <a:pt x="686183" y="1459963"/>
                </a:lnTo>
                <a:lnTo>
                  <a:pt x="0" y="145996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7858188">
            <a:off x="2263924" y="7407155"/>
            <a:ext cx="972490" cy="1587739"/>
          </a:xfrm>
          <a:custGeom>
            <a:avLst/>
            <a:gdLst/>
            <a:ahLst/>
            <a:cxnLst/>
            <a:rect r="r" b="b" t="t" l="l"/>
            <a:pathLst>
              <a:path h="1587739" w="972490">
                <a:moveTo>
                  <a:pt x="0" y="0"/>
                </a:moveTo>
                <a:lnTo>
                  <a:pt x="972490" y="0"/>
                </a:lnTo>
                <a:lnTo>
                  <a:pt x="972490" y="1587740"/>
                </a:lnTo>
                <a:lnTo>
                  <a:pt x="0" y="158774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775517">
            <a:off x="1044827" y="3242897"/>
            <a:ext cx="1037844" cy="2107298"/>
          </a:xfrm>
          <a:custGeom>
            <a:avLst/>
            <a:gdLst/>
            <a:ahLst/>
            <a:cxnLst/>
            <a:rect r="r" b="b" t="t" l="l"/>
            <a:pathLst>
              <a:path h="2107298" w="1037844">
                <a:moveTo>
                  <a:pt x="0" y="0"/>
                </a:moveTo>
                <a:lnTo>
                  <a:pt x="1037844" y="0"/>
                </a:lnTo>
                <a:lnTo>
                  <a:pt x="1037844" y="2107298"/>
                </a:lnTo>
                <a:lnTo>
                  <a:pt x="0" y="210729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1642752">
            <a:off x="15648705" y="5286981"/>
            <a:ext cx="1064341" cy="1807799"/>
          </a:xfrm>
          <a:custGeom>
            <a:avLst/>
            <a:gdLst/>
            <a:ahLst/>
            <a:cxnLst/>
            <a:rect r="r" b="b" t="t" l="l"/>
            <a:pathLst>
              <a:path h="1807799" w="1064341">
                <a:moveTo>
                  <a:pt x="0" y="0"/>
                </a:moveTo>
                <a:lnTo>
                  <a:pt x="1064342" y="0"/>
                </a:lnTo>
                <a:lnTo>
                  <a:pt x="1064342" y="1807798"/>
                </a:lnTo>
                <a:lnTo>
                  <a:pt x="0" y="180779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15100388" y="9019379"/>
            <a:ext cx="1866708" cy="2381765"/>
          </a:xfrm>
          <a:custGeom>
            <a:avLst/>
            <a:gdLst/>
            <a:ahLst/>
            <a:cxnLst/>
            <a:rect r="r" b="b" t="t" l="l"/>
            <a:pathLst>
              <a:path h="2381765" w="1866708">
                <a:moveTo>
                  <a:pt x="0" y="0"/>
                </a:moveTo>
                <a:lnTo>
                  <a:pt x="1866708" y="0"/>
                </a:lnTo>
                <a:lnTo>
                  <a:pt x="1866708" y="2381765"/>
                </a:lnTo>
                <a:lnTo>
                  <a:pt x="0" y="2381765"/>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2" id="12"/>
          <p:cNvSpPr/>
          <p:nvPr/>
        </p:nvSpPr>
        <p:spPr>
          <a:xfrm flipH="false" flipV="false" rot="-2824966">
            <a:off x="3011125" y="-623396"/>
            <a:ext cx="1314544" cy="2133134"/>
          </a:xfrm>
          <a:custGeom>
            <a:avLst/>
            <a:gdLst/>
            <a:ahLst/>
            <a:cxnLst/>
            <a:rect r="r" b="b" t="t" l="l"/>
            <a:pathLst>
              <a:path h="2133134" w="1314544">
                <a:moveTo>
                  <a:pt x="0" y="0"/>
                </a:moveTo>
                <a:lnTo>
                  <a:pt x="1314544" y="0"/>
                </a:lnTo>
                <a:lnTo>
                  <a:pt x="1314544" y="2133134"/>
                </a:lnTo>
                <a:lnTo>
                  <a:pt x="0" y="213313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TextBox 3" id="3"/>
          <p:cNvSpPr txBox="true"/>
          <p:nvPr/>
        </p:nvSpPr>
        <p:spPr>
          <a:xfrm rot="0">
            <a:off x="13146699" y="5565536"/>
            <a:ext cx="4603803" cy="1259205"/>
          </a:xfrm>
          <a:prstGeom prst="rect">
            <a:avLst/>
          </a:prstGeom>
        </p:spPr>
        <p:txBody>
          <a:bodyPr anchor="t" rtlCol="false" tIns="0" lIns="0" bIns="0" rIns="0">
            <a:spAutoFit/>
          </a:bodyPr>
          <a:lstStyle/>
          <a:p>
            <a:pPr marL="0" indent="0" lvl="1">
              <a:lnSpc>
                <a:spcPts val="2520"/>
              </a:lnSpc>
              <a:spcBef>
                <a:spcPct val="0"/>
              </a:spcBef>
            </a:pPr>
            <a:r>
              <a:rPr lang="en-US" sz="1800" strike="noStrike" u="none">
                <a:solidFill>
                  <a:srgbClr val="000000"/>
                </a:solidFill>
                <a:latin typeface="Walter Turncoat"/>
              </a:rPr>
              <a:t>Click on the "Canva" button under this presentation preview. Start editing your presentation. You need to sign in to your Canva account.</a:t>
            </a:r>
          </a:p>
        </p:txBody>
      </p:sp>
      <p:sp>
        <p:nvSpPr>
          <p:cNvPr name="Freeform 4" id="4"/>
          <p:cNvSpPr/>
          <p:nvPr/>
        </p:nvSpPr>
        <p:spPr>
          <a:xfrm flipH="true" flipV="false" rot="252223">
            <a:off x="12830300" y="6930467"/>
            <a:ext cx="5843601" cy="4141652"/>
          </a:xfrm>
          <a:custGeom>
            <a:avLst/>
            <a:gdLst/>
            <a:ahLst/>
            <a:cxnLst/>
            <a:rect r="r" b="b" t="t" l="l"/>
            <a:pathLst>
              <a:path h="4141652" w="5843601">
                <a:moveTo>
                  <a:pt x="5843601" y="0"/>
                </a:moveTo>
                <a:lnTo>
                  <a:pt x="0" y="0"/>
                </a:lnTo>
                <a:lnTo>
                  <a:pt x="0" y="4141653"/>
                </a:lnTo>
                <a:lnTo>
                  <a:pt x="5843601" y="4141653"/>
                </a:lnTo>
                <a:lnTo>
                  <a:pt x="5843601" y="0"/>
                </a:lnTo>
                <a:close/>
              </a:path>
            </a:pathLst>
          </a:custGeom>
          <a:blipFill>
            <a:blip r:embed="rId3"/>
            <a:stretch>
              <a:fillRect l="0" t="0" r="0" b="0"/>
            </a:stretch>
          </a:blipFill>
        </p:spPr>
      </p:sp>
      <p:sp>
        <p:nvSpPr>
          <p:cNvPr name="Freeform 5" id="5"/>
          <p:cNvSpPr/>
          <p:nvPr/>
        </p:nvSpPr>
        <p:spPr>
          <a:xfrm flipH="false" flipV="false" rot="0">
            <a:off x="13146699" y="-136110"/>
            <a:ext cx="6593991" cy="3437118"/>
          </a:xfrm>
          <a:custGeom>
            <a:avLst/>
            <a:gdLst/>
            <a:ahLst/>
            <a:cxnLst/>
            <a:rect r="r" b="b" t="t" l="l"/>
            <a:pathLst>
              <a:path h="3437118" w="6593991">
                <a:moveTo>
                  <a:pt x="0" y="0"/>
                </a:moveTo>
                <a:lnTo>
                  <a:pt x="6593991" y="0"/>
                </a:lnTo>
                <a:lnTo>
                  <a:pt x="6593991" y="3437118"/>
                </a:lnTo>
                <a:lnTo>
                  <a:pt x="0" y="3437118"/>
                </a:lnTo>
                <a:lnTo>
                  <a:pt x="0" y="0"/>
                </a:lnTo>
                <a:close/>
              </a:path>
            </a:pathLst>
          </a:custGeom>
          <a:blipFill>
            <a:blip r:embed="rId4"/>
            <a:stretch>
              <a:fillRect l="0" t="0" r="0" b="0"/>
            </a:stretch>
          </a:blipFill>
        </p:spPr>
      </p:sp>
      <p:sp>
        <p:nvSpPr>
          <p:cNvPr name="Freeform 6" id="6"/>
          <p:cNvSpPr/>
          <p:nvPr/>
        </p:nvSpPr>
        <p:spPr>
          <a:xfrm flipH="false" flipV="false" rot="-2852330">
            <a:off x="10602036" y="106554"/>
            <a:ext cx="686183" cy="1459963"/>
          </a:xfrm>
          <a:custGeom>
            <a:avLst/>
            <a:gdLst/>
            <a:ahLst/>
            <a:cxnLst/>
            <a:rect r="r" b="b" t="t" l="l"/>
            <a:pathLst>
              <a:path h="1459963" w="686183">
                <a:moveTo>
                  <a:pt x="0" y="0"/>
                </a:moveTo>
                <a:lnTo>
                  <a:pt x="686182" y="0"/>
                </a:lnTo>
                <a:lnTo>
                  <a:pt x="686182" y="1459963"/>
                </a:lnTo>
                <a:lnTo>
                  <a:pt x="0" y="145996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7858188">
            <a:off x="5953920" y="8726616"/>
            <a:ext cx="972490" cy="1587739"/>
          </a:xfrm>
          <a:custGeom>
            <a:avLst/>
            <a:gdLst/>
            <a:ahLst/>
            <a:cxnLst/>
            <a:rect r="r" b="b" t="t" l="l"/>
            <a:pathLst>
              <a:path h="1587739" w="972490">
                <a:moveTo>
                  <a:pt x="0" y="0"/>
                </a:moveTo>
                <a:lnTo>
                  <a:pt x="972491" y="0"/>
                </a:lnTo>
                <a:lnTo>
                  <a:pt x="972491" y="1587739"/>
                </a:lnTo>
                <a:lnTo>
                  <a:pt x="0" y="158773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818919" y="1019175"/>
            <a:ext cx="14452892" cy="2371725"/>
          </a:xfrm>
          <a:prstGeom prst="rect">
            <a:avLst/>
          </a:prstGeom>
        </p:spPr>
        <p:txBody>
          <a:bodyPr anchor="t" rtlCol="false" tIns="0" lIns="0" bIns="0" rIns="0">
            <a:spAutoFit/>
          </a:bodyPr>
          <a:lstStyle/>
          <a:p>
            <a:pPr marL="0" indent="0" lvl="0">
              <a:lnSpc>
                <a:spcPts val="9360"/>
              </a:lnSpc>
            </a:pPr>
            <a:r>
              <a:rPr lang="en-US" sz="7800" strike="noStrike" u="none">
                <a:solidFill>
                  <a:srgbClr val="5A7654"/>
                </a:solidFill>
                <a:latin typeface="Aprila"/>
              </a:rPr>
              <a:t>How to Use</a:t>
            </a:r>
          </a:p>
          <a:p>
            <a:pPr marL="0" indent="0" lvl="0">
              <a:lnSpc>
                <a:spcPts val="9360"/>
              </a:lnSpc>
            </a:pPr>
            <a:r>
              <a:rPr lang="en-US" sz="7800" strike="noStrike" u="none">
                <a:solidFill>
                  <a:srgbClr val="5A7654"/>
                </a:solidFill>
                <a:latin typeface="Aprila"/>
              </a:rPr>
              <a:t>This Presentation</a:t>
            </a:r>
          </a:p>
        </p:txBody>
      </p:sp>
      <p:sp>
        <p:nvSpPr>
          <p:cNvPr name="TextBox 9" id="9"/>
          <p:cNvSpPr txBox="true"/>
          <p:nvPr/>
        </p:nvSpPr>
        <p:spPr>
          <a:xfrm rot="0">
            <a:off x="818919" y="5487679"/>
            <a:ext cx="5621247" cy="3145155"/>
          </a:xfrm>
          <a:prstGeom prst="rect">
            <a:avLst/>
          </a:prstGeom>
        </p:spPr>
        <p:txBody>
          <a:bodyPr anchor="t" rtlCol="false" tIns="0" lIns="0" bIns="0" rIns="0">
            <a:spAutoFit/>
          </a:bodyPr>
          <a:lstStyle/>
          <a:p>
            <a:pPr>
              <a:lnSpc>
                <a:spcPts val="2520"/>
              </a:lnSpc>
            </a:pPr>
            <a:r>
              <a:rPr lang="en-US" sz="1800">
                <a:solidFill>
                  <a:srgbClr val="000000"/>
                </a:solidFill>
                <a:latin typeface="Walter Turncoat"/>
              </a:rPr>
              <a:t>Click on the "Google Slides" button below this presentation preview. Make sure to sign in to your Google account. Click on "Make a copy." Start editing your presentation.</a:t>
            </a:r>
          </a:p>
          <a:p>
            <a:pPr>
              <a:lnSpc>
                <a:spcPts val="2520"/>
              </a:lnSpc>
            </a:pPr>
          </a:p>
          <a:p>
            <a:pPr>
              <a:lnSpc>
                <a:spcPts val="2520"/>
              </a:lnSpc>
            </a:pPr>
            <a:r>
              <a:rPr lang="en-US" sz="1800" u="sng">
                <a:solidFill>
                  <a:srgbClr val="000000"/>
                </a:solidFill>
                <a:latin typeface="Walter Turncoat"/>
              </a:rPr>
              <a:t>Alternative:</a:t>
            </a:r>
            <a:r>
              <a:rPr lang="en-US" sz="1800">
                <a:solidFill>
                  <a:srgbClr val="000000"/>
                </a:solidFill>
                <a:latin typeface="Walter Turncoat"/>
              </a:rPr>
              <a:t> Click on the "Share" button on the top right corner in Canva and click on "More" at the bottom of the menu. Enter "Google Drive" in the search bar and click on the GDrive icon to add this design as a Google slide in your GDrive.</a:t>
            </a:r>
          </a:p>
        </p:txBody>
      </p:sp>
      <p:sp>
        <p:nvSpPr>
          <p:cNvPr name="TextBox 10" id="10"/>
          <p:cNvSpPr txBox="true"/>
          <p:nvPr/>
        </p:nvSpPr>
        <p:spPr>
          <a:xfrm rot="0">
            <a:off x="818919" y="4414258"/>
            <a:ext cx="3729692" cy="565150"/>
          </a:xfrm>
          <a:prstGeom prst="rect">
            <a:avLst/>
          </a:prstGeom>
        </p:spPr>
        <p:txBody>
          <a:bodyPr anchor="t" rtlCol="false" tIns="0" lIns="0" bIns="0" rIns="0">
            <a:spAutoFit/>
          </a:bodyPr>
          <a:lstStyle/>
          <a:p>
            <a:pPr algn="l" marL="0" indent="0" lvl="0">
              <a:lnSpc>
                <a:spcPts val="4399"/>
              </a:lnSpc>
              <a:spcBef>
                <a:spcPct val="0"/>
              </a:spcBef>
            </a:pPr>
            <a:r>
              <a:rPr lang="en-US" sz="3999" strike="noStrike" u="none">
                <a:solidFill>
                  <a:srgbClr val="5D4828"/>
                </a:solidFill>
                <a:latin typeface="Walter Turncoat"/>
              </a:rPr>
              <a:t>Google Slides</a:t>
            </a:r>
          </a:p>
        </p:txBody>
      </p:sp>
      <p:sp>
        <p:nvSpPr>
          <p:cNvPr name="TextBox 11" id="11"/>
          <p:cNvSpPr txBox="true"/>
          <p:nvPr/>
        </p:nvSpPr>
        <p:spPr>
          <a:xfrm rot="0">
            <a:off x="7359487" y="5505370"/>
            <a:ext cx="4914227" cy="3145155"/>
          </a:xfrm>
          <a:prstGeom prst="rect">
            <a:avLst/>
          </a:prstGeom>
        </p:spPr>
        <p:txBody>
          <a:bodyPr anchor="t" rtlCol="false" tIns="0" lIns="0" bIns="0" rIns="0">
            <a:spAutoFit/>
          </a:bodyPr>
          <a:lstStyle/>
          <a:p>
            <a:pPr>
              <a:lnSpc>
                <a:spcPts val="2520"/>
              </a:lnSpc>
            </a:pPr>
            <a:r>
              <a:rPr lang="en-US" sz="1800" strike="noStrike">
                <a:solidFill>
                  <a:srgbClr val="000000"/>
                </a:solidFill>
                <a:latin typeface="Walter Turncoat"/>
              </a:rPr>
              <a:t>Click on the "PowerPoint" button below</a:t>
            </a:r>
          </a:p>
          <a:p>
            <a:pPr>
              <a:lnSpc>
                <a:spcPts val="2520"/>
              </a:lnSpc>
            </a:pPr>
            <a:r>
              <a:rPr lang="en-US" sz="1800" strike="noStrike">
                <a:solidFill>
                  <a:srgbClr val="000000"/>
                </a:solidFill>
                <a:latin typeface="Walter Turncoat"/>
              </a:rPr>
              <a:t>this presentation preview. Start editing your presentation.</a:t>
            </a:r>
          </a:p>
          <a:p>
            <a:pPr>
              <a:lnSpc>
                <a:spcPts val="2520"/>
              </a:lnSpc>
            </a:pPr>
          </a:p>
          <a:p>
            <a:pPr>
              <a:lnSpc>
                <a:spcPts val="2520"/>
              </a:lnSpc>
            </a:pPr>
            <a:r>
              <a:rPr lang="en-US" sz="1800" strike="noStrike" u="sng">
                <a:solidFill>
                  <a:srgbClr val="000000"/>
                </a:solidFill>
                <a:latin typeface="Walter Turncoat"/>
              </a:rPr>
              <a:t>Alternative:</a:t>
            </a:r>
            <a:r>
              <a:rPr lang="en-US" sz="1800" strike="noStrike">
                <a:solidFill>
                  <a:srgbClr val="000000"/>
                </a:solidFill>
                <a:latin typeface="Walter Turncoat"/>
              </a:rPr>
              <a:t> From Canva template file, Click on the "Share" button on the top right corner in Canva and click on "More" at the bottom of the menu. Enter "PowerPoint" in the search bar and click on the PowerPoint icon to download.</a:t>
            </a:r>
          </a:p>
        </p:txBody>
      </p:sp>
      <p:sp>
        <p:nvSpPr>
          <p:cNvPr name="TextBox 12" id="12"/>
          <p:cNvSpPr txBox="true"/>
          <p:nvPr/>
        </p:nvSpPr>
        <p:spPr>
          <a:xfrm rot="0">
            <a:off x="7359487" y="4414258"/>
            <a:ext cx="4115975" cy="565150"/>
          </a:xfrm>
          <a:prstGeom prst="rect">
            <a:avLst/>
          </a:prstGeom>
        </p:spPr>
        <p:txBody>
          <a:bodyPr anchor="t" rtlCol="false" tIns="0" lIns="0" bIns="0" rIns="0">
            <a:spAutoFit/>
          </a:bodyPr>
          <a:lstStyle/>
          <a:p>
            <a:pPr marL="0" indent="0" lvl="0">
              <a:lnSpc>
                <a:spcPts val="4399"/>
              </a:lnSpc>
              <a:spcBef>
                <a:spcPct val="0"/>
              </a:spcBef>
            </a:pPr>
            <a:r>
              <a:rPr lang="en-US" sz="3999" strike="noStrike" u="none">
                <a:solidFill>
                  <a:srgbClr val="5D4828"/>
                </a:solidFill>
                <a:latin typeface="Walter Turncoat"/>
              </a:rPr>
              <a:t>PowerPoint</a:t>
            </a:r>
          </a:p>
        </p:txBody>
      </p:sp>
      <p:sp>
        <p:nvSpPr>
          <p:cNvPr name="TextBox 13" id="13"/>
          <p:cNvSpPr txBox="true"/>
          <p:nvPr/>
        </p:nvSpPr>
        <p:spPr>
          <a:xfrm rot="0">
            <a:off x="13146699" y="4414258"/>
            <a:ext cx="5141301" cy="565150"/>
          </a:xfrm>
          <a:prstGeom prst="rect">
            <a:avLst/>
          </a:prstGeom>
        </p:spPr>
        <p:txBody>
          <a:bodyPr anchor="t" rtlCol="false" tIns="0" lIns="0" bIns="0" rIns="0">
            <a:spAutoFit/>
          </a:bodyPr>
          <a:lstStyle/>
          <a:p>
            <a:pPr marL="0" indent="0" lvl="0">
              <a:lnSpc>
                <a:spcPts val="4399"/>
              </a:lnSpc>
              <a:spcBef>
                <a:spcPct val="0"/>
              </a:spcBef>
            </a:pPr>
            <a:r>
              <a:rPr lang="en-US" sz="3999" strike="noStrike" u="none">
                <a:solidFill>
                  <a:srgbClr val="5D4828"/>
                </a:solidFill>
                <a:latin typeface="Walter Turncoat"/>
              </a:rPr>
              <a:t>Canva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grpSp>
        <p:nvGrpSpPr>
          <p:cNvPr name="Group 3" id="3"/>
          <p:cNvGrpSpPr/>
          <p:nvPr/>
        </p:nvGrpSpPr>
        <p:grpSpPr>
          <a:xfrm rot="0">
            <a:off x="3314616" y="3869554"/>
            <a:ext cx="11658768" cy="3041305"/>
            <a:chOff x="0" y="0"/>
            <a:chExt cx="15545024" cy="4055073"/>
          </a:xfrm>
        </p:grpSpPr>
        <p:sp>
          <p:nvSpPr>
            <p:cNvPr name="TextBox 4" id="4"/>
            <p:cNvSpPr txBox="true"/>
            <p:nvPr/>
          </p:nvSpPr>
          <p:spPr>
            <a:xfrm rot="0">
              <a:off x="0" y="9525"/>
              <a:ext cx="7002289" cy="618801"/>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Write an agenda here.</a:t>
              </a:r>
            </a:p>
          </p:txBody>
        </p:sp>
        <p:sp>
          <p:nvSpPr>
            <p:cNvPr name="TextBox 5" id="5"/>
            <p:cNvSpPr txBox="true"/>
            <p:nvPr/>
          </p:nvSpPr>
          <p:spPr>
            <a:xfrm rot="0">
              <a:off x="8542736" y="9525"/>
              <a:ext cx="7002289" cy="618801"/>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Write an agenda here.</a:t>
              </a:r>
            </a:p>
          </p:txBody>
        </p:sp>
        <p:sp>
          <p:nvSpPr>
            <p:cNvPr name="TextBox 6" id="6"/>
            <p:cNvSpPr txBox="true"/>
            <p:nvPr/>
          </p:nvSpPr>
          <p:spPr>
            <a:xfrm rot="0">
              <a:off x="0" y="1151774"/>
              <a:ext cx="7002289" cy="618801"/>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Write an agenda here.</a:t>
              </a:r>
            </a:p>
          </p:txBody>
        </p:sp>
        <p:sp>
          <p:nvSpPr>
            <p:cNvPr name="TextBox 7" id="7"/>
            <p:cNvSpPr txBox="true"/>
            <p:nvPr/>
          </p:nvSpPr>
          <p:spPr>
            <a:xfrm rot="0">
              <a:off x="8542736" y="1151774"/>
              <a:ext cx="7002289" cy="618801"/>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Write an agenda here.</a:t>
              </a:r>
            </a:p>
          </p:txBody>
        </p:sp>
        <p:sp>
          <p:nvSpPr>
            <p:cNvPr name="TextBox 8" id="8"/>
            <p:cNvSpPr txBox="true"/>
            <p:nvPr/>
          </p:nvSpPr>
          <p:spPr>
            <a:xfrm rot="0">
              <a:off x="0" y="2294023"/>
              <a:ext cx="7002289" cy="618801"/>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Write an agenda here.</a:t>
              </a:r>
            </a:p>
          </p:txBody>
        </p:sp>
        <p:sp>
          <p:nvSpPr>
            <p:cNvPr name="TextBox 9" id="9"/>
            <p:cNvSpPr txBox="true"/>
            <p:nvPr/>
          </p:nvSpPr>
          <p:spPr>
            <a:xfrm rot="0">
              <a:off x="8542736" y="2294023"/>
              <a:ext cx="7002289" cy="618801"/>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Write an agenda here.</a:t>
              </a:r>
            </a:p>
          </p:txBody>
        </p:sp>
        <p:sp>
          <p:nvSpPr>
            <p:cNvPr name="TextBox 10" id="10"/>
            <p:cNvSpPr txBox="true"/>
            <p:nvPr/>
          </p:nvSpPr>
          <p:spPr>
            <a:xfrm rot="0">
              <a:off x="0" y="3436272"/>
              <a:ext cx="7002289" cy="618801"/>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Write an agenda here.</a:t>
              </a:r>
            </a:p>
          </p:txBody>
        </p:sp>
        <p:sp>
          <p:nvSpPr>
            <p:cNvPr name="TextBox 11" id="11"/>
            <p:cNvSpPr txBox="true"/>
            <p:nvPr/>
          </p:nvSpPr>
          <p:spPr>
            <a:xfrm rot="0">
              <a:off x="8542736" y="3436272"/>
              <a:ext cx="7002289" cy="618801"/>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Write an agenda here.</a:t>
              </a:r>
            </a:p>
          </p:txBody>
        </p:sp>
      </p:grpSp>
      <p:sp>
        <p:nvSpPr>
          <p:cNvPr name="TextBox 12" id="12"/>
          <p:cNvSpPr txBox="true"/>
          <p:nvPr/>
        </p:nvSpPr>
        <p:spPr>
          <a:xfrm rot="0">
            <a:off x="2320756" y="1716904"/>
            <a:ext cx="13646489" cy="1190625"/>
          </a:xfrm>
          <a:prstGeom prst="rect">
            <a:avLst/>
          </a:prstGeom>
        </p:spPr>
        <p:txBody>
          <a:bodyPr anchor="t" rtlCol="false" tIns="0" lIns="0" bIns="0" rIns="0">
            <a:spAutoFit/>
          </a:bodyPr>
          <a:lstStyle/>
          <a:p>
            <a:pPr algn="ctr" marL="0" indent="0" lvl="0">
              <a:lnSpc>
                <a:spcPts val="9360"/>
              </a:lnSpc>
              <a:spcBef>
                <a:spcPct val="0"/>
              </a:spcBef>
            </a:pPr>
            <a:r>
              <a:rPr lang="en-US" sz="7800" strike="noStrike" u="none">
                <a:solidFill>
                  <a:srgbClr val="5A7654"/>
                </a:solidFill>
                <a:latin typeface="Aprila"/>
              </a:rPr>
              <a:t>Add an Agenda Page</a:t>
            </a:r>
          </a:p>
        </p:txBody>
      </p:sp>
      <p:sp>
        <p:nvSpPr>
          <p:cNvPr name="Freeform 13" id="13"/>
          <p:cNvSpPr/>
          <p:nvPr/>
        </p:nvSpPr>
        <p:spPr>
          <a:xfrm flipH="false" flipV="false" rot="3429222">
            <a:off x="14873001" y="6491222"/>
            <a:ext cx="4772597" cy="5873966"/>
          </a:xfrm>
          <a:custGeom>
            <a:avLst/>
            <a:gdLst/>
            <a:ahLst/>
            <a:cxnLst/>
            <a:rect r="r" b="b" t="t" l="l"/>
            <a:pathLst>
              <a:path h="5873966" w="4772597">
                <a:moveTo>
                  <a:pt x="0" y="0"/>
                </a:moveTo>
                <a:lnTo>
                  <a:pt x="4772598" y="0"/>
                </a:lnTo>
                <a:lnTo>
                  <a:pt x="4772598" y="5873966"/>
                </a:lnTo>
                <a:lnTo>
                  <a:pt x="0" y="5873966"/>
                </a:lnTo>
                <a:lnTo>
                  <a:pt x="0" y="0"/>
                </a:lnTo>
                <a:close/>
              </a:path>
            </a:pathLst>
          </a:custGeom>
          <a:blipFill>
            <a:blip r:embed="rId3"/>
            <a:stretch>
              <a:fillRect l="0" t="0" r="0" b="0"/>
            </a:stretch>
          </a:blipFill>
        </p:spPr>
      </p:sp>
      <p:sp>
        <p:nvSpPr>
          <p:cNvPr name="Freeform 14" id="14"/>
          <p:cNvSpPr/>
          <p:nvPr/>
        </p:nvSpPr>
        <p:spPr>
          <a:xfrm flipH="false" flipV="true" rot="7375791">
            <a:off x="-1468810" y="6321317"/>
            <a:ext cx="4772597" cy="5873966"/>
          </a:xfrm>
          <a:custGeom>
            <a:avLst/>
            <a:gdLst/>
            <a:ahLst/>
            <a:cxnLst/>
            <a:rect r="r" b="b" t="t" l="l"/>
            <a:pathLst>
              <a:path h="5873966" w="4772597">
                <a:moveTo>
                  <a:pt x="0" y="5873966"/>
                </a:moveTo>
                <a:lnTo>
                  <a:pt x="4772598" y="5873966"/>
                </a:lnTo>
                <a:lnTo>
                  <a:pt x="4772598" y="0"/>
                </a:lnTo>
                <a:lnTo>
                  <a:pt x="0" y="0"/>
                </a:lnTo>
                <a:lnTo>
                  <a:pt x="0" y="5873966"/>
                </a:lnTo>
                <a:close/>
              </a:path>
            </a:pathLst>
          </a:custGeom>
          <a:blipFill>
            <a:blip r:embed="rId3"/>
            <a:stretch>
              <a:fillRect l="0" t="0" r="0" b="0"/>
            </a:stretch>
          </a:blipFill>
        </p:spPr>
      </p:sp>
      <p:sp>
        <p:nvSpPr>
          <p:cNvPr name="Freeform 15" id="15"/>
          <p:cNvSpPr/>
          <p:nvPr/>
        </p:nvSpPr>
        <p:spPr>
          <a:xfrm flipH="false" flipV="false" rot="0">
            <a:off x="2456588" y="7516806"/>
            <a:ext cx="13652850" cy="3822798"/>
          </a:xfrm>
          <a:custGeom>
            <a:avLst/>
            <a:gdLst/>
            <a:ahLst/>
            <a:cxnLst/>
            <a:rect r="r" b="b" t="t" l="l"/>
            <a:pathLst>
              <a:path h="3822798" w="13652850">
                <a:moveTo>
                  <a:pt x="0" y="0"/>
                </a:moveTo>
                <a:lnTo>
                  <a:pt x="13652851" y="0"/>
                </a:lnTo>
                <a:lnTo>
                  <a:pt x="13652851" y="3822798"/>
                </a:lnTo>
                <a:lnTo>
                  <a:pt x="0" y="382279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false" flipV="false" rot="2017359">
            <a:off x="16639732" y="4336557"/>
            <a:ext cx="1037844" cy="2107298"/>
          </a:xfrm>
          <a:custGeom>
            <a:avLst/>
            <a:gdLst/>
            <a:ahLst/>
            <a:cxnLst/>
            <a:rect r="r" b="b" t="t" l="l"/>
            <a:pathLst>
              <a:path h="2107298" w="1037844">
                <a:moveTo>
                  <a:pt x="0" y="0"/>
                </a:moveTo>
                <a:lnTo>
                  <a:pt x="1037845" y="0"/>
                </a:lnTo>
                <a:lnTo>
                  <a:pt x="1037845" y="2107298"/>
                </a:lnTo>
                <a:lnTo>
                  <a:pt x="0" y="21072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1642752">
            <a:off x="1788585" y="4603641"/>
            <a:ext cx="1064341" cy="1807799"/>
          </a:xfrm>
          <a:custGeom>
            <a:avLst/>
            <a:gdLst/>
            <a:ahLst/>
            <a:cxnLst/>
            <a:rect r="r" b="b" t="t" l="l"/>
            <a:pathLst>
              <a:path h="1807799" w="1064341">
                <a:moveTo>
                  <a:pt x="0" y="0"/>
                </a:moveTo>
                <a:lnTo>
                  <a:pt x="1064341" y="0"/>
                </a:lnTo>
                <a:lnTo>
                  <a:pt x="1064341" y="1807798"/>
                </a:lnTo>
                <a:lnTo>
                  <a:pt x="0" y="180779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8" id="18"/>
          <p:cNvSpPr/>
          <p:nvPr/>
        </p:nvSpPr>
        <p:spPr>
          <a:xfrm flipH="false" flipV="false" rot="-2824966">
            <a:off x="16047503" y="-160018"/>
            <a:ext cx="1314544" cy="2133134"/>
          </a:xfrm>
          <a:custGeom>
            <a:avLst/>
            <a:gdLst/>
            <a:ahLst/>
            <a:cxnLst/>
            <a:rect r="r" b="b" t="t" l="l"/>
            <a:pathLst>
              <a:path h="2133134" w="1314544">
                <a:moveTo>
                  <a:pt x="0" y="0"/>
                </a:moveTo>
                <a:lnTo>
                  <a:pt x="1314544" y="0"/>
                </a:lnTo>
                <a:lnTo>
                  <a:pt x="1314544" y="2133134"/>
                </a:lnTo>
                <a:lnTo>
                  <a:pt x="0" y="213313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Freeform 3" id="3"/>
          <p:cNvSpPr/>
          <p:nvPr/>
        </p:nvSpPr>
        <p:spPr>
          <a:xfrm flipH="false" flipV="false" rot="0">
            <a:off x="1518823" y="3237087"/>
            <a:ext cx="4115858" cy="2752480"/>
          </a:xfrm>
          <a:custGeom>
            <a:avLst/>
            <a:gdLst/>
            <a:ahLst/>
            <a:cxnLst/>
            <a:rect r="r" b="b" t="t" l="l"/>
            <a:pathLst>
              <a:path h="2752480" w="4115858">
                <a:moveTo>
                  <a:pt x="0" y="0"/>
                </a:moveTo>
                <a:lnTo>
                  <a:pt x="4115858" y="0"/>
                </a:lnTo>
                <a:lnTo>
                  <a:pt x="4115858" y="2752480"/>
                </a:lnTo>
                <a:lnTo>
                  <a:pt x="0" y="2752480"/>
                </a:lnTo>
                <a:lnTo>
                  <a:pt x="0" y="0"/>
                </a:lnTo>
                <a:close/>
              </a:path>
            </a:pathLst>
          </a:custGeom>
          <a:blipFill>
            <a:blip r:embed="rId3"/>
            <a:stretch>
              <a:fillRect l="0" t="0" r="0" b="0"/>
            </a:stretch>
          </a:blipFill>
        </p:spPr>
      </p:sp>
      <p:sp>
        <p:nvSpPr>
          <p:cNvPr name="Freeform 4" id="4"/>
          <p:cNvSpPr/>
          <p:nvPr/>
        </p:nvSpPr>
        <p:spPr>
          <a:xfrm flipH="false" flipV="false" rot="0">
            <a:off x="13015788" y="2975088"/>
            <a:ext cx="3530460" cy="2691976"/>
          </a:xfrm>
          <a:custGeom>
            <a:avLst/>
            <a:gdLst/>
            <a:ahLst/>
            <a:cxnLst/>
            <a:rect r="r" b="b" t="t" l="l"/>
            <a:pathLst>
              <a:path h="2691976" w="3530460">
                <a:moveTo>
                  <a:pt x="0" y="0"/>
                </a:moveTo>
                <a:lnTo>
                  <a:pt x="3530460" y="0"/>
                </a:lnTo>
                <a:lnTo>
                  <a:pt x="3530460" y="2691976"/>
                </a:lnTo>
                <a:lnTo>
                  <a:pt x="0" y="2691976"/>
                </a:lnTo>
                <a:lnTo>
                  <a:pt x="0" y="0"/>
                </a:lnTo>
                <a:close/>
              </a:path>
            </a:pathLst>
          </a:custGeom>
          <a:blipFill>
            <a:blip r:embed="rId4"/>
            <a:stretch>
              <a:fillRect l="0" t="0" r="0" b="0"/>
            </a:stretch>
          </a:blipFill>
        </p:spPr>
      </p:sp>
      <p:sp>
        <p:nvSpPr>
          <p:cNvPr name="Freeform 5" id="5"/>
          <p:cNvSpPr/>
          <p:nvPr/>
        </p:nvSpPr>
        <p:spPr>
          <a:xfrm flipH="false" flipV="false" rot="0">
            <a:off x="4386810" y="-174400"/>
            <a:ext cx="9329190" cy="6298975"/>
          </a:xfrm>
          <a:custGeom>
            <a:avLst/>
            <a:gdLst/>
            <a:ahLst/>
            <a:cxnLst/>
            <a:rect r="r" b="b" t="t" l="l"/>
            <a:pathLst>
              <a:path h="6298975" w="9329190">
                <a:moveTo>
                  <a:pt x="0" y="0"/>
                </a:moveTo>
                <a:lnTo>
                  <a:pt x="9329190" y="0"/>
                </a:lnTo>
                <a:lnTo>
                  <a:pt x="9329190" y="6298975"/>
                </a:lnTo>
                <a:lnTo>
                  <a:pt x="0" y="6298975"/>
                </a:lnTo>
                <a:lnTo>
                  <a:pt x="0" y="0"/>
                </a:lnTo>
                <a:close/>
              </a:path>
            </a:pathLst>
          </a:custGeom>
          <a:blipFill>
            <a:blip r:embed="rId5"/>
            <a:stretch>
              <a:fillRect l="0" t="-74743" r="0" b="-18859"/>
            </a:stretch>
          </a:blipFill>
        </p:spPr>
      </p:sp>
      <p:sp>
        <p:nvSpPr>
          <p:cNvPr name="Freeform 6" id="6"/>
          <p:cNvSpPr/>
          <p:nvPr/>
        </p:nvSpPr>
        <p:spPr>
          <a:xfrm flipH="false" flipV="false" rot="1876077">
            <a:off x="2147340" y="7868804"/>
            <a:ext cx="679026" cy="1052754"/>
          </a:xfrm>
          <a:custGeom>
            <a:avLst/>
            <a:gdLst/>
            <a:ahLst/>
            <a:cxnLst/>
            <a:rect r="r" b="b" t="t" l="l"/>
            <a:pathLst>
              <a:path h="1052754" w="679026">
                <a:moveTo>
                  <a:pt x="0" y="0"/>
                </a:moveTo>
                <a:lnTo>
                  <a:pt x="679027" y="0"/>
                </a:lnTo>
                <a:lnTo>
                  <a:pt x="679027" y="1052754"/>
                </a:lnTo>
                <a:lnTo>
                  <a:pt x="0" y="105275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6133568" y="6051003"/>
            <a:ext cx="1195285" cy="2069757"/>
          </a:xfrm>
          <a:custGeom>
            <a:avLst/>
            <a:gdLst/>
            <a:ahLst/>
            <a:cxnLst/>
            <a:rect r="r" b="b" t="t" l="l"/>
            <a:pathLst>
              <a:path h="2069757" w="1195285">
                <a:moveTo>
                  <a:pt x="0" y="0"/>
                </a:moveTo>
                <a:lnTo>
                  <a:pt x="1195285" y="0"/>
                </a:lnTo>
                <a:lnTo>
                  <a:pt x="1195285" y="2069757"/>
                </a:lnTo>
                <a:lnTo>
                  <a:pt x="0" y="206975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8" id="8"/>
          <p:cNvSpPr txBox="true"/>
          <p:nvPr/>
        </p:nvSpPr>
        <p:spPr>
          <a:xfrm rot="0">
            <a:off x="5634681" y="6313417"/>
            <a:ext cx="7018638" cy="2371725"/>
          </a:xfrm>
          <a:prstGeom prst="rect">
            <a:avLst/>
          </a:prstGeom>
        </p:spPr>
        <p:txBody>
          <a:bodyPr anchor="t" rtlCol="false" tIns="0" lIns="0" bIns="0" rIns="0">
            <a:spAutoFit/>
          </a:bodyPr>
          <a:lstStyle/>
          <a:p>
            <a:pPr algn="ctr" marL="0" indent="0" lvl="0">
              <a:lnSpc>
                <a:spcPts val="9374"/>
              </a:lnSpc>
              <a:spcBef>
                <a:spcPct val="0"/>
              </a:spcBef>
            </a:pPr>
            <a:r>
              <a:rPr lang="en-US" sz="7811" strike="noStrike" u="none">
                <a:solidFill>
                  <a:srgbClr val="5A7654"/>
                </a:solidFill>
                <a:latin typeface="Aprila"/>
              </a:rPr>
              <a:t>Welcome To Presentation</a:t>
            </a:r>
          </a:p>
        </p:txBody>
      </p:sp>
      <p:sp>
        <p:nvSpPr>
          <p:cNvPr name="TextBox 9" id="9"/>
          <p:cNvSpPr txBox="true"/>
          <p:nvPr/>
        </p:nvSpPr>
        <p:spPr>
          <a:xfrm rot="0">
            <a:off x="4386810" y="8973698"/>
            <a:ext cx="9329190" cy="944880"/>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I'm Rain, and I'll be sharing with you my beautiful ideas. Follow me at @reallygreatsite to learn more. </a:t>
            </a:r>
          </a:p>
          <a:p>
            <a:pPr algn="ctr" marL="0" indent="0" lvl="1">
              <a:lnSpc>
                <a:spcPts val="2520"/>
              </a:lnSpc>
              <a:spcBef>
                <a:spcPct val="0"/>
              </a:spcBef>
            </a:pPr>
          </a:p>
        </p:txBody>
      </p:sp>
      <p:sp>
        <p:nvSpPr>
          <p:cNvPr name="Freeform 10" id="10"/>
          <p:cNvSpPr/>
          <p:nvPr/>
        </p:nvSpPr>
        <p:spPr>
          <a:xfrm flipH="false" flipV="false" rot="8011481">
            <a:off x="-1373552" y="-149152"/>
            <a:ext cx="6593991" cy="3437118"/>
          </a:xfrm>
          <a:custGeom>
            <a:avLst/>
            <a:gdLst/>
            <a:ahLst/>
            <a:cxnLst/>
            <a:rect r="r" b="b" t="t" l="l"/>
            <a:pathLst>
              <a:path h="3437118" w="6593991">
                <a:moveTo>
                  <a:pt x="0" y="0"/>
                </a:moveTo>
                <a:lnTo>
                  <a:pt x="6593991" y="0"/>
                </a:lnTo>
                <a:lnTo>
                  <a:pt x="6593991" y="3437118"/>
                </a:lnTo>
                <a:lnTo>
                  <a:pt x="0" y="3437118"/>
                </a:lnTo>
                <a:lnTo>
                  <a:pt x="0" y="0"/>
                </a:lnTo>
                <a:close/>
              </a:path>
            </a:pathLst>
          </a:custGeom>
          <a:blipFill>
            <a:blip r:embed="rId10"/>
            <a:stretch>
              <a:fillRect l="0" t="0" r="0" b="0"/>
            </a:stretch>
          </a:blipFill>
        </p:spPr>
      </p:sp>
      <p:sp>
        <p:nvSpPr>
          <p:cNvPr name="Freeform 11" id="11"/>
          <p:cNvSpPr/>
          <p:nvPr/>
        </p:nvSpPr>
        <p:spPr>
          <a:xfrm flipH="false" flipV="true" rot="2456364">
            <a:off x="12836572" y="-149152"/>
            <a:ext cx="6593991" cy="3437118"/>
          </a:xfrm>
          <a:custGeom>
            <a:avLst/>
            <a:gdLst/>
            <a:ahLst/>
            <a:cxnLst/>
            <a:rect r="r" b="b" t="t" l="l"/>
            <a:pathLst>
              <a:path h="3437118" w="6593991">
                <a:moveTo>
                  <a:pt x="0" y="3437118"/>
                </a:moveTo>
                <a:lnTo>
                  <a:pt x="6593992" y="3437118"/>
                </a:lnTo>
                <a:lnTo>
                  <a:pt x="6593992" y="0"/>
                </a:lnTo>
                <a:lnTo>
                  <a:pt x="0" y="0"/>
                </a:lnTo>
                <a:lnTo>
                  <a:pt x="0" y="3437118"/>
                </a:lnTo>
                <a:close/>
              </a:path>
            </a:pathLst>
          </a:custGeom>
          <a:blipFill>
            <a:blip r:embed="rId10"/>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grpSp>
        <p:nvGrpSpPr>
          <p:cNvPr name="Group 3" id="3"/>
          <p:cNvGrpSpPr/>
          <p:nvPr/>
        </p:nvGrpSpPr>
        <p:grpSpPr>
          <a:xfrm rot="0">
            <a:off x="684255" y="3063038"/>
            <a:ext cx="4829972" cy="4577964"/>
            <a:chOff x="0" y="0"/>
            <a:chExt cx="6439963" cy="6103952"/>
          </a:xfrm>
        </p:grpSpPr>
        <p:pic>
          <p:nvPicPr>
            <p:cNvPr name="Picture 4" id="4"/>
            <p:cNvPicPr>
              <a:picLocks noChangeAspect="true"/>
            </p:cNvPicPr>
            <p:nvPr/>
          </p:nvPicPr>
          <p:blipFill>
            <a:blip r:embed="rId3"/>
            <a:srcRect l="0" t="10191" r="0" b="10191"/>
            <a:stretch>
              <a:fillRect/>
            </a:stretch>
          </p:blipFill>
          <p:spPr>
            <a:xfrm flipH="false" flipV="false">
              <a:off x="0" y="0"/>
              <a:ext cx="6439963" cy="6103952"/>
            </a:xfrm>
            <a:prstGeom prst="rect">
              <a:avLst/>
            </a:prstGeom>
          </p:spPr>
        </p:pic>
      </p:grpSp>
      <p:grpSp>
        <p:nvGrpSpPr>
          <p:cNvPr name="Group 5" id="5"/>
          <p:cNvGrpSpPr/>
          <p:nvPr/>
        </p:nvGrpSpPr>
        <p:grpSpPr>
          <a:xfrm rot="0">
            <a:off x="6183037" y="2780270"/>
            <a:ext cx="5921926" cy="5143500"/>
            <a:chOff x="0" y="0"/>
            <a:chExt cx="7895901" cy="6858000"/>
          </a:xfrm>
        </p:grpSpPr>
        <p:pic>
          <p:nvPicPr>
            <p:cNvPr name="Picture 6" id="6"/>
            <p:cNvPicPr>
              <a:picLocks noChangeAspect="true"/>
            </p:cNvPicPr>
            <p:nvPr/>
          </p:nvPicPr>
          <p:blipFill>
            <a:blip r:embed="rId4"/>
            <a:srcRect l="0" t="23604" r="0" b="6911"/>
            <a:stretch>
              <a:fillRect/>
            </a:stretch>
          </p:blipFill>
          <p:spPr>
            <a:xfrm flipH="false" flipV="false">
              <a:off x="0" y="0"/>
              <a:ext cx="7895901" cy="6858000"/>
            </a:xfrm>
            <a:prstGeom prst="rect">
              <a:avLst/>
            </a:prstGeom>
          </p:spPr>
        </p:pic>
      </p:grpSp>
      <p:grpSp>
        <p:nvGrpSpPr>
          <p:cNvPr name="Group 7" id="7"/>
          <p:cNvGrpSpPr/>
          <p:nvPr/>
        </p:nvGrpSpPr>
        <p:grpSpPr>
          <a:xfrm rot="0">
            <a:off x="12259422" y="2780270"/>
            <a:ext cx="5858672" cy="5143500"/>
            <a:chOff x="0" y="0"/>
            <a:chExt cx="7811563" cy="6858000"/>
          </a:xfrm>
        </p:grpSpPr>
        <p:pic>
          <p:nvPicPr>
            <p:cNvPr name="Picture 8" id="8"/>
            <p:cNvPicPr>
              <a:picLocks noChangeAspect="true"/>
            </p:cNvPicPr>
            <p:nvPr/>
          </p:nvPicPr>
          <p:blipFill>
            <a:blip r:embed="rId5"/>
            <a:srcRect l="0" t="27959" r="0" b="1806"/>
            <a:stretch>
              <a:fillRect/>
            </a:stretch>
          </p:blipFill>
          <p:spPr>
            <a:xfrm flipH="false" flipV="false">
              <a:off x="0" y="0"/>
              <a:ext cx="7811563" cy="6858000"/>
            </a:xfrm>
            <a:prstGeom prst="rect">
              <a:avLst/>
            </a:prstGeom>
          </p:spPr>
        </p:pic>
      </p:grpSp>
      <p:sp>
        <p:nvSpPr>
          <p:cNvPr name="TextBox 9" id="9"/>
          <p:cNvSpPr txBox="true"/>
          <p:nvPr/>
        </p:nvSpPr>
        <p:spPr>
          <a:xfrm rot="0">
            <a:off x="2804984" y="897259"/>
            <a:ext cx="12678032" cy="1190625"/>
          </a:xfrm>
          <a:prstGeom prst="rect">
            <a:avLst/>
          </a:prstGeom>
        </p:spPr>
        <p:txBody>
          <a:bodyPr anchor="t" rtlCol="false" tIns="0" lIns="0" bIns="0" rIns="0">
            <a:spAutoFit/>
          </a:bodyPr>
          <a:lstStyle/>
          <a:p>
            <a:pPr algn="ctr" marL="0" indent="0" lvl="0">
              <a:lnSpc>
                <a:spcPts val="9360"/>
              </a:lnSpc>
              <a:spcBef>
                <a:spcPct val="0"/>
              </a:spcBef>
            </a:pPr>
            <a:r>
              <a:rPr lang="en-US" sz="7800" strike="noStrike" u="none">
                <a:solidFill>
                  <a:srgbClr val="5A7654"/>
                </a:solidFill>
                <a:latin typeface="Aprila"/>
              </a:rPr>
              <a:t>Write Your Idea</a:t>
            </a:r>
          </a:p>
        </p:txBody>
      </p:sp>
      <p:sp>
        <p:nvSpPr>
          <p:cNvPr name="Freeform 10" id="10"/>
          <p:cNvSpPr/>
          <p:nvPr/>
        </p:nvSpPr>
        <p:spPr>
          <a:xfrm flipH="false" flipV="false" rot="0">
            <a:off x="15798227" y="461724"/>
            <a:ext cx="3132586" cy="2795833"/>
          </a:xfrm>
          <a:custGeom>
            <a:avLst/>
            <a:gdLst/>
            <a:ahLst/>
            <a:cxnLst/>
            <a:rect r="r" b="b" t="t" l="l"/>
            <a:pathLst>
              <a:path h="2795833" w="3132586">
                <a:moveTo>
                  <a:pt x="0" y="0"/>
                </a:moveTo>
                <a:lnTo>
                  <a:pt x="3132585" y="0"/>
                </a:lnTo>
                <a:lnTo>
                  <a:pt x="3132585" y="2795832"/>
                </a:lnTo>
                <a:lnTo>
                  <a:pt x="0" y="2795832"/>
                </a:lnTo>
                <a:lnTo>
                  <a:pt x="0" y="0"/>
                </a:lnTo>
                <a:close/>
              </a:path>
            </a:pathLst>
          </a:custGeom>
          <a:blipFill>
            <a:blip r:embed="rId6"/>
            <a:stretch>
              <a:fillRect l="0" t="0" r="0" b="0"/>
            </a:stretch>
          </a:blipFill>
        </p:spPr>
      </p:sp>
      <p:sp>
        <p:nvSpPr>
          <p:cNvPr name="Freeform 11" id="11"/>
          <p:cNvSpPr/>
          <p:nvPr/>
        </p:nvSpPr>
        <p:spPr>
          <a:xfrm flipH="false" flipV="false" rot="1379095">
            <a:off x="-316160" y="93731"/>
            <a:ext cx="2806574" cy="3253791"/>
          </a:xfrm>
          <a:custGeom>
            <a:avLst/>
            <a:gdLst/>
            <a:ahLst/>
            <a:cxnLst/>
            <a:rect r="r" b="b" t="t" l="l"/>
            <a:pathLst>
              <a:path h="3253791" w="2806574">
                <a:moveTo>
                  <a:pt x="0" y="0"/>
                </a:moveTo>
                <a:lnTo>
                  <a:pt x="2806574" y="0"/>
                </a:lnTo>
                <a:lnTo>
                  <a:pt x="2806574" y="3253791"/>
                </a:lnTo>
                <a:lnTo>
                  <a:pt x="0" y="3253791"/>
                </a:lnTo>
                <a:lnTo>
                  <a:pt x="0" y="0"/>
                </a:lnTo>
                <a:close/>
              </a:path>
            </a:pathLst>
          </a:custGeom>
          <a:blipFill>
            <a:blip r:embed="rId7"/>
            <a:stretch>
              <a:fillRect l="0" t="0" r="0" b="0"/>
            </a:stretch>
          </a:blipFill>
        </p:spPr>
      </p:sp>
      <p:sp>
        <p:nvSpPr>
          <p:cNvPr name="Freeform 12" id="12"/>
          <p:cNvSpPr/>
          <p:nvPr/>
        </p:nvSpPr>
        <p:spPr>
          <a:xfrm flipH="false" flipV="false" rot="-7858188">
            <a:off x="14569154" y="406362"/>
            <a:ext cx="972490" cy="1587739"/>
          </a:xfrm>
          <a:custGeom>
            <a:avLst/>
            <a:gdLst/>
            <a:ahLst/>
            <a:cxnLst/>
            <a:rect r="r" b="b" t="t" l="l"/>
            <a:pathLst>
              <a:path h="1587739" w="972490">
                <a:moveTo>
                  <a:pt x="0" y="0"/>
                </a:moveTo>
                <a:lnTo>
                  <a:pt x="972491" y="0"/>
                </a:lnTo>
                <a:lnTo>
                  <a:pt x="972491" y="1587740"/>
                </a:lnTo>
                <a:lnTo>
                  <a:pt x="0" y="158774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3" id="13"/>
          <p:cNvSpPr/>
          <p:nvPr/>
        </p:nvSpPr>
        <p:spPr>
          <a:xfrm flipH="false" flipV="false" rot="-1133064">
            <a:off x="3423780" y="1561024"/>
            <a:ext cx="603044" cy="1259622"/>
          </a:xfrm>
          <a:custGeom>
            <a:avLst/>
            <a:gdLst/>
            <a:ahLst/>
            <a:cxnLst/>
            <a:rect r="r" b="b" t="t" l="l"/>
            <a:pathLst>
              <a:path h="1259622" w="603044">
                <a:moveTo>
                  <a:pt x="0" y="0"/>
                </a:moveTo>
                <a:lnTo>
                  <a:pt x="603044" y="0"/>
                </a:lnTo>
                <a:lnTo>
                  <a:pt x="603044" y="1259622"/>
                </a:lnTo>
                <a:lnTo>
                  <a:pt x="0" y="125962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4" id="14"/>
          <p:cNvSpPr txBox="true"/>
          <p:nvPr/>
        </p:nvSpPr>
        <p:spPr>
          <a:xfrm rot="0">
            <a:off x="1002217" y="8827584"/>
            <a:ext cx="4024143" cy="63055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Briefly elaborate on what you want to discuss. </a:t>
            </a:r>
          </a:p>
        </p:txBody>
      </p:sp>
      <p:sp>
        <p:nvSpPr>
          <p:cNvPr name="TextBox 15" id="15"/>
          <p:cNvSpPr txBox="true"/>
          <p:nvPr/>
        </p:nvSpPr>
        <p:spPr>
          <a:xfrm rot="0">
            <a:off x="514350" y="8114270"/>
            <a:ext cx="4999878" cy="458784"/>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Add a main point</a:t>
            </a:r>
          </a:p>
        </p:txBody>
      </p:sp>
      <p:sp>
        <p:nvSpPr>
          <p:cNvPr name="TextBox 16" id="16"/>
          <p:cNvSpPr txBox="true"/>
          <p:nvPr/>
        </p:nvSpPr>
        <p:spPr>
          <a:xfrm rot="0">
            <a:off x="7131928" y="8827584"/>
            <a:ext cx="4024143" cy="63055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Briefly elaborate on what you want to discuss. </a:t>
            </a:r>
          </a:p>
        </p:txBody>
      </p:sp>
      <p:sp>
        <p:nvSpPr>
          <p:cNvPr name="TextBox 17" id="17"/>
          <p:cNvSpPr txBox="true"/>
          <p:nvPr/>
        </p:nvSpPr>
        <p:spPr>
          <a:xfrm rot="0">
            <a:off x="6644061" y="8114270"/>
            <a:ext cx="4999878" cy="458784"/>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Add a main point</a:t>
            </a:r>
          </a:p>
        </p:txBody>
      </p:sp>
      <p:sp>
        <p:nvSpPr>
          <p:cNvPr name="TextBox 18" id="18"/>
          <p:cNvSpPr txBox="true"/>
          <p:nvPr/>
        </p:nvSpPr>
        <p:spPr>
          <a:xfrm rot="0">
            <a:off x="13275579" y="8827584"/>
            <a:ext cx="3996265" cy="63055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Briefly elaborate on what you want to discuss. </a:t>
            </a:r>
          </a:p>
        </p:txBody>
      </p:sp>
      <p:sp>
        <p:nvSpPr>
          <p:cNvPr name="TextBox 19" id="19"/>
          <p:cNvSpPr txBox="true"/>
          <p:nvPr/>
        </p:nvSpPr>
        <p:spPr>
          <a:xfrm rot="0">
            <a:off x="12773772" y="8114270"/>
            <a:ext cx="4999878" cy="458784"/>
          </a:xfrm>
          <a:prstGeom prst="rect">
            <a:avLst/>
          </a:prstGeom>
        </p:spPr>
        <p:txBody>
          <a:bodyPr anchor="t" rtlCol="false" tIns="0" lIns="0" bIns="0" rIns="0">
            <a:spAutoFit/>
          </a:bodyPr>
          <a:lstStyle/>
          <a:p>
            <a:pPr algn="ctr" marL="0" indent="0" lvl="0">
              <a:lnSpc>
                <a:spcPts val="3437"/>
              </a:lnSpc>
              <a:spcBef>
                <a:spcPct val="0"/>
              </a:spcBef>
            </a:pPr>
            <a:r>
              <a:rPr lang="en-US" sz="3124" strike="noStrike" u="none">
                <a:solidFill>
                  <a:srgbClr val="5D4828"/>
                </a:solidFill>
                <a:latin typeface="Walter Turncoat"/>
              </a:rPr>
              <a:t>Add a main point</a:t>
            </a:r>
          </a:p>
        </p:txBody>
      </p:sp>
      <p:sp>
        <p:nvSpPr>
          <p:cNvPr name="Freeform 20" id="20"/>
          <p:cNvSpPr/>
          <p:nvPr/>
        </p:nvSpPr>
        <p:spPr>
          <a:xfrm flipH="false" flipV="false" rot="1876077">
            <a:off x="11919909" y="6955408"/>
            <a:ext cx="679026" cy="1052754"/>
          </a:xfrm>
          <a:custGeom>
            <a:avLst/>
            <a:gdLst/>
            <a:ahLst/>
            <a:cxnLst/>
            <a:rect r="r" b="b" t="t" l="l"/>
            <a:pathLst>
              <a:path h="1052754" w="679026">
                <a:moveTo>
                  <a:pt x="0" y="0"/>
                </a:moveTo>
                <a:lnTo>
                  <a:pt x="679027" y="0"/>
                </a:lnTo>
                <a:lnTo>
                  <a:pt x="679027" y="1052755"/>
                </a:lnTo>
                <a:lnTo>
                  <a:pt x="0" y="105275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1" id="21"/>
          <p:cNvSpPr/>
          <p:nvPr/>
        </p:nvSpPr>
        <p:spPr>
          <a:xfrm flipH="false" flipV="false" rot="1642752">
            <a:off x="5546974" y="9193393"/>
            <a:ext cx="1064341" cy="1807799"/>
          </a:xfrm>
          <a:custGeom>
            <a:avLst/>
            <a:gdLst/>
            <a:ahLst/>
            <a:cxnLst/>
            <a:rect r="r" b="b" t="t" l="l"/>
            <a:pathLst>
              <a:path h="1807799" w="1064341">
                <a:moveTo>
                  <a:pt x="0" y="0"/>
                </a:moveTo>
                <a:lnTo>
                  <a:pt x="1064341" y="0"/>
                </a:lnTo>
                <a:lnTo>
                  <a:pt x="1064341" y="1807798"/>
                </a:lnTo>
                <a:lnTo>
                  <a:pt x="0" y="180779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4408" t="0" r="0" b="0"/>
            </a:stretch>
          </a:blipFill>
        </p:spPr>
      </p:sp>
      <p:sp>
        <p:nvSpPr>
          <p:cNvPr name="Freeform 3" id="3"/>
          <p:cNvSpPr/>
          <p:nvPr/>
        </p:nvSpPr>
        <p:spPr>
          <a:xfrm flipH="false" flipV="false" rot="0">
            <a:off x="12135234" y="5865052"/>
            <a:ext cx="7039549" cy="4707698"/>
          </a:xfrm>
          <a:custGeom>
            <a:avLst/>
            <a:gdLst/>
            <a:ahLst/>
            <a:cxnLst/>
            <a:rect r="r" b="b" t="t" l="l"/>
            <a:pathLst>
              <a:path h="4707698" w="7039549">
                <a:moveTo>
                  <a:pt x="0" y="0"/>
                </a:moveTo>
                <a:lnTo>
                  <a:pt x="7039549" y="0"/>
                </a:lnTo>
                <a:lnTo>
                  <a:pt x="7039549" y="4707698"/>
                </a:lnTo>
                <a:lnTo>
                  <a:pt x="0" y="4707698"/>
                </a:lnTo>
                <a:lnTo>
                  <a:pt x="0" y="0"/>
                </a:lnTo>
                <a:close/>
              </a:path>
            </a:pathLst>
          </a:custGeom>
          <a:blipFill>
            <a:blip r:embed="rId3"/>
            <a:stretch>
              <a:fillRect l="0" t="0" r="0" b="0"/>
            </a:stretch>
          </a:blipFill>
        </p:spPr>
      </p:sp>
      <p:sp>
        <p:nvSpPr>
          <p:cNvPr name="Freeform 4" id="4"/>
          <p:cNvSpPr/>
          <p:nvPr/>
        </p:nvSpPr>
        <p:spPr>
          <a:xfrm flipH="false" flipV="false" rot="0">
            <a:off x="-2577005" y="4914900"/>
            <a:ext cx="9459310" cy="8229600"/>
          </a:xfrm>
          <a:custGeom>
            <a:avLst/>
            <a:gdLst/>
            <a:ahLst/>
            <a:cxnLst/>
            <a:rect r="r" b="b" t="t" l="l"/>
            <a:pathLst>
              <a:path h="8229600" w="9459310">
                <a:moveTo>
                  <a:pt x="0" y="0"/>
                </a:moveTo>
                <a:lnTo>
                  <a:pt x="9459310" y="0"/>
                </a:lnTo>
                <a:lnTo>
                  <a:pt x="9459310" y="8229600"/>
                </a:lnTo>
                <a:lnTo>
                  <a:pt x="0" y="8229600"/>
                </a:lnTo>
                <a:lnTo>
                  <a:pt x="0" y="0"/>
                </a:lnTo>
                <a:close/>
              </a:path>
            </a:pathLst>
          </a:custGeom>
          <a:blipFill>
            <a:blip r:embed="rId4"/>
            <a:stretch>
              <a:fillRect l="0" t="0" r="0" b="0"/>
            </a:stretch>
          </a:blipFill>
        </p:spPr>
      </p:sp>
      <p:sp>
        <p:nvSpPr>
          <p:cNvPr name="TextBox 5" id="5"/>
          <p:cNvSpPr txBox="true"/>
          <p:nvPr/>
        </p:nvSpPr>
        <p:spPr>
          <a:xfrm rot="0">
            <a:off x="5462446" y="3596357"/>
            <a:ext cx="7363108" cy="2371725"/>
          </a:xfrm>
          <a:prstGeom prst="rect">
            <a:avLst/>
          </a:prstGeom>
        </p:spPr>
        <p:txBody>
          <a:bodyPr anchor="t" rtlCol="false" tIns="0" lIns="0" bIns="0" rIns="0">
            <a:spAutoFit/>
          </a:bodyPr>
          <a:lstStyle/>
          <a:p>
            <a:pPr algn="ctr" marL="0" indent="0" lvl="0">
              <a:lnSpc>
                <a:spcPts val="9360"/>
              </a:lnSpc>
              <a:spcBef>
                <a:spcPct val="0"/>
              </a:spcBef>
            </a:pPr>
            <a:r>
              <a:rPr lang="en-US" sz="7800" strike="noStrike" u="none">
                <a:solidFill>
                  <a:srgbClr val="5A7654"/>
                </a:solidFill>
                <a:latin typeface="Aprila"/>
              </a:rPr>
              <a:t>Write Your Topic or Idea</a:t>
            </a:r>
          </a:p>
        </p:txBody>
      </p:sp>
      <p:sp>
        <p:nvSpPr>
          <p:cNvPr name="TextBox 6" id="6"/>
          <p:cNvSpPr txBox="true"/>
          <p:nvPr/>
        </p:nvSpPr>
        <p:spPr>
          <a:xfrm rot="0">
            <a:off x="6351374" y="6359173"/>
            <a:ext cx="5585252" cy="32194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Elaborate on what you want to discuss. </a:t>
            </a:r>
          </a:p>
        </p:txBody>
      </p:sp>
      <p:sp>
        <p:nvSpPr>
          <p:cNvPr name="Freeform 7" id="7"/>
          <p:cNvSpPr/>
          <p:nvPr/>
        </p:nvSpPr>
        <p:spPr>
          <a:xfrm flipH="false" flipV="false" rot="726603">
            <a:off x="9528558" y="8218901"/>
            <a:ext cx="6593991" cy="3437118"/>
          </a:xfrm>
          <a:custGeom>
            <a:avLst/>
            <a:gdLst/>
            <a:ahLst/>
            <a:cxnLst/>
            <a:rect r="r" b="b" t="t" l="l"/>
            <a:pathLst>
              <a:path h="3437118" w="6593991">
                <a:moveTo>
                  <a:pt x="0" y="0"/>
                </a:moveTo>
                <a:lnTo>
                  <a:pt x="6593992" y="0"/>
                </a:lnTo>
                <a:lnTo>
                  <a:pt x="6593992" y="3437118"/>
                </a:lnTo>
                <a:lnTo>
                  <a:pt x="0" y="3437118"/>
                </a:lnTo>
                <a:lnTo>
                  <a:pt x="0" y="0"/>
                </a:lnTo>
                <a:close/>
              </a:path>
            </a:pathLst>
          </a:custGeom>
          <a:blipFill>
            <a:blip r:embed="rId5"/>
            <a:stretch>
              <a:fillRect l="0" t="0" r="0" b="0"/>
            </a:stretch>
          </a:blipFill>
        </p:spPr>
      </p:sp>
      <p:sp>
        <p:nvSpPr>
          <p:cNvPr name="Freeform 8" id="8"/>
          <p:cNvSpPr/>
          <p:nvPr/>
        </p:nvSpPr>
        <p:spPr>
          <a:xfrm flipH="false" flipV="false" rot="8011481">
            <a:off x="-1351171" y="-377752"/>
            <a:ext cx="6593991" cy="3437118"/>
          </a:xfrm>
          <a:custGeom>
            <a:avLst/>
            <a:gdLst/>
            <a:ahLst/>
            <a:cxnLst/>
            <a:rect r="r" b="b" t="t" l="l"/>
            <a:pathLst>
              <a:path h="3437118" w="6593991">
                <a:moveTo>
                  <a:pt x="0" y="0"/>
                </a:moveTo>
                <a:lnTo>
                  <a:pt x="6593991" y="0"/>
                </a:lnTo>
                <a:lnTo>
                  <a:pt x="6593991" y="3437118"/>
                </a:lnTo>
                <a:lnTo>
                  <a:pt x="0" y="3437118"/>
                </a:lnTo>
                <a:lnTo>
                  <a:pt x="0" y="0"/>
                </a:lnTo>
                <a:close/>
              </a:path>
            </a:pathLst>
          </a:custGeom>
          <a:blipFill>
            <a:blip r:embed="rId5"/>
            <a:stretch>
              <a:fillRect l="0" t="0" r="0" b="0"/>
            </a:stretch>
          </a:blipFill>
        </p:spPr>
      </p:sp>
      <p:sp>
        <p:nvSpPr>
          <p:cNvPr name="Freeform 9" id="9"/>
          <p:cNvSpPr/>
          <p:nvPr/>
        </p:nvSpPr>
        <p:spPr>
          <a:xfrm flipH="false" flipV="false" rot="-4116715">
            <a:off x="13774529" y="-505670"/>
            <a:ext cx="6593991" cy="3437118"/>
          </a:xfrm>
          <a:custGeom>
            <a:avLst/>
            <a:gdLst/>
            <a:ahLst/>
            <a:cxnLst/>
            <a:rect r="r" b="b" t="t" l="l"/>
            <a:pathLst>
              <a:path h="3437118" w="6593991">
                <a:moveTo>
                  <a:pt x="0" y="0"/>
                </a:moveTo>
                <a:lnTo>
                  <a:pt x="6593991" y="0"/>
                </a:lnTo>
                <a:lnTo>
                  <a:pt x="6593991" y="3437118"/>
                </a:lnTo>
                <a:lnTo>
                  <a:pt x="0" y="3437118"/>
                </a:lnTo>
                <a:lnTo>
                  <a:pt x="0" y="0"/>
                </a:lnTo>
                <a:close/>
              </a:path>
            </a:pathLst>
          </a:custGeom>
          <a:blipFill>
            <a:blip r:embed="rId5"/>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TextBox 3" id="3"/>
          <p:cNvSpPr txBox="true"/>
          <p:nvPr/>
        </p:nvSpPr>
        <p:spPr>
          <a:xfrm rot="0">
            <a:off x="789803" y="4625289"/>
            <a:ext cx="7497385" cy="2371725"/>
          </a:xfrm>
          <a:prstGeom prst="rect">
            <a:avLst/>
          </a:prstGeom>
        </p:spPr>
        <p:txBody>
          <a:bodyPr anchor="t" rtlCol="false" tIns="0" lIns="0" bIns="0" rIns="0">
            <a:spAutoFit/>
          </a:bodyPr>
          <a:lstStyle/>
          <a:p>
            <a:pPr algn="l" marL="0" indent="0" lvl="0">
              <a:lnSpc>
                <a:spcPts val="9374"/>
              </a:lnSpc>
              <a:spcBef>
                <a:spcPct val="0"/>
              </a:spcBef>
            </a:pPr>
            <a:r>
              <a:rPr lang="en-US" sz="7811" strike="noStrike" u="none">
                <a:solidFill>
                  <a:srgbClr val="5A7654"/>
                </a:solidFill>
                <a:latin typeface="Aprila"/>
              </a:rPr>
              <a:t>Write your topic or idea</a:t>
            </a:r>
          </a:p>
        </p:txBody>
      </p:sp>
      <p:grpSp>
        <p:nvGrpSpPr>
          <p:cNvPr name="Group 4" id="4"/>
          <p:cNvGrpSpPr>
            <a:grpSpLocks noChangeAspect="true"/>
          </p:cNvGrpSpPr>
          <p:nvPr/>
        </p:nvGrpSpPr>
        <p:grpSpPr>
          <a:xfrm rot="0">
            <a:off x="8020017" y="-1485900"/>
            <a:ext cx="8229633" cy="8229600"/>
            <a:chOff x="0" y="0"/>
            <a:chExt cx="6350000" cy="6349975"/>
          </a:xfrm>
        </p:grpSpPr>
        <p:sp>
          <p:nvSpPr>
            <p:cNvPr name="Freeform 5" id="5"/>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5046" t="0" r="-25046" b="0"/>
              </a:stretch>
            </a:blipFill>
          </p:spPr>
        </p:sp>
      </p:grpSp>
      <p:sp>
        <p:nvSpPr>
          <p:cNvPr name="Freeform 6" id="6"/>
          <p:cNvSpPr/>
          <p:nvPr/>
        </p:nvSpPr>
        <p:spPr>
          <a:xfrm flipH="false" flipV="false" rot="0">
            <a:off x="8114984" y="4539564"/>
            <a:ext cx="6593991" cy="3437118"/>
          </a:xfrm>
          <a:custGeom>
            <a:avLst/>
            <a:gdLst/>
            <a:ahLst/>
            <a:cxnLst/>
            <a:rect r="r" b="b" t="t" l="l"/>
            <a:pathLst>
              <a:path h="3437118" w="6593991">
                <a:moveTo>
                  <a:pt x="0" y="0"/>
                </a:moveTo>
                <a:lnTo>
                  <a:pt x="6593991" y="0"/>
                </a:lnTo>
                <a:lnTo>
                  <a:pt x="6593991" y="3437117"/>
                </a:lnTo>
                <a:lnTo>
                  <a:pt x="0" y="3437117"/>
                </a:lnTo>
                <a:lnTo>
                  <a:pt x="0" y="0"/>
                </a:lnTo>
                <a:close/>
              </a:path>
            </a:pathLst>
          </a:custGeom>
          <a:blipFill>
            <a:blip r:embed="rId4"/>
            <a:stretch>
              <a:fillRect l="0" t="0" r="0" b="0"/>
            </a:stretch>
          </a:blipFill>
        </p:spPr>
      </p:sp>
      <p:sp>
        <p:nvSpPr>
          <p:cNvPr name="Freeform 7" id="7"/>
          <p:cNvSpPr/>
          <p:nvPr/>
        </p:nvSpPr>
        <p:spPr>
          <a:xfrm flipH="true" flipV="false" rot="-4781297">
            <a:off x="13464797" y="1365856"/>
            <a:ext cx="5092198" cy="2654308"/>
          </a:xfrm>
          <a:custGeom>
            <a:avLst/>
            <a:gdLst/>
            <a:ahLst/>
            <a:cxnLst/>
            <a:rect r="r" b="b" t="t" l="l"/>
            <a:pathLst>
              <a:path h="2654308" w="5092198">
                <a:moveTo>
                  <a:pt x="5092198" y="0"/>
                </a:moveTo>
                <a:lnTo>
                  <a:pt x="0" y="0"/>
                </a:lnTo>
                <a:lnTo>
                  <a:pt x="0" y="2654308"/>
                </a:lnTo>
                <a:lnTo>
                  <a:pt x="5092198" y="2654308"/>
                </a:lnTo>
                <a:lnTo>
                  <a:pt x="5092198" y="0"/>
                </a:lnTo>
                <a:close/>
              </a:path>
            </a:pathLst>
          </a:custGeom>
          <a:blipFill>
            <a:blip r:embed="rId4"/>
            <a:stretch>
              <a:fillRect l="0" t="0" r="0" b="0"/>
            </a:stretch>
          </a:blipFill>
        </p:spPr>
      </p:sp>
      <p:sp>
        <p:nvSpPr>
          <p:cNvPr name="Freeform 8" id="8"/>
          <p:cNvSpPr/>
          <p:nvPr/>
        </p:nvSpPr>
        <p:spPr>
          <a:xfrm flipH="false" flipV="false" rot="-2157716">
            <a:off x="13346137" y="3472273"/>
            <a:ext cx="3662335" cy="3790257"/>
          </a:xfrm>
          <a:custGeom>
            <a:avLst/>
            <a:gdLst/>
            <a:ahLst/>
            <a:cxnLst/>
            <a:rect r="r" b="b" t="t" l="l"/>
            <a:pathLst>
              <a:path h="3790257" w="3662335">
                <a:moveTo>
                  <a:pt x="0" y="0"/>
                </a:moveTo>
                <a:lnTo>
                  <a:pt x="3662335" y="0"/>
                </a:lnTo>
                <a:lnTo>
                  <a:pt x="3662335" y="3790257"/>
                </a:lnTo>
                <a:lnTo>
                  <a:pt x="0" y="3790257"/>
                </a:lnTo>
                <a:lnTo>
                  <a:pt x="0" y="0"/>
                </a:lnTo>
                <a:close/>
              </a:path>
            </a:pathLst>
          </a:custGeom>
          <a:blipFill>
            <a:blip r:embed="rId5"/>
            <a:stretch>
              <a:fillRect l="0" t="0" r="0" b="0"/>
            </a:stretch>
          </a:blipFill>
        </p:spPr>
      </p:sp>
      <p:sp>
        <p:nvSpPr>
          <p:cNvPr name="Freeform 9" id="9"/>
          <p:cNvSpPr/>
          <p:nvPr/>
        </p:nvSpPr>
        <p:spPr>
          <a:xfrm flipH="false" flipV="false" rot="2916069">
            <a:off x="-327639" y="784980"/>
            <a:ext cx="1532106" cy="1683633"/>
          </a:xfrm>
          <a:custGeom>
            <a:avLst/>
            <a:gdLst/>
            <a:ahLst/>
            <a:cxnLst/>
            <a:rect r="r" b="b" t="t" l="l"/>
            <a:pathLst>
              <a:path h="1683633" w="1532106">
                <a:moveTo>
                  <a:pt x="0" y="0"/>
                </a:moveTo>
                <a:lnTo>
                  <a:pt x="1532106" y="0"/>
                </a:lnTo>
                <a:lnTo>
                  <a:pt x="1532106" y="1683633"/>
                </a:lnTo>
                <a:lnTo>
                  <a:pt x="0" y="16836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8440867">
            <a:off x="4974954" y="495471"/>
            <a:ext cx="1693617" cy="2566086"/>
          </a:xfrm>
          <a:custGeom>
            <a:avLst/>
            <a:gdLst/>
            <a:ahLst/>
            <a:cxnLst/>
            <a:rect r="r" b="b" t="t" l="l"/>
            <a:pathLst>
              <a:path h="2566086" w="1693617">
                <a:moveTo>
                  <a:pt x="0" y="0"/>
                </a:moveTo>
                <a:lnTo>
                  <a:pt x="1693617" y="0"/>
                </a:lnTo>
                <a:lnTo>
                  <a:pt x="1693617" y="2566087"/>
                </a:lnTo>
                <a:lnTo>
                  <a:pt x="0" y="256608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1" id="11"/>
          <p:cNvSpPr txBox="true"/>
          <p:nvPr/>
        </p:nvSpPr>
        <p:spPr>
          <a:xfrm rot="0">
            <a:off x="789803" y="7908075"/>
            <a:ext cx="4666350" cy="458784"/>
          </a:xfrm>
          <a:prstGeom prst="rect">
            <a:avLst/>
          </a:prstGeom>
        </p:spPr>
        <p:txBody>
          <a:bodyPr anchor="t" rtlCol="false" tIns="0" lIns="0" bIns="0" rIns="0">
            <a:spAutoFit/>
          </a:bodyPr>
          <a:lstStyle/>
          <a:p>
            <a:pPr algn="just" marL="0" indent="0" lvl="0">
              <a:lnSpc>
                <a:spcPts val="3437"/>
              </a:lnSpc>
              <a:spcBef>
                <a:spcPct val="0"/>
              </a:spcBef>
            </a:pPr>
            <a:r>
              <a:rPr lang="en-US" sz="3124" strike="noStrike" u="none">
                <a:solidFill>
                  <a:srgbClr val="5D4828"/>
                </a:solidFill>
                <a:latin typeface="Walter Turncoat"/>
              </a:rPr>
              <a:t>Add a main point</a:t>
            </a:r>
          </a:p>
        </p:txBody>
      </p:sp>
      <p:sp>
        <p:nvSpPr>
          <p:cNvPr name="TextBox 12" id="12"/>
          <p:cNvSpPr txBox="true"/>
          <p:nvPr/>
        </p:nvSpPr>
        <p:spPr>
          <a:xfrm rot="0">
            <a:off x="789803" y="8627745"/>
            <a:ext cx="3862368" cy="630555"/>
          </a:xfrm>
          <a:prstGeom prst="rect">
            <a:avLst/>
          </a:prstGeom>
        </p:spPr>
        <p:txBody>
          <a:bodyPr anchor="t" rtlCol="false" tIns="0" lIns="0" bIns="0" rIns="0">
            <a:spAutoFit/>
          </a:bodyPr>
          <a:lstStyle/>
          <a:p>
            <a:pPr algn="l" marL="0" indent="0" lvl="1">
              <a:lnSpc>
                <a:spcPts val="2520"/>
              </a:lnSpc>
              <a:spcBef>
                <a:spcPct val="0"/>
              </a:spcBef>
            </a:pPr>
            <a:r>
              <a:rPr lang="en-US" sz="1800" strike="noStrike" u="none">
                <a:solidFill>
                  <a:srgbClr val="000000"/>
                </a:solidFill>
                <a:latin typeface="Walter Turncoat"/>
              </a:rPr>
              <a:t>Elaborate on what you want</a:t>
            </a:r>
          </a:p>
          <a:p>
            <a:pPr algn="l" marL="0" indent="0" lvl="1">
              <a:lnSpc>
                <a:spcPts val="2520"/>
              </a:lnSpc>
              <a:spcBef>
                <a:spcPct val="0"/>
              </a:spcBef>
            </a:pPr>
            <a:r>
              <a:rPr lang="en-US" sz="1800" strike="noStrike" u="none">
                <a:solidFill>
                  <a:srgbClr val="000000"/>
                </a:solidFill>
                <a:latin typeface="Walter Turncoat"/>
              </a:rPr>
              <a:t>to discuss. </a:t>
            </a:r>
          </a:p>
        </p:txBody>
      </p:sp>
      <p:sp>
        <p:nvSpPr>
          <p:cNvPr name="TextBox 13" id="13"/>
          <p:cNvSpPr txBox="true"/>
          <p:nvPr/>
        </p:nvSpPr>
        <p:spPr>
          <a:xfrm rot="0">
            <a:off x="7311764" y="7908075"/>
            <a:ext cx="4482950" cy="458784"/>
          </a:xfrm>
          <a:prstGeom prst="rect">
            <a:avLst/>
          </a:prstGeom>
        </p:spPr>
        <p:txBody>
          <a:bodyPr anchor="t" rtlCol="false" tIns="0" lIns="0" bIns="0" rIns="0">
            <a:spAutoFit/>
          </a:bodyPr>
          <a:lstStyle/>
          <a:p>
            <a:pPr algn="just" marL="0" indent="0" lvl="0">
              <a:lnSpc>
                <a:spcPts val="3437"/>
              </a:lnSpc>
              <a:spcBef>
                <a:spcPct val="0"/>
              </a:spcBef>
            </a:pPr>
            <a:r>
              <a:rPr lang="en-US" sz="3124" strike="noStrike" u="none">
                <a:solidFill>
                  <a:srgbClr val="5D4828"/>
                </a:solidFill>
                <a:latin typeface="Walter Turncoat"/>
              </a:rPr>
              <a:t>Add a main point</a:t>
            </a:r>
          </a:p>
        </p:txBody>
      </p:sp>
      <p:sp>
        <p:nvSpPr>
          <p:cNvPr name="TextBox 14" id="14"/>
          <p:cNvSpPr txBox="true"/>
          <p:nvPr/>
        </p:nvSpPr>
        <p:spPr>
          <a:xfrm rot="0">
            <a:off x="7311764" y="8627745"/>
            <a:ext cx="3862368" cy="630555"/>
          </a:xfrm>
          <a:prstGeom prst="rect">
            <a:avLst/>
          </a:prstGeom>
        </p:spPr>
        <p:txBody>
          <a:bodyPr anchor="t" rtlCol="false" tIns="0" lIns="0" bIns="0" rIns="0">
            <a:spAutoFit/>
          </a:bodyPr>
          <a:lstStyle/>
          <a:p>
            <a:pPr algn="l" marL="0" indent="0" lvl="1">
              <a:lnSpc>
                <a:spcPts val="2520"/>
              </a:lnSpc>
              <a:spcBef>
                <a:spcPct val="0"/>
              </a:spcBef>
            </a:pPr>
            <a:r>
              <a:rPr lang="en-US" sz="1800" strike="noStrike" u="none">
                <a:solidFill>
                  <a:srgbClr val="000000"/>
                </a:solidFill>
                <a:latin typeface="Walter Turncoat"/>
              </a:rPr>
              <a:t>Elaborate on what you want</a:t>
            </a:r>
          </a:p>
          <a:p>
            <a:pPr algn="l" marL="0" indent="0" lvl="1">
              <a:lnSpc>
                <a:spcPts val="2520"/>
              </a:lnSpc>
              <a:spcBef>
                <a:spcPct val="0"/>
              </a:spcBef>
            </a:pPr>
            <a:r>
              <a:rPr lang="en-US" sz="1800" strike="noStrike" u="none">
                <a:solidFill>
                  <a:srgbClr val="000000"/>
                </a:solidFill>
                <a:latin typeface="Walter Turncoat"/>
              </a:rPr>
              <a:t>to discuss. </a:t>
            </a:r>
          </a:p>
        </p:txBody>
      </p:sp>
      <p:sp>
        <p:nvSpPr>
          <p:cNvPr name="TextBox 15" id="15"/>
          <p:cNvSpPr txBox="true"/>
          <p:nvPr/>
        </p:nvSpPr>
        <p:spPr>
          <a:xfrm rot="0">
            <a:off x="13652089" y="7908075"/>
            <a:ext cx="4299550" cy="458784"/>
          </a:xfrm>
          <a:prstGeom prst="rect">
            <a:avLst/>
          </a:prstGeom>
        </p:spPr>
        <p:txBody>
          <a:bodyPr anchor="t" rtlCol="false" tIns="0" lIns="0" bIns="0" rIns="0">
            <a:spAutoFit/>
          </a:bodyPr>
          <a:lstStyle/>
          <a:p>
            <a:pPr algn="just" marL="0" indent="0" lvl="0">
              <a:lnSpc>
                <a:spcPts val="3437"/>
              </a:lnSpc>
              <a:spcBef>
                <a:spcPct val="0"/>
              </a:spcBef>
            </a:pPr>
            <a:r>
              <a:rPr lang="en-US" sz="3124" strike="noStrike" u="none">
                <a:solidFill>
                  <a:srgbClr val="5D4828"/>
                </a:solidFill>
                <a:latin typeface="Walter Turncoat"/>
              </a:rPr>
              <a:t>Add a main point</a:t>
            </a:r>
          </a:p>
        </p:txBody>
      </p:sp>
      <p:sp>
        <p:nvSpPr>
          <p:cNvPr name="TextBox 16" id="16"/>
          <p:cNvSpPr txBox="true"/>
          <p:nvPr/>
        </p:nvSpPr>
        <p:spPr>
          <a:xfrm rot="0">
            <a:off x="13652089" y="8627745"/>
            <a:ext cx="3862368" cy="630555"/>
          </a:xfrm>
          <a:prstGeom prst="rect">
            <a:avLst/>
          </a:prstGeom>
        </p:spPr>
        <p:txBody>
          <a:bodyPr anchor="t" rtlCol="false" tIns="0" lIns="0" bIns="0" rIns="0">
            <a:spAutoFit/>
          </a:bodyPr>
          <a:lstStyle/>
          <a:p>
            <a:pPr algn="l" marL="0" indent="0" lvl="1">
              <a:lnSpc>
                <a:spcPts val="2520"/>
              </a:lnSpc>
              <a:spcBef>
                <a:spcPct val="0"/>
              </a:spcBef>
            </a:pPr>
            <a:r>
              <a:rPr lang="en-US" sz="1800" strike="noStrike" u="none">
                <a:solidFill>
                  <a:srgbClr val="000000"/>
                </a:solidFill>
                <a:latin typeface="Walter Turncoat"/>
              </a:rPr>
              <a:t>Elaborate on what you want</a:t>
            </a:r>
          </a:p>
          <a:p>
            <a:pPr algn="l" marL="0" indent="0" lvl="1">
              <a:lnSpc>
                <a:spcPts val="2520"/>
              </a:lnSpc>
              <a:spcBef>
                <a:spcPct val="0"/>
              </a:spcBef>
            </a:pPr>
            <a:r>
              <a:rPr lang="en-US" sz="1800" strike="noStrike" u="none">
                <a:solidFill>
                  <a:srgbClr val="000000"/>
                </a:solidFill>
                <a:latin typeface="Walter Turncoat"/>
              </a:rPr>
              <a:t>to discuss.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Freeform 3" id="3"/>
          <p:cNvSpPr/>
          <p:nvPr/>
        </p:nvSpPr>
        <p:spPr>
          <a:xfrm flipH="false" flipV="false" rot="-5400000">
            <a:off x="958960" y="-5217310"/>
            <a:ext cx="16370081" cy="20721621"/>
          </a:xfrm>
          <a:custGeom>
            <a:avLst/>
            <a:gdLst/>
            <a:ahLst/>
            <a:cxnLst/>
            <a:rect r="r" b="b" t="t" l="l"/>
            <a:pathLst>
              <a:path h="20721621" w="16370081">
                <a:moveTo>
                  <a:pt x="0" y="0"/>
                </a:moveTo>
                <a:lnTo>
                  <a:pt x="16370080" y="0"/>
                </a:lnTo>
                <a:lnTo>
                  <a:pt x="16370080" y="20721620"/>
                </a:lnTo>
                <a:lnTo>
                  <a:pt x="0" y="20721620"/>
                </a:lnTo>
                <a:lnTo>
                  <a:pt x="0" y="0"/>
                </a:lnTo>
                <a:close/>
              </a:path>
            </a:pathLst>
          </a:custGeom>
          <a:blipFill>
            <a:blip r:embed="rId3"/>
            <a:stretch>
              <a:fillRect l="0" t="0" r="0" b="0"/>
            </a:stretch>
          </a:blipFill>
        </p:spPr>
      </p:sp>
      <p:grpSp>
        <p:nvGrpSpPr>
          <p:cNvPr name="Group 4" id="4"/>
          <p:cNvGrpSpPr/>
          <p:nvPr/>
        </p:nvGrpSpPr>
        <p:grpSpPr>
          <a:xfrm rot="0">
            <a:off x="4311193" y="2861310"/>
            <a:ext cx="9665615" cy="4564380"/>
            <a:chOff x="0" y="0"/>
            <a:chExt cx="12887486" cy="6085840"/>
          </a:xfrm>
        </p:grpSpPr>
        <p:sp>
          <p:nvSpPr>
            <p:cNvPr name="TextBox 5" id="5"/>
            <p:cNvSpPr txBox="true"/>
            <p:nvPr/>
          </p:nvSpPr>
          <p:spPr>
            <a:xfrm rot="0">
              <a:off x="0" y="-9525"/>
              <a:ext cx="12887486" cy="4733925"/>
            </a:xfrm>
            <a:prstGeom prst="rect">
              <a:avLst/>
            </a:prstGeom>
          </p:spPr>
          <p:txBody>
            <a:bodyPr anchor="t" rtlCol="false" tIns="0" lIns="0" bIns="0" rIns="0">
              <a:spAutoFit/>
            </a:bodyPr>
            <a:lstStyle/>
            <a:p>
              <a:pPr algn="ctr" marL="0" indent="0" lvl="0">
                <a:lnSpc>
                  <a:spcPts val="9360"/>
                </a:lnSpc>
                <a:spcBef>
                  <a:spcPct val="0"/>
                </a:spcBef>
              </a:pPr>
              <a:r>
                <a:rPr lang="en-US" sz="7800" strike="noStrike" u="none">
                  <a:solidFill>
                    <a:srgbClr val="5A7654"/>
                  </a:solidFill>
                  <a:latin typeface="Aprila"/>
                </a:rPr>
                <a:t>Write an original</a:t>
              </a:r>
            </a:p>
            <a:p>
              <a:pPr algn="ctr" marL="0" indent="0" lvl="0">
                <a:lnSpc>
                  <a:spcPts val="9360"/>
                </a:lnSpc>
                <a:spcBef>
                  <a:spcPct val="0"/>
                </a:spcBef>
              </a:pPr>
              <a:r>
                <a:rPr lang="en-US" sz="7800" strike="noStrike" u="none">
                  <a:solidFill>
                    <a:srgbClr val="5A7654"/>
                  </a:solidFill>
                  <a:latin typeface="Aprila"/>
                </a:rPr>
                <a:t>statement or</a:t>
              </a:r>
            </a:p>
            <a:p>
              <a:pPr algn="ctr" marL="0" indent="0" lvl="0">
                <a:lnSpc>
                  <a:spcPts val="9360"/>
                </a:lnSpc>
                <a:spcBef>
                  <a:spcPct val="0"/>
                </a:spcBef>
              </a:pPr>
              <a:r>
                <a:rPr lang="en-US" sz="7800" strike="noStrike" u="none">
                  <a:solidFill>
                    <a:srgbClr val="5A7654"/>
                  </a:solidFill>
                  <a:latin typeface="Aprila"/>
                </a:rPr>
                <a:t>inspiring quote</a:t>
              </a:r>
            </a:p>
          </p:txBody>
        </p:sp>
        <p:sp>
          <p:nvSpPr>
            <p:cNvPr name="TextBox 6" id="6"/>
            <p:cNvSpPr txBox="true"/>
            <p:nvPr/>
          </p:nvSpPr>
          <p:spPr>
            <a:xfrm rot="0">
              <a:off x="0" y="5680075"/>
              <a:ext cx="12887486" cy="405765"/>
            </a:xfrm>
            <a:prstGeom prst="rect">
              <a:avLst/>
            </a:prstGeom>
          </p:spPr>
          <p:txBody>
            <a:bodyPr anchor="t" rtlCol="false" tIns="0" lIns="0" bIns="0" rIns="0">
              <a:spAutoFit/>
            </a:bodyPr>
            <a:lstStyle/>
            <a:p>
              <a:pPr algn="ctr" marL="0" indent="0" lvl="1">
                <a:lnSpc>
                  <a:spcPts val="2520"/>
                </a:lnSpc>
                <a:spcBef>
                  <a:spcPct val="0"/>
                </a:spcBef>
              </a:pPr>
              <a:r>
                <a:rPr lang="en-US" sz="1800" strike="noStrike" u="none">
                  <a:solidFill>
                    <a:srgbClr val="000000"/>
                  </a:solidFill>
                  <a:latin typeface="Walter Turncoat"/>
                </a:rPr>
                <a:t>— Include a credit, citation, or supporting message</a:t>
              </a:r>
            </a:p>
          </p:txBody>
        </p:sp>
      </p:grpSp>
      <p:sp>
        <p:nvSpPr>
          <p:cNvPr name="Freeform 7" id="7"/>
          <p:cNvSpPr/>
          <p:nvPr/>
        </p:nvSpPr>
        <p:spPr>
          <a:xfrm flipH="false" flipV="false" rot="7706735">
            <a:off x="-1077939" y="-935569"/>
            <a:ext cx="5680101" cy="4941688"/>
          </a:xfrm>
          <a:custGeom>
            <a:avLst/>
            <a:gdLst/>
            <a:ahLst/>
            <a:cxnLst/>
            <a:rect r="r" b="b" t="t" l="l"/>
            <a:pathLst>
              <a:path h="4941688" w="5680101">
                <a:moveTo>
                  <a:pt x="0" y="0"/>
                </a:moveTo>
                <a:lnTo>
                  <a:pt x="5680101" y="0"/>
                </a:lnTo>
                <a:lnTo>
                  <a:pt x="5680101" y="4941689"/>
                </a:lnTo>
                <a:lnTo>
                  <a:pt x="0" y="4941689"/>
                </a:lnTo>
                <a:lnTo>
                  <a:pt x="0" y="0"/>
                </a:lnTo>
                <a:close/>
              </a:path>
            </a:pathLst>
          </a:custGeom>
          <a:blipFill>
            <a:blip r:embed="rId4"/>
            <a:stretch>
              <a:fillRect l="0" t="0" r="0" b="0"/>
            </a:stretch>
          </a:blipFill>
        </p:spPr>
      </p:sp>
      <p:sp>
        <p:nvSpPr>
          <p:cNvPr name="Freeform 8" id="8"/>
          <p:cNvSpPr/>
          <p:nvPr/>
        </p:nvSpPr>
        <p:spPr>
          <a:xfrm flipH="true" flipV="true" rot="7706735">
            <a:off x="13571511" y="5960531"/>
            <a:ext cx="5680101" cy="4941688"/>
          </a:xfrm>
          <a:custGeom>
            <a:avLst/>
            <a:gdLst/>
            <a:ahLst/>
            <a:cxnLst/>
            <a:rect r="r" b="b" t="t" l="l"/>
            <a:pathLst>
              <a:path h="4941688" w="5680101">
                <a:moveTo>
                  <a:pt x="5680101" y="4941689"/>
                </a:moveTo>
                <a:lnTo>
                  <a:pt x="0" y="4941689"/>
                </a:lnTo>
                <a:lnTo>
                  <a:pt x="0" y="0"/>
                </a:lnTo>
                <a:lnTo>
                  <a:pt x="5680101" y="0"/>
                </a:lnTo>
                <a:lnTo>
                  <a:pt x="5680101" y="4941689"/>
                </a:lnTo>
                <a:close/>
              </a:path>
            </a:pathLst>
          </a:custGeom>
          <a:blipFill>
            <a:blip r:embed="rId4"/>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204" t="0" r="-2204" b="0"/>
            </a:stretch>
          </a:blipFill>
        </p:spPr>
      </p:sp>
      <p:sp>
        <p:nvSpPr>
          <p:cNvPr name="Freeform 3" id="3"/>
          <p:cNvSpPr/>
          <p:nvPr/>
        </p:nvSpPr>
        <p:spPr>
          <a:xfrm flipH="false" flipV="false" rot="0">
            <a:off x="8501610" y="783717"/>
            <a:ext cx="8229600" cy="6357366"/>
          </a:xfrm>
          <a:custGeom>
            <a:avLst/>
            <a:gdLst/>
            <a:ahLst/>
            <a:cxnLst/>
            <a:rect r="r" b="b" t="t" l="l"/>
            <a:pathLst>
              <a:path h="6357366" w="8229600">
                <a:moveTo>
                  <a:pt x="0" y="0"/>
                </a:moveTo>
                <a:lnTo>
                  <a:pt x="8229600" y="0"/>
                </a:lnTo>
                <a:lnTo>
                  <a:pt x="8229600" y="6357366"/>
                </a:lnTo>
                <a:lnTo>
                  <a:pt x="0" y="6357366"/>
                </a:lnTo>
                <a:lnTo>
                  <a:pt x="0" y="0"/>
                </a:lnTo>
                <a:close/>
              </a:path>
            </a:pathLst>
          </a:custGeom>
          <a:blipFill>
            <a:blip r:embed="rId3"/>
            <a:stretch>
              <a:fillRect l="-7865" t="0" r="-7865" b="0"/>
            </a:stretch>
          </a:blipFill>
        </p:spPr>
      </p:sp>
      <p:sp>
        <p:nvSpPr>
          <p:cNvPr name="Freeform 4" id="4"/>
          <p:cNvSpPr/>
          <p:nvPr/>
        </p:nvSpPr>
        <p:spPr>
          <a:xfrm flipH="false" flipV="false" rot="0">
            <a:off x="2124945" y="1414337"/>
            <a:ext cx="4509347" cy="5017354"/>
          </a:xfrm>
          <a:custGeom>
            <a:avLst/>
            <a:gdLst/>
            <a:ahLst/>
            <a:cxnLst/>
            <a:rect r="r" b="b" t="t" l="l"/>
            <a:pathLst>
              <a:path h="5017354" w="4509347">
                <a:moveTo>
                  <a:pt x="0" y="0"/>
                </a:moveTo>
                <a:lnTo>
                  <a:pt x="4509347" y="0"/>
                </a:lnTo>
                <a:lnTo>
                  <a:pt x="4509347" y="5017355"/>
                </a:lnTo>
                <a:lnTo>
                  <a:pt x="0" y="5017355"/>
                </a:lnTo>
                <a:lnTo>
                  <a:pt x="0" y="0"/>
                </a:lnTo>
                <a:close/>
              </a:path>
            </a:pathLst>
          </a:custGeom>
          <a:blipFill>
            <a:blip r:embed="rId4"/>
            <a:stretch>
              <a:fillRect l="0" t="0" r="0" b="0"/>
            </a:stretch>
          </a:blipFill>
        </p:spPr>
      </p:sp>
      <p:sp>
        <p:nvSpPr>
          <p:cNvPr name="Freeform 5" id="5"/>
          <p:cNvSpPr/>
          <p:nvPr/>
        </p:nvSpPr>
        <p:spPr>
          <a:xfrm flipH="false" flipV="false" rot="-329948">
            <a:off x="3272255" y="397584"/>
            <a:ext cx="1959333" cy="2819184"/>
          </a:xfrm>
          <a:custGeom>
            <a:avLst/>
            <a:gdLst/>
            <a:ahLst/>
            <a:cxnLst/>
            <a:rect r="r" b="b" t="t" l="l"/>
            <a:pathLst>
              <a:path h="2819184" w="1959333">
                <a:moveTo>
                  <a:pt x="0" y="0"/>
                </a:moveTo>
                <a:lnTo>
                  <a:pt x="1959332" y="0"/>
                </a:lnTo>
                <a:lnTo>
                  <a:pt x="1959332" y="2819183"/>
                </a:lnTo>
                <a:lnTo>
                  <a:pt x="0" y="2819183"/>
                </a:lnTo>
                <a:lnTo>
                  <a:pt x="0" y="0"/>
                </a:lnTo>
                <a:close/>
              </a:path>
            </a:pathLst>
          </a:custGeom>
          <a:blipFill>
            <a:blip r:embed="rId5"/>
            <a:stretch>
              <a:fillRect l="0" t="0" r="0" b="0"/>
            </a:stretch>
          </a:blipFill>
        </p:spPr>
      </p:sp>
      <p:sp>
        <p:nvSpPr>
          <p:cNvPr name="Freeform 6" id="6"/>
          <p:cNvSpPr/>
          <p:nvPr/>
        </p:nvSpPr>
        <p:spPr>
          <a:xfrm flipH="false" flipV="false" rot="1876077">
            <a:off x="579637" y="1011808"/>
            <a:ext cx="679026" cy="1052754"/>
          </a:xfrm>
          <a:custGeom>
            <a:avLst/>
            <a:gdLst/>
            <a:ahLst/>
            <a:cxnLst/>
            <a:rect r="r" b="b" t="t" l="l"/>
            <a:pathLst>
              <a:path h="1052754" w="679026">
                <a:moveTo>
                  <a:pt x="0" y="0"/>
                </a:moveTo>
                <a:lnTo>
                  <a:pt x="679027" y="0"/>
                </a:lnTo>
                <a:lnTo>
                  <a:pt x="679027" y="1052755"/>
                </a:lnTo>
                <a:lnTo>
                  <a:pt x="0" y="105275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6133568" y="6051003"/>
            <a:ext cx="1195285" cy="2069757"/>
          </a:xfrm>
          <a:custGeom>
            <a:avLst/>
            <a:gdLst/>
            <a:ahLst/>
            <a:cxnLst/>
            <a:rect r="r" b="b" t="t" l="l"/>
            <a:pathLst>
              <a:path h="2069757" w="1195285">
                <a:moveTo>
                  <a:pt x="0" y="0"/>
                </a:moveTo>
                <a:lnTo>
                  <a:pt x="1195285" y="0"/>
                </a:lnTo>
                <a:lnTo>
                  <a:pt x="1195285" y="2069757"/>
                </a:lnTo>
                <a:lnTo>
                  <a:pt x="0" y="206975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8" id="8"/>
          <p:cNvSpPr txBox="true"/>
          <p:nvPr/>
        </p:nvSpPr>
        <p:spPr>
          <a:xfrm rot="0">
            <a:off x="1028700" y="6922077"/>
            <a:ext cx="7018638" cy="2387841"/>
          </a:xfrm>
          <a:prstGeom prst="rect">
            <a:avLst/>
          </a:prstGeom>
        </p:spPr>
        <p:txBody>
          <a:bodyPr anchor="t" rtlCol="false" tIns="0" lIns="0" bIns="0" rIns="0">
            <a:spAutoFit/>
          </a:bodyPr>
          <a:lstStyle/>
          <a:p>
            <a:pPr algn="l" marL="0" indent="0" lvl="0">
              <a:lnSpc>
                <a:spcPts val="9374"/>
              </a:lnSpc>
              <a:spcBef>
                <a:spcPct val="0"/>
              </a:spcBef>
            </a:pPr>
            <a:r>
              <a:rPr lang="en-US" sz="7811">
                <a:solidFill>
                  <a:srgbClr val="5A7654"/>
                </a:solidFill>
                <a:latin typeface="Aprila"/>
              </a:rPr>
              <a:t>Write your topic or idea</a:t>
            </a:r>
          </a:p>
        </p:txBody>
      </p:sp>
      <p:sp>
        <p:nvSpPr>
          <p:cNvPr name="TextBox 9" id="9"/>
          <p:cNvSpPr txBox="true"/>
          <p:nvPr/>
        </p:nvSpPr>
        <p:spPr>
          <a:xfrm rot="0">
            <a:off x="8501610" y="8365038"/>
            <a:ext cx="9329190" cy="630555"/>
          </a:xfrm>
          <a:prstGeom prst="rect">
            <a:avLst/>
          </a:prstGeom>
        </p:spPr>
        <p:txBody>
          <a:bodyPr anchor="t" rtlCol="false" tIns="0" lIns="0" bIns="0" rIns="0">
            <a:spAutoFit/>
          </a:bodyPr>
          <a:lstStyle/>
          <a:p>
            <a:pPr algn="l" marL="0" indent="0" lvl="1">
              <a:lnSpc>
                <a:spcPts val="2520"/>
              </a:lnSpc>
              <a:spcBef>
                <a:spcPct val="0"/>
              </a:spcBef>
            </a:pPr>
            <a:r>
              <a:rPr lang="en-US" sz="1800">
                <a:solidFill>
                  <a:srgbClr val="000000"/>
                </a:solidFill>
                <a:latin typeface="Walter Turncoat"/>
              </a:rPr>
              <a:t>Presentations are communication tools that can be used as demonstrations, lectures, speeches, reports, and more. It is mostly presented before an audience.</a:t>
            </a:r>
            <a:r>
              <a:rPr lang="en-US" sz="1800">
                <a:solidFill>
                  <a:srgbClr val="000000"/>
                </a:solidFill>
                <a:latin typeface="Walter Turncoat"/>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DAFxIFS3jBA</dc:identifier>
  <dcterms:modified xsi:type="dcterms:W3CDTF">2011-08-01T06:04:30Z</dcterms:modified>
  <cp:revision>1</cp:revision>
  <dc:title>Copia de Pumpkins Minitheme for Marketing</dc:title>
</cp:coreProperties>
</file>