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9"/>
    <p:sldId id="257" r:id="rId30"/>
    <p:sldId id="258" r:id="rId31"/>
    <p:sldId id="259" r:id="rId32"/>
    <p:sldId id="260" r:id="rId33"/>
    <p:sldId id="261" r:id="rId34"/>
    <p:sldId id="262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4" r:id="rId47"/>
    <p:sldId id="275" r:id="rId4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unito" charset="1" panose="00000500000000000000"/>
      <p:regular r:id="rId10"/>
    </p:embeddedFont>
    <p:embeddedFont>
      <p:font typeface="Nunito Bold" charset="1" panose="00000800000000000000"/>
      <p:regular r:id="rId11"/>
    </p:embeddedFont>
    <p:embeddedFont>
      <p:font typeface="Nunito Bold Italics" charset="1" panose="00000000000000000000"/>
      <p:regular r:id="rId12"/>
    </p:embeddedFont>
    <p:embeddedFont>
      <p:font typeface="Nunito Light" charset="1" panose="00000400000000000000"/>
      <p:regular r:id="rId13"/>
    </p:embeddedFont>
    <p:embeddedFont>
      <p:font typeface="Nunito Heavy" charset="1" panose="00000000000000000000"/>
      <p:regular r:id="rId14"/>
    </p:embeddedFont>
    <p:embeddedFont>
      <p:font typeface="Nunito Heavy Italics" charset="1" panose="00000000000000000000"/>
      <p:regular r:id="rId15"/>
    </p:embeddedFont>
    <p:embeddedFont>
      <p:font typeface="Open Sauce" charset="1" panose="00000500000000000000"/>
      <p:regular r:id="rId16"/>
    </p:embeddedFont>
    <p:embeddedFont>
      <p:font typeface="Open Sauce Bold" charset="1" panose="00000800000000000000"/>
      <p:regular r:id="rId17"/>
    </p:embeddedFont>
    <p:embeddedFont>
      <p:font typeface="Open Sauce Italics" charset="1" panose="00000500000000000000"/>
      <p:regular r:id="rId18"/>
    </p:embeddedFont>
    <p:embeddedFont>
      <p:font typeface="Open Sauce Bold Italics" charset="1" panose="00000800000000000000"/>
      <p:regular r:id="rId19"/>
    </p:embeddedFont>
    <p:embeddedFont>
      <p:font typeface="Open Sauce Light" charset="1" panose="00000400000000000000"/>
      <p:regular r:id="rId20"/>
    </p:embeddedFont>
    <p:embeddedFont>
      <p:font typeface="Open Sauce Light Italics" charset="1" panose="00000400000000000000"/>
      <p:regular r:id="rId21"/>
    </p:embeddedFont>
    <p:embeddedFont>
      <p:font typeface="Open Sauce Medium" charset="1" panose="00000600000000000000"/>
      <p:regular r:id="rId22"/>
    </p:embeddedFont>
    <p:embeddedFont>
      <p:font typeface="Open Sauce Medium Italics" charset="1" panose="00000600000000000000"/>
      <p:regular r:id="rId23"/>
    </p:embeddedFont>
    <p:embeddedFont>
      <p:font typeface="Open Sauce Semi-Bold" charset="1" panose="00000700000000000000"/>
      <p:regular r:id="rId24"/>
    </p:embeddedFont>
    <p:embeddedFont>
      <p:font typeface="Open Sauce Semi-Bold Italics" charset="1" panose="00000700000000000000"/>
      <p:regular r:id="rId25"/>
    </p:embeddedFont>
    <p:embeddedFont>
      <p:font typeface="Open Sauce Heavy" charset="1" panose="00000A00000000000000"/>
      <p:regular r:id="rId26"/>
    </p:embeddedFont>
    <p:embeddedFont>
      <p:font typeface="Open Sauce Heavy Italics" charset="1" panose="00000A00000000000000"/>
      <p:regular r:id="rId27"/>
    </p:embeddedFont>
    <p:embeddedFont>
      <p:font typeface="Paytone One" charset="1" panose="000005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slides/slide1.xml" Type="http://schemas.openxmlformats.org/officeDocument/2006/relationships/slide"/><Relationship Id="rId3" Target="viewProps.xml" Type="http://schemas.openxmlformats.org/officeDocument/2006/relationships/viewProps"/><Relationship Id="rId30" Target="slides/slide2.xml" Type="http://schemas.openxmlformats.org/officeDocument/2006/relationships/slide"/><Relationship Id="rId31" Target="slides/slide3.xml" Type="http://schemas.openxmlformats.org/officeDocument/2006/relationships/slide"/><Relationship Id="rId32" Target="slides/slide4.xml" Type="http://schemas.openxmlformats.org/officeDocument/2006/relationships/slide"/><Relationship Id="rId33" Target="slides/slide5.xml" Type="http://schemas.openxmlformats.org/officeDocument/2006/relationships/slide"/><Relationship Id="rId34" Target="slides/slide6.xml" Type="http://schemas.openxmlformats.org/officeDocument/2006/relationships/slide"/><Relationship Id="rId35" Target="slides/slide7.xml" Type="http://schemas.openxmlformats.org/officeDocument/2006/relationships/slide"/><Relationship Id="rId36" Target="slides/slide8.xml" Type="http://schemas.openxmlformats.org/officeDocument/2006/relationships/slide"/><Relationship Id="rId37" Target="slides/slide9.xml" Type="http://schemas.openxmlformats.org/officeDocument/2006/relationships/slide"/><Relationship Id="rId38" Target="slides/slide10.xml" Type="http://schemas.openxmlformats.org/officeDocument/2006/relationships/slide"/><Relationship Id="rId39" Target="slides/slide11.xml" Type="http://schemas.openxmlformats.org/officeDocument/2006/relationships/slide"/><Relationship Id="rId4" Target="theme/theme1.xml" Type="http://schemas.openxmlformats.org/officeDocument/2006/relationships/theme"/><Relationship Id="rId40" Target="slides/slide12.xml" Type="http://schemas.openxmlformats.org/officeDocument/2006/relationships/slide"/><Relationship Id="rId41" Target="slides/slide13.xml" Type="http://schemas.openxmlformats.org/officeDocument/2006/relationships/slide"/><Relationship Id="rId42" Target="slides/slide14.xml" Type="http://schemas.openxmlformats.org/officeDocument/2006/relationships/slide"/><Relationship Id="rId43" Target="slides/slide15.xml" Type="http://schemas.openxmlformats.org/officeDocument/2006/relationships/slide"/><Relationship Id="rId44" Target="slides/slide16.xml" Type="http://schemas.openxmlformats.org/officeDocument/2006/relationships/slide"/><Relationship Id="rId45" Target="slides/slide17.xml" Type="http://schemas.openxmlformats.org/officeDocument/2006/relationships/slide"/><Relationship Id="rId46" Target="slides/slide18.xml" Type="http://schemas.openxmlformats.org/officeDocument/2006/relationships/slide"/><Relationship Id="rId47" Target="slides/slide19.xml" Type="http://schemas.openxmlformats.org/officeDocument/2006/relationships/slide"/><Relationship Id="rId48" Target="slides/slide20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1.png" Type="http://schemas.openxmlformats.org/officeDocument/2006/relationships/image"/><Relationship Id="rId5" Target="../media/image102.svg" Type="http://schemas.openxmlformats.org/officeDocument/2006/relationships/image"/><Relationship Id="rId6" Target="../media/image103.png" Type="http://schemas.openxmlformats.org/officeDocument/2006/relationships/image"/><Relationship Id="rId7" Target="../media/image104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3.png" Type="http://schemas.openxmlformats.org/officeDocument/2006/relationships/image"/><Relationship Id="rId11" Target="../media/image114.svg" Type="http://schemas.openxmlformats.org/officeDocument/2006/relationships/image"/><Relationship Id="rId12" Target="../media/image115.png" Type="http://schemas.openxmlformats.org/officeDocument/2006/relationships/image"/><Relationship Id="rId13" Target="../media/image1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7.png" Type="http://schemas.openxmlformats.org/officeDocument/2006/relationships/image"/><Relationship Id="rId5" Target="../media/image108.svg" Type="http://schemas.openxmlformats.org/officeDocument/2006/relationships/image"/><Relationship Id="rId6" Target="../media/image109.png" Type="http://schemas.openxmlformats.org/officeDocument/2006/relationships/image"/><Relationship Id="rId7" Target="../media/image110.svg" Type="http://schemas.openxmlformats.org/officeDocument/2006/relationships/image"/><Relationship Id="rId8" Target="../media/image111.png" Type="http://schemas.openxmlformats.org/officeDocument/2006/relationships/image"/><Relationship Id="rId9" Target="../media/image112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7.png" Type="http://schemas.openxmlformats.org/officeDocument/2006/relationships/image"/><Relationship Id="rId5" Target="../media/image118.svg" Type="http://schemas.openxmlformats.org/officeDocument/2006/relationships/image"/><Relationship Id="rId6" Target="../media/image119.png" Type="http://schemas.openxmlformats.org/officeDocument/2006/relationships/image"/><Relationship Id="rId7" Target="../media/image120.svg" Type="http://schemas.openxmlformats.org/officeDocument/2006/relationships/image"/><Relationship Id="rId8" Target="../media/image121.png" Type="http://schemas.openxmlformats.org/officeDocument/2006/relationships/image"/><Relationship Id="rId9" Target="../media/image122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5.png" Type="http://schemas.openxmlformats.org/officeDocument/2006/relationships/image"/><Relationship Id="rId11" Target="../media/image126.svg" Type="http://schemas.openxmlformats.org/officeDocument/2006/relationships/image"/><Relationship Id="rId12" Target="../media/image127.png" Type="http://schemas.openxmlformats.org/officeDocument/2006/relationships/image"/><Relationship Id="rId13" Target="../media/image128.svg" Type="http://schemas.openxmlformats.org/officeDocument/2006/relationships/image"/><Relationship Id="rId14" Target="../media/image129.png" Type="http://schemas.openxmlformats.org/officeDocument/2006/relationships/image"/><Relationship Id="rId15" Target="../media/image13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7.png" Type="http://schemas.openxmlformats.org/officeDocument/2006/relationships/image"/><Relationship Id="rId5" Target="../media/image118.svg" Type="http://schemas.openxmlformats.org/officeDocument/2006/relationships/image"/><Relationship Id="rId6" Target="../media/image113.png" Type="http://schemas.openxmlformats.org/officeDocument/2006/relationships/image"/><Relationship Id="rId7" Target="../media/image114.svg" Type="http://schemas.openxmlformats.org/officeDocument/2006/relationships/image"/><Relationship Id="rId8" Target="../media/image123.png" Type="http://schemas.openxmlformats.org/officeDocument/2006/relationships/image"/><Relationship Id="rId9" Target="../media/image124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7.png" Type="http://schemas.openxmlformats.org/officeDocument/2006/relationships/image"/><Relationship Id="rId11" Target="../media/image13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1.png" Type="http://schemas.openxmlformats.org/officeDocument/2006/relationships/image"/><Relationship Id="rId5" Target="../media/image132.svg" Type="http://schemas.openxmlformats.org/officeDocument/2006/relationships/image"/><Relationship Id="rId6" Target="../media/image133.png" Type="http://schemas.openxmlformats.org/officeDocument/2006/relationships/image"/><Relationship Id="rId7" Target="../media/image134.svg" Type="http://schemas.openxmlformats.org/officeDocument/2006/relationships/image"/><Relationship Id="rId8" Target="../media/image135.png" Type="http://schemas.openxmlformats.org/officeDocument/2006/relationships/image"/><Relationship Id="rId9" Target="../media/image136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9.png" Type="http://schemas.openxmlformats.org/officeDocument/2006/relationships/image"/><Relationship Id="rId5" Target="../media/image140.svg" Type="http://schemas.openxmlformats.org/officeDocument/2006/relationships/image"/><Relationship Id="rId6" Target="../media/image141.png" Type="http://schemas.openxmlformats.org/officeDocument/2006/relationships/image"/><Relationship Id="rId7" Target="../media/image142.svg" Type="http://schemas.openxmlformats.org/officeDocument/2006/relationships/image"/><Relationship Id="rId8" Target="../media/image143.png" Type="http://schemas.openxmlformats.org/officeDocument/2006/relationships/image"/><Relationship Id="rId9" Target="../media/image144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1.png" Type="http://schemas.openxmlformats.org/officeDocument/2006/relationships/image"/><Relationship Id="rId11" Target="../media/image152.svg" Type="http://schemas.openxmlformats.org/officeDocument/2006/relationships/image"/><Relationship Id="rId12" Target="../media/image153.png" Type="http://schemas.openxmlformats.org/officeDocument/2006/relationships/image"/><Relationship Id="rId13" Target="../media/image15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45.jpeg" Type="http://schemas.openxmlformats.org/officeDocument/2006/relationships/image"/><Relationship Id="rId5" Target="../media/image146.jpeg" Type="http://schemas.openxmlformats.org/officeDocument/2006/relationships/image"/><Relationship Id="rId6" Target="../media/image147.jpeg" Type="http://schemas.openxmlformats.org/officeDocument/2006/relationships/image"/><Relationship Id="rId7" Target="../media/image148.jpeg" Type="http://schemas.openxmlformats.org/officeDocument/2006/relationships/image"/><Relationship Id="rId8" Target="../media/image149.png" Type="http://schemas.openxmlformats.org/officeDocument/2006/relationships/image"/><Relationship Id="rId9" Target="../media/image150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5.png" Type="http://schemas.openxmlformats.org/officeDocument/2006/relationships/image"/><Relationship Id="rId5" Target="../media/image156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9.png" Type="http://schemas.openxmlformats.org/officeDocument/2006/relationships/image"/><Relationship Id="rId11" Target="../media/image100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7.png" Type="http://schemas.openxmlformats.org/officeDocument/2006/relationships/image"/><Relationship Id="rId15" Target="../media/image158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33.png" Type="http://schemas.openxmlformats.org/officeDocument/2006/relationships/image"/><Relationship Id="rId19" Target="../media/image34.svg" Type="http://schemas.openxmlformats.org/officeDocument/2006/relationships/image"/><Relationship Id="rId2" Target="../media/image3.png" Type="http://schemas.openxmlformats.org/officeDocument/2006/relationships/image"/><Relationship Id="rId20" Target="../media/image52.png" Type="http://schemas.openxmlformats.org/officeDocument/2006/relationships/image"/><Relationship Id="rId21" Target="../media/image53.svg" Type="http://schemas.openxmlformats.org/officeDocument/2006/relationships/image"/><Relationship Id="rId22" Target="../media/image50.png" Type="http://schemas.openxmlformats.org/officeDocument/2006/relationships/image"/><Relationship Id="rId23" Target="../media/image51.svg" Type="http://schemas.openxmlformats.org/officeDocument/2006/relationships/image"/><Relationship Id="rId24" Target="../media/image119.png" Type="http://schemas.openxmlformats.org/officeDocument/2006/relationships/image"/><Relationship Id="rId25" Target="../media/image120.svg" Type="http://schemas.openxmlformats.org/officeDocument/2006/relationships/image"/><Relationship Id="rId26" Target="../media/image135.png" Type="http://schemas.openxmlformats.org/officeDocument/2006/relationships/image"/><Relationship Id="rId27" Target="../media/image136.svg" Type="http://schemas.openxmlformats.org/officeDocument/2006/relationships/image"/><Relationship Id="rId28" Target="../media/image137.png" Type="http://schemas.openxmlformats.org/officeDocument/2006/relationships/image"/><Relationship Id="rId29" Target="../media/image138.svg" Type="http://schemas.openxmlformats.org/officeDocument/2006/relationships/image"/><Relationship Id="rId3" Target="../media/image4.svg" Type="http://schemas.openxmlformats.org/officeDocument/2006/relationships/image"/><Relationship Id="rId30" Target="../media/image143.png" Type="http://schemas.openxmlformats.org/officeDocument/2006/relationships/image"/><Relationship Id="rId31" Target="../media/image144.svg" Type="http://schemas.openxmlformats.org/officeDocument/2006/relationships/image"/><Relationship Id="rId32" Target="../media/image5.png" Type="http://schemas.openxmlformats.org/officeDocument/2006/relationships/image"/><Relationship Id="rId33" Target="../media/image6.svg" Type="http://schemas.openxmlformats.org/officeDocument/2006/relationships/image"/><Relationship Id="rId34" Target="../media/image39.png" Type="http://schemas.openxmlformats.org/officeDocument/2006/relationships/image"/><Relationship Id="rId35" Target="../media/image40.svg" Type="http://schemas.openxmlformats.org/officeDocument/2006/relationships/image"/><Relationship Id="rId36" Target="../media/image54.png" Type="http://schemas.openxmlformats.org/officeDocument/2006/relationships/image"/><Relationship Id="rId37" Target="../media/image55.svg" Type="http://schemas.openxmlformats.org/officeDocument/2006/relationships/image"/><Relationship Id="rId38" Target="../media/image41.png" Type="http://schemas.openxmlformats.org/officeDocument/2006/relationships/image"/><Relationship Id="rId39" Target="../media/image42.svg" Type="http://schemas.openxmlformats.org/officeDocument/2006/relationships/image"/><Relationship Id="rId4" Target="../media/image7.png" Type="http://schemas.openxmlformats.org/officeDocument/2006/relationships/image"/><Relationship Id="rId40" Target="../media/image37.png" Type="http://schemas.openxmlformats.org/officeDocument/2006/relationships/image"/><Relationship Id="rId41" Target="../media/image38.sv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151.png" Type="http://schemas.openxmlformats.org/officeDocument/2006/relationships/image"/><Relationship Id="rId13" Target="../media/image152.svg" Type="http://schemas.openxmlformats.org/officeDocument/2006/relationships/image"/><Relationship Id="rId14" Target="../media/image153.png" Type="http://schemas.openxmlformats.org/officeDocument/2006/relationships/image"/><Relationship Id="rId15" Target="../media/image154.svg" Type="http://schemas.openxmlformats.org/officeDocument/2006/relationships/image"/><Relationship Id="rId16" Target="../media/image159.png" Type="http://schemas.openxmlformats.org/officeDocument/2006/relationships/image"/><Relationship Id="rId17" Target="../media/image160.svg" Type="http://schemas.openxmlformats.org/officeDocument/2006/relationships/image"/><Relationship Id="rId18" Target="../media/image87.png" Type="http://schemas.openxmlformats.org/officeDocument/2006/relationships/image"/><Relationship Id="rId19" Target="../media/image88.svg" Type="http://schemas.openxmlformats.org/officeDocument/2006/relationships/image"/><Relationship Id="rId2" Target="../media/image21.png" Type="http://schemas.openxmlformats.org/officeDocument/2006/relationships/image"/><Relationship Id="rId20" Target="../media/image90.png" Type="http://schemas.openxmlformats.org/officeDocument/2006/relationships/image"/><Relationship Id="rId21" Target="../media/image91.svg" Type="http://schemas.openxmlformats.org/officeDocument/2006/relationships/image"/><Relationship Id="rId22" Target="../media/image123.png" Type="http://schemas.openxmlformats.org/officeDocument/2006/relationships/image"/><Relationship Id="rId23" Target="../media/image124.svg" Type="http://schemas.openxmlformats.org/officeDocument/2006/relationships/image"/><Relationship Id="rId24" Target="../media/image125.png" Type="http://schemas.openxmlformats.org/officeDocument/2006/relationships/image"/><Relationship Id="rId25" Target="../media/image126.svg" Type="http://schemas.openxmlformats.org/officeDocument/2006/relationships/image"/><Relationship Id="rId26" Target="../media/image47.png" Type="http://schemas.openxmlformats.org/officeDocument/2006/relationships/image"/><Relationship Id="rId27" Target="../media/image48.svg" Type="http://schemas.openxmlformats.org/officeDocument/2006/relationships/image"/><Relationship Id="rId28" Target="../media/image161.png" Type="http://schemas.openxmlformats.org/officeDocument/2006/relationships/image"/><Relationship Id="rId29" Target="../media/image162.svg" Type="http://schemas.openxmlformats.org/officeDocument/2006/relationships/image"/><Relationship Id="rId3" Target="../media/image22.svg" Type="http://schemas.openxmlformats.org/officeDocument/2006/relationships/image"/><Relationship Id="rId30" Target="../media/image66.png" Type="http://schemas.openxmlformats.org/officeDocument/2006/relationships/image"/><Relationship Id="rId31" Target="../media/image67.svg" Type="http://schemas.openxmlformats.org/officeDocument/2006/relationships/image"/><Relationship Id="rId32" Target="../media/image68.png" Type="http://schemas.openxmlformats.org/officeDocument/2006/relationships/image"/><Relationship Id="rId33" Target="../media/image69.svg" Type="http://schemas.openxmlformats.org/officeDocument/2006/relationships/image"/><Relationship Id="rId34" Target="../media/image93.png" Type="http://schemas.openxmlformats.org/officeDocument/2006/relationships/image"/><Relationship Id="rId35" Target="../media/image94.svg" Type="http://schemas.openxmlformats.org/officeDocument/2006/relationships/image"/><Relationship Id="rId36" Target="../media/image121.png" Type="http://schemas.openxmlformats.org/officeDocument/2006/relationships/image"/><Relationship Id="rId37" Target="../media/image122.svg" Type="http://schemas.openxmlformats.org/officeDocument/2006/relationships/image"/><Relationship Id="rId38" Target="../media/image35.png" Type="http://schemas.openxmlformats.org/officeDocument/2006/relationships/image"/><Relationship Id="rId39" Target="../media/image36.svg" Type="http://schemas.openxmlformats.org/officeDocument/2006/relationships/image"/><Relationship Id="rId4" Target="../media/image23.png" Type="http://schemas.openxmlformats.org/officeDocument/2006/relationships/image"/><Relationship Id="rId40" Target="../media/image163.png" Type="http://schemas.openxmlformats.org/officeDocument/2006/relationships/image"/><Relationship Id="rId41" Target="../media/image164.svg" Type="http://schemas.openxmlformats.org/officeDocument/2006/relationships/image"/><Relationship Id="rId42" Target="../media/image133.png" Type="http://schemas.openxmlformats.org/officeDocument/2006/relationships/image"/><Relationship Id="rId43" Target="../media/image134.svg" Type="http://schemas.openxmlformats.org/officeDocument/2006/relationships/image"/><Relationship Id="rId44" Target="../media/image11.png" Type="http://schemas.openxmlformats.org/officeDocument/2006/relationships/image"/><Relationship Id="rId45" Target="../media/image12.svg" Type="http://schemas.openxmlformats.org/officeDocument/2006/relationships/image"/><Relationship Id="rId46" Target="../media/image57.png" Type="http://schemas.openxmlformats.org/officeDocument/2006/relationships/image"/><Relationship Id="rId47" Target="../media/image58.svg" Type="http://schemas.openxmlformats.org/officeDocument/2006/relationships/image"/><Relationship Id="rId48" Target="../media/image165.png" Type="http://schemas.openxmlformats.org/officeDocument/2006/relationships/image"/><Relationship Id="rId49" Target="../media/image166.svg" Type="http://schemas.openxmlformats.org/officeDocument/2006/relationships/image"/><Relationship Id="rId5" Target="../media/image24.svg" Type="http://schemas.openxmlformats.org/officeDocument/2006/relationships/image"/><Relationship Id="rId50" Target="../media/image167.png" Type="http://schemas.openxmlformats.org/officeDocument/2006/relationships/image"/><Relationship Id="rId51" Target="../media/image168.svg" Type="http://schemas.openxmlformats.org/officeDocument/2006/relationships/image"/><Relationship Id="rId52" Target="../media/image169.png" Type="http://schemas.openxmlformats.org/officeDocument/2006/relationships/image"/><Relationship Id="rId53" Target="../media/image170.svg" Type="http://schemas.openxmlformats.org/officeDocument/2006/relationships/image"/><Relationship Id="rId54" Target="../media/image171.png" Type="http://schemas.openxmlformats.org/officeDocument/2006/relationships/image"/><Relationship Id="rId55" Target="../media/image172.svg" Type="http://schemas.openxmlformats.org/officeDocument/2006/relationships/image"/><Relationship Id="rId56" Target="../media/image155.png" Type="http://schemas.openxmlformats.org/officeDocument/2006/relationships/image"/><Relationship Id="rId57" Target="../media/image156.svg" Type="http://schemas.openxmlformats.org/officeDocument/2006/relationships/image"/><Relationship Id="rId58" Target="../media/image173.png" Type="http://schemas.openxmlformats.org/officeDocument/2006/relationships/image"/><Relationship Id="rId59" Target="../media/image174.svg" Type="http://schemas.openxmlformats.org/officeDocument/2006/relationships/image"/><Relationship Id="rId6" Target="../media/image25.png" Type="http://schemas.openxmlformats.org/officeDocument/2006/relationships/image"/><Relationship Id="rId60" Target="../media/image1.png" Type="http://schemas.openxmlformats.org/officeDocument/2006/relationships/image"/><Relationship Id="rId61" Target="../media/image2.svg" Type="http://schemas.openxmlformats.org/officeDocument/2006/relationships/image"/><Relationship Id="rId7" Target="../media/image26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5.png" Type="http://schemas.openxmlformats.org/officeDocument/2006/relationships/image"/><Relationship Id="rId5" Target="../media/image176.svg" Type="http://schemas.openxmlformats.org/officeDocument/2006/relationships/image"/><Relationship Id="rId6" Target="../media/image173.png" Type="http://schemas.openxmlformats.org/officeDocument/2006/relationships/image"/><Relationship Id="rId7" Target="../media/image174.svg" Type="http://schemas.openxmlformats.org/officeDocument/2006/relationships/image"/><Relationship Id="rId8" Target="../media/image177.png" Type="http://schemas.openxmlformats.org/officeDocument/2006/relationships/image"/><Relationship Id="rId9" Target="../media/image17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svg" Type="http://schemas.openxmlformats.org/officeDocument/2006/relationships/image"/><Relationship Id="rId11" Target="../media/image54.png" Type="http://schemas.openxmlformats.org/officeDocument/2006/relationships/image"/><Relationship Id="rId12" Target="../media/image5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Relationship Id="rId6" Target="../media/image49.jpeg" Type="http://schemas.openxmlformats.org/officeDocument/2006/relationships/image"/><Relationship Id="rId7" Target="../media/image50.png" Type="http://schemas.openxmlformats.org/officeDocument/2006/relationships/image"/><Relationship Id="rId8" Target="../media/image51.sv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svg" Type="http://schemas.openxmlformats.org/officeDocument/2006/relationships/image"/><Relationship Id="rId11" Target="../media/image63.png" Type="http://schemas.openxmlformats.org/officeDocument/2006/relationships/image"/><Relationship Id="rId12" Target="../media/image6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6.jpe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Relationship Id="rId7" Target="../media/image59.png" Type="http://schemas.openxmlformats.org/officeDocument/2006/relationships/image"/><Relationship Id="rId8" Target="../media/image60.svg" Type="http://schemas.openxmlformats.org/officeDocument/2006/relationships/image"/><Relationship Id="rId9" Target="../media/image61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svg" Type="http://schemas.openxmlformats.org/officeDocument/2006/relationships/image"/><Relationship Id="rId11" Target="../media/image70.png" Type="http://schemas.openxmlformats.org/officeDocument/2006/relationships/image"/><Relationship Id="rId12" Target="../media/image7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5.jpeg" Type="http://schemas.openxmlformats.org/officeDocument/2006/relationships/image"/><Relationship Id="rId5" Target="../media/image66.png" Type="http://schemas.openxmlformats.org/officeDocument/2006/relationships/image"/><Relationship Id="rId6" Target="../media/image67.svg" Type="http://schemas.openxmlformats.org/officeDocument/2006/relationships/image"/><Relationship Id="rId7" Target="../media/image68.png" Type="http://schemas.openxmlformats.org/officeDocument/2006/relationships/image"/><Relationship Id="rId8" Target="../media/image69.svg" Type="http://schemas.openxmlformats.org/officeDocument/2006/relationships/image"/><Relationship Id="rId9" Target="../media/image57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svg" Type="http://schemas.openxmlformats.org/officeDocument/2006/relationships/image"/><Relationship Id="rId12" Target="../media/image80.png" Type="http://schemas.openxmlformats.org/officeDocument/2006/relationships/image"/><Relationship Id="rId13" Target="../media/image81.svg" Type="http://schemas.openxmlformats.org/officeDocument/2006/relationships/image"/><Relationship Id="rId14" Target="../media/image82.png" Type="http://schemas.openxmlformats.org/officeDocument/2006/relationships/image"/><Relationship Id="rId15" Target="../media/image83.svg" Type="http://schemas.openxmlformats.org/officeDocument/2006/relationships/image"/><Relationship Id="rId16" Target="../media/image84.png" Type="http://schemas.openxmlformats.org/officeDocument/2006/relationships/image"/><Relationship Id="rId17" Target="../media/image8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2.png" Type="http://schemas.openxmlformats.org/officeDocument/2006/relationships/image"/><Relationship Id="rId5" Target="../media/image73.svg" Type="http://schemas.openxmlformats.org/officeDocument/2006/relationships/image"/><Relationship Id="rId6" Target="../media/image74.png" Type="http://schemas.openxmlformats.org/officeDocument/2006/relationships/image"/><Relationship Id="rId7" Target="../media/image75.sv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2.jpeg" Type="http://schemas.openxmlformats.org/officeDocument/2006/relationships/image"/><Relationship Id="rId11" Target="../media/image93.png" Type="http://schemas.openxmlformats.org/officeDocument/2006/relationships/image"/><Relationship Id="rId12" Target="../media/image94.svg" Type="http://schemas.openxmlformats.org/officeDocument/2006/relationships/image"/><Relationship Id="rId13" Target="../media/image72.png" Type="http://schemas.openxmlformats.org/officeDocument/2006/relationships/image"/><Relationship Id="rId14" Target="../media/image73.svg" Type="http://schemas.openxmlformats.org/officeDocument/2006/relationships/image"/><Relationship Id="rId15" Target="../media/image95.png" Type="http://schemas.openxmlformats.org/officeDocument/2006/relationships/image"/><Relationship Id="rId16" Target="../media/image96.svg" Type="http://schemas.openxmlformats.org/officeDocument/2006/relationships/image"/><Relationship Id="rId17" Target="../media/image97.png" Type="http://schemas.openxmlformats.org/officeDocument/2006/relationships/image"/><Relationship Id="rId18" Target="../media/image98.svg" Type="http://schemas.openxmlformats.org/officeDocument/2006/relationships/image"/><Relationship Id="rId19" Target="../media/image99.png" Type="http://schemas.openxmlformats.org/officeDocument/2006/relationships/image"/><Relationship Id="rId2" Target="../media/image1.png" Type="http://schemas.openxmlformats.org/officeDocument/2006/relationships/image"/><Relationship Id="rId20" Target="../media/image100.svg" Type="http://schemas.openxmlformats.org/officeDocument/2006/relationships/image"/><Relationship Id="rId3" Target="../media/image2.svg" Type="http://schemas.openxmlformats.org/officeDocument/2006/relationships/image"/><Relationship Id="rId4" Target="../media/image86.jpeg" Type="http://schemas.openxmlformats.org/officeDocument/2006/relationships/image"/><Relationship Id="rId5" Target="../media/image87.png" Type="http://schemas.openxmlformats.org/officeDocument/2006/relationships/image"/><Relationship Id="rId6" Target="../media/image88.svg" Type="http://schemas.openxmlformats.org/officeDocument/2006/relationships/image"/><Relationship Id="rId7" Target="../media/image89.jpeg" Type="http://schemas.openxmlformats.org/officeDocument/2006/relationships/image"/><Relationship Id="rId8" Target="../media/image90.png" Type="http://schemas.openxmlformats.org/officeDocument/2006/relationships/image"/><Relationship Id="rId9" Target="../media/image9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-5481370">
            <a:off x="15914461" y="1200713"/>
            <a:ext cx="1914957" cy="3225191"/>
          </a:xfrm>
          <a:custGeom>
            <a:avLst/>
            <a:gdLst/>
            <a:ahLst/>
            <a:cxnLst/>
            <a:rect r="r" b="b" t="t" l="l"/>
            <a:pathLst>
              <a:path h="3225191" w="1914957">
                <a:moveTo>
                  <a:pt x="0" y="0"/>
                </a:moveTo>
                <a:lnTo>
                  <a:pt x="1914957" y="0"/>
                </a:lnTo>
                <a:lnTo>
                  <a:pt x="1914957" y="3225191"/>
                </a:lnTo>
                <a:lnTo>
                  <a:pt x="0" y="32251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-2356593">
            <a:off x="-833332" y="584783"/>
            <a:ext cx="4957679" cy="1865327"/>
          </a:xfrm>
          <a:custGeom>
            <a:avLst/>
            <a:gdLst/>
            <a:ahLst/>
            <a:cxnLst/>
            <a:rect r="r" b="b" t="t" l="l"/>
            <a:pathLst>
              <a:path h="1865327" w="4957679">
                <a:moveTo>
                  <a:pt x="0" y="0"/>
                </a:moveTo>
                <a:lnTo>
                  <a:pt x="4957679" y="0"/>
                </a:lnTo>
                <a:lnTo>
                  <a:pt x="4957679" y="1865326"/>
                </a:lnTo>
                <a:lnTo>
                  <a:pt x="0" y="18653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3408503" y="593305"/>
            <a:ext cx="3995915" cy="3596324"/>
          </a:xfrm>
          <a:custGeom>
            <a:avLst/>
            <a:gdLst/>
            <a:ahLst/>
            <a:cxnLst/>
            <a:rect r="r" b="b" t="t" l="l"/>
            <a:pathLst>
              <a:path h="3596324" w="3995915">
                <a:moveTo>
                  <a:pt x="0" y="0"/>
                </a:moveTo>
                <a:lnTo>
                  <a:pt x="3995915" y="0"/>
                </a:lnTo>
                <a:lnTo>
                  <a:pt x="3995915" y="3596323"/>
                </a:lnTo>
                <a:lnTo>
                  <a:pt x="0" y="35963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1469098" y="593305"/>
            <a:ext cx="2086582" cy="3375354"/>
          </a:xfrm>
          <a:custGeom>
            <a:avLst/>
            <a:gdLst/>
            <a:ahLst/>
            <a:cxnLst/>
            <a:rect r="r" b="b" t="t" l="l"/>
            <a:pathLst>
              <a:path h="3375354" w="2086582">
                <a:moveTo>
                  <a:pt x="0" y="0"/>
                </a:moveTo>
                <a:lnTo>
                  <a:pt x="2086583" y="0"/>
                </a:lnTo>
                <a:lnTo>
                  <a:pt x="2086583" y="3375353"/>
                </a:lnTo>
                <a:lnTo>
                  <a:pt x="0" y="33753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359114" y="3149098"/>
            <a:ext cx="15297032" cy="4422233"/>
          </a:xfrm>
          <a:custGeom>
            <a:avLst/>
            <a:gdLst/>
            <a:ahLst/>
            <a:cxnLst/>
            <a:rect r="r" b="b" t="t" l="l"/>
            <a:pathLst>
              <a:path h="4422233" w="15297032">
                <a:moveTo>
                  <a:pt x="0" y="0"/>
                </a:moveTo>
                <a:lnTo>
                  <a:pt x="15297032" y="0"/>
                </a:lnTo>
                <a:lnTo>
                  <a:pt x="15297032" y="4422233"/>
                </a:lnTo>
                <a:lnTo>
                  <a:pt x="0" y="4422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2603125" y="4106730"/>
            <a:ext cx="12941358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Nunito Light"/>
              </a:rPr>
              <a:t>Biology Subject for kids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173320" y="4921226"/>
            <a:ext cx="11941360" cy="1586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12000">
                <a:solidFill>
                  <a:srgbClr val="FFD501"/>
                </a:solidFill>
                <a:latin typeface="Paytone One"/>
              </a:rPr>
              <a:t>The Five Senses</a:t>
            </a:r>
          </a:p>
        </p:txBody>
      </p:sp>
      <p:sp>
        <p:nvSpPr>
          <p:cNvPr name="Freeform 49" id="49"/>
          <p:cNvSpPr/>
          <p:nvPr/>
        </p:nvSpPr>
        <p:spPr>
          <a:xfrm flipH="false" flipV="false" rot="0">
            <a:off x="5406460" y="6995834"/>
            <a:ext cx="2669959" cy="3291166"/>
          </a:xfrm>
          <a:custGeom>
            <a:avLst/>
            <a:gdLst/>
            <a:ahLst/>
            <a:cxnLst/>
            <a:rect r="r" b="b" t="t" l="l"/>
            <a:pathLst>
              <a:path h="3291166" w="2669959">
                <a:moveTo>
                  <a:pt x="0" y="0"/>
                </a:moveTo>
                <a:lnTo>
                  <a:pt x="2669959" y="0"/>
                </a:lnTo>
                <a:lnTo>
                  <a:pt x="2669959" y="3291166"/>
                </a:lnTo>
                <a:lnTo>
                  <a:pt x="0" y="32911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8447766" y="6923092"/>
            <a:ext cx="2951222" cy="3436649"/>
          </a:xfrm>
          <a:custGeom>
            <a:avLst/>
            <a:gdLst/>
            <a:ahLst/>
            <a:cxnLst/>
            <a:rect r="r" b="b" t="t" l="l"/>
            <a:pathLst>
              <a:path h="3436649" w="2951222">
                <a:moveTo>
                  <a:pt x="0" y="0"/>
                </a:moveTo>
                <a:lnTo>
                  <a:pt x="2951222" y="0"/>
                </a:lnTo>
                <a:lnTo>
                  <a:pt x="2951222" y="3436649"/>
                </a:lnTo>
                <a:lnTo>
                  <a:pt x="0" y="343664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274003" y="6513337"/>
            <a:ext cx="3382825" cy="3713680"/>
          </a:xfrm>
          <a:custGeom>
            <a:avLst/>
            <a:gdLst/>
            <a:ahLst/>
            <a:cxnLst/>
            <a:rect r="r" b="b" t="t" l="l"/>
            <a:pathLst>
              <a:path h="3713680" w="3382825">
                <a:moveTo>
                  <a:pt x="0" y="0"/>
                </a:moveTo>
                <a:lnTo>
                  <a:pt x="3382825" y="0"/>
                </a:lnTo>
                <a:lnTo>
                  <a:pt x="3382825" y="3713680"/>
                </a:lnTo>
                <a:lnTo>
                  <a:pt x="0" y="371368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-1290476">
            <a:off x="15394238" y="6025312"/>
            <a:ext cx="3125346" cy="6183239"/>
          </a:xfrm>
          <a:custGeom>
            <a:avLst/>
            <a:gdLst/>
            <a:ahLst/>
            <a:cxnLst/>
            <a:rect r="r" b="b" t="t" l="l"/>
            <a:pathLst>
              <a:path h="6183239" w="3125346">
                <a:moveTo>
                  <a:pt x="0" y="0"/>
                </a:moveTo>
                <a:lnTo>
                  <a:pt x="3125347" y="0"/>
                </a:lnTo>
                <a:lnTo>
                  <a:pt x="3125347" y="6183240"/>
                </a:lnTo>
                <a:lnTo>
                  <a:pt x="0" y="618324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2" id="42"/>
          <p:cNvSpPr txBox="true"/>
          <p:nvPr/>
        </p:nvSpPr>
        <p:spPr>
          <a:xfrm rot="0">
            <a:off x="1877902" y="1908904"/>
            <a:ext cx="14532197" cy="548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609A"/>
                </a:solidFill>
                <a:latin typeface="Paytone One"/>
              </a:rPr>
              <a:t>The sense of touch is responsible for detecting pressure, temperature, and pain.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0">
            <a:off x="756429" y="911561"/>
            <a:ext cx="1671034" cy="1488739"/>
          </a:xfrm>
          <a:custGeom>
            <a:avLst/>
            <a:gdLst/>
            <a:ahLst/>
            <a:cxnLst/>
            <a:rect r="r" b="b" t="t" l="l"/>
            <a:pathLst>
              <a:path h="1488739" w="1671034">
                <a:moveTo>
                  <a:pt x="0" y="0"/>
                </a:moveTo>
                <a:lnTo>
                  <a:pt x="1671034" y="0"/>
                </a:lnTo>
                <a:lnTo>
                  <a:pt x="1671034" y="1488739"/>
                </a:lnTo>
                <a:lnTo>
                  <a:pt x="0" y="1488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1435709">
            <a:off x="15694335" y="276187"/>
            <a:ext cx="2036007" cy="3181261"/>
          </a:xfrm>
          <a:custGeom>
            <a:avLst/>
            <a:gdLst/>
            <a:ahLst/>
            <a:cxnLst/>
            <a:rect r="r" b="b" t="t" l="l"/>
            <a:pathLst>
              <a:path h="3181261" w="2036007">
                <a:moveTo>
                  <a:pt x="0" y="0"/>
                </a:moveTo>
                <a:lnTo>
                  <a:pt x="2036006" y="0"/>
                </a:lnTo>
                <a:lnTo>
                  <a:pt x="2036006" y="3181261"/>
                </a:lnTo>
                <a:lnTo>
                  <a:pt x="0" y="3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-1178255">
            <a:off x="896910" y="7395304"/>
            <a:ext cx="2842091" cy="2382189"/>
          </a:xfrm>
          <a:custGeom>
            <a:avLst/>
            <a:gdLst/>
            <a:ahLst/>
            <a:cxnLst/>
            <a:rect r="r" b="b" t="t" l="l"/>
            <a:pathLst>
              <a:path h="2382189" w="2842091">
                <a:moveTo>
                  <a:pt x="0" y="0"/>
                </a:moveTo>
                <a:lnTo>
                  <a:pt x="2842091" y="0"/>
                </a:lnTo>
                <a:lnTo>
                  <a:pt x="2842091" y="2382189"/>
                </a:lnTo>
                <a:lnTo>
                  <a:pt x="0" y="23821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2741618" y="7775759"/>
            <a:ext cx="12804764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Nunito Light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-6035716">
            <a:off x="13485278" y="560234"/>
            <a:ext cx="3565814" cy="3384282"/>
          </a:xfrm>
          <a:custGeom>
            <a:avLst/>
            <a:gdLst/>
            <a:ahLst/>
            <a:cxnLst/>
            <a:rect r="r" b="b" t="t" l="l"/>
            <a:pathLst>
              <a:path h="3384282" w="3565814">
                <a:moveTo>
                  <a:pt x="0" y="0"/>
                </a:moveTo>
                <a:lnTo>
                  <a:pt x="3565815" y="0"/>
                </a:lnTo>
                <a:lnTo>
                  <a:pt x="3565815" y="3384282"/>
                </a:lnTo>
                <a:lnTo>
                  <a:pt x="0" y="33842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-2515987">
            <a:off x="540226" y="6749131"/>
            <a:ext cx="3184484" cy="2837086"/>
          </a:xfrm>
          <a:custGeom>
            <a:avLst/>
            <a:gdLst/>
            <a:ahLst/>
            <a:cxnLst/>
            <a:rect r="r" b="b" t="t" l="l"/>
            <a:pathLst>
              <a:path h="2837086" w="3184484">
                <a:moveTo>
                  <a:pt x="0" y="0"/>
                </a:moveTo>
                <a:lnTo>
                  <a:pt x="3184484" y="0"/>
                </a:lnTo>
                <a:lnTo>
                  <a:pt x="3184484" y="2837086"/>
                </a:lnTo>
                <a:lnTo>
                  <a:pt x="0" y="28370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-2916752">
            <a:off x="2783010" y="813117"/>
            <a:ext cx="2088142" cy="3516870"/>
          </a:xfrm>
          <a:custGeom>
            <a:avLst/>
            <a:gdLst/>
            <a:ahLst/>
            <a:cxnLst/>
            <a:rect r="r" b="b" t="t" l="l"/>
            <a:pathLst>
              <a:path h="3516870" w="2088142">
                <a:moveTo>
                  <a:pt x="0" y="0"/>
                </a:moveTo>
                <a:lnTo>
                  <a:pt x="2088142" y="0"/>
                </a:lnTo>
                <a:lnTo>
                  <a:pt x="2088142" y="3516870"/>
                </a:lnTo>
                <a:lnTo>
                  <a:pt x="0" y="35168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4501284" y="2681520"/>
            <a:ext cx="9285433" cy="4744012"/>
          </a:xfrm>
          <a:custGeom>
            <a:avLst/>
            <a:gdLst/>
            <a:ahLst/>
            <a:cxnLst/>
            <a:rect r="r" b="b" t="t" l="l"/>
            <a:pathLst>
              <a:path h="4744012" w="9285433">
                <a:moveTo>
                  <a:pt x="0" y="0"/>
                </a:moveTo>
                <a:lnTo>
                  <a:pt x="9285432" y="0"/>
                </a:lnTo>
                <a:lnTo>
                  <a:pt x="9285432" y="4744012"/>
                </a:lnTo>
                <a:lnTo>
                  <a:pt x="0" y="4744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4785569" y="3571022"/>
            <a:ext cx="8716862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609A"/>
                </a:solidFill>
                <a:latin typeface="Paytone One"/>
              </a:rPr>
              <a:t>Add a Section Header</a:t>
            </a:r>
          </a:p>
        </p:txBody>
      </p:sp>
      <p:sp>
        <p:nvSpPr>
          <p:cNvPr name="Freeform 47" id="47"/>
          <p:cNvSpPr/>
          <p:nvPr/>
        </p:nvSpPr>
        <p:spPr>
          <a:xfrm flipH="false" flipV="false" rot="5767791">
            <a:off x="12743862" y="5868458"/>
            <a:ext cx="3044080" cy="3114148"/>
          </a:xfrm>
          <a:custGeom>
            <a:avLst/>
            <a:gdLst/>
            <a:ahLst/>
            <a:cxnLst/>
            <a:rect r="r" b="b" t="t" l="l"/>
            <a:pathLst>
              <a:path h="3114148" w="3044080">
                <a:moveTo>
                  <a:pt x="0" y="0"/>
                </a:moveTo>
                <a:lnTo>
                  <a:pt x="3044080" y="0"/>
                </a:lnTo>
                <a:lnTo>
                  <a:pt x="3044080" y="3114148"/>
                </a:lnTo>
                <a:lnTo>
                  <a:pt x="0" y="31141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23259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2" id="42"/>
          <p:cNvSpPr txBox="true"/>
          <p:nvPr/>
        </p:nvSpPr>
        <p:spPr>
          <a:xfrm rot="0">
            <a:off x="1028700" y="6720644"/>
            <a:ext cx="11070707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Nunito Light"/>
              </a:rPr>
              <a:t>Elaborate on what you want to discuss. 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0">
            <a:off x="-1688262" y="2305065"/>
            <a:ext cx="11804913" cy="4206842"/>
          </a:xfrm>
          <a:custGeom>
            <a:avLst/>
            <a:gdLst/>
            <a:ahLst/>
            <a:cxnLst/>
            <a:rect r="r" b="b" t="t" l="l"/>
            <a:pathLst>
              <a:path h="4206842" w="11804913">
                <a:moveTo>
                  <a:pt x="0" y="0"/>
                </a:moveTo>
                <a:lnTo>
                  <a:pt x="11804913" y="0"/>
                </a:lnTo>
                <a:lnTo>
                  <a:pt x="11804913" y="4206842"/>
                </a:lnTo>
                <a:lnTo>
                  <a:pt x="0" y="42068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028700" y="3170010"/>
            <a:ext cx="1107070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609A"/>
                </a:solidFill>
                <a:latin typeface="Paytone One"/>
              </a:rPr>
              <a:t>Write Your Big Topic or Idea</a:t>
            </a:r>
          </a:p>
        </p:txBody>
      </p:sp>
      <p:sp>
        <p:nvSpPr>
          <p:cNvPr name="Freeform 45" id="45"/>
          <p:cNvSpPr/>
          <p:nvPr/>
        </p:nvSpPr>
        <p:spPr>
          <a:xfrm flipH="false" flipV="false" rot="0">
            <a:off x="10541322" y="4815601"/>
            <a:ext cx="7456762" cy="5471399"/>
          </a:xfrm>
          <a:custGeom>
            <a:avLst/>
            <a:gdLst/>
            <a:ahLst/>
            <a:cxnLst/>
            <a:rect r="r" b="b" t="t" l="l"/>
            <a:pathLst>
              <a:path h="5471399" w="7456762">
                <a:moveTo>
                  <a:pt x="0" y="0"/>
                </a:moveTo>
                <a:lnTo>
                  <a:pt x="7456762" y="0"/>
                </a:lnTo>
                <a:lnTo>
                  <a:pt x="7456762" y="5471399"/>
                </a:lnTo>
                <a:lnTo>
                  <a:pt x="0" y="54713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0682884" y="-177318"/>
            <a:ext cx="7315200" cy="2832977"/>
          </a:xfrm>
          <a:custGeom>
            <a:avLst/>
            <a:gdLst/>
            <a:ahLst/>
            <a:cxnLst/>
            <a:rect r="r" b="b" t="t" l="l"/>
            <a:pathLst>
              <a:path h="2832977" w="7315200">
                <a:moveTo>
                  <a:pt x="0" y="0"/>
                </a:moveTo>
                <a:lnTo>
                  <a:pt x="7315200" y="0"/>
                </a:lnTo>
                <a:lnTo>
                  <a:pt x="7315200" y="2832978"/>
                </a:lnTo>
                <a:lnTo>
                  <a:pt x="0" y="28329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3309045" y="5768683"/>
            <a:ext cx="12058147" cy="4297085"/>
          </a:xfrm>
          <a:custGeom>
            <a:avLst/>
            <a:gdLst/>
            <a:ahLst/>
            <a:cxnLst/>
            <a:rect r="r" b="b" t="t" l="l"/>
            <a:pathLst>
              <a:path h="4297085" w="12058147">
                <a:moveTo>
                  <a:pt x="0" y="0"/>
                </a:moveTo>
                <a:lnTo>
                  <a:pt x="12058146" y="0"/>
                </a:lnTo>
                <a:lnTo>
                  <a:pt x="12058146" y="4297085"/>
                </a:lnTo>
                <a:lnTo>
                  <a:pt x="0" y="42970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4509300" y="313589"/>
            <a:ext cx="10056923" cy="5138173"/>
          </a:xfrm>
          <a:custGeom>
            <a:avLst/>
            <a:gdLst/>
            <a:ahLst/>
            <a:cxnLst/>
            <a:rect r="r" b="b" t="t" l="l"/>
            <a:pathLst>
              <a:path h="5138173" w="10056923">
                <a:moveTo>
                  <a:pt x="0" y="0"/>
                </a:moveTo>
                <a:lnTo>
                  <a:pt x="10056923" y="0"/>
                </a:lnTo>
                <a:lnTo>
                  <a:pt x="10056923" y="5138173"/>
                </a:lnTo>
                <a:lnTo>
                  <a:pt x="0" y="51381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4122125" y="3269973"/>
            <a:ext cx="10831273" cy="52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unito Light"/>
              </a:rPr>
              <a:t>The average human has 10,000 taste buds.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6180296" y="1126233"/>
            <a:ext cx="6215314" cy="2553843"/>
            <a:chOff x="0" y="0"/>
            <a:chExt cx="1636955" cy="672617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636955" cy="672617"/>
            </a:xfrm>
            <a:custGeom>
              <a:avLst/>
              <a:gdLst/>
              <a:ahLst/>
              <a:cxnLst/>
              <a:rect r="r" b="b" t="t" l="l"/>
              <a:pathLst>
                <a:path h="672617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672617"/>
                  </a:lnTo>
                  <a:lnTo>
                    <a:pt x="0" y="6726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F609A"/>
                  </a:solidFill>
                  <a:latin typeface="Paytone One"/>
                </a:rPr>
                <a:t>10,000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4122125" y="8281694"/>
            <a:ext cx="10831273" cy="1041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unito Light"/>
              </a:rPr>
              <a:t>The human ear can detect sounds as low as 20 Hz and as high as 20,000 Hz.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4964544" y="5967078"/>
            <a:ext cx="8646818" cy="2553843"/>
            <a:chOff x="0" y="0"/>
            <a:chExt cx="2277351" cy="67261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277351" cy="672617"/>
            </a:xfrm>
            <a:custGeom>
              <a:avLst/>
              <a:gdLst/>
              <a:ahLst/>
              <a:cxnLst/>
              <a:rect r="r" b="b" t="t" l="l"/>
              <a:pathLst>
                <a:path h="672617" w="2277351">
                  <a:moveTo>
                    <a:pt x="0" y="0"/>
                  </a:moveTo>
                  <a:lnTo>
                    <a:pt x="2277351" y="0"/>
                  </a:lnTo>
                  <a:lnTo>
                    <a:pt x="2277351" y="672617"/>
                  </a:lnTo>
                  <a:lnTo>
                    <a:pt x="0" y="6726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F609A"/>
                  </a:solidFill>
                  <a:latin typeface="Paytone One"/>
                </a:rPr>
                <a:t>20,000 Hz.</a:t>
              </a:r>
            </a:p>
          </p:txBody>
        </p:sp>
      </p:grpSp>
      <p:sp>
        <p:nvSpPr>
          <p:cNvPr name="Freeform 52" id="52"/>
          <p:cNvSpPr/>
          <p:nvPr/>
        </p:nvSpPr>
        <p:spPr>
          <a:xfrm flipH="false" flipV="false" rot="0">
            <a:off x="15367191" y="7787961"/>
            <a:ext cx="6466114" cy="4114800"/>
          </a:xfrm>
          <a:custGeom>
            <a:avLst/>
            <a:gdLst/>
            <a:ahLst/>
            <a:cxnLst/>
            <a:rect r="r" b="b" t="t" l="l"/>
            <a:pathLst>
              <a:path h="4114800" w="6466114">
                <a:moveTo>
                  <a:pt x="0" y="0"/>
                </a:moveTo>
                <a:lnTo>
                  <a:pt x="6466115" y="0"/>
                </a:lnTo>
                <a:lnTo>
                  <a:pt x="646611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-1754896">
            <a:off x="-501421" y="81879"/>
            <a:ext cx="4789219" cy="3544022"/>
          </a:xfrm>
          <a:custGeom>
            <a:avLst/>
            <a:gdLst/>
            <a:ahLst/>
            <a:cxnLst/>
            <a:rect r="r" b="b" t="t" l="l"/>
            <a:pathLst>
              <a:path h="3544022" w="4789219">
                <a:moveTo>
                  <a:pt x="0" y="0"/>
                </a:moveTo>
                <a:lnTo>
                  <a:pt x="4789219" y="0"/>
                </a:lnTo>
                <a:lnTo>
                  <a:pt x="4789219" y="3544022"/>
                </a:lnTo>
                <a:lnTo>
                  <a:pt x="0" y="354402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-228600" y="5468733"/>
            <a:ext cx="5985024" cy="2812961"/>
          </a:xfrm>
          <a:custGeom>
            <a:avLst/>
            <a:gdLst/>
            <a:ahLst/>
            <a:cxnLst/>
            <a:rect r="r" b="b" t="t" l="l"/>
            <a:pathLst>
              <a:path h="2812961" w="5985024">
                <a:moveTo>
                  <a:pt x="0" y="0"/>
                </a:moveTo>
                <a:lnTo>
                  <a:pt x="5985024" y="0"/>
                </a:lnTo>
                <a:lnTo>
                  <a:pt x="5985024" y="2812961"/>
                </a:lnTo>
                <a:lnTo>
                  <a:pt x="0" y="28129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true" flipV="false" rot="0">
            <a:off x="13461255" y="1852278"/>
            <a:ext cx="4826745" cy="4114800"/>
          </a:xfrm>
          <a:custGeom>
            <a:avLst/>
            <a:gdLst/>
            <a:ahLst/>
            <a:cxnLst/>
            <a:rect r="r" b="b" t="t" l="l"/>
            <a:pathLst>
              <a:path h="4114800" w="4826745">
                <a:moveTo>
                  <a:pt x="4826745" y="0"/>
                </a:moveTo>
                <a:lnTo>
                  <a:pt x="0" y="0"/>
                </a:lnTo>
                <a:lnTo>
                  <a:pt x="0" y="4114800"/>
                </a:lnTo>
                <a:lnTo>
                  <a:pt x="4826745" y="4114800"/>
                </a:lnTo>
                <a:lnTo>
                  <a:pt x="4826745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2702579" y="4238378"/>
            <a:ext cx="3208061" cy="3208061"/>
            <a:chOff x="0" y="0"/>
            <a:chExt cx="4277414" cy="4277414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1311938" y="1557936"/>
              <a:ext cx="1653537" cy="10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>
                  <a:solidFill>
                    <a:srgbClr val="FF609A"/>
                  </a:solidFill>
                  <a:latin typeface="Paytone One"/>
                </a:rPr>
                <a:t>43%</a:t>
              </a:r>
            </a:p>
          </p:txBody>
        </p:sp>
        <p:grpSp>
          <p:nvGrpSpPr>
            <p:cNvPr name="Group 44" id="44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609A"/>
              </a:solidFill>
            </p:spPr>
          </p:sp>
          <p:sp>
            <p:nvSpPr>
              <p:cNvPr name="Freeform 46" id="46"/>
              <p:cNvSpPr/>
              <p:nvPr/>
            </p:nvSpPr>
            <p:spPr>
              <a:xfrm flipH="false" flipV="false" rot="0">
                <a:off x="1253776" y="17180"/>
                <a:ext cx="1359682" cy="2305316"/>
              </a:xfrm>
              <a:custGeom>
                <a:avLst/>
                <a:gdLst/>
                <a:ahLst/>
                <a:cxnLst/>
                <a:rect r="r" b="b" t="t" l="l"/>
                <a:pathLst>
                  <a:path h="2305316" w="1359682">
                    <a:moveTo>
                      <a:pt x="333724" y="23148"/>
                    </a:moveTo>
                    <a:cubicBezTo>
                      <a:pt x="795530" y="142386"/>
                      <a:pt x="1151595" y="510313"/>
                      <a:pt x="1255638" y="975778"/>
                    </a:cubicBezTo>
                    <a:cubicBezTo>
                      <a:pt x="1359682" y="1441243"/>
                      <a:pt x="1194161" y="1925759"/>
                      <a:pt x="827075" y="2230276"/>
                    </a:cubicBezTo>
                    <a:cubicBezTo>
                      <a:pt x="757285" y="2288700"/>
                      <a:pt x="661569" y="2305316"/>
                      <a:pt x="576170" y="2273833"/>
                    </a:cubicBezTo>
                    <a:cubicBezTo>
                      <a:pt x="490772" y="2242349"/>
                      <a:pt x="428746" y="2167579"/>
                      <a:pt x="413580" y="2077835"/>
                    </a:cubicBezTo>
                    <a:cubicBezTo>
                      <a:pt x="398413" y="1988091"/>
                      <a:pt x="432425" y="1897091"/>
                      <a:pt x="502735" y="1839294"/>
                    </a:cubicBezTo>
                    <a:cubicBezTo>
                      <a:pt x="722986" y="1656583"/>
                      <a:pt x="822299" y="1365874"/>
                      <a:pt x="759873" y="1086595"/>
                    </a:cubicBezTo>
                    <a:cubicBezTo>
                      <a:pt x="697446" y="807316"/>
                      <a:pt x="483808" y="586559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B7CCFF"/>
              </a:solidFill>
            </p:spPr>
          </p:sp>
        </p:grpSp>
      </p:grpSp>
      <p:grpSp>
        <p:nvGrpSpPr>
          <p:cNvPr name="Group 47" id="47"/>
          <p:cNvGrpSpPr/>
          <p:nvPr/>
        </p:nvGrpSpPr>
        <p:grpSpPr>
          <a:xfrm rot="0">
            <a:off x="7405682" y="4238378"/>
            <a:ext cx="3208061" cy="3208061"/>
            <a:chOff x="0" y="0"/>
            <a:chExt cx="4277414" cy="4277414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1246754" y="1557936"/>
              <a:ext cx="1783906" cy="10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strike="noStrike" u="none">
                  <a:solidFill>
                    <a:srgbClr val="FF609A"/>
                  </a:solidFill>
                  <a:latin typeface="Paytone One"/>
                </a:rPr>
                <a:t>60%</a:t>
              </a:r>
            </a:p>
          </p:txBody>
        </p:sp>
        <p:grpSp>
          <p:nvGrpSpPr>
            <p:cNvPr name="Group 49" id="49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609A"/>
              </a:solidFill>
            </p:spPr>
          </p:sp>
          <p:sp>
            <p:nvSpPr>
              <p:cNvPr name="Freeform 51" id="51"/>
              <p:cNvSpPr/>
              <p:nvPr/>
            </p:nvSpPr>
            <p:spPr>
              <a:xfrm flipH="false" flipV="false" rot="0">
                <a:off x="631484" y="17180"/>
                <a:ext cx="1982752" cy="2607567"/>
              </a:xfrm>
              <a:custGeom>
                <a:avLst/>
                <a:gdLst/>
                <a:ahLst/>
                <a:cxnLst/>
                <a:rect r="r" b="b" t="t" l="l"/>
                <a:pathLst>
                  <a:path h="2607567" w="1982752">
                    <a:moveTo>
                      <a:pt x="956016" y="23148"/>
                    </a:moveTo>
                    <a:cubicBezTo>
                      <a:pt x="1413392" y="141242"/>
                      <a:pt x="1767432" y="503428"/>
                      <a:pt x="1875092" y="963372"/>
                    </a:cubicBezTo>
                    <a:cubicBezTo>
                      <a:pt x="1982752" y="1423316"/>
                      <a:pt x="1826241" y="1905008"/>
                      <a:pt x="1468794" y="2213830"/>
                    </a:cubicBezTo>
                    <a:cubicBezTo>
                      <a:pt x="1111347" y="2522651"/>
                      <a:pt x="612034" y="2607566"/>
                      <a:pt x="172596" y="2434267"/>
                    </a:cubicBezTo>
                    <a:cubicBezTo>
                      <a:pt x="87777" y="2401255"/>
                      <a:pt x="27104" y="2325383"/>
                      <a:pt x="13552" y="2235381"/>
                    </a:cubicBezTo>
                    <a:cubicBezTo>
                      <a:pt x="0" y="2145379"/>
                      <a:pt x="35640" y="2055005"/>
                      <a:pt x="106977" y="1998480"/>
                    </a:cubicBezTo>
                    <a:cubicBezTo>
                      <a:pt x="178315" y="1941954"/>
                      <a:pt x="274443" y="1927919"/>
                      <a:pt x="358964" y="1961689"/>
                    </a:cubicBezTo>
                    <a:cubicBezTo>
                      <a:pt x="622627" y="2065668"/>
                      <a:pt x="922214" y="2014718"/>
                      <a:pt x="1136682" y="1829426"/>
                    </a:cubicBezTo>
                    <a:cubicBezTo>
                      <a:pt x="1351150" y="1644133"/>
                      <a:pt x="1445057" y="1355117"/>
                      <a:pt x="1380461" y="1079151"/>
                    </a:cubicBezTo>
                    <a:cubicBezTo>
                      <a:pt x="1315865" y="803185"/>
                      <a:pt x="1103441" y="585873"/>
                      <a:pt x="829016" y="515017"/>
                    </a:cubicBezTo>
                    <a:cubicBezTo>
                      <a:pt x="740788" y="492657"/>
                      <a:pt x="671268" y="424799"/>
                      <a:pt x="646780" y="337138"/>
                    </a:cubicBezTo>
                    <a:cubicBezTo>
                      <a:pt x="622292" y="249478"/>
                      <a:pt x="646578" y="155414"/>
                      <a:pt x="710444" y="90567"/>
                    </a:cubicBezTo>
                    <a:cubicBezTo>
                      <a:pt x="774310" y="25719"/>
                      <a:pt x="867992" y="0"/>
                      <a:pt x="956016" y="23148"/>
                    </a:cubicBezTo>
                    <a:close/>
                  </a:path>
                </a:pathLst>
              </a:custGeom>
              <a:solidFill>
                <a:srgbClr val="B7CCFF"/>
              </a:solidFill>
            </p:spPr>
          </p:sp>
        </p:grpSp>
      </p:grpSp>
      <p:grpSp>
        <p:nvGrpSpPr>
          <p:cNvPr name="Group 52" id="52"/>
          <p:cNvGrpSpPr/>
          <p:nvPr/>
        </p:nvGrpSpPr>
        <p:grpSpPr>
          <a:xfrm rot="0">
            <a:off x="12108784" y="4238378"/>
            <a:ext cx="3208061" cy="3208061"/>
            <a:chOff x="0" y="0"/>
            <a:chExt cx="4277414" cy="4277414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1352424" y="1557936"/>
              <a:ext cx="1572566" cy="10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9"/>
                </a:lnSpc>
                <a:spcBef>
                  <a:spcPct val="0"/>
                </a:spcBef>
              </a:pPr>
              <a:r>
                <a:rPr lang="en-US" sz="4799" strike="noStrike" u="none">
                  <a:solidFill>
                    <a:srgbClr val="FF609A"/>
                  </a:solidFill>
                  <a:latin typeface="Paytone One"/>
                </a:rPr>
                <a:t>35%</a:t>
              </a:r>
            </a:p>
          </p:txBody>
        </p:sp>
        <p:grpSp>
          <p:nvGrpSpPr>
            <p:cNvPr name="Group 54" id="54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609A"/>
              </a:solidFill>
            </p:spPr>
          </p:sp>
          <p:sp>
            <p:nvSpPr>
              <p:cNvPr name="Freeform 56" id="56"/>
              <p:cNvSpPr/>
              <p:nvPr/>
            </p:nvSpPr>
            <p:spPr>
              <a:xfrm flipH="false" flipV="false" rot="0">
                <a:off x="1253776" y="17180"/>
                <a:ext cx="1331199" cy="1891336"/>
              </a:xfrm>
              <a:custGeom>
                <a:avLst/>
                <a:gdLst/>
                <a:ahLst/>
                <a:cxnLst/>
                <a:rect r="r" b="b" t="t" l="l"/>
                <a:pathLst>
                  <a:path h="1891336" w="1331199">
                    <a:moveTo>
                      <a:pt x="333724" y="23148"/>
                    </a:moveTo>
                    <a:cubicBezTo>
                      <a:pt x="686133" y="114139"/>
                      <a:pt x="982565" y="351956"/>
                      <a:pt x="1147802" y="676252"/>
                    </a:cubicBezTo>
                    <a:cubicBezTo>
                      <a:pt x="1313039" y="1000548"/>
                      <a:pt x="1331198" y="1380152"/>
                      <a:pt x="1197671" y="1718740"/>
                    </a:cubicBezTo>
                    <a:cubicBezTo>
                      <a:pt x="1164659" y="1803560"/>
                      <a:pt x="1088787" y="1864232"/>
                      <a:pt x="998785" y="1877784"/>
                    </a:cubicBezTo>
                    <a:cubicBezTo>
                      <a:pt x="908783" y="1891336"/>
                      <a:pt x="818409" y="1855696"/>
                      <a:pt x="761883" y="1784359"/>
                    </a:cubicBezTo>
                    <a:cubicBezTo>
                      <a:pt x="705358" y="1713021"/>
                      <a:pt x="691323" y="1616893"/>
                      <a:pt x="725093" y="1532372"/>
                    </a:cubicBezTo>
                    <a:cubicBezTo>
                      <a:pt x="805209" y="1329220"/>
                      <a:pt x="794313" y="1101457"/>
                      <a:pt x="695171" y="906879"/>
                    </a:cubicBezTo>
                    <a:cubicBezTo>
                      <a:pt x="596029" y="712302"/>
                      <a:pt x="418169" y="569612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B7CCFF"/>
              </a:solidFill>
            </p:spPr>
          </p:sp>
        </p:grpSp>
      </p:grpSp>
      <p:sp>
        <p:nvSpPr>
          <p:cNvPr name="Freeform 57" id="57"/>
          <p:cNvSpPr/>
          <p:nvPr/>
        </p:nvSpPr>
        <p:spPr>
          <a:xfrm flipH="false" flipV="false" rot="0">
            <a:off x="1903108" y="826579"/>
            <a:ext cx="14213208" cy="2842642"/>
          </a:xfrm>
          <a:custGeom>
            <a:avLst/>
            <a:gdLst/>
            <a:ahLst/>
            <a:cxnLst/>
            <a:rect r="r" b="b" t="t" l="l"/>
            <a:pathLst>
              <a:path h="2842642" w="14213208">
                <a:moveTo>
                  <a:pt x="0" y="0"/>
                </a:moveTo>
                <a:lnTo>
                  <a:pt x="14213208" y="0"/>
                </a:lnTo>
                <a:lnTo>
                  <a:pt x="14213208" y="2842642"/>
                </a:lnTo>
                <a:lnTo>
                  <a:pt x="0" y="28426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8" id="58"/>
          <p:cNvGrpSpPr/>
          <p:nvPr/>
        </p:nvGrpSpPr>
        <p:grpSpPr>
          <a:xfrm rot="0">
            <a:off x="2352879" y="7636938"/>
            <a:ext cx="3907461" cy="1427999"/>
            <a:chOff x="0" y="0"/>
            <a:chExt cx="5209948" cy="1903999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209948" cy="1903999"/>
            </a:xfrm>
            <a:custGeom>
              <a:avLst/>
              <a:gdLst/>
              <a:ahLst/>
              <a:cxnLst/>
              <a:rect r="r" b="b" t="t" l="l"/>
              <a:pathLst>
                <a:path h="1903999" w="5209948">
                  <a:moveTo>
                    <a:pt x="0" y="0"/>
                  </a:moveTo>
                  <a:lnTo>
                    <a:pt x="5209948" y="0"/>
                  </a:lnTo>
                  <a:lnTo>
                    <a:pt x="5209948" y="1903999"/>
                  </a:lnTo>
                  <a:lnTo>
                    <a:pt x="0" y="1903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 rot="0">
              <a:off x="245722" y="395740"/>
              <a:ext cx="4718504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Elaborate on the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featured statistic.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1759084" y="7636938"/>
            <a:ext cx="3907461" cy="1427999"/>
            <a:chOff x="0" y="0"/>
            <a:chExt cx="5209948" cy="1903999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5209948" cy="1903999"/>
            </a:xfrm>
            <a:custGeom>
              <a:avLst/>
              <a:gdLst/>
              <a:ahLst/>
              <a:cxnLst/>
              <a:rect r="r" b="b" t="t" l="l"/>
              <a:pathLst>
                <a:path h="1903999" w="5209948">
                  <a:moveTo>
                    <a:pt x="0" y="0"/>
                  </a:moveTo>
                  <a:lnTo>
                    <a:pt x="5209948" y="0"/>
                  </a:lnTo>
                  <a:lnTo>
                    <a:pt x="5209948" y="1903999"/>
                  </a:lnTo>
                  <a:lnTo>
                    <a:pt x="0" y="1903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 rot="0">
              <a:off x="245722" y="395740"/>
              <a:ext cx="4718504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Elaborate on the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featured statistic.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7055982" y="7636938"/>
            <a:ext cx="3907461" cy="1427999"/>
            <a:chOff x="0" y="0"/>
            <a:chExt cx="5209948" cy="1903999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209948" cy="1903999"/>
            </a:xfrm>
            <a:custGeom>
              <a:avLst/>
              <a:gdLst/>
              <a:ahLst/>
              <a:cxnLst/>
              <a:rect r="r" b="b" t="t" l="l"/>
              <a:pathLst>
                <a:path h="1903999" w="5209948">
                  <a:moveTo>
                    <a:pt x="0" y="0"/>
                  </a:moveTo>
                  <a:lnTo>
                    <a:pt x="5209948" y="0"/>
                  </a:lnTo>
                  <a:lnTo>
                    <a:pt x="5209948" y="1903999"/>
                  </a:lnTo>
                  <a:lnTo>
                    <a:pt x="0" y="1903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 rot="0">
              <a:off x="245722" y="395740"/>
              <a:ext cx="4718504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Elaborate on the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Nunito Light"/>
                </a:rPr>
                <a:t>featured statistic.</a:t>
              </a:r>
            </a:p>
          </p:txBody>
        </p:sp>
      </p:grpSp>
      <p:sp>
        <p:nvSpPr>
          <p:cNvPr name="Freeform 67" id="67"/>
          <p:cNvSpPr/>
          <p:nvPr/>
        </p:nvSpPr>
        <p:spPr>
          <a:xfrm flipH="true" flipV="false" rot="1827498">
            <a:off x="-319129" y="3154833"/>
            <a:ext cx="2506287" cy="4114800"/>
          </a:xfrm>
          <a:custGeom>
            <a:avLst/>
            <a:gdLst/>
            <a:ahLst/>
            <a:cxnLst/>
            <a:rect r="r" b="b" t="t" l="l"/>
            <a:pathLst>
              <a:path h="4114800" w="2506287">
                <a:moveTo>
                  <a:pt x="2506287" y="0"/>
                </a:moveTo>
                <a:lnTo>
                  <a:pt x="0" y="0"/>
                </a:lnTo>
                <a:lnTo>
                  <a:pt x="0" y="4114800"/>
                </a:lnTo>
                <a:lnTo>
                  <a:pt x="2506287" y="4114800"/>
                </a:lnTo>
                <a:lnTo>
                  <a:pt x="250628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0">
            <a:off x="15305197" y="6970082"/>
            <a:ext cx="3136795" cy="3429895"/>
          </a:xfrm>
          <a:custGeom>
            <a:avLst/>
            <a:gdLst/>
            <a:ahLst/>
            <a:cxnLst/>
            <a:rect r="r" b="b" t="t" l="l"/>
            <a:pathLst>
              <a:path h="3429895" w="3136795">
                <a:moveTo>
                  <a:pt x="0" y="0"/>
                </a:moveTo>
                <a:lnTo>
                  <a:pt x="3136794" y="0"/>
                </a:lnTo>
                <a:lnTo>
                  <a:pt x="3136794" y="3429894"/>
                </a:lnTo>
                <a:lnTo>
                  <a:pt x="0" y="34298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9" id="69"/>
          <p:cNvSpPr txBox="true"/>
          <p:nvPr/>
        </p:nvSpPr>
        <p:spPr>
          <a:xfrm rot="0">
            <a:off x="2171684" y="1226706"/>
            <a:ext cx="1394463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FF609A"/>
                </a:solidFill>
                <a:latin typeface="Paytone One"/>
              </a:rPr>
              <a:t>Important Data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2982803" y="2360181"/>
            <a:ext cx="12322393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Paytone One"/>
              </a:rPr>
              <a:t>Elaborate on the featured statistic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2597492">
            <a:off x="12680152" y="2448805"/>
            <a:ext cx="2088142" cy="3516870"/>
          </a:xfrm>
          <a:custGeom>
            <a:avLst/>
            <a:gdLst/>
            <a:ahLst/>
            <a:cxnLst/>
            <a:rect r="r" b="b" t="t" l="l"/>
            <a:pathLst>
              <a:path h="3516870" w="2088142">
                <a:moveTo>
                  <a:pt x="0" y="0"/>
                </a:moveTo>
                <a:lnTo>
                  <a:pt x="2088141" y="0"/>
                </a:lnTo>
                <a:lnTo>
                  <a:pt x="2088141" y="3516870"/>
                </a:lnTo>
                <a:lnTo>
                  <a:pt x="0" y="35168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true" flipV="false" rot="-2330907">
            <a:off x="3395277" y="2315980"/>
            <a:ext cx="2088142" cy="3516870"/>
          </a:xfrm>
          <a:custGeom>
            <a:avLst/>
            <a:gdLst/>
            <a:ahLst/>
            <a:cxnLst/>
            <a:rect r="r" b="b" t="t" l="l"/>
            <a:pathLst>
              <a:path h="3516870" w="2088142">
                <a:moveTo>
                  <a:pt x="2088142" y="0"/>
                </a:moveTo>
                <a:lnTo>
                  <a:pt x="0" y="0"/>
                </a:lnTo>
                <a:lnTo>
                  <a:pt x="0" y="3516870"/>
                </a:lnTo>
                <a:lnTo>
                  <a:pt x="2088142" y="3516870"/>
                </a:lnTo>
                <a:lnTo>
                  <a:pt x="208814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4501284" y="4514288"/>
            <a:ext cx="9285433" cy="4744012"/>
          </a:xfrm>
          <a:custGeom>
            <a:avLst/>
            <a:gdLst/>
            <a:ahLst/>
            <a:cxnLst/>
            <a:rect r="r" b="b" t="t" l="l"/>
            <a:pathLst>
              <a:path h="4744012" w="9285433">
                <a:moveTo>
                  <a:pt x="0" y="0"/>
                </a:moveTo>
                <a:lnTo>
                  <a:pt x="9285432" y="0"/>
                </a:lnTo>
                <a:lnTo>
                  <a:pt x="9285432" y="4744012"/>
                </a:lnTo>
                <a:lnTo>
                  <a:pt x="0" y="4744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6832521" y="1028700"/>
            <a:ext cx="3384423" cy="4114800"/>
          </a:xfrm>
          <a:custGeom>
            <a:avLst/>
            <a:gdLst/>
            <a:ahLst/>
            <a:cxnLst/>
            <a:rect r="r" b="b" t="t" l="l"/>
            <a:pathLst>
              <a:path h="4114800" w="3384423">
                <a:moveTo>
                  <a:pt x="0" y="0"/>
                </a:moveTo>
                <a:lnTo>
                  <a:pt x="3384423" y="0"/>
                </a:lnTo>
                <a:lnTo>
                  <a:pt x="33844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3729073" y="5607305"/>
            <a:ext cx="1082985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EE7F"/>
                </a:solidFill>
                <a:latin typeface="Paytone One"/>
              </a:rPr>
              <a:t>Thank you!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5703818" y="7208581"/>
            <a:ext cx="6880363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Paytone One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1943360" y="4020763"/>
            <a:ext cx="3264021" cy="3264021"/>
            <a:chOff x="0" y="0"/>
            <a:chExt cx="12700000" cy="127000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4"/>
              <a:stretch>
                <a:fillRect l="-19591" t="0" r="-19591" b="0"/>
              </a:stretch>
            </a:blipFill>
          </p:spPr>
        </p:sp>
      </p:grp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5655780" y="4020763"/>
            <a:ext cx="3264021" cy="3264021"/>
            <a:chOff x="0" y="0"/>
            <a:chExt cx="12700000" cy="127000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5"/>
              <a:stretch>
                <a:fillRect l="-9593" t="0" r="-9593" b="0"/>
              </a:stretch>
            </a:blipFill>
          </p:spPr>
        </p:sp>
      </p:grpSp>
      <p:grpSp>
        <p:nvGrpSpPr>
          <p:cNvPr name="Group 46" id="46"/>
          <p:cNvGrpSpPr>
            <a:grpSpLocks noChangeAspect="true"/>
          </p:cNvGrpSpPr>
          <p:nvPr/>
        </p:nvGrpSpPr>
        <p:grpSpPr>
          <a:xfrm rot="0">
            <a:off x="9368200" y="4020763"/>
            <a:ext cx="3264021" cy="3264021"/>
            <a:chOff x="0" y="0"/>
            <a:chExt cx="12700000" cy="127000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6"/>
              <a:stretch>
                <a:fillRect l="0" t="-4409" r="0" b="-57147"/>
              </a:stretch>
            </a:blipFill>
          </p:spPr>
        </p:sp>
      </p:grpSp>
      <p:grpSp>
        <p:nvGrpSpPr>
          <p:cNvPr name="Group 48" id="48"/>
          <p:cNvGrpSpPr>
            <a:grpSpLocks noChangeAspect="true"/>
          </p:cNvGrpSpPr>
          <p:nvPr/>
        </p:nvGrpSpPr>
        <p:grpSpPr>
          <a:xfrm rot="0">
            <a:off x="13080619" y="4020763"/>
            <a:ext cx="3264021" cy="3264021"/>
            <a:chOff x="0" y="0"/>
            <a:chExt cx="12700000" cy="127000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7"/>
              <a:stretch>
                <a:fillRect l="0" t="-30854" r="0" b="-30854"/>
              </a:stretch>
            </a:blipFill>
          </p:spPr>
        </p:sp>
      </p:grpSp>
      <p:sp>
        <p:nvSpPr>
          <p:cNvPr name="Freeform 50" id="50"/>
          <p:cNvSpPr/>
          <p:nvPr/>
        </p:nvSpPr>
        <p:spPr>
          <a:xfrm flipH="false" flipV="false" rot="0">
            <a:off x="1318135" y="8367318"/>
            <a:ext cx="520246" cy="516995"/>
          </a:xfrm>
          <a:custGeom>
            <a:avLst/>
            <a:gdLst/>
            <a:ahLst/>
            <a:cxnLst/>
            <a:rect r="r" b="b" t="t" l="l"/>
            <a:pathLst>
              <a:path h="516995" w="520246">
                <a:moveTo>
                  <a:pt x="0" y="0"/>
                </a:moveTo>
                <a:lnTo>
                  <a:pt x="520246" y="0"/>
                </a:lnTo>
                <a:lnTo>
                  <a:pt x="520246" y="516994"/>
                </a:lnTo>
                <a:lnTo>
                  <a:pt x="0" y="5169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-842104">
            <a:off x="431583" y="5879874"/>
            <a:ext cx="1773105" cy="4114800"/>
          </a:xfrm>
          <a:custGeom>
            <a:avLst/>
            <a:gdLst/>
            <a:ahLst/>
            <a:cxnLst/>
            <a:rect r="r" b="b" t="t" l="l"/>
            <a:pathLst>
              <a:path h="4114800" w="1773105">
                <a:moveTo>
                  <a:pt x="0" y="0"/>
                </a:moveTo>
                <a:lnTo>
                  <a:pt x="1773105" y="0"/>
                </a:lnTo>
                <a:lnTo>
                  <a:pt x="17731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6017059" y="7405764"/>
            <a:ext cx="2484482" cy="3180137"/>
          </a:xfrm>
          <a:custGeom>
            <a:avLst/>
            <a:gdLst/>
            <a:ahLst/>
            <a:cxnLst/>
            <a:rect r="r" b="b" t="t" l="l"/>
            <a:pathLst>
              <a:path h="3180137" w="2484482">
                <a:moveTo>
                  <a:pt x="0" y="0"/>
                </a:moveTo>
                <a:lnTo>
                  <a:pt x="2484482" y="0"/>
                </a:lnTo>
                <a:lnTo>
                  <a:pt x="2484482" y="3180137"/>
                </a:lnTo>
                <a:lnTo>
                  <a:pt x="0" y="31801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3" id="53"/>
          <p:cNvSpPr txBox="true"/>
          <p:nvPr/>
        </p:nvSpPr>
        <p:spPr>
          <a:xfrm rot="0">
            <a:off x="2171684" y="1028700"/>
            <a:ext cx="1394463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FF609A"/>
                </a:solidFill>
                <a:latin typeface="Paytone One"/>
              </a:rPr>
              <a:t>Add a Team Members Page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2982803" y="2447932"/>
            <a:ext cx="12322393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Paytone One"/>
              </a:rPr>
              <a:t>Elaborate on what you want to discuss.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2360507" y="740576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609A"/>
                </a:solidFill>
                <a:latin typeface="Paytone One Bold"/>
              </a:rPr>
              <a:t> Name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2360507" y="793727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191919"/>
                </a:solidFill>
                <a:latin typeface="Nunito Light"/>
              </a:rPr>
              <a:t>Title or Position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072927" y="740576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609A"/>
                </a:solidFill>
                <a:latin typeface="Paytone One Bold"/>
              </a:rPr>
              <a:t> Name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6072927" y="793727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191919"/>
                </a:solidFill>
                <a:latin typeface="Nunito Light"/>
              </a:rPr>
              <a:t>Title or Position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9785346" y="740576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609A"/>
                </a:solidFill>
                <a:latin typeface="Paytone One Bold"/>
              </a:rPr>
              <a:t> Name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9785346" y="793727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191919"/>
                </a:solidFill>
                <a:latin typeface="Nunito Light"/>
              </a:rPr>
              <a:t>Title or Position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3497766" y="740576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609A"/>
                </a:solidFill>
                <a:latin typeface="Paytone One Bold"/>
              </a:rPr>
              <a:t> Name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3497766" y="7937274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191919"/>
                </a:solidFill>
                <a:latin typeface="Nunito Light"/>
              </a:rPr>
              <a:t>Title or Position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5400000">
            <a:off x="5239577" y="326161"/>
            <a:ext cx="7988794" cy="10194516"/>
          </a:xfrm>
          <a:custGeom>
            <a:avLst/>
            <a:gdLst/>
            <a:ahLst/>
            <a:cxnLst/>
            <a:rect r="r" b="b" t="t" l="l"/>
            <a:pathLst>
              <a:path h="10194516" w="7988794">
                <a:moveTo>
                  <a:pt x="0" y="0"/>
                </a:moveTo>
                <a:lnTo>
                  <a:pt x="7988794" y="0"/>
                </a:lnTo>
                <a:lnTo>
                  <a:pt x="7988794" y="10194516"/>
                </a:lnTo>
                <a:lnTo>
                  <a:pt x="0" y="10194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4641787" y="4528191"/>
            <a:ext cx="9004426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EE7F"/>
                </a:solidFill>
                <a:latin typeface="Paytone One"/>
              </a:rPr>
              <a:t>This presentation template is free for everyone to use thanks to the following: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659068" y="2770019"/>
            <a:ext cx="49698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EE7F"/>
                </a:solidFill>
                <a:latin typeface="Paytone One"/>
              </a:rPr>
              <a:t>Credits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5936922" y="6082152"/>
            <a:ext cx="6414156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Nunito Light"/>
              </a:rPr>
              <a:t>SlidesCarnival for the presentation template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Nunito Light"/>
              </a:rPr>
              <a:t>Pexels for the photos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749042" y="6994451"/>
            <a:ext cx="4969864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EE7F"/>
                </a:solidFill>
                <a:latin typeface="Paytone One"/>
              </a:rPr>
              <a:t>Happy designing!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E2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75276"/>
            <a:ext cx="505913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402330"/>
            <a:ext cx="5059131" cy="5855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You can find these fonts online too.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Paytone One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694491"/>
            <a:ext cx="4676765" cy="75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5"/>
              </a:lnSpc>
              <a:spcBef>
                <a:spcPct val="0"/>
              </a:spcBef>
            </a:pPr>
            <a:r>
              <a:rPr lang="en-US" sz="2327">
                <a:solidFill>
                  <a:srgbClr val="FFFFFF"/>
                </a:solidFill>
                <a:latin typeface="Paytone One"/>
              </a:rPr>
              <a:t>This presentation template uses the following free fonts: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955744"/>
            <a:ext cx="5059131" cy="881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Titles: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Paytone One</a:t>
            </a:r>
          </a:p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Headers: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Paytone ﻿One</a:t>
            </a:r>
          </a:p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Body Copy: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Nunito Light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749991" y="578694"/>
            <a:ext cx="1253028" cy="2110364"/>
          </a:xfrm>
          <a:custGeom>
            <a:avLst/>
            <a:gdLst/>
            <a:ahLst/>
            <a:cxnLst/>
            <a:rect r="r" b="b" t="t" l="l"/>
            <a:pathLst>
              <a:path h="2110364" w="1253028">
                <a:moveTo>
                  <a:pt x="0" y="0"/>
                </a:moveTo>
                <a:lnTo>
                  <a:pt x="1253029" y="0"/>
                </a:lnTo>
                <a:lnTo>
                  <a:pt x="1253029" y="2110363"/>
                </a:lnTo>
                <a:lnTo>
                  <a:pt x="0" y="21103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331230" y="457270"/>
            <a:ext cx="2614678" cy="2353210"/>
          </a:xfrm>
          <a:custGeom>
            <a:avLst/>
            <a:gdLst/>
            <a:ahLst/>
            <a:cxnLst/>
            <a:rect r="r" b="b" t="t" l="l"/>
            <a:pathLst>
              <a:path h="2353210" w="2614678">
                <a:moveTo>
                  <a:pt x="0" y="0"/>
                </a:moveTo>
                <a:lnTo>
                  <a:pt x="2614678" y="0"/>
                </a:lnTo>
                <a:lnTo>
                  <a:pt x="2614678" y="2353210"/>
                </a:lnTo>
                <a:lnTo>
                  <a:pt x="0" y="23532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620594" y="457270"/>
            <a:ext cx="1454712" cy="2353210"/>
          </a:xfrm>
          <a:custGeom>
            <a:avLst/>
            <a:gdLst/>
            <a:ahLst/>
            <a:cxnLst/>
            <a:rect r="r" b="b" t="t" l="l"/>
            <a:pathLst>
              <a:path h="2353210" w="1454712">
                <a:moveTo>
                  <a:pt x="0" y="0"/>
                </a:moveTo>
                <a:lnTo>
                  <a:pt x="1454711" y="0"/>
                </a:lnTo>
                <a:lnTo>
                  <a:pt x="1454711" y="2353210"/>
                </a:lnTo>
                <a:lnTo>
                  <a:pt x="0" y="23532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677705" y="457270"/>
            <a:ext cx="1189441" cy="2353210"/>
          </a:xfrm>
          <a:custGeom>
            <a:avLst/>
            <a:gdLst/>
            <a:ahLst/>
            <a:cxnLst/>
            <a:rect r="r" b="b" t="t" l="l"/>
            <a:pathLst>
              <a:path h="2353210" w="1189441">
                <a:moveTo>
                  <a:pt x="0" y="0"/>
                </a:moveTo>
                <a:lnTo>
                  <a:pt x="1189441" y="0"/>
                </a:lnTo>
                <a:lnTo>
                  <a:pt x="1189441" y="2353210"/>
                </a:lnTo>
                <a:lnTo>
                  <a:pt x="0" y="23532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541832" y="352361"/>
            <a:ext cx="1057832" cy="2563029"/>
          </a:xfrm>
          <a:custGeom>
            <a:avLst/>
            <a:gdLst/>
            <a:ahLst/>
            <a:cxnLst/>
            <a:rect r="r" b="b" t="t" l="l"/>
            <a:pathLst>
              <a:path h="2563029" w="1057832">
                <a:moveTo>
                  <a:pt x="0" y="0"/>
                </a:moveTo>
                <a:lnTo>
                  <a:pt x="1057832" y="0"/>
                </a:lnTo>
                <a:lnTo>
                  <a:pt x="1057832" y="2563029"/>
                </a:lnTo>
                <a:lnTo>
                  <a:pt x="0" y="25630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363965" y="3349500"/>
            <a:ext cx="1375832" cy="1695941"/>
          </a:xfrm>
          <a:custGeom>
            <a:avLst/>
            <a:gdLst/>
            <a:ahLst/>
            <a:cxnLst/>
            <a:rect r="r" b="b" t="t" l="l"/>
            <a:pathLst>
              <a:path h="1695941" w="1375832">
                <a:moveTo>
                  <a:pt x="0" y="0"/>
                </a:moveTo>
                <a:lnTo>
                  <a:pt x="1375833" y="0"/>
                </a:lnTo>
                <a:lnTo>
                  <a:pt x="1375833" y="1695942"/>
                </a:lnTo>
                <a:lnTo>
                  <a:pt x="0" y="16959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82878" y="3312016"/>
            <a:ext cx="1520768" cy="1770909"/>
          </a:xfrm>
          <a:custGeom>
            <a:avLst/>
            <a:gdLst/>
            <a:ahLst/>
            <a:cxnLst/>
            <a:rect r="r" b="b" t="t" l="l"/>
            <a:pathLst>
              <a:path h="1770909" w="1520768">
                <a:moveTo>
                  <a:pt x="0" y="0"/>
                </a:moveTo>
                <a:lnTo>
                  <a:pt x="1520768" y="0"/>
                </a:lnTo>
                <a:lnTo>
                  <a:pt x="1520768" y="1770909"/>
                </a:lnTo>
                <a:lnTo>
                  <a:pt x="0" y="17709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177711" y="3240639"/>
            <a:ext cx="1743173" cy="1913663"/>
          </a:xfrm>
          <a:custGeom>
            <a:avLst/>
            <a:gdLst/>
            <a:ahLst/>
            <a:cxnLst/>
            <a:rect r="r" b="b" t="t" l="l"/>
            <a:pathLst>
              <a:path h="1913663" w="1743173">
                <a:moveTo>
                  <a:pt x="0" y="0"/>
                </a:moveTo>
                <a:lnTo>
                  <a:pt x="1743174" y="0"/>
                </a:lnTo>
                <a:lnTo>
                  <a:pt x="1743174" y="1913663"/>
                </a:lnTo>
                <a:lnTo>
                  <a:pt x="0" y="191366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796156" y="3168852"/>
            <a:ext cx="3164980" cy="2057237"/>
          </a:xfrm>
          <a:custGeom>
            <a:avLst/>
            <a:gdLst/>
            <a:ahLst/>
            <a:cxnLst/>
            <a:rect r="r" b="b" t="t" l="l"/>
            <a:pathLst>
              <a:path h="2057237" w="3164980">
                <a:moveTo>
                  <a:pt x="0" y="0"/>
                </a:moveTo>
                <a:lnTo>
                  <a:pt x="3164979" y="0"/>
                </a:lnTo>
                <a:lnTo>
                  <a:pt x="3164979" y="2057237"/>
                </a:lnTo>
                <a:lnTo>
                  <a:pt x="0" y="205723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146727" y="3185858"/>
            <a:ext cx="1206348" cy="2023226"/>
          </a:xfrm>
          <a:custGeom>
            <a:avLst/>
            <a:gdLst/>
            <a:ahLst/>
            <a:cxnLst/>
            <a:rect r="r" b="b" t="t" l="l"/>
            <a:pathLst>
              <a:path h="2023226" w="1206348">
                <a:moveTo>
                  <a:pt x="0" y="0"/>
                </a:moveTo>
                <a:lnTo>
                  <a:pt x="1206348" y="0"/>
                </a:lnTo>
                <a:lnTo>
                  <a:pt x="1206348" y="2023226"/>
                </a:lnTo>
                <a:lnTo>
                  <a:pt x="0" y="202322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543085" y="5494861"/>
            <a:ext cx="1192500" cy="2108922"/>
          </a:xfrm>
          <a:custGeom>
            <a:avLst/>
            <a:gdLst/>
            <a:ahLst/>
            <a:cxnLst/>
            <a:rect r="r" b="b" t="t" l="l"/>
            <a:pathLst>
              <a:path h="2108922" w="1192500">
                <a:moveTo>
                  <a:pt x="0" y="0"/>
                </a:moveTo>
                <a:lnTo>
                  <a:pt x="1192499" y="0"/>
                </a:lnTo>
                <a:lnTo>
                  <a:pt x="1192499" y="2108922"/>
                </a:lnTo>
                <a:lnTo>
                  <a:pt x="0" y="210892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177711" y="5494861"/>
            <a:ext cx="2874170" cy="2108922"/>
          </a:xfrm>
          <a:custGeom>
            <a:avLst/>
            <a:gdLst/>
            <a:ahLst/>
            <a:cxnLst/>
            <a:rect r="r" b="b" t="t" l="l"/>
            <a:pathLst>
              <a:path h="2108922" w="2874170">
                <a:moveTo>
                  <a:pt x="0" y="0"/>
                </a:moveTo>
                <a:lnTo>
                  <a:pt x="2874170" y="0"/>
                </a:lnTo>
                <a:lnTo>
                  <a:pt x="2874170" y="2108922"/>
                </a:lnTo>
                <a:lnTo>
                  <a:pt x="0" y="21089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0">
            <a:off x="12226788" y="5520608"/>
            <a:ext cx="1253161" cy="2057429"/>
          </a:xfrm>
          <a:custGeom>
            <a:avLst/>
            <a:gdLst/>
            <a:ahLst/>
            <a:cxnLst/>
            <a:rect r="r" b="b" t="t" l="l"/>
            <a:pathLst>
              <a:path h="2057429" w="1253161">
                <a:moveTo>
                  <a:pt x="1253161" y="0"/>
                </a:moveTo>
                <a:lnTo>
                  <a:pt x="0" y="0"/>
                </a:lnTo>
                <a:lnTo>
                  <a:pt x="0" y="2057428"/>
                </a:lnTo>
                <a:lnTo>
                  <a:pt x="1253161" y="2057428"/>
                </a:lnTo>
                <a:lnTo>
                  <a:pt x="1253161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971152" y="5649458"/>
            <a:ext cx="1645933" cy="1799728"/>
          </a:xfrm>
          <a:custGeom>
            <a:avLst/>
            <a:gdLst/>
            <a:ahLst/>
            <a:cxnLst/>
            <a:rect r="r" b="b" t="t" l="l"/>
            <a:pathLst>
              <a:path h="1799728" w="1645933">
                <a:moveTo>
                  <a:pt x="0" y="0"/>
                </a:moveTo>
                <a:lnTo>
                  <a:pt x="1645933" y="0"/>
                </a:lnTo>
                <a:lnTo>
                  <a:pt x="1645933" y="1799728"/>
                </a:lnTo>
                <a:lnTo>
                  <a:pt x="0" y="179972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108289" y="5453465"/>
            <a:ext cx="1802684" cy="2191714"/>
          </a:xfrm>
          <a:custGeom>
            <a:avLst/>
            <a:gdLst/>
            <a:ahLst/>
            <a:cxnLst/>
            <a:rect r="r" b="b" t="t" l="l"/>
            <a:pathLst>
              <a:path h="2191714" w="1802684">
                <a:moveTo>
                  <a:pt x="0" y="0"/>
                </a:moveTo>
                <a:lnTo>
                  <a:pt x="1802684" y="0"/>
                </a:lnTo>
                <a:lnTo>
                  <a:pt x="1802684" y="2191714"/>
                </a:lnTo>
                <a:lnTo>
                  <a:pt x="0" y="2191714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436862" y="8518614"/>
            <a:ext cx="2867094" cy="1078744"/>
          </a:xfrm>
          <a:custGeom>
            <a:avLst/>
            <a:gdLst/>
            <a:ahLst/>
            <a:cxnLst/>
            <a:rect r="r" b="b" t="t" l="l"/>
            <a:pathLst>
              <a:path h="1078744" w="2867094">
                <a:moveTo>
                  <a:pt x="0" y="0"/>
                </a:moveTo>
                <a:lnTo>
                  <a:pt x="2867094" y="0"/>
                </a:lnTo>
                <a:lnTo>
                  <a:pt x="2867094" y="1078744"/>
                </a:lnTo>
                <a:lnTo>
                  <a:pt x="0" y="1078744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342425" y="8544746"/>
            <a:ext cx="515806" cy="1026480"/>
          </a:xfrm>
          <a:custGeom>
            <a:avLst/>
            <a:gdLst/>
            <a:ahLst/>
            <a:cxnLst/>
            <a:rect r="r" b="b" t="t" l="l"/>
            <a:pathLst>
              <a:path h="1026480" w="515806">
                <a:moveTo>
                  <a:pt x="0" y="0"/>
                </a:moveTo>
                <a:lnTo>
                  <a:pt x="515806" y="0"/>
                </a:lnTo>
                <a:lnTo>
                  <a:pt x="515806" y="1026480"/>
                </a:lnTo>
                <a:lnTo>
                  <a:pt x="0" y="102648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867146" y="8166872"/>
            <a:ext cx="1832625" cy="1782228"/>
          </a:xfrm>
          <a:custGeom>
            <a:avLst/>
            <a:gdLst/>
            <a:ahLst/>
            <a:cxnLst/>
            <a:rect r="r" b="b" t="t" l="l"/>
            <a:pathLst>
              <a:path h="1782228" w="1832625">
                <a:moveTo>
                  <a:pt x="0" y="0"/>
                </a:moveTo>
                <a:lnTo>
                  <a:pt x="1832625" y="0"/>
                </a:lnTo>
                <a:lnTo>
                  <a:pt x="1832625" y="1782228"/>
                </a:lnTo>
                <a:lnTo>
                  <a:pt x="0" y="178222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0396566" y="8764889"/>
            <a:ext cx="1572624" cy="493411"/>
          </a:xfrm>
          <a:custGeom>
            <a:avLst/>
            <a:gdLst/>
            <a:ahLst/>
            <a:cxnLst/>
            <a:rect r="r" b="b" t="t" l="l"/>
            <a:pathLst>
              <a:path h="493411" w="1572624">
                <a:moveTo>
                  <a:pt x="0" y="0"/>
                </a:moveTo>
                <a:lnTo>
                  <a:pt x="1572624" y="0"/>
                </a:lnTo>
                <a:lnTo>
                  <a:pt x="1572624" y="493411"/>
                </a:lnTo>
                <a:lnTo>
                  <a:pt x="0" y="49341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258997" y="8635214"/>
            <a:ext cx="1580603" cy="752762"/>
          </a:xfrm>
          <a:custGeom>
            <a:avLst/>
            <a:gdLst/>
            <a:ahLst/>
            <a:cxnLst/>
            <a:rect r="r" b="b" t="t" l="l"/>
            <a:pathLst>
              <a:path h="752762" w="1580603">
                <a:moveTo>
                  <a:pt x="0" y="0"/>
                </a:moveTo>
                <a:lnTo>
                  <a:pt x="1580602" y="0"/>
                </a:lnTo>
                <a:lnTo>
                  <a:pt x="1580602" y="752762"/>
                </a:lnTo>
                <a:lnTo>
                  <a:pt x="0" y="752762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E2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75276"/>
            <a:ext cx="505913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402330"/>
            <a:ext cx="5059131" cy="5855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You can find these fonts online too.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Paytone One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Paytone One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694491"/>
            <a:ext cx="4676765" cy="75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5"/>
              </a:lnSpc>
              <a:spcBef>
                <a:spcPct val="0"/>
              </a:spcBef>
            </a:pPr>
            <a:r>
              <a:rPr lang="en-US" sz="2327">
                <a:solidFill>
                  <a:srgbClr val="FFFFFF"/>
                </a:solidFill>
                <a:latin typeface="Paytone One"/>
              </a:rPr>
              <a:t>This presentation template uses the following free fonts: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955744"/>
            <a:ext cx="5059131" cy="881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Titles: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Paytone One</a:t>
            </a:r>
          </a:p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Headers: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Paytone ﻿One</a:t>
            </a:r>
          </a:p>
          <a:p>
            <a:pPr>
              <a:lnSpc>
                <a:spcPts val="2327"/>
              </a:lnSpc>
            </a:pPr>
            <a:r>
              <a:rPr lang="en-US" sz="1662">
                <a:solidFill>
                  <a:srgbClr val="000000"/>
                </a:solidFill>
                <a:latin typeface="Nunito Light"/>
              </a:rPr>
              <a:t>Body Copy: </a:t>
            </a:r>
            <a:r>
              <a:rPr lang="en-US" sz="1662">
                <a:solidFill>
                  <a:srgbClr val="5763CF"/>
                </a:solidFill>
                <a:latin typeface="Nunito Light"/>
              </a:rPr>
              <a:t>Nunito Light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9179769" y="873705"/>
            <a:ext cx="1619518" cy="1627656"/>
          </a:xfrm>
          <a:custGeom>
            <a:avLst/>
            <a:gdLst/>
            <a:ahLst/>
            <a:cxnLst/>
            <a:rect r="r" b="b" t="t" l="l"/>
            <a:pathLst>
              <a:path h="1627656" w="1619518">
                <a:moveTo>
                  <a:pt x="0" y="0"/>
                </a:moveTo>
                <a:lnTo>
                  <a:pt x="1619518" y="0"/>
                </a:lnTo>
                <a:lnTo>
                  <a:pt x="1619518" y="1627656"/>
                </a:lnTo>
                <a:lnTo>
                  <a:pt x="0" y="16276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40129" y="994420"/>
            <a:ext cx="1555969" cy="1386227"/>
          </a:xfrm>
          <a:custGeom>
            <a:avLst/>
            <a:gdLst/>
            <a:ahLst/>
            <a:cxnLst/>
            <a:rect r="r" b="b" t="t" l="l"/>
            <a:pathLst>
              <a:path h="1386227" w="1555969">
                <a:moveTo>
                  <a:pt x="0" y="0"/>
                </a:moveTo>
                <a:lnTo>
                  <a:pt x="1555969" y="0"/>
                </a:lnTo>
                <a:lnTo>
                  <a:pt x="1555969" y="1386227"/>
                </a:lnTo>
                <a:lnTo>
                  <a:pt x="0" y="13862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282958" y="1050271"/>
            <a:ext cx="1530542" cy="1274524"/>
          </a:xfrm>
          <a:custGeom>
            <a:avLst/>
            <a:gdLst/>
            <a:ahLst/>
            <a:cxnLst/>
            <a:rect r="r" b="b" t="t" l="l"/>
            <a:pathLst>
              <a:path h="1274524" w="1530542">
                <a:moveTo>
                  <a:pt x="0" y="0"/>
                </a:moveTo>
                <a:lnTo>
                  <a:pt x="1530542" y="0"/>
                </a:lnTo>
                <a:lnTo>
                  <a:pt x="1530542" y="1274524"/>
                </a:lnTo>
                <a:lnTo>
                  <a:pt x="0" y="12745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104194" y="1107751"/>
            <a:ext cx="1260396" cy="1159564"/>
          </a:xfrm>
          <a:custGeom>
            <a:avLst/>
            <a:gdLst/>
            <a:ahLst/>
            <a:cxnLst/>
            <a:rect r="r" b="b" t="t" l="l"/>
            <a:pathLst>
              <a:path h="1159564" w="1260396">
                <a:moveTo>
                  <a:pt x="0" y="0"/>
                </a:moveTo>
                <a:lnTo>
                  <a:pt x="1260396" y="0"/>
                </a:lnTo>
                <a:lnTo>
                  <a:pt x="1260396" y="1159564"/>
                </a:lnTo>
                <a:lnTo>
                  <a:pt x="0" y="11595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297172" y="1010627"/>
            <a:ext cx="1323351" cy="1353812"/>
          </a:xfrm>
          <a:custGeom>
            <a:avLst/>
            <a:gdLst/>
            <a:ahLst/>
            <a:cxnLst/>
            <a:rect r="r" b="b" t="t" l="l"/>
            <a:pathLst>
              <a:path h="1353812" w="1323351">
                <a:moveTo>
                  <a:pt x="0" y="0"/>
                </a:moveTo>
                <a:lnTo>
                  <a:pt x="1323351" y="0"/>
                </a:lnTo>
                <a:lnTo>
                  <a:pt x="1323351" y="1353812"/>
                </a:lnTo>
                <a:lnTo>
                  <a:pt x="0" y="13538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848261" y="733646"/>
            <a:ext cx="822078" cy="1907776"/>
          </a:xfrm>
          <a:custGeom>
            <a:avLst/>
            <a:gdLst/>
            <a:ahLst/>
            <a:cxnLst/>
            <a:rect r="r" b="b" t="t" l="l"/>
            <a:pathLst>
              <a:path h="1907776" w="822078">
                <a:moveTo>
                  <a:pt x="0" y="0"/>
                </a:moveTo>
                <a:lnTo>
                  <a:pt x="822078" y="0"/>
                </a:lnTo>
                <a:lnTo>
                  <a:pt x="822078" y="1907775"/>
                </a:lnTo>
                <a:lnTo>
                  <a:pt x="0" y="19077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206087" y="3042434"/>
            <a:ext cx="1151899" cy="1474431"/>
          </a:xfrm>
          <a:custGeom>
            <a:avLst/>
            <a:gdLst/>
            <a:ahLst/>
            <a:cxnLst/>
            <a:rect r="r" b="b" t="t" l="l"/>
            <a:pathLst>
              <a:path h="1474431" w="1151899">
                <a:moveTo>
                  <a:pt x="0" y="0"/>
                </a:moveTo>
                <a:lnTo>
                  <a:pt x="1151899" y="0"/>
                </a:lnTo>
                <a:lnTo>
                  <a:pt x="1151899" y="1474431"/>
                </a:lnTo>
                <a:lnTo>
                  <a:pt x="0" y="14744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true" rot="0">
            <a:off x="8626676" y="3035942"/>
            <a:ext cx="1567202" cy="1487417"/>
          </a:xfrm>
          <a:custGeom>
            <a:avLst/>
            <a:gdLst/>
            <a:ahLst/>
            <a:cxnLst/>
            <a:rect r="r" b="b" t="t" l="l"/>
            <a:pathLst>
              <a:path h="1487417" w="1567202">
                <a:moveTo>
                  <a:pt x="1567202" y="1487416"/>
                </a:moveTo>
                <a:lnTo>
                  <a:pt x="0" y="1487416"/>
                </a:lnTo>
                <a:lnTo>
                  <a:pt x="0" y="0"/>
                </a:lnTo>
                <a:lnTo>
                  <a:pt x="1567202" y="0"/>
                </a:lnTo>
                <a:lnTo>
                  <a:pt x="1567202" y="1487416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462568" y="3154873"/>
            <a:ext cx="1040253" cy="1249553"/>
          </a:xfrm>
          <a:custGeom>
            <a:avLst/>
            <a:gdLst/>
            <a:ahLst/>
            <a:cxnLst/>
            <a:rect r="r" b="b" t="t" l="l"/>
            <a:pathLst>
              <a:path h="1249553" w="1040253">
                <a:moveTo>
                  <a:pt x="0" y="0"/>
                </a:moveTo>
                <a:lnTo>
                  <a:pt x="1040253" y="0"/>
                </a:lnTo>
                <a:lnTo>
                  <a:pt x="1040253" y="1249553"/>
                </a:lnTo>
                <a:lnTo>
                  <a:pt x="0" y="12495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771511" y="3110074"/>
            <a:ext cx="1253780" cy="1339151"/>
          </a:xfrm>
          <a:custGeom>
            <a:avLst/>
            <a:gdLst/>
            <a:ahLst/>
            <a:cxnLst/>
            <a:rect r="r" b="b" t="t" l="l"/>
            <a:pathLst>
              <a:path h="1339151" w="1253780">
                <a:moveTo>
                  <a:pt x="0" y="0"/>
                </a:moveTo>
                <a:lnTo>
                  <a:pt x="1253780" y="0"/>
                </a:lnTo>
                <a:lnTo>
                  <a:pt x="1253780" y="1339151"/>
                </a:lnTo>
                <a:lnTo>
                  <a:pt x="0" y="133915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762820" y="3264078"/>
            <a:ext cx="1620369" cy="1031144"/>
          </a:xfrm>
          <a:custGeom>
            <a:avLst/>
            <a:gdLst/>
            <a:ahLst/>
            <a:cxnLst/>
            <a:rect r="r" b="b" t="t" l="l"/>
            <a:pathLst>
              <a:path h="1031144" w="1620369">
                <a:moveTo>
                  <a:pt x="0" y="0"/>
                </a:moveTo>
                <a:lnTo>
                  <a:pt x="1620369" y="0"/>
                </a:lnTo>
                <a:lnTo>
                  <a:pt x="1620369" y="1031144"/>
                </a:lnTo>
                <a:lnTo>
                  <a:pt x="0" y="103114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293981" y="3335595"/>
            <a:ext cx="1200149" cy="888110"/>
          </a:xfrm>
          <a:custGeom>
            <a:avLst/>
            <a:gdLst/>
            <a:ahLst/>
            <a:cxnLst/>
            <a:rect r="r" b="b" t="t" l="l"/>
            <a:pathLst>
              <a:path h="888110" w="1200149">
                <a:moveTo>
                  <a:pt x="0" y="0"/>
                </a:moveTo>
                <a:lnTo>
                  <a:pt x="1200149" y="0"/>
                </a:lnTo>
                <a:lnTo>
                  <a:pt x="1200149" y="888110"/>
                </a:lnTo>
                <a:lnTo>
                  <a:pt x="0" y="88811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073292" y="4827998"/>
            <a:ext cx="1323236" cy="1718488"/>
          </a:xfrm>
          <a:custGeom>
            <a:avLst/>
            <a:gdLst/>
            <a:ahLst/>
            <a:cxnLst/>
            <a:rect r="r" b="b" t="t" l="l"/>
            <a:pathLst>
              <a:path h="1718488" w="1323236">
                <a:moveTo>
                  <a:pt x="0" y="0"/>
                </a:moveTo>
                <a:lnTo>
                  <a:pt x="1323235" y="0"/>
                </a:lnTo>
                <a:lnTo>
                  <a:pt x="1323235" y="1718488"/>
                </a:lnTo>
                <a:lnTo>
                  <a:pt x="0" y="171848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029718" y="5152029"/>
            <a:ext cx="2277501" cy="1070426"/>
          </a:xfrm>
          <a:custGeom>
            <a:avLst/>
            <a:gdLst/>
            <a:ahLst/>
            <a:cxnLst/>
            <a:rect r="r" b="b" t="t" l="l"/>
            <a:pathLst>
              <a:path h="1070426" w="2277501">
                <a:moveTo>
                  <a:pt x="0" y="0"/>
                </a:moveTo>
                <a:lnTo>
                  <a:pt x="2277501" y="0"/>
                </a:lnTo>
                <a:lnTo>
                  <a:pt x="2277501" y="1070426"/>
                </a:lnTo>
                <a:lnTo>
                  <a:pt x="0" y="107042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2292104" y="4885914"/>
            <a:ext cx="1459874" cy="1602656"/>
          </a:xfrm>
          <a:custGeom>
            <a:avLst/>
            <a:gdLst/>
            <a:ahLst/>
            <a:cxnLst/>
            <a:rect r="r" b="b" t="t" l="l"/>
            <a:pathLst>
              <a:path h="1602656" w="1459874">
                <a:moveTo>
                  <a:pt x="0" y="0"/>
                </a:moveTo>
                <a:lnTo>
                  <a:pt x="1459874" y="0"/>
                </a:lnTo>
                <a:lnTo>
                  <a:pt x="1459874" y="1602656"/>
                </a:lnTo>
                <a:lnTo>
                  <a:pt x="0" y="160265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3555353" y="5481495"/>
            <a:ext cx="1714564" cy="411495"/>
          </a:xfrm>
          <a:custGeom>
            <a:avLst/>
            <a:gdLst/>
            <a:ahLst/>
            <a:cxnLst/>
            <a:rect r="r" b="b" t="t" l="l"/>
            <a:pathLst>
              <a:path h="411495" w="1714564">
                <a:moveTo>
                  <a:pt x="0" y="0"/>
                </a:moveTo>
                <a:lnTo>
                  <a:pt x="1714564" y="0"/>
                </a:lnTo>
                <a:lnTo>
                  <a:pt x="1714564" y="411495"/>
                </a:lnTo>
                <a:lnTo>
                  <a:pt x="0" y="41149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true" flipV="false" rot="0">
            <a:off x="16561248" y="5232929"/>
            <a:ext cx="1436564" cy="908627"/>
          </a:xfrm>
          <a:custGeom>
            <a:avLst/>
            <a:gdLst/>
            <a:ahLst/>
            <a:cxnLst/>
            <a:rect r="r" b="b" t="t" l="l"/>
            <a:pathLst>
              <a:path h="908627" w="1436564">
                <a:moveTo>
                  <a:pt x="1436564" y="0"/>
                </a:moveTo>
                <a:lnTo>
                  <a:pt x="0" y="0"/>
                </a:lnTo>
                <a:lnTo>
                  <a:pt x="0" y="908627"/>
                </a:lnTo>
                <a:lnTo>
                  <a:pt x="1436564" y="908627"/>
                </a:lnTo>
                <a:lnTo>
                  <a:pt x="1436564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762128" y="5285434"/>
            <a:ext cx="2075068" cy="803617"/>
          </a:xfrm>
          <a:custGeom>
            <a:avLst/>
            <a:gdLst/>
            <a:ahLst/>
            <a:cxnLst/>
            <a:rect r="r" b="b" t="t" l="l"/>
            <a:pathLst>
              <a:path h="803617" w="2075068">
                <a:moveTo>
                  <a:pt x="0" y="0"/>
                </a:moveTo>
                <a:lnTo>
                  <a:pt x="2075068" y="0"/>
                </a:lnTo>
                <a:lnTo>
                  <a:pt x="2075068" y="803617"/>
                </a:lnTo>
                <a:lnTo>
                  <a:pt x="0" y="80361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127958" y="8027361"/>
            <a:ext cx="2861570" cy="1014557"/>
          </a:xfrm>
          <a:custGeom>
            <a:avLst/>
            <a:gdLst/>
            <a:ahLst/>
            <a:cxnLst/>
            <a:rect r="r" b="b" t="t" l="l"/>
            <a:pathLst>
              <a:path h="1014557" w="2861570">
                <a:moveTo>
                  <a:pt x="0" y="0"/>
                </a:moveTo>
                <a:lnTo>
                  <a:pt x="2861570" y="0"/>
                </a:lnTo>
                <a:lnTo>
                  <a:pt x="2861570" y="1014557"/>
                </a:lnTo>
                <a:lnTo>
                  <a:pt x="0" y="101455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303667" y="6940043"/>
            <a:ext cx="2080335" cy="979649"/>
          </a:xfrm>
          <a:custGeom>
            <a:avLst/>
            <a:gdLst/>
            <a:ahLst/>
            <a:cxnLst/>
            <a:rect r="r" b="b" t="t" l="l"/>
            <a:pathLst>
              <a:path h="979649" w="2080335">
                <a:moveTo>
                  <a:pt x="0" y="0"/>
                </a:moveTo>
                <a:lnTo>
                  <a:pt x="2080335" y="0"/>
                </a:lnTo>
                <a:lnTo>
                  <a:pt x="2080335" y="979648"/>
                </a:lnTo>
                <a:lnTo>
                  <a:pt x="0" y="979648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288573" y="9181893"/>
            <a:ext cx="2121704" cy="775386"/>
          </a:xfrm>
          <a:custGeom>
            <a:avLst/>
            <a:gdLst/>
            <a:ahLst/>
            <a:cxnLst/>
            <a:rect r="r" b="b" t="t" l="l"/>
            <a:pathLst>
              <a:path h="775386" w="2121704">
                <a:moveTo>
                  <a:pt x="0" y="0"/>
                </a:moveTo>
                <a:lnTo>
                  <a:pt x="2121704" y="0"/>
                </a:lnTo>
                <a:lnTo>
                  <a:pt x="2121704" y="775386"/>
                </a:lnTo>
                <a:lnTo>
                  <a:pt x="0" y="77538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106818" y="9114515"/>
            <a:ext cx="2915223" cy="842765"/>
          </a:xfrm>
          <a:custGeom>
            <a:avLst/>
            <a:gdLst/>
            <a:ahLst/>
            <a:cxnLst/>
            <a:rect r="r" b="b" t="t" l="l"/>
            <a:pathLst>
              <a:path h="842765" w="2915223">
                <a:moveTo>
                  <a:pt x="0" y="0"/>
                </a:moveTo>
                <a:lnTo>
                  <a:pt x="2915223" y="0"/>
                </a:lnTo>
                <a:lnTo>
                  <a:pt x="2915223" y="842764"/>
                </a:lnTo>
                <a:lnTo>
                  <a:pt x="0" y="842764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715049" y="6928488"/>
            <a:ext cx="2813864" cy="1002759"/>
          </a:xfrm>
          <a:custGeom>
            <a:avLst/>
            <a:gdLst/>
            <a:ahLst/>
            <a:cxnLst/>
            <a:rect r="r" b="b" t="t" l="l"/>
            <a:pathLst>
              <a:path h="1002759" w="2813864">
                <a:moveTo>
                  <a:pt x="0" y="0"/>
                </a:moveTo>
                <a:lnTo>
                  <a:pt x="2813864" y="0"/>
                </a:lnTo>
                <a:lnTo>
                  <a:pt x="2813864" y="1002759"/>
                </a:lnTo>
                <a:lnTo>
                  <a:pt x="0" y="100275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303426" y="8093316"/>
            <a:ext cx="1997762" cy="882647"/>
          </a:xfrm>
          <a:custGeom>
            <a:avLst/>
            <a:gdLst/>
            <a:ahLst/>
            <a:cxnLst/>
            <a:rect r="r" b="b" t="t" l="l"/>
            <a:pathLst>
              <a:path h="882647" w="1997762">
                <a:moveTo>
                  <a:pt x="0" y="0"/>
                </a:moveTo>
                <a:lnTo>
                  <a:pt x="1997762" y="0"/>
                </a:lnTo>
                <a:lnTo>
                  <a:pt x="1997762" y="882647"/>
                </a:lnTo>
                <a:lnTo>
                  <a:pt x="0" y="882647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679073" y="8598656"/>
            <a:ext cx="1945611" cy="1549414"/>
          </a:xfrm>
          <a:custGeom>
            <a:avLst/>
            <a:gdLst/>
            <a:ahLst/>
            <a:cxnLst/>
            <a:rect r="r" b="b" t="t" l="l"/>
            <a:pathLst>
              <a:path h="1549414" w="1945611">
                <a:moveTo>
                  <a:pt x="0" y="0"/>
                </a:moveTo>
                <a:lnTo>
                  <a:pt x="1945611" y="0"/>
                </a:lnTo>
                <a:lnTo>
                  <a:pt x="1945611" y="1549414"/>
                </a:lnTo>
                <a:lnTo>
                  <a:pt x="0" y="1549414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2859960" y="6641794"/>
            <a:ext cx="1576147" cy="1576147"/>
          </a:xfrm>
          <a:custGeom>
            <a:avLst/>
            <a:gdLst/>
            <a:ahLst/>
            <a:cxnLst/>
            <a:rect r="r" b="b" t="t" l="l"/>
            <a:pathLst>
              <a:path h="1576147" w="1576147">
                <a:moveTo>
                  <a:pt x="0" y="0"/>
                </a:moveTo>
                <a:lnTo>
                  <a:pt x="1576147" y="0"/>
                </a:lnTo>
                <a:lnTo>
                  <a:pt x="1576147" y="1576147"/>
                </a:lnTo>
                <a:lnTo>
                  <a:pt x="0" y="1576147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4767154" y="6570389"/>
            <a:ext cx="1650198" cy="1718957"/>
          </a:xfrm>
          <a:custGeom>
            <a:avLst/>
            <a:gdLst/>
            <a:ahLst/>
            <a:cxnLst/>
            <a:rect r="r" b="b" t="t" l="l"/>
            <a:pathLst>
              <a:path h="1718957" w="1650198">
                <a:moveTo>
                  <a:pt x="0" y="0"/>
                </a:moveTo>
                <a:lnTo>
                  <a:pt x="1650198" y="0"/>
                </a:lnTo>
                <a:lnTo>
                  <a:pt x="1650198" y="1718956"/>
                </a:lnTo>
                <a:lnTo>
                  <a:pt x="0" y="1718956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5400000">
            <a:off x="13482123" y="8216755"/>
            <a:ext cx="1697037" cy="2165592"/>
          </a:xfrm>
          <a:custGeom>
            <a:avLst/>
            <a:gdLst/>
            <a:ahLst/>
            <a:cxnLst/>
            <a:rect r="r" b="b" t="t" l="l"/>
            <a:pathLst>
              <a:path h="2165592" w="1697037">
                <a:moveTo>
                  <a:pt x="0" y="0"/>
                </a:moveTo>
                <a:lnTo>
                  <a:pt x="1697037" y="0"/>
                </a:lnTo>
                <a:lnTo>
                  <a:pt x="1697037" y="2165593"/>
                </a:lnTo>
                <a:lnTo>
                  <a:pt x="0" y="2165593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true" flipV="false" rot="0">
            <a:off x="16651879" y="2887766"/>
            <a:ext cx="1345933" cy="1783767"/>
          </a:xfrm>
          <a:custGeom>
            <a:avLst/>
            <a:gdLst/>
            <a:ahLst/>
            <a:cxnLst/>
            <a:rect r="r" b="b" t="t" l="l"/>
            <a:pathLst>
              <a:path h="1783767" w="1345933">
                <a:moveTo>
                  <a:pt x="1345933" y="0"/>
                </a:moveTo>
                <a:lnTo>
                  <a:pt x="0" y="0"/>
                </a:lnTo>
                <a:lnTo>
                  <a:pt x="0" y="1783768"/>
                </a:lnTo>
                <a:lnTo>
                  <a:pt x="1345933" y="1783768"/>
                </a:lnTo>
                <a:lnTo>
                  <a:pt x="1345933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6748399" y="6596968"/>
            <a:ext cx="1539601" cy="1665798"/>
          </a:xfrm>
          <a:custGeom>
            <a:avLst/>
            <a:gdLst/>
            <a:ahLst/>
            <a:cxnLst/>
            <a:rect r="r" b="b" t="t" l="l"/>
            <a:pathLst>
              <a:path h="1665798" w="1539601">
                <a:moveTo>
                  <a:pt x="0" y="0"/>
                </a:moveTo>
                <a:lnTo>
                  <a:pt x="1539601" y="0"/>
                </a:lnTo>
                <a:lnTo>
                  <a:pt x="1539601" y="1665798"/>
                </a:lnTo>
                <a:lnTo>
                  <a:pt x="0" y="1665798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13944909" y="342900"/>
            <a:ext cx="4094226" cy="4114800"/>
          </a:xfrm>
          <a:custGeom>
            <a:avLst/>
            <a:gdLst/>
            <a:ahLst/>
            <a:cxnLst/>
            <a:rect r="r" b="b" t="t" l="l"/>
            <a:pathLst>
              <a:path h="4114800" w="4094226">
                <a:moveTo>
                  <a:pt x="0" y="0"/>
                </a:moveTo>
                <a:lnTo>
                  <a:pt x="4094226" y="0"/>
                </a:lnTo>
                <a:lnTo>
                  <a:pt x="40942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756429" y="911561"/>
            <a:ext cx="1671034" cy="1488739"/>
          </a:xfrm>
          <a:custGeom>
            <a:avLst/>
            <a:gdLst/>
            <a:ahLst/>
            <a:cxnLst/>
            <a:rect r="r" b="b" t="t" l="l"/>
            <a:pathLst>
              <a:path h="1488739" w="1671034">
                <a:moveTo>
                  <a:pt x="0" y="0"/>
                </a:moveTo>
                <a:lnTo>
                  <a:pt x="1671034" y="0"/>
                </a:lnTo>
                <a:lnTo>
                  <a:pt x="1671034" y="1488739"/>
                </a:lnTo>
                <a:lnTo>
                  <a:pt x="0" y="1488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1243482">
            <a:off x="15790690" y="8054191"/>
            <a:ext cx="2144018" cy="1785383"/>
          </a:xfrm>
          <a:custGeom>
            <a:avLst/>
            <a:gdLst/>
            <a:ahLst/>
            <a:cxnLst/>
            <a:rect r="r" b="b" t="t" l="l"/>
            <a:pathLst>
              <a:path h="1785383" w="2144018">
                <a:moveTo>
                  <a:pt x="0" y="0"/>
                </a:moveTo>
                <a:lnTo>
                  <a:pt x="2144019" y="0"/>
                </a:lnTo>
                <a:lnTo>
                  <a:pt x="2144019" y="1785382"/>
                </a:lnTo>
                <a:lnTo>
                  <a:pt x="0" y="17853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4450881" y="1028700"/>
            <a:ext cx="938623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609A"/>
                </a:solidFill>
                <a:latin typeface="Paytone One"/>
              </a:rPr>
              <a:t>How to Use This Presentation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28700" y="5768975"/>
            <a:ext cx="5141301" cy="305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Click on the "Google Slides" button below this presentation preview. </a:t>
            </a:r>
          </a:p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Click on "Make a copy."</a:t>
            </a:r>
          </a:p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Start editing your presentation.</a:t>
            </a:r>
          </a:p>
          <a:p>
            <a:pPr algn="ctr"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Nunito Light"/>
              </a:rPr>
              <a:t>You need to sign in to your Google account.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4656196"/>
            <a:ext cx="514130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7C86E4"/>
                </a:solidFill>
                <a:latin typeface="Paytone One"/>
              </a:rPr>
              <a:t>Google Slides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573349" y="5768975"/>
            <a:ext cx="5141301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Click on the "PowerPoint" button below this presentation preview. </a:t>
            </a:r>
          </a:p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Start editing your presentation.</a:t>
            </a:r>
          </a:p>
          <a:p>
            <a:pPr algn="ctr"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Nunito Light"/>
              </a:rPr>
              <a:t>Download and install the fonts used in this presentation as listed on the next page.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6573349" y="4656196"/>
            <a:ext cx="514130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7C86E4"/>
                </a:solidFill>
                <a:latin typeface="Paytone One"/>
              </a:rPr>
              <a:t>PowerPoint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2117999" y="5768975"/>
            <a:ext cx="5141301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Click on the "Canva" button under this presentation preview. </a:t>
            </a:r>
          </a:p>
          <a:p>
            <a:pPr algn="ctr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unito Light"/>
              </a:rPr>
              <a:t>Start editing your presentation.</a:t>
            </a:r>
          </a:p>
          <a:p>
            <a:pPr algn="ctr"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Nunito Light"/>
              </a:rPr>
              <a:t>You need to sign in to your Canva account.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2117999" y="4656196"/>
            <a:ext cx="514130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7C86E4"/>
                </a:solidFill>
                <a:latin typeface="Paytone One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6426978" y="1312314"/>
            <a:ext cx="5434044" cy="1358511"/>
          </a:xfrm>
          <a:custGeom>
            <a:avLst/>
            <a:gdLst/>
            <a:ahLst/>
            <a:cxnLst/>
            <a:rect r="r" b="b" t="t" l="l"/>
            <a:pathLst>
              <a:path h="1358511" w="5434044">
                <a:moveTo>
                  <a:pt x="0" y="0"/>
                </a:moveTo>
                <a:lnTo>
                  <a:pt x="5434044" y="0"/>
                </a:lnTo>
                <a:lnTo>
                  <a:pt x="5434044" y="1358511"/>
                </a:lnTo>
                <a:lnTo>
                  <a:pt x="0" y="13585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3947214" y="2994736"/>
            <a:ext cx="10393573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7C86E4"/>
                </a:solidFill>
                <a:latin typeface="Paytone One"/>
              </a:rPr>
              <a:t>Free templates for all your presentation needs</a:t>
            </a:r>
          </a:p>
        </p:txBody>
      </p:sp>
      <p:sp>
        <p:nvSpPr>
          <p:cNvPr name="Freeform 44" id="44"/>
          <p:cNvSpPr/>
          <p:nvPr/>
        </p:nvSpPr>
        <p:spPr>
          <a:xfrm flipH="true" flipV="false" rot="0">
            <a:off x="1101327" y="5262972"/>
            <a:ext cx="3581144" cy="4746094"/>
          </a:xfrm>
          <a:custGeom>
            <a:avLst/>
            <a:gdLst/>
            <a:ahLst/>
            <a:cxnLst/>
            <a:rect r="r" b="b" t="t" l="l"/>
            <a:pathLst>
              <a:path h="4746094" w="3581144">
                <a:moveTo>
                  <a:pt x="3581143" y="0"/>
                </a:moveTo>
                <a:lnTo>
                  <a:pt x="0" y="0"/>
                </a:lnTo>
                <a:lnTo>
                  <a:pt x="0" y="4746094"/>
                </a:lnTo>
                <a:lnTo>
                  <a:pt x="3581143" y="4746094"/>
                </a:lnTo>
                <a:lnTo>
                  <a:pt x="358114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972377" y="6974031"/>
            <a:ext cx="3839042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For PowerPoint, Google Slides, 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and Canva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5226411" y="5262972"/>
            <a:ext cx="3581144" cy="4746094"/>
          </a:xfrm>
          <a:custGeom>
            <a:avLst/>
            <a:gdLst/>
            <a:ahLst/>
            <a:cxnLst/>
            <a:rect r="r" b="b" t="t" l="l"/>
            <a:pathLst>
              <a:path h="4746094" w="3581144">
                <a:moveTo>
                  <a:pt x="0" y="0"/>
                </a:moveTo>
                <a:lnTo>
                  <a:pt x="3581144" y="0"/>
                </a:lnTo>
                <a:lnTo>
                  <a:pt x="3581144" y="4746094"/>
                </a:lnTo>
                <a:lnTo>
                  <a:pt x="0" y="47460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5307401" y="6974031"/>
            <a:ext cx="3419163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100% free for personal or commercial use</a:t>
            </a:r>
          </a:p>
        </p:txBody>
      </p:sp>
      <p:sp>
        <p:nvSpPr>
          <p:cNvPr name="Freeform 48" id="48"/>
          <p:cNvSpPr/>
          <p:nvPr/>
        </p:nvSpPr>
        <p:spPr>
          <a:xfrm flipH="false" flipV="false" rot="0">
            <a:off x="9351496" y="5262972"/>
            <a:ext cx="3581144" cy="4746094"/>
          </a:xfrm>
          <a:custGeom>
            <a:avLst/>
            <a:gdLst/>
            <a:ahLst/>
            <a:cxnLst/>
            <a:rect r="r" b="b" t="t" l="l"/>
            <a:pathLst>
              <a:path h="4746094" w="3581144">
                <a:moveTo>
                  <a:pt x="0" y="0"/>
                </a:moveTo>
                <a:lnTo>
                  <a:pt x="3581143" y="0"/>
                </a:lnTo>
                <a:lnTo>
                  <a:pt x="3581143" y="4746094"/>
                </a:lnTo>
                <a:lnTo>
                  <a:pt x="0" y="47460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9222547" y="6974031"/>
            <a:ext cx="3839042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Ready to use, professional, 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and customizable</a:t>
            </a:r>
          </a:p>
        </p:txBody>
      </p:sp>
      <p:sp>
        <p:nvSpPr>
          <p:cNvPr name="Freeform 50" id="50"/>
          <p:cNvSpPr/>
          <p:nvPr/>
        </p:nvSpPr>
        <p:spPr>
          <a:xfrm flipH="true" flipV="false" rot="0">
            <a:off x="13605530" y="5262972"/>
            <a:ext cx="3581144" cy="4746094"/>
          </a:xfrm>
          <a:custGeom>
            <a:avLst/>
            <a:gdLst/>
            <a:ahLst/>
            <a:cxnLst/>
            <a:rect r="r" b="b" t="t" l="l"/>
            <a:pathLst>
              <a:path h="4746094" w="3581144">
                <a:moveTo>
                  <a:pt x="3581143" y="0"/>
                </a:moveTo>
                <a:lnTo>
                  <a:pt x="0" y="0"/>
                </a:lnTo>
                <a:lnTo>
                  <a:pt x="0" y="4746094"/>
                </a:lnTo>
                <a:lnTo>
                  <a:pt x="3581143" y="4746094"/>
                </a:lnTo>
                <a:lnTo>
                  <a:pt x="358114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1" id="51"/>
          <p:cNvSpPr txBox="true"/>
          <p:nvPr/>
        </p:nvSpPr>
        <p:spPr>
          <a:xfrm rot="0">
            <a:off x="13476581" y="6974031"/>
            <a:ext cx="3839042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Blow your audience away with 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Nunito Light"/>
              </a:rPr>
              <a:t>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1384866" y="2472717"/>
            <a:ext cx="15518267" cy="6969113"/>
          </a:xfrm>
          <a:custGeom>
            <a:avLst/>
            <a:gdLst/>
            <a:ahLst/>
            <a:cxnLst/>
            <a:rect r="r" b="b" t="t" l="l"/>
            <a:pathLst>
              <a:path h="6969113" w="15518267">
                <a:moveTo>
                  <a:pt x="0" y="0"/>
                </a:moveTo>
                <a:lnTo>
                  <a:pt x="15518268" y="0"/>
                </a:lnTo>
                <a:lnTo>
                  <a:pt x="15518268" y="6969113"/>
                </a:lnTo>
                <a:lnTo>
                  <a:pt x="0" y="69691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5356877" y="2681738"/>
            <a:ext cx="2160018" cy="1987217"/>
          </a:xfrm>
          <a:custGeom>
            <a:avLst/>
            <a:gdLst/>
            <a:ahLst/>
            <a:cxnLst/>
            <a:rect r="r" b="b" t="t" l="l"/>
            <a:pathLst>
              <a:path h="1987217" w="2160018">
                <a:moveTo>
                  <a:pt x="0" y="0"/>
                </a:moveTo>
                <a:lnTo>
                  <a:pt x="2160018" y="0"/>
                </a:lnTo>
                <a:lnTo>
                  <a:pt x="2160018" y="1987217"/>
                </a:lnTo>
                <a:lnTo>
                  <a:pt x="0" y="19872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323293" y="7552243"/>
            <a:ext cx="2267909" cy="2320112"/>
          </a:xfrm>
          <a:custGeom>
            <a:avLst/>
            <a:gdLst/>
            <a:ahLst/>
            <a:cxnLst/>
            <a:rect r="r" b="b" t="t" l="l"/>
            <a:pathLst>
              <a:path h="2320112" w="2267909">
                <a:moveTo>
                  <a:pt x="0" y="0"/>
                </a:moveTo>
                <a:lnTo>
                  <a:pt x="2267909" y="0"/>
                </a:lnTo>
                <a:lnTo>
                  <a:pt x="2267909" y="2320111"/>
                </a:lnTo>
                <a:lnTo>
                  <a:pt x="0" y="23201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3093317" y="8043245"/>
            <a:ext cx="5628028" cy="3658218"/>
          </a:xfrm>
          <a:custGeom>
            <a:avLst/>
            <a:gdLst/>
            <a:ahLst/>
            <a:cxnLst/>
            <a:rect r="r" b="b" t="t" l="l"/>
            <a:pathLst>
              <a:path h="3658218" w="5628028">
                <a:moveTo>
                  <a:pt x="0" y="0"/>
                </a:moveTo>
                <a:lnTo>
                  <a:pt x="5628028" y="0"/>
                </a:lnTo>
                <a:lnTo>
                  <a:pt x="5628028" y="3658218"/>
                </a:lnTo>
                <a:lnTo>
                  <a:pt x="0" y="36582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6" id="46"/>
          <p:cNvGrpSpPr/>
          <p:nvPr/>
        </p:nvGrpSpPr>
        <p:grpSpPr>
          <a:xfrm rot="0">
            <a:off x="4565702" y="3915148"/>
            <a:ext cx="9156595" cy="3965063"/>
            <a:chOff x="0" y="0"/>
            <a:chExt cx="12208794" cy="5286751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0" y="4372351"/>
              <a:ext cx="12208794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z="4500">
                  <a:solidFill>
                    <a:srgbClr val="FFFFFF"/>
                  </a:solidFill>
                  <a:latin typeface="Paytone One"/>
                </a:rPr>
                <a:t>Write an agenda here.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0"/>
              <a:ext cx="12208794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z="4500">
                  <a:solidFill>
                    <a:srgbClr val="FFFFFF"/>
                  </a:solidFill>
                  <a:latin typeface="Paytone One"/>
                </a:rPr>
                <a:t>Write an agenda here.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1095751"/>
              <a:ext cx="12208794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z="4500">
                  <a:solidFill>
                    <a:srgbClr val="FFFFFF"/>
                  </a:solidFill>
                  <a:latin typeface="Paytone One"/>
                </a:rPr>
                <a:t>Write an agenda here.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0" y="2187951"/>
              <a:ext cx="12208794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z="4500">
                  <a:solidFill>
                    <a:srgbClr val="FFFFFF"/>
                  </a:solidFill>
                  <a:latin typeface="Paytone One"/>
                </a:rPr>
                <a:t>Write an agenda here.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3280151"/>
              <a:ext cx="12208794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z="4500">
                  <a:solidFill>
                    <a:srgbClr val="FFFFFF"/>
                  </a:solidFill>
                  <a:latin typeface="Paytone One"/>
                </a:rPr>
                <a:t>Write an agenda here.</a:t>
              </a:r>
            </a:p>
          </p:txBody>
        </p:sp>
      </p:grpSp>
      <p:sp>
        <p:nvSpPr>
          <p:cNvPr name="TextBox 52" id="52"/>
          <p:cNvSpPr txBox="true"/>
          <p:nvPr/>
        </p:nvSpPr>
        <p:spPr>
          <a:xfrm rot="0">
            <a:off x="1028700" y="806443"/>
            <a:ext cx="16230600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609A"/>
                </a:solidFill>
                <a:latin typeface="Paytone One"/>
              </a:rPr>
              <a:t>Add an Agenda Page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-149647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-3542983" y="-3790526"/>
            <a:ext cx="24772965" cy="8783142"/>
          </a:xfrm>
          <a:custGeom>
            <a:avLst/>
            <a:gdLst/>
            <a:ahLst/>
            <a:cxnLst/>
            <a:rect r="r" b="b" t="t" l="l"/>
            <a:pathLst>
              <a:path h="8783142" w="24772965">
                <a:moveTo>
                  <a:pt x="0" y="0"/>
                </a:moveTo>
                <a:lnTo>
                  <a:pt x="24772965" y="0"/>
                </a:lnTo>
                <a:lnTo>
                  <a:pt x="24772965" y="8783142"/>
                </a:lnTo>
                <a:lnTo>
                  <a:pt x="0" y="8783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759145" y="3239173"/>
            <a:ext cx="16769710" cy="3086100"/>
            <a:chOff x="0" y="0"/>
            <a:chExt cx="22359613" cy="4114800"/>
          </a:xfrm>
        </p:grpSpPr>
        <p:grpSp>
          <p:nvGrpSpPr>
            <p:cNvPr name="Group 44" id="44"/>
            <p:cNvGrpSpPr/>
            <p:nvPr/>
          </p:nvGrpSpPr>
          <p:grpSpPr>
            <a:xfrm rot="0">
              <a:off x="0" y="0"/>
              <a:ext cx="6344500" cy="4114800"/>
              <a:chOff x="0" y="0"/>
              <a:chExt cx="1253235" cy="8128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25323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253235">
                    <a:moveTo>
                      <a:pt x="82977" y="0"/>
                    </a:moveTo>
                    <a:lnTo>
                      <a:pt x="1170257" y="0"/>
                    </a:lnTo>
                    <a:cubicBezTo>
                      <a:pt x="1216084" y="0"/>
                      <a:pt x="1253235" y="37150"/>
                      <a:pt x="1253235" y="82977"/>
                    </a:cubicBezTo>
                    <a:lnTo>
                      <a:pt x="1253235" y="729823"/>
                    </a:lnTo>
                    <a:cubicBezTo>
                      <a:pt x="1253235" y="775650"/>
                      <a:pt x="1216084" y="812800"/>
                      <a:pt x="1170257" y="812800"/>
                    </a:cubicBezTo>
                    <a:lnTo>
                      <a:pt x="82977" y="812800"/>
                    </a:lnTo>
                    <a:cubicBezTo>
                      <a:pt x="37150" y="812800"/>
                      <a:pt x="0" y="775650"/>
                      <a:pt x="0" y="729823"/>
                    </a:cubicBezTo>
                    <a:lnTo>
                      <a:pt x="0" y="82977"/>
                    </a:lnTo>
                    <a:cubicBezTo>
                      <a:pt x="0" y="37150"/>
                      <a:pt x="37150" y="0"/>
                      <a:pt x="829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Freeform 47" id="47"/>
            <p:cNvSpPr/>
            <p:nvPr/>
          </p:nvSpPr>
          <p:spPr>
            <a:xfrm flipH="false" flipV="false" rot="0">
              <a:off x="1469536" y="328844"/>
              <a:ext cx="3040121" cy="1447858"/>
            </a:xfrm>
            <a:custGeom>
              <a:avLst/>
              <a:gdLst/>
              <a:ahLst/>
              <a:cxnLst/>
              <a:rect r="r" b="b" t="t" l="l"/>
              <a:pathLst>
                <a:path h="1447858" w="3040121">
                  <a:moveTo>
                    <a:pt x="0" y="0"/>
                  </a:moveTo>
                  <a:lnTo>
                    <a:pt x="3040121" y="0"/>
                  </a:lnTo>
                  <a:lnTo>
                    <a:pt x="3040121" y="1447858"/>
                  </a:lnTo>
                  <a:lnTo>
                    <a:pt x="0" y="1447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 rot="0">
              <a:off x="116167" y="1941802"/>
              <a:ext cx="6112166" cy="6434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609A"/>
                  </a:solidFill>
                  <a:latin typeface="Open Sauce Semi-Bold"/>
                </a:rPr>
                <a:t>Taste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116167" y="2711536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unito Light"/>
                </a:rPr>
                <a:t>Briefly elaborate on what you want to discuss. </a:t>
              </a:r>
            </a:p>
          </p:txBody>
        </p:sp>
        <p:grpSp>
          <p:nvGrpSpPr>
            <p:cNvPr name="Group 50" id="50"/>
            <p:cNvGrpSpPr/>
            <p:nvPr/>
          </p:nvGrpSpPr>
          <p:grpSpPr>
            <a:xfrm rot="0">
              <a:off x="8007557" y="0"/>
              <a:ext cx="6344500" cy="4114800"/>
              <a:chOff x="0" y="0"/>
              <a:chExt cx="1253235" cy="812800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125323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253235">
                    <a:moveTo>
                      <a:pt x="82977" y="0"/>
                    </a:moveTo>
                    <a:lnTo>
                      <a:pt x="1170257" y="0"/>
                    </a:lnTo>
                    <a:cubicBezTo>
                      <a:pt x="1216084" y="0"/>
                      <a:pt x="1253235" y="37150"/>
                      <a:pt x="1253235" y="82977"/>
                    </a:cubicBezTo>
                    <a:lnTo>
                      <a:pt x="1253235" y="729823"/>
                    </a:lnTo>
                    <a:cubicBezTo>
                      <a:pt x="1253235" y="775650"/>
                      <a:pt x="1216084" y="812800"/>
                      <a:pt x="1170257" y="812800"/>
                    </a:cubicBezTo>
                    <a:lnTo>
                      <a:pt x="82977" y="812800"/>
                    </a:lnTo>
                    <a:cubicBezTo>
                      <a:pt x="37150" y="812800"/>
                      <a:pt x="0" y="775650"/>
                      <a:pt x="0" y="729823"/>
                    </a:cubicBezTo>
                    <a:lnTo>
                      <a:pt x="0" y="82977"/>
                    </a:lnTo>
                    <a:cubicBezTo>
                      <a:pt x="0" y="37150"/>
                      <a:pt x="37150" y="0"/>
                      <a:pt x="829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Freeform 53" id="53"/>
            <p:cNvSpPr/>
            <p:nvPr/>
          </p:nvSpPr>
          <p:spPr>
            <a:xfrm flipH="false" flipV="false" rot="0">
              <a:off x="10780278" y="248920"/>
              <a:ext cx="799057" cy="1590164"/>
            </a:xfrm>
            <a:custGeom>
              <a:avLst/>
              <a:gdLst/>
              <a:ahLst/>
              <a:cxnLst/>
              <a:rect r="r" b="b" t="t" l="l"/>
              <a:pathLst>
                <a:path h="1590164" w="799057">
                  <a:moveTo>
                    <a:pt x="0" y="0"/>
                  </a:moveTo>
                  <a:lnTo>
                    <a:pt x="799057" y="0"/>
                  </a:lnTo>
                  <a:lnTo>
                    <a:pt x="799057" y="1590164"/>
                  </a:lnTo>
                  <a:lnTo>
                    <a:pt x="0" y="159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 rot="0">
              <a:off x="8123724" y="2021726"/>
              <a:ext cx="6112166" cy="6434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609A"/>
                  </a:solidFill>
                  <a:latin typeface="Open Sauce Semi-Bold"/>
                </a:rPr>
                <a:t>Smell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8123724" y="2791460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unito Light"/>
                </a:rPr>
                <a:t>Briefly elaborate on what you want to discuss. </a:t>
              </a:r>
            </a:p>
          </p:txBody>
        </p:sp>
        <p:grpSp>
          <p:nvGrpSpPr>
            <p:cNvPr name="Group 56" id="56"/>
            <p:cNvGrpSpPr/>
            <p:nvPr/>
          </p:nvGrpSpPr>
          <p:grpSpPr>
            <a:xfrm rot="0">
              <a:off x="16015113" y="0"/>
              <a:ext cx="6344500" cy="4114800"/>
              <a:chOff x="0" y="0"/>
              <a:chExt cx="1253235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125323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253235">
                    <a:moveTo>
                      <a:pt x="82977" y="0"/>
                    </a:moveTo>
                    <a:lnTo>
                      <a:pt x="1170257" y="0"/>
                    </a:lnTo>
                    <a:cubicBezTo>
                      <a:pt x="1216084" y="0"/>
                      <a:pt x="1253235" y="37150"/>
                      <a:pt x="1253235" y="82977"/>
                    </a:cubicBezTo>
                    <a:lnTo>
                      <a:pt x="1253235" y="729823"/>
                    </a:lnTo>
                    <a:cubicBezTo>
                      <a:pt x="1253235" y="775650"/>
                      <a:pt x="1216084" y="812800"/>
                      <a:pt x="1170257" y="812800"/>
                    </a:cubicBezTo>
                    <a:lnTo>
                      <a:pt x="82977" y="812800"/>
                    </a:lnTo>
                    <a:cubicBezTo>
                      <a:pt x="37150" y="812800"/>
                      <a:pt x="0" y="775650"/>
                      <a:pt x="0" y="729823"/>
                    </a:cubicBezTo>
                    <a:lnTo>
                      <a:pt x="0" y="82977"/>
                    </a:lnTo>
                    <a:cubicBezTo>
                      <a:pt x="0" y="37150"/>
                      <a:pt x="37150" y="0"/>
                      <a:pt x="829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Freeform 59" id="59"/>
            <p:cNvSpPr/>
            <p:nvPr/>
          </p:nvSpPr>
          <p:spPr>
            <a:xfrm flipH="false" flipV="false" rot="0">
              <a:off x="17421581" y="398801"/>
              <a:ext cx="3531565" cy="1108028"/>
            </a:xfrm>
            <a:custGeom>
              <a:avLst/>
              <a:gdLst/>
              <a:ahLst/>
              <a:cxnLst/>
              <a:rect r="r" b="b" t="t" l="l"/>
              <a:pathLst>
                <a:path h="1108028" w="3531565">
                  <a:moveTo>
                    <a:pt x="0" y="0"/>
                  </a:moveTo>
                  <a:lnTo>
                    <a:pt x="3531565" y="0"/>
                  </a:lnTo>
                  <a:lnTo>
                    <a:pt x="3531565" y="1108028"/>
                  </a:lnTo>
                  <a:lnTo>
                    <a:pt x="0" y="110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 rot="0">
              <a:off x="16131280" y="1871844"/>
              <a:ext cx="6112166" cy="6434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609A"/>
                  </a:solidFill>
                  <a:latin typeface="Open Sauce Semi-Bold"/>
                </a:rPr>
                <a:t>Sight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16131280" y="2641579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unito Light"/>
                </a:rPr>
                <a:t>Briefly elaborate on what you want to discuss. </a:t>
              </a:r>
            </a:p>
          </p:txBody>
        </p:sp>
      </p:grpSp>
      <p:sp>
        <p:nvSpPr>
          <p:cNvPr name="TextBox 62" id="62"/>
          <p:cNvSpPr txBox="true"/>
          <p:nvPr/>
        </p:nvSpPr>
        <p:spPr>
          <a:xfrm rot="0">
            <a:off x="3767121" y="244318"/>
            <a:ext cx="10462809" cy="236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152"/>
              </a:lnSpc>
            </a:pPr>
            <a:r>
              <a:rPr lang="en-US" sz="8800">
                <a:solidFill>
                  <a:srgbClr val="FF609A"/>
                </a:solidFill>
                <a:latin typeface="Paytone One"/>
              </a:rPr>
              <a:t>Exploring the Human Senses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3446052" y="6676371"/>
            <a:ext cx="11395897" cy="3086100"/>
            <a:chOff x="0" y="0"/>
            <a:chExt cx="15194529" cy="4114800"/>
          </a:xfrm>
        </p:grpSpPr>
        <p:grpSp>
          <p:nvGrpSpPr>
            <p:cNvPr name="Group 64" id="64"/>
            <p:cNvGrpSpPr/>
            <p:nvPr/>
          </p:nvGrpSpPr>
          <p:grpSpPr>
            <a:xfrm rot="0">
              <a:off x="0" y="0"/>
              <a:ext cx="6344500" cy="4114800"/>
              <a:chOff x="0" y="0"/>
              <a:chExt cx="1253235" cy="812800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125323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253235">
                    <a:moveTo>
                      <a:pt x="82977" y="0"/>
                    </a:moveTo>
                    <a:lnTo>
                      <a:pt x="1170257" y="0"/>
                    </a:lnTo>
                    <a:cubicBezTo>
                      <a:pt x="1216084" y="0"/>
                      <a:pt x="1253235" y="37150"/>
                      <a:pt x="1253235" y="82977"/>
                    </a:cubicBezTo>
                    <a:lnTo>
                      <a:pt x="1253235" y="729823"/>
                    </a:lnTo>
                    <a:cubicBezTo>
                      <a:pt x="1253235" y="775650"/>
                      <a:pt x="1216084" y="812800"/>
                      <a:pt x="1170257" y="812800"/>
                    </a:cubicBezTo>
                    <a:lnTo>
                      <a:pt x="82977" y="812800"/>
                    </a:lnTo>
                    <a:cubicBezTo>
                      <a:pt x="37150" y="812800"/>
                      <a:pt x="0" y="775650"/>
                      <a:pt x="0" y="729823"/>
                    </a:cubicBezTo>
                    <a:lnTo>
                      <a:pt x="0" y="82977"/>
                    </a:lnTo>
                    <a:cubicBezTo>
                      <a:pt x="0" y="37150"/>
                      <a:pt x="37150" y="0"/>
                      <a:pt x="829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6" id="6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Freeform 67" id="67"/>
            <p:cNvSpPr/>
            <p:nvPr/>
          </p:nvSpPr>
          <p:spPr>
            <a:xfrm flipH="false" flipV="false" rot="0">
              <a:off x="2494190" y="36940"/>
              <a:ext cx="1356119" cy="2118936"/>
            </a:xfrm>
            <a:custGeom>
              <a:avLst/>
              <a:gdLst/>
              <a:ahLst/>
              <a:cxnLst/>
              <a:rect r="r" b="b" t="t" l="l"/>
              <a:pathLst>
                <a:path h="2118936" w="1356119">
                  <a:moveTo>
                    <a:pt x="0" y="0"/>
                  </a:moveTo>
                  <a:lnTo>
                    <a:pt x="1356120" y="0"/>
                  </a:lnTo>
                  <a:lnTo>
                    <a:pt x="1356120" y="2118937"/>
                  </a:lnTo>
                  <a:lnTo>
                    <a:pt x="0" y="2118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 rot="0">
              <a:off x="116167" y="2233705"/>
              <a:ext cx="6112166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609A"/>
                  </a:solidFill>
                  <a:latin typeface="Open Sauce Semi-Bold"/>
                </a:rPr>
                <a:t>Hearing</a:t>
              </a:r>
            </a:p>
          </p:txBody>
        </p:sp>
        <p:sp>
          <p:nvSpPr>
            <p:cNvPr name="TextBox 69" id="69"/>
            <p:cNvSpPr txBox="true"/>
            <p:nvPr/>
          </p:nvSpPr>
          <p:spPr>
            <a:xfrm rot="0">
              <a:off x="116167" y="3003440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unito Light"/>
                </a:rPr>
                <a:t>Briefly elaborate on what you want to discuss. </a:t>
              </a:r>
            </a:p>
          </p:txBody>
        </p:sp>
        <p:grpSp>
          <p:nvGrpSpPr>
            <p:cNvPr name="Group 70" id="70"/>
            <p:cNvGrpSpPr/>
            <p:nvPr/>
          </p:nvGrpSpPr>
          <p:grpSpPr>
            <a:xfrm rot="0">
              <a:off x="8850029" y="0"/>
              <a:ext cx="6344500" cy="4114800"/>
              <a:chOff x="0" y="0"/>
              <a:chExt cx="1253235" cy="812800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125323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253235">
                    <a:moveTo>
                      <a:pt x="82977" y="0"/>
                    </a:moveTo>
                    <a:lnTo>
                      <a:pt x="1170257" y="0"/>
                    </a:lnTo>
                    <a:cubicBezTo>
                      <a:pt x="1216084" y="0"/>
                      <a:pt x="1253235" y="37150"/>
                      <a:pt x="1253235" y="82977"/>
                    </a:cubicBezTo>
                    <a:lnTo>
                      <a:pt x="1253235" y="729823"/>
                    </a:lnTo>
                    <a:cubicBezTo>
                      <a:pt x="1253235" y="775650"/>
                      <a:pt x="1216084" y="812800"/>
                      <a:pt x="1170257" y="812800"/>
                    </a:cubicBezTo>
                    <a:lnTo>
                      <a:pt x="82977" y="812800"/>
                    </a:lnTo>
                    <a:cubicBezTo>
                      <a:pt x="37150" y="812800"/>
                      <a:pt x="0" y="775650"/>
                      <a:pt x="0" y="729823"/>
                    </a:cubicBezTo>
                    <a:lnTo>
                      <a:pt x="0" y="82977"/>
                    </a:lnTo>
                    <a:cubicBezTo>
                      <a:pt x="0" y="37150"/>
                      <a:pt x="37150" y="0"/>
                      <a:pt x="829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2" id="7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Freeform 73" id="73"/>
            <p:cNvSpPr/>
            <p:nvPr/>
          </p:nvSpPr>
          <p:spPr>
            <a:xfrm flipH="false" flipV="false" rot="0">
              <a:off x="10867712" y="36940"/>
              <a:ext cx="1720357" cy="2133776"/>
            </a:xfrm>
            <a:custGeom>
              <a:avLst/>
              <a:gdLst/>
              <a:ahLst/>
              <a:cxnLst/>
              <a:rect r="r" b="b" t="t" l="l"/>
              <a:pathLst>
                <a:path h="2133776" w="1720357">
                  <a:moveTo>
                    <a:pt x="0" y="0"/>
                  </a:moveTo>
                  <a:lnTo>
                    <a:pt x="1720357" y="0"/>
                  </a:lnTo>
                  <a:lnTo>
                    <a:pt x="1720357" y="2133777"/>
                  </a:lnTo>
                  <a:lnTo>
                    <a:pt x="0" y="2133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4" id="74"/>
            <p:cNvSpPr txBox="true"/>
            <p:nvPr/>
          </p:nvSpPr>
          <p:spPr>
            <a:xfrm rot="0">
              <a:off x="8966196" y="2233705"/>
              <a:ext cx="6112166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609A"/>
                  </a:solidFill>
                  <a:latin typeface="Open Sauce Semi-Bold"/>
                </a:rPr>
                <a:t>Touch</a:t>
              </a:r>
            </a:p>
          </p:txBody>
        </p:sp>
        <p:sp>
          <p:nvSpPr>
            <p:cNvPr name="TextBox 75" id="75"/>
            <p:cNvSpPr txBox="true"/>
            <p:nvPr/>
          </p:nvSpPr>
          <p:spPr>
            <a:xfrm rot="0">
              <a:off x="8966196" y="3003440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unito Light"/>
                </a:rPr>
                <a:t>Briefly elaborate on what you want to discuss.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1961993">
            <a:off x="3805660" y="2951224"/>
            <a:ext cx="3168396" cy="4114800"/>
          </a:xfrm>
          <a:custGeom>
            <a:avLst/>
            <a:gdLst/>
            <a:ahLst/>
            <a:cxnLst/>
            <a:rect r="r" b="b" t="t" l="l"/>
            <a:pathLst>
              <a:path h="4114800" w="3168396">
                <a:moveTo>
                  <a:pt x="0" y="0"/>
                </a:moveTo>
                <a:lnTo>
                  <a:pt x="3168396" y="0"/>
                </a:lnTo>
                <a:lnTo>
                  <a:pt x="31683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>
            <a:grpSpLocks noChangeAspect="true"/>
          </p:cNvGrpSpPr>
          <p:nvPr/>
        </p:nvGrpSpPr>
        <p:grpSpPr>
          <a:xfrm rot="0">
            <a:off x="5796597" y="-270833"/>
            <a:ext cx="6694807" cy="6694807"/>
            <a:chOff x="0" y="0"/>
            <a:chExt cx="12700000" cy="127000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6"/>
              <a:stretch>
                <a:fillRect l="-19656" t="0" r="-19656" b="0"/>
              </a:stretch>
            </a:blip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1365337" y="6336235"/>
            <a:ext cx="15557326" cy="2922065"/>
            <a:chOff x="0" y="0"/>
            <a:chExt cx="20743102" cy="3896087"/>
          </a:xfrm>
        </p:grpSpPr>
        <p:sp>
          <p:nvSpPr>
            <p:cNvPr name="TextBox 46" id="46"/>
            <p:cNvSpPr txBox="true"/>
            <p:nvPr/>
          </p:nvSpPr>
          <p:spPr>
            <a:xfrm rot="0">
              <a:off x="0" y="0"/>
              <a:ext cx="20743102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FF609A"/>
                  </a:solidFill>
                  <a:latin typeface="Paytone One"/>
                </a:rPr>
                <a:t>Hello there!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2402779"/>
              <a:ext cx="20743102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Nunito Light"/>
                </a:rPr>
                <a:t>I'm Rain, and I'll be sharing with you my beautiful ideas. </a:t>
              </a:r>
            </a:p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Nunito Light"/>
                </a:rPr>
                <a:t>Follow me at @reallygreatsite to learn more.</a:t>
              </a:r>
              <a:r>
                <a:rPr lang="en-US" sz="3500">
                  <a:solidFill>
                    <a:srgbClr val="000000"/>
                  </a:solidFill>
                  <a:latin typeface="Nunito Light"/>
                </a:rPr>
                <a:t> </a:t>
              </a:r>
            </a:p>
          </p:txBody>
        </p:sp>
      </p:grpSp>
      <p:sp>
        <p:nvSpPr>
          <p:cNvPr name="Freeform 48" id="48"/>
          <p:cNvSpPr/>
          <p:nvPr/>
        </p:nvSpPr>
        <p:spPr>
          <a:xfrm flipH="false" flipV="false" rot="-1013951">
            <a:off x="611194" y="5392834"/>
            <a:ext cx="2326732" cy="4114800"/>
          </a:xfrm>
          <a:custGeom>
            <a:avLst/>
            <a:gdLst/>
            <a:ahLst/>
            <a:cxnLst/>
            <a:rect r="r" b="b" t="t" l="l"/>
            <a:pathLst>
              <a:path h="4114800" w="2326732">
                <a:moveTo>
                  <a:pt x="0" y="0"/>
                </a:moveTo>
                <a:lnTo>
                  <a:pt x="2326733" y="0"/>
                </a:lnTo>
                <a:lnTo>
                  <a:pt x="23267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1432992">
            <a:off x="13469329" y="1046565"/>
            <a:ext cx="2541233" cy="4262026"/>
          </a:xfrm>
          <a:custGeom>
            <a:avLst/>
            <a:gdLst/>
            <a:ahLst/>
            <a:cxnLst/>
            <a:rect r="r" b="b" t="t" l="l"/>
            <a:pathLst>
              <a:path h="4262026" w="2541233">
                <a:moveTo>
                  <a:pt x="0" y="0"/>
                </a:moveTo>
                <a:lnTo>
                  <a:pt x="2541233" y="0"/>
                </a:lnTo>
                <a:lnTo>
                  <a:pt x="2541233" y="4262026"/>
                </a:lnTo>
                <a:lnTo>
                  <a:pt x="0" y="42620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4739945" y="6267788"/>
            <a:ext cx="3075077" cy="2990512"/>
          </a:xfrm>
          <a:custGeom>
            <a:avLst/>
            <a:gdLst/>
            <a:ahLst/>
            <a:cxnLst/>
            <a:rect r="r" b="b" t="t" l="l"/>
            <a:pathLst>
              <a:path h="2990512" w="3075077">
                <a:moveTo>
                  <a:pt x="0" y="0"/>
                </a:moveTo>
                <a:lnTo>
                  <a:pt x="3075077" y="0"/>
                </a:lnTo>
                <a:lnTo>
                  <a:pt x="3075077" y="2990512"/>
                </a:lnTo>
                <a:lnTo>
                  <a:pt x="0" y="29905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9638902" y="555457"/>
            <a:ext cx="6996618" cy="9176085"/>
            <a:chOff x="0" y="0"/>
            <a:chExt cx="4537710" cy="595122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31750" y="31750"/>
              <a:ext cx="4474210" cy="5887720"/>
            </a:xfrm>
            <a:custGeom>
              <a:avLst/>
              <a:gdLst/>
              <a:ahLst/>
              <a:cxnLst/>
              <a:rect r="r" b="b" t="t" l="l"/>
              <a:pathLst>
                <a:path h="5887720" w="4474210">
                  <a:moveTo>
                    <a:pt x="0" y="5447030"/>
                  </a:moveTo>
                  <a:lnTo>
                    <a:pt x="0" y="440690"/>
                  </a:lnTo>
                  <a:cubicBezTo>
                    <a:pt x="0" y="196850"/>
                    <a:pt x="196850" y="0"/>
                    <a:pt x="440690" y="0"/>
                  </a:cubicBezTo>
                  <a:lnTo>
                    <a:pt x="4033520" y="0"/>
                  </a:lnTo>
                  <a:cubicBezTo>
                    <a:pt x="4277360" y="0"/>
                    <a:pt x="4474210" y="196850"/>
                    <a:pt x="4474210" y="440690"/>
                  </a:cubicBezTo>
                  <a:lnTo>
                    <a:pt x="4474210" y="5447030"/>
                  </a:lnTo>
                  <a:cubicBezTo>
                    <a:pt x="4474210" y="5690870"/>
                    <a:pt x="4277360" y="5887720"/>
                    <a:pt x="4033520" y="5887720"/>
                  </a:cubicBezTo>
                  <a:lnTo>
                    <a:pt x="440690" y="5887720"/>
                  </a:lnTo>
                  <a:cubicBezTo>
                    <a:pt x="196850" y="5887720"/>
                    <a:pt x="0" y="5690870"/>
                    <a:pt x="0" y="5447030"/>
                  </a:cubicBezTo>
                  <a:close/>
                </a:path>
              </a:pathLst>
            </a:custGeom>
            <a:blipFill>
              <a:blip r:embed="rId4"/>
              <a:stretch>
                <a:fillRect l="0" t="-7151" r="0" b="-6907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537710" cy="5951220"/>
            </a:xfrm>
            <a:custGeom>
              <a:avLst/>
              <a:gdLst/>
              <a:ahLst/>
              <a:cxnLst/>
              <a:rect r="r" b="b" t="t" l="l"/>
              <a:pathLst>
                <a:path h="5951220" w="4537710">
                  <a:moveTo>
                    <a:pt x="4065270" y="5951220"/>
                  </a:moveTo>
                  <a:lnTo>
                    <a:pt x="472440" y="5951220"/>
                  </a:lnTo>
                  <a:cubicBezTo>
                    <a:pt x="212090" y="5951220"/>
                    <a:pt x="0" y="5739130"/>
                    <a:pt x="0" y="5478780"/>
                  </a:cubicBezTo>
                  <a:lnTo>
                    <a:pt x="0" y="472440"/>
                  </a:lnTo>
                  <a:cubicBezTo>
                    <a:pt x="0" y="212090"/>
                    <a:pt x="212090" y="0"/>
                    <a:pt x="472440" y="0"/>
                  </a:cubicBezTo>
                  <a:lnTo>
                    <a:pt x="4065270" y="0"/>
                  </a:lnTo>
                  <a:cubicBezTo>
                    <a:pt x="4325620" y="0"/>
                    <a:pt x="4537710" y="212090"/>
                    <a:pt x="4537710" y="472440"/>
                  </a:cubicBezTo>
                  <a:lnTo>
                    <a:pt x="4537710" y="5478780"/>
                  </a:lnTo>
                  <a:cubicBezTo>
                    <a:pt x="4537710" y="5739130"/>
                    <a:pt x="4325620" y="5951220"/>
                    <a:pt x="4065270" y="5951220"/>
                  </a:cubicBezTo>
                  <a:close/>
                  <a:moveTo>
                    <a:pt x="472440" y="63500"/>
                  </a:moveTo>
                  <a:cubicBezTo>
                    <a:pt x="246380" y="63500"/>
                    <a:pt x="63500" y="246380"/>
                    <a:pt x="63500" y="472440"/>
                  </a:cubicBezTo>
                  <a:lnTo>
                    <a:pt x="63500" y="5478780"/>
                  </a:lnTo>
                  <a:cubicBezTo>
                    <a:pt x="63500" y="5703570"/>
                    <a:pt x="246380" y="5887720"/>
                    <a:pt x="472440" y="5887720"/>
                  </a:cubicBezTo>
                  <a:lnTo>
                    <a:pt x="4065270" y="5887720"/>
                  </a:lnTo>
                  <a:cubicBezTo>
                    <a:pt x="4290060" y="5887720"/>
                    <a:pt x="4474210" y="5704841"/>
                    <a:pt x="4474210" y="5478780"/>
                  </a:cubicBezTo>
                  <a:lnTo>
                    <a:pt x="4474210" y="472440"/>
                  </a:lnTo>
                  <a:cubicBezTo>
                    <a:pt x="4474210" y="247650"/>
                    <a:pt x="4291330" y="63500"/>
                    <a:pt x="4065270" y="63500"/>
                  </a:cubicBezTo>
                  <a:lnTo>
                    <a:pt x="472440" y="635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5" id="45"/>
          <p:cNvSpPr/>
          <p:nvPr/>
        </p:nvSpPr>
        <p:spPr>
          <a:xfrm flipH="false" flipV="false" rot="0">
            <a:off x="-2541362" y="824148"/>
            <a:ext cx="9037966" cy="3220802"/>
          </a:xfrm>
          <a:custGeom>
            <a:avLst/>
            <a:gdLst/>
            <a:ahLst/>
            <a:cxnLst/>
            <a:rect r="r" b="b" t="t" l="l"/>
            <a:pathLst>
              <a:path h="3220802" w="9037966">
                <a:moveTo>
                  <a:pt x="0" y="0"/>
                </a:moveTo>
                <a:lnTo>
                  <a:pt x="9037965" y="0"/>
                </a:lnTo>
                <a:lnTo>
                  <a:pt x="9037965" y="3220802"/>
                </a:lnTo>
                <a:lnTo>
                  <a:pt x="0" y="32208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3636145" y="4594225"/>
            <a:ext cx="6835104" cy="4007080"/>
          </a:xfrm>
          <a:custGeom>
            <a:avLst/>
            <a:gdLst/>
            <a:ahLst/>
            <a:cxnLst/>
            <a:rect r="r" b="b" t="t" l="l"/>
            <a:pathLst>
              <a:path h="4007080" w="6835104">
                <a:moveTo>
                  <a:pt x="0" y="0"/>
                </a:moveTo>
                <a:lnTo>
                  <a:pt x="6835104" y="0"/>
                </a:lnTo>
                <a:lnTo>
                  <a:pt x="6835104" y="4007080"/>
                </a:lnTo>
                <a:lnTo>
                  <a:pt x="0" y="4007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-1101201">
            <a:off x="771813" y="6033003"/>
            <a:ext cx="2072363" cy="4114800"/>
          </a:xfrm>
          <a:custGeom>
            <a:avLst/>
            <a:gdLst/>
            <a:ahLst/>
            <a:cxnLst/>
            <a:rect r="r" b="b" t="t" l="l"/>
            <a:pathLst>
              <a:path h="4114800" w="2072363">
                <a:moveTo>
                  <a:pt x="0" y="0"/>
                </a:moveTo>
                <a:lnTo>
                  <a:pt x="2072362" y="0"/>
                </a:lnTo>
                <a:lnTo>
                  <a:pt x="20723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397720">
            <a:off x="8088308" y="8263534"/>
            <a:ext cx="3101189" cy="1753581"/>
          </a:xfrm>
          <a:custGeom>
            <a:avLst/>
            <a:gdLst/>
            <a:ahLst/>
            <a:cxnLst/>
            <a:rect r="r" b="b" t="t" l="l"/>
            <a:pathLst>
              <a:path h="1753581" w="3101189">
                <a:moveTo>
                  <a:pt x="0" y="0"/>
                </a:moveTo>
                <a:lnTo>
                  <a:pt x="3101189" y="0"/>
                </a:lnTo>
                <a:lnTo>
                  <a:pt x="3101189" y="1753581"/>
                </a:lnTo>
                <a:lnTo>
                  <a:pt x="0" y="17535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1028700" y="1315295"/>
            <a:ext cx="5214890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Sense of Taste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028700" y="4131250"/>
            <a:ext cx="6744517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unito Light"/>
              </a:rPr>
              <a:t>Elaborate on what you want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unito Light"/>
              </a:rPr>
              <a:t>to discuss.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1593097" y="0"/>
            <a:ext cx="6694903" cy="10287000"/>
            <a:chOff x="0" y="0"/>
            <a:chExt cx="8926538" cy="13716000"/>
          </a:xfrm>
        </p:grpSpPr>
        <p:pic>
          <p:nvPicPr>
            <p:cNvPr name="Picture 43" id="43"/>
            <p:cNvPicPr>
              <a:picLocks noChangeAspect="true"/>
            </p:cNvPicPr>
            <p:nvPr/>
          </p:nvPicPr>
          <p:blipFill>
            <a:blip r:embed="rId4"/>
            <a:srcRect l="16471" t="0" r="40168" b="0"/>
            <a:stretch>
              <a:fillRect/>
            </a:stretch>
          </p:blipFill>
          <p:spPr>
            <a:xfrm flipH="true" flipV="false">
              <a:off x="0" y="0"/>
              <a:ext cx="8926538" cy="13716000"/>
            </a:xfrm>
            <a:prstGeom prst="rect">
              <a:avLst/>
            </a:prstGeom>
          </p:spPr>
        </p:pic>
      </p:grpSp>
      <p:sp>
        <p:nvSpPr>
          <p:cNvPr name="Freeform 44" id="44"/>
          <p:cNvSpPr/>
          <p:nvPr/>
        </p:nvSpPr>
        <p:spPr>
          <a:xfrm flipH="false" flipV="false" rot="9769996">
            <a:off x="9129359" y="-1652532"/>
            <a:ext cx="3748209" cy="4114800"/>
          </a:xfrm>
          <a:custGeom>
            <a:avLst/>
            <a:gdLst/>
            <a:ahLst/>
            <a:cxnLst/>
            <a:rect r="r" b="b" t="t" l="l"/>
            <a:pathLst>
              <a:path h="4114800" w="3748209">
                <a:moveTo>
                  <a:pt x="0" y="0"/>
                </a:moveTo>
                <a:lnTo>
                  <a:pt x="3748208" y="0"/>
                </a:lnTo>
                <a:lnTo>
                  <a:pt x="37482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7872959">
            <a:off x="10305891" y="5824654"/>
            <a:ext cx="2859846" cy="686363"/>
          </a:xfrm>
          <a:custGeom>
            <a:avLst/>
            <a:gdLst/>
            <a:ahLst/>
            <a:cxnLst/>
            <a:rect r="r" b="b" t="t" l="l"/>
            <a:pathLst>
              <a:path h="686363" w="2859846">
                <a:moveTo>
                  <a:pt x="0" y="0"/>
                </a:moveTo>
                <a:lnTo>
                  <a:pt x="2859846" y="0"/>
                </a:lnTo>
                <a:lnTo>
                  <a:pt x="2859846" y="686364"/>
                </a:lnTo>
                <a:lnTo>
                  <a:pt x="0" y="68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-2530289" y="847893"/>
            <a:ext cx="9037966" cy="3220802"/>
          </a:xfrm>
          <a:custGeom>
            <a:avLst/>
            <a:gdLst/>
            <a:ahLst/>
            <a:cxnLst/>
            <a:rect r="r" b="b" t="t" l="l"/>
            <a:pathLst>
              <a:path h="3220802" w="9037966">
                <a:moveTo>
                  <a:pt x="0" y="0"/>
                </a:moveTo>
                <a:lnTo>
                  <a:pt x="9037966" y="0"/>
                </a:lnTo>
                <a:lnTo>
                  <a:pt x="9037966" y="3220803"/>
                </a:lnTo>
                <a:lnTo>
                  <a:pt x="0" y="32208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7872959">
            <a:off x="10975426" y="6042574"/>
            <a:ext cx="3864336" cy="927441"/>
          </a:xfrm>
          <a:custGeom>
            <a:avLst/>
            <a:gdLst/>
            <a:ahLst/>
            <a:cxnLst/>
            <a:rect r="r" b="b" t="t" l="l"/>
            <a:pathLst>
              <a:path h="927441" w="3864336">
                <a:moveTo>
                  <a:pt x="0" y="0"/>
                </a:moveTo>
                <a:lnTo>
                  <a:pt x="3864337" y="0"/>
                </a:lnTo>
                <a:lnTo>
                  <a:pt x="3864337" y="927441"/>
                </a:lnTo>
                <a:lnTo>
                  <a:pt x="0" y="9274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1139195">
            <a:off x="8633235" y="8513346"/>
            <a:ext cx="3367024" cy="1489908"/>
          </a:xfrm>
          <a:custGeom>
            <a:avLst/>
            <a:gdLst/>
            <a:ahLst/>
            <a:cxnLst/>
            <a:rect r="r" b="b" t="t" l="l"/>
            <a:pathLst>
              <a:path h="1489908" w="3367024">
                <a:moveTo>
                  <a:pt x="0" y="0"/>
                </a:moveTo>
                <a:lnTo>
                  <a:pt x="3367023" y="0"/>
                </a:lnTo>
                <a:lnTo>
                  <a:pt x="3367023" y="1489908"/>
                </a:lnTo>
                <a:lnTo>
                  <a:pt x="0" y="14899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6283994" y="6731751"/>
            <a:ext cx="403275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609A"/>
                </a:solidFill>
                <a:latin typeface="Paytone One"/>
              </a:rPr>
              <a:t>Topic Four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028700" y="1216946"/>
            <a:ext cx="3870752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609A"/>
                </a:solidFill>
                <a:latin typeface="Paytone One"/>
              </a:rPr>
              <a:t>Sense of Sight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028700" y="4786305"/>
            <a:ext cx="3870752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609A"/>
                </a:solidFill>
                <a:latin typeface="Paytone One"/>
              </a:rPr>
              <a:t>Topic One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6283994" y="4786305"/>
            <a:ext cx="403275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609A"/>
                </a:solidFill>
                <a:latin typeface="Paytone One"/>
              </a:rPr>
              <a:t>Topic Two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028700" y="6731751"/>
            <a:ext cx="3870752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609A"/>
                </a:solidFill>
                <a:latin typeface="Paytone One"/>
              </a:rPr>
              <a:t>Topic Three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028700" y="5477387"/>
            <a:ext cx="3870752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 Light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Nunito Light"/>
              </a:rPr>
              <a:t>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283994" y="5477387"/>
            <a:ext cx="3870752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 Light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Nunito Light"/>
              </a:rPr>
              <a:t> 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028700" y="7422833"/>
            <a:ext cx="3980117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 Light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Nunito Light"/>
              </a:rPr>
              <a:t>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283994" y="7422833"/>
            <a:ext cx="3980117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 Light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Nunito Light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2366325" y="3956452"/>
            <a:ext cx="13555350" cy="2374096"/>
            <a:chOff x="0" y="0"/>
            <a:chExt cx="18073800" cy="316546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1011923" y="0"/>
              <a:ext cx="15827306" cy="3165461"/>
            </a:xfrm>
            <a:custGeom>
              <a:avLst/>
              <a:gdLst/>
              <a:ahLst/>
              <a:cxnLst/>
              <a:rect r="r" b="b" t="t" l="l"/>
              <a:pathLst>
                <a:path h="3165461" w="15827306">
                  <a:moveTo>
                    <a:pt x="0" y="0"/>
                  </a:moveTo>
                  <a:lnTo>
                    <a:pt x="15827306" y="0"/>
                  </a:lnTo>
                  <a:lnTo>
                    <a:pt x="15827306" y="3165461"/>
                  </a:lnTo>
                  <a:lnTo>
                    <a:pt x="0" y="3165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 rot="0">
              <a:off x="0" y="703023"/>
              <a:ext cx="18073800" cy="12823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516"/>
                </a:lnSpc>
              </a:pPr>
              <a:r>
                <a:rPr lang="en-US" sz="6263">
                  <a:solidFill>
                    <a:srgbClr val="FF609A"/>
                  </a:solidFill>
                  <a:latin typeface="Paytone One"/>
                </a:rPr>
                <a:t>Sense of Smell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4947336" y="6730598"/>
            <a:ext cx="11941383" cy="3107062"/>
            <a:chOff x="0" y="0"/>
            <a:chExt cx="15921844" cy="414274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4142749" cy="4142749"/>
            </a:xfrm>
            <a:custGeom>
              <a:avLst/>
              <a:gdLst/>
              <a:ahLst/>
              <a:cxnLst/>
              <a:rect r="r" b="b" t="t" l="l"/>
              <a:pathLst>
                <a:path h="4142749" w="4142749">
                  <a:moveTo>
                    <a:pt x="0" y="0"/>
                  </a:moveTo>
                  <a:lnTo>
                    <a:pt x="4142749" y="0"/>
                  </a:lnTo>
                  <a:lnTo>
                    <a:pt x="4142749" y="4142749"/>
                  </a:lnTo>
                  <a:lnTo>
                    <a:pt x="0" y="4142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5889547" y="0"/>
              <a:ext cx="4142749" cy="4142749"/>
            </a:xfrm>
            <a:custGeom>
              <a:avLst/>
              <a:gdLst/>
              <a:ahLst/>
              <a:cxnLst/>
              <a:rect r="r" b="b" t="t" l="l"/>
              <a:pathLst>
                <a:path h="4142749" w="4142749">
                  <a:moveTo>
                    <a:pt x="0" y="0"/>
                  </a:moveTo>
                  <a:lnTo>
                    <a:pt x="4142749" y="0"/>
                  </a:lnTo>
                  <a:lnTo>
                    <a:pt x="4142749" y="4142749"/>
                  </a:lnTo>
                  <a:lnTo>
                    <a:pt x="0" y="4142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11779095" y="0"/>
              <a:ext cx="4142749" cy="4142749"/>
            </a:xfrm>
            <a:custGeom>
              <a:avLst/>
              <a:gdLst/>
              <a:ahLst/>
              <a:cxnLst/>
              <a:rect r="r" b="b" t="t" l="l"/>
              <a:pathLst>
                <a:path h="4142749" w="4142749">
                  <a:moveTo>
                    <a:pt x="0" y="0"/>
                  </a:moveTo>
                  <a:lnTo>
                    <a:pt x="4142749" y="0"/>
                  </a:lnTo>
                  <a:lnTo>
                    <a:pt x="4142749" y="4142749"/>
                  </a:lnTo>
                  <a:lnTo>
                    <a:pt x="0" y="4142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9" id="49"/>
          <p:cNvSpPr/>
          <p:nvPr/>
        </p:nvSpPr>
        <p:spPr>
          <a:xfrm flipH="false" flipV="false" rot="0">
            <a:off x="2875610" y="315385"/>
            <a:ext cx="3240925" cy="3240925"/>
          </a:xfrm>
          <a:custGeom>
            <a:avLst/>
            <a:gdLst/>
            <a:ahLst/>
            <a:cxnLst/>
            <a:rect r="r" b="b" t="t" l="l"/>
            <a:pathLst>
              <a:path h="3240925" w="3240925">
                <a:moveTo>
                  <a:pt x="0" y="0"/>
                </a:moveTo>
                <a:lnTo>
                  <a:pt x="3240925" y="0"/>
                </a:lnTo>
                <a:lnTo>
                  <a:pt x="3240925" y="3240925"/>
                </a:lnTo>
                <a:lnTo>
                  <a:pt x="0" y="32409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7954860" y="326504"/>
            <a:ext cx="3218687" cy="3218687"/>
          </a:xfrm>
          <a:custGeom>
            <a:avLst/>
            <a:gdLst/>
            <a:ahLst/>
            <a:cxnLst/>
            <a:rect r="r" b="b" t="t" l="l"/>
            <a:pathLst>
              <a:path h="3218687" w="3218687">
                <a:moveTo>
                  <a:pt x="0" y="0"/>
                </a:moveTo>
                <a:lnTo>
                  <a:pt x="3218687" y="0"/>
                </a:lnTo>
                <a:lnTo>
                  <a:pt x="3218687" y="3218687"/>
                </a:lnTo>
                <a:lnTo>
                  <a:pt x="0" y="3218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3008608" y="398826"/>
            <a:ext cx="3247454" cy="3247454"/>
          </a:xfrm>
          <a:custGeom>
            <a:avLst/>
            <a:gdLst/>
            <a:ahLst/>
            <a:cxnLst/>
            <a:rect r="r" b="b" t="t" l="l"/>
            <a:pathLst>
              <a:path h="3247454" w="3247454">
                <a:moveTo>
                  <a:pt x="0" y="0"/>
                </a:moveTo>
                <a:lnTo>
                  <a:pt x="3247454" y="0"/>
                </a:lnTo>
                <a:lnTo>
                  <a:pt x="3247454" y="3247454"/>
                </a:lnTo>
                <a:lnTo>
                  <a:pt x="0" y="32474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2" id="52"/>
          <p:cNvSpPr txBox="true"/>
          <p:nvPr/>
        </p:nvSpPr>
        <p:spPr>
          <a:xfrm rot="0">
            <a:off x="12239334" y="1531530"/>
            <a:ext cx="4786001" cy="943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7C86E4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want to discuss.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2099452" y="1531530"/>
            <a:ext cx="4786001" cy="943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7C86E4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want to discuss.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8525026" y="7953504"/>
            <a:ext cx="4786001" cy="943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7C86E4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000000"/>
                </a:solidFill>
                <a:latin typeface="Nunito Light"/>
              </a:rPr>
              <a:t>want to discuss.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171203" y="1531530"/>
            <a:ext cx="4786001" cy="921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FFEE7F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want to discuss.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4103902" y="7976185"/>
            <a:ext cx="4786001" cy="921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FFEE7F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want to discuss.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2946080" y="7976185"/>
            <a:ext cx="4786001" cy="921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0"/>
              </a:lnSpc>
              <a:spcBef>
                <a:spcPct val="0"/>
              </a:spcBef>
            </a:pPr>
            <a:r>
              <a:rPr lang="en-US" sz="2186">
                <a:solidFill>
                  <a:srgbClr val="FFEE7F"/>
                </a:solidFill>
                <a:latin typeface="Paytone One"/>
              </a:rPr>
              <a:t>Add a main point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Elaborate on what you </a:t>
            </a:r>
          </a:p>
          <a:p>
            <a:pPr algn="ctr">
              <a:lnSpc>
                <a:spcPts val="2240"/>
              </a:lnSpc>
            </a:pPr>
            <a:r>
              <a:rPr lang="en-US" sz="1821">
                <a:solidFill>
                  <a:srgbClr val="FEFEFE"/>
                </a:solidFill>
                <a:latin typeface="Nunito Light"/>
              </a:rPr>
              <a:t>want to discuss.</a:t>
            </a:r>
          </a:p>
        </p:txBody>
      </p:sp>
      <p:sp>
        <p:nvSpPr>
          <p:cNvPr name="Freeform 58" id="58"/>
          <p:cNvSpPr/>
          <p:nvPr/>
        </p:nvSpPr>
        <p:spPr>
          <a:xfrm flipH="false" flipV="false" rot="0">
            <a:off x="267822" y="6564821"/>
            <a:ext cx="3202570" cy="3336010"/>
          </a:xfrm>
          <a:custGeom>
            <a:avLst/>
            <a:gdLst/>
            <a:ahLst/>
            <a:cxnLst/>
            <a:rect r="r" b="b" t="t" l="l"/>
            <a:pathLst>
              <a:path h="3336010" w="3202570">
                <a:moveTo>
                  <a:pt x="0" y="0"/>
                </a:moveTo>
                <a:lnTo>
                  <a:pt x="3202570" y="0"/>
                </a:lnTo>
                <a:lnTo>
                  <a:pt x="3202570" y="3336010"/>
                </a:lnTo>
                <a:lnTo>
                  <a:pt x="0" y="33360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-1290579">
            <a:off x="15685370" y="3299221"/>
            <a:ext cx="3147861" cy="2486810"/>
          </a:xfrm>
          <a:custGeom>
            <a:avLst/>
            <a:gdLst/>
            <a:ahLst/>
            <a:cxnLst/>
            <a:rect r="r" b="b" t="t" l="l"/>
            <a:pathLst>
              <a:path h="2486810" w="3147861">
                <a:moveTo>
                  <a:pt x="0" y="0"/>
                </a:moveTo>
                <a:lnTo>
                  <a:pt x="3147860" y="0"/>
                </a:lnTo>
                <a:lnTo>
                  <a:pt x="3147860" y="2486810"/>
                </a:lnTo>
                <a:lnTo>
                  <a:pt x="0" y="248681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true" flipV="false" rot="242189">
            <a:off x="-892382" y="427668"/>
            <a:ext cx="3003986" cy="3680228"/>
          </a:xfrm>
          <a:custGeom>
            <a:avLst/>
            <a:gdLst/>
            <a:ahLst/>
            <a:cxnLst/>
            <a:rect r="r" b="b" t="t" l="l"/>
            <a:pathLst>
              <a:path h="3680228" w="3003986">
                <a:moveTo>
                  <a:pt x="3003987" y="0"/>
                </a:moveTo>
                <a:lnTo>
                  <a:pt x="0" y="0"/>
                </a:lnTo>
                <a:lnTo>
                  <a:pt x="0" y="3680228"/>
                </a:lnTo>
                <a:lnTo>
                  <a:pt x="3003987" y="3680228"/>
                </a:lnTo>
                <a:lnTo>
                  <a:pt x="3003987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B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3293" y="326504"/>
            <a:ext cx="17641413" cy="9863741"/>
            <a:chOff x="0" y="0"/>
            <a:chExt cx="23521884" cy="13151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36649" y="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627594">
              <a:off x="2405977" y="172276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36235">
              <a:off x="336649" y="335345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885261" y="17654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627594">
              <a:off x="6954588" y="18993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36235">
              <a:off x="4885261" y="352999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9146562" y="16899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627594">
              <a:off x="11215889" y="189175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36235">
              <a:off x="9146562" y="35224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22163" y="3098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627594">
              <a:off x="15591490" y="203259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36235">
              <a:off x="13522163" y="366328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521612" y="16143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627594">
              <a:off x="19590939" y="188420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36235">
              <a:off x="17521612" y="351489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1897212" y="30228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36235">
              <a:off x="21897212" y="365573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472624" y="525275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627594">
              <a:off x="4541952" y="697551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36235">
              <a:off x="2472624" y="860620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7059250" y="539360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-627594">
              <a:off x="9128578" y="711636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36235">
              <a:off x="7059250" y="8747054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1320551" y="557498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-627594">
              <a:off x="13389879" y="729774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36235">
              <a:off x="11320551" y="892843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828767" y="6094225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627594">
              <a:off x="17898095" y="781698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536235">
              <a:off x="15828767" y="9447678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9692383" y="5969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-627594">
              <a:off x="21761711" y="7692220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536235">
              <a:off x="19692383" y="932291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-627594">
              <a:off x="135501" y="7067311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-627594">
              <a:off x="4541952" y="10556233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627594">
              <a:off x="9128578" y="1069707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-627594">
              <a:off x="13389879" y="10878459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4" y="0"/>
                  </a:lnTo>
                  <a:lnTo>
                    <a:pt x="1507154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627594">
              <a:off x="17898095" y="11397702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-627594">
              <a:off x="21761711" y="11272936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-627594">
              <a:off x="135501" y="10648027"/>
              <a:ext cx="1507155" cy="1630692"/>
            </a:xfrm>
            <a:custGeom>
              <a:avLst/>
              <a:gdLst/>
              <a:ahLst/>
              <a:cxnLst/>
              <a:rect r="r" b="b" t="t" l="l"/>
              <a:pathLst>
                <a:path h="1630692" w="1507155">
                  <a:moveTo>
                    <a:pt x="0" y="0"/>
                  </a:moveTo>
                  <a:lnTo>
                    <a:pt x="1507155" y="0"/>
                  </a:lnTo>
                  <a:lnTo>
                    <a:pt x="1507155" y="1630692"/>
                  </a:lnTo>
                  <a:lnTo>
                    <a:pt x="0" y="1630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-1302699" y="811267"/>
            <a:ext cx="7789500" cy="8664465"/>
            <a:chOff x="0" y="0"/>
            <a:chExt cx="10386000" cy="11552620"/>
          </a:xfrm>
        </p:grpSpPr>
        <p:grpSp>
          <p:nvGrpSpPr>
            <p:cNvPr name="Group 43" id="43"/>
            <p:cNvGrpSpPr>
              <a:grpSpLocks noChangeAspect="true"/>
            </p:cNvGrpSpPr>
            <p:nvPr/>
          </p:nvGrpSpPr>
          <p:grpSpPr>
            <a:xfrm rot="0">
              <a:off x="0" y="0"/>
              <a:ext cx="10386000" cy="11552620"/>
              <a:chOff x="687070" y="247650"/>
              <a:chExt cx="11148060" cy="1240028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687070" y="247650"/>
                <a:ext cx="11148061" cy="12400280"/>
              </a:xfrm>
              <a:custGeom>
                <a:avLst/>
                <a:gdLst/>
                <a:ahLst/>
                <a:cxnLst/>
                <a:rect r="r" b="b" t="t" l="l"/>
                <a:pathLst>
                  <a:path h="12400280" w="11148061">
                    <a:moveTo>
                      <a:pt x="9215120" y="1497330"/>
                    </a:moveTo>
                    <a:cubicBezTo>
                      <a:pt x="8773160" y="972820"/>
                      <a:pt x="8234680" y="508000"/>
                      <a:pt x="7590790" y="252730"/>
                    </a:cubicBezTo>
                    <a:cubicBezTo>
                      <a:pt x="7132320" y="71120"/>
                      <a:pt x="6633210" y="0"/>
                      <a:pt x="6139180" y="6350"/>
                    </a:cubicBezTo>
                    <a:cubicBezTo>
                      <a:pt x="4053840" y="36830"/>
                      <a:pt x="2157730" y="1490980"/>
                      <a:pt x="1289050" y="3346450"/>
                    </a:cubicBezTo>
                    <a:cubicBezTo>
                      <a:pt x="527050" y="4977130"/>
                      <a:pt x="0" y="7792720"/>
                      <a:pt x="680720" y="9457690"/>
                    </a:cubicBezTo>
                    <a:cubicBezTo>
                      <a:pt x="1360170" y="11122661"/>
                      <a:pt x="2499360" y="12005311"/>
                      <a:pt x="4248150" y="12081511"/>
                    </a:cubicBezTo>
                    <a:cubicBezTo>
                      <a:pt x="7001510" y="12400280"/>
                      <a:pt x="9088120" y="10502901"/>
                      <a:pt x="10118091" y="8309611"/>
                    </a:cubicBezTo>
                    <a:cubicBezTo>
                      <a:pt x="11148061" y="6116320"/>
                      <a:pt x="10782300" y="3361691"/>
                      <a:pt x="9215121" y="149733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44616" t="-2044" r="-31316" b="2044"/>
                </a:stretch>
              </a:blipFill>
            </p:spPr>
          </p:sp>
        </p:grpSp>
        <p:sp>
          <p:nvSpPr>
            <p:cNvPr name="Freeform 45" id="45"/>
            <p:cNvSpPr/>
            <p:nvPr/>
          </p:nvSpPr>
          <p:spPr>
            <a:xfrm flipH="false" flipV="false" rot="0">
              <a:off x="5917084" y="802705"/>
              <a:ext cx="2794137" cy="3356320"/>
            </a:xfrm>
            <a:custGeom>
              <a:avLst/>
              <a:gdLst/>
              <a:ahLst/>
              <a:cxnLst/>
              <a:rect r="r" b="b" t="t" l="l"/>
              <a:pathLst>
                <a:path h="3356320" w="2794137">
                  <a:moveTo>
                    <a:pt x="0" y="0"/>
                  </a:moveTo>
                  <a:lnTo>
                    <a:pt x="2794137" y="0"/>
                  </a:lnTo>
                  <a:lnTo>
                    <a:pt x="2794137" y="3356320"/>
                  </a:lnTo>
                  <a:lnTo>
                    <a:pt x="0" y="3356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6258700" y="-46975"/>
            <a:ext cx="5305350" cy="5305350"/>
            <a:chOff x="0" y="0"/>
            <a:chExt cx="7073800" cy="7073800"/>
          </a:xfrm>
        </p:grpSpPr>
        <p:grpSp>
          <p:nvGrpSpPr>
            <p:cNvPr name="Group 47" id="47"/>
            <p:cNvGrpSpPr>
              <a:grpSpLocks noChangeAspect="true"/>
            </p:cNvGrpSpPr>
            <p:nvPr/>
          </p:nvGrpSpPr>
          <p:grpSpPr>
            <a:xfrm rot="0">
              <a:off x="0" y="0"/>
              <a:ext cx="7073800" cy="7073800"/>
              <a:chOff x="0" y="0"/>
              <a:chExt cx="12700000" cy="127000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0" t="-21825" r="0" b="-21825"/>
                </a:stretch>
              </a:blipFill>
            </p:spPr>
          </p:sp>
        </p:grpSp>
        <p:sp>
          <p:nvSpPr>
            <p:cNvPr name="Freeform 49" id="49"/>
            <p:cNvSpPr/>
            <p:nvPr/>
          </p:nvSpPr>
          <p:spPr>
            <a:xfrm flipH="false" flipV="false" rot="2551331">
              <a:off x="5291556" y="3823188"/>
              <a:ext cx="1449619" cy="1548325"/>
            </a:xfrm>
            <a:custGeom>
              <a:avLst/>
              <a:gdLst/>
              <a:ahLst/>
              <a:cxnLst/>
              <a:rect r="r" b="b" t="t" l="l"/>
              <a:pathLst>
                <a:path h="1548325" w="1449619">
                  <a:moveTo>
                    <a:pt x="0" y="0"/>
                  </a:moveTo>
                  <a:lnTo>
                    <a:pt x="1449620" y="0"/>
                  </a:lnTo>
                  <a:lnTo>
                    <a:pt x="1449620" y="1548326"/>
                  </a:lnTo>
                  <a:lnTo>
                    <a:pt x="0" y="1548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10726280">
              <a:off x="624342" y="3647222"/>
              <a:ext cx="1449619" cy="1548325"/>
            </a:xfrm>
            <a:custGeom>
              <a:avLst/>
              <a:gdLst/>
              <a:ahLst/>
              <a:cxnLst/>
              <a:rect r="r" b="b" t="t" l="l"/>
              <a:pathLst>
                <a:path h="1548325" w="1449619">
                  <a:moveTo>
                    <a:pt x="0" y="0"/>
                  </a:moveTo>
                  <a:lnTo>
                    <a:pt x="1449620" y="0"/>
                  </a:lnTo>
                  <a:lnTo>
                    <a:pt x="1449620" y="1548325"/>
                  </a:lnTo>
                  <a:lnTo>
                    <a:pt x="0" y="1548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1" id="51"/>
          <p:cNvGrpSpPr/>
          <p:nvPr/>
        </p:nvGrpSpPr>
        <p:grpSpPr>
          <a:xfrm rot="0">
            <a:off x="5682787" y="5143500"/>
            <a:ext cx="5611741" cy="5401350"/>
            <a:chOff x="0" y="0"/>
            <a:chExt cx="7482321" cy="7201800"/>
          </a:xfrm>
        </p:grpSpPr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0" y="0"/>
              <a:ext cx="7482321" cy="7201800"/>
              <a:chOff x="30480" y="591820"/>
              <a:chExt cx="12736830" cy="1225931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1634" t="-5134" r="-11147" b="5134"/>
                </a:stretch>
              </a:blipFill>
            </p:spPr>
          </p:sp>
        </p:grpSp>
        <p:sp>
          <p:nvSpPr>
            <p:cNvPr name="Freeform 54" id="54"/>
            <p:cNvSpPr/>
            <p:nvPr/>
          </p:nvSpPr>
          <p:spPr>
            <a:xfrm flipH="false" flipV="false" rot="819182">
              <a:off x="1142420" y="3894698"/>
              <a:ext cx="1802839" cy="1140296"/>
            </a:xfrm>
            <a:custGeom>
              <a:avLst/>
              <a:gdLst/>
              <a:ahLst/>
              <a:cxnLst/>
              <a:rect r="r" b="b" t="t" l="l"/>
              <a:pathLst>
                <a:path h="1140296" w="1802839">
                  <a:moveTo>
                    <a:pt x="0" y="0"/>
                  </a:moveTo>
                  <a:lnTo>
                    <a:pt x="1802840" y="0"/>
                  </a:lnTo>
                  <a:lnTo>
                    <a:pt x="1802840" y="1140296"/>
                  </a:lnTo>
                  <a:lnTo>
                    <a:pt x="0" y="1140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5" id="55"/>
            <p:cNvSpPr/>
            <p:nvPr/>
          </p:nvSpPr>
          <p:spPr>
            <a:xfrm flipH="true" flipV="false" rot="-1526592">
              <a:off x="4896503" y="3663808"/>
              <a:ext cx="1919888" cy="1214329"/>
            </a:xfrm>
            <a:custGeom>
              <a:avLst/>
              <a:gdLst/>
              <a:ahLst/>
              <a:cxnLst/>
              <a:rect r="r" b="b" t="t" l="l"/>
              <a:pathLst>
                <a:path h="1214329" w="1919888">
                  <a:moveTo>
                    <a:pt x="1919888" y="0"/>
                  </a:moveTo>
                  <a:lnTo>
                    <a:pt x="0" y="0"/>
                  </a:lnTo>
                  <a:lnTo>
                    <a:pt x="0" y="1214328"/>
                  </a:lnTo>
                  <a:lnTo>
                    <a:pt x="1919888" y="1214328"/>
                  </a:lnTo>
                  <a:lnTo>
                    <a:pt x="1919888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56" id="56"/>
          <p:cNvSpPr/>
          <p:nvPr/>
        </p:nvSpPr>
        <p:spPr>
          <a:xfrm flipH="false" flipV="false" rot="0">
            <a:off x="10820400" y="4885650"/>
            <a:ext cx="10608480" cy="2121696"/>
          </a:xfrm>
          <a:custGeom>
            <a:avLst/>
            <a:gdLst/>
            <a:ahLst/>
            <a:cxnLst/>
            <a:rect r="r" b="b" t="t" l="l"/>
            <a:pathLst>
              <a:path h="2121696" w="10608480">
                <a:moveTo>
                  <a:pt x="0" y="0"/>
                </a:moveTo>
                <a:lnTo>
                  <a:pt x="10608480" y="0"/>
                </a:lnTo>
                <a:lnTo>
                  <a:pt x="10608480" y="2121696"/>
                </a:lnTo>
                <a:lnTo>
                  <a:pt x="0" y="212169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7" id="57"/>
          <p:cNvSpPr txBox="true"/>
          <p:nvPr/>
        </p:nvSpPr>
        <p:spPr>
          <a:xfrm rot="0">
            <a:off x="11925300" y="5205372"/>
            <a:ext cx="5334000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609A"/>
                </a:solidFill>
                <a:latin typeface="Paytone One"/>
              </a:rPr>
              <a:t>Write a caption for the photos.</a:t>
            </a:r>
          </a:p>
        </p:txBody>
      </p:sp>
      <p:sp>
        <p:nvSpPr>
          <p:cNvPr name="Freeform 58" id="58"/>
          <p:cNvSpPr/>
          <p:nvPr/>
        </p:nvSpPr>
        <p:spPr>
          <a:xfrm flipH="false" flipV="false" rot="2882198">
            <a:off x="13907165" y="994293"/>
            <a:ext cx="5127233" cy="1929121"/>
          </a:xfrm>
          <a:custGeom>
            <a:avLst/>
            <a:gdLst/>
            <a:ahLst/>
            <a:cxnLst/>
            <a:rect r="r" b="b" t="t" l="l"/>
            <a:pathLst>
              <a:path h="1929121" w="5127233">
                <a:moveTo>
                  <a:pt x="0" y="0"/>
                </a:moveTo>
                <a:lnTo>
                  <a:pt x="5127233" y="0"/>
                </a:lnTo>
                <a:lnTo>
                  <a:pt x="5127233" y="1929121"/>
                </a:lnTo>
                <a:lnTo>
                  <a:pt x="0" y="192912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2957284" y="1642586"/>
            <a:ext cx="2164201" cy="3500914"/>
          </a:xfrm>
          <a:custGeom>
            <a:avLst/>
            <a:gdLst/>
            <a:ahLst/>
            <a:cxnLst/>
            <a:rect r="r" b="b" t="t" l="l"/>
            <a:pathLst>
              <a:path h="3500914" w="2164201">
                <a:moveTo>
                  <a:pt x="0" y="0"/>
                </a:moveTo>
                <a:lnTo>
                  <a:pt x="2164201" y="0"/>
                </a:lnTo>
                <a:lnTo>
                  <a:pt x="2164201" y="3500914"/>
                </a:lnTo>
                <a:lnTo>
                  <a:pt x="0" y="350091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3252258" y="6963919"/>
            <a:ext cx="3072324" cy="7443956"/>
          </a:xfrm>
          <a:custGeom>
            <a:avLst/>
            <a:gdLst/>
            <a:ahLst/>
            <a:cxnLst/>
            <a:rect r="r" b="b" t="t" l="l"/>
            <a:pathLst>
              <a:path h="7443956" w="3072324">
                <a:moveTo>
                  <a:pt x="0" y="0"/>
                </a:moveTo>
                <a:lnTo>
                  <a:pt x="3072324" y="0"/>
                </a:lnTo>
                <a:lnTo>
                  <a:pt x="3072324" y="7443956"/>
                </a:lnTo>
                <a:lnTo>
                  <a:pt x="0" y="74439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DAFwR5IAseY</dc:identifier>
  <dcterms:modified xsi:type="dcterms:W3CDTF">2011-08-01T06:04:30Z</dcterms:modified>
  <cp:revision>1</cp:revision>
  <dc:title>Copia de Biology Subject for kids: The Five Senses Green and Yellow Cute Illustrative Educational Presentation</dc:title>
</cp:coreProperties>
</file>