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56"/>
    <p:sldId id="257" r:id="rId57"/>
    <p:sldId id="258" r:id="rId58"/>
    <p:sldId id="259" r:id="rId59"/>
    <p:sldId id="260" r:id="rId60"/>
    <p:sldId id="261" r:id="rId61"/>
    <p:sldId id="262" r:id="rId62"/>
    <p:sldId id="263" r:id="rId63"/>
    <p:sldId id="264" r:id="rId64"/>
    <p:sldId id="265" r:id="rId65"/>
    <p:sldId id="266" r:id="rId66"/>
    <p:sldId id="267" r:id="rId67"/>
    <p:sldId id="268" r:id="rId68"/>
    <p:sldId id="269" r:id="rId69"/>
    <p:sldId id="270" r:id="rId70"/>
    <p:sldId id="271" r:id="rId71"/>
    <p:sldId id="272" r:id="rId72"/>
    <p:sldId id="273" r:id="rId73"/>
    <p:sldId id="274" r:id="rId74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erif Display" charset="1" panose="02020502080505020204"/>
      <p:regular r:id="rId10"/>
    </p:embeddedFont>
    <p:embeddedFont>
      <p:font typeface="Noto Serif Display Bold" charset="1" panose="02020802080505020204"/>
      <p:regular r:id="rId11"/>
    </p:embeddedFont>
    <p:embeddedFont>
      <p:font typeface="Noto Serif Display Italics" charset="1" panose="02020502080505090204"/>
      <p:regular r:id="rId12"/>
    </p:embeddedFont>
    <p:embeddedFont>
      <p:font typeface="Noto Serif Display Bold Italics" charset="1" panose="02020802080505090204"/>
      <p:regular r:id="rId13"/>
    </p:embeddedFont>
    <p:embeddedFont>
      <p:font typeface="Noto Serif Display Thin" charset="1" panose="02020202080505020204"/>
      <p:regular r:id="rId14"/>
    </p:embeddedFont>
    <p:embeddedFont>
      <p:font typeface="Noto Serif Display Thin Italics" charset="1" panose="02020202080505090204"/>
      <p:regular r:id="rId15"/>
    </p:embeddedFont>
    <p:embeddedFont>
      <p:font typeface="Noto Serif Display Extra-Light" charset="1" panose="02020302080505020204"/>
      <p:regular r:id="rId16"/>
    </p:embeddedFont>
    <p:embeddedFont>
      <p:font typeface="Noto Serif Display Extra-Light Italics" charset="1" panose="02020302080505090204"/>
      <p:regular r:id="rId17"/>
    </p:embeddedFont>
    <p:embeddedFont>
      <p:font typeface="Noto Serif Display Light" charset="1" panose="02020402080505020204"/>
      <p:regular r:id="rId18"/>
    </p:embeddedFont>
    <p:embeddedFont>
      <p:font typeface="Noto Serif Display Light Italics" charset="1" panose="02020402080505090204"/>
      <p:regular r:id="rId19"/>
    </p:embeddedFont>
    <p:embeddedFont>
      <p:font typeface="Noto Serif Display Medium" charset="1" panose="02020602080505020204"/>
      <p:regular r:id="rId20"/>
    </p:embeddedFont>
    <p:embeddedFont>
      <p:font typeface="Noto Serif Display Medium Italics" charset="1" panose="02020602080505090204"/>
      <p:regular r:id="rId21"/>
    </p:embeddedFont>
    <p:embeddedFont>
      <p:font typeface="Noto Serif Display Semi-Bold" charset="1" panose="02020702080505020204"/>
      <p:regular r:id="rId22"/>
    </p:embeddedFont>
    <p:embeddedFont>
      <p:font typeface="Noto Serif Display Semi-Bold Italics" charset="1" panose="02020702080505090204"/>
      <p:regular r:id="rId23"/>
    </p:embeddedFont>
    <p:embeddedFont>
      <p:font typeface="Noto Serif Display Ultra-Bold" charset="1" panose="02020902080505020204"/>
      <p:regular r:id="rId24"/>
    </p:embeddedFont>
    <p:embeddedFont>
      <p:font typeface="Noto Serif Display Ultra-Bold Italics" charset="1" panose="02020902080505090204"/>
      <p:regular r:id="rId25"/>
    </p:embeddedFont>
    <p:embeddedFont>
      <p:font typeface="Noto Serif Display Heavy" charset="1" panose="02020A02080505020204"/>
      <p:regular r:id="rId26"/>
    </p:embeddedFont>
    <p:embeddedFont>
      <p:font typeface="Noto Serif Display Heavy Italics" charset="1" panose="02020A02080505090204"/>
      <p:regular r:id="rId27"/>
    </p:embeddedFont>
    <p:embeddedFont>
      <p:font typeface="Now" charset="1" panose="00000500000000000000"/>
      <p:regular r:id="rId28"/>
    </p:embeddedFont>
    <p:embeddedFont>
      <p:font typeface="Now Bold" charset="1" panose="00000800000000000000"/>
      <p:regular r:id="rId29"/>
    </p:embeddedFont>
    <p:embeddedFont>
      <p:font typeface="Now Thin" charset="1" panose="00000300000000000000"/>
      <p:regular r:id="rId30"/>
    </p:embeddedFont>
    <p:embeddedFont>
      <p:font typeface="Now Light" charset="1" panose="00000400000000000000"/>
      <p:regular r:id="rId31"/>
    </p:embeddedFont>
    <p:embeddedFont>
      <p:font typeface="Now Medium" charset="1" panose="00000600000000000000"/>
      <p:regular r:id="rId32"/>
    </p:embeddedFont>
    <p:embeddedFont>
      <p:font typeface="Now Heavy" charset="1" panose="00000A00000000000000"/>
      <p:regular r:id="rId33"/>
    </p:embeddedFont>
    <p:embeddedFont>
      <p:font typeface="Montserrat" charset="1" panose="00000500000000000000"/>
      <p:regular r:id="rId34"/>
    </p:embeddedFont>
    <p:embeddedFont>
      <p:font typeface="Montserrat Bold" charset="1" panose="00000800000000000000"/>
      <p:regular r:id="rId35"/>
    </p:embeddedFont>
    <p:embeddedFont>
      <p:font typeface="Montserrat Italics" charset="1" panose="00000500000000000000"/>
      <p:regular r:id="rId36"/>
    </p:embeddedFont>
    <p:embeddedFont>
      <p:font typeface="Montserrat Bold Italics" charset="1" panose="00000800000000000000"/>
      <p:regular r:id="rId37"/>
    </p:embeddedFont>
    <p:embeddedFont>
      <p:font typeface="Montserrat Thin" charset="1" panose="00000300000000000000"/>
      <p:regular r:id="rId38"/>
    </p:embeddedFont>
    <p:embeddedFont>
      <p:font typeface="Montserrat Thin Italics" charset="1" panose="00000300000000000000"/>
      <p:regular r:id="rId39"/>
    </p:embeddedFont>
    <p:embeddedFont>
      <p:font typeface="Montserrat Extra-Light" charset="1" panose="00000300000000000000"/>
      <p:regular r:id="rId40"/>
    </p:embeddedFont>
    <p:embeddedFont>
      <p:font typeface="Montserrat Extra-Light Italics" charset="1" panose="00000300000000000000"/>
      <p:regular r:id="rId41"/>
    </p:embeddedFont>
    <p:embeddedFont>
      <p:font typeface="Montserrat Light" charset="1" panose="00000400000000000000"/>
      <p:regular r:id="rId42"/>
    </p:embeddedFont>
    <p:embeddedFont>
      <p:font typeface="Montserrat Light Italics" charset="1" panose="00000400000000000000"/>
      <p:regular r:id="rId43"/>
    </p:embeddedFont>
    <p:embeddedFont>
      <p:font typeface="Montserrat Medium" charset="1" panose="00000600000000000000"/>
      <p:regular r:id="rId44"/>
    </p:embeddedFont>
    <p:embeddedFont>
      <p:font typeface="Montserrat Medium Italics" charset="1" panose="00000600000000000000"/>
      <p:regular r:id="rId45"/>
    </p:embeddedFont>
    <p:embeddedFont>
      <p:font typeface="Montserrat Semi-Bold" charset="1" panose="00000700000000000000"/>
      <p:regular r:id="rId46"/>
    </p:embeddedFont>
    <p:embeddedFont>
      <p:font typeface="Montserrat Semi-Bold Italics" charset="1" panose="00000700000000000000"/>
      <p:regular r:id="rId47"/>
    </p:embeddedFont>
    <p:embeddedFont>
      <p:font typeface="Montserrat Ultra-Bold" charset="1" panose="00000900000000000000"/>
      <p:regular r:id="rId48"/>
    </p:embeddedFont>
    <p:embeddedFont>
      <p:font typeface="Montserrat Ultra-Bold Italics" charset="1" panose="00000900000000000000"/>
      <p:regular r:id="rId49"/>
    </p:embeddedFont>
    <p:embeddedFont>
      <p:font typeface="Montserrat Heavy" charset="1" panose="00000A00000000000000"/>
      <p:regular r:id="rId50"/>
    </p:embeddedFont>
    <p:embeddedFont>
      <p:font typeface="Montserrat Heavy Italics" charset="1" panose="00000A00000000000000"/>
      <p:regular r:id="rId51"/>
    </p:embeddedFont>
    <p:embeddedFont>
      <p:font typeface="Noto Serif Display Bold" charset="1" panose="02020802080505020204"/>
      <p:regular r:id="rId52"/>
    </p:embeddedFont>
    <p:embeddedFont>
      <p:font typeface="Noto Serif Display Bold Bold" charset="1" panose="02020902080505020204"/>
      <p:regular r:id="rId53"/>
    </p:embeddedFont>
    <p:embeddedFont>
      <p:font typeface="Noto Serif Display Bold Italics" charset="1" panose="02020802080505090204"/>
      <p:regular r:id="rId54"/>
    </p:embeddedFont>
    <p:embeddedFont>
      <p:font typeface="Noto Serif Display Bold Bold Italics" charset="1" panose="02020902080505090204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slides/slide1.xml" Type="http://schemas.openxmlformats.org/officeDocument/2006/relationships/slide"/><Relationship Id="rId57" Target="slides/slide2.xml" Type="http://schemas.openxmlformats.org/officeDocument/2006/relationships/slide"/><Relationship Id="rId58" Target="slides/slide3.xml" Type="http://schemas.openxmlformats.org/officeDocument/2006/relationships/slide"/><Relationship Id="rId59" Target="slides/slide4.xml" Type="http://schemas.openxmlformats.org/officeDocument/2006/relationships/slide"/><Relationship Id="rId6" Target="fonts/font6.fntdata" Type="http://schemas.openxmlformats.org/officeDocument/2006/relationships/font"/><Relationship Id="rId60" Target="slides/slide5.xml" Type="http://schemas.openxmlformats.org/officeDocument/2006/relationships/slide"/><Relationship Id="rId61" Target="slides/slide6.xml" Type="http://schemas.openxmlformats.org/officeDocument/2006/relationships/slide"/><Relationship Id="rId62" Target="slides/slide7.xml" Type="http://schemas.openxmlformats.org/officeDocument/2006/relationships/slide"/><Relationship Id="rId63" Target="slides/slide8.xml" Type="http://schemas.openxmlformats.org/officeDocument/2006/relationships/slide"/><Relationship Id="rId64" Target="slides/slide9.xml" Type="http://schemas.openxmlformats.org/officeDocument/2006/relationships/slide"/><Relationship Id="rId65" Target="slides/slide10.xml" Type="http://schemas.openxmlformats.org/officeDocument/2006/relationships/slide"/><Relationship Id="rId66" Target="slides/slide11.xml" Type="http://schemas.openxmlformats.org/officeDocument/2006/relationships/slide"/><Relationship Id="rId67" Target="slides/slide12.xml" Type="http://schemas.openxmlformats.org/officeDocument/2006/relationships/slide"/><Relationship Id="rId68" Target="slides/slide13.xml" Type="http://schemas.openxmlformats.org/officeDocument/2006/relationships/slide"/><Relationship Id="rId69" Target="slides/slide14.xml" Type="http://schemas.openxmlformats.org/officeDocument/2006/relationships/slide"/><Relationship Id="rId7" Target="fonts/font7.fntdata" Type="http://schemas.openxmlformats.org/officeDocument/2006/relationships/font"/><Relationship Id="rId70" Target="slides/slide15.xml" Type="http://schemas.openxmlformats.org/officeDocument/2006/relationships/slide"/><Relationship Id="rId71" Target="slides/slide16.xml" Type="http://schemas.openxmlformats.org/officeDocument/2006/relationships/slide"/><Relationship Id="rId72" Target="slides/slide17.xml" Type="http://schemas.openxmlformats.org/officeDocument/2006/relationships/slide"/><Relationship Id="rId73" Target="slides/slide18.xml" Type="http://schemas.openxmlformats.org/officeDocument/2006/relationships/slide"/><Relationship Id="rId74" Target="slides/slide19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7.png" Type="http://schemas.openxmlformats.org/officeDocument/2006/relationships/image"/><Relationship Id="rId11" Target="../media/image108.svg" Type="http://schemas.openxmlformats.org/officeDocument/2006/relationships/image"/><Relationship Id="rId12" Target="../media/image3.png" Type="http://schemas.openxmlformats.org/officeDocument/2006/relationships/image"/><Relationship Id="rId13" Target="../media/image4.svg" Type="http://schemas.openxmlformats.org/officeDocument/2006/relationships/image"/><Relationship Id="rId14" Target="../media/image1.png" Type="http://schemas.openxmlformats.org/officeDocument/2006/relationships/image"/><Relationship Id="rId15" Target="../media/image2.svg" Type="http://schemas.openxmlformats.org/officeDocument/2006/relationships/image"/><Relationship Id="rId16" Target="../media/image48.png" Type="http://schemas.openxmlformats.org/officeDocument/2006/relationships/image"/><Relationship Id="rId17" Target="../media/image49.svg" Type="http://schemas.openxmlformats.org/officeDocument/2006/relationships/image"/><Relationship Id="rId2" Target="../media/image99.png" Type="http://schemas.openxmlformats.org/officeDocument/2006/relationships/image"/><Relationship Id="rId3" Target="../media/image100.svg" Type="http://schemas.openxmlformats.org/officeDocument/2006/relationships/image"/><Relationship Id="rId4" Target="../media/image101.png" Type="http://schemas.openxmlformats.org/officeDocument/2006/relationships/image"/><Relationship Id="rId5" Target="../media/image102.svg" Type="http://schemas.openxmlformats.org/officeDocument/2006/relationships/image"/><Relationship Id="rId6" Target="../media/image103.png" Type="http://schemas.openxmlformats.org/officeDocument/2006/relationships/image"/><Relationship Id="rId7" Target="../media/image104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5.png" Type="http://schemas.openxmlformats.org/officeDocument/2006/relationships/image"/><Relationship Id="rId11" Target="../media/image96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2" Target="../media/image109.png" Type="http://schemas.openxmlformats.org/officeDocument/2006/relationships/image"/><Relationship Id="rId3" Target="../media/image110.svg" Type="http://schemas.openxmlformats.org/officeDocument/2006/relationships/image"/><Relationship Id="rId4" Target="../media/image79.png" Type="http://schemas.openxmlformats.org/officeDocument/2006/relationships/image"/><Relationship Id="rId5" Target="../media/image80.svg" Type="http://schemas.openxmlformats.org/officeDocument/2006/relationships/image"/><Relationship Id="rId6" Target="../media/image111.png" Type="http://schemas.openxmlformats.org/officeDocument/2006/relationships/image"/><Relationship Id="rId7" Target="../media/image112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5.png" Type="http://schemas.openxmlformats.org/officeDocument/2006/relationships/image"/><Relationship Id="rId11" Target="../media/image116.svg" Type="http://schemas.openxmlformats.org/officeDocument/2006/relationships/image"/><Relationship Id="rId12" Target="../media/image42.png" Type="http://schemas.openxmlformats.org/officeDocument/2006/relationships/image"/><Relationship Id="rId13" Target="../media/image43.svg" Type="http://schemas.openxmlformats.org/officeDocument/2006/relationships/image"/><Relationship Id="rId14" Target="../media/image46.png" Type="http://schemas.openxmlformats.org/officeDocument/2006/relationships/image"/><Relationship Id="rId15" Target="../media/image47.svg" Type="http://schemas.openxmlformats.org/officeDocument/2006/relationships/image"/><Relationship Id="rId16" Target="../media/image9.png" Type="http://schemas.openxmlformats.org/officeDocument/2006/relationships/image"/><Relationship Id="rId17" Target="../media/image10.svg" Type="http://schemas.openxmlformats.org/officeDocument/2006/relationships/image"/><Relationship Id="rId18" Target="../media/image48.png" Type="http://schemas.openxmlformats.org/officeDocument/2006/relationships/image"/><Relationship Id="rId19" Target="../media/image49.svg" Type="http://schemas.openxmlformats.org/officeDocument/2006/relationships/image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113.png" Type="http://schemas.openxmlformats.org/officeDocument/2006/relationships/image"/><Relationship Id="rId5" Target="../media/image114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9.png" Type="http://schemas.openxmlformats.org/officeDocument/2006/relationships/image"/><Relationship Id="rId9" Target="../media/image80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11" Target="../media/image3.png" Type="http://schemas.openxmlformats.org/officeDocument/2006/relationships/image"/><Relationship Id="rId12" Target="../media/image4.svg" Type="http://schemas.openxmlformats.org/officeDocument/2006/relationships/image"/><Relationship Id="rId13" Target="../media/image120.jpeg" Type="http://schemas.openxmlformats.org/officeDocument/2006/relationships/image"/><Relationship Id="rId14" Target="../media/image121.jpeg" Type="http://schemas.openxmlformats.org/officeDocument/2006/relationships/image"/><Relationship Id="rId15" Target="../media/image28.png" Type="http://schemas.openxmlformats.org/officeDocument/2006/relationships/image"/><Relationship Id="rId16" Target="../media/image29.svg" Type="http://schemas.openxmlformats.org/officeDocument/2006/relationships/image"/><Relationship Id="rId17" Target="../media/image5.png" Type="http://schemas.openxmlformats.org/officeDocument/2006/relationships/image"/><Relationship Id="rId18" Target="../media/image6.svg" Type="http://schemas.openxmlformats.org/officeDocument/2006/relationships/image"/><Relationship Id="rId19" Target="../media/image13.png" Type="http://schemas.openxmlformats.org/officeDocument/2006/relationships/image"/><Relationship Id="rId2" Target="../media/image1.png" Type="http://schemas.openxmlformats.org/officeDocument/2006/relationships/image"/><Relationship Id="rId20" Target="../media/image14.svg" Type="http://schemas.openxmlformats.org/officeDocument/2006/relationships/image"/><Relationship Id="rId3" Target="../media/image2.svg" Type="http://schemas.openxmlformats.org/officeDocument/2006/relationships/image"/><Relationship Id="rId4" Target="../media/image117.jpe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118.png" Type="http://schemas.openxmlformats.org/officeDocument/2006/relationships/image"/><Relationship Id="rId8" Target="../media/image119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4.svg" Type="http://schemas.openxmlformats.org/officeDocument/2006/relationships/image"/><Relationship Id="rId12" Target="../media/image36.png" Type="http://schemas.openxmlformats.org/officeDocument/2006/relationships/image"/><Relationship Id="rId13" Target="../media/image37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4.png" Type="http://schemas.openxmlformats.org/officeDocument/2006/relationships/image"/><Relationship Id="rId17" Target="../media/image25.svg" Type="http://schemas.openxmlformats.org/officeDocument/2006/relationships/image"/><Relationship Id="rId18" Target="../media/image65.png" Type="http://schemas.openxmlformats.org/officeDocument/2006/relationships/image"/><Relationship Id="rId19" Target="../media/image66.svg" Type="http://schemas.openxmlformats.org/officeDocument/2006/relationships/image"/><Relationship Id="rId2" Target="../media/image79.png" Type="http://schemas.openxmlformats.org/officeDocument/2006/relationships/image"/><Relationship Id="rId3" Target="../media/image80.svg" Type="http://schemas.openxmlformats.org/officeDocument/2006/relationships/image"/><Relationship Id="rId4" Target="../media/image122.png" Type="http://schemas.openxmlformats.org/officeDocument/2006/relationships/image"/><Relationship Id="rId5" Target="../media/image123.svg" Type="http://schemas.openxmlformats.org/officeDocument/2006/relationships/image"/><Relationship Id="rId6" Target="../media/image124.png" Type="http://schemas.openxmlformats.org/officeDocument/2006/relationships/image"/><Relationship Id="rId7" Target="../media/image125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svg" Type="http://schemas.openxmlformats.org/officeDocument/2006/relationships/image"/><Relationship Id="rId12" Target="../media/image42.png" Type="http://schemas.openxmlformats.org/officeDocument/2006/relationships/image"/><Relationship Id="rId13" Target="../media/image43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26.png" Type="http://schemas.openxmlformats.org/officeDocument/2006/relationships/image"/><Relationship Id="rId5" Target="../media/image127.svg" Type="http://schemas.openxmlformats.org/officeDocument/2006/relationships/image"/><Relationship Id="rId6" Target="../media/image128.png" Type="http://schemas.openxmlformats.org/officeDocument/2006/relationships/image"/><Relationship Id="rId7" Target="../media/image129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7.png" Type="http://schemas.openxmlformats.org/officeDocument/2006/relationships/image"/><Relationship Id="rId11" Target="../media/image108.svg" Type="http://schemas.openxmlformats.org/officeDocument/2006/relationships/image"/><Relationship Id="rId12" Target="../media/image132.png" Type="http://schemas.openxmlformats.org/officeDocument/2006/relationships/image"/><Relationship Id="rId13" Target="../media/image133.svg" Type="http://schemas.openxmlformats.org/officeDocument/2006/relationships/image"/><Relationship Id="rId14" Target="../media/image103.png" Type="http://schemas.openxmlformats.org/officeDocument/2006/relationships/image"/><Relationship Id="rId15" Target="../media/image104.svg" Type="http://schemas.openxmlformats.org/officeDocument/2006/relationships/image"/><Relationship Id="rId16" Target="../media/image67.png" Type="http://schemas.openxmlformats.org/officeDocument/2006/relationships/image"/><Relationship Id="rId17" Target="../media/image68.svg" Type="http://schemas.openxmlformats.org/officeDocument/2006/relationships/image"/><Relationship Id="rId18" Target="../media/image13.png" Type="http://schemas.openxmlformats.org/officeDocument/2006/relationships/image"/><Relationship Id="rId19" Target="../media/image14.svg" Type="http://schemas.openxmlformats.org/officeDocument/2006/relationships/image"/><Relationship Id="rId2" Target="../media/image130.png" Type="http://schemas.openxmlformats.org/officeDocument/2006/relationships/image"/><Relationship Id="rId3" Target="../media/image13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6.svg" Type="http://schemas.openxmlformats.org/officeDocument/2006/relationships/image"/><Relationship Id="rId11" Target="../media/image48.png" Type="http://schemas.openxmlformats.org/officeDocument/2006/relationships/image"/><Relationship Id="rId12" Target="../media/image49.svg" Type="http://schemas.openxmlformats.org/officeDocument/2006/relationships/image"/><Relationship Id="rId2" Target="../media/image134.png" Type="http://schemas.openxmlformats.org/officeDocument/2006/relationships/image"/><Relationship Id="rId3" Target="../media/image13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6.png" Type="http://schemas.openxmlformats.org/officeDocument/2006/relationships/image"/><Relationship Id="rId7" Target="../media/image118.png" Type="http://schemas.openxmlformats.org/officeDocument/2006/relationships/image"/><Relationship Id="rId8" Target="../media/image119.svg" Type="http://schemas.openxmlformats.org/officeDocument/2006/relationships/image"/><Relationship Id="rId9" Target="../media/image65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8.png" Type="http://schemas.openxmlformats.org/officeDocument/2006/relationships/image"/><Relationship Id="rId11" Target="../media/image119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39.png" Type="http://schemas.openxmlformats.org/officeDocument/2006/relationships/image"/><Relationship Id="rId15" Target="../media/image140.svg" Type="http://schemas.openxmlformats.org/officeDocument/2006/relationships/image"/><Relationship Id="rId16" Target="../media/image48.png" Type="http://schemas.openxmlformats.org/officeDocument/2006/relationships/image"/><Relationship Id="rId17" Target="../media/image49.svg" Type="http://schemas.openxmlformats.org/officeDocument/2006/relationships/image"/><Relationship Id="rId18" Target="../media/image28.png" Type="http://schemas.openxmlformats.org/officeDocument/2006/relationships/image"/><Relationship Id="rId19" Target="../media/image29.svg" Type="http://schemas.openxmlformats.org/officeDocument/2006/relationships/image"/><Relationship Id="rId2" Target="../media/image137.png" Type="http://schemas.openxmlformats.org/officeDocument/2006/relationships/image"/><Relationship Id="rId20" Target="../media/image141.png" Type="http://schemas.openxmlformats.org/officeDocument/2006/relationships/image"/><Relationship Id="rId21" Target="../media/image142.svg" Type="http://schemas.openxmlformats.org/officeDocument/2006/relationships/image"/><Relationship Id="rId22" Target="../media/image143.png" Type="http://schemas.openxmlformats.org/officeDocument/2006/relationships/image"/><Relationship Id="rId23" Target="../media/image144.svg" Type="http://schemas.openxmlformats.org/officeDocument/2006/relationships/image"/><Relationship Id="rId24" Target="../media/image107.png" Type="http://schemas.openxmlformats.org/officeDocument/2006/relationships/image"/><Relationship Id="rId25" Target="../media/image108.svg" Type="http://schemas.openxmlformats.org/officeDocument/2006/relationships/image"/><Relationship Id="rId26" Target="../media/image38.png" Type="http://schemas.openxmlformats.org/officeDocument/2006/relationships/image"/><Relationship Id="rId27" Target="../media/image39.svg" Type="http://schemas.openxmlformats.org/officeDocument/2006/relationships/image"/><Relationship Id="rId28" Target="../media/image145.png" Type="http://schemas.openxmlformats.org/officeDocument/2006/relationships/image"/><Relationship Id="rId29" Target="../media/image146.svg" Type="http://schemas.openxmlformats.org/officeDocument/2006/relationships/image"/><Relationship Id="rId3" Target="../media/image138.svg" Type="http://schemas.openxmlformats.org/officeDocument/2006/relationships/image"/><Relationship Id="rId30" Target="../media/image147.png" Type="http://schemas.openxmlformats.org/officeDocument/2006/relationships/image"/><Relationship Id="rId31" Target="../media/image148.svg" Type="http://schemas.openxmlformats.org/officeDocument/2006/relationships/image"/><Relationship Id="rId32" Target="../media/image149.png" Type="http://schemas.openxmlformats.org/officeDocument/2006/relationships/image"/><Relationship Id="rId33" Target="../media/image150.svg" Type="http://schemas.openxmlformats.org/officeDocument/2006/relationships/image"/><Relationship Id="rId34" Target="../media/image63.png" Type="http://schemas.openxmlformats.org/officeDocument/2006/relationships/image"/><Relationship Id="rId35" Target="../media/image64.svg" Type="http://schemas.openxmlformats.org/officeDocument/2006/relationships/image"/><Relationship Id="rId36" Target="../media/image151.png" Type="http://schemas.openxmlformats.org/officeDocument/2006/relationships/image"/><Relationship Id="rId37" Target="../media/image152.svg" Type="http://schemas.openxmlformats.org/officeDocument/2006/relationships/image"/><Relationship Id="rId38" Target="../media/image153.png" Type="http://schemas.openxmlformats.org/officeDocument/2006/relationships/image"/><Relationship Id="rId39" Target="../media/image154.svg" Type="http://schemas.openxmlformats.org/officeDocument/2006/relationships/image"/><Relationship Id="rId4" Target="../media/image36.png" Type="http://schemas.openxmlformats.org/officeDocument/2006/relationships/image"/><Relationship Id="rId40" Target="../media/image81.png" Type="http://schemas.openxmlformats.org/officeDocument/2006/relationships/image"/><Relationship Id="rId41" Target="../media/image82.svg" Type="http://schemas.openxmlformats.org/officeDocument/2006/relationships/image"/><Relationship Id="rId42" Target="../media/image155.png" Type="http://schemas.openxmlformats.org/officeDocument/2006/relationships/image"/><Relationship Id="rId43" Target="../media/image156.svg" Type="http://schemas.openxmlformats.org/officeDocument/2006/relationships/image"/><Relationship Id="rId44" Target="../media/image89.png" Type="http://schemas.openxmlformats.org/officeDocument/2006/relationships/image"/><Relationship Id="rId45" Target="../media/image90.svg" Type="http://schemas.openxmlformats.org/officeDocument/2006/relationships/image"/><Relationship Id="rId46" Target="../media/image157.png" Type="http://schemas.openxmlformats.org/officeDocument/2006/relationships/image"/><Relationship Id="rId47" Target="../media/image158.svg" Type="http://schemas.openxmlformats.org/officeDocument/2006/relationships/image"/><Relationship Id="rId48" Target="../media/image159.png" Type="http://schemas.openxmlformats.org/officeDocument/2006/relationships/image"/><Relationship Id="rId49" Target="../media/image160.svg" Type="http://schemas.openxmlformats.org/officeDocument/2006/relationships/image"/><Relationship Id="rId5" Target="../media/image37.svg" Type="http://schemas.openxmlformats.org/officeDocument/2006/relationships/image"/><Relationship Id="rId50" Target="../media/image111.png" Type="http://schemas.openxmlformats.org/officeDocument/2006/relationships/image"/><Relationship Id="rId51" Target="../media/image112.svg" Type="http://schemas.openxmlformats.org/officeDocument/2006/relationships/image"/><Relationship Id="rId52" Target="../media/image115.png" Type="http://schemas.openxmlformats.org/officeDocument/2006/relationships/image"/><Relationship Id="rId53" Target="../media/image116.svg" Type="http://schemas.openxmlformats.org/officeDocument/2006/relationships/image"/><Relationship Id="rId54" Target="../media/image161.png" Type="http://schemas.openxmlformats.org/officeDocument/2006/relationships/image"/><Relationship Id="rId55" Target="../media/image162.svg" Type="http://schemas.openxmlformats.org/officeDocument/2006/relationships/image"/><Relationship Id="rId56" Target="../media/image163.png" Type="http://schemas.openxmlformats.org/officeDocument/2006/relationships/image"/><Relationship Id="rId57" Target="../media/image164.svg" Type="http://schemas.openxmlformats.org/officeDocument/2006/relationships/image"/><Relationship Id="rId58" Target="../media/image165.png" Type="http://schemas.openxmlformats.org/officeDocument/2006/relationships/image"/><Relationship Id="rId59" Target="../media/image166.svg" Type="http://schemas.openxmlformats.org/officeDocument/2006/relationships/image"/><Relationship Id="rId6" Target="../media/image7.png" Type="http://schemas.openxmlformats.org/officeDocument/2006/relationships/image"/><Relationship Id="rId60" Target="../media/image132.png" Type="http://schemas.openxmlformats.org/officeDocument/2006/relationships/image"/><Relationship Id="rId61" Target="../media/image133.svg" Type="http://schemas.openxmlformats.org/officeDocument/2006/relationships/image"/><Relationship Id="rId62" Target="../media/image136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12" Target="../media/image46.png" Type="http://schemas.openxmlformats.org/officeDocument/2006/relationships/image"/><Relationship Id="rId13" Target="../media/image47.svg" Type="http://schemas.openxmlformats.org/officeDocument/2006/relationships/image"/><Relationship Id="rId14" Target="../media/image65.png" Type="http://schemas.openxmlformats.org/officeDocument/2006/relationships/image"/><Relationship Id="rId15" Target="../media/image66.svg" Type="http://schemas.openxmlformats.org/officeDocument/2006/relationships/image"/><Relationship Id="rId16" Target="../media/image3.png" Type="http://schemas.openxmlformats.org/officeDocument/2006/relationships/image"/><Relationship Id="rId17" Target="../media/image4.svg" Type="http://schemas.openxmlformats.org/officeDocument/2006/relationships/image"/><Relationship Id="rId2" Target="../media/image167.png" Type="http://schemas.openxmlformats.org/officeDocument/2006/relationships/image"/><Relationship Id="rId3" Target="../media/image168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png" Type="http://schemas.openxmlformats.org/officeDocument/2006/relationships/image"/><Relationship Id="rId11" Target="../media/image29.svg" Type="http://schemas.openxmlformats.org/officeDocument/2006/relationships/image"/><Relationship Id="rId12" Target="../media/image1.png" Type="http://schemas.openxmlformats.org/officeDocument/2006/relationships/image"/><Relationship Id="rId13" Target="../media/image2.svg" Type="http://schemas.openxmlformats.org/officeDocument/2006/relationships/image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png" Type="http://schemas.openxmlformats.org/officeDocument/2006/relationships/image"/><Relationship Id="rId11" Target="../media/image37.svg" Type="http://schemas.openxmlformats.org/officeDocument/2006/relationships/image"/><Relationship Id="rId12" Target="../media/image3.png" Type="http://schemas.openxmlformats.org/officeDocument/2006/relationships/image"/><Relationship Id="rId13" Target="../media/image4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png" Type="http://schemas.openxmlformats.org/officeDocument/2006/relationships/image"/><Relationship Id="rId11" Target="../media/image57.svg" Type="http://schemas.openxmlformats.org/officeDocument/2006/relationships/image"/><Relationship Id="rId12" Target="../media/image58.png" Type="http://schemas.openxmlformats.org/officeDocument/2006/relationships/image"/><Relationship Id="rId13" Target="../media/image59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5.png" Type="http://schemas.openxmlformats.org/officeDocument/2006/relationships/image"/><Relationship Id="rId12" Target="../media/image6.svg" Type="http://schemas.openxmlformats.org/officeDocument/2006/relationships/image"/><Relationship Id="rId13" Target="../media/image65.png" Type="http://schemas.openxmlformats.org/officeDocument/2006/relationships/image"/><Relationship Id="rId14" Target="../media/image66.svg" Type="http://schemas.openxmlformats.org/officeDocument/2006/relationships/image"/><Relationship Id="rId15" Target="../media/image67.png" Type="http://schemas.openxmlformats.org/officeDocument/2006/relationships/image"/><Relationship Id="rId16" Target="../media/image68.svg" Type="http://schemas.openxmlformats.org/officeDocument/2006/relationships/image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62.jpeg" Type="http://schemas.openxmlformats.org/officeDocument/2006/relationships/image"/><Relationship Id="rId7" Target="../media/image63.png" Type="http://schemas.openxmlformats.org/officeDocument/2006/relationships/image"/><Relationship Id="rId8" Target="../media/image64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5.png" Type="http://schemas.openxmlformats.org/officeDocument/2006/relationships/image"/><Relationship Id="rId11" Target="../media/image76.svg" Type="http://schemas.openxmlformats.org/officeDocument/2006/relationships/image"/><Relationship Id="rId12" Target="../media/image1.png" Type="http://schemas.openxmlformats.org/officeDocument/2006/relationships/image"/><Relationship Id="rId13" Target="../media/image2.svg" Type="http://schemas.openxmlformats.org/officeDocument/2006/relationships/image"/><Relationship Id="rId14" Target="../media/image77.png" Type="http://schemas.openxmlformats.org/officeDocument/2006/relationships/image"/><Relationship Id="rId15" Target="../media/image78.svg" Type="http://schemas.openxmlformats.org/officeDocument/2006/relationships/image"/><Relationship Id="rId16" Target="../media/image9.png" Type="http://schemas.openxmlformats.org/officeDocument/2006/relationships/image"/><Relationship Id="rId17" Target="../media/image10.svg" Type="http://schemas.openxmlformats.org/officeDocument/2006/relationships/image"/><Relationship Id="rId18" Target="../media/image24.png" Type="http://schemas.openxmlformats.org/officeDocument/2006/relationships/image"/><Relationship Id="rId19" Target="../media/image25.svg" Type="http://schemas.openxmlformats.org/officeDocument/2006/relationships/image"/><Relationship Id="rId2" Target="../media/image3.png" Type="http://schemas.openxmlformats.org/officeDocument/2006/relationships/image"/><Relationship Id="rId20" Target="../media/image65.png" Type="http://schemas.openxmlformats.org/officeDocument/2006/relationships/image"/><Relationship Id="rId21" Target="../media/image66.svg" Type="http://schemas.openxmlformats.org/officeDocument/2006/relationships/image"/><Relationship Id="rId22" Target="../media/image26.png" Type="http://schemas.openxmlformats.org/officeDocument/2006/relationships/image"/><Relationship Id="rId23" Target="../media/image27.svg" Type="http://schemas.openxmlformats.org/officeDocument/2006/relationships/image"/><Relationship Id="rId3" Target="../media/image4.svg" Type="http://schemas.openxmlformats.org/officeDocument/2006/relationships/image"/><Relationship Id="rId4" Target="../media/image69.png" Type="http://schemas.openxmlformats.org/officeDocument/2006/relationships/image"/><Relationship Id="rId5" Target="../media/image70.svg" Type="http://schemas.openxmlformats.org/officeDocument/2006/relationships/image"/><Relationship Id="rId6" Target="../media/image71.png" Type="http://schemas.openxmlformats.org/officeDocument/2006/relationships/image"/><Relationship Id="rId7" Target="../media/image72.svg" Type="http://schemas.openxmlformats.org/officeDocument/2006/relationships/image"/><Relationship Id="rId8" Target="../media/image73.png" Type="http://schemas.openxmlformats.org/officeDocument/2006/relationships/image"/><Relationship Id="rId9" Target="../media/image74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5.png" Type="http://schemas.openxmlformats.org/officeDocument/2006/relationships/image"/><Relationship Id="rId11" Target="../media/image86.svg" Type="http://schemas.openxmlformats.org/officeDocument/2006/relationships/image"/><Relationship Id="rId12" Target="../media/image87.png" Type="http://schemas.openxmlformats.org/officeDocument/2006/relationships/image"/><Relationship Id="rId13" Target="../media/image88.svg" Type="http://schemas.openxmlformats.org/officeDocument/2006/relationships/image"/><Relationship Id="rId14" Target="../media/image89.png" Type="http://schemas.openxmlformats.org/officeDocument/2006/relationships/image"/><Relationship Id="rId15" Target="../media/image90.svg" Type="http://schemas.openxmlformats.org/officeDocument/2006/relationships/image"/><Relationship Id="rId16" Target="../media/image42.png" Type="http://schemas.openxmlformats.org/officeDocument/2006/relationships/image"/><Relationship Id="rId17" Target="../media/image43.svg" Type="http://schemas.openxmlformats.org/officeDocument/2006/relationships/image"/><Relationship Id="rId18" Target="../media/image48.png" Type="http://schemas.openxmlformats.org/officeDocument/2006/relationships/image"/><Relationship Id="rId19" Target="../media/image49.svg" Type="http://schemas.openxmlformats.org/officeDocument/2006/relationships/image"/><Relationship Id="rId2" Target="../media/image65.png" Type="http://schemas.openxmlformats.org/officeDocument/2006/relationships/image"/><Relationship Id="rId3" Target="../media/image66.svg" Type="http://schemas.openxmlformats.org/officeDocument/2006/relationships/image"/><Relationship Id="rId4" Target="../media/image79.png" Type="http://schemas.openxmlformats.org/officeDocument/2006/relationships/image"/><Relationship Id="rId5" Target="../media/image80.svg" Type="http://schemas.openxmlformats.org/officeDocument/2006/relationships/image"/><Relationship Id="rId6" Target="../media/image81.png" Type="http://schemas.openxmlformats.org/officeDocument/2006/relationships/image"/><Relationship Id="rId7" Target="../media/image82.svg" Type="http://schemas.openxmlformats.org/officeDocument/2006/relationships/image"/><Relationship Id="rId8" Target="../media/image83.png" Type="http://schemas.openxmlformats.org/officeDocument/2006/relationships/image"/><Relationship Id="rId9" Target="../media/image84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5.png" Type="http://schemas.openxmlformats.org/officeDocument/2006/relationships/image"/><Relationship Id="rId11" Target="../media/image96.svg" Type="http://schemas.openxmlformats.org/officeDocument/2006/relationships/image"/><Relationship Id="rId12" Target="../media/image97.png" Type="http://schemas.openxmlformats.org/officeDocument/2006/relationships/image"/><Relationship Id="rId13" Target="../media/image98.svg" Type="http://schemas.openxmlformats.org/officeDocument/2006/relationships/image"/><Relationship Id="rId2" Target="../media/image91.png" Type="http://schemas.openxmlformats.org/officeDocument/2006/relationships/image"/><Relationship Id="rId3" Target="../media/image92.svg" Type="http://schemas.openxmlformats.org/officeDocument/2006/relationships/image"/><Relationship Id="rId4" Target="../media/image93.png" Type="http://schemas.openxmlformats.org/officeDocument/2006/relationships/image"/><Relationship Id="rId5" Target="../media/image94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490347" y="1299190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778927" y="6794438"/>
            <a:ext cx="3950453" cy="4521262"/>
          </a:xfrm>
          <a:custGeom>
            <a:avLst/>
            <a:gdLst/>
            <a:ahLst/>
            <a:cxnLst/>
            <a:rect r="r" b="b" t="t" l="l"/>
            <a:pathLst>
              <a:path h="4521262" w="3950453">
                <a:moveTo>
                  <a:pt x="0" y="0"/>
                </a:moveTo>
                <a:lnTo>
                  <a:pt x="3950453" y="0"/>
                </a:lnTo>
                <a:lnTo>
                  <a:pt x="3950453" y="4521262"/>
                </a:lnTo>
                <a:lnTo>
                  <a:pt x="0" y="4521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977463">
            <a:off x="369129" y="-1609395"/>
            <a:ext cx="1416705" cy="4931566"/>
          </a:xfrm>
          <a:custGeom>
            <a:avLst/>
            <a:gdLst/>
            <a:ahLst/>
            <a:cxnLst/>
            <a:rect r="r" b="b" t="t" l="l"/>
            <a:pathLst>
              <a:path h="4931566" w="1416705">
                <a:moveTo>
                  <a:pt x="0" y="0"/>
                </a:moveTo>
                <a:lnTo>
                  <a:pt x="1416704" y="0"/>
                </a:lnTo>
                <a:lnTo>
                  <a:pt x="1416704" y="4931566"/>
                </a:lnTo>
                <a:lnTo>
                  <a:pt x="0" y="4931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977463">
            <a:off x="17372177" y="2954004"/>
            <a:ext cx="1182070" cy="4114800"/>
          </a:xfrm>
          <a:custGeom>
            <a:avLst/>
            <a:gdLst/>
            <a:ahLst/>
            <a:cxnLst/>
            <a:rect r="r" b="b" t="t" l="l"/>
            <a:pathLst>
              <a:path h="4114800" w="1182070">
                <a:moveTo>
                  <a:pt x="0" y="0"/>
                </a:moveTo>
                <a:lnTo>
                  <a:pt x="1182070" y="0"/>
                </a:lnTo>
                <a:lnTo>
                  <a:pt x="11820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977463">
            <a:off x="2114323" y="-1374369"/>
            <a:ext cx="1416705" cy="4931566"/>
          </a:xfrm>
          <a:custGeom>
            <a:avLst/>
            <a:gdLst/>
            <a:ahLst/>
            <a:cxnLst/>
            <a:rect r="r" b="b" t="t" l="l"/>
            <a:pathLst>
              <a:path h="4931566" w="1416705">
                <a:moveTo>
                  <a:pt x="0" y="0"/>
                </a:moveTo>
                <a:lnTo>
                  <a:pt x="1416704" y="0"/>
                </a:lnTo>
                <a:lnTo>
                  <a:pt x="1416704" y="4931567"/>
                </a:lnTo>
                <a:lnTo>
                  <a:pt x="0" y="49315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977463">
            <a:off x="15009573" y="4094071"/>
            <a:ext cx="2961548" cy="10309184"/>
          </a:xfrm>
          <a:custGeom>
            <a:avLst/>
            <a:gdLst/>
            <a:ahLst/>
            <a:cxnLst/>
            <a:rect r="r" b="b" t="t" l="l"/>
            <a:pathLst>
              <a:path h="10309184" w="2961548">
                <a:moveTo>
                  <a:pt x="0" y="0"/>
                </a:moveTo>
                <a:lnTo>
                  <a:pt x="2961548" y="0"/>
                </a:lnTo>
                <a:lnTo>
                  <a:pt x="2961548" y="10309184"/>
                </a:lnTo>
                <a:lnTo>
                  <a:pt x="0" y="103091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989905" y="-1791904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088264" y="5143500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488100">
            <a:off x="318015" y="8688981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0"/>
                </a:moveTo>
                <a:lnTo>
                  <a:pt x="3657600" y="0"/>
                </a:lnTo>
                <a:lnTo>
                  <a:pt x="3657600" y="1669196"/>
                </a:lnTo>
                <a:lnTo>
                  <a:pt x="0" y="16691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77894" y="-2057400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20" y="0"/>
                </a:lnTo>
                <a:lnTo>
                  <a:pt x="7182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9650528" y="1889585"/>
            <a:ext cx="2464001" cy="4129610"/>
          </a:xfrm>
          <a:custGeom>
            <a:avLst/>
            <a:gdLst/>
            <a:ahLst/>
            <a:cxnLst/>
            <a:rect r="r" b="b" t="t" l="l"/>
            <a:pathLst>
              <a:path h="4129610" w="2464001">
                <a:moveTo>
                  <a:pt x="2464000" y="0"/>
                </a:moveTo>
                <a:lnTo>
                  <a:pt x="0" y="0"/>
                </a:lnTo>
                <a:lnTo>
                  <a:pt x="0" y="4129610"/>
                </a:lnTo>
                <a:lnTo>
                  <a:pt x="2464000" y="4129610"/>
                </a:lnTo>
                <a:lnTo>
                  <a:pt x="246400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534467" y="3681241"/>
            <a:ext cx="2666668" cy="2246667"/>
          </a:xfrm>
          <a:custGeom>
            <a:avLst/>
            <a:gdLst/>
            <a:ahLst/>
            <a:cxnLst/>
            <a:rect r="r" b="b" t="t" l="l"/>
            <a:pathLst>
              <a:path h="2246667" w="2666668">
                <a:moveTo>
                  <a:pt x="0" y="0"/>
                </a:moveTo>
                <a:lnTo>
                  <a:pt x="2666668" y="0"/>
                </a:lnTo>
                <a:lnTo>
                  <a:pt x="2666668" y="2246667"/>
                </a:lnTo>
                <a:lnTo>
                  <a:pt x="0" y="224666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56772" y="3111688"/>
            <a:ext cx="2538119" cy="2816221"/>
          </a:xfrm>
          <a:custGeom>
            <a:avLst/>
            <a:gdLst/>
            <a:ahLst/>
            <a:cxnLst/>
            <a:rect r="r" b="b" t="t" l="l"/>
            <a:pathLst>
              <a:path h="2816221" w="2538119">
                <a:moveTo>
                  <a:pt x="0" y="0"/>
                </a:moveTo>
                <a:lnTo>
                  <a:pt x="2538119" y="0"/>
                </a:lnTo>
                <a:lnTo>
                  <a:pt x="2538119" y="2816220"/>
                </a:lnTo>
                <a:lnTo>
                  <a:pt x="0" y="28162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2570165" y="1515644"/>
            <a:ext cx="2049116" cy="4503551"/>
          </a:xfrm>
          <a:custGeom>
            <a:avLst/>
            <a:gdLst/>
            <a:ahLst/>
            <a:cxnLst/>
            <a:rect r="r" b="b" t="t" l="l"/>
            <a:pathLst>
              <a:path h="4503551" w="2049116">
                <a:moveTo>
                  <a:pt x="2049116" y="0"/>
                </a:moveTo>
                <a:lnTo>
                  <a:pt x="0" y="0"/>
                </a:lnTo>
                <a:lnTo>
                  <a:pt x="0" y="4503551"/>
                </a:lnTo>
                <a:lnTo>
                  <a:pt x="2049116" y="4503551"/>
                </a:lnTo>
                <a:lnTo>
                  <a:pt x="2049116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797653" y="7235223"/>
            <a:ext cx="14692693" cy="1401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26"/>
              </a:lnSpc>
            </a:pPr>
            <a:r>
              <a:rPr lang="en-US" sz="8909" spc="-356" strike="noStrike" u="none">
                <a:solidFill>
                  <a:srgbClr val="000000"/>
                </a:solidFill>
                <a:latin typeface="Noto Serif Display Bold"/>
              </a:rPr>
              <a:t>World Evolution Day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000634" y="6778558"/>
            <a:ext cx="8286732" cy="406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12"/>
              </a:lnSpc>
              <a:spcBef>
                <a:spcPct val="0"/>
              </a:spcBef>
            </a:pPr>
            <a:r>
              <a:rPr lang="en-US" sz="2365" strike="noStrike" u="none">
                <a:solidFill>
                  <a:srgbClr val="000000"/>
                </a:solidFill>
                <a:latin typeface="Now Light"/>
              </a:rPr>
              <a:t>MIDDLE SCHOOL BIOLOGY ACTIVITIES TO CELEBRATE 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1764" y="1649419"/>
            <a:ext cx="9123408" cy="4470924"/>
          </a:xfrm>
          <a:custGeom>
            <a:avLst/>
            <a:gdLst/>
            <a:ahLst/>
            <a:cxnLst/>
            <a:rect r="r" b="b" t="t" l="l"/>
            <a:pathLst>
              <a:path h="4470924" w="9123408">
                <a:moveTo>
                  <a:pt x="0" y="0"/>
                </a:moveTo>
                <a:lnTo>
                  <a:pt x="9123408" y="0"/>
                </a:lnTo>
                <a:lnTo>
                  <a:pt x="9123408" y="4470924"/>
                </a:lnTo>
                <a:lnTo>
                  <a:pt x="0" y="4470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28770" y="1028700"/>
            <a:ext cx="9123408" cy="4470924"/>
          </a:xfrm>
          <a:custGeom>
            <a:avLst/>
            <a:gdLst/>
            <a:ahLst/>
            <a:cxnLst/>
            <a:rect r="r" b="b" t="t" l="l"/>
            <a:pathLst>
              <a:path h="4470924" w="9123408">
                <a:moveTo>
                  <a:pt x="0" y="0"/>
                </a:moveTo>
                <a:lnTo>
                  <a:pt x="9123408" y="0"/>
                </a:lnTo>
                <a:lnTo>
                  <a:pt x="9123408" y="4470924"/>
                </a:lnTo>
                <a:lnTo>
                  <a:pt x="0" y="4470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3781725"/>
            <a:ext cx="5897185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Write your</a:t>
            </a:r>
          </a:p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topic or idea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3501194" y="8068867"/>
            <a:ext cx="3856638" cy="1312085"/>
            <a:chOff x="0" y="0"/>
            <a:chExt cx="5142184" cy="174944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5142184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ADD A 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839282"/>
              <a:ext cx="4945329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Elaborate on what you want</a:t>
              </a:r>
            </a:p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to discuss. 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311764" y="8068867"/>
            <a:ext cx="3856638" cy="1312085"/>
            <a:chOff x="0" y="0"/>
            <a:chExt cx="5142184" cy="174944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57150"/>
              <a:ext cx="5142184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839282"/>
              <a:ext cx="4945329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Elaborate on what you want</a:t>
              </a:r>
            </a:p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to discuss. 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10739086">
            <a:off x="16861868" y="2421150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90600" y="8068867"/>
            <a:ext cx="3856638" cy="1312085"/>
            <a:chOff x="0" y="0"/>
            <a:chExt cx="5142184" cy="1749446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57150"/>
              <a:ext cx="5142184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839282"/>
              <a:ext cx="4945329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Elaborate on what you want</a:t>
              </a:r>
            </a:p>
            <a:p>
              <a:pPr algn="just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to discuss.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90600" y="7214646"/>
            <a:ext cx="1347317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FD2AD4"/>
                </a:solidFill>
                <a:latin typeface="Now Light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11764" y="7214646"/>
            <a:ext cx="1347317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FD2AD4"/>
                </a:solidFill>
                <a:latin typeface="Now Light"/>
              </a:rPr>
              <a:t>02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96948" y="7214646"/>
            <a:ext cx="1347317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FD2AD4"/>
                </a:solidFill>
                <a:latin typeface="Now Light"/>
              </a:rPr>
              <a:t>03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10350642">
            <a:off x="17085564" y="5426486"/>
            <a:ext cx="1945178" cy="4114800"/>
          </a:xfrm>
          <a:custGeom>
            <a:avLst/>
            <a:gdLst/>
            <a:ahLst/>
            <a:cxnLst/>
            <a:rect r="r" b="b" t="t" l="l"/>
            <a:pathLst>
              <a:path h="4114800" w="1945178">
                <a:moveTo>
                  <a:pt x="0" y="0"/>
                </a:moveTo>
                <a:lnTo>
                  <a:pt x="1945178" y="0"/>
                </a:lnTo>
                <a:lnTo>
                  <a:pt x="1945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8283220">
            <a:off x="559977" y="-2736267"/>
            <a:ext cx="1945178" cy="4114800"/>
          </a:xfrm>
          <a:custGeom>
            <a:avLst/>
            <a:gdLst/>
            <a:ahLst/>
            <a:cxnLst/>
            <a:rect r="r" b="b" t="t" l="l"/>
            <a:pathLst>
              <a:path h="4114800" w="1945178">
                <a:moveTo>
                  <a:pt x="0" y="0"/>
                </a:moveTo>
                <a:lnTo>
                  <a:pt x="1945178" y="0"/>
                </a:lnTo>
                <a:lnTo>
                  <a:pt x="1945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0739086">
            <a:off x="16353740" y="8756437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739086">
            <a:off x="-2156101" y="-2658578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882717" y="834970"/>
            <a:ext cx="2429048" cy="927455"/>
          </a:xfrm>
          <a:custGeom>
            <a:avLst/>
            <a:gdLst/>
            <a:ahLst/>
            <a:cxnLst/>
            <a:rect r="r" b="b" t="t" l="l"/>
            <a:pathLst>
              <a:path h="927455" w="2429048">
                <a:moveTo>
                  <a:pt x="0" y="0"/>
                </a:moveTo>
                <a:lnTo>
                  <a:pt x="2429047" y="0"/>
                </a:lnTo>
                <a:lnTo>
                  <a:pt x="2429047" y="927455"/>
                </a:lnTo>
                <a:lnTo>
                  <a:pt x="0" y="9274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796018" y="1187499"/>
            <a:ext cx="10223153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Write Your Topic or Idea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13061" y="0"/>
            <a:ext cx="3617603" cy="9659174"/>
          </a:xfrm>
          <a:custGeom>
            <a:avLst/>
            <a:gdLst/>
            <a:ahLst/>
            <a:cxnLst/>
            <a:rect r="r" b="b" t="t" l="l"/>
            <a:pathLst>
              <a:path h="9659174" w="3617603">
                <a:moveTo>
                  <a:pt x="0" y="0"/>
                </a:moveTo>
                <a:lnTo>
                  <a:pt x="3617603" y="0"/>
                </a:lnTo>
                <a:lnTo>
                  <a:pt x="3617603" y="9659174"/>
                </a:lnTo>
                <a:lnTo>
                  <a:pt x="0" y="9659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373351">
            <a:off x="3951577" y="3733306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695507">
            <a:off x="3951577" y="6842880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1641438"/>
                </a:moveTo>
                <a:lnTo>
                  <a:pt x="3568342" y="1641438"/>
                </a:lnTo>
                <a:lnTo>
                  <a:pt x="3568342" y="0"/>
                </a:lnTo>
                <a:lnTo>
                  <a:pt x="0" y="0"/>
                </a:lnTo>
                <a:lnTo>
                  <a:pt x="0" y="164143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417356">
            <a:off x="8884759" y="3733306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50171">
            <a:off x="8884759" y="6915820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95116">
            <a:off x="14176884" y="3733306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9616140">
            <a:off x="14227468" y="7022266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772846" y="4072695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772846" y="7182269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06028" y="4072695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06028" y="7182269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998153" y="4072695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998153" y="7182269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129453" y="4863372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129453" y="7972947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062636" y="4863372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062636" y="7972947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354760" y="4863372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354760" y="7972947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734460" y="444979"/>
            <a:ext cx="3617603" cy="9659174"/>
          </a:xfrm>
          <a:custGeom>
            <a:avLst/>
            <a:gdLst/>
            <a:ahLst/>
            <a:cxnLst/>
            <a:rect r="r" b="b" t="t" l="l"/>
            <a:pathLst>
              <a:path h="9659174" w="3617603">
                <a:moveTo>
                  <a:pt x="0" y="0"/>
                </a:moveTo>
                <a:lnTo>
                  <a:pt x="3617603" y="0"/>
                </a:lnTo>
                <a:lnTo>
                  <a:pt x="3617603" y="9659174"/>
                </a:lnTo>
                <a:lnTo>
                  <a:pt x="0" y="96591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-2216230" y="444979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1" y="0"/>
                </a:lnTo>
                <a:lnTo>
                  <a:pt x="3329291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-2952298" y="4578355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6595474" y="8745449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6" y="0"/>
                </a:lnTo>
                <a:lnTo>
                  <a:pt x="4786176" y="1827449"/>
                </a:lnTo>
                <a:lnTo>
                  <a:pt x="0" y="18274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53364" y="-1060684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515031" y="5143500"/>
            <a:ext cx="7315200" cy="3232160"/>
          </a:xfrm>
          <a:custGeom>
            <a:avLst/>
            <a:gdLst/>
            <a:ahLst/>
            <a:cxnLst/>
            <a:rect r="r" b="b" t="t" l="l"/>
            <a:pathLst>
              <a:path h="3232160" w="7315200">
                <a:moveTo>
                  <a:pt x="0" y="0"/>
                </a:moveTo>
                <a:lnTo>
                  <a:pt x="7315200" y="0"/>
                </a:lnTo>
                <a:lnTo>
                  <a:pt x="7315200" y="3232160"/>
                </a:lnTo>
                <a:lnTo>
                  <a:pt x="0" y="323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373522" y="5841117"/>
            <a:ext cx="7315200" cy="3232160"/>
          </a:xfrm>
          <a:custGeom>
            <a:avLst/>
            <a:gdLst/>
            <a:ahLst/>
            <a:cxnLst/>
            <a:rect r="r" b="b" t="t" l="l"/>
            <a:pathLst>
              <a:path h="3232160" w="7315200">
                <a:moveTo>
                  <a:pt x="0" y="0"/>
                </a:moveTo>
                <a:lnTo>
                  <a:pt x="7315200" y="0"/>
                </a:lnTo>
                <a:lnTo>
                  <a:pt x="7315200" y="3232161"/>
                </a:lnTo>
                <a:lnTo>
                  <a:pt x="0" y="32321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739086">
            <a:off x="11914904" y="3086100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086612">
            <a:off x="3309793" y="285075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44096">
            <a:off x="4351100" y="1331193"/>
            <a:ext cx="9585800" cy="4409468"/>
          </a:xfrm>
          <a:custGeom>
            <a:avLst/>
            <a:gdLst/>
            <a:ahLst/>
            <a:cxnLst/>
            <a:rect r="r" b="b" t="t" l="l"/>
            <a:pathLst>
              <a:path h="4409468" w="9585800">
                <a:moveTo>
                  <a:pt x="0" y="0"/>
                </a:moveTo>
                <a:lnTo>
                  <a:pt x="9585800" y="0"/>
                </a:lnTo>
                <a:lnTo>
                  <a:pt x="9585800" y="4409468"/>
                </a:lnTo>
                <a:lnTo>
                  <a:pt x="0" y="44094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049353" y="1722811"/>
            <a:ext cx="8189295" cy="333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Write an original statement or inspiring quote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741618" y="7224538"/>
            <a:ext cx="12804764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— Include a credit, citation, or supporting message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1515031" y="5616348"/>
            <a:ext cx="7315200" cy="3232160"/>
          </a:xfrm>
          <a:custGeom>
            <a:avLst/>
            <a:gdLst/>
            <a:ahLst/>
            <a:cxnLst/>
            <a:rect r="r" b="b" t="t" l="l"/>
            <a:pathLst>
              <a:path h="3232160" w="7315200">
                <a:moveTo>
                  <a:pt x="0" y="0"/>
                </a:moveTo>
                <a:lnTo>
                  <a:pt x="7315200" y="0"/>
                </a:lnTo>
                <a:lnTo>
                  <a:pt x="7315200" y="3232160"/>
                </a:lnTo>
                <a:lnTo>
                  <a:pt x="0" y="32321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373522" y="6313965"/>
            <a:ext cx="7315200" cy="3232160"/>
          </a:xfrm>
          <a:custGeom>
            <a:avLst/>
            <a:gdLst/>
            <a:ahLst/>
            <a:cxnLst/>
            <a:rect r="r" b="b" t="t" l="l"/>
            <a:pathLst>
              <a:path h="3232160" w="7315200">
                <a:moveTo>
                  <a:pt x="0" y="0"/>
                </a:moveTo>
                <a:lnTo>
                  <a:pt x="7315200" y="0"/>
                </a:lnTo>
                <a:lnTo>
                  <a:pt x="7315200" y="3232161"/>
                </a:lnTo>
                <a:lnTo>
                  <a:pt x="0" y="32321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2656277" y="2912642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417956" y="8182765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2033062" y="7979244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584588" y="3294778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49"/>
                </a:lnTo>
                <a:lnTo>
                  <a:pt x="0" y="182744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6818973">
            <a:off x="7692183" y="3252608"/>
            <a:ext cx="3304334" cy="3781784"/>
          </a:xfrm>
          <a:custGeom>
            <a:avLst/>
            <a:gdLst/>
            <a:ahLst/>
            <a:cxnLst/>
            <a:rect r="r" b="b" t="t" l="l"/>
            <a:pathLst>
              <a:path h="3781784" w="3304334">
                <a:moveTo>
                  <a:pt x="0" y="0"/>
                </a:moveTo>
                <a:lnTo>
                  <a:pt x="3304334" y="0"/>
                </a:lnTo>
                <a:lnTo>
                  <a:pt x="3304334" y="3781784"/>
                </a:lnTo>
                <a:lnTo>
                  <a:pt x="0" y="3781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680896" y="3423349"/>
            <a:ext cx="2926208" cy="292619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490963" y="6945641"/>
            <a:ext cx="3306074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CLIENT NAME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90963" y="7619826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8488100">
            <a:off x="2362674" y="-625638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0"/>
                </a:moveTo>
                <a:lnTo>
                  <a:pt x="3657600" y="0"/>
                </a:lnTo>
                <a:lnTo>
                  <a:pt x="3657600" y="1669196"/>
                </a:lnTo>
                <a:lnTo>
                  <a:pt x="0" y="16691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8100000">
            <a:off x="15568976" y="8218008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1669195"/>
                </a:moveTo>
                <a:lnTo>
                  <a:pt x="3657600" y="1669195"/>
                </a:lnTo>
                <a:lnTo>
                  <a:pt x="3657600" y="0"/>
                </a:lnTo>
                <a:lnTo>
                  <a:pt x="0" y="0"/>
                </a:lnTo>
                <a:lnTo>
                  <a:pt x="0" y="1669195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35711" y="3221007"/>
            <a:ext cx="3304334" cy="3781784"/>
          </a:xfrm>
          <a:custGeom>
            <a:avLst/>
            <a:gdLst/>
            <a:ahLst/>
            <a:cxnLst/>
            <a:rect r="r" b="b" t="t" l="l"/>
            <a:pathLst>
              <a:path h="3781784" w="3304334">
                <a:moveTo>
                  <a:pt x="0" y="0"/>
                </a:moveTo>
                <a:lnTo>
                  <a:pt x="3304333" y="0"/>
                </a:lnTo>
                <a:lnTo>
                  <a:pt x="3304333" y="3781784"/>
                </a:lnTo>
                <a:lnTo>
                  <a:pt x="0" y="37817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3368185">
            <a:off x="12882158" y="2686357"/>
            <a:ext cx="3304334" cy="3781784"/>
          </a:xfrm>
          <a:custGeom>
            <a:avLst/>
            <a:gdLst/>
            <a:ahLst/>
            <a:cxnLst/>
            <a:rect r="r" b="b" t="t" l="l"/>
            <a:pathLst>
              <a:path h="3781784" w="3304334">
                <a:moveTo>
                  <a:pt x="0" y="0"/>
                </a:moveTo>
                <a:lnTo>
                  <a:pt x="3304334" y="0"/>
                </a:lnTo>
                <a:lnTo>
                  <a:pt x="3304334" y="3781783"/>
                </a:lnTo>
                <a:lnTo>
                  <a:pt x="0" y="37817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803232" y="3423349"/>
            <a:ext cx="2926208" cy="2926196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0" t="-24906" r="0" b="-24906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613299" y="6945641"/>
            <a:ext cx="3306074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CLIENT NAME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13299" y="7619826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3558561" y="3423349"/>
            <a:ext cx="2926208" cy="2926196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4"/>
              <a:stretch>
                <a:fillRect l="0" t="-11633" r="0" b="-38367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3368628" y="6945641"/>
            <a:ext cx="3306074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CLIENT NAME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368628" y="7619826"/>
            <a:ext cx="330607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0224" y="1195395"/>
            <a:ext cx="16507551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>
                <a:solidFill>
                  <a:srgbClr val="000000"/>
                </a:solidFill>
                <a:latin typeface="Noto Serif Display Bold"/>
              </a:rPr>
              <a:t>Add a Team Members Page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-2386594" y="9587982"/>
            <a:ext cx="7315200" cy="1649245"/>
          </a:xfrm>
          <a:custGeom>
            <a:avLst/>
            <a:gdLst/>
            <a:ahLst/>
            <a:cxnLst/>
            <a:rect r="r" b="b" t="t" l="l"/>
            <a:pathLst>
              <a:path h="1649245" w="7315200">
                <a:moveTo>
                  <a:pt x="0" y="0"/>
                </a:moveTo>
                <a:lnTo>
                  <a:pt x="7315200" y="0"/>
                </a:lnTo>
                <a:lnTo>
                  <a:pt x="7315200" y="1649245"/>
                </a:lnTo>
                <a:lnTo>
                  <a:pt x="0" y="164924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2977463">
            <a:off x="-1046782" y="-5365717"/>
            <a:ext cx="2961548" cy="10309184"/>
          </a:xfrm>
          <a:custGeom>
            <a:avLst/>
            <a:gdLst/>
            <a:ahLst/>
            <a:cxnLst/>
            <a:rect r="r" b="b" t="t" l="l"/>
            <a:pathLst>
              <a:path h="10309184" w="2961548">
                <a:moveTo>
                  <a:pt x="0" y="0"/>
                </a:moveTo>
                <a:lnTo>
                  <a:pt x="2961548" y="0"/>
                </a:lnTo>
                <a:lnTo>
                  <a:pt x="2961548" y="10309184"/>
                </a:lnTo>
                <a:lnTo>
                  <a:pt x="0" y="1030918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5514469" y="1773563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20" y="0"/>
                </a:lnTo>
                <a:lnTo>
                  <a:pt x="7182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78254">
            <a:off x="2650776" y="622086"/>
            <a:ext cx="6649957" cy="3058980"/>
          </a:xfrm>
          <a:custGeom>
            <a:avLst/>
            <a:gdLst/>
            <a:ahLst/>
            <a:cxnLst/>
            <a:rect r="r" b="b" t="t" l="l"/>
            <a:pathLst>
              <a:path h="3058980" w="6649957">
                <a:moveTo>
                  <a:pt x="0" y="0"/>
                </a:moveTo>
                <a:lnTo>
                  <a:pt x="6649957" y="0"/>
                </a:lnTo>
                <a:lnTo>
                  <a:pt x="6649957" y="3058980"/>
                </a:lnTo>
                <a:lnTo>
                  <a:pt x="0" y="3058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9477322">
            <a:off x="2650776" y="3888117"/>
            <a:ext cx="6649957" cy="3058980"/>
          </a:xfrm>
          <a:custGeom>
            <a:avLst/>
            <a:gdLst/>
            <a:ahLst/>
            <a:cxnLst/>
            <a:rect r="r" b="b" t="t" l="l"/>
            <a:pathLst>
              <a:path h="3058980" w="6649957">
                <a:moveTo>
                  <a:pt x="0" y="0"/>
                </a:moveTo>
                <a:lnTo>
                  <a:pt x="6649957" y="0"/>
                </a:lnTo>
                <a:lnTo>
                  <a:pt x="6649957" y="3058980"/>
                </a:lnTo>
                <a:lnTo>
                  <a:pt x="0" y="3058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153249">
            <a:off x="2650776" y="6955301"/>
            <a:ext cx="6649957" cy="3058980"/>
          </a:xfrm>
          <a:custGeom>
            <a:avLst/>
            <a:gdLst/>
            <a:ahLst/>
            <a:cxnLst/>
            <a:rect r="r" b="b" t="t" l="l"/>
            <a:pathLst>
              <a:path h="3058980" w="6649957">
                <a:moveTo>
                  <a:pt x="0" y="0"/>
                </a:moveTo>
                <a:lnTo>
                  <a:pt x="6649957" y="0"/>
                </a:lnTo>
                <a:lnTo>
                  <a:pt x="6649957" y="3058981"/>
                </a:lnTo>
                <a:lnTo>
                  <a:pt x="0" y="30589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569607" y="2789595"/>
            <a:ext cx="6812296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665280" y="5781060"/>
            <a:ext cx="662094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65280" y="8686800"/>
            <a:ext cx="6620948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868098" y="1095025"/>
            <a:ext cx="6215314" cy="1974596"/>
            <a:chOff x="0" y="0"/>
            <a:chExt cx="1636955" cy="52005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36955" cy="520058"/>
            </a:xfrm>
            <a:custGeom>
              <a:avLst/>
              <a:gdLst/>
              <a:ahLst/>
              <a:cxnLst/>
              <a:rect r="r" b="b" t="t" l="l"/>
              <a:pathLst>
                <a:path h="52005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20058"/>
                  </a:lnTo>
                  <a:lnTo>
                    <a:pt x="0" y="52005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2 out of 5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868098" y="4146187"/>
            <a:ext cx="6215314" cy="1974596"/>
            <a:chOff x="0" y="0"/>
            <a:chExt cx="1636955" cy="52005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36955" cy="520058"/>
            </a:xfrm>
            <a:custGeom>
              <a:avLst/>
              <a:gdLst/>
              <a:ahLst/>
              <a:cxnLst/>
              <a:rect r="r" b="b" t="t" l="l"/>
              <a:pathLst>
                <a:path h="52005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20058"/>
                  </a:lnTo>
                  <a:lnTo>
                    <a:pt x="0" y="52005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95%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868098" y="7051927"/>
            <a:ext cx="6215314" cy="1974596"/>
            <a:chOff x="0" y="0"/>
            <a:chExt cx="1636955" cy="52005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36955" cy="520058"/>
            </a:xfrm>
            <a:custGeom>
              <a:avLst/>
              <a:gdLst/>
              <a:ahLst/>
              <a:cxnLst/>
              <a:rect r="r" b="b" t="t" l="l"/>
              <a:pathLst>
                <a:path h="52005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20058"/>
                  </a:lnTo>
                  <a:lnTo>
                    <a:pt x="0" y="52005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12 million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0108943" y="185896"/>
            <a:ext cx="4353529" cy="9894383"/>
          </a:xfrm>
          <a:custGeom>
            <a:avLst/>
            <a:gdLst/>
            <a:ahLst/>
            <a:cxnLst/>
            <a:rect r="r" b="b" t="t" l="l"/>
            <a:pathLst>
              <a:path h="9894383" w="4353529">
                <a:moveTo>
                  <a:pt x="0" y="0"/>
                </a:moveTo>
                <a:lnTo>
                  <a:pt x="4353529" y="0"/>
                </a:lnTo>
                <a:lnTo>
                  <a:pt x="4353529" y="9894383"/>
                </a:lnTo>
                <a:lnTo>
                  <a:pt x="0" y="9894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396640" y="196706"/>
            <a:ext cx="4353529" cy="9894383"/>
          </a:xfrm>
          <a:custGeom>
            <a:avLst/>
            <a:gdLst/>
            <a:ahLst/>
            <a:cxnLst/>
            <a:rect r="r" b="b" t="t" l="l"/>
            <a:pathLst>
              <a:path h="9894383" w="4353529">
                <a:moveTo>
                  <a:pt x="0" y="0"/>
                </a:moveTo>
                <a:lnTo>
                  <a:pt x="4353529" y="0"/>
                </a:lnTo>
                <a:lnTo>
                  <a:pt x="4353529" y="9894383"/>
                </a:lnTo>
                <a:lnTo>
                  <a:pt x="0" y="98943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0350642">
            <a:off x="-484182" y="4801260"/>
            <a:ext cx="1945178" cy="4114800"/>
          </a:xfrm>
          <a:custGeom>
            <a:avLst/>
            <a:gdLst/>
            <a:ahLst/>
            <a:cxnLst/>
            <a:rect r="r" b="b" t="t" l="l"/>
            <a:pathLst>
              <a:path h="4114800" w="1945178">
                <a:moveTo>
                  <a:pt x="0" y="0"/>
                </a:moveTo>
                <a:lnTo>
                  <a:pt x="1945178" y="0"/>
                </a:lnTo>
                <a:lnTo>
                  <a:pt x="1945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0739086">
            <a:off x="-1216006" y="8131211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739086">
            <a:off x="15992861" y="-2847631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-185824" y="564973"/>
            <a:ext cx="2429048" cy="927455"/>
          </a:xfrm>
          <a:custGeom>
            <a:avLst/>
            <a:gdLst/>
            <a:ahLst/>
            <a:cxnLst/>
            <a:rect r="r" b="b" t="t" l="l"/>
            <a:pathLst>
              <a:path h="927455" w="2429048">
                <a:moveTo>
                  <a:pt x="0" y="0"/>
                </a:moveTo>
                <a:lnTo>
                  <a:pt x="2429048" y="0"/>
                </a:lnTo>
                <a:lnTo>
                  <a:pt x="2429048" y="927454"/>
                </a:lnTo>
                <a:lnTo>
                  <a:pt x="0" y="92745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108489" y="5916947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4462472" y="7418053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739086">
            <a:off x="12292428" y="-561326"/>
            <a:ext cx="8708477" cy="9966783"/>
          </a:xfrm>
          <a:custGeom>
            <a:avLst/>
            <a:gdLst/>
            <a:ahLst/>
            <a:cxnLst/>
            <a:rect r="r" b="b" t="t" l="l"/>
            <a:pathLst>
              <a:path h="9966783" w="8708477">
                <a:moveTo>
                  <a:pt x="0" y="0"/>
                </a:moveTo>
                <a:lnTo>
                  <a:pt x="8708477" y="0"/>
                </a:lnTo>
                <a:lnTo>
                  <a:pt x="8708477" y="9966784"/>
                </a:lnTo>
                <a:lnTo>
                  <a:pt x="0" y="9966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51520" y="965304"/>
            <a:ext cx="1617696" cy="8038242"/>
          </a:xfrm>
          <a:custGeom>
            <a:avLst/>
            <a:gdLst/>
            <a:ahLst/>
            <a:cxnLst/>
            <a:rect r="r" b="b" t="t" l="l"/>
            <a:pathLst>
              <a:path h="8038242" w="1617696">
                <a:moveTo>
                  <a:pt x="0" y="0"/>
                </a:moveTo>
                <a:lnTo>
                  <a:pt x="1617697" y="0"/>
                </a:lnTo>
                <a:lnTo>
                  <a:pt x="1617697" y="8038242"/>
                </a:lnTo>
                <a:lnTo>
                  <a:pt x="0" y="8038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81363" y="965304"/>
            <a:ext cx="1565303" cy="8292996"/>
          </a:xfrm>
          <a:custGeom>
            <a:avLst/>
            <a:gdLst/>
            <a:ahLst/>
            <a:cxnLst/>
            <a:rect r="r" b="b" t="t" l="l"/>
            <a:pathLst>
              <a:path h="8292996" w="1565303">
                <a:moveTo>
                  <a:pt x="0" y="0"/>
                </a:moveTo>
                <a:lnTo>
                  <a:pt x="1565303" y="0"/>
                </a:lnTo>
                <a:lnTo>
                  <a:pt x="1565303" y="8292996"/>
                </a:lnTo>
                <a:lnTo>
                  <a:pt x="0" y="82929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562618" y="4422066"/>
            <a:ext cx="3208061" cy="3208061"/>
            <a:chOff x="0" y="0"/>
            <a:chExt cx="4277414" cy="427741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367991" y="1637088"/>
              <a:ext cx="1541431" cy="9841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47"/>
                </a:lnSpc>
                <a:spcBef>
                  <a:spcPct val="0"/>
                </a:spcBef>
              </a:pPr>
              <a:r>
                <a:rPr lang="en-US" sz="4799" spc="-191" strike="noStrike" u="none">
                  <a:solidFill>
                    <a:srgbClr val="000000"/>
                  </a:solidFill>
                  <a:latin typeface="Noto Serif Display Bold"/>
                </a:rPr>
                <a:t>43%</a:t>
              </a:r>
            </a:p>
          </p:txBody>
        </p: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CDC3BA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253776" y="17180"/>
                <a:ext cx="1359682" cy="2305316"/>
              </a:xfrm>
              <a:custGeom>
                <a:avLst/>
                <a:gdLst/>
                <a:ahLst/>
                <a:cxnLst/>
                <a:rect r="r" b="b" t="t" l="l"/>
                <a:pathLst>
                  <a:path h="2305316" w="1359682">
                    <a:moveTo>
                      <a:pt x="333724" y="23148"/>
                    </a:moveTo>
                    <a:cubicBezTo>
                      <a:pt x="795530" y="142386"/>
                      <a:pt x="1151595" y="510313"/>
                      <a:pt x="1255638" y="975778"/>
                    </a:cubicBezTo>
                    <a:cubicBezTo>
                      <a:pt x="1359682" y="1441243"/>
                      <a:pt x="1194161" y="1925759"/>
                      <a:pt x="827075" y="2230276"/>
                    </a:cubicBezTo>
                    <a:cubicBezTo>
                      <a:pt x="757285" y="2288700"/>
                      <a:pt x="661569" y="2305316"/>
                      <a:pt x="576170" y="2273833"/>
                    </a:cubicBezTo>
                    <a:cubicBezTo>
                      <a:pt x="490772" y="2242349"/>
                      <a:pt x="428746" y="2167579"/>
                      <a:pt x="413580" y="2077835"/>
                    </a:cubicBezTo>
                    <a:cubicBezTo>
                      <a:pt x="398413" y="1988091"/>
                      <a:pt x="432425" y="1897091"/>
                      <a:pt x="502735" y="1839294"/>
                    </a:cubicBezTo>
                    <a:cubicBezTo>
                      <a:pt x="722986" y="1656583"/>
                      <a:pt x="822299" y="1365874"/>
                      <a:pt x="759873" y="1086595"/>
                    </a:cubicBezTo>
                    <a:cubicBezTo>
                      <a:pt x="697446" y="807316"/>
                      <a:pt x="483808" y="586559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TextBox 10" id="10"/>
          <p:cNvSpPr txBox="true"/>
          <p:nvPr/>
        </p:nvSpPr>
        <p:spPr>
          <a:xfrm rot="0">
            <a:off x="1391400" y="7981325"/>
            <a:ext cx="353887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the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featured statistic.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68752" y="7981325"/>
            <a:ext cx="353887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the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featured statistic.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7539970" y="4422066"/>
            <a:ext cx="3208061" cy="3208061"/>
            <a:chOff x="0" y="0"/>
            <a:chExt cx="4277414" cy="4277414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367991" y="1637088"/>
              <a:ext cx="1541431" cy="9841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47"/>
                </a:lnSpc>
                <a:spcBef>
                  <a:spcPct val="0"/>
                </a:spcBef>
              </a:pPr>
              <a:r>
                <a:rPr lang="en-US" sz="4799" spc="-191" strike="noStrike" u="none">
                  <a:solidFill>
                    <a:srgbClr val="000000"/>
                  </a:solidFill>
                  <a:latin typeface="Noto Serif Display Bold"/>
                </a:rPr>
                <a:t>60%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CDC3BA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631484" y="17180"/>
                <a:ext cx="1982752" cy="2607567"/>
              </a:xfrm>
              <a:custGeom>
                <a:avLst/>
                <a:gdLst/>
                <a:ahLst/>
                <a:cxnLst/>
                <a:rect r="r" b="b" t="t" l="l"/>
                <a:pathLst>
                  <a:path h="2607567" w="1982752">
                    <a:moveTo>
                      <a:pt x="956016" y="23148"/>
                    </a:moveTo>
                    <a:cubicBezTo>
                      <a:pt x="1413392" y="141242"/>
                      <a:pt x="1767432" y="503428"/>
                      <a:pt x="1875092" y="963372"/>
                    </a:cubicBezTo>
                    <a:cubicBezTo>
                      <a:pt x="1982752" y="1423316"/>
                      <a:pt x="1826241" y="1905008"/>
                      <a:pt x="1468794" y="2213830"/>
                    </a:cubicBezTo>
                    <a:cubicBezTo>
                      <a:pt x="1111347" y="2522651"/>
                      <a:pt x="612034" y="2607566"/>
                      <a:pt x="172596" y="2434267"/>
                    </a:cubicBezTo>
                    <a:cubicBezTo>
                      <a:pt x="87777" y="2401255"/>
                      <a:pt x="27104" y="2325383"/>
                      <a:pt x="13552" y="2235381"/>
                    </a:cubicBezTo>
                    <a:cubicBezTo>
                      <a:pt x="0" y="2145379"/>
                      <a:pt x="35640" y="2055005"/>
                      <a:pt x="106977" y="1998480"/>
                    </a:cubicBezTo>
                    <a:cubicBezTo>
                      <a:pt x="178315" y="1941954"/>
                      <a:pt x="274443" y="1927919"/>
                      <a:pt x="358964" y="1961689"/>
                    </a:cubicBezTo>
                    <a:cubicBezTo>
                      <a:pt x="622627" y="2065668"/>
                      <a:pt x="922214" y="2014718"/>
                      <a:pt x="1136682" y="1829426"/>
                    </a:cubicBezTo>
                    <a:cubicBezTo>
                      <a:pt x="1351150" y="1644133"/>
                      <a:pt x="1445057" y="1355117"/>
                      <a:pt x="1380461" y="1079151"/>
                    </a:cubicBezTo>
                    <a:cubicBezTo>
                      <a:pt x="1315865" y="803185"/>
                      <a:pt x="1103441" y="585873"/>
                      <a:pt x="829016" y="515017"/>
                    </a:cubicBezTo>
                    <a:cubicBezTo>
                      <a:pt x="740788" y="492657"/>
                      <a:pt x="671268" y="424799"/>
                      <a:pt x="646780" y="337138"/>
                    </a:cubicBezTo>
                    <a:cubicBezTo>
                      <a:pt x="622292" y="249478"/>
                      <a:pt x="646578" y="155414"/>
                      <a:pt x="710444" y="90567"/>
                    </a:cubicBezTo>
                    <a:cubicBezTo>
                      <a:pt x="774310" y="25719"/>
                      <a:pt x="867992" y="0"/>
                      <a:pt x="956016" y="2314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2374281" y="1613527"/>
            <a:ext cx="7550468" cy="1602449"/>
            <a:chOff x="0" y="0"/>
            <a:chExt cx="10067291" cy="213659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661484" y="-47625"/>
              <a:ext cx="8744322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Research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696334"/>
              <a:ext cx="10067291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Elaborate on the featured statistic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358855" y="6946146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20" y="0"/>
                </a:lnTo>
                <a:lnTo>
                  <a:pt x="7182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-4104160" y="3515327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60" y="0"/>
                </a:lnTo>
                <a:lnTo>
                  <a:pt x="54955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427381" y="-1505935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244304" y="3271811"/>
            <a:ext cx="6451175" cy="10321880"/>
          </a:xfrm>
          <a:custGeom>
            <a:avLst/>
            <a:gdLst/>
            <a:ahLst/>
            <a:cxnLst/>
            <a:rect r="r" b="b" t="t" l="l"/>
            <a:pathLst>
              <a:path h="10321880" w="6451175">
                <a:moveTo>
                  <a:pt x="0" y="0"/>
                </a:moveTo>
                <a:lnTo>
                  <a:pt x="6451175" y="0"/>
                </a:lnTo>
                <a:lnTo>
                  <a:pt x="6451175" y="10321880"/>
                </a:lnTo>
                <a:lnTo>
                  <a:pt x="0" y="10321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415117">
            <a:off x="11195757" y="3445391"/>
            <a:ext cx="3595306" cy="4114800"/>
          </a:xfrm>
          <a:custGeom>
            <a:avLst/>
            <a:gdLst/>
            <a:ahLst/>
            <a:cxnLst/>
            <a:rect r="r" b="b" t="t" l="l"/>
            <a:pathLst>
              <a:path h="4114800" w="3595306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415117">
            <a:off x="2707989" y="2336626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0342366">
            <a:off x="4005836" y="2947634"/>
            <a:ext cx="9585800" cy="4409468"/>
          </a:xfrm>
          <a:custGeom>
            <a:avLst/>
            <a:gdLst/>
            <a:ahLst/>
            <a:cxnLst/>
            <a:rect r="r" b="b" t="t" l="l"/>
            <a:pathLst>
              <a:path h="4409468" w="9585800">
                <a:moveTo>
                  <a:pt x="0" y="0"/>
                </a:moveTo>
                <a:lnTo>
                  <a:pt x="9585800" y="0"/>
                </a:lnTo>
                <a:lnTo>
                  <a:pt x="9585800" y="4409468"/>
                </a:lnTo>
                <a:lnTo>
                  <a:pt x="0" y="44094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5462446" y="4394026"/>
            <a:ext cx="7363108" cy="1498948"/>
            <a:chOff x="0" y="0"/>
            <a:chExt cx="9817477" cy="199859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9817477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>
                  <a:solidFill>
                    <a:srgbClr val="000000"/>
                  </a:solidFill>
                  <a:latin typeface="Noto Serif Display Bold"/>
                </a:rPr>
                <a:t>Thank you!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412394" y="1558334"/>
              <a:ext cx="899268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Montserrat"/>
                </a:rPr>
                <a:t>Write a closing statement or call-to-action here.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10739086">
            <a:off x="16064001" y="-1836488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0350642">
            <a:off x="16639163" y="1833789"/>
            <a:ext cx="1945178" cy="4114800"/>
          </a:xfrm>
          <a:custGeom>
            <a:avLst/>
            <a:gdLst/>
            <a:ahLst/>
            <a:cxnLst/>
            <a:rect r="r" b="b" t="t" l="l"/>
            <a:pathLst>
              <a:path h="4114800" w="1945178">
                <a:moveTo>
                  <a:pt x="0" y="0"/>
                </a:moveTo>
                <a:lnTo>
                  <a:pt x="1945178" y="0"/>
                </a:lnTo>
                <a:lnTo>
                  <a:pt x="1945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10739086">
            <a:off x="-1471603" y="-1191797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393033" y="2954531"/>
            <a:ext cx="6451175" cy="10321880"/>
          </a:xfrm>
          <a:custGeom>
            <a:avLst/>
            <a:gdLst/>
            <a:ahLst/>
            <a:cxnLst/>
            <a:rect r="r" b="b" t="t" l="l"/>
            <a:pathLst>
              <a:path h="10321880" w="6451175">
                <a:moveTo>
                  <a:pt x="0" y="0"/>
                </a:moveTo>
                <a:lnTo>
                  <a:pt x="6451175" y="0"/>
                </a:lnTo>
                <a:lnTo>
                  <a:pt x="6451175" y="10321880"/>
                </a:lnTo>
                <a:lnTo>
                  <a:pt x="0" y="103218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1778927" y="6794438"/>
            <a:ext cx="3950453" cy="4521262"/>
          </a:xfrm>
          <a:custGeom>
            <a:avLst/>
            <a:gdLst/>
            <a:ahLst/>
            <a:cxnLst/>
            <a:rect r="r" b="b" t="t" l="l"/>
            <a:pathLst>
              <a:path h="4521262" w="3950453">
                <a:moveTo>
                  <a:pt x="0" y="0"/>
                </a:moveTo>
                <a:lnTo>
                  <a:pt x="3950453" y="0"/>
                </a:lnTo>
                <a:lnTo>
                  <a:pt x="3950453" y="4521262"/>
                </a:lnTo>
                <a:lnTo>
                  <a:pt x="0" y="452126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8488100">
            <a:off x="318015" y="8688981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0"/>
                </a:moveTo>
                <a:lnTo>
                  <a:pt x="3657600" y="0"/>
                </a:lnTo>
                <a:lnTo>
                  <a:pt x="3657600" y="1669196"/>
                </a:lnTo>
                <a:lnTo>
                  <a:pt x="0" y="166919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462446" y="-1191797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20" y="0"/>
                </a:lnTo>
                <a:lnTo>
                  <a:pt x="7182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50486" y="2210399"/>
            <a:ext cx="5924317" cy="5866203"/>
            <a:chOff x="0" y="0"/>
            <a:chExt cx="7899089" cy="782160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47625"/>
              <a:ext cx="7899089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Credits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385234"/>
              <a:ext cx="7899089" cy="19435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318262"/>
              <a:ext cx="7899089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SlidesCarnival for the presentation template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Pexels for the photos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7198880"/>
              <a:ext cx="7899089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HAPPY DESIGNING! 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828800" y="9105459"/>
            <a:ext cx="7315200" cy="1649245"/>
          </a:xfrm>
          <a:custGeom>
            <a:avLst/>
            <a:gdLst/>
            <a:ahLst/>
            <a:cxnLst/>
            <a:rect r="r" b="b" t="t" l="l"/>
            <a:pathLst>
              <a:path h="1649245" w="7315200">
                <a:moveTo>
                  <a:pt x="0" y="0"/>
                </a:moveTo>
                <a:lnTo>
                  <a:pt x="7315200" y="0"/>
                </a:lnTo>
                <a:lnTo>
                  <a:pt x="7315200" y="1649245"/>
                </a:lnTo>
                <a:lnTo>
                  <a:pt x="0" y="1649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358535" y="2210399"/>
            <a:ext cx="9043015" cy="10349659"/>
          </a:xfrm>
          <a:custGeom>
            <a:avLst/>
            <a:gdLst/>
            <a:ahLst/>
            <a:cxnLst/>
            <a:rect r="r" b="b" t="t" l="l"/>
            <a:pathLst>
              <a:path h="10349659" w="9043015">
                <a:moveTo>
                  <a:pt x="0" y="0"/>
                </a:moveTo>
                <a:lnTo>
                  <a:pt x="9043015" y="0"/>
                </a:lnTo>
                <a:lnTo>
                  <a:pt x="9043015" y="10349659"/>
                </a:lnTo>
                <a:lnTo>
                  <a:pt x="0" y="103496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386463" y="875859"/>
            <a:ext cx="5719572" cy="8229600"/>
          </a:xfrm>
          <a:custGeom>
            <a:avLst/>
            <a:gdLst/>
            <a:ahLst/>
            <a:cxnLst/>
            <a:rect r="r" b="b" t="t" l="l"/>
            <a:pathLst>
              <a:path h="8229600" w="5719572">
                <a:moveTo>
                  <a:pt x="0" y="0"/>
                </a:moveTo>
                <a:lnTo>
                  <a:pt x="5719572" y="0"/>
                </a:lnTo>
                <a:lnTo>
                  <a:pt x="57195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470410" y="-2104030"/>
            <a:ext cx="3950453" cy="4521262"/>
          </a:xfrm>
          <a:custGeom>
            <a:avLst/>
            <a:gdLst/>
            <a:ahLst/>
            <a:cxnLst/>
            <a:rect r="r" b="b" t="t" l="l"/>
            <a:pathLst>
              <a:path h="4521262" w="3950453">
                <a:moveTo>
                  <a:pt x="0" y="0"/>
                </a:moveTo>
                <a:lnTo>
                  <a:pt x="3950453" y="0"/>
                </a:lnTo>
                <a:lnTo>
                  <a:pt x="3950453" y="4521263"/>
                </a:lnTo>
                <a:lnTo>
                  <a:pt x="0" y="45212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8488100">
            <a:off x="15161831" y="592354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0"/>
                </a:moveTo>
                <a:lnTo>
                  <a:pt x="3657600" y="0"/>
                </a:lnTo>
                <a:lnTo>
                  <a:pt x="3657600" y="1669195"/>
                </a:lnTo>
                <a:lnTo>
                  <a:pt x="0" y="16691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716456">
            <a:off x="-1418556" y="7049413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4"/>
                </a:lnTo>
                <a:lnTo>
                  <a:pt x="0" y="31295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640670" y="7700455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8987" y="865118"/>
            <a:ext cx="4628876" cy="7878576"/>
            <a:chOff x="0" y="0"/>
            <a:chExt cx="6171834" cy="1050476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47625"/>
              <a:ext cx="6171834" cy="29483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Resource </a:t>
              </a:r>
            </a:p>
            <a:p>
              <a:pPr algn="ctr" marL="0" indent="0" lvl="0">
                <a:lnSpc>
                  <a:spcPts val="8819"/>
                </a:lnSpc>
                <a:spcBef>
                  <a:spcPct val="0"/>
                </a:spcBef>
              </a:pPr>
              <a:r>
                <a:rPr lang="en-US" sz="6999" spc="-279" strike="noStrike" u="none">
                  <a:solidFill>
                    <a:srgbClr val="000000"/>
                  </a:solidFill>
                  <a:latin typeface="Noto Serif Display Bold"/>
                </a:rPr>
                <a:t>Page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774063"/>
              <a:ext cx="6171834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Use these design resources in your Canva Presentation.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557610"/>
              <a:ext cx="5705371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This presentation template uses the following free fonts: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7341157"/>
              <a:ext cx="6171834" cy="1380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Titles: Noto Serif Display Bold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Headers: Now Thin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Body Copy: Montserrat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9594604"/>
              <a:ext cx="6171834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You can find these fonts online too. Happy designing! 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true" flipV="false" rot="0">
            <a:off x="15688176" y="381742"/>
            <a:ext cx="1707870" cy="2179100"/>
          </a:xfrm>
          <a:custGeom>
            <a:avLst/>
            <a:gdLst/>
            <a:ahLst/>
            <a:cxnLst/>
            <a:rect r="r" b="b" t="t" l="l"/>
            <a:pathLst>
              <a:path h="2179100" w="1707870">
                <a:moveTo>
                  <a:pt x="1707869" y="0"/>
                </a:moveTo>
                <a:lnTo>
                  <a:pt x="0" y="0"/>
                </a:lnTo>
                <a:lnTo>
                  <a:pt x="0" y="2179100"/>
                </a:lnTo>
                <a:lnTo>
                  <a:pt x="1707869" y="2179100"/>
                </a:lnTo>
                <a:lnTo>
                  <a:pt x="17078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306951" y="381742"/>
            <a:ext cx="2086625" cy="2388126"/>
          </a:xfrm>
          <a:custGeom>
            <a:avLst/>
            <a:gdLst/>
            <a:ahLst/>
            <a:cxnLst/>
            <a:rect r="r" b="b" t="t" l="l"/>
            <a:pathLst>
              <a:path h="2388126" w="2086625">
                <a:moveTo>
                  <a:pt x="0" y="0"/>
                </a:moveTo>
                <a:lnTo>
                  <a:pt x="2086625" y="0"/>
                </a:lnTo>
                <a:lnTo>
                  <a:pt x="2086625" y="2388126"/>
                </a:lnTo>
                <a:lnTo>
                  <a:pt x="0" y="238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833598">
            <a:off x="8801456" y="148883"/>
            <a:ext cx="685089" cy="2384802"/>
          </a:xfrm>
          <a:custGeom>
            <a:avLst/>
            <a:gdLst/>
            <a:ahLst/>
            <a:cxnLst/>
            <a:rect r="r" b="b" t="t" l="l"/>
            <a:pathLst>
              <a:path h="2384802" w="685089">
                <a:moveTo>
                  <a:pt x="0" y="0"/>
                </a:moveTo>
                <a:lnTo>
                  <a:pt x="685088" y="0"/>
                </a:lnTo>
                <a:lnTo>
                  <a:pt x="685088" y="2384802"/>
                </a:lnTo>
                <a:lnTo>
                  <a:pt x="0" y="23848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008032" y="389379"/>
            <a:ext cx="1872820" cy="1760451"/>
          </a:xfrm>
          <a:custGeom>
            <a:avLst/>
            <a:gdLst/>
            <a:ahLst/>
            <a:cxnLst/>
            <a:rect r="r" b="b" t="t" l="l"/>
            <a:pathLst>
              <a:path h="1760451" w="1872820">
                <a:moveTo>
                  <a:pt x="0" y="0"/>
                </a:moveTo>
                <a:lnTo>
                  <a:pt x="1872820" y="0"/>
                </a:lnTo>
                <a:lnTo>
                  <a:pt x="1872820" y="1760451"/>
                </a:lnTo>
                <a:lnTo>
                  <a:pt x="0" y="1760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235549">
            <a:off x="11903745" y="8593824"/>
            <a:ext cx="1622173" cy="740301"/>
          </a:xfrm>
          <a:custGeom>
            <a:avLst/>
            <a:gdLst/>
            <a:ahLst/>
            <a:cxnLst/>
            <a:rect r="r" b="b" t="t" l="l"/>
            <a:pathLst>
              <a:path h="740301" w="1622173">
                <a:moveTo>
                  <a:pt x="0" y="0"/>
                </a:moveTo>
                <a:lnTo>
                  <a:pt x="1622174" y="0"/>
                </a:lnTo>
                <a:lnTo>
                  <a:pt x="1622174" y="740301"/>
                </a:lnTo>
                <a:lnTo>
                  <a:pt x="0" y="740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457118" y="4234947"/>
            <a:ext cx="290429" cy="1663914"/>
          </a:xfrm>
          <a:custGeom>
            <a:avLst/>
            <a:gdLst/>
            <a:ahLst/>
            <a:cxnLst/>
            <a:rect r="r" b="b" t="t" l="l"/>
            <a:pathLst>
              <a:path h="1663914" w="290429">
                <a:moveTo>
                  <a:pt x="0" y="0"/>
                </a:moveTo>
                <a:lnTo>
                  <a:pt x="290428" y="0"/>
                </a:lnTo>
                <a:lnTo>
                  <a:pt x="290428" y="1663914"/>
                </a:lnTo>
                <a:lnTo>
                  <a:pt x="0" y="16639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713432" y="3111565"/>
            <a:ext cx="3416448" cy="1007852"/>
          </a:xfrm>
          <a:custGeom>
            <a:avLst/>
            <a:gdLst/>
            <a:ahLst/>
            <a:cxnLst/>
            <a:rect r="r" b="b" t="t" l="l"/>
            <a:pathLst>
              <a:path h="1007852" w="3416448">
                <a:moveTo>
                  <a:pt x="0" y="0"/>
                </a:moveTo>
                <a:lnTo>
                  <a:pt x="3416448" y="0"/>
                </a:lnTo>
                <a:lnTo>
                  <a:pt x="3416448" y="1007852"/>
                </a:lnTo>
                <a:lnTo>
                  <a:pt x="0" y="10078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158245" y="2769868"/>
            <a:ext cx="2264759" cy="864726"/>
          </a:xfrm>
          <a:custGeom>
            <a:avLst/>
            <a:gdLst/>
            <a:ahLst/>
            <a:cxnLst/>
            <a:rect r="r" b="b" t="t" l="l"/>
            <a:pathLst>
              <a:path h="864726" w="2264759">
                <a:moveTo>
                  <a:pt x="0" y="0"/>
                </a:moveTo>
                <a:lnTo>
                  <a:pt x="2264758" y="0"/>
                </a:lnTo>
                <a:lnTo>
                  <a:pt x="2264758" y="864726"/>
                </a:lnTo>
                <a:lnTo>
                  <a:pt x="0" y="8647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158245" y="3860271"/>
            <a:ext cx="2298873" cy="518291"/>
          </a:xfrm>
          <a:custGeom>
            <a:avLst/>
            <a:gdLst/>
            <a:ahLst/>
            <a:cxnLst/>
            <a:rect r="r" b="b" t="t" l="l"/>
            <a:pathLst>
              <a:path h="518291" w="2298873">
                <a:moveTo>
                  <a:pt x="0" y="0"/>
                </a:moveTo>
                <a:lnTo>
                  <a:pt x="2298873" y="0"/>
                </a:lnTo>
                <a:lnTo>
                  <a:pt x="2298873" y="518292"/>
                </a:lnTo>
                <a:lnTo>
                  <a:pt x="0" y="51829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129880" y="3202231"/>
            <a:ext cx="2752404" cy="511062"/>
          </a:xfrm>
          <a:custGeom>
            <a:avLst/>
            <a:gdLst/>
            <a:ahLst/>
            <a:cxnLst/>
            <a:rect r="r" b="b" t="t" l="l"/>
            <a:pathLst>
              <a:path h="511062" w="2752404">
                <a:moveTo>
                  <a:pt x="0" y="0"/>
                </a:moveTo>
                <a:lnTo>
                  <a:pt x="2752404" y="0"/>
                </a:lnTo>
                <a:lnTo>
                  <a:pt x="2752404" y="511062"/>
                </a:lnTo>
                <a:lnTo>
                  <a:pt x="0" y="51106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865034">
            <a:off x="13751700" y="3290429"/>
            <a:ext cx="1939439" cy="1374497"/>
          </a:xfrm>
          <a:custGeom>
            <a:avLst/>
            <a:gdLst/>
            <a:ahLst/>
            <a:cxnLst/>
            <a:rect r="r" b="b" t="t" l="l"/>
            <a:pathLst>
              <a:path h="1374497" w="1939439">
                <a:moveTo>
                  <a:pt x="0" y="0"/>
                </a:moveTo>
                <a:lnTo>
                  <a:pt x="1939439" y="0"/>
                </a:lnTo>
                <a:lnTo>
                  <a:pt x="1939439" y="1374497"/>
                </a:lnTo>
                <a:lnTo>
                  <a:pt x="0" y="137449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0350642">
            <a:off x="16332996" y="2810414"/>
            <a:ext cx="722139" cy="1527602"/>
          </a:xfrm>
          <a:custGeom>
            <a:avLst/>
            <a:gdLst/>
            <a:ahLst/>
            <a:cxnLst/>
            <a:rect r="r" b="b" t="t" l="l"/>
            <a:pathLst>
              <a:path h="1527602" w="722139">
                <a:moveTo>
                  <a:pt x="0" y="0"/>
                </a:moveTo>
                <a:lnTo>
                  <a:pt x="722139" y="0"/>
                </a:lnTo>
                <a:lnTo>
                  <a:pt x="722139" y="1527602"/>
                </a:lnTo>
                <a:lnTo>
                  <a:pt x="0" y="152760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867830" y="4804406"/>
            <a:ext cx="2433943" cy="1431125"/>
          </a:xfrm>
          <a:custGeom>
            <a:avLst/>
            <a:gdLst/>
            <a:ahLst/>
            <a:cxnLst/>
            <a:rect r="r" b="b" t="t" l="l"/>
            <a:pathLst>
              <a:path h="1431125" w="2433943">
                <a:moveTo>
                  <a:pt x="0" y="0"/>
                </a:moveTo>
                <a:lnTo>
                  <a:pt x="2433943" y="0"/>
                </a:lnTo>
                <a:lnTo>
                  <a:pt x="2433943" y="1431126"/>
                </a:lnTo>
                <a:lnTo>
                  <a:pt x="0" y="143112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524473" y="8242143"/>
            <a:ext cx="1928100" cy="1443665"/>
          </a:xfrm>
          <a:custGeom>
            <a:avLst/>
            <a:gdLst/>
            <a:ahLst/>
            <a:cxnLst/>
            <a:rect r="r" b="b" t="t" l="l"/>
            <a:pathLst>
              <a:path h="1443665" w="1928100">
                <a:moveTo>
                  <a:pt x="0" y="0"/>
                </a:moveTo>
                <a:lnTo>
                  <a:pt x="1928100" y="0"/>
                </a:lnTo>
                <a:lnTo>
                  <a:pt x="1928100" y="1443664"/>
                </a:lnTo>
                <a:lnTo>
                  <a:pt x="0" y="144366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007707">
            <a:off x="11479953" y="4791867"/>
            <a:ext cx="2227897" cy="1434209"/>
          </a:xfrm>
          <a:custGeom>
            <a:avLst/>
            <a:gdLst/>
            <a:ahLst/>
            <a:cxnLst/>
            <a:rect r="r" b="b" t="t" l="l"/>
            <a:pathLst>
              <a:path h="1434209" w="2227897">
                <a:moveTo>
                  <a:pt x="0" y="0"/>
                </a:moveTo>
                <a:lnTo>
                  <a:pt x="2227897" y="0"/>
                </a:lnTo>
                <a:lnTo>
                  <a:pt x="2227897" y="1434209"/>
                </a:lnTo>
                <a:lnTo>
                  <a:pt x="0" y="143420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10031138">
            <a:off x="16747721" y="2713401"/>
            <a:ext cx="1023159" cy="1488723"/>
          </a:xfrm>
          <a:custGeom>
            <a:avLst/>
            <a:gdLst/>
            <a:ahLst/>
            <a:cxnLst/>
            <a:rect r="r" b="b" t="t" l="l"/>
            <a:pathLst>
              <a:path h="1488723" w="1023159">
                <a:moveTo>
                  <a:pt x="0" y="0"/>
                </a:moveTo>
                <a:lnTo>
                  <a:pt x="1023158" y="0"/>
                </a:lnTo>
                <a:lnTo>
                  <a:pt x="1023158" y="1488723"/>
                </a:lnTo>
                <a:lnTo>
                  <a:pt x="0" y="1488723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306951" y="4500580"/>
            <a:ext cx="1757721" cy="1573160"/>
          </a:xfrm>
          <a:custGeom>
            <a:avLst/>
            <a:gdLst/>
            <a:ahLst/>
            <a:cxnLst/>
            <a:rect r="r" b="b" t="t" l="l"/>
            <a:pathLst>
              <a:path h="1573160" w="1757721">
                <a:moveTo>
                  <a:pt x="0" y="0"/>
                </a:moveTo>
                <a:lnTo>
                  <a:pt x="1757721" y="0"/>
                </a:lnTo>
                <a:lnTo>
                  <a:pt x="1757721" y="1573160"/>
                </a:lnTo>
                <a:lnTo>
                  <a:pt x="0" y="157316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295554" y="4835884"/>
            <a:ext cx="2493113" cy="1355630"/>
          </a:xfrm>
          <a:custGeom>
            <a:avLst/>
            <a:gdLst/>
            <a:ahLst/>
            <a:cxnLst/>
            <a:rect r="r" b="b" t="t" l="l"/>
            <a:pathLst>
              <a:path h="1355630" w="2493113">
                <a:moveTo>
                  <a:pt x="0" y="0"/>
                </a:moveTo>
                <a:lnTo>
                  <a:pt x="2493113" y="0"/>
                </a:lnTo>
                <a:lnTo>
                  <a:pt x="2493113" y="1355631"/>
                </a:lnTo>
                <a:lnTo>
                  <a:pt x="0" y="135563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867830" y="6763711"/>
            <a:ext cx="2276170" cy="1034291"/>
          </a:xfrm>
          <a:custGeom>
            <a:avLst/>
            <a:gdLst/>
            <a:ahLst/>
            <a:cxnLst/>
            <a:rect r="r" b="b" t="t" l="l"/>
            <a:pathLst>
              <a:path h="1034291" w="2276170">
                <a:moveTo>
                  <a:pt x="0" y="0"/>
                </a:moveTo>
                <a:lnTo>
                  <a:pt x="2276170" y="0"/>
                </a:lnTo>
                <a:lnTo>
                  <a:pt x="2276170" y="1034292"/>
                </a:lnTo>
                <a:lnTo>
                  <a:pt x="0" y="103429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517180" y="6556488"/>
            <a:ext cx="903651" cy="1448738"/>
          </a:xfrm>
          <a:custGeom>
            <a:avLst/>
            <a:gdLst/>
            <a:ahLst/>
            <a:cxnLst/>
            <a:rect r="r" b="b" t="t" l="l"/>
            <a:pathLst>
              <a:path h="1448738" w="903651">
                <a:moveTo>
                  <a:pt x="0" y="0"/>
                </a:moveTo>
                <a:lnTo>
                  <a:pt x="903650" y="0"/>
                </a:lnTo>
                <a:lnTo>
                  <a:pt x="903650" y="1448738"/>
                </a:lnTo>
                <a:lnTo>
                  <a:pt x="0" y="1448738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794010" y="6647320"/>
            <a:ext cx="1423680" cy="1267075"/>
          </a:xfrm>
          <a:custGeom>
            <a:avLst/>
            <a:gdLst/>
            <a:ahLst/>
            <a:cxnLst/>
            <a:rect r="r" b="b" t="t" l="l"/>
            <a:pathLst>
              <a:path h="1267075" w="1423680">
                <a:moveTo>
                  <a:pt x="0" y="0"/>
                </a:moveTo>
                <a:lnTo>
                  <a:pt x="1423679" y="0"/>
                </a:lnTo>
                <a:lnTo>
                  <a:pt x="1423679" y="1267075"/>
                </a:lnTo>
                <a:lnTo>
                  <a:pt x="0" y="1267075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976279" y="6646226"/>
            <a:ext cx="1088393" cy="1269263"/>
          </a:xfrm>
          <a:custGeom>
            <a:avLst/>
            <a:gdLst/>
            <a:ahLst/>
            <a:cxnLst/>
            <a:rect r="r" b="b" t="t" l="l"/>
            <a:pathLst>
              <a:path h="1269263" w="1088393">
                <a:moveTo>
                  <a:pt x="0" y="0"/>
                </a:moveTo>
                <a:lnTo>
                  <a:pt x="1088393" y="0"/>
                </a:lnTo>
                <a:lnTo>
                  <a:pt x="1088393" y="1269263"/>
                </a:lnTo>
                <a:lnTo>
                  <a:pt x="0" y="126926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2511294" y="6517363"/>
            <a:ext cx="1012230" cy="1586873"/>
          </a:xfrm>
          <a:custGeom>
            <a:avLst/>
            <a:gdLst/>
            <a:ahLst/>
            <a:cxnLst/>
            <a:rect r="r" b="b" t="t" l="l"/>
            <a:pathLst>
              <a:path h="1586873" w="1012230">
                <a:moveTo>
                  <a:pt x="0" y="0"/>
                </a:moveTo>
                <a:lnTo>
                  <a:pt x="1012230" y="0"/>
                </a:lnTo>
                <a:lnTo>
                  <a:pt x="1012230" y="1586872"/>
                </a:lnTo>
                <a:lnTo>
                  <a:pt x="0" y="1586872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436147" y="6675680"/>
            <a:ext cx="2592060" cy="1270239"/>
          </a:xfrm>
          <a:custGeom>
            <a:avLst/>
            <a:gdLst/>
            <a:ahLst/>
            <a:cxnLst/>
            <a:rect r="r" b="b" t="t" l="l"/>
            <a:pathLst>
              <a:path h="1270239" w="2592060">
                <a:moveTo>
                  <a:pt x="0" y="0"/>
                </a:moveTo>
                <a:lnTo>
                  <a:pt x="2592060" y="0"/>
                </a:lnTo>
                <a:lnTo>
                  <a:pt x="2592060" y="1270238"/>
                </a:lnTo>
                <a:lnTo>
                  <a:pt x="0" y="1270238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335783" y="341326"/>
            <a:ext cx="749019" cy="1999917"/>
          </a:xfrm>
          <a:custGeom>
            <a:avLst/>
            <a:gdLst/>
            <a:ahLst/>
            <a:cxnLst/>
            <a:rect r="r" b="b" t="t" l="l"/>
            <a:pathLst>
              <a:path h="1999917" w="749019">
                <a:moveTo>
                  <a:pt x="0" y="0"/>
                </a:moveTo>
                <a:lnTo>
                  <a:pt x="749019" y="0"/>
                </a:lnTo>
                <a:lnTo>
                  <a:pt x="749019" y="1999917"/>
                </a:lnTo>
                <a:lnTo>
                  <a:pt x="0" y="1999917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6744844" y="8438614"/>
            <a:ext cx="2378051" cy="1050722"/>
          </a:xfrm>
          <a:custGeom>
            <a:avLst/>
            <a:gdLst/>
            <a:ahLst/>
            <a:cxnLst/>
            <a:rect r="r" b="b" t="t" l="l"/>
            <a:pathLst>
              <a:path h="1050722" w="2378051">
                <a:moveTo>
                  <a:pt x="0" y="0"/>
                </a:moveTo>
                <a:lnTo>
                  <a:pt x="2378051" y="0"/>
                </a:lnTo>
                <a:lnTo>
                  <a:pt x="2378051" y="1050722"/>
                </a:lnTo>
                <a:lnTo>
                  <a:pt x="0" y="1050722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0134398" y="4199360"/>
            <a:ext cx="957264" cy="2175601"/>
          </a:xfrm>
          <a:custGeom>
            <a:avLst/>
            <a:gdLst/>
            <a:ahLst/>
            <a:cxnLst/>
            <a:rect r="r" b="b" t="t" l="l"/>
            <a:pathLst>
              <a:path h="2175601" w="957264">
                <a:moveTo>
                  <a:pt x="0" y="0"/>
                </a:moveTo>
                <a:lnTo>
                  <a:pt x="957264" y="0"/>
                </a:lnTo>
                <a:lnTo>
                  <a:pt x="957264" y="2175600"/>
                </a:lnTo>
                <a:lnTo>
                  <a:pt x="0" y="2175600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295729" y="381742"/>
            <a:ext cx="431128" cy="2142252"/>
          </a:xfrm>
          <a:custGeom>
            <a:avLst/>
            <a:gdLst/>
            <a:ahLst/>
            <a:cxnLst/>
            <a:rect r="r" b="b" t="t" l="l"/>
            <a:pathLst>
              <a:path h="2142252" w="431128">
                <a:moveTo>
                  <a:pt x="0" y="0"/>
                </a:moveTo>
                <a:lnTo>
                  <a:pt x="431129" y="0"/>
                </a:lnTo>
                <a:lnTo>
                  <a:pt x="431129" y="2142252"/>
                </a:lnTo>
                <a:lnTo>
                  <a:pt x="0" y="2142252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810047" y="381742"/>
            <a:ext cx="417165" cy="2210146"/>
          </a:xfrm>
          <a:custGeom>
            <a:avLst/>
            <a:gdLst/>
            <a:ahLst/>
            <a:cxnLst/>
            <a:rect r="r" b="b" t="t" l="l"/>
            <a:pathLst>
              <a:path h="2210146" w="417165">
                <a:moveTo>
                  <a:pt x="0" y="0"/>
                </a:moveTo>
                <a:lnTo>
                  <a:pt x="417165" y="0"/>
                </a:lnTo>
                <a:lnTo>
                  <a:pt x="417165" y="2210146"/>
                </a:lnTo>
                <a:lnTo>
                  <a:pt x="0" y="2210146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5688176" y="8060327"/>
            <a:ext cx="1129560" cy="1807296"/>
          </a:xfrm>
          <a:custGeom>
            <a:avLst/>
            <a:gdLst/>
            <a:ahLst/>
            <a:cxnLst/>
            <a:rect r="r" b="b" t="t" l="l"/>
            <a:pathLst>
              <a:path h="1807296" w="1129560">
                <a:moveTo>
                  <a:pt x="0" y="0"/>
                </a:moveTo>
                <a:lnTo>
                  <a:pt x="1129560" y="0"/>
                </a:lnTo>
                <a:lnTo>
                  <a:pt x="1129560" y="1807296"/>
                </a:lnTo>
                <a:lnTo>
                  <a:pt x="0" y="1807296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3977091" y="8233826"/>
            <a:ext cx="1014906" cy="1460297"/>
          </a:xfrm>
          <a:custGeom>
            <a:avLst/>
            <a:gdLst/>
            <a:ahLst/>
            <a:cxnLst/>
            <a:rect r="r" b="b" t="t" l="l"/>
            <a:pathLst>
              <a:path h="1460297" w="1014906">
                <a:moveTo>
                  <a:pt x="0" y="0"/>
                </a:moveTo>
                <a:lnTo>
                  <a:pt x="1014907" y="0"/>
                </a:lnTo>
                <a:lnTo>
                  <a:pt x="1014907" y="1460297"/>
                </a:lnTo>
                <a:lnTo>
                  <a:pt x="0" y="1460297"/>
                </a:lnTo>
                <a:lnTo>
                  <a:pt x="0" y="0"/>
                </a:lnTo>
                <a:close/>
              </a:path>
            </a:pathLst>
          </a:custGeom>
          <a:blipFill>
            <a:blip r:embed="rId6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73807" y="1098952"/>
            <a:ext cx="9140386" cy="7897318"/>
            <a:chOff x="0" y="0"/>
            <a:chExt cx="12187181" cy="1052975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3259992"/>
              <a:ext cx="12187181" cy="2507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559"/>
                </a:lnSpc>
                <a:spcBef>
                  <a:spcPct val="0"/>
                </a:spcBef>
              </a:pPr>
              <a:r>
                <a:rPr lang="en-US" sz="6000" spc="-240" strike="noStrike" u="none">
                  <a:solidFill>
                    <a:srgbClr val="000000"/>
                  </a:solidFill>
                  <a:latin typeface="Noto Serif Display Bold"/>
                </a:rPr>
                <a:t>Free templates for all your presentation needs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985976" y="7206727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For PowerPoint, Google Slides, and Canva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985976" y="8167649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100% free for personal or commercial use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985976" y="9128571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Ready to use, professional, and customizable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985976" y="10089493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Blow your audience away with attractive visuals</a:t>
              </a:r>
            </a:p>
          </p:txBody>
        </p:sp>
        <p:sp>
          <p:nvSpPr>
            <p:cNvPr name="Freeform 8" id="8"/>
            <p:cNvSpPr/>
            <p:nvPr/>
          </p:nvSpPr>
          <p:spPr>
            <a:xfrm flipH="false" flipV="false" rot="0">
              <a:off x="2470895" y="0"/>
              <a:ext cx="7245391" cy="1811348"/>
            </a:xfrm>
            <a:custGeom>
              <a:avLst/>
              <a:gdLst/>
              <a:ahLst/>
              <a:cxnLst/>
              <a:rect r="r" b="b" t="t" l="l"/>
              <a:pathLst>
                <a:path h="1811348" w="7245391">
                  <a:moveTo>
                    <a:pt x="0" y="0"/>
                  </a:moveTo>
                  <a:lnTo>
                    <a:pt x="7245391" y="0"/>
                  </a:lnTo>
                  <a:lnTo>
                    <a:pt x="7245391" y="1811348"/>
                  </a:lnTo>
                  <a:lnTo>
                    <a:pt x="0" y="181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4610259" y="287076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19" y="0"/>
                </a:lnTo>
                <a:lnTo>
                  <a:pt x="7182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794640">
            <a:off x="15261255" y="8497508"/>
            <a:ext cx="1470957" cy="2140281"/>
          </a:xfrm>
          <a:custGeom>
            <a:avLst/>
            <a:gdLst/>
            <a:ahLst/>
            <a:cxnLst/>
            <a:rect r="r" b="b" t="t" l="l"/>
            <a:pathLst>
              <a:path h="2140281" w="1470957">
                <a:moveTo>
                  <a:pt x="0" y="0"/>
                </a:moveTo>
                <a:lnTo>
                  <a:pt x="1470957" y="0"/>
                </a:lnTo>
                <a:lnTo>
                  <a:pt x="1470957" y="2140281"/>
                </a:lnTo>
                <a:lnTo>
                  <a:pt x="0" y="21402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8908951">
            <a:off x="11628654" y="-2406557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418809" y="-349157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405739" y="7487241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1494227" y="5742556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0739086">
            <a:off x="15364650" y="6598673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9388" y="1028700"/>
            <a:ext cx="9225776" cy="2721604"/>
          </a:xfrm>
          <a:custGeom>
            <a:avLst/>
            <a:gdLst/>
            <a:ahLst/>
            <a:cxnLst/>
            <a:rect r="r" b="b" t="t" l="l"/>
            <a:pathLst>
              <a:path h="2721604" w="9225776">
                <a:moveTo>
                  <a:pt x="0" y="0"/>
                </a:moveTo>
                <a:lnTo>
                  <a:pt x="9225776" y="0"/>
                </a:lnTo>
                <a:lnTo>
                  <a:pt x="9225776" y="2721604"/>
                </a:lnTo>
                <a:lnTo>
                  <a:pt x="0" y="27216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29556" y="1441445"/>
            <a:ext cx="9225776" cy="2721604"/>
          </a:xfrm>
          <a:custGeom>
            <a:avLst/>
            <a:gdLst/>
            <a:ahLst/>
            <a:cxnLst/>
            <a:rect r="r" b="b" t="t" l="l"/>
            <a:pathLst>
              <a:path h="2721604" w="9225776">
                <a:moveTo>
                  <a:pt x="0" y="0"/>
                </a:moveTo>
                <a:lnTo>
                  <a:pt x="9225776" y="0"/>
                </a:lnTo>
                <a:lnTo>
                  <a:pt x="9225776" y="2721604"/>
                </a:lnTo>
                <a:lnTo>
                  <a:pt x="0" y="27216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716456">
            <a:off x="-1418556" y="7049413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4"/>
                </a:lnTo>
                <a:lnTo>
                  <a:pt x="0" y="31295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90227" y="5542260"/>
            <a:ext cx="6407479" cy="333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How to</a:t>
            </a:r>
          </a:p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Use This Presentation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20019" y="1407180"/>
            <a:ext cx="8739281" cy="7472640"/>
            <a:chOff x="0" y="0"/>
            <a:chExt cx="11652375" cy="996352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997999"/>
              <a:ext cx="11652375" cy="1849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Click on the "Google Slides" button below this presentation preview.  Click on "Make a copy." Start editing your presentation. You need to sign in to your Google account.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57150"/>
              <a:ext cx="7457121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GOOGLE SLIDES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4790727"/>
              <a:ext cx="11652375" cy="1849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Click on the "Canva" button under this presentation preview. 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Start editing your presentation. You need to sign in to your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Canva account.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3735578"/>
              <a:ext cx="9578240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CANVA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583456"/>
              <a:ext cx="11652375" cy="1380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Click on the "PowerPoint" button below this presentation preview. 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strike="noStrike" u="none">
                  <a:solidFill>
                    <a:srgbClr val="000000"/>
                  </a:solidFill>
                  <a:latin typeface="Montserrat"/>
                </a:rPr>
                <a:t>Start editing your presentation. Download and install the fonts used in this presentation as listed on the next page.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528307"/>
              <a:ext cx="8224077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POWERPOINT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5894912" y="5453878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6" y="0"/>
                </a:lnTo>
                <a:lnTo>
                  <a:pt x="4786176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789974" y="9164130"/>
            <a:ext cx="7315200" cy="1649245"/>
          </a:xfrm>
          <a:custGeom>
            <a:avLst/>
            <a:gdLst/>
            <a:ahLst/>
            <a:cxnLst/>
            <a:rect r="r" b="b" t="t" l="l"/>
            <a:pathLst>
              <a:path h="1649245" w="7315200">
                <a:moveTo>
                  <a:pt x="0" y="0"/>
                </a:moveTo>
                <a:lnTo>
                  <a:pt x="7315200" y="0"/>
                </a:lnTo>
                <a:lnTo>
                  <a:pt x="7315200" y="1649245"/>
                </a:lnTo>
                <a:lnTo>
                  <a:pt x="0" y="16492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0739086">
            <a:off x="16671509" y="-1852391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00125"/>
            <a:ext cx="7430803" cy="3792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000" spc="-240" strike="noStrike" u="none">
                <a:solidFill>
                  <a:srgbClr val="000000"/>
                </a:solidFill>
                <a:latin typeface="Noto Serif Display Bold"/>
              </a:rPr>
              <a:t>Download this presentation as a Powerpoint template in 3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158360" y="1774119"/>
            <a:ext cx="6476978" cy="139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158360" y="855439"/>
            <a:ext cx="274071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1.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1194859" y="5994925"/>
            <a:ext cx="12004978" cy="2229067"/>
          </a:xfrm>
          <a:custGeom>
            <a:avLst/>
            <a:gdLst/>
            <a:ahLst/>
            <a:cxnLst/>
            <a:rect r="r" b="b" t="t" l="l"/>
            <a:pathLst>
              <a:path h="2229067" w="12004978">
                <a:moveTo>
                  <a:pt x="0" y="0"/>
                </a:moveTo>
                <a:lnTo>
                  <a:pt x="12004978" y="0"/>
                </a:lnTo>
                <a:lnTo>
                  <a:pt x="12004978" y="2229067"/>
                </a:lnTo>
                <a:lnTo>
                  <a:pt x="0" y="22290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344959" y="8453129"/>
            <a:ext cx="8672740" cy="1610342"/>
          </a:xfrm>
          <a:custGeom>
            <a:avLst/>
            <a:gdLst/>
            <a:ahLst/>
            <a:cxnLst/>
            <a:rect r="r" b="b" t="t" l="l"/>
            <a:pathLst>
              <a:path h="1610342" w="8672740">
                <a:moveTo>
                  <a:pt x="0" y="0"/>
                </a:moveTo>
                <a:lnTo>
                  <a:pt x="8672741" y="0"/>
                </a:lnTo>
                <a:lnTo>
                  <a:pt x="8672741" y="1610342"/>
                </a:lnTo>
                <a:lnTo>
                  <a:pt x="0" y="16103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158360" y="8456202"/>
            <a:ext cx="647697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Enter "PowerPoint" in the search bar and click on the PowerPoint icon to download.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158360" y="7537522"/>
            <a:ext cx="274071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3.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158360" y="5115160"/>
            <a:ext cx="647697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"Share" button on the top right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158360" y="4196481"/>
            <a:ext cx="2548248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2.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-1194859" y="5827076"/>
            <a:ext cx="12004978" cy="2229067"/>
          </a:xfrm>
          <a:custGeom>
            <a:avLst/>
            <a:gdLst/>
            <a:ahLst/>
            <a:cxnLst/>
            <a:rect r="r" b="b" t="t" l="l"/>
            <a:pathLst>
              <a:path h="2229067" w="12004978">
                <a:moveTo>
                  <a:pt x="0" y="0"/>
                </a:moveTo>
                <a:lnTo>
                  <a:pt x="12004978" y="0"/>
                </a:lnTo>
                <a:lnTo>
                  <a:pt x="12004978" y="2229067"/>
                </a:lnTo>
                <a:lnTo>
                  <a:pt x="0" y="22290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716456">
            <a:off x="-1193386" y="-1357302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1" y="0"/>
                </a:lnTo>
                <a:lnTo>
                  <a:pt x="3329291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350642">
            <a:off x="17018511" y="5712676"/>
            <a:ext cx="1945178" cy="4114800"/>
          </a:xfrm>
          <a:custGeom>
            <a:avLst/>
            <a:gdLst/>
            <a:ahLst/>
            <a:cxnLst/>
            <a:rect r="r" b="b" t="t" l="l"/>
            <a:pathLst>
              <a:path h="4114800" w="1945178">
                <a:moveTo>
                  <a:pt x="0" y="0"/>
                </a:moveTo>
                <a:lnTo>
                  <a:pt x="1945178" y="0"/>
                </a:lnTo>
                <a:lnTo>
                  <a:pt x="1945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0739086">
            <a:off x="-2001409" y="7200900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0739086">
            <a:off x="16193447" y="8525830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542827" y="1489052"/>
            <a:ext cx="7716473" cy="2840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000" spc="-240" strike="noStrike" u="none">
                <a:solidFill>
                  <a:srgbClr val="000000"/>
                </a:solidFill>
                <a:latin typeface="Noto Serif Display Bold"/>
              </a:rPr>
              <a:t>Use this presentation as a Google Slide template in 3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126638"/>
            <a:ext cx="4282593" cy="1749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799640" y="6203547"/>
            <a:ext cx="274071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1.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719714" y="7126638"/>
            <a:ext cx="4977321" cy="1749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80914" y="6203547"/>
            <a:ext cx="325492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3.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02395" y="7126638"/>
            <a:ext cx="3883210" cy="139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773644" y="6203547"/>
            <a:ext cx="274071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2.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37755" y="994063"/>
            <a:ext cx="8147098" cy="4790383"/>
          </a:xfrm>
          <a:custGeom>
            <a:avLst/>
            <a:gdLst/>
            <a:ahLst/>
            <a:cxnLst/>
            <a:rect r="r" b="b" t="t" l="l"/>
            <a:pathLst>
              <a:path h="4790383" w="8147098">
                <a:moveTo>
                  <a:pt x="0" y="0"/>
                </a:moveTo>
                <a:lnTo>
                  <a:pt x="8147098" y="0"/>
                </a:lnTo>
                <a:lnTo>
                  <a:pt x="8147098" y="4790384"/>
                </a:lnTo>
                <a:lnTo>
                  <a:pt x="0" y="4790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55611" y="737072"/>
            <a:ext cx="8147098" cy="4790383"/>
          </a:xfrm>
          <a:custGeom>
            <a:avLst/>
            <a:gdLst/>
            <a:ahLst/>
            <a:cxnLst/>
            <a:rect r="r" b="b" t="t" l="l"/>
            <a:pathLst>
              <a:path h="4790383" w="8147098">
                <a:moveTo>
                  <a:pt x="0" y="0"/>
                </a:moveTo>
                <a:lnTo>
                  <a:pt x="8147098" y="0"/>
                </a:lnTo>
                <a:lnTo>
                  <a:pt x="8147098" y="4790383"/>
                </a:lnTo>
                <a:lnTo>
                  <a:pt x="0" y="4790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159294" y="-881278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40353" y="-1636594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2747780" y="8020399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60" y="0"/>
                </a:lnTo>
                <a:lnTo>
                  <a:pt x="54955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556359" y="3956997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739086">
            <a:off x="11922010" y="3624613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514713" y="652248"/>
            <a:ext cx="12610691" cy="8118132"/>
          </a:xfrm>
          <a:custGeom>
            <a:avLst/>
            <a:gdLst/>
            <a:ahLst/>
            <a:cxnLst/>
            <a:rect r="r" b="b" t="t" l="l"/>
            <a:pathLst>
              <a:path h="8118132" w="12610691">
                <a:moveTo>
                  <a:pt x="0" y="0"/>
                </a:moveTo>
                <a:lnTo>
                  <a:pt x="12610691" y="0"/>
                </a:lnTo>
                <a:lnTo>
                  <a:pt x="12610691" y="8118133"/>
                </a:lnTo>
                <a:lnTo>
                  <a:pt x="0" y="81181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9930" y="901822"/>
            <a:ext cx="12610691" cy="8118132"/>
          </a:xfrm>
          <a:custGeom>
            <a:avLst/>
            <a:gdLst/>
            <a:ahLst/>
            <a:cxnLst/>
            <a:rect r="r" b="b" t="t" l="l"/>
            <a:pathLst>
              <a:path h="8118132" w="12610691">
                <a:moveTo>
                  <a:pt x="0" y="0"/>
                </a:moveTo>
                <a:lnTo>
                  <a:pt x="12610691" y="0"/>
                </a:lnTo>
                <a:lnTo>
                  <a:pt x="12610691" y="8118132"/>
                </a:lnTo>
                <a:lnTo>
                  <a:pt x="0" y="81181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311131"/>
            <a:ext cx="8591572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819"/>
              </a:lnSpc>
            </a:pPr>
            <a:r>
              <a:rPr lang="en-US" sz="6999" spc="-279">
                <a:solidFill>
                  <a:srgbClr val="000000"/>
                </a:solidFill>
                <a:latin typeface="Noto Serif Display Bold"/>
              </a:rPr>
              <a:t>Add an</a:t>
            </a:r>
          </a:p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>
                <a:solidFill>
                  <a:srgbClr val="000000"/>
                </a:solidFill>
                <a:latin typeface="Noto Serif Display Bold"/>
              </a:rPr>
              <a:t>Agenda Page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5047655"/>
            <a:ext cx="3028649" cy="1720492"/>
            <a:chOff x="0" y="0"/>
            <a:chExt cx="4038198" cy="229398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010866"/>
              <a:ext cx="4038198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57150"/>
              <a:ext cx="226183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7537808"/>
            <a:ext cx="3028649" cy="1720492"/>
            <a:chOff x="0" y="0"/>
            <a:chExt cx="4038198" cy="2293989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010866"/>
              <a:ext cx="4038198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57150"/>
              <a:ext cx="226183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04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009938" y="5047655"/>
            <a:ext cx="2989535" cy="1720492"/>
            <a:chOff x="0" y="0"/>
            <a:chExt cx="3986046" cy="229398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010866"/>
              <a:ext cx="3986046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95554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02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009938" y="7537808"/>
            <a:ext cx="2989535" cy="1720492"/>
            <a:chOff x="0" y="0"/>
            <a:chExt cx="3986046" cy="2293989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010866"/>
              <a:ext cx="3986046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95554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05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952062" y="5047655"/>
            <a:ext cx="2715736" cy="1720492"/>
            <a:chOff x="0" y="0"/>
            <a:chExt cx="3620981" cy="2293989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010866"/>
              <a:ext cx="3620981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-57150"/>
              <a:ext cx="95554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03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952062" y="7537808"/>
            <a:ext cx="2715736" cy="1720492"/>
            <a:chOff x="0" y="0"/>
            <a:chExt cx="3620981" cy="2293989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1010866"/>
              <a:ext cx="3620981" cy="12831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000000"/>
                  </a:solidFill>
                  <a:latin typeface="Now Light"/>
                </a:rPr>
                <a:t>WRITE AN AGENDA HERE.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-57150"/>
              <a:ext cx="955543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trike="noStrike" u="none">
                  <a:solidFill>
                    <a:srgbClr val="4374C8"/>
                  </a:solidFill>
                  <a:latin typeface="Now Light"/>
                </a:rPr>
                <a:t>06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16820059" y="2446511"/>
            <a:ext cx="718220" cy="4114800"/>
          </a:xfrm>
          <a:custGeom>
            <a:avLst/>
            <a:gdLst/>
            <a:ahLst/>
            <a:cxnLst/>
            <a:rect r="r" b="b" t="t" l="l"/>
            <a:pathLst>
              <a:path h="4114800" w="718220">
                <a:moveTo>
                  <a:pt x="0" y="0"/>
                </a:moveTo>
                <a:lnTo>
                  <a:pt x="718219" y="0"/>
                </a:lnTo>
                <a:lnTo>
                  <a:pt x="7182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4794640">
            <a:off x="5217133" y="-417892"/>
            <a:ext cx="1470957" cy="2140281"/>
          </a:xfrm>
          <a:custGeom>
            <a:avLst/>
            <a:gdLst/>
            <a:ahLst/>
            <a:cxnLst/>
            <a:rect r="r" b="b" t="t" l="l"/>
            <a:pathLst>
              <a:path h="2140281" w="1470957">
                <a:moveTo>
                  <a:pt x="0" y="0"/>
                </a:moveTo>
                <a:lnTo>
                  <a:pt x="1470957" y="0"/>
                </a:lnTo>
                <a:lnTo>
                  <a:pt x="1470957" y="2140281"/>
                </a:lnTo>
                <a:lnTo>
                  <a:pt x="0" y="21402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8908951">
            <a:off x="11628654" y="-2406557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-418809" y="-349157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07505" y="4256071"/>
            <a:ext cx="5957442" cy="5331910"/>
          </a:xfrm>
          <a:custGeom>
            <a:avLst/>
            <a:gdLst/>
            <a:ahLst/>
            <a:cxnLst/>
            <a:rect r="r" b="b" t="t" l="l"/>
            <a:pathLst>
              <a:path h="5331910" w="5957442">
                <a:moveTo>
                  <a:pt x="0" y="0"/>
                </a:moveTo>
                <a:lnTo>
                  <a:pt x="5957442" y="0"/>
                </a:lnTo>
                <a:lnTo>
                  <a:pt x="5957442" y="5331911"/>
                </a:lnTo>
                <a:lnTo>
                  <a:pt x="0" y="5331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739086">
            <a:off x="10776746" y="-388522"/>
            <a:ext cx="8226945" cy="9415674"/>
          </a:xfrm>
          <a:custGeom>
            <a:avLst/>
            <a:gdLst/>
            <a:ahLst/>
            <a:cxnLst/>
            <a:rect r="r" b="b" t="t" l="l"/>
            <a:pathLst>
              <a:path h="9415674" w="8226945">
                <a:moveTo>
                  <a:pt x="0" y="0"/>
                </a:moveTo>
                <a:lnTo>
                  <a:pt x="8226945" y="0"/>
                </a:lnTo>
                <a:lnTo>
                  <a:pt x="8226945" y="9415674"/>
                </a:lnTo>
                <a:lnTo>
                  <a:pt x="0" y="94156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9144000" y="1187704"/>
            <a:ext cx="7911624" cy="7911593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t="-38531" r="0" b="-11563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3401338"/>
            <a:ext cx="5562600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ontserrat"/>
              </a:rPr>
              <a:t>I'm Rain, and I'll be sharing with you my beautiful ideas. Follow me at @reallygreatsite to learn more.</a:t>
            </a:r>
            <a:r>
              <a:rPr lang="en-US" sz="2000">
                <a:solidFill>
                  <a:srgbClr val="000000"/>
                </a:solidFill>
                <a:latin typeface="Montserrat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587344"/>
            <a:ext cx="5902107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>
                <a:solidFill>
                  <a:srgbClr val="000000"/>
                </a:solidFill>
                <a:latin typeface="Noto Serif Display Bold"/>
              </a:rPr>
              <a:t>Hello there!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4928606" y="4392397"/>
            <a:ext cx="5957442" cy="5331910"/>
          </a:xfrm>
          <a:custGeom>
            <a:avLst/>
            <a:gdLst/>
            <a:ahLst/>
            <a:cxnLst/>
            <a:rect r="r" b="b" t="t" l="l"/>
            <a:pathLst>
              <a:path h="5331910" w="5957442">
                <a:moveTo>
                  <a:pt x="0" y="0"/>
                </a:moveTo>
                <a:lnTo>
                  <a:pt x="5957442" y="0"/>
                </a:lnTo>
                <a:lnTo>
                  <a:pt x="5957442" y="5331910"/>
                </a:lnTo>
                <a:lnTo>
                  <a:pt x="0" y="53319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86594" y="9587982"/>
            <a:ext cx="7315200" cy="1649245"/>
          </a:xfrm>
          <a:custGeom>
            <a:avLst/>
            <a:gdLst/>
            <a:ahLst/>
            <a:cxnLst/>
            <a:rect r="r" b="b" t="t" l="l"/>
            <a:pathLst>
              <a:path h="1649245" w="7315200">
                <a:moveTo>
                  <a:pt x="0" y="0"/>
                </a:moveTo>
                <a:lnTo>
                  <a:pt x="7315200" y="0"/>
                </a:lnTo>
                <a:lnTo>
                  <a:pt x="7315200" y="1649245"/>
                </a:lnTo>
                <a:lnTo>
                  <a:pt x="0" y="16492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977463">
            <a:off x="-1046782" y="-5365717"/>
            <a:ext cx="2961548" cy="10309184"/>
          </a:xfrm>
          <a:custGeom>
            <a:avLst/>
            <a:gdLst/>
            <a:ahLst/>
            <a:cxnLst/>
            <a:rect r="r" b="b" t="t" l="l"/>
            <a:pathLst>
              <a:path h="10309184" w="2961548">
                <a:moveTo>
                  <a:pt x="0" y="0"/>
                </a:moveTo>
                <a:lnTo>
                  <a:pt x="2961548" y="0"/>
                </a:lnTo>
                <a:lnTo>
                  <a:pt x="2961548" y="10309184"/>
                </a:lnTo>
                <a:lnTo>
                  <a:pt x="0" y="103091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907327" y="-1941830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1" y="0"/>
                </a:lnTo>
                <a:lnTo>
                  <a:pt x="3329291" y="3129534"/>
                </a:lnTo>
                <a:lnTo>
                  <a:pt x="0" y="31295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8488100">
            <a:off x="15430500" y="8610508"/>
            <a:ext cx="3657600" cy="1669196"/>
          </a:xfrm>
          <a:custGeom>
            <a:avLst/>
            <a:gdLst/>
            <a:ahLst/>
            <a:cxnLst/>
            <a:rect r="r" b="b" t="t" l="l"/>
            <a:pathLst>
              <a:path h="1669196" w="3657600">
                <a:moveTo>
                  <a:pt x="0" y="0"/>
                </a:moveTo>
                <a:lnTo>
                  <a:pt x="3657600" y="0"/>
                </a:lnTo>
                <a:lnTo>
                  <a:pt x="3657600" y="1669195"/>
                </a:lnTo>
                <a:lnTo>
                  <a:pt x="0" y="166919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739086">
            <a:off x="15587101" y="3400253"/>
            <a:ext cx="5401797" cy="6182314"/>
          </a:xfrm>
          <a:custGeom>
            <a:avLst/>
            <a:gdLst/>
            <a:ahLst/>
            <a:cxnLst/>
            <a:rect r="r" b="b" t="t" l="l"/>
            <a:pathLst>
              <a:path h="6182314" w="5401797">
                <a:moveTo>
                  <a:pt x="0" y="0"/>
                </a:moveTo>
                <a:lnTo>
                  <a:pt x="5401798" y="0"/>
                </a:lnTo>
                <a:lnTo>
                  <a:pt x="5401798" y="6182314"/>
                </a:lnTo>
                <a:lnTo>
                  <a:pt x="0" y="6182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789159" y="4805589"/>
            <a:ext cx="6482733" cy="7419437"/>
          </a:xfrm>
          <a:custGeom>
            <a:avLst/>
            <a:gdLst/>
            <a:ahLst/>
            <a:cxnLst/>
            <a:rect r="r" b="b" t="t" l="l"/>
            <a:pathLst>
              <a:path h="7419437" w="6482733">
                <a:moveTo>
                  <a:pt x="0" y="0"/>
                </a:moveTo>
                <a:lnTo>
                  <a:pt x="6482733" y="0"/>
                </a:lnTo>
                <a:lnTo>
                  <a:pt x="6482733" y="7419437"/>
                </a:lnTo>
                <a:lnTo>
                  <a:pt x="0" y="7419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74640" y="7465103"/>
            <a:ext cx="7315200" cy="3977640"/>
          </a:xfrm>
          <a:custGeom>
            <a:avLst/>
            <a:gdLst/>
            <a:ahLst/>
            <a:cxnLst/>
            <a:rect r="r" b="b" t="t" l="l"/>
            <a:pathLst>
              <a:path h="3977640" w="7315200">
                <a:moveTo>
                  <a:pt x="0" y="0"/>
                </a:moveTo>
                <a:lnTo>
                  <a:pt x="7315200" y="0"/>
                </a:lnTo>
                <a:lnTo>
                  <a:pt x="7315200" y="3977640"/>
                </a:lnTo>
                <a:lnTo>
                  <a:pt x="0" y="39776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422613" y="7641117"/>
            <a:ext cx="7315200" cy="3977640"/>
          </a:xfrm>
          <a:custGeom>
            <a:avLst/>
            <a:gdLst/>
            <a:ahLst/>
            <a:cxnLst/>
            <a:rect r="r" b="b" t="t" l="l"/>
            <a:pathLst>
              <a:path h="3977640" w="7315200">
                <a:moveTo>
                  <a:pt x="0" y="0"/>
                </a:moveTo>
                <a:lnTo>
                  <a:pt x="7315200" y="0"/>
                </a:lnTo>
                <a:lnTo>
                  <a:pt x="7315200" y="3977640"/>
                </a:lnTo>
                <a:lnTo>
                  <a:pt x="0" y="39776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4425" y="457919"/>
            <a:ext cx="7315200" cy="3324027"/>
          </a:xfrm>
          <a:custGeom>
            <a:avLst/>
            <a:gdLst/>
            <a:ahLst/>
            <a:cxnLst/>
            <a:rect r="r" b="b" t="t" l="l"/>
            <a:pathLst>
              <a:path h="3324027" w="7315200">
                <a:moveTo>
                  <a:pt x="0" y="0"/>
                </a:moveTo>
                <a:lnTo>
                  <a:pt x="7315200" y="0"/>
                </a:lnTo>
                <a:lnTo>
                  <a:pt x="7315200" y="3324027"/>
                </a:lnTo>
                <a:lnTo>
                  <a:pt x="0" y="33240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27969" y="731718"/>
            <a:ext cx="7315200" cy="3324027"/>
          </a:xfrm>
          <a:custGeom>
            <a:avLst/>
            <a:gdLst/>
            <a:ahLst/>
            <a:cxnLst/>
            <a:rect r="r" b="b" t="t" l="l"/>
            <a:pathLst>
              <a:path h="3324027" w="7315200">
                <a:moveTo>
                  <a:pt x="0" y="0"/>
                </a:moveTo>
                <a:lnTo>
                  <a:pt x="7315200" y="0"/>
                </a:lnTo>
                <a:lnTo>
                  <a:pt x="7315200" y="3324027"/>
                </a:lnTo>
                <a:lnTo>
                  <a:pt x="0" y="33240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85569" y="4008120"/>
            <a:ext cx="8716862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Add a</a:t>
            </a:r>
          </a:p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Section Header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10739086">
            <a:off x="-2162638" y="-2203532"/>
            <a:ext cx="3595307" cy="4114800"/>
          </a:xfrm>
          <a:custGeom>
            <a:avLst/>
            <a:gdLst/>
            <a:ahLst/>
            <a:cxnLst/>
            <a:rect r="r" b="b" t="t" l="l"/>
            <a:pathLst>
              <a:path h="4114800" w="3595307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929476" y="1028700"/>
            <a:ext cx="2429048" cy="927455"/>
          </a:xfrm>
          <a:custGeom>
            <a:avLst/>
            <a:gdLst/>
            <a:ahLst/>
            <a:cxnLst/>
            <a:rect r="r" b="b" t="t" l="l"/>
            <a:pathLst>
              <a:path h="927455" w="2429048">
                <a:moveTo>
                  <a:pt x="0" y="0"/>
                </a:moveTo>
                <a:lnTo>
                  <a:pt x="2429048" y="0"/>
                </a:lnTo>
                <a:lnTo>
                  <a:pt x="2429048" y="927455"/>
                </a:lnTo>
                <a:lnTo>
                  <a:pt x="0" y="9274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1060755" y="-2172004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1784" y="6609121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910553" y="457919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494234" y="8110226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553170" y="2217470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49"/>
                </a:lnTo>
                <a:lnTo>
                  <a:pt x="0" y="182744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893573" y="7216518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6" y="0"/>
                </a:lnTo>
                <a:lnTo>
                  <a:pt x="43774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59443" y="-2096507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0" y="0"/>
                </a:moveTo>
                <a:lnTo>
                  <a:pt x="4377446" y="0"/>
                </a:lnTo>
                <a:lnTo>
                  <a:pt x="43774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373351">
            <a:off x="2367454" y="4547580"/>
            <a:ext cx="3568342" cy="1641437"/>
          </a:xfrm>
          <a:custGeom>
            <a:avLst/>
            <a:gdLst/>
            <a:ahLst/>
            <a:cxnLst/>
            <a:rect r="r" b="b" t="t" l="l"/>
            <a:pathLst>
              <a:path h="1641437" w="3568342">
                <a:moveTo>
                  <a:pt x="0" y="0"/>
                </a:moveTo>
                <a:lnTo>
                  <a:pt x="3568342" y="0"/>
                </a:lnTo>
                <a:lnTo>
                  <a:pt x="3568342" y="1641437"/>
                </a:lnTo>
                <a:lnTo>
                  <a:pt x="0" y="16414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215818" y="3918251"/>
            <a:ext cx="1930484" cy="3094965"/>
          </a:xfrm>
          <a:custGeom>
            <a:avLst/>
            <a:gdLst/>
            <a:ahLst/>
            <a:cxnLst/>
            <a:rect r="r" b="b" t="t" l="l"/>
            <a:pathLst>
              <a:path h="3094965" w="1930484">
                <a:moveTo>
                  <a:pt x="0" y="0"/>
                </a:moveTo>
                <a:lnTo>
                  <a:pt x="1930484" y="0"/>
                </a:lnTo>
                <a:lnTo>
                  <a:pt x="1930484" y="3094965"/>
                </a:lnTo>
                <a:lnTo>
                  <a:pt x="0" y="30949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56887" y="3979810"/>
            <a:ext cx="3211942" cy="2645472"/>
          </a:xfrm>
          <a:custGeom>
            <a:avLst/>
            <a:gdLst/>
            <a:ahLst/>
            <a:cxnLst/>
            <a:rect r="r" b="b" t="t" l="l"/>
            <a:pathLst>
              <a:path h="2645472" w="3211942">
                <a:moveTo>
                  <a:pt x="0" y="0"/>
                </a:moveTo>
                <a:lnTo>
                  <a:pt x="3211942" y="0"/>
                </a:lnTo>
                <a:lnTo>
                  <a:pt x="3211942" y="2645473"/>
                </a:lnTo>
                <a:lnTo>
                  <a:pt x="0" y="26454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442142" y="3735356"/>
            <a:ext cx="3041432" cy="2706874"/>
          </a:xfrm>
          <a:custGeom>
            <a:avLst/>
            <a:gdLst/>
            <a:ahLst/>
            <a:cxnLst/>
            <a:rect r="r" b="b" t="t" l="l"/>
            <a:pathLst>
              <a:path h="2706874" w="3041432">
                <a:moveTo>
                  <a:pt x="0" y="0"/>
                </a:moveTo>
                <a:lnTo>
                  <a:pt x="3041432" y="0"/>
                </a:lnTo>
                <a:lnTo>
                  <a:pt x="3041432" y="2706875"/>
                </a:lnTo>
                <a:lnTo>
                  <a:pt x="0" y="27068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447142" y="4240618"/>
            <a:ext cx="2963729" cy="2467978"/>
          </a:xfrm>
          <a:custGeom>
            <a:avLst/>
            <a:gdLst/>
            <a:ahLst/>
            <a:cxnLst/>
            <a:rect r="r" b="b" t="t" l="l"/>
            <a:pathLst>
              <a:path h="2467978" w="2963729">
                <a:moveTo>
                  <a:pt x="0" y="0"/>
                </a:moveTo>
                <a:lnTo>
                  <a:pt x="2963728" y="0"/>
                </a:lnTo>
                <a:lnTo>
                  <a:pt x="2963728" y="2467978"/>
                </a:lnTo>
                <a:lnTo>
                  <a:pt x="0" y="246797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42323" y="3787726"/>
            <a:ext cx="2325153" cy="2711548"/>
          </a:xfrm>
          <a:custGeom>
            <a:avLst/>
            <a:gdLst/>
            <a:ahLst/>
            <a:cxnLst/>
            <a:rect r="r" b="b" t="t" l="l"/>
            <a:pathLst>
              <a:path h="2711548" w="2325153">
                <a:moveTo>
                  <a:pt x="0" y="0"/>
                </a:moveTo>
                <a:lnTo>
                  <a:pt x="2325153" y="0"/>
                </a:lnTo>
                <a:lnTo>
                  <a:pt x="2325153" y="2711548"/>
                </a:lnTo>
                <a:lnTo>
                  <a:pt x="0" y="27115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320762" y="1440125"/>
            <a:ext cx="11646475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Write your topic or idea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139412" y="8362279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88723" y="7553853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45331" y="8344531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940764" y="7571601"/>
            <a:ext cx="40441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297371" y="8362279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804103" y="7571601"/>
            <a:ext cx="400159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000000"/>
                </a:solidFill>
                <a:latin typeface="Now Light"/>
              </a:rPr>
              <a:t>ADD A MAIN POINT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-10716456">
            <a:off x="-821491" y="881"/>
            <a:ext cx="3329291" cy="3129533"/>
          </a:xfrm>
          <a:custGeom>
            <a:avLst/>
            <a:gdLst/>
            <a:ahLst/>
            <a:cxnLst/>
            <a:rect r="r" b="b" t="t" l="l"/>
            <a:pathLst>
              <a:path h="3129533" w="3329291">
                <a:moveTo>
                  <a:pt x="0" y="0"/>
                </a:moveTo>
                <a:lnTo>
                  <a:pt x="3329290" y="0"/>
                </a:lnTo>
                <a:lnTo>
                  <a:pt x="3329290" y="3129533"/>
                </a:lnTo>
                <a:lnTo>
                  <a:pt x="0" y="31295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894912" y="5453878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6" y="0"/>
                </a:lnTo>
                <a:lnTo>
                  <a:pt x="4786176" y="1827450"/>
                </a:lnTo>
                <a:lnTo>
                  <a:pt x="0" y="18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00840" y="3596927"/>
            <a:ext cx="7363108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Write Your</a:t>
            </a:r>
          </a:p>
          <a:p>
            <a:pPr algn="ctr" marL="0" indent="0" lvl="0">
              <a:lnSpc>
                <a:spcPts val="8819"/>
              </a:lnSpc>
              <a:spcBef>
                <a:spcPct val="0"/>
              </a:spcBef>
            </a:pPr>
            <a:r>
              <a:rPr lang="en-US" sz="6999" spc="-279" strike="noStrike" u="none">
                <a:solidFill>
                  <a:srgbClr val="000000"/>
                </a:solidFill>
                <a:latin typeface="Noto Serif Display Bold"/>
              </a:rPr>
              <a:t>Topic or Idea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710135" y="6302725"/>
            <a:ext cx="6744517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793498" y="131450"/>
            <a:ext cx="6502739" cy="10194343"/>
          </a:xfrm>
          <a:custGeom>
            <a:avLst/>
            <a:gdLst/>
            <a:ahLst/>
            <a:cxnLst/>
            <a:rect r="r" b="b" t="t" l="l"/>
            <a:pathLst>
              <a:path h="10194343" w="6502739">
                <a:moveTo>
                  <a:pt x="0" y="0"/>
                </a:moveTo>
                <a:lnTo>
                  <a:pt x="6502739" y="0"/>
                </a:lnTo>
                <a:lnTo>
                  <a:pt x="6502739" y="10194343"/>
                </a:lnTo>
                <a:lnTo>
                  <a:pt x="0" y="101943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137257" y="402969"/>
            <a:ext cx="6502739" cy="10194343"/>
          </a:xfrm>
          <a:custGeom>
            <a:avLst/>
            <a:gdLst/>
            <a:ahLst/>
            <a:cxnLst/>
            <a:rect r="r" b="b" t="t" l="l"/>
            <a:pathLst>
              <a:path h="10194343" w="6502739">
                <a:moveTo>
                  <a:pt x="0" y="0"/>
                </a:moveTo>
                <a:lnTo>
                  <a:pt x="6502739" y="0"/>
                </a:lnTo>
                <a:lnTo>
                  <a:pt x="6502739" y="10194343"/>
                </a:lnTo>
                <a:lnTo>
                  <a:pt x="0" y="101943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31791" y="131450"/>
            <a:ext cx="4786177" cy="1827449"/>
          </a:xfrm>
          <a:custGeom>
            <a:avLst/>
            <a:gdLst/>
            <a:ahLst/>
            <a:cxnLst/>
            <a:rect r="r" b="b" t="t" l="l"/>
            <a:pathLst>
              <a:path h="1827449" w="4786177">
                <a:moveTo>
                  <a:pt x="0" y="0"/>
                </a:moveTo>
                <a:lnTo>
                  <a:pt x="4786177" y="0"/>
                </a:lnTo>
                <a:lnTo>
                  <a:pt x="4786177" y="1827449"/>
                </a:lnTo>
                <a:lnTo>
                  <a:pt x="0" y="18274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297376" y="8004796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90800" y="-1460826"/>
            <a:ext cx="5495559" cy="4114800"/>
          </a:xfrm>
          <a:custGeom>
            <a:avLst/>
            <a:gdLst/>
            <a:ahLst/>
            <a:cxnLst/>
            <a:rect r="r" b="b" t="t" l="l"/>
            <a:pathLst>
              <a:path h="4114800" w="5495559">
                <a:moveTo>
                  <a:pt x="0" y="0"/>
                </a:moveTo>
                <a:lnTo>
                  <a:pt x="5495559" y="0"/>
                </a:lnTo>
                <a:lnTo>
                  <a:pt x="54955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256760" y="8781205"/>
            <a:ext cx="7315200" cy="3338391"/>
          </a:xfrm>
          <a:custGeom>
            <a:avLst/>
            <a:gdLst/>
            <a:ahLst/>
            <a:cxnLst/>
            <a:rect r="r" b="b" t="t" l="l"/>
            <a:pathLst>
              <a:path h="3338391" w="7315200">
                <a:moveTo>
                  <a:pt x="0" y="0"/>
                </a:moveTo>
                <a:lnTo>
                  <a:pt x="7315200" y="0"/>
                </a:lnTo>
                <a:lnTo>
                  <a:pt x="7315200" y="3338391"/>
                </a:lnTo>
                <a:lnTo>
                  <a:pt x="0" y="33383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DAFwR4Hb2PA</dc:identifier>
  <dcterms:modified xsi:type="dcterms:W3CDTF">2011-08-01T06:04:30Z</dcterms:modified>
  <cp:revision>1</cp:revision>
  <dc:title>Copia de Middle School Biology Activities to Celebrate World Evolution Day Playful Minimal Educational Presentation</dc:title>
</cp:coreProperties>
</file>