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Butcherman Caps" charset="1" panose="02000000000000000000"/>
      <p:regular r:id="rId10"/>
    </p:embeddedFont>
    <p:embeddedFont>
      <p:font typeface="Barlow SemiCondensed" charset="1" panose="00000506000000000000"/>
      <p:regular r:id="rId11"/>
    </p:embeddedFont>
    <p:embeddedFont>
      <p:font typeface="Barlow SemiCondensed Bold" charset="1" panose="00000806000000000000"/>
      <p:regular r:id="rId12"/>
    </p:embeddedFont>
    <p:embeddedFont>
      <p:font typeface="Barlow SemiCondensed Italics" charset="1" panose="00000506000000000000"/>
      <p:regular r:id="rId13"/>
    </p:embeddedFont>
    <p:embeddedFont>
      <p:font typeface="Barlow SemiCondensed Bold Italics" charset="1" panose="00000806000000000000"/>
      <p:regular r:id="rId14"/>
    </p:embeddedFont>
    <p:embeddedFont>
      <p:font typeface="Barlow SemiCondensed Thin" charset="1" panose="00000306000000000000"/>
      <p:regular r:id="rId15"/>
    </p:embeddedFont>
    <p:embeddedFont>
      <p:font typeface="Barlow SemiCondensed Thin Italics" charset="1" panose="00000306000000000000"/>
      <p:regular r:id="rId16"/>
    </p:embeddedFont>
    <p:embeddedFont>
      <p:font typeface="Barlow SemiCondensed Medium" charset="1" panose="00000606000000000000"/>
      <p:regular r:id="rId17"/>
    </p:embeddedFont>
    <p:embeddedFont>
      <p:font typeface="Barlow SemiCondensed Medium Italics" charset="1" panose="00000606000000000000"/>
      <p:regular r:id="rId18"/>
    </p:embeddedFont>
    <p:embeddedFont>
      <p:font typeface="Barlow SemiCondensed Semi-Bold" charset="1" panose="00000706000000000000"/>
      <p:regular r:id="rId19"/>
    </p:embeddedFont>
    <p:embeddedFont>
      <p:font typeface="Barlow SemiCondensed Semi-Bold Italics" charset="1" panose="00000706000000000000"/>
      <p:regular r:id="rId20"/>
    </p:embeddedFont>
    <p:embeddedFont>
      <p:font typeface="Barlow SemiCondensed Heavy" charset="1" panose="00000A06000000000000"/>
      <p:regular r:id="rId21"/>
    </p:embeddedFont>
    <p:embeddedFont>
      <p:font typeface="Barlow SemiCondensed Heavy Italics" charset="1" panose="00000A06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slides/slide1.xml" Type="http://schemas.openxmlformats.org/officeDocument/2006/relationships/slide"/><Relationship Id="rId24" Target="slides/slide2.xml" Type="http://schemas.openxmlformats.org/officeDocument/2006/relationships/slide"/><Relationship Id="rId25" Target="slides/slide3.xml" Type="http://schemas.openxmlformats.org/officeDocument/2006/relationships/slide"/><Relationship Id="rId26" Target="slides/slide4.xml" Type="http://schemas.openxmlformats.org/officeDocument/2006/relationships/slide"/><Relationship Id="rId27" Target="slides/slide5.xml" Type="http://schemas.openxmlformats.org/officeDocument/2006/relationships/slide"/><Relationship Id="rId28" Target="slides/slide6.xml" Type="http://schemas.openxmlformats.org/officeDocument/2006/relationships/slide"/><Relationship Id="rId29" Target="slides/slide7.xml" Type="http://schemas.openxmlformats.org/officeDocument/2006/relationships/slide"/><Relationship Id="rId3" Target="viewProps.xml" Type="http://schemas.openxmlformats.org/officeDocument/2006/relationships/viewProps"/><Relationship Id="rId30" Target="slides/slide8.xml" Type="http://schemas.openxmlformats.org/officeDocument/2006/relationships/slide"/><Relationship Id="rId31" Target="slides/slide9.xml" Type="http://schemas.openxmlformats.org/officeDocument/2006/relationships/slide"/><Relationship Id="rId32" Target="slides/slide10.xml" Type="http://schemas.openxmlformats.org/officeDocument/2006/relationships/slide"/><Relationship Id="rId33" Target="slides/slide11.xml" Type="http://schemas.openxmlformats.org/officeDocument/2006/relationships/slide"/><Relationship Id="rId34" Target="slides/slide12.xml" Type="http://schemas.openxmlformats.org/officeDocument/2006/relationships/slide"/><Relationship Id="rId35" Target="slides/slide13.xml" Type="http://schemas.openxmlformats.org/officeDocument/2006/relationships/slide"/><Relationship Id="rId36" Target="slides/slide14.xml" Type="http://schemas.openxmlformats.org/officeDocument/2006/relationships/slide"/><Relationship Id="rId37" Target="slides/slide15.xml" Type="http://schemas.openxmlformats.org/officeDocument/2006/relationships/slide"/><Relationship Id="rId38" Target="slides/slide16.xml" Type="http://schemas.openxmlformats.org/officeDocument/2006/relationships/slide"/><Relationship Id="rId39" Target="slides/slide17.xml" Type="http://schemas.openxmlformats.org/officeDocument/2006/relationships/slide"/><Relationship Id="rId4" Target="theme/theme1.xml" Type="http://schemas.openxmlformats.org/officeDocument/2006/relationships/theme"/><Relationship Id="rId40" Target="slides/slide18.xml" Type="http://schemas.openxmlformats.org/officeDocument/2006/relationships/slide"/><Relationship Id="rId41" Target="slides/slide19.xml" Type="http://schemas.openxmlformats.org/officeDocument/2006/relationships/slide"/><Relationship Id="rId42" Target="slides/slide20.xml" Type="http://schemas.openxmlformats.org/officeDocument/2006/relationships/slide"/><Relationship Id="rId43" Target="slides/slide21.xml" Type="http://schemas.openxmlformats.org/officeDocument/2006/relationships/slide"/><Relationship Id="rId44" Target="slides/slide22.xml" Type="http://schemas.openxmlformats.org/officeDocument/2006/relationships/slide"/><Relationship Id="rId45" Target="slides/slide23.xml" Type="http://schemas.openxmlformats.org/officeDocument/2006/relationships/slide"/><Relationship Id="rId46" Target="slides/slide24.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1.jpeg" Type="http://schemas.openxmlformats.org/officeDocument/2006/relationships/image"/><Relationship Id="rId3" Target="../media/image102.jpeg" Type="http://schemas.openxmlformats.org/officeDocument/2006/relationships/image"/><Relationship Id="rId4" Target="../media/image103.jpeg" Type="http://schemas.openxmlformats.org/officeDocument/2006/relationships/image"/><Relationship Id="rId5" Target="../media/image104.png" Type="http://schemas.openxmlformats.org/officeDocument/2006/relationships/image"/><Relationship Id="rId6" Target="../media/image105.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4.png" Type="http://schemas.openxmlformats.org/officeDocument/2006/relationships/image"/><Relationship Id="rId11" Target="../media/image115.svg" Type="http://schemas.openxmlformats.org/officeDocument/2006/relationships/image"/><Relationship Id="rId12" Target="../media/image116.png" Type="http://schemas.openxmlformats.org/officeDocument/2006/relationships/image"/><Relationship Id="rId13" Target="../media/image117.svg" Type="http://schemas.openxmlformats.org/officeDocument/2006/relationships/image"/><Relationship Id="rId14" Target="../media/image118.png" Type="http://schemas.openxmlformats.org/officeDocument/2006/relationships/image"/><Relationship Id="rId15" Target="../media/image119.svg" Type="http://schemas.openxmlformats.org/officeDocument/2006/relationships/image"/><Relationship Id="rId16" Target="../media/image120.png" Type="http://schemas.openxmlformats.org/officeDocument/2006/relationships/image"/><Relationship Id="rId17" Target="../media/image121.svg" Type="http://schemas.openxmlformats.org/officeDocument/2006/relationships/image"/><Relationship Id="rId18" Target="../media/image122.png" Type="http://schemas.openxmlformats.org/officeDocument/2006/relationships/image"/><Relationship Id="rId19" Target="../media/image123.svg" Type="http://schemas.openxmlformats.org/officeDocument/2006/relationships/image"/><Relationship Id="rId2" Target="../media/image106.png" Type="http://schemas.openxmlformats.org/officeDocument/2006/relationships/image"/><Relationship Id="rId3" Target="../media/image107.svg" Type="http://schemas.openxmlformats.org/officeDocument/2006/relationships/image"/><Relationship Id="rId4" Target="../media/image108.png" Type="http://schemas.openxmlformats.org/officeDocument/2006/relationships/image"/><Relationship Id="rId5" Target="../media/image109.svg" Type="http://schemas.openxmlformats.org/officeDocument/2006/relationships/image"/><Relationship Id="rId6" Target="../media/image110.png" Type="http://schemas.openxmlformats.org/officeDocument/2006/relationships/image"/><Relationship Id="rId7" Target="../media/image111.svg" Type="http://schemas.openxmlformats.org/officeDocument/2006/relationships/image"/><Relationship Id="rId8" Target="../media/image112.png" Type="http://schemas.openxmlformats.org/officeDocument/2006/relationships/image"/><Relationship Id="rId9" Target="../media/image113.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12" Target="../media/image128.png" Type="http://schemas.openxmlformats.org/officeDocument/2006/relationships/image"/><Relationship Id="rId13" Target="../media/image129.svg" Type="http://schemas.openxmlformats.org/officeDocument/2006/relationships/image"/><Relationship Id="rId14" Target="../media/image130.png" Type="http://schemas.openxmlformats.org/officeDocument/2006/relationships/image"/><Relationship Id="rId15" Target="../media/image131.svg" Type="http://schemas.openxmlformats.org/officeDocument/2006/relationships/image"/><Relationship Id="rId2" Target="../media/image124.png" Type="http://schemas.openxmlformats.org/officeDocument/2006/relationships/image"/><Relationship Id="rId3" Target="../media/image125.svg" Type="http://schemas.openxmlformats.org/officeDocument/2006/relationships/image"/><Relationship Id="rId4" Target="../media/image126.png" Type="http://schemas.openxmlformats.org/officeDocument/2006/relationships/image"/><Relationship Id="rId5" Target="../media/image127.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6.png" Type="http://schemas.openxmlformats.org/officeDocument/2006/relationships/image"/><Relationship Id="rId11" Target="../media/image127.svg" Type="http://schemas.openxmlformats.org/officeDocument/2006/relationships/image"/><Relationship Id="rId12" Target="../media/image138.png" Type="http://schemas.openxmlformats.org/officeDocument/2006/relationships/image"/><Relationship Id="rId13" Target="../media/image139.svg" Type="http://schemas.openxmlformats.org/officeDocument/2006/relationships/image"/><Relationship Id="rId14" Target="../media/image140.png" Type="http://schemas.openxmlformats.org/officeDocument/2006/relationships/image"/><Relationship Id="rId15" Target="../media/image141.svg" Type="http://schemas.openxmlformats.org/officeDocument/2006/relationships/image"/><Relationship Id="rId16" Target="../media/image142.png" Type="http://schemas.openxmlformats.org/officeDocument/2006/relationships/image"/><Relationship Id="rId17" Target="../media/image143.svg" Type="http://schemas.openxmlformats.org/officeDocument/2006/relationships/image"/><Relationship Id="rId18" Target="../media/image144.png" Type="http://schemas.openxmlformats.org/officeDocument/2006/relationships/image"/><Relationship Id="rId19" Target="../media/image145.svg" Type="http://schemas.openxmlformats.org/officeDocument/2006/relationships/image"/><Relationship Id="rId2" Target="../media/image132.png" Type="http://schemas.openxmlformats.org/officeDocument/2006/relationships/image"/><Relationship Id="rId3" Target="../media/image133.svg" Type="http://schemas.openxmlformats.org/officeDocument/2006/relationships/image"/><Relationship Id="rId4" Target="../media/image134.png" Type="http://schemas.openxmlformats.org/officeDocument/2006/relationships/image"/><Relationship Id="rId5" Target="../media/image135.svg" Type="http://schemas.openxmlformats.org/officeDocument/2006/relationships/image"/><Relationship Id="rId6" Target="../media/image136.png" Type="http://schemas.openxmlformats.org/officeDocument/2006/relationships/image"/><Relationship Id="rId7" Target="../media/image137.svg" Type="http://schemas.openxmlformats.org/officeDocument/2006/relationships/image"/><Relationship Id="rId8" Target="../media/image124.png" Type="http://schemas.openxmlformats.org/officeDocument/2006/relationships/image"/><Relationship Id="rId9" Target="../media/image125.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4.svg" Type="http://schemas.openxmlformats.org/officeDocument/2006/relationships/image"/><Relationship Id="rId11" Target="../media/image99.png" Type="http://schemas.openxmlformats.org/officeDocument/2006/relationships/image"/><Relationship Id="rId12" Target="../media/image100.svg" Type="http://schemas.openxmlformats.org/officeDocument/2006/relationships/image"/><Relationship Id="rId13" Target="../media/image49.png" Type="http://schemas.openxmlformats.org/officeDocument/2006/relationships/image"/><Relationship Id="rId14" Target="../media/image50.svg" Type="http://schemas.openxmlformats.org/officeDocument/2006/relationships/image"/><Relationship Id="rId15" Target="../media/image155.png" Type="http://schemas.openxmlformats.org/officeDocument/2006/relationships/image"/><Relationship Id="rId16" Target="../media/image156.svg" Type="http://schemas.openxmlformats.org/officeDocument/2006/relationships/image"/><Relationship Id="rId17" Target="../media/image122.png" Type="http://schemas.openxmlformats.org/officeDocument/2006/relationships/image"/><Relationship Id="rId18" Target="../media/image123.svg" Type="http://schemas.openxmlformats.org/officeDocument/2006/relationships/image"/><Relationship Id="rId2" Target="../media/image146.png" Type="http://schemas.openxmlformats.org/officeDocument/2006/relationships/image"/><Relationship Id="rId3" Target="../media/image147.svg" Type="http://schemas.openxmlformats.org/officeDocument/2006/relationships/image"/><Relationship Id="rId4" Target="../media/image148.png" Type="http://schemas.openxmlformats.org/officeDocument/2006/relationships/image"/><Relationship Id="rId5" Target="../media/image149.svg" Type="http://schemas.openxmlformats.org/officeDocument/2006/relationships/image"/><Relationship Id="rId6" Target="../media/image150.jpeg" Type="http://schemas.openxmlformats.org/officeDocument/2006/relationships/image"/><Relationship Id="rId7" Target="../media/image151.png" Type="http://schemas.openxmlformats.org/officeDocument/2006/relationships/image"/><Relationship Id="rId8" Target="../media/image152.svg" Type="http://schemas.openxmlformats.org/officeDocument/2006/relationships/image"/><Relationship Id="rId9" Target="../media/image153.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9.png" Type="http://schemas.openxmlformats.org/officeDocument/2006/relationships/image"/><Relationship Id="rId11" Target="../media/image100.svg" Type="http://schemas.openxmlformats.org/officeDocument/2006/relationships/image"/><Relationship Id="rId12" Target="../media/image159.png" Type="http://schemas.openxmlformats.org/officeDocument/2006/relationships/image"/><Relationship Id="rId13" Target="../media/image160.svg" Type="http://schemas.openxmlformats.org/officeDocument/2006/relationships/image"/><Relationship Id="rId2" Target="../media/image157.png" Type="http://schemas.openxmlformats.org/officeDocument/2006/relationships/image"/><Relationship Id="rId3" Target="../media/image158.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 Id="rId8" Target="../media/image37.png" Type="http://schemas.openxmlformats.org/officeDocument/2006/relationships/image"/><Relationship Id="rId9" Target="../media/image38.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83.png" Type="http://schemas.openxmlformats.org/officeDocument/2006/relationships/image"/><Relationship Id="rId13" Target="../media/image84.svg" Type="http://schemas.openxmlformats.org/officeDocument/2006/relationships/image"/><Relationship Id="rId14" Target="../media/image7.png" Type="http://schemas.openxmlformats.org/officeDocument/2006/relationships/image"/><Relationship Id="rId15" Target="../media/image8.svg" Type="http://schemas.openxmlformats.org/officeDocument/2006/relationships/image"/><Relationship Id="rId2" Target="../media/image99.png" Type="http://schemas.openxmlformats.org/officeDocument/2006/relationships/image"/><Relationship Id="rId3" Target="../media/image100.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161.png" Type="http://schemas.openxmlformats.org/officeDocument/2006/relationships/image"/><Relationship Id="rId7" Target="../media/image162.svg" Type="http://schemas.openxmlformats.org/officeDocument/2006/relationships/image"/><Relationship Id="rId8" Target="../media/image45.png" Type="http://schemas.openxmlformats.org/officeDocument/2006/relationships/image"/><Relationship Id="rId9" Target="../media/image46.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1.svg" Type="http://schemas.openxmlformats.org/officeDocument/2006/relationships/image"/><Relationship Id="rId11" Target="../media/image172.png" Type="http://schemas.openxmlformats.org/officeDocument/2006/relationships/image"/><Relationship Id="rId12" Target="../media/image173.svg" Type="http://schemas.openxmlformats.org/officeDocument/2006/relationships/image"/><Relationship Id="rId13" Target="../media/image174.png" Type="http://schemas.openxmlformats.org/officeDocument/2006/relationships/image"/><Relationship Id="rId14" Target="../media/image175.svg" Type="http://schemas.openxmlformats.org/officeDocument/2006/relationships/image"/><Relationship Id="rId15" Target="../media/image19.png" Type="http://schemas.openxmlformats.org/officeDocument/2006/relationships/image"/><Relationship Id="rId16" Target="../media/image20.svg" Type="http://schemas.openxmlformats.org/officeDocument/2006/relationships/image"/><Relationship Id="rId2" Target="../media/image163.jpeg" Type="http://schemas.openxmlformats.org/officeDocument/2006/relationships/image"/><Relationship Id="rId3" Target="../media/image164.png" Type="http://schemas.openxmlformats.org/officeDocument/2006/relationships/image"/><Relationship Id="rId4" Target="../media/image165.svg" Type="http://schemas.openxmlformats.org/officeDocument/2006/relationships/image"/><Relationship Id="rId5" Target="../media/image166.png" Type="http://schemas.openxmlformats.org/officeDocument/2006/relationships/image"/><Relationship Id="rId6" Target="../media/image167.svg" Type="http://schemas.openxmlformats.org/officeDocument/2006/relationships/image"/><Relationship Id="rId7" Target="../media/image168.png" Type="http://schemas.openxmlformats.org/officeDocument/2006/relationships/image"/><Relationship Id="rId8" Target="../media/image169.svg" Type="http://schemas.openxmlformats.org/officeDocument/2006/relationships/image"/><Relationship Id="rId9" Target="../media/image170.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2.png" Type="http://schemas.openxmlformats.org/officeDocument/2006/relationships/image"/><Relationship Id="rId11" Target="../media/image183.svg" Type="http://schemas.openxmlformats.org/officeDocument/2006/relationships/image"/><Relationship Id="rId12" Target="../media/image184.png" Type="http://schemas.openxmlformats.org/officeDocument/2006/relationships/image"/><Relationship Id="rId13" Target="../media/image185.svg" Type="http://schemas.openxmlformats.org/officeDocument/2006/relationships/image"/><Relationship Id="rId2" Target="../media/image176.png" Type="http://schemas.openxmlformats.org/officeDocument/2006/relationships/image"/><Relationship Id="rId3" Target="../media/image177.svg" Type="http://schemas.openxmlformats.org/officeDocument/2006/relationships/image"/><Relationship Id="rId4" Target="../media/image178.png" Type="http://schemas.openxmlformats.org/officeDocument/2006/relationships/image"/><Relationship Id="rId5" Target="../media/image179.svg" Type="http://schemas.openxmlformats.org/officeDocument/2006/relationships/image"/><Relationship Id="rId6" Target="../media/image159.png" Type="http://schemas.openxmlformats.org/officeDocument/2006/relationships/image"/><Relationship Id="rId7" Target="../media/image160.svg" Type="http://schemas.openxmlformats.org/officeDocument/2006/relationships/image"/><Relationship Id="rId8" Target="../media/image180.png" Type="http://schemas.openxmlformats.org/officeDocument/2006/relationships/image"/><Relationship Id="rId9" Target="../media/image181.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4.svg" Type="http://schemas.openxmlformats.org/officeDocument/2006/relationships/image"/><Relationship Id="rId11" Target="../media/image159.png" Type="http://schemas.openxmlformats.org/officeDocument/2006/relationships/image"/><Relationship Id="rId12" Target="../media/image160.svg" Type="http://schemas.openxmlformats.org/officeDocument/2006/relationships/image"/><Relationship Id="rId2" Target="../media/image186.jpeg" Type="http://schemas.openxmlformats.org/officeDocument/2006/relationships/image"/><Relationship Id="rId3" Target="../media/image187.png" Type="http://schemas.openxmlformats.org/officeDocument/2006/relationships/image"/><Relationship Id="rId4" Target="../media/image188.svg" Type="http://schemas.openxmlformats.org/officeDocument/2006/relationships/image"/><Relationship Id="rId5" Target="../media/image189.png" Type="http://schemas.openxmlformats.org/officeDocument/2006/relationships/image"/><Relationship Id="rId6" Target="../media/image190.svg" Type="http://schemas.openxmlformats.org/officeDocument/2006/relationships/image"/><Relationship Id="rId7" Target="../media/image191.png" Type="http://schemas.openxmlformats.org/officeDocument/2006/relationships/image"/><Relationship Id="rId8" Target="../media/image192.svg" Type="http://schemas.openxmlformats.org/officeDocument/2006/relationships/image"/><Relationship Id="rId9" Target="../media/image19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1.png" Type="http://schemas.openxmlformats.org/officeDocument/2006/relationships/image"/><Relationship Id="rId11" Target="../media/image202.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85.png" Type="http://schemas.openxmlformats.org/officeDocument/2006/relationships/image"/><Relationship Id="rId15" Target="../media/image86.svg" Type="http://schemas.openxmlformats.org/officeDocument/2006/relationships/image"/><Relationship Id="rId16" Target="../media/image1.png" Type="http://schemas.openxmlformats.org/officeDocument/2006/relationships/image"/><Relationship Id="rId17" Target="../media/image2.svg" Type="http://schemas.openxmlformats.org/officeDocument/2006/relationships/image"/><Relationship Id="rId2" Target="../media/image195.png" Type="http://schemas.openxmlformats.org/officeDocument/2006/relationships/image"/><Relationship Id="rId3" Target="../media/image196.svg" Type="http://schemas.openxmlformats.org/officeDocument/2006/relationships/image"/><Relationship Id="rId4" Target="../media/image197.png" Type="http://schemas.openxmlformats.org/officeDocument/2006/relationships/image"/><Relationship Id="rId5" Target="../media/image198.svg" Type="http://schemas.openxmlformats.org/officeDocument/2006/relationships/image"/><Relationship Id="rId6" Target="../media/image199.png" Type="http://schemas.openxmlformats.org/officeDocument/2006/relationships/image"/><Relationship Id="rId7" Target="../media/image20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11.png" Type="http://schemas.openxmlformats.org/officeDocument/2006/relationships/image"/><Relationship Id="rId11" Target="../media/image212.svg" Type="http://schemas.openxmlformats.org/officeDocument/2006/relationships/image"/><Relationship Id="rId12" Target="../media/image213.png" Type="http://schemas.openxmlformats.org/officeDocument/2006/relationships/image"/><Relationship Id="rId13" Target="../media/image214.svg" Type="http://schemas.openxmlformats.org/officeDocument/2006/relationships/image"/><Relationship Id="rId14" Target="../media/image37.png" Type="http://schemas.openxmlformats.org/officeDocument/2006/relationships/image"/><Relationship Id="rId15" Target="../media/image38.svg" Type="http://schemas.openxmlformats.org/officeDocument/2006/relationships/image"/><Relationship Id="rId16" Target="../media/image215.png" Type="http://schemas.openxmlformats.org/officeDocument/2006/relationships/image"/><Relationship Id="rId17" Target="../media/image216.svg" Type="http://schemas.openxmlformats.org/officeDocument/2006/relationships/image"/><Relationship Id="rId18" Target="../media/image83.png" Type="http://schemas.openxmlformats.org/officeDocument/2006/relationships/image"/><Relationship Id="rId19" Target="../media/image84.svg" Type="http://schemas.openxmlformats.org/officeDocument/2006/relationships/image"/><Relationship Id="rId2" Target="../media/image203.png" Type="http://schemas.openxmlformats.org/officeDocument/2006/relationships/image"/><Relationship Id="rId20" Target="../media/image99.png" Type="http://schemas.openxmlformats.org/officeDocument/2006/relationships/image"/><Relationship Id="rId21" Target="../media/image100.svg" Type="http://schemas.openxmlformats.org/officeDocument/2006/relationships/image"/><Relationship Id="rId3" Target="../media/image204.svg" Type="http://schemas.openxmlformats.org/officeDocument/2006/relationships/image"/><Relationship Id="rId4" Target="../media/image205.png" Type="http://schemas.openxmlformats.org/officeDocument/2006/relationships/image"/><Relationship Id="rId5" Target="../media/image206.svg" Type="http://schemas.openxmlformats.org/officeDocument/2006/relationships/image"/><Relationship Id="rId6" Target="../media/image207.png" Type="http://schemas.openxmlformats.org/officeDocument/2006/relationships/image"/><Relationship Id="rId7" Target="../media/image208.svg" Type="http://schemas.openxmlformats.org/officeDocument/2006/relationships/image"/><Relationship Id="rId8" Target="../media/image209.png" Type="http://schemas.openxmlformats.org/officeDocument/2006/relationships/image"/><Relationship Id="rId9" Target="../media/image210.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21.png" Type="http://schemas.openxmlformats.org/officeDocument/2006/relationships/image"/><Relationship Id="rId11" Target="../media/image222.svg" Type="http://schemas.openxmlformats.org/officeDocument/2006/relationships/image"/><Relationship Id="rId12" Target="../media/image99.png" Type="http://schemas.openxmlformats.org/officeDocument/2006/relationships/image"/><Relationship Id="rId13" Target="../media/image100.svg" Type="http://schemas.openxmlformats.org/officeDocument/2006/relationships/image"/><Relationship Id="rId14" Target="../media/image223.png" Type="http://schemas.openxmlformats.org/officeDocument/2006/relationships/image"/><Relationship Id="rId15" Target="../media/image224.svg" Type="http://schemas.openxmlformats.org/officeDocument/2006/relationships/image"/><Relationship Id="rId2" Target="../media/image217.png" Type="http://schemas.openxmlformats.org/officeDocument/2006/relationships/image"/><Relationship Id="rId3" Target="../media/image218.svg" Type="http://schemas.openxmlformats.org/officeDocument/2006/relationships/image"/><Relationship Id="rId4" Target="../media/image33.png" Type="http://schemas.openxmlformats.org/officeDocument/2006/relationships/image"/><Relationship Id="rId5" Target="../media/image34.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219.png" Type="http://schemas.openxmlformats.org/officeDocument/2006/relationships/image"/><Relationship Id="rId9" Target="../media/image220.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33.png" Type="http://schemas.openxmlformats.org/officeDocument/2006/relationships/image"/><Relationship Id="rId100" Target="../media/image83.png" Type="http://schemas.openxmlformats.org/officeDocument/2006/relationships/image"/><Relationship Id="rId101" Target="../media/image84.svg" Type="http://schemas.openxmlformats.org/officeDocument/2006/relationships/image"/><Relationship Id="rId102" Target="../media/image215.png" Type="http://schemas.openxmlformats.org/officeDocument/2006/relationships/image"/><Relationship Id="rId103" Target="../media/image216.svg" Type="http://schemas.openxmlformats.org/officeDocument/2006/relationships/image"/><Relationship Id="rId104" Target="../media/image281.png" Type="http://schemas.openxmlformats.org/officeDocument/2006/relationships/image"/><Relationship Id="rId105" Target="../media/image282.svg" Type="http://schemas.openxmlformats.org/officeDocument/2006/relationships/image"/><Relationship Id="rId106" Target="../media/image9.png" Type="http://schemas.openxmlformats.org/officeDocument/2006/relationships/image"/><Relationship Id="rId107" Target="../media/image10.svg" Type="http://schemas.openxmlformats.org/officeDocument/2006/relationships/image"/><Relationship Id="rId108" Target="../media/image201.png" Type="http://schemas.openxmlformats.org/officeDocument/2006/relationships/image"/><Relationship Id="rId109" Target="../media/image202.svg" Type="http://schemas.openxmlformats.org/officeDocument/2006/relationships/image"/><Relationship Id="rId11" Target="../media/image234.svg" Type="http://schemas.openxmlformats.org/officeDocument/2006/relationships/image"/><Relationship Id="rId110" Target="../media/image140.png" Type="http://schemas.openxmlformats.org/officeDocument/2006/relationships/image"/><Relationship Id="rId111" Target="../media/image141.svg" Type="http://schemas.openxmlformats.org/officeDocument/2006/relationships/image"/><Relationship Id="rId112" Target="../media/image182.png" Type="http://schemas.openxmlformats.org/officeDocument/2006/relationships/image"/><Relationship Id="rId113" Target="../media/image183.svg" Type="http://schemas.openxmlformats.org/officeDocument/2006/relationships/image"/><Relationship Id="rId114" Target="../media/image180.png" Type="http://schemas.openxmlformats.org/officeDocument/2006/relationships/image"/><Relationship Id="rId115" Target="../media/image181.svg" Type="http://schemas.openxmlformats.org/officeDocument/2006/relationships/image"/><Relationship Id="rId116" Target="../media/image283.png" Type="http://schemas.openxmlformats.org/officeDocument/2006/relationships/image"/><Relationship Id="rId117" Target="../media/image284.svg" Type="http://schemas.openxmlformats.org/officeDocument/2006/relationships/image"/><Relationship Id="rId118" Target="../media/image174.png" Type="http://schemas.openxmlformats.org/officeDocument/2006/relationships/image"/><Relationship Id="rId119" Target="../media/image175.svg" Type="http://schemas.openxmlformats.org/officeDocument/2006/relationships/image"/><Relationship Id="rId12" Target="../media/image235.png" Type="http://schemas.openxmlformats.org/officeDocument/2006/relationships/image"/><Relationship Id="rId120" Target="../media/image161.png" Type="http://schemas.openxmlformats.org/officeDocument/2006/relationships/image"/><Relationship Id="rId121" Target="../media/image162.svg" Type="http://schemas.openxmlformats.org/officeDocument/2006/relationships/image"/><Relationship Id="rId122" Target="../media/image155.png" Type="http://schemas.openxmlformats.org/officeDocument/2006/relationships/image"/><Relationship Id="rId123" Target="../media/image156.svg" Type="http://schemas.openxmlformats.org/officeDocument/2006/relationships/image"/><Relationship Id="rId124" Target="../media/image285.png" Type="http://schemas.openxmlformats.org/officeDocument/2006/relationships/image"/><Relationship Id="rId125" Target="../media/image286.svg" Type="http://schemas.openxmlformats.org/officeDocument/2006/relationships/image"/><Relationship Id="rId126" Target="../media/image287.png" Type="http://schemas.openxmlformats.org/officeDocument/2006/relationships/image"/><Relationship Id="rId127" Target="../media/image288.svg" Type="http://schemas.openxmlformats.org/officeDocument/2006/relationships/image"/><Relationship Id="rId128" Target="../media/image289.png" Type="http://schemas.openxmlformats.org/officeDocument/2006/relationships/image"/><Relationship Id="rId129" Target="../media/image290.svg" Type="http://schemas.openxmlformats.org/officeDocument/2006/relationships/image"/><Relationship Id="rId13" Target="../media/image236.svg" Type="http://schemas.openxmlformats.org/officeDocument/2006/relationships/image"/><Relationship Id="rId130" Target="../media/image142.png" Type="http://schemas.openxmlformats.org/officeDocument/2006/relationships/image"/><Relationship Id="rId131" Target="../media/image143.svg" Type="http://schemas.openxmlformats.org/officeDocument/2006/relationships/image"/><Relationship Id="rId132" Target="../media/image130.png" Type="http://schemas.openxmlformats.org/officeDocument/2006/relationships/image"/><Relationship Id="rId133" Target="../media/image131.svg" Type="http://schemas.openxmlformats.org/officeDocument/2006/relationships/image"/><Relationship Id="rId134" Target="../media/image128.png" Type="http://schemas.openxmlformats.org/officeDocument/2006/relationships/image"/><Relationship Id="rId135" Target="../media/image129.svg" Type="http://schemas.openxmlformats.org/officeDocument/2006/relationships/image"/><Relationship Id="rId136" Target="../media/image291.png" Type="http://schemas.openxmlformats.org/officeDocument/2006/relationships/image"/><Relationship Id="rId137" Target="../media/image292.svg" Type="http://schemas.openxmlformats.org/officeDocument/2006/relationships/image"/><Relationship Id="rId138" Target="../media/image293.png" Type="http://schemas.openxmlformats.org/officeDocument/2006/relationships/image"/><Relationship Id="rId139" Target="../media/image294.svg" Type="http://schemas.openxmlformats.org/officeDocument/2006/relationships/image"/><Relationship Id="rId14" Target="../media/image237.png" Type="http://schemas.openxmlformats.org/officeDocument/2006/relationships/image"/><Relationship Id="rId140" Target="../media/image118.png" Type="http://schemas.openxmlformats.org/officeDocument/2006/relationships/image"/><Relationship Id="rId141" Target="../media/image119.svg" Type="http://schemas.openxmlformats.org/officeDocument/2006/relationships/image"/><Relationship Id="rId142" Target="../media/image116.png" Type="http://schemas.openxmlformats.org/officeDocument/2006/relationships/image"/><Relationship Id="rId143" Target="../media/image117.svg" Type="http://schemas.openxmlformats.org/officeDocument/2006/relationships/image"/><Relationship Id="rId144" Target="../media/image104.png" Type="http://schemas.openxmlformats.org/officeDocument/2006/relationships/image"/><Relationship Id="rId145" Target="../media/image105.svg" Type="http://schemas.openxmlformats.org/officeDocument/2006/relationships/image"/><Relationship Id="rId146" Target="../media/image97.png" Type="http://schemas.openxmlformats.org/officeDocument/2006/relationships/image"/><Relationship Id="rId147" Target="../media/image98.svg" Type="http://schemas.openxmlformats.org/officeDocument/2006/relationships/image"/><Relationship Id="rId148" Target="../media/image295.png" Type="http://schemas.openxmlformats.org/officeDocument/2006/relationships/image"/><Relationship Id="rId149" Target="../media/image296.svg" Type="http://schemas.openxmlformats.org/officeDocument/2006/relationships/image"/><Relationship Id="rId15" Target="../media/image238.svg" Type="http://schemas.openxmlformats.org/officeDocument/2006/relationships/image"/><Relationship Id="rId150" Target="../media/image297.png" Type="http://schemas.openxmlformats.org/officeDocument/2006/relationships/image"/><Relationship Id="rId151" Target="../media/image298.svg" Type="http://schemas.openxmlformats.org/officeDocument/2006/relationships/image"/><Relationship Id="rId152" Target="../media/image81.png" Type="http://schemas.openxmlformats.org/officeDocument/2006/relationships/image"/><Relationship Id="rId153" Target="../media/image82.svg" Type="http://schemas.openxmlformats.org/officeDocument/2006/relationships/image"/><Relationship Id="rId154" Target="../media/image299.png" Type="http://schemas.openxmlformats.org/officeDocument/2006/relationships/image"/><Relationship Id="rId155" Target="../media/image300.svg" Type="http://schemas.openxmlformats.org/officeDocument/2006/relationships/image"/><Relationship Id="rId156" Target="../media/image301.png" Type="http://schemas.openxmlformats.org/officeDocument/2006/relationships/image"/><Relationship Id="rId157" Target="../media/image302.svg" Type="http://schemas.openxmlformats.org/officeDocument/2006/relationships/image"/><Relationship Id="rId158" Target="../media/image303.png" Type="http://schemas.openxmlformats.org/officeDocument/2006/relationships/image"/><Relationship Id="rId159" Target="../media/image304.svg" Type="http://schemas.openxmlformats.org/officeDocument/2006/relationships/image"/><Relationship Id="rId16" Target="../media/image239.png" Type="http://schemas.openxmlformats.org/officeDocument/2006/relationships/image"/><Relationship Id="rId160" Target="../media/image305.png" Type="http://schemas.openxmlformats.org/officeDocument/2006/relationships/image"/><Relationship Id="rId161" Target="../media/image306.svg" Type="http://schemas.openxmlformats.org/officeDocument/2006/relationships/image"/><Relationship Id="rId162" Target="../media/image307.png" Type="http://schemas.openxmlformats.org/officeDocument/2006/relationships/image"/><Relationship Id="rId163" Target="../media/image308.svg" Type="http://schemas.openxmlformats.org/officeDocument/2006/relationships/image"/><Relationship Id="rId164" Target="../media/image309.png" Type="http://schemas.openxmlformats.org/officeDocument/2006/relationships/image"/><Relationship Id="rId165" Target="../media/image310.svg" Type="http://schemas.openxmlformats.org/officeDocument/2006/relationships/image"/><Relationship Id="rId166" Target="../media/image41.png" Type="http://schemas.openxmlformats.org/officeDocument/2006/relationships/image"/><Relationship Id="rId167" Target="../media/image42.svg" Type="http://schemas.openxmlformats.org/officeDocument/2006/relationships/image"/><Relationship Id="rId168" Target="../media/image311.png" Type="http://schemas.openxmlformats.org/officeDocument/2006/relationships/image"/><Relationship Id="rId169" Target="../media/image312.svg" Type="http://schemas.openxmlformats.org/officeDocument/2006/relationships/image"/><Relationship Id="rId17" Target="../media/image240.svg" Type="http://schemas.openxmlformats.org/officeDocument/2006/relationships/image"/><Relationship Id="rId170" Target="../media/image313.png" Type="http://schemas.openxmlformats.org/officeDocument/2006/relationships/image"/><Relationship Id="rId171" Target="../media/image314.svg" Type="http://schemas.openxmlformats.org/officeDocument/2006/relationships/image"/><Relationship Id="rId172" Target="../media/image315.png" Type="http://schemas.openxmlformats.org/officeDocument/2006/relationships/image"/><Relationship Id="rId173" Target="../media/image316.svg" Type="http://schemas.openxmlformats.org/officeDocument/2006/relationships/image"/><Relationship Id="rId174" Target="../media/image317.png" Type="http://schemas.openxmlformats.org/officeDocument/2006/relationships/image"/><Relationship Id="rId175" Target="../media/image318.svg" Type="http://schemas.openxmlformats.org/officeDocument/2006/relationships/image"/><Relationship Id="rId176" Target="../media/image319.png" Type="http://schemas.openxmlformats.org/officeDocument/2006/relationships/image"/><Relationship Id="rId177" Target="../media/image320.svg" Type="http://schemas.openxmlformats.org/officeDocument/2006/relationships/image"/><Relationship Id="rId178" Target="../media/image1.png" Type="http://schemas.openxmlformats.org/officeDocument/2006/relationships/image"/><Relationship Id="rId179" Target="../media/image2.svg" Type="http://schemas.openxmlformats.org/officeDocument/2006/relationships/image"/><Relationship Id="rId18" Target="../media/image51.png" Type="http://schemas.openxmlformats.org/officeDocument/2006/relationships/image"/><Relationship Id="rId180" Target="../media/image7.png" Type="http://schemas.openxmlformats.org/officeDocument/2006/relationships/image"/><Relationship Id="rId181" Target="../media/image8.svg" Type="http://schemas.openxmlformats.org/officeDocument/2006/relationships/image"/><Relationship Id="rId19" Target="../media/image52.svg" Type="http://schemas.openxmlformats.org/officeDocument/2006/relationships/image"/><Relationship Id="rId2" Target="../media/image225.png" Type="http://schemas.openxmlformats.org/officeDocument/2006/relationships/image"/><Relationship Id="rId20" Target="../media/image241.png" Type="http://schemas.openxmlformats.org/officeDocument/2006/relationships/image"/><Relationship Id="rId21" Target="../media/image242.svg" Type="http://schemas.openxmlformats.org/officeDocument/2006/relationships/image"/><Relationship Id="rId22" Target="../media/image243.png" Type="http://schemas.openxmlformats.org/officeDocument/2006/relationships/image"/><Relationship Id="rId23" Target="../media/image244.svg" Type="http://schemas.openxmlformats.org/officeDocument/2006/relationships/image"/><Relationship Id="rId24" Target="../media/image245.png" Type="http://schemas.openxmlformats.org/officeDocument/2006/relationships/image"/><Relationship Id="rId25" Target="../media/image246.svg" Type="http://schemas.openxmlformats.org/officeDocument/2006/relationships/image"/><Relationship Id="rId26" Target="../media/image247.png" Type="http://schemas.openxmlformats.org/officeDocument/2006/relationships/image"/><Relationship Id="rId27" Target="../media/image248.svg" Type="http://schemas.openxmlformats.org/officeDocument/2006/relationships/image"/><Relationship Id="rId28" Target="../media/image249.png" Type="http://schemas.openxmlformats.org/officeDocument/2006/relationships/image"/><Relationship Id="rId29" Target="../media/image250.svg" Type="http://schemas.openxmlformats.org/officeDocument/2006/relationships/image"/><Relationship Id="rId3" Target="../media/image226.svg" Type="http://schemas.openxmlformats.org/officeDocument/2006/relationships/image"/><Relationship Id="rId30" Target="../media/image72.png" Type="http://schemas.openxmlformats.org/officeDocument/2006/relationships/image"/><Relationship Id="rId31" Target="../media/image73.svg" Type="http://schemas.openxmlformats.org/officeDocument/2006/relationships/image"/><Relationship Id="rId32" Target="../media/image91.png" Type="http://schemas.openxmlformats.org/officeDocument/2006/relationships/image"/><Relationship Id="rId33" Target="../media/image92.svg" Type="http://schemas.openxmlformats.org/officeDocument/2006/relationships/image"/><Relationship Id="rId34" Target="../media/image251.png" Type="http://schemas.openxmlformats.org/officeDocument/2006/relationships/image"/><Relationship Id="rId35" Target="../media/image252.svg" Type="http://schemas.openxmlformats.org/officeDocument/2006/relationships/image"/><Relationship Id="rId36" Target="../media/image253.png" Type="http://schemas.openxmlformats.org/officeDocument/2006/relationships/image"/><Relationship Id="rId37" Target="../media/image254.svg" Type="http://schemas.openxmlformats.org/officeDocument/2006/relationships/image"/><Relationship Id="rId38" Target="../media/image108.png" Type="http://schemas.openxmlformats.org/officeDocument/2006/relationships/image"/><Relationship Id="rId39" Target="../media/image109.svg" Type="http://schemas.openxmlformats.org/officeDocument/2006/relationships/image"/><Relationship Id="rId4" Target="../media/image227.png" Type="http://schemas.openxmlformats.org/officeDocument/2006/relationships/image"/><Relationship Id="rId40" Target="../media/image110.png" Type="http://schemas.openxmlformats.org/officeDocument/2006/relationships/image"/><Relationship Id="rId41" Target="../media/image111.svg" Type="http://schemas.openxmlformats.org/officeDocument/2006/relationships/image"/><Relationship Id="rId42" Target="../media/image112.png" Type="http://schemas.openxmlformats.org/officeDocument/2006/relationships/image"/><Relationship Id="rId43" Target="../media/image113.svg" Type="http://schemas.openxmlformats.org/officeDocument/2006/relationships/image"/><Relationship Id="rId44" Target="../media/image114.png" Type="http://schemas.openxmlformats.org/officeDocument/2006/relationships/image"/><Relationship Id="rId45" Target="../media/image115.svg" Type="http://schemas.openxmlformats.org/officeDocument/2006/relationships/image"/><Relationship Id="rId46" Target="../media/image124.png" Type="http://schemas.openxmlformats.org/officeDocument/2006/relationships/image"/><Relationship Id="rId47" Target="../media/image125.svg" Type="http://schemas.openxmlformats.org/officeDocument/2006/relationships/image"/><Relationship Id="rId48" Target="../media/image126.png" Type="http://schemas.openxmlformats.org/officeDocument/2006/relationships/image"/><Relationship Id="rId49" Target="../media/image127.svg" Type="http://schemas.openxmlformats.org/officeDocument/2006/relationships/image"/><Relationship Id="rId5" Target="../media/image228.svg" Type="http://schemas.openxmlformats.org/officeDocument/2006/relationships/image"/><Relationship Id="rId50" Target="../media/image255.png" Type="http://schemas.openxmlformats.org/officeDocument/2006/relationships/image"/><Relationship Id="rId51" Target="../media/image256.svg" Type="http://schemas.openxmlformats.org/officeDocument/2006/relationships/image"/><Relationship Id="rId52" Target="../media/image257.png" Type="http://schemas.openxmlformats.org/officeDocument/2006/relationships/image"/><Relationship Id="rId53" Target="../media/image258.svg" Type="http://schemas.openxmlformats.org/officeDocument/2006/relationships/image"/><Relationship Id="rId54" Target="../media/image157.png" Type="http://schemas.openxmlformats.org/officeDocument/2006/relationships/image"/><Relationship Id="rId55" Target="../media/image158.svg" Type="http://schemas.openxmlformats.org/officeDocument/2006/relationships/image"/><Relationship Id="rId56" Target="../media/image15.png" Type="http://schemas.openxmlformats.org/officeDocument/2006/relationships/image"/><Relationship Id="rId57" Target="../media/image16.svg" Type="http://schemas.openxmlformats.org/officeDocument/2006/relationships/image"/><Relationship Id="rId58" Target="../media/image259.png" Type="http://schemas.openxmlformats.org/officeDocument/2006/relationships/image"/><Relationship Id="rId59" Target="../media/image260.svg" Type="http://schemas.openxmlformats.org/officeDocument/2006/relationships/image"/><Relationship Id="rId6" Target="../media/image229.png" Type="http://schemas.openxmlformats.org/officeDocument/2006/relationships/image"/><Relationship Id="rId60" Target="../media/image261.png" Type="http://schemas.openxmlformats.org/officeDocument/2006/relationships/image"/><Relationship Id="rId61" Target="../media/image262.svg" Type="http://schemas.openxmlformats.org/officeDocument/2006/relationships/image"/><Relationship Id="rId62" Target="../media/image263.png" Type="http://schemas.openxmlformats.org/officeDocument/2006/relationships/image"/><Relationship Id="rId63" Target="../media/image264.svg" Type="http://schemas.openxmlformats.org/officeDocument/2006/relationships/image"/><Relationship Id="rId64" Target="../media/image265.png" Type="http://schemas.openxmlformats.org/officeDocument/2006/relationships/image"/><Relationship Id="rId65" Target="../media/image266.svg" Type="http://schemas.openxmlformats.org/officeDocument/2006/relationships/image"/><Relationship Id="rId66" Target="../media/image267.png" Type="http://schemas.openxmlformats.org/officeDocument/2006/relationships/image"/><Relationship Id="rId67" Target="../media/image268.svg" Type="http://schemas.openxmlformats.org/officeDocument/2006/relationships/image"/><Relationship Id="rId68" Target="../media/image187.png" Type="http://schemas.openxmlformats.org/officeDocument/2006/relationships/image"/><Relationship Id="rId69" Target="../media/image188.svg" Type="http://schemas.openxmlformats.org/officeDocument/2006/relationships/image"/><Relationship Id="rId7" Target="../media/image230.svg" Type="http://schemas.openxmlformats.org/officeDocument/2006/relationships/image"/><Relationship Id="rId70" Target="../media/image189.png" Type="http://schemas.openxmlformats.org/officeDocument/2006/relationships/image"/><Relationship Id="rId71" Target="../media/image190.svg" Type="http://schemas.openxmlformats.org/officeDocument/2006/relationships/image"/><Relationship Id="rId72" Target="../media/image191.png" Type="http://schemas.openxmlformats.org/officeDocument/2006/relationships/image"/><Relationship Id="rId73" Target="../media/image192.svg" Type="http://schemas.openxmlformats.org/officeDocument/2006/relationships/image"/><Relationship Id="rId74" Target="../media/image193.png" Type="http://schemas.openxmlformats.org/officeDocument/2006/relationships/image"/><Relationship Id="rId75" Target="../media/image194.svg" Type="http://schemas.openxmlformats.org/officeDocument/2006/relationships/image"/><Relationship Id="rId76" Target="../media/image195.png" Type="http://schemas.openxmlformats.org/officeDocument/2006/relationships/image"/><Relationship Id="rId77" Target="../media/image196.svg" Type="http://schemas.openxmlformats.org/officeDocument/2006/relationships/image"/><Relationship Id="rId78" Target="../media/image269.png" Type="http://schemas.openxmlformats.org/officeDocument/2006/relationships/image"/><Relationship Id="rId79" Target="../media/image270.svg" Type="http://schemas.openxmlformats.org/officeDocument/2006/relationships/image"/><Relationship Id="rId8" Target="../media/image231.png" Type="http://schemas.openxmlformats.org/officeDocument/2006/relationships/image"/><Relationship Id="rId80" Target="../media/image271.png" Type="http://schemas.openxmlformats.org/officeDocument/2006/relationships/image"/><Relationship Id="rId81" Target="../media/image272.svg" Type="http://schemas.openxmlformats.org/officeDocument/2006/relationships/image"/><Relationship Id="rId82" Target="../media/image273.png" Type="http://schemas.openxmlformats.org/officeDocument/2006/relationships/image"/><Relationship Id="rId83" Target="../media/image274.svg" Type="http://schemas.openxmlformats.org/officeDocument/2006/relationships/image"/><Relationship Id="rId84" Target="../media/image275.png" Type="http://schemas.openxmlformats.org/officeDocument/2006/relationships/image"/><Relationship Id="rId85" Target="../media/image276.svg" Type="http://schemas.openxmlformats.org/officeDocument/2006/relationships/image"/><Relationship Id="rId86" Target="../media/image277.png" Type="http://schemas.openxmlformats.org/officeDocument/2006/relationships/image"/><Relationship Id="rId87" Target="../media/image278.svg" Type="http://schemas.openxmlformats.org/officeDocument/2006/relationships/image"/><Relationship Id="rId88" Target="../media/image279.png" Type="http://schemas.openxmlformats.org/officeDocument/2006/relationships/image"/><Relationship Id="rId89" Target="../media/image280.svg" Type="http://schemas.openxmlformats.org/officeDocument/2006/relationships/image"/><Relationship Id="rId9" Target="../media/image232.svg" Type="http://schemas.openxmlformats.org/officeDocument/2006/relationships/image"/><Relationship Id="rId90" Target="../media/image223.png" Type="http://schemas.openxmlformats.org/officeDocument/2006/relationships/image"/><Relationship Id="rId91" Target="../media/image224.svg" Type="http://schemas.openxmlformats.org/officeDocument/2006/relationships/image"/><Relationship Id="rId92" Target="../media/image99.png" Type="http://schemas.openxmlformats.org/officeDocument/2006/relationships/image"/><Relationship Id="rId93" Target="../media/image100.svg" Type="http://schemas.openxmlformats.org/officeDocument/2006/relationships/image"/><Relationship Id="rId94" Target="../media/image221.png" Type="http://schemas.openxmlformats.org/officeDocument/2006/relationships/image"/><Relationship Id="rId95" Target="../media/image222.svg" Type="http://schemas.openxmlformats.org/officeDocument/2006/relationships/image"/><Relationship Id="rId96" Target="../media/image219.png" Type="http://schemas.openxmlformats.org/officeDocument/2006/relationships/image"/><Relationship Id="rId97" Target="../media/image220.svg" Type="http://schemas.openxmlformats.org/officeDocument/2006/relationships/image"/><Relationship Id="rId98" Target="../media/image17.png" Type="http://schemas.openxmlformats.org/officeDocument/2006/relationships/image"/><Relationship Id="rId99" Target="../media/image18.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21.png" Type="http://schemas.openxmlformats.org/officeDocument/2006/relationships/image"/><Relationship Id="rId3" Target="../media/image322.svg" Type="http://schemas.openxmlformats.org/officeDocument/2006/relationships/image"/><Relationship Id="rId4" Target="../media/image323.png" Type="http://schemas.openxmlformats.org/officeDocument/2006/relationships/image"/><Relationship Id="rId5" Target="../media/image324.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297.png" Type="http://schemas.openxmlformats.org/officeDocument/2006/relationships/image"/><Relationship Id="rId9" Target="../media/image298.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12" Target="../media/image37.png" Type="http://schemas.openxmlformats.org/officeDocument/2006/relationships/image"/><Relationship Id="rId13" Target="../media/image38.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45.png" Type="http://schemas.openxmlformats.org/officeDocument/2006/relationships/image"/><Relationship Id="rId13" Target="../media/image46.svg" Type="http://schemas.openxmlformats.org/officeDocument/2006/relationships/image"/><Relationship Id="rId14" Target="../media/image47.png" Type="http://schemas.openxmlformats.org/officeDocument/2006/relationships/image"/><Relationship Id="rId15" Target="../media/image48.svg" Type="http://schemas.openxmlformats.org/officeDocument/2006/relationships/image"/><Relationship Id="rId16" Target="../media/image49.png" Type="http://schemas.openxmlformats.org/officeDocument/2006/relationships/image"/><Relationship Id="rId17" Target="../media/image50.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9.svg" Type="http://schemas.openxmlformats.org/officeDocument/2006/relationships/image"/><Relationship Id="rId2" Target="../media/image51.png" Type="http://schemas.openxmlformats.org/officeDocument/2006/relationships/image"/><Relationship Id="rId3" Target="../media/image52.svg" Type="http://schemas.openxmlformats.org/officeDocument/2006/relationships/image"/><Relationship Id="rId4" Target="../media/image53.jpeg" Type="http://schemas.openxmlformats.org/officeDocument/2006/relationships/image"/><Relationship Id="rId5" Target="../media/image54.png" Type="http://schemas.openxmlformats.org/officeDocument/2006/relationships/image"/><Relationship Id="rId6" Target="../media/image55.sv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 Id="rId9" Target="../media/image58.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6.png" Type="http://schemas.openxmlformats.org/officeDocument/2006/relationships/image"/><Relationship Id="rId11" Target="../media/image67.svg" Type="http://schemas.openxmlformats.org/officeDocument/2006/relationships/image"/><Relationship Id="rId12" Target="../media/image68.png" Type="http://schemas.openxmlformats.org/officeDocument/2006/relationships/image"/><Relationship Id="rId13" Target="../media/image69.svg" Type="http://schemas.openxmlformats.org/officeDocument/2006/relationships/image"/><Relationship Id="rId14" Target="../media/image70.png" Type="http://schemas.openxmlformats.org/officeDocument/2006/relationships/image"/><Relationship Id="rId15" Target="../media/image71.svg" Type="http://schemas.openxmlformats.org/officeDocument/2006/relationships/image"/><Relationship Id="rId16" Target="../media/image72.png" Type="http://schemas.openxmlformats.org/officeDocument/2006/relationships/image"/><Relationship Id="rId17" Target="../media/image73.svg" Type="http://schemas.openxmlformats.org/officeDocument/2006/relationships/image"/><Relationship Id="rId18" Target="../media/image74.png" Type="http://schemas.openxmlformats.org/officeDocument/2006/relationships/image"/><Relationship Id="rId19" Target="../media/image75.svg" Type="http://schemas.openxmlformats.org/officeDocument/2006/relationships/image"/><Relationship Id="rId2" Target="../media/image60.png" Type="http://schemas.openxmlformats.org/officeDocument/2006/relationships/image"/><Relationship Id="rId20" Target="../media/image76.png" Type="http://schemas.openxmlformats.org/officeDocument/2006/relationships/image"/><Relationship Id="rId21" Target="../media/image77.svg" Type="http://schemas.openxmlformats.org/officeDocument/2006/relationships/image"/><Relationship Id="rId3" Target="../media/image61.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62.png" Type="http://schemas.openxmlformats.org/officeDocument/2006/relationships/image"/><Relationship Id="rId7" Target="../media/image63.svg" Type="http://schemas.openxmlformats.org/officeDocument/2006/relationships/image"/><Relationship Id="rId8" Target="../media/image64.png" Type="http://schemas.openxmlformats.org/officeDocument/2006/relationships/image"/><Relationship Id="rId9" Target="../media/image65.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8.jpeg" Type="http://schemas.openxmlformats.org/officeDocument/2006/relationships/image"/><Relationship Id="rId3" Target="../media/image79.png" Type="http://schemas.openxmlformats.org/officeDocument/2006/relationships/image"/><Relationship Id="rId4" Target="../media/image80.svg" Type="http://schemas.openxmlformats.org/officeDocument/2006/relationships/image"/><Relationship Id="rId5" Target="../media/image81.png" Type="http://schemas.openxmlformats.org/officeDocument/2006/relationships/image"/><Relationship Id="rId6" Target="../media/image82.svg" Type="http://schemas.openxmlformats.org/officeDocument/2006/relationships/image"/><Relationship Id="rId7" Target="../media/image49.png" Type="http://schemas.openxmlformats.org/officeDocument/2006/relationships/image"/><Relationship Id="rId8" Target="../media/image50.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5.png" Type="http://schemas.openxmlformats.org/officeDocument/2006/relationships/image"/><Relationship Id="rId11" Target="../media/image86.svg" Type="http://schemas.openxmlformats.org/officeDocument/2006/relationships/image"/><Relationship Id="rId12" Target="../media/image27.png" Type="http://schemas.openxmlformats.org/officeDocument/2006/relationships/image"/><Relationship Id="rId13" Target="../media/image28.svg" Type="http://schemas.openxmlformats.org/officeDocument/2006/relationships/image"/><Relationship Id="rId14" Target="../media/image87.png" Type="http://schemas.openxmlformats.org/officeDocument/2006/relationships/image"/><Relationship Id="rId15" Target="../media/image88.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45.png" Type="http://schemas.openxmlformats.org/officeDocument/2006/relationships/image"/><Relationship Id="rId5" Target="../media/image46.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83.png" Type="http://schemas.openxmlformats.org/officeDocument/2006/relationships/image"/><Relationship Id="rId9" Target="../media/image84.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7.png" Type="http://schemas.openxmlformats.org/officeDocument/2006/relationships/image"/><Relationship Id="rId11" Target="../media/image98.svg" Type="http://schemas.openxmlformats.org/officeDocument/2006/relationships/image"/><Relationship Id="rId12" Target="../media/image99.png" Type="http://schemas.openxmlformats.org/officeDocument/2006/relationships/image"/><Relationship Id="rId13" Target="../media/image100.svg" Type="http://schemas.openxmlformats.org/officeDocument/2006/relationships/image"/><Relationship Id="rId2" Target="../media/image89.png" Type="http://schemas.openxmlformats.org/officeDocument/2006/relationships/image"/><Relationship Id="rId3" Target="../media/image90.svg" Type="http://schemas.openxmlformats.org/officeDocument/2006/relationships/image"/><Relationship Id="rId4" Target="../media/image91.png" Type="http://schemas.openxmlformats.org/officeDocument/2006/relationships/image"/><Relationship Id="rId5" Target="../media/image92.svg" Type="http://schemas.openxmlformats.org/officeDocument/2006/relationships/image"/><Relationship Id="rId6" Target="../media/image93.png" Type="http://schemas.openxmlformats.org/officeDocument/2006/relationships/image"/><Relationship Id="rId7" Target="../media/image94.svg" Type="http://schemas.openxmlformats.org/officeDocument/2006/relationships/image"/><Relationship Id="rId8" Target="../media/image95.png" Type="http://schemas.openxmlformats.org/officeDocument/2006/relationships/image"/><Relationship Id="rId9" Target="../media/image9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1D0E02"/>
        </a:solidFill>
      </p:bgPr>
    </p:bg>
    <p:spTree>
      <p:nvGrpSpPr>
        <p:cNvPr id="1" name=""/>
        <p:cNvGrpSpPr/>
        <p:nvPr/>
      </p:nvGrpSpPr>
      <p:grpSpPr>
        <a:xfrm>
          <a:off x="0" y="0"/>
          <a:ext cx="0" cy="0"/>
          <a:chOff x="0" y="0"/>
          <a:chExt cx="0" cy="0"/>
        </a:xfrm>
      </p:grpSpPr>
      <p:grpSp>
        <p:nvGrpSpPr>
          <p:cNvPr name="Group 2" id="2"/>
          <p:cNvGrpSpPr/>
          <p:nvPr/>
        </p:nvGrpSpPr>
        <p:grpSpPr>
          <a:xfrm rot="0">
            <a:off x="-2139245" y="7145091"/>
            <a:ext cx="22566490" cy="6283818"/>
            <a:chOff x="0" y="0"/>
            <a:chExt cx="5943438" cy="1654997"/>
          </a:xfrm>
        </p:grpSpPr>
        <p:sp>
          <p:nvSpPr>
            <p:cNvPr name="Freeform 3" id="3"/>
            <p:cNvSpPr/>
            <p:nvPr/>
          </p:nvSpPr>
          <p:spPr>
            <a:xfrm flipH="false" flipV="false" rot="0">
              <a:off x="0" y="0"/>
              <a:ext cx="5943438" cy="1654997"/>
            </a:xfrm>
            <a:custGeom>
              <a:avLst/>
              <a:gdLst/>
              <a:ahLst/>
              <a:cxnLst/>
              <a:rect r="r" b="b" t="t" l="l"/>
              <a:pathLst>
                <a:path h="1654997" w="5943438">
                  <a:moveTo>
                    <a:pt x="2971719" y="0"/>
                  </a:moveTo>
                  <a:cubicBezTo>
                    <a:pt x="1330484" y="0"/>
                    <a:pt x="0" y="370484"/>
                    <a:pt x="0" y="827499"/>
                  </a:cubicBezTo>
                  <a:cubicBezTo>
                    <a:pt x="0" y="1284514"/>
                    <a:pt x="1330484" y="1654997"/>
                    <a:pt x="2971719" y="1654997"/>
                  </a:cubicBezTo>
                  <a:cubicBezTo>
                    <a:pt x="4612954" y="1654997"/>
                    <a:pt x="5943438" y="1284514"/>
                    <a:pt x="5943438" y="827499"/>
                  </a:cubicBezTo>
                  <a:cubicBezTo>
                    <a:pt x="5943438" y="370484"/>
                    <a:pt x="4612954" y="0"/>
                    <a:pt x="2971719" y="0"/>
                  </a:cubicBezTo>
                  <a:close/>
                </a:path>
              </a:pathLst>
            </a:custGeom>
            <a:solidFill>
              <a:srgbClr val="231F20"/>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220"/>
                </a:lnSpc>
              </a:pPr>
            </a:p>
          </p:txBody>
        </p:sp>
      </p:grpSp>
      <p:grpSp>
        <p:nvGrpSpPr>
          <p:cNvPr name="Group 5" id="5"/>
          <p:cNvGrpSpPr/>
          <p:nvPr/>
        </p:nvGrpSpPr>
        <p:grpSpPr>
          <a:xfrm rot="0">
            <a:off x="-2139245" y="7798375"/>
            <a:ext cx="22566490" cy="6283818"/>
            <a:chOff x="0" y="0"/>
            <a:chExt cx="5943438" cy="1654997"/>
          </a:xfrm>
        </p:grpSpPr>
        <p:sp>
          <p:nvSpPr>
            <p:cNvPr name="Freeform 6" id="6"/>
            <p:cNvSpPr/>
            <p:nvPr/>
          </p:nvSpPr>
          <p:spPr>
            <a:xfrm flipH="false" flipV="false" rot="0">
              <a:off x="0" y="0"/>
              <a:ext cx="5943438" cy="1654997"/>
            </a:xfrm>
            <a:custGeom>
              <a:avLst/>
              <a:gdLst/>
              <a:ahLst/>
              <a:cxnLst/>
              <a:rect r="r" b="b" t="t" l="l"/>
              <a:pathLst>
                <a:path h="1654997" w="5943438">
                  <a:moveTo>
                    <a:pt x="2971719" y="0"/>
                  </a:moveTo>
                  <a:cubicBezTo>
                    <a:pt x="1330484" y="0"/>
                    <a:pt x="0" y="370484"/>
                    <a:pt x="0" y="827499"/>
                  </a:cubicBezTo>
                  <a:cubicBezTo>
                    <a:pt x="0" y="1284514"/>
                    <a:pt x="1330484" y="1654997"/>
                    <a:pt x="2971719" y="1654997"/>
                  </a:cubicBezTo>
                  <a:cubicBezTo>
                    <a:pt x="4612954" y="1654997"/>
                    <a:pt x="5943438" y="1284514"/>
                    <a:pt x="5943438" y="827499"/>
                  </a:cubicBezTo>
                  <a:cubicBezTo>
                    <a:pt x="5943438" y="370484"/>
                    <a:pt x="4612954" y="0"/>
                    <a:pt x="2971719" y="0"/>
                  </a:cubicBezTo>
                  <a:close/>
                </a:path>
              </a:pathLst>
            </a:custGeom>
            <a:solidFill>
              <a:srgbClr val="252422"/>
            </a:solidFill>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220"/>
                </a:lnSpc>
              </a:pPr>
            </a:p>
          </p:txBody>
        </p:sp>
      </p:grpSp>
      <p:sp>
        <p:nvSpPr>
          <p:cNvPr name="Freeform 8" id="8"/>
          <p:cNvSpPr/>
          <p:nvPr/>
        </p:nvSpPr>
        <p:spPr>
          <a:xfrm flipH="false" flipV="false" rot="0">
            <a:off x="13984461" y="1545560"/>
            <a:ext cx="3274839" cy="3250278"/>
          </a:xfrm>
          <a:custGeom>
            <a:avLst/>
            <a:gdLst/>
            <a:ahLst/>
            <a:cxnLst/>
            <a:rect r="r" b="b" t="t" l="l"/>
            <a:pathLst>
              <a:path h="3250278" w="3274839">
                <a:moveTo>
                  <a:pt x="0" y="0"/>
                </a:moveTo>
                <a:lnTo>
                  <a:pt x="3274839" y="0"/>
                </a:lnTo>
                <a:lnTo>
                  <a:pt x="3274839" y="3250278"/>
                </a:lnTo>
                <a:lnTo>
                  <a:pt x="0" y="32502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902385" y="2040351"/>
            <a:ext cx="8257599" cy="3378109"/>
          </a:xfrm>
          <a:custGeom>
            <a:avLst/>
            <a:gdLst/>
            <a:ahLst/>
            <a:cxnLst/>
            <a:rect r="r" b="b" t="t" l="l"/>
            <a:pathLst>
              <a:path h="3378109" w="8257599">
                <a:moveTo>
                  <a:pt x="0" y="0"/>
                </a:moveTo>
                <a:lnTo>
                  <a:pt x="8257599" y="0"/>
                </a:lnTo>
                <a:lnTo>
                  <a:pt x="8257599" y="3378109"/>
                </a:lnTo>
                <a:lnTo>
                  <a:pt x="0" y="33781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0689261" y="2825694"/>
            <a:ext cx="6556001" cy="3417315"/>
          </a:xfrm>
          <a:custGeom>
            <a:avLst/>
            <a:gdLst/>
            <a:ahLst/>
            <a:cxnLst/>
            <a:rect r="r" b="b" t="t" l="l"/>
            <a:pathLst>
              <a:path h="3417315" w="6556001">
                <a:moveTo>
                  <a:pt x="0" y="0"/>
                </a:moveTo>
                <a:lnTo>
                  <a:pt x="6556001" y="0"/>
                </a:lnTo>
                <a:lnTo>
                  <a:pt x="6556001" y="3417315"/>
                </a:lnTo>
                <a:lnTo>
                  <a:pt x="0" y="34173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2161045" y="873503"/>
            <a:ext cx="12852062" cy="9089913"/>
          </a:xfrm>
          <a:custGeom>
            <a:avLst/>
            <a:gdLst/>
            <a:ahLst/>
            <a:cxnLst/>
            <a:rect r="r" b="b" t="t" l="l"/>
            <a:pathLst>
              <a:path h="9089913" w="12852062">
                <a:moveTo>
                  <a:pt x="0" y="0"/>
                </a:moveTo>
                <a:lnTo>
                  <a:pt x="12852063" y="0"/>
                </a:lnTo>
                <a:lnTo>
                  <a:pt x="12852063" y="9089914"/>
                </a:lnTo>
                <a:lnTo>
                  <a:pt x="0" y="90899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1392191">
            <a:off x="1048634" y="1494116"/>
            <a:ext cx="2548972" cy="2382130"/>
          </a:xfrm>
          <a:custGeom>
            <a:avLst/>
            <a:gdLst/>
            <a:ahLst/>
            <a:cxnLst/>
            <a:rect r="r" b="b" t="t" l="l"/>
            <a:pathLst>
              <a:path h="2382130" w="2548972">
                <a:moveTo>
                  <a:pt x="0" y="0"/>
                </a:moveTo>
                <a:lnTo>
                  <a:pt x="2548972" y="0"/>
                </a:lnTo>
                <a:lnTo>
                  <a:pt x="2548972" y="2382130"/>
                </a:lnTo>
                <a:lnTo>
                  <a:pt x="0" y="238213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3048658" y="3523124"/>
            <a:ext cx="12190684" cy="3825955"/>
          </a:xfrm>
          <a:prstGeom prst="rect">
            <a:avLst/>
          </a:prstGeom>
        </p:spPr>
        <p:txBody>
          <a:bodyPr anchor="t" rtlCol="false" tIns="0" lIns="0" bIns="0" rIns="0">
            <a:spAutoFit/>
          </a:bodyPr>
          <a:lstStyle/>
          <a:p>
            <a:pPr algn="ctr" marL="0" indent="0" lvl="0">
              <a:lnSpc>
                <a:spcPts val="14640"/>
              </a:lnSpc>
            </a:pPr>
            <a:r>
              <a:rPr lang="en-US" sz="15250">
                <a:solidFill>
                  <a:srgbClr val="EB5E28"/>
                </a:solidFill>
                <a:latin typeface="Butcherman Caps"/>
              </a:rPr>
              <a:t>halloween Background</a:t>
            </a:r>
          </a:p>
        </p:txBody>
      </p:sp>
      <p:sp>
        <p:nvSpPr>
          <p:cNvPr name="Freeform 14" id="14"/>
          <p:cNvSpPr/>
          <p:nvPr/>
        </p:nvSpPr>
        <p:spPr>
          <a:xfrm flipH="false" flipV="false" rot="0">
            <a:off x="-3182349" y="3025984"/>
            <a:ext cx="6640962" cy="7688523"/>
          </a:xfrm>
          <a:custGeom>
            <a:avLst/>
            <a:gdLst/>
            <a:ahLst/>
            <a:cxnLst/>
            <a:rect r="r" b="b" t="t" l="l"/>
            <a:pathLst>
              <a:path h="7688523" w="6640962">
                <a:moveTo>
                  <a:pt x="0" y="0"/>
                </a:moveTo>
                <a:lnTo>
                  <a:pt x="6640962" y="0"/>
                </a:lnTo>
                <a:lnTo>
                  <a:pt x="6640962" y="7688523"/>
                </a:lnTo>
                <a:lnTo>
                  <a:pt x="0" y="768852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3048658" y="8363232"/>
            <a:ext cx="1660937" cy="2139380"/>
          </a:xfrm>
          <a:custGeom>
            <a:avLst/>
            <a:gdLst/>
            <a:ahLst/>
            <a:cxnLst/>
            <a:rect r="r" b="b" t="t" l="l"/>
            <a:pathLst>
              <a:path h="2139380" w="1660937">
                <a:moveTo>
                  <a:pt x="0" y="0"/>
                </a:moveTo>
                <a:lnTo>
                  <a:pt x="1660937" y="0"/>
                </a:lnTo>
                <a:lnTo>
                  <a:pt x="1660937" y="2139381"/>
                </a:lnTo>
                <a:lnTo>
                  <a:pt x="0" y="213938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6" id="16"/>
          <p:cNvSpPr/>
          <p:nvPr/>
        </p:nvSpPr>
        <p:spPr>
          <a:xfrm flipH="false" flipV="false" rot="0">
            <a:off x="13749560" y="8013987"/>
            <a:ext cx="4927970" cy="2488625"/>
          </a:xfrm>
          <a:custGeom>
            <a:avLst/>
            <a:gdLst/>
            <a:ahLst/>
            <a:cxnLst/>
            <a:rect r="r" b="b" t="t" l="l"/>
            <a:pathLst>
              <a:path h="2488625" w="4927970">
                <a:moveTo>
                  <a:pt x="0" y="0"/>
                </a:moveTo>
                <a:lnTo>
                  <a:pt x="4927971" y="0"/>
                </a:lnTo>
                <a:lnTo>
                  <a:pt x="4927971" y="2488626"/>
                </a:lnTo>
                <a:lnTo>
                  <a:pt x="0" y="248862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7" id="17"/>
          <p:cNvSpPr/>
          <p:nvPr/>
        </p:nvSpPr>
        <p:spPr>
          <a:xfrm flipH="false" flipV="false" rot="0">
            <a:off x="6951092" y="-431548"/>
            <a:ext cx="4385816" cy="2390270"/>
          </a:xfrm>
          <a:custGeom>
            <a:avLst/>
            <a:gdLst/>
            <a:ahLst/>
            <a:cxnLst/>
            <a:rect r="r" b="b" t="t" l="l"/>
            <a:pathLst>
              <a:path h="2390270" w="4385816">
                <a:moveTo>
                  <a:pt x="0" y="0"/>
                </a:moveTo>
                <a:lnTo>
                  <a:pt x="4385816" y="0"/>
                </a:lnTo>
                <a:lnTo>
                  <a:pt x="4385816" y="2390270"/>
                </a:lnTo>
                <a:lnTo>
                  <a:pt x="0" y="239027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8" id="18"/>
          <p:cNvSpPr/>
          <p:nvPr/>
        </p:nvSpPr>
        <p:spPr>
          <a:xfrm flipH="false" flipV="false" rot="0">
            <a:off x="8147751" y="7511583"/>
            <a:ext cx="3863908" cy="4205614"/>
          </a:xfrm>
          <a:custGeom>
            <a:avLst/>
            <a:gdLst/>
            <a:ahLst/>
            <a:cxnLst/>
            <a:rect r="r" b="b" t="t" l="l"/>
            <a:pathLst>
              <a:path h="4205614" w="3863908">
                <a:moveTo>
                  <a:pt x="0" y="0"/>
                </a:moveTo>
                <a:lnTo>
                  <a:pt x="3863908" y="0"/>
                </a:lnTo>
                <a:lnTo>
                  <a:pt x="3863908" y="4205614"/>
                </a:lnTo>
                <a:lnTo>
                  <a:pt x="0" y="420561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9" id="19"/>
          <p:cNvSpPr/>
          <p:nvPr/>
        </p:nvSpPr>
        <p:spPr>
          <a:xfrm flipH="false" flipV="false" rot="0">
            <a:off x="6009863" y="7349079"/>
            <a:ext cx="4275775" cy="4530622"/>
          </a:xfrm>
          <a:custGeom>
            <a:avLst/>
            <a:gdLst/>
            <a:ahLst/>
            <a:cxnLst/>
            <a:rect r="r" b="b" t="t" l="l"/>
            <a:pathLst>
              <a:path h="4530622" w="4275775">
                <a:moveTo>
                  <a:pt x="0" y="0"/>
                </a:moveTo>
                <a:lnTo>
                  <a:pt x="4275775" y="0"/>
                </a:lnTo>
                <a:lnTo>
                  <a:pt x="4275775" y="4530622"/>
                </a:lnTo>
                <a:lnTo>
                  <a:pt x="0" y="4530622"/>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20" id="20"/>
          <p:cNvSpPr txBox="true"/>
          <p:nvPr/>
        </p:nvSpPr>
        <p:spPr>
          <a:xfrm rot="0">
            <a:off x="1028700" y="692150"/>
            <a:ext cx="2640013" cy="596900"/>
          </a:xfrm>
          <a:prstGeom prst="rect">
            <a:avLst/>
          </a:prstGeom>
        </p:spPr>
        <p:txBody>
          <a:bodyPr anchor="t" rtlCol="false" tIns="0" lIns="0" bIns="0" rIns="0">
            <a:spAutoFit/>
          </a:bodyPr>
          <a:lstStyle/>
          <a:p>
            <a:pPr marL="0" indent="0" lvl="0">
              <a:lnSpc>
                <a:spcPts val="4899"/>
              </a:lnSpc>
              <a:spcBef>
                <a:spcPct val="0"/>
              </a:spcBef>
            </a:pPr>
            <a:r>
              <a:rPr lang="en-US" sz="3499" spc="276">
                <a:solidFill>
                  <a:srgbClr val="EB5E28"/>
                </a:solidFill>
                <a:latin typeface="Barlow SemiCondensed Medium"/>
              </a:rPr>
              <a:t>GROUP NAME</a:t>
            </a:r>
          </a:p>
        </p:txBody>
      </p:sp>
      <p:sp>
        <p:nvSpPr>
          <p:cNvPr name="TextBox 21" id="21"/>
          <p:cNvSpPr txBox="true"/>
          <p:nvPr/>
        </p:nvSpPr>
        <p:spPr>
          <a:xfrm rot="0">
            <a:off x="16213545" y="687387"/>
            <a:ext cx="1287799" cy="606425"/>
          </a:xfrm>
          <a:prstGeom prst="rect">
            <a:avLst/>
          </a:prstGeom>
        </p:spPr>
        <p:txBody>
          <a:bodyPr anchor="t" rtlCol="false" tIns="0" lIns="0" bIns="0" rIns="0">
            <a:spAutoFit/>
          </a:bodyPr>
          <a:lstStyle/>
          <a:p>
            <a:pPr algn="r" marL="0" indent="0" lvl="0">
              <a:lnSpc>
                <a:spcPts val="4899"/>
              </a:lnSpc>
              <a:spcBef>
                <a:spcPct val="0"/>
              </a:spcBef>
            </a:pPr>
            <a:r>
              <a:rPr lang="en-US" sz="3499" spc="276" strike="noStrike" u="none">
                <a:solidFill>
                  <a:srgbClr val="FFFCF2"/>
                </a:solidFill>
                <a:latin typeface="Barlow SemiCondensed Medium"/>
              </a:rPr>
              <a:t>2023</a:t>
            </a:r>
          </a:p>
        </p:txBody>
      </p:sp>
      <p:sp>
        <p:nvSpPr>
          <p:cNvPr name="TextBox 22" id="22"/>
          <p:cNvSpPr txBox="true"/>
          <p:nvPr/>
        </p:nvSpPr>
        <p:spPr>
          <a:xfrm rot="0">
            <a:off x="6458290" y="2204575"/>
            <a:ext cx="5371419" cy="654987"/>
          </a:xfrm>
          <a:prstGeom prst="rect">
            <a:avLst/>
          </a:prstGeom>
        </p:spPr>
        <p:txBody>
          <a:bodyPr anchor="t" rtlCol="false" tIns="0" lIns="0" bIns="0" rIns="0">
            <a:spAutoFit/>
          </a:bodyPr>
          <a:lstStyle/>
          <a:p>
            <a:pPr algn="ctr" marL="0" indent="0" lvl="0">
              <a:lnSpc>
                <a:spcPts val="5396"/>
              </a:lnSpc>
              <a:spcBef>
                <a:spcPct val="0"/>
              </a:spcBef>
            </a:pPr>
            <a:r>
              <a:rPr lang="en-US" sz="3854" spc="304">
                <a:solidFill>
                  <a:srgbClr val="EB5E28"/>
                </a:solidFill>
                <a:latin typeface="Barlow SemiCondensed Semi-Bold"/>
              </a:rPr>
              <a:t>SCHOOL PRESENTATION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549943" y="896226"/>
            <a:ext cx="5303352" cy="5477302"/>
            <a:chOff x="0" y="0"/>
            <a:chExt cx="6350000" cy="6558280"/>
          </a:xfrm>
        </p:grpSpPr>
        <p:sp>
          <p:nvSpPr>
            <p:cNvPr name="Freeform 3" id="3"/>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2"/>
              <a:stretch>
                <a:fillRect l="-17665" t="0" r="-17665" b="0"/>
              </a:stretch>
            </a:blipFill>
          </p:spPr>
        </p:sp>
        <p:sp>
          <p:nvSpPr>
            <p:cNvPr name="Freeform 4" id="4"/>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EB5E28"/>
            </a:solidFill>
          </p:spPr>
        </p:sp>
      </p:grpSp>
      <p:grpSp>
        <p:nvGrpSpPr>
          <p:cNvPr name="Group 5" id="5"/>
          <p:cNvGrpSpPr>
            <a:grpSpLocks noChangeAspect="true"/>
          </p:cNvGrpSpPr>
          <p:nvPr/>
        </p:nvGrpSpPr>
        <p:grpSpPr>
          <a:xfrm rot="0">
            <a:off x="6492082" y="896226"/>
            <a:ext cx="5303352" cy="5477302"/>
            <a:chOff x="0" y="0"/>
            <a:chExt cx="6350000" cy="6558280"/>
          </a:xfrm>
        </p:grpSpPr>
        <p:sp>
          <p:nvSpPr>
            <p:cNvPr name="Freeform 6" id="6"/>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7422" t="0" r="-27422" b="0"/>
              </a:stretch>
            </a:blipFill>
          </p:spPr>
        </p:sp>
        <p:sp>
          <p:nvSpPr>
            <p:cNvPr name="Freeform 7" id="7"/>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EB5E28"/>
            </a:solidFill>
          </p:spPr>
        </p:sp>
      </p:grpSp>
      <p:grpSp>
        <p:nvGrpSpPr>
          <p:cNvPr name="Group 8" id="8"/>
          <p:cNvGrpSpPr>
            <a:grpSpLocks noChangeAspect="true"/>
          </p:cNvGrpSpPr>
          <p:nvPr/>
        </p:nvGrpSpPr>
        <p:grpSpPr>
          <a:xfrm rot="0">
            <a:off x="12434706" y="896226"/>
            <a:ext cx="5303352" cy="5477302"/>
            <a:chOff x="0" y="0"/>
            <a:chExt cx="6350000" cy="6558280"/>
          </a:xfrm>
        </p:grpSpPr>
        <p:sp>
          <p:nvSpPr>
            <p:cNvPr name="Freeform 9" id="9"/>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0" t="-22607" r="0" b="-22607"/>
              </a:stretch>
            </a:blipFill>
          </p:spPr>
        </p:sp>
        <p:sp>
          <p:nvSpPr>
            <p:cNvPr name="Freeform 10" id="10"/>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EB5E28"/>
            </a:solidFill>
          </p:spPr>
        </p:sp>
      </p:grpSp>
      <p:sp>
        <p:nvSpPr>
          <p:cNvPr name="Freeform 11" id="11"/>
          <p:cNvSpPr/>
          <p:nvPr/>
        </p:nvSpPr>
        <p:spPr>
          <a:xfrm flipH="false" flipV="false" rot="0">
            <a:off x="-858723" y="5884639"/>
            <a:ext cx="5563252" cy="5027156"/>
          </a:xfrm>
          <a:custGeom>
            <a:avLst/>
            <a:gdLst/>
            <a:ahLst/>
            <a:cxnLst/>
            <a:rect r="r" b="b" t="t" l="l"/>
            <a:pathLst>
              <a:path h="5027156" w="5563252">
                <a:moveTo>
                  <a:pt x="0" y="0"/>
                </a:moveTo>
                <a:lnTo>
                  <a:pt x="5563251" y="0"/>
                </a:lnTo>
                <a:lnTo>
                  <a:pt x="5563251" y="5027157"/>
                </a:lnTo>
                <a:lnTo>
                  <a:pt x="0" y="502715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4039047" y="7064718"/>
            <a:ext cx="10209906" cy="1333500"/>
          </a:xfrm>
          <a:prstGeom prst="rect">
            <a:avLst/>
          </a:prstGeom>
        </p:spPr>
        <p:txBody>
          <a:bodyPr anchor="t" rtlCol="false" tIns="0" lIns="0" bIns="0" rIns="0">
            <a:spAutoFit/>
          </a:bodyPr>
          <a:lstStyle/>
          <a:p>
            <a:pPr algn="ctr" marL="0" indent="0" lvl="0">
              <a:lnSpc>
                <a:spcPts val="10559"/>
              </a:lnSpc>
              <a:spcBef>
                <a:spcPct val="0"/>
              </a:spcBef>
            </a:pPr>
            <a:r>
              <a:rPr lang="en-US" sz="8799" strike="noStrike" u="none">
                <a:solidFill>
                  <a:srgbClr val="EB5E28"/>
                </a:solidFill>
                <a:latin typeface="Butcherman Caps Italics"/>
              </a:rPr>
              <a:t>Gallery Image</a:t>
            </a:r>
          </a:p>
        </p:txBody>
      </p:sp>
      <p:sp>
        <p:nvSpPr>
          <p:cNvPr name="TextBox 13" id="13"/>
          <p:cNvSpPr txBox="true"/>
          <p:nvPr/>
        </p:nvSpPr>
        <p:spPr>
          <a:xfrm rot="0">
            <a:off x="5812102" y="8794335"/>
            <a:ext cx="6663796" cy="415290"/>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FFFCF2"/>
                </a:solidFill>
                <a:latin typeface="Barlow SemiCondensed"/>
              </a:rPr>
              <a:t>What can you say about your projects? Share it here!</a:t>
            </a:r>
          </a:p>
        </p:txBody>
      </p:sp>
      <p:sp>
        <p:nvSpPr>
          <p:cNvPr name="Freeform 14" id="14"/>
          <p:cNvSpPr/>
          <p:nvPr/>
        </p:nvSpPr>
        <p:spPr>
          <a:xfrm flipH="true" flipV="false" rot="0">
            <a:off x="13580798" y="5884639"/>
            <a:ext cx="5563252" cy="5027156"/>
          </a:xfrm>
          <a:custGeom>
            <a:avLst/>
            <a:gdLst/>
            <a:ahLst/>
            <a:cxnLst/>
            <a:rect r="r" b="b" t="t" l="l"/>
            <a:pathLst>
              <a:path h="5027156" w="5563252">
                <a:moveTo>
                  <a:pt x="5563251" y="0"/>
                </a:moveTo>
                <a:lnTo>
                  <a:pt x="0" y="0"/>
                </a:lnTo>
                <a:lnTo>
                  <a:pt x="0" y="5027157"/>
                </a:lnTo>
                <a:lnTo>
                  <a:pt x="5563251" y="5027157"/>
                </a:lnTo>
                <a:lnTo>
                  <a:pt x="5563251"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7966827" y="616016"/>
            <a:ext cx="9071462" cy="9054968"/>
          </a:xfrm>
          <a:custGeom>
            <a:avLst/>
            <a:gdLst/>
            <a:ahLst/>
            <a:cxnLst/>
            <a:rect r="r" b="b" t="t" l="l"/>
            <a:pathLst>
              <a:path h="9054968" w="9071462">
                <a:moveTo>
                  <a:pt x="0" y="0"/>
                </a:moveTo>
                <a:lnTo>
                  <a:pt x="9071462" y="0"/>
                </a:lnTo>
                <a:lnTo>
                  <a:pt x="9071462" y="9054968"/>
                </a:lnTo>
                <a:lnTo>
                  <a:pt x="0" y="90549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732205" y="1635109"/>
            <a:ext cx="1504676" cy="1452696"/>
          </a:xfrm>
          <a:custGeom>
            <a:avLst/>
            <a:gdLst/>
            <a:ahLst/>
            <a:cxnLst/>
            <a:rect r="r" b="b" t="t" l="l"/>
            <a:pathLst>
              <a:path h="1452696" w="1504676">
                <a:moveTo>
                  <a:pt x="0" y="0"/>
                </a:moveTo>
                <a:lnTo>
                  <a:pt x="1504675" y="0"/>
                </a:lnTo>
                <a:lnTo>
                  <a:pt x="1504675" y="1452696"/>
                </a:lnTo>
                <a:lnTo>
                  <a:pt x="0" y="1452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06431" y="1662430"/>
            <a:ext cx="1240122" cy="1206300"/>
          </a:xfrm>
          <a:custGeom>
            <a:avLst/>
            <a:gdLst/>
            <a:ahLst/>
            <a:cxnLst/>
            <a:rect r="r" b="b" t="t" l="l"/>
            <a:pathLst>
              <a:path h="1206300" w="1240122">
                <a:moveTo>
                  <a:pt x="0" y="0"/>
                </a:moveTo>
                <a:lnTo>
                  <a:pt x="1240122" y="0"/>
                </a:lnTo>
                <a:lnTo>
                  <a:pt x="1240122" y="1206300"/>
                </a:lnTo>
                <a:lnTo>
                  <a:pt x="0" y="12063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822773" y="5504959"/>
            <a:ext cx="1323538" cy="1289848"/>
          </a:xfrm>
          <a:custGeom>
            <a:avLst/>
            <a:gdLst/>
            <a:ahLst/>
            <a:cxnLst/>
            <a:rect r="r" b="b" t="t" l="l"/>
            <a:pathLst>
              <a:path h="1289848" w="1323538">
                <a:moveTo>
                  <a:pt x="0" y="0"/>
                </a:moveTo>
                <a:lnTo>
                  <a:pt x="1323539" y="0"/>
                </a:lnTo>
                <a:lnTo>
                  <a:pt x="1323539" y="1289848"/>
                </a:lnTo>
                <a:lnTo>
                  <a:pt x="0" y="12898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4099376" y="5721799"/>
            <a:ext cx="1421674" cy="1072717"/>
          </a:xfrm>
          <a:custGeom>
            <a:avLst/>
            <a:gdLst/>
            <a:ahLst/>
            <a:cxnLst/>
            <a:rect r="r" b="b" t="t" l="l"/>
            <a:pathLst>
              <a:path h="1072717" w="1421674">
                <a:moveTo>
                  <a:pt x="0" y="0"/>
                </a:moveTo>
                <a:lnTo>
                  <a:pt x="1421674" y="0"/>
                </a:lnTo>
                <a:lnTo>
                  <a:pt x="1421674" y="1072717"/>
                </a:lnTo>
                <a:lnTo>
                  <a:pt x="0" y="107271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407549" y="353158"/>
            <a:ext cx="4087380" cy="2563902"/>
          </a:xfrm>
          <a:custGeom>
            <a:avLst/>
            <a:gdLst/>
            <a:ahLst/>
            <a:cxnLst/>
            <a:rect r="r" b="b" t="t" l="l"/>
            <a:pathLst>
              <a:path h="2563902" w="4087380">
                <a:moveTo>
                  <a:pt x="0" y="0"/>
                </a:moveTo>
                <a:lnTo>
                  <a:pt x="4087380" y="0"/>
                </a:lnTo>
                <a:lnTo>
                  <a:pt x="4087380" y="2563902"/>
                </a:lnTo>
                <a:lnTo>
                  <a:pt x="0" y="256390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5974687" y="7369826"/>
            <a:ext cx="2884266" cy="3448579"/>
          </a:xfrm>
          <a:custGeom>
            <a:avLst/>
            <a:gdLst/>
            <a:ahLst/>
            <a:cxnLst/>
            <a:rect r="r" b="b" t="t" l="l"/>
            <a:pathLst>
              <a:path h="3448579" w="2884266">
                <a:moveTo>
                  <a:pt x="0" y="0"/>
                </a:moveTo>
                <a:lnTo>
                  <a:pt x="2884266" y="0"/>
                </a:lnTo>
                <a:lnTo>
                  <a:pt x="2884266" y="3448579"/>
                </a:lnTo>
                <a:lnTo>
                  <a:pt x="0" y="344857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15446553" y="8490390"/>
            <a:ext cx="4432263" cy="2361187"/>
          </a:xfrm>
          <a:custGeom>
            <a:avLst/>
            <a:gdLst/>
            <a:ahLst/>
            <a:cxnLst/>
            <a:rect r="r" b="b" t="t" l="l"/>
            <a:pathLst>
              <a:path h="2361187" w="4432263">
                <a:moveTo>
                  <a:pt x="0" y="0"/>
                </a:moveTo>
                <a:lnTo>
                  <a:pt x="4432263" y="0"/>
                </a:lnTo>
                <a:lnTo>
                  <a:pt x="4432263" y="2361188"/>
                </a:lnTo>
                <a:lnTo>
                  <a:pt x="0" y="236118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0" id="10"/>
          <p:cNvSpPr/>
          <p:nvPr/>
        </p:nvSpPr>
        <p:spPr>
          <a:xfrm flipH="false" flipV="false" rot="0">
            <a:off x="7102439" y="1243692"/>
            <a:ext cx="1606366" cy="1226679"/>
          </a:xfrm>
          <a:custGeom>
            <a:avLst/>
            <a:gdLst/>
            <a:ahLst/>
            <a:cxnLst/>
            <a:rect r="r" b="b" t="t" l="l"/>
            <a:pathLst>
              <a:path h="1226679" w="1606366">
                <a:moveTo>
                  <a:pt x="0" y="0"/>
                </a:moveTo>
                <a:lnTo>
                  <a:pt x="1606366" y="0"/>
                </a:lnTo>
                <a:lnTo>
                  <a:pt x="1606366" y="1226680"/>
                </a:lnTo>
                <a:lnTo>
                  <a:pt x="0" y="122668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11" id="11"/>
          <p:cNvSpPr txBox="true"/>
          <p:nvPr/>
        </p:nvSpPr>
        <p:spPr>
          <a:xfrm rot="0">
            <a:off x="1152525" y="5639324"/>
            <a:ext cx="4407548" cy="2277237"/>
          </a:xfrm>
          <a:prstGeom prst="rect">
            <a:avLst/>
          </a:prstGeom>
        </p:spPr>
        <p:txBody>
          <a:bodyPr anchor="t" rtlCol="false" tIns="0" lIns="0" bIns="0" rIns="0">
            <a:spAutoFit/>
          </a:bodyPr>
          <a:lstStyle/>
          <a:p>
            <a:pPr algn="l" marL="0" indent="0" lvl="0">
              <a:lnSpc>
                <a:spcPts val="3624"/>
              </a:lnSpc>
            </a:pPr>
            <a:r>
              <a:rPr lang="en-US" sz="2400">
                <a:solidFill>
                  <a:srgbClr val="FFFCF2"/>
                </a:solidFill>
                <a:latin typeface="Barlow SemiCondensed"/>
              </a:rPr>
              <a:t>Lorem ipsum dolor sit amet, consectetur adipiscing elit. Duis pharetra leo id arcu iaculis, non blandit diam mattis. Sed ullamcorper convallis turpis venenatis interdum. </a:t>
            </a:r>
          </a:p>
        </p:txBody>
      </p:sp>
      <p:sp>
        <p:nvSpPr>
          <p:cNvPr name="TextBox 12" id="12"/>
          <p:cNvSpPr txBox="true"/>
          <p:nvPr/>
        </p:nvSpPr>
        <p:spPr>
          <a:xfrm rot="0">
            <a:off x="966617" y="2707132"/>
            <a:ext cx="5507418" cy="2447036"/>
          </a:xfrm>
          <a:prstGeom prst="rect">
            <a:avLst/>
          </a:prstGeom>
        </p:spPr>
        <p:txBody>
          <a:bodyPr anchor="t" rtlCol="false" tIns="0" lIns="0" bIns="0" rIns="0">
            <a:spAutoFit/>
          </a:bodyPr>
          <a:lstStyle/>
          <a:p>
            <a:pPr marL="0" indent="0" lvl="0">
              <a:lnSpc>
                <a:spcPts val="9591"/>
              </a:lnSpc>
            </a:pPr>
            <a:r>
              <a:rPr lang="en-US" sz="8799" strike="noStrike" u="none">
                <a:solidFill>
                  <a:srgbClr val="EB5E28"/>
                </a:solidFill>
                <a:latin typeface="Butcherman Caps Italics"/>
              </a:rPr>
              <a:t>Strategy</a:t>
            </a:r>
          </a:p>
          <a:p>
            <a:pPr marL="0" indent="0" lvl="0">
              <a:lnSpc>
                <a:spcPts val="9591"/>
              </a:lnSpc>
            </a:pPr>
            <a:r>
              <a:rPr lang="en-US" sz="8799" strike="noStrike" u="none">
                <a:solidFill>
                  <a:srgbClr val="EB5E28"/>
                </a:solidFill>
                <a:latin typeface="Butcherman Caps Italics"/>
              </a:rPr>
              <a:t>One</a:t>
            </a:r>
          </a:p>
        </p:txBody>
      </p:sp>
      <p:sp>
        <p:nvSpPr>
          <p:cNvPr name="TextBox 13" id="13"/>
          <p:cNvSpPr txBox="true"/>
          <p:nvPr/>
        </p:nvSpPr>
        <p:spPr>
          <a:xfrm rot="0">
            <a:off x="9273567" y="4087930"/>
            <a:ext cx="2421951" cy="733425"/>
          </a:xfrm>
          <a:prstGeom prst="rect">
            <a:avLst/>
          </a:prstGeom>
        </p:spPr>
        <p:txBody>
          <a:bodyPr anchor="t" rtlCol="false" tIns="0" lIns="0" bIns="0" rIns="0">
            <a:spAutoFit/>
          </a:bodyPr>
          <a:lstStyle/>
          <a:p>
            <a:pPr algn="ctr" marL="0" indent="0" lvl="0">
              <a:lnSpc>
                <a:spcPts val="2879"/>
              </a:lnSpc>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TextBox 14" id="14"/>
          <p:cNvSpPr txBox="true"/>
          <p:nvPr/>
        </p:nvSpPr>
        <p:spPr>
          <a:xfrm rot="0">
            <a:off x="9273567" y="7918466"/>
            <a:ext cx="2421951" cy="733425"/>
          </a:xfrm>
          <a:prstGeom prst="rect">
            <a:avLst/>
          </a:prstGeom>
        </p:spPr>
        <p:txBody>
          <a:bodyPr anchor="t" rtlCol="false" tIns="0" lIns="0" bIns="0" rIns="0">
            <a:spAutoFit/>
          </a:bodyPr>
          <a:lstStyle/>
          <a:p>
            <a:pPr algn="ctr" marL="0" indent="0" lvl="0">
              <a:lnSpc>
                <a:spcPts val="2879"/>
              </a:lnSpc>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TextBox 15" id="15"/>
          <p:cNvSpPr txBox="true"/>
          <p:nvPr/>
        </p:nvSpPr>
        <p:spPr>
          <a:xfrm rot="0">
            <a:off x="13615517" y="4087930"/>
            <a:ext cx="2421951" cy="733425"/>
          </a:xfrm>
          <a:prstGeom prst="rect">
            <a:avLst/>
          </a:prstGeom>
        </p:spPr>
        <p:txBody>
          <a:bodyPr anchor="t" rtlCol="false" tIns="0" lIns="0" bIns="0" rIns="0">
            <a:spAutoFit/>
          </a:bodyPr>
          <a:lstStyle/>
          <a:p>
            <a:pPr algn="ctr" marL="0" indent="0" lvl="0">
              <a:lnSpc>
                <a:spcPts val="2879"/>
              </a:lnSpc>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TextBox 16" id="16"/>
          <p:cNvSpPr txBox="true"/>
          <p:nvPr/>
        </p:nvSpPr>
        <p:spPr>
          <a:xfrm rot="0">
            <a:off x="13615517" y="7918466"/>
            <a:ext cx="2421951" cy="733425"/>
          </a:xfrm>
          <a:prstGeom prst="rect">
            <a:avLst/>
          </a:prstGeom>
        </p:spPr>
        <p:txBody>
          <a:bodyPr anchor="t" rtlCol="false" tIns="0" lIns="0" bIns="0" rIns="0">
            <a:spAutoFit/>
          </a:bodyPr>
          <a:lstStyle/>
          <a:p>
            <a:pPr algn="ctr" marL="0" indent="0" lvl="0">
              <a:lnSpc>
                <a:spcPts val="2879"/>
              </a:lnSpc>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TextBox 17" id="17"/>
          <p:cNvSpPr txBox="true"/>
          <p:nvPr/>
        </p:nvSpPr>
        <p:spPr>
          <a:xfrm rot="0">
            <a:off x="8708805" y="3063040"/>
            <a:ext cx="3551474" cy="942975"/>
          </a:xfrm>
          <a:prstGeom prst="rect">
            <a:avLst/>
          </a:prstGeom>
        </p:spPr>
        <p:txBody>
          <a:bodyPr anchor="t" rtlCol="false" tIns="0" lIns="0" bIns="0" rIns="0">
            <a:spAutoFit/>
          </a:bodyPr>
          <a:lstStyle/>
          <a:p>
            <a:pPr algn="ctr" marL="0" indent="0" lvl="0">
              <a:lnSpc>
                <a:spcPts val="3719"/>
              </a:lnSpc>
            </a:pPr>
            <a:r>
              <a:rPr lang="en-US" sz="3099" strike="noStrike" u="none">
                <a:solidFill>
                  <a:srgbClr val="EB5E28"/>
                </a:solidFill>
                <a:latin typeface="Barlow SemiCondensed Semi-Bold"/>
              </a:rPr>
              <a:t>WEBSITE</a:t>
            </a:r>
          </a:p>
          <a:p>
            <a:pPr algn="ctr" marL="0" indent="0" lvl="0">
              <a:lnSpc>
                <a:spcPts val="3719"/>
              </a:lnSpc>
            </a:pPr>
            <a:r>
              <a:rPr lang="en-US" sz="3099" strike="noStrike" u="none">
                <a:solidFill>
                  <a:srgbClr val="EB5E28"/>
                </a:solidFill>
                <a:latin typeface="Barlow SemiCondensed Semi-Bold"/>
              </a:rPr>
              <a:t>MARKETING</a:t>
            </a:r>
          </a:p>
        </p:txBody>
      </p:sp>
      <p:sp>
        <p:nvSpPr>
          <p:cNvPr name="TextBox 18" id="18"/>
          <p:cNvSpPr txBox="true"/>
          <p:nvPr/>
        </p:nvSpPr>
        <p:spPr>
          <a:xfrm rot="0">
            <a:off x="9273567" y="6893576"/>
            <a:ext cx="2421951" cy="942975"/>
          </a:xfrm>
          <a:prstGeom prst="rect">
            <a:avLst/>
          </a:prstGeom>
        </p:spPr>
        <p:txBody>
          <a:bodyPr anchor="t" rtlCol="false" tIns="0" lIns="0" bIns="0" rIns="0">
            <a:spAutoFit/>
          </a:bodyPr>
          <a:lstStyle/>
          <a:p>
            <a:pPr algn="ctr" marL="0" indent="0" lvl="0">
              <a:lnSpc>
                <a:spcPts val="3719"/>
              </a:lnSpc>
            </a:pPr>
            <a:r>
              <a:rPr lang="en-US" sz="3099" strike="noStrike" u="none">
                <a:solidFill>
                  <a:srgbClr val="EB5E28"/>
                </a:solidFill>
                <a:latin typeface="Barlow SemiCondensed Semi-Bold"/>
              </a:rPr>
              <a:t>CONTENT</a:t>
            </a:r>
          </a:p>
          <a:p>
            <a:pPr algn="ctr" marL="0" indent="0" lvl="0">
              <a:lnSpc>
                <a:spcPts val="3719"/>
              </a:lnSpc>
            </a:pPr>
            <a:r>
              <a:rPr lang="en-US" sz="3099" strike="noStrike" u="none">
                <a:solidFill>
                  <a:srgbClr val="EB5E28"/>
                </a:solidFill>
                <a:latin typeface="Barlow SemiCondensed Semi-Bold"/>
              </a:rPr>
              <a:t>MARKETING</a:t>
            </a:r>
          </a:p>
        </p:txBody>
      </p:sp>
      <p:sp>
        <p:nvSpPr>
          <p:cNvPr name="TextBox 19" id="19"/>
          <p:cNvSpPr txBox="true"/>
          <p:nvPr/>
        </p:nvSpPr>
        <p:spPr>
          <a:xfrm rot="0">
            <a:off x="13356673" y="3063040"/>
            <a:ext cx="2939638" cy="942975"/>
          </a:xfrm>
          <a:prstGeom prst="rect">
            <a:avLst/>
          </a:prstGeom>
        </p:spPr>
        <p:txBody>
          <a:bodyPr anchor="t" rtlCol="false" tIns="0" lIns="0" bIns="0" rIns="0">
            <a:spAutoFit/>
          </a:bodyPr>
          <a:lstStyle/>
          <a:p>
            <a:pPr algn="ctr" marL="0" indent="0" lvl="0">
              <a:lnSpc>
                <a:spcPts val="3719"/>
              </a:lnSpc>
            </a:pPr>
            <a:r>
              <a:rPr lang="en-US" sz="3099" strike="noStrike" u="none">
                <a:solidFill>
                  <a:srgbClr val="EB5E28"/>
                </a:solidFill>
                <a:latin typeface="Barlow SemiCondensed Semi-Bold"/>
              </a:rPr>
              <a:t>SOCIAL MEDIA</a:t>
            </a:r>
          </a:p>
          <a:p>
            <a:pPr algn="ctr" marL="0" indent="0" lvl="0">
              <a:lnSpc>
                <a:spcPts val="3719"/>
              </a:lnSpc>
            </a:pPr>
            <a:r>
              <a:rPr lang="en-US" sz="3099" strike="noStrike" u="none">
                <a:solidFill>
                  <a:srgbClr val="EB5E28"/>
                </a:solidFill>
                <a:latin typeface="Barlow SemiCondensed Semi-Bold"/>
              </a:rPr>
              <a:t>MARKETING</a:t>
            </a:r>
          </a:p>
        </p:txBody>
      </p:sp>
      <p:sp>
        <p:nvSpPr>
          <p:cNvPr name="TextBox 20" id="20"/>
          <p:cNvSpPr txBox="true"/>
          <p:nvPr/>
        </p:nvSpPr>
        <p:spPr>
          <a:xfrm rot="0">
            <a:off x="13356673" y="6893576"/>
            <a:ext cx="2939638" cy="942975"/>
          </a:xfrm>
          <a:prstGeom prst="rect">
            <a:avLst/>
          </a:prstGeom>
        </p:spPr>
        <p:txBody>
          <a:bodyPr anchor="t" rtlCol="false" tIns="0" lIns="0" bIns="0" rIns="0">
            <a:spAutoFit/>
          </a:bodyPr>
          <a:lstStyle/>
          <a:p>
            <a:pPr algn="ctr" marL="0" indent="0" lvl="0">
              <a:lnSpc>
                <a:spcPts val="3719"/>
              </a:lnSpc>
            </a:pPr>
            <a:r>
              <a:rPr lang="en-US" sz="3099" strike="noStrike" u="none">
                <a:solidFill>
                  <a:srgbClr val="EB5E28"/>
                </a:solidFill>
                <a:latin typeface="Barlow SemiCondensed Semi-Bold"/>
              </a:rPr>
              <a:t>VIDEO</a:t>
            </a:r>
          </a:p>
          <a:p>
            <a:pPr algn="ctr" marL="0" indent="0" lvl="0">
              <a:lnSpc>
                <a:spcPts val="3719"/>
              </a:lnSpc>
            </a:pPr>
            <a:r>
              <a:rPr lang="en-US" sz="3099" strike="noStrike" u="none">
                <a:solidFill>
                  <a:srgbClr val="EB5E28"/>
                </a:solidFill>
                <a:latin typeface="Barlow SemiCondensed Semi-Bold"/>
              </a:rPr>
              <a:t>MARKETING</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475995" y="4885863"/>
            <a:ext cx="11336011" cy="515273"/>
          </a:xfrm>
          <a:custGeom>
            <a:avLst/>
            <a:gdLst/>
            <a:ahLst/>
            <a:cxnLst/>
            <a:rect r="r" b="b" t="t" l="l"/>
            <a:pathLst>
              <a:path h="515273" w="11336011">
                <a:moveTo>
                  <a:pt x="0" y="0"/>
                </a:moveTo>
                <a:lnTo>
                  <a:pt x="11336010" y="0"/>
                </a:lnTo>
                <a:lnTo>
                  <a:pt x="11336010" y="515274"/>
                </a:lnTo>
                <a:lnTo>
                  <a:pt x="0" y="5152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891672" y="1656389"/>
            <a:ext cx="2504656" cy="2407302"/>
            <a:chOff x="0" y="0"/>
            <a:chExt cx="3339542" cy="3209736"/>
          </a:xfrm>
        </p:grpSpPr>
        <p:grpSp>
          <p:nvGrpSpPr>
            <p:cNvPr name="Group 4" id="4"/>
            <p:cNvGrpSpPr/>
            <p:nvPr/>
          </p:nvGrpSpPr>
          <p:grpSpPr>
            <a:xfrm rot="0">
              <a:off x="593899" y="467398"/>
              <a:ext cx="2191104" cy="2191104"/>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422"/>
              </a:solidFill>
            </p:spPr>
          </p:sp>
          <p:sp>
            <p:nvSpPr>
              <p:cNvPr name="TextBox 6" id="6"/>
              <p:cNvSpPr txBox="true"/>
              <p:nvPr/>
            </p:nvSpPr>
            <p:spPr>
              <a:xfrm>
                <a:off x="76200" y="19050"/>
                <a:ext cx="660400" cy="717550"/>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0" y="0"/>
              <a:ext cx="3339542" cy="3209736"/>
            </a:xfrm>
            <a:custGeom>
              <a:avLst/>
              <a:gdLst/>
              <a:ahLst/>
              <a:cxnLst/>
              <a:rect r="r" b="b" t="t" l="l"/>
              <a:pathLst>
                <a:path h="3209736" w="3339542">
                  <a:moveTo>
                    <a:pt x="0" y="0"/>
                  </a:moveTo>
                  <a:lnTo>
                    <a:pt x="3339542" y="0"/>
                  </a:lnTo>
                  <a:lnTo>
                    <a:pt x="3339542" y="3209736"/>
                  </a:lnTo>
                  <a:lnTo>
                    <a:pt x="0" y="3209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8" id="8"/>
          <p:cNvGrpSpPr/>
          <p:nvPr/>
        </p:nvGrpSpPr>
        <p:grpSpPr>
          <a:xfrm rot="0">
            <a:off x="7891672" y="5703271"/>
            <a:ext cx="2504656" cy="2407302"/>
            <a:chOff x="0" y="0"/>
            <a:chExt cx="3339542" cy="3209736"/>
          </a:xfrm>
        </p:grpSpPr>
        <p:grpSp>
          <p:nvGrpSpPr>
            <p:cNvPr name="Group 9" id="9"/>
            <p:cNvGrpSpPr/>
            <p:nvPr/>
          </p:nvGrpSpPr>
          <p:grpSpPr>
            <a:xfrm rot="0">
              <a:off x="593899" y="467398"/>
              <a:ext cx="2191104" cy="219110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422"/>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0">
              <a:off x="0" y="0"/>
              <a:ext cx="3339542" cy="3209736"/>
            </a:xfrm>
            <a:custGeom>
              <a:avLst/>
              <a:gdLst/>
              <a:ahLst/>
              <a:cxnLst/>
              <a:rect r="r" b="b" t="t" l="l"/>
              <a:pathLst>
                <a:path h="3209736" w="3339542">
                  <a:moveTo>
                    <a:pt x="0" y="0"/>
                  </a:moveTo>
                  <a:lnTo>
                    <a:pt x="3339542" y="0"/>
                  </a:lnTo>
                  <a:lnTo>
                    <a:pt x="3339542" y="3209736"/>
                  </a:lnTo>
                  <a:lnTo>
                    <a:pt x="0" y="3209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13" id="13"/>
          <p:cNvSpPr txBox="true"/>
          <p:nvPr/>
        </p:nvSpPr>
        <p:spPr>
          <a:xfrm rot="0">
            <a:off x="10678056" y="2171637"/>
            <a:ext cx="3364925" cy="533400"/>
          </a:xfrm>
          <a:prstGeom prst="rect">
            <a:avLst/>
          </a:prstGeom>
        </p:spPr>
        <p:txBody>
          <a:bodyPr anchor="t" rtlCol="false" tIns="0" lIns="0" bIns="0" rIns="0">
            <a:spAutoFit/>
          </a:bodyPr>
          <a:lstStyle/>
          <a:p>
            <a:pPr marL="0" indent="0" lvl="0">
              <a:lnSpc>
                <a:spcPts val="4199"/>
              </a:lnSpc>
              <a:spcBef>
                <a:spcPct val="0"/>
              </a:spcBef>
            </a:pPr>
            <a:r>
              <a:rPr lang="en-US" sz="3499" strike="noStrike" u="none">
                <a:solidFill>
                  <a:srgbClr val="EB5E28"/>
                </a:solidFill>
                <a:latin typeface="Barlow SemiCondensed Semi-Bold"/>
              </a:rPr>
              <a:t>ADD A MAIN POINT</a:t>
            </a:r>
          </a:p>
        </p:txBody>
      </p:sp>
      <p:sp>
        <p:nvSpPr>
          <p:cNvPr name="Freeform 14" id="14"/>
          <p:cNvSpPr/>
          <p:nvPr/>
        </p:nvSpPr>
        <p:spPr>
          <a:xfrm flipH="false" flipV="false" rot="0">
            <a:off x="15381724" y="1028700"/>
            <a:ext cx="2906276" cy="2884479"/>
          </a:xfrm>
          <a:custGeom>
            <a:avLst/>
            <a:gdLst/>
            <a:ahLst/>
            <a:cxnLst/>
            <a:rect r="r" b="b" t="t" l="l"/>
            <a:pathLst>
              <a:path h="2884479" w="2906276">
                <a:moveTo>
                  <a:pt x="0" y="0"/>
                </a:moveTo>
                <a:lnTo>
                  <a:pt x="2906276" y="0"/>
                </a:lnTo>
                <a:lnTo>
                  <a:pt x="2906276" y="2884479"/>
                </a:lnTo>
                <a:lnTo>
                  <a:pt x="0" y="28844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13789356" y="2345472"/>
            <a:ext cx="7203825" cy="8466034"/>
          </a:xfrm>
          <a:custGeom>
            <a:avLst/>
            <a:gdLst/>
            <a:ahLst/>
            <a:cxnLst/>
            <a:rect r="r" b="b" t="t" l="l"/>
            <a:pathLst>
              <a:path h="8466034" w="7203825">
                <a:moveTo>
                  <a:pt x="0" y="0"/>
                </a:moveTo>
                <a:lnTo>
                  <a:pt x="7203825" y="0"/>
                </a:lnTo>
                <a:lnTo>
                  <a:pt x="7203825" y="8466033"/>
                </a:lnTo>
                <a:lnTo>
                  <a:pt x="0" y="846603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295813" y="6228044"/>
            <a:ext cx="3863908" cy="4205614"/>
          </a:xfrm>
          <a:custGeom>
            <a:avLst/>
            <a:gdLst/>
            <a:ahLst/>
            <a:cxnLst/>
            <a:rect r="r" b="b" t="t" l="l"/>
            <a:pathLst>
              <a:path h="4205614" w="3863908">
                <a:moveTo>
                  <a:pt x="0" y="0"/>
                </a:moveTo>
                <a:lnTo>
                  <a:pt x="3863908" y="0"/>
                </a:lnTo>
                <a:lnTo>
                  <a:pt x="3863908" y="4205614"/>
                </a:lnTo>
                <a:lnTo>
                  <a:pt x="0" y="42056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17" id="17"/>
          <p:cNvSpPr/>
          <p:nvPr/>
        </p:nvSpPr>
        <p:spPr>
          <a:xfrm flipH="false" flipV="false" rot="0">
            <a:off x="636141" y="8376258"/>
            <a:ext cx="3302127" cy="4114800"/>
          </a:xfrm>
          <a:custGeom>
            <a:avLst/>
            <a:gdLst/>
            <a:ahLst/>
            <a:cxnLst/>
            <a:rect r="r" b="b" t="t" l="l"/>
            <a:pathLst>
              <a:path h="4114800" w="3302127">
                <a:moveTo>
                  <a:pt x="0" y="0"/>
                </a:moveTo>
                <a:lnTo>
                  <a:pt x="3302127" y="0"/>
                </a:lnTo>
                <a:lnTo>
                  <a:pt x="3302127"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14828530" y="7799066"/>
            <a:ext cx="1106387" cy="3012439"/>
          </a:xfrm>
          <a:custGeom>
            <a:avLst/>
            <a:gdLst/>
            <a:ahLst/>
            <a:cxnLst/>
            <a:rect r="r" b="b" t="t" l="l"/>
            <a:pathLst>
              <a:path h="3012439" w="1106387">
                <a:moveTo>
                  <a:pt x="0" y="0"/>
                </a:moveTo>
                <a:lnTo>
                  <a:pt x="1106387" y="0"/>
                </a:lnTo>
                <a:lnTo>
                  <a:pt x="1106387" y="3012439"/>
                </a:lnTo>
                <a:lnTo>
                  <a:pt x="0" y="301243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9" id="19"/>
          <p:cNvSpPr txBox="true"/>
          <p:nvPr/>
        </p:nvSpPr>
        <p:spPr>
          <a:xfrm rot="0">
            <a:off x="1081009" y="1373660"/>
            <a:ext cx="5915313" cy="2667000"/>
          </a:xfrm>
          <a:prstGeom prst="rect">
            <a:avLst/>
          </a:prstGeom>
        </p:spPr>
        <p:txBody>
          <a:bodyPr anchor="t" rtlCol="false" tIns="0" lIns="0" bIns="0" rIns="0">
            <a:spAutoFit/>
          </a:bodyPr>
          <a:lstStyle/>
          <a:p>
            <a:pPr marL="0" indent="0" lvl="0">
              <a:lnSpc>
                <a:spcPts val="10559"/>
              </a:lnSpc>
              <a:spcBef>
                <a:spcPct val="0"/>
              </a:spcBef>
            </a:pPr>
            <a:r>
              <a:rPr lang="en-US" sz="8799" strike="noStrike" u="none">
                <a:solidFill>
                  <a:srgbClr val="EB5E28"/>
                </a:solidFill>
                <a:latin typeface="Butcherman Caps Italics"/>
              </a:rPr>
              <a:t>Timeline Page</a:t>
            </a:r>
          </a:p>
        </p:txBody>
      </p:sp>
      <p:sp>
        <p:nvSpPr>
          <p:cNvPr name="TextBox 20" id="20"/>
          <p:cNvSpPr txBox="true"/>
          <p:nvPr/>
        </p:nvSpPr>
        <p:spPr>
          <a:xfrm rot="0">
            <a:off x="10678056" y="2802890"/>
            <a:ext cx="2463600"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21" id="21"/>
          <p:cNvSpPr txBox="true"/>
          <p:nvPr/>
        </p:nvSpPr>
        <p:spPr>
          <a:xfrm rot="0">
            <a:off x="4245019" y="6218519"/>
            <a:ext cx="3364925" cy="533400"/>
          </a:xfrm>
          <a:prstGeom prst="rect">
            <a:avLst/>
          </a:prstGeom>
        </p:spPr>
        <p:txBody>
          <a:bodyPr anchor="t" rtlCol="false" tIns="0" lIns="0" bIns="0" rIns="0">
            <a:spAutoFit/>
          </a:bodyPr>
          <a:lstStyle/>
          <a:p>
            <a:pPr algn="r" marL="0" indent="0" lvl="0">
              <a:lnSpc>
                <a:spcPts val="4199"/>
              </a:lnSpc>
              <a:spcBef>
                <a:spcPct val="0"/>
              </a:spcBef>
            </a:pPr>
            <a:r>
              <a:rPr lang="en-US" sz="3499" strike="noStrike" u="none">
                <a:solidFill>
                  <a:srgbClr val="EB5E28"/>
                </a:solidFill>
                <a:latin typeface="Barlow SemiCondensed Semi-Bold"/>
              </a:rPr>
              <a:t>ADD A MAIN POINT</a:t>
            </a:r>
          </a:p>
        </p:txBody>
      </p:sp>
      <p:sp>
        <p:nvSpPr>
          <p:cNvPr name="TextBox 22" id="22"/>
          <p:cNvSpPr txBox="true"/>
          <p:nvPr/>
        </p:nvSpPr>
        <p:spPr>
          <a:xfrm rot="0">
            <a:off x="5208504" y="6849772"/>
            <a:ext cx="2401440" cy="834390"/>
          </a:xfrm>
          <a:prstGeom prst="rect">
            <a:avLst/>
          </a:prstGeom>
        </p:spPr>
        <p:txBody>
          <a:bodyPr anchor="t" rtlCol="false" tIns="0" lIns="0" bIns="0" rIns="0">
            <a:spAutoFit/>
          </a:bodyPr>
          <a:lstStyle/>
          <a:p>
            <a:pPr algn="r"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23" id="23"/>
          <p:cNvSpPr txBox="true"/>
          <p:nvPr/>
        </p:nvSpPr>
        <p:spPr>
          <a:xfrm rot="0">
            <a:off x="8204175" y="2449052"/>
            <a:ext cx="1827423" cy="666750"/>
          </a:xfrm>
          <a:prstGeom prst="rect">
            <a:avLst/>
          </a:prstGeom>
        </p:spPr>
        <p:txBody>
          <a:bodyPr anchor="t" rtlCol="false" tIns="0" lIns="0" bIns="0" rIns="0">
            <a:spAutoFit/>
          </a:bodyPr>
          <a:lstStyle/>
          <a:p>
            <a:pPr algn="ctr" marL="0" indent="0" lvl="0">
              <a:lnSpc>
                <a:spcPts val="5280"/>
              </a:lnSpc>
              <a:spcBef>
                <a:spcPct val="0"/>
              </a:spcBef>
            </a:pPr>
            <a:r>
              <a:rPr lang="en-US" sz="4400" strike="noStrike" u="none">
                <a:solidFill>
                  <a:srgbClr val="EB5E28"/>
                </a:solidFill>
                <a:latin typeface="Butcherman Caps"/>
              </a:rPr>
              <a:t>2020</a:t>
            </a:r>
          </a:p>
        </p:txBody>
      </p:sp>
      <p:sp>
        <p:nvSpPr>
          <p:cNvPr name="TextBox 24" id="24"/>
          <p:cNvSpPr txBox="true"/>
          <p:nvPr/>
        </p:nvSpPr>
        <p:spPr>
          <a:xfrm rot="0">
            <a:off x="8204175" y="6495934"/>
            <a:ext cx="1827423" cy="666750"/>
          </a:xfrm>
          <a:prstGeom prst="rect">
            <a:avLst/>
          </a:prstGeom>
        </p:spPr>
        <p:txBody>
          <a:bodyPr anchor="t" rtlCol="false" tIns="0" lIns="0" bIns="0" rIns="0">
            <a:spAutoFit/>
          </a:bodyPr>
          <a:lstStyle/>
          <a:p>
            <a:pPr algn="ctr" marL="0" indent="0" lvl="0">
              <a:lnSpc>
                <a:spcPts val="5280"/>
              </a:lnSpc>
              <a:spcBef>
                <a:spcPct val="0"/>
              </a:spcBef>
            </a:pPr>
            <a:r>
              <a:rPr lang="en-US" sz="4400" strike="noStrike" u="none">
                <a:solidFill>
                  <a:srgbClr val="EB5E28"/>
                </a:solidFill>
                <a:latin typeface="Butcherman Caps"/>
              </a:rPr>
              <a:t>2021</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431480">
            <a:off x="-3884303" y="5934152"/>
            <a:ext cx="9979574" cy="5642996"/>
          </a:xfrm>
          <a:custGeom>
            <a:avLst/>
            <a:gdLst/>
            <a:ahLst/>
            <a:cxnLst/>
            <a:rect r="r" b="b" t="t" l="l"/>
            <a:pathLst>
              <a:path h="5642996" w="9979574">
                <a:moveTo>
                  <a:pt x="0" y="0"/>
                </a:moveTo>
                <a:lnTo>
                  <a:pt x="9979574" y="0"/>
                </a:lnTo>
                <a:lnTo>
                  <a:pt x="9979574" y="5642996"/>
                </a:lnTo>
                <a:lnTo>
                  <a:pt x="0" y="56429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431480">
            <a:off x="-3884303" y="6605596"/>
            <a:ext cx="9979574" cy="5642996"/>
          </a:xfrm>
          <a:custGeom>
            <a:avLst/>
            <a:gdLst/>
            <a:ahLst/>
            <a:cxnLst/>
            <a:rect r="r" b="b" t="t" l="l"/>
            <a:pathLst>
              <a:path h="5642996" w="9979574">
                <a:moveTo>
                  <a:pt x="0" y="0"/>
                </a:moveTo>
                <a:lnTo>
                  <a:pt x="9979574" y="0"/>
                </a:lnTo>
                <a:lnTo>
                  <a:pt x="9979574" y="5642996"/>
                </a:lnTo>
                <a:lnTo>
                  <a:pt x="0" y="5642996"/>
                </a:lnTo>
                <a:lnTo>
                  <a:pt x="0" y="0"/>
                </a:lnTo>
                <a:close/>
              </a:path>
            </a:pathLst>
          </a:custGeom>
          <a:blipFill>
            <a:blip r:embed="rId4">
              <a:alphaModFix amt="61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187615">
            <a:off x="4324895" y="1515358"/>
            <a:ext cx="1767219" cy="2302565"/>
          </a:xfrm>
          <a:custGeom>
            <a:avLst/>
            <a:gdLst/>
            <a:ahLst/>
            <a:cxnLst/>
            <a:rect r="r" b="b" t="t" l="l"/>
            <a:pathLst>
              <a:path h="2302565" w="1767219">
                <a:moveTo>
                  <a:pt x="0" y="0"/>
                </a:moveTo>
                <a:lnTo>
                  <a:pt x="1767218" y="0"/>
                </a:lnTo>
                <a:lnTo>
                  <a:pt x="1767218" y="2302565"/>
                </a:lnTo>
                <a:lnTo>
                  <a:pt x="0" y="23025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5400000">
            <a:off x="3475995" y="4885863"/>
            <a:ext cx="11336011" cy="515273"/>
          </a:xfrm>
          <a:custGeom>
            <a:avLst/>
            <a:gdLst/>
            <a:ahLst/>
            <a:cxnLst/>
            <a:rect r="r" b="b" t="t" l="l"/>
            <a:pathLst>
              <a:path h="515273" w="11336011">
                <a:moveTo>
                  <a:pt x="0" y="0"/>
                </a:moveTo>
                <a:lnTo>
                  <a:pt x="11336010" y="0"/>
                </a:lnTo>
                <a:lnTo>
                  <a:pt x="11336010" y="515274"/>
                </a:lnTo>
                <a:lnTo>
                  <a:pt x="0" y="5152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7891672" y="1656389"/>
            <a:ext cx="2504656" cy="2407302"/>
            <a:chOff x="0" y="0"/>
            <a:chExt cx="3339542" cy="3209736"/>
          </a:xfrm>
        </p:grpSpPr>
        <p:grpSp>
          <p:nvGrpSpPr>
            <p:cNvPr name="Group 7" id="7"/>
            <p:cNvGrpSpPr/>
            <p:nvPr/>
          </p:nvGrpSpPr>
          <p:grpSpPr>
            <a:xfrm rot="0">
              <a:off x="593899" y="467398"/>
              <a:ext cx="2191104" cy="219110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422"/>
              </a:solidFill>
            </p:spPr>
          </p:sp>
          <p:sp>
            <p:nvSpPr>
              <p:cNvPr name="TextBox 9" id="9"/>
              <p:cNvSpPr txBox="true"/>
              <p:nvPr/>
            </p:nvSpPr>
            <p:spPr>
              <a:xfrm>
                <a:off x="76200" y="19050"/>
                <a:ext cx="660400" cy="717550"/>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0" y="0"/>
              <a:ext cx="3339542" cy="3209736"/>
            </a:xfrm>
            <a:custGeom>
              <a:avLst/>
              <a:gdLst/>
              <a:ahLst/>
              <a:cxnLst/>
              <a:rect r="r" b="b" t="t" l="l"/>
              <a:pathLst>
                <a:path h="3209736" w="3339542">
                  <a:moveTo>
                    <a:pt x="0" y="0"/>
                  </a:moveTo>
                  <a:lnTo>
                    <a:pt x="3339542" y="0"/>
                  </a:lnTo>
                  <a:lnTo>
                    <a:pt x="3339542" y="3209736"/>
                  </a:lnTo>
                  <a:lnTo>
                    <a:pt x="0" y="320973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
        <p:nvSpPr>
          <p:cNvPr name="Freeform 11" id="11"/>
          <p:cNvSpPr/>
          <p:nvPr/>
        </p:nvSpPr>
        <p:spPr>
          <a:xfrm flipH="true" flipV="false" rot="0">
            <a:off x="9401637" y="7889659"/>
            <a:ext cx="10885303" cy="3443714"/>
          </a:xfrm>
          <a:custGeom>
            <a:avLst/>
            <a:gdLst/>
            <a:ahLst/>
            <a:cxnLst/>
            <a:rect r="r" b="b" t="t" l="l"/>
            <a:pathLst>
              <a:path h="3443714" w="10885303">
                <a:moveTo>
                  <a:pt x="10885302" y="0"/>
                </a:moveTo>
                <a:lnTo>
                  <a:pt x="0" y="0"/>
                </a:lnTo>
                <a:lnTo>
                  <a:pt x="0" y="3443714"/>
                </a:lnTo>
                <a:lnTo>
                  <a:pt x="10885302" y="3443714"/>
                </a:lnTo>
                <a:lnTo>
                  <a:pt x="10885302"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12" id="12"/>
          <p:cNvGrpSpPr/>
          <p:nvPr/>
        </p:nvGrpSpPr>
        <p:grpSpPr>
          <a:xfrm rot="0">
            <a:off x="7891672" y="5703271"/>
            <a:ext cx="2504656" cy="2407302"/>
            <a:chOff x="0" y="0"/>
            <a:chExt cx="3339542" cy="3209736"/>
          </a:xfrm>
        </p:grpSpPr>
        <p:grpSp>
          <p:nvGrpSpPr>
            <p:cNvPr name="Group 13" id="13"/>
            <p:cNvGrpSpPr/>
            <p:nvPr/>
          </p:nvGrpSpPr>
          <p:grpSpPr>
            <a:xfrm rot="0">
              <a:off x="593899" y="467398"/>
              <a:ext cx="2191104" cy="2191104"/>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422"/>
              </a:solidFill>
            </p:spPr>
          </p:sp>
          <p:sp>
            <p:nvSpPr>
              <p:cNvPr name="TextBox 15" id="15"/>
              <p:cNvSpPr txBox="true"/>
              <p:nvPr/>
            </p:nvSpPr>
            <p:spPr>
              <a:xfrm>
                <a:off x="76200" y="19050"/>
                <a:ext cx="660400" cy="717550"/>
              </a:xfrm>
              <a:prstGeom prst="rect">
                <a:avLst/>
              </a:prstGeom>
            </p:spPr>
            <p:txBody>
              <a:bodyPr anchor="ctr" rtlCol="false" tIns="50800" lIns="50800" bIns="50800" rIns="50800"/>
              <a:lstStyle/>
              <a:p>
                <a:pPr algn="ctr">
                  <a:lnSpc>
                    <a:spcPts val="3359"/>
                  </a:lnSpc>
                </a:pPr>
              </a:p>
            </p:txBody>
          </p:sp>
        </p:grpSp>
        <p:sp>
          <p:nvSpPr>
            <p:cNvPr name="Freeform 16" id="16"/>
            <p:cNvSpPr/>
            <p:nvPr/>
          </p:nvSpPr>
          <p:spPr>
            <a:xfrm flipH="false" flipV="false" rot="0">
              <a:off x="0" y="0"/>
              <a:ext cx="3339542" cy="3209736"/>
            </a:xfrm>
            <a:custGeom>
              <a:avLst/>
              <a:gdLst/>
              <a:ahLst/>
              <a:cxnLst/>
              <a:rect r="r" b="b" t="t" l="l"/>
              <a:pathLst>
                <a:path h="3209736" w="3339542">
                  <a:moveTo>
                    <a:pt x="0" y="0"/>
                  </a:moveTo>
                  <a:lnTo>
                    <a:pt x="3339542" y="0"/>
                  </a:lnTo>
                  <a:lnTo>
                    <a:pt x="3339542" y="3209736"/>
                  </a:lnTo>
                  <a:lnTo>
                    <a:pt x="0" y="320973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
        <p:nvSpPr>
          <p:cNvPr name="Freeform 17" id="17"/>
          <p:cNvSpPr/>
          <p:nvPr/>
        </p:nvSpPr>
        <p:spPr>
          <a:xfrm flipH="false" flipV="false" rot="0">
            <a:off x="13771320" y="5703271"/>
            <a:ext cx="3425571" cy="4114800"/>
          </a:xfrm>
          <a:custGeom>
            <a:avLst/>
            <a:gdLst/>
            <a:ahLst/>
            <a:cxnLst/>
            <a:rect r="r" b="b" t="t" l="l"/>
            <a:pathLst>
              <a:path h="4114800" w="3425571">
                <a:moveTo>
                  <a:pt x="0" y="0"/>
                </a:moveTo>
                <a:lnTo>
                  <a:pt x="3425571" y="0"/>
                </a:lnTo>
                <a:lnTo>
                  <a:pt x="3425571"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true" flipV="false" rot="0">
            <a:off x="-359496" y="5703271"/>
            <a:ext cx="3529253" cy="2810168"/>
          </a:xfrm>
          <a:custGeom>
            <a:avLst/>
            <a:gdLst/>
            <a:ahLst/>
            <a:cxnLst/>
            <a:rect r="r" b="b" t="t" l="l"/>
            <a:pathLst>
              <a:path h="2810168" w="3529253">
                <a:moveTo>
                  <a:pt x="3529253" y="0"/>
                </a:moveTo>
                <a:lnTo>
                  <a:pt x="0" y="0"/>
                </a:lnTo>
                <a:lnTo>
                  <a:pt x="0" y="2810168"/>
                </a:lnTo>
                <a:lnTo>
                  <a:pt x="3529253" y="2810168"/>
                </a:lnTo>
                <a:lnTo>
                  <a:pt x="3529253"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9" id="19"/>
          <p:cNvSpPr/>
          <p:nvPr/>
        </p:nvSpPr>
        <p:spPr>
          <a:xfrm flipH="false" flipV="false" rot="1163452">
            <a:off x="15763441" y="2566604"/>
            <a:ext cx="1091706" cy="2245153"/>
          </a:xfrm>
          <a:custGeom>
            <a:avLst/>
            <a:gdLst/>
            <a:ahLst/>
            <a:cxnLst/>
            <a:rect r="r" b="b" t="t" l="l"/>
            <a:pathLst>
              <a:path h="2245153" w="1091706">
                <a:moveTo>
                  <a:pt x="0" y="0"/>
                </a:moveTo>
                <a:lnTo>
                  <a:pt x="1091706" y="0"/>
                </a:lnTo>
                <a:lnTo>
                  <a:pt x="1091706" y="2245153"/>
                </a:lnTo>
                <a:lnTo>
                  <a:pt x="0" y="224515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20" id="20"/>
          <p:cNvSpPr txBox="true"/>
          <p:nvPr/>
        </p:nvSpPr>
        <p:spPr>
          <a:xfrm rot="0">
            <a:off x="10678056" y="2171637"/>
            <a:ext cx="3364925" cy="533400"/>
          </a:xfrm>
          <a:prstGeom prst="rect">
            <a:avLst/>
          </a:prstGeom>
        </p:spPr>
        <p:txBody>
          <a:bodyPr anchor="t" rtlCol="false" tIns="0" lIns="0" bIns="0" rIns="0">
            <a:spAutoFit/>
          </a:bodyPr>
          <a:lstStyle/>
          <a:p>
            <a:pPr algn="l" marL="0" indent="0" lvl="0">
              <a:lnSpc>
                <a:spcPts val="4199"/>
              </a:lnSpc>
              <a:spcBef>
                <a:spcPct val="0"/>
              </a:spcBef>
            </a:pPr>
            <a:r>
              <a:rPr lang="en-US" sz="3499" strike="noStrike" u="none">
                <a:solidFill>
                  <a:srgbClr val="EB5E28"/>
                </a:solidFill>
                <a:latin typeface="Barlow SemiCondensed Semi-Bold"/>
              </a:rPr>
              <a:t>ADD A MAIN POINT</a:t>
            </a:r>
          </a:p>
        </p:txBody>
      </p:sp>
      <p:sp>
        <p:nvSpPr>
          <p:cNvPr name="TextBox 21" id="21"/>
          <p:cNvSpPr txBox="true"/>
          <p:nvPr/>
        </p:nvSpPr>
        <p:spPr>
          <a:xfrm rot="0">
            <a:off x="10678056" y="2802890"/>
            <a:ext cx="2463600"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22" id="22"/>
          <p:cNvSpPr txBox="true"/>
          <p:nvPr/>
        </p:nvSpPr>
        <p:spPr>
          <a:xfrm rot="0">
            <a:off x="4245019" y="6218519"/>
            <a:ext cx="3364925" cy="533400"/>
          </a:xfrm>
          <a:prstGeom prst="rect">
            <a:avLst/>
          </a:prstGeom>
        </p:spPr>
        <p:txBody>
          <a:bodyPr anchor="t" rtlCol="false" tIns="0" lIns="0" bIns="0" rIns="0">
            <a:spAutoFit/>
          </a:bodyPr>
          <a:lstStyle/>
          <a:p>
            <a:pPr algn="r" marL="0" indent="0" lvl="0">
              <a:lnSpc>
                <a:spcPts val="4199"/>
              </a:lnSpc>
              <a:spcBef>
                <a:spcPct val="0"/>
              </a:spcBef>
            </a:pPr>
            <a:r>
              <a:rPr lang="en-US" sz="3499" strike="noStrike" u="none">
                <a:solidFill>
                  <a:srgbClr val="EB5E28"/>
                </a:solidFill>
                <a:latin typeface="Barlow SemiCondensed Semi-Bold"/>
              </a:rPr>
              <a:t>ADD A MAIN POINT</a:t>
            </a:r>
          </a:p>
        </p:txBody>
      </p:sp>
      <p:sp>
        <p:nvSpPr>
          <p:cNvPr name="TextBox 23" id="23"/>
          <p:cNvSpPr txBox="true"/>
          <p:nvPr/>
        </p:nvSpPr>
        <p:spPr>
          <a:xfrm rot="0">
            <a:off x="5208504" y="6849772"/>
            <a:ext cx="2401440" cy="834390"/>
          </a:xfrm>
          <a:prstGeom prst="rect">
            <a:avLst/>
          </a:prstGeom>
        </p:spPr>
        <p:txBody>
          <a:bodyPr anchor="t" rtlCol="false" tIns="0" lIns="0" bIns="0" rIns="0">
            <a:spAutoFit/>
          </a:bodyPr>
          <a:lstStyle/>
          <a:p>
            <a:pPr algn="r"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24" id="24"/>
          <p:cNvSpPr txBox="true"/>
          <p:nvPr/>
        </p:nvSpPr>
        <p:spPr>
          <a:xfrm rot="0">
            <a:off x="8204175" y="2449052"/>
            <a:ext cx="1827423" cy="666750"/>
          </a:xfrm>
          <a:prstGeom prst="rect">
            <a:avLst/>
          </a:prstGeom>
        </p:spPr>
        <p:txBody>
          <a:bodyPr anchor="t" rtlCol="false" tIns="0" lIns="0" bIns="0" rIns="0">
            <a:spAutoFit/>
          </a:bodyPr>
          <a:lstStyle/>
          <a:p>
            <a:pPr algn="ctr" marL="0" indent="0" lvl="0">
              <a:lnSpc>
                <a:spcPts val="5280"/>
              </a:lnSpc>
              <a:spcBef>
                <a:spcPct val="0"/>
              </a:spcBef>
            </a:pPr>
            <a:r>
              <a:rPr lang="en-US" sz="4400" strike="noStrike" u="none">
                <a:solidFill>
                  <a:srgbClr val="EB5E28"/>
                </a:solidFill>
                <a:latin typeface="Butcherman Caps"/>
              </a:rPr>
              <a:t>2022</a:t>
            </a:r>
          </a:p>
        </p:txBody>
      </p:sp>
      <p:sp>
        <p:nvSpPr>
          <p:cNvPr name="TextBox 25" id="25"/>
          <p:cNvSpPr txBox="true"/>
          <p:nvPr/>
        </p:nvSpPr>
        <p:spPr>
          <a:xfrm rot="0">
            <a:off x="8204175" y="6495934"/>
            <a:ext cx="1827423" cy="666750"/>
          </a:xfrm>
          <a:prstGeom prst="rect">
            <a:avLst/>
          </a:prstGeom>
        </p:spPr>
        <p:txBody>
          <a:bodyPr anchor="t" rtlCol="false" tIns="0" lIns="0" bIns="0" rIns="0">
            <a:spAutoFit/>
          </a:bodyPr>
          <a:lstStyle/>
          <a:p>
            <a:pPr algn="ctr" marL="0" indent="0" lvl="0">
              <a:lnSpc>
                <a:spcPts val="5280"/>
              </a:lnSpc>
              <a:spcBef>
                <a:spcPct val="0"/>
              </a:spcBef>
            </a:pPr>
            <a:r>
              <a:rPr lang="en-US" sz="4400" strike="noStrike" u="none">
                <a:solidFill>
                  <a:srgbClr val="EB5E28"/>
                </a:solidFill>
                <a:latin typeface="Butcherman Caps"/>
              </a:rPr>
              <a:t>2023</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463240" y="7010476"/>
            <a:ext cx="20638021" cy="5598063"/>
          </a:xfrm>
          <a:custGeom>
            <a:avLst/>
            <a:gdLst/>
            <a:ahLst/>
            <a:cxnLst/>
            <a:rect r="r" b="b" t="t" l="l"/>
            <a:pathLst>
              <a:path h="5598063" w="20638021">
                <a:moveTo>
                  <a:pt x="0" y="0"/>
                </a:moveTo>
                <a:lnTo>
                  <a:pt x="20638021" y="0"/>
                </a:lnTo>
                <a:lnTo>
                  <a:pt x="20638021" y="5598063"/>
                </a:lnTo>
                <a:lnTo>
                  <a:pt x="0" y="55980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61723" y="7584033"/>
            <a:ext cx="19811445" cy="4705218"/>
          </a:xfrm>
          <a:custGeom>
            <a:avLst/>
            <a:gdLst/>
            <a:ahLst/>
            <a:cxnLst/>
            <a:rect r="r" b="b" t="t" l="l"/>
            <a:pathLst>
              <a:path h="4705218" w="19811445">
                <a:moveTo>
                  <a:pt x="0" y="0"/>
                </a:moveTo>
                <a:lnTo>
                  <a:pt x="19811446" y="0"/>
                </a:lnTo>
                <a:lnTo>
                  <a:pt x="19811446" y="4705218"/>
                </a:lnTo>
                <a:lnTo>
                  <a:pt x="0" y="47052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8891172" y="607738"/>
            <a:ext cx="7071457" cy="9071524"/>
            <a:chOff x="0" y="0"/>
            <a:chExt cx="4602480" cy="5904230"/>
          </a:xfrm>
        </p:grpSpPr>
        <p:sp>
          <p:nvSpPr>
            <p:cNvPr name="Freeform 5" id="5"/>
            <p:cNvSpPr/>
            <p:nvPr/>
          </p:nvSpPr>
          <p:spPr>
            <a:xfrm flipH="false" flipV="false" rot="0">
              <a:off x="0" y="0"/>
              <a:ext cx="4602480" cy="5904230"/>
            </a:xfrm>
            <a:custGeom>
              <a:avLst/>
              <a:gdLst/>
              <a:ahLst/>
              <a:cxnLst/>
              <a:rect r="r" b="b" t="t" l="l"/>
              <a:pathLst>
                <a:path h="5904230" w="4602480">
                  <a:moveTo>
                    <a:pt x="2697480" y="5904230"/>
                  </a:moveTo>
                  <a:lnTo>
                    <a:pt x="1905000" y="5904230"/>
                  </a:lnTo>
                  <a:cubicBezTo>
                    <a:pt x="853440" y="5904230"/>
                    <a:pt x="0" y="5050790"/>
                    <a:pt x="0" y="3999230"/>
                  </a:cubicBezTo>
                  <a:lnTo>
                    <a:pt x="0" y="1905000"/>
                  </a:lnTo>
                  <a:cubicBezTo>
                    <a:pt x="0" y="853440"/>
                    <a:pt x="853440" y="0"/>
                    <a:pt x="1905000" y="0"/>
                  </a:cubicBezTo>
                  <a:lnTo>
                    <a:pt x="2697480" y="0"/>
                  </a:lnTo>
                  <a:cubicBezTo>
                    <a:pt x="3749040" y="0"/>
                    <a:pt x="4602480" y="853440"/>
                    <a:pt x="4602480" y="1905000"/>
                  </a:cubicBezTo>
                  <a:lnTo>
                    <a:pt x="4602480" y="3999230"/>
                  </a:lnTo>
                  <a:cubicBezTo>
                    <a:pt x="4602480" y="5052060"/>
                    <a:pt x="3749040" y="5904230"/>
                    <a:pt x="2697480" y="5904230"/>
                  </a:cubicBezTo>
                  <a:close/>
                </a:path>
              </a:pathLst>
            </a:custGeom>
            <a:blipFill>
              <a:blip r:embed="rId6"/>
              <a:stretch>
                <a:fillRect l="-1313" t="0" r="-1313" b="0"/>
              </a:stretch>
            </a:blipFill>
          </p:spPr>
        </p:sp>
        <p:sp>
          <p:nvSpPr>
            <p:cNvPr name="Freeform 6" id="6"/>
            <p:cNvSpPr/>
            <p:nvPr/>
          </p:nvSpPr>
          <p:spPr>
            <a:xfrm flipH="false" flipV="false" rot="0">
              <a:off x="-10160" y="-8890"/>
              <a:ext cx="4622800" cy="5923280"/>
            </a:xfrm>
            <a:custGeom>
              <a:avLst/>
              <a:gdLst/>
              <a:ahLst/>
              <a:cxnLst/>
              <a:rect r="r" b="b" t="t" l="l"/>
              <a:pathLst>
                <a:path h="5923280" w="4622800">
                  <a:moveTo>
                    <a:pt x="2707640" y="5923280"/>
                  </a:moveTo>
                  <a:lnTo>
                    <a:pt x="1915160" y="5923280"/>
                  </a:lnTo>
                  <a:cubicBezTo>
                    <a:pt x="859790" y="5923280"/>
                    <a:pt x="0" y="5064760"/>
                    <a:pt x="0" y="4008120"/>
                  </a:cubicBezTo>
                  <a:lnTo>
                    <a:pt x="0" y="1913890"/>
                  </a:lnTo>
                  <a:cubicBezTo>
                    <a:pt x="0" y="858520"/>
                    <a:pt x="859790" y="0"/>
                    <a:pt x="1915160" y="0"/>
                  </a:cubicBezTo>
                  <a:lnTo>
                    <a:pt x="2707640" y="0"/>
                  </a:lnTo>
                  <a:cubicBezTo>
                    <a:pt x="3763010" y="0"/>
                    <a:pt x="4622800" y="858520"/>
                    <a:pt x="4622800" y="1915160"/>
                  </a:cubicBezTo>
                  <a:lnTo>
                    <a:pt x="4622800" y="4009390"/>
                  </a:lnTo>
                  <a:cubicBezTo>
                    <a:pt x="4621530" y="5064760"/>
                    <a:pt x="3763010" y="5923280"/>
                    <a:pt x="2707640" y="5923280"/>
                  </a:cubicBezTo>
                  <a:close/>
                  <a:moveTo>
                    <a:pt x="1915160" y="19050"/>
                  </a:moveTo>
                  <a:cubicBezTo>
                    <a:pt x="869950" y="19050"/>
                    <a:pt x="19050" y="868680"/>
                    <a:pt x="19050" y="1913890"/>
                  </a:cubicBezTo>
                  <a:lnTo>
                    <a:pt x="19050" y="4008120"/>
                  </a:lnTo>
                  <a:cubicBezTo>
                    <a:pt x="19050" y="5053330"/>
                    <a:pt x="869950" y="5902960"/>
                    <a:pt x="1913890" y="5902960"/>
                  </a:cubicBezTo>
                  <a:lnTo>
                    <a:pt x="2706370" y="5902960"/>
                  </a:lnTo>
                  <a:cubicBezTo>
                    <a:pt x="3751580" y="5902960"/>
                    <a:pt x="4601210" y="5052060"/>
                    <a:pt x="4601210" y="4008120"/>
                  </a:cubicBezTo>
                  <a:lnTo>
                    <a:pt x="4601210" y="1913890"/>
                  </a:lnTo>
                  <a:cubicBezTo>
                    <a:pt x="4601210" y="868680"/>
                    <a:pt x="3750310" y="19050"/>
                    <a:pt x="2706370" y="19050"/>
                  </a:cubicBezTo>
                  <a:lnTo>
                    <a:pt x="1915160" y="19050"/>
                  </a:lnTo>
                  <a:close/>
                </a:path>
              </a:pathLst>
            </a:custGeom>
            <a:solidFill>
              <a:srgbClr val="252422"/>
            </a:solidFill>
          </p:spPr>
        </p:sp>
      </p:grpSp>
      <p:sp>
        <p:nvSpPr>
          <p:cNvPr name="Freeform 7" id="7"/>
          <p:cNvSpPr/>
          <p:nvPr/>
        </p:nvSpPr>
        <p:spPr>
          <a:xfrm flipH="false" flipV="false" rot="0">
            <a:off x="2473106" y="8801229"/>
            <a:ext cx="3191032" cy="1822877"/>
          </a:xfrm>
          <a:custGeom>
            <a:avLst/>
            <a:gdLst/>
            <a:ahLst/>
            <a:cxnLst/>
            <a:rect r="r" b="b" t="t" l="l"/>
            <a:pathLst>
              <a:path h="1822877" w="3191032">
                <a:moveTo>
                  <a:pt x="0" y="0"/>
                </a:moveTo>
                <a:lnTo>
                  <a:pt x="3191032" y="0"/>
                </a:lnTo>
                <a:lnTo>
                  <a:pt x="3191032" y="1822877"/>
                </a:lnTo>
                <a:lnTo>
                  <a:pt x="0" y="18228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2426901" y="8001000"/>
            <a:ext cx="7315200" cy="2514600"/>
          </a:xfrm>
          <a:custGeom>
            <a:avLst/>
            <a:gdLst/>
            <a:ahLst/>
            <a:cxnLst/>
            <a:rect r="r" b="b" t="t" l="l"/>
            <a:pathLst>
              <a:path h="2514600" w="7315200">
                <a:moveTo>
                  <a:pt x="0" y="0"/>
                </a:moveTo>
                <a:lnTo>
                  <a:pt x="7315200" y="0"/>
                </a:lnTo>
                <a:lnTo>
                  <a:pt x="7315200" y="2514600"/>
                </a:lnTo>
                <a:lnTo>
                  <a:pt x="0" y="25146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16172179" y="-28575"/>
            <a:ext cx="2660688" cy="3011067"/>
          </a:xfrm>
          <a:custGeom>
            <a:avLst/>
            <a:gdLst/>
            <a:ahLst/>
            <a:cxnLst/>
            <a:rect r="r" b="b" t="t" l="l"/>
            <a:pathLst>
              <a:path h="3011067" w="2660688">
                <a:moveTo>
                  <a:pt x="0" y="0"/>
                </a:moveTo>
                <a:lnTo>
                  <a:pt x="2660689" y="0"/>
                </a:lnTo>
                <a:lnTo>
                  <a:pt x="2660689" y="3011067"/>
                </a:lnTo>
                <a:lnTo>
                  <a:pt x="0" y="30110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0" id="10"/>
          <p:cNvSpPr/>
          <p:nvPr/>
        </p:nvSpPr>
        <p:spPr>
          <a:xfrm flipH="false" flipV="false" rot="0">
            <a:off x="3593640" y="8188593"/>
            <a:ext cx="3611754" cy="2981339"/>
          </a:xfrm>
          <a:custGeom>
            <a:avLst/>
            <a:gdLst/>
            <a:ahLst/>
            <a:cxnLst/>
            <a:rect r="r" b="b" t="t" l="l"/>
            <a:pathLst>
              <a:path h="2981339" w="3611754">
                <a:moveTo>
                  <a:pt x="0" y="0"/>
                </a:moveTo>
                <a:lnTo>
                  <a:pt x="3611754" y="0"/>
                </a:lnTo>
                <a:lnTo>
                  <a:pt x="3611754" y="2981339"/>
                </a:lnTo>
                <a:lnTo>
                  <a:pt x="0" y="298133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1" id="11"/>
          <p:cNvSpPr/>
          <p:nvPr/>
        </p:nvSpPr>
        <p:spPr>
          <a:xfrm flipH="false" flipV="false" rot="0">
            <a:off x="234449" y="7010476"/>
            <a:ext cx="2582998" cy="3624105"/>
          </a:xfrm>
          <a:custGeom>
            <a:avLst/>
            <a:gdLst/>
            <a:ahLst/>
            <a:cxnLst/>
            <a:rect r="r" b="b" t="t" l="l"/>
            <a:pathLst>
              <a:path h="3624105" w="2582998">
                <a:moveTo>
                  <a:pt x="0" y="0"/>
                </a:moveTo>
                <a:lnTo>
                  <a:pt x="2582998" y="0"/>
                </a:lnTo>
                <a:lnTo>
                  <a:pt x="2582998" y="3624105"/>
                </a:lnTo>
                <a:lnTo>
                  <a:pt x="0" y="362410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2" id="12"/>
          <p:cNvSpPr txBox="true"/>
          <p:nvPr/>
        </p:nvSpPr>
        <p:spPr>
          <a:xfrm rot="0">
            <a:off x="947410" y="1209675"/>
            <a:ext cx="7730978" cy="2667000"/>
          </a:xfrm>
          <a:prstGeom prst="rect">
            <a:avLst/>
          </a:prstGeom>
        </p:spPr>
        <p:txBody>
          <a:bodyPr anchor="t" rtlCol="false" tIns="0" lIns="0" bIns="0" rIns="0">
            <a:spAutoFit/>
          </a:bodyPr>
          <a:lstStyle/>
          <a:p>
            <a:pPr algn="l" marL="0" indent="0" lvl="0">
              <a:lnSpc>
                <a:spcPts val="10559"/>
              </a:lnSpc>
              <a:spcBef>
                <a:spcPct val="0"/>
              </a:spcBef>
            </a:pPr>
            <a:r>
              <a:rPr lang="en-US" sz="8799" strike="noStrike" u="none">
                <a:solidFill>
                  <a:srgbClr val="EB5E28"/>
                </a:solidFill>
                <a:latin typeface="Butcherman Caps Italics"/>
              </a:rPr>
              <a:t>Our New</a:t>
            </a:r>
          </a:p>
          <a:p>
            <a:pPr algn="l" marL="0" indent="0" lvl="0">
              <a:lnSpc>
                <a:spcPts val="10559"/>
              </a:lnSpc>
              <a:spcBef>
                <a:spcPct val="0"/>
              </a:spcBef>
            </a:pPr>
            <a:r>
              <a:rPr lang="en-US" sz="8799" strike="noStrike" u="none">
                <a:solidFill>
                  <a:srgbClr val="EB5E28"/>
                </a:solidFill>
                <a:latin typeface="Butcherman Caps Italics"/>
              </a:rPr>
              <a:t>Team Member</a:t>
            </a:r>
          </a:p>
        </p:txBody>
      </p:sp>
      <p:sp>
        <p:nvSpPr>
          <p:cNvPr name="TextBox 13" id="13"/>
          <p:cNvSpPr txBox="true"/>
          <p:nvPr/>
        </p:nvSpPr>
        <p:spPr>
          <a:xfrm rot="0">
            <a:off x="4793540" y="5753855"/>
            <a:ext cx="3035704" cy="415290"/>
          </a:xfrm>
          <a:prstGeom prst="rect">
            <a:avLst/>
          </a:prstGeom>
        </p:spPr>
        <p:txBody>
          <a:bodyPr anchor="t" rtlCol="false" tIns="0" lIns="0" bIns="0" rIns="0">
            <a:spAutoFit/>
          </a:bodyPr>
          <a:lstStyle/>
          <a:p>
            <a:pPr algn="r" marL="0" indent="0" lvl="0">
              <a:lnSpc>
                <a:spcPts val="3359"/>
              </a:lnSpc>
              <a:spcBef>
                <a:spcPct val="0"/>
              </a:spcBef>
            </a:pPr>
            <a:r>
              <a:rPr lang="en-US" sz="2400" strike="noStrike" u="none">
                <a:solidFill>
                  <a:srgbClr val="FFFCF2"/>
                </a:solidFill>
                <a:latin typeface="Barlow SemiCondensed"/>
              </a:rPr>
              <a:t>Title or Position</a:t>
            </a:r>
          </a:p>
        </p:txBody>
      </p:sp>
      <p:sp>
        <p:nvSpPr>
          <p:cNvPr name="TextBox 14" id="14"/>
          <p:cNvSpPr txBox="true"/>
          <p:nvPr/>
        </p:nvSpPr>
        <p:spPr>
          <a:xfrm rot="0">
            <a:off x="5399517" y="5185388"/>
            <a:ext cx="2429727" cy="533400"/>
          </a:xfrm>
          <a:prstGeom prst="rect">
            <a:avLst/>
          </a:prstGeom>
        </p:spPr>
        <p:txBody>
          <a:bodyPr anchor="t" rtlCol="false" tIns="0" lIns="0" bIns="0" rIns="0">
            <a:spAutoFit/>
          </a:bodyPr>
          <a:lstStyle/>
          <a:p>
            <a:pPr algn="r" marL="0" indent="0" lvl="0">
              <a:lnSpc>
                <a:spcPts val="4199"/>
              </a:lnSpc>
              <a:spcBef>
                <a:spcPct val="0"/>
              </a:spcBef>
            </a:pPr>
            <a:r>
              <a:rPr lang="en-US" sz="3499">
                <a:solidFill>
                  <a:srgbClr val="EB5E28"/>
                </a:solidFill>
                <a:latin typeface="Barlow SemiCondensed Semi-Bold"/>
              </a:rPr>
              <a:t>JOHN DOE</a:t>
            </a:r>
          </a:p>
        </p:txBody>
      </p:sp>
      <p:sp>
        <p:nvSpPr>
          <p:cNvPr name="Freeform 15" id="15"/>
          <p:cNvSpPr/>
          <p:nvPr/>
        </p:nvSpPr>
        <p:spPr>
          <a:xfrm flipH="false" flipV="false" rot="0">
            <a:off x="-685982" y="4492038"/>
            <a:ext cx="1840862" cy="1405749"/>
          </a:xfrm>
          <a:custGeom>
            <a:avLst/>
            <a:gdLst/>
            <a:ahLst/>
            <a:cxnLst/>
            <a:rect r="r" b="b" t="t" l="l"/>
            <a:pathLst>
              <a:path h="1405749" w="1840862">
                <a:moveTo>
                  <a:pt x="0" y="0"/>
                </a:moveTo>
                <a:lnTo>
                  <a:pt x="1840862" y="0"/>
                </a:lnTo>
                <a:lnTo>
                  <a:pt x="1840862" y="1405750"/>
                </a:lnTo>
                <a:lnTo>
                  <a:pt x="0" y="140575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2179349" y="2534570"/>
            <a:ext cx="13929303" cy="5495743"/>
          </a:xfrm>
          <a:custGeom>
            <a:avLst/>
            <a:gdLst/>
            <a:ahLst/>
            <a:cxnLst/>
            <a:rect r="r" b="b" t="t" l="l"/>
            <a:pathLst>
              <a:path h="5495743" w="13929303">
                <a:moveTo>
                  <a:pt x="0" y="0"/>
                </a:moveTo>
                <a:lnTo>
                  <a:pt x="13929302" y="0"/>
                </a:lnTo>
                <a:lnTo>
                  <a:pt x="13929302" y="5495743"/>
                </a:lnTo>
                <a:lnTo>
                  <a:pt x="0" y="54957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365714" y="3627247"/>
            <a:ext cx="9556572" cy="3531615"/>
          </a:xfrm>
          <a:prstGeom prst="rect">
            <a:avLst/>
          </a:prstGeom>
        </p:spPr>
        <p:txBody>
          <a:bodyPr anchor="t" rtlCol="false" tIns="0" lIns="0" bIns="0" rIns="0">
            <a:spAutoFit/>
          </a:bodyPr>
          <a:lstStyle/>
          <a:p>
            <a:pPr algn="ctr" marL="0" indent="0" lvl="0">
              <a:lnSpc>
                <a:spcPts val="9151"/>
              </a:lnSpc>
            </a:pPr>
            <a:r>
              <a:rPr lang="en-US" sz="8799" strike="noStrike" u="none">
                <a:solidFill>
                  <a:srgbClr val="EB5E28"/>
                </a:solidFill>
                <a:latin typeface="Butcherman Caps Italics"/>
              </a:rPr>
              <a:t>A picture is worth a thousand words</a:t>
            </a:r>
          </a:p>
        </p:txBody>
      </p:sp>
      <p:sp>
        <p:nvSpPr>
          <p:cNvPr name="Freeform 4" id="4"/>
          <p:cNvSpPr/>
          <p:nvPr/>
        </p:nvSpPr>
        <p:spPr>
          <a:xfrm flipH="false" flipV="false" rot="0">
            <a:off x="6951092" y="1103628"/>
            <a:ext cx="4385816" cy="2390270"/>
          </a:xfrm>
          <a:custGeom>
            <a:avLst/>
            <a:gdLst/>
            <a:ahLst/>
            <a:cxnLst/>
            <a:rect r="r" b="b" t="t" l="l"/>
            <a:pathLst>
              <a:path h="2390270" w="4385816">
                <a:moveTo>
                  <a:pt x="0" y="0"/>
                </a:moveTo>
                <a:lnTo>
                  <a:pt x="4385816" y="0"/>
                </a:lnTo>
                <a:lnTo>
                  <a:pt x="4385816" y="2390269"/>
                </a:lnTo>
                <a:lnTo>
                  <a:pt x="0" y="239026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5385196" y="6855994"/>
            <a:ext cx="3748209" cy="4114800"/>
          </a:xfrm>
          <a:custGeom>
            <a:avLst/>
            <a:gdLst/>
            <a:ahLst/>
            <a:cxnLst/>
            <a:rect r="r" b="b" t="t" l="l"/>
            <a:pathLst>
              <a:path h="4114800" w="3748209">
                <a:moveTo>
                  <a:pt x="0" y="0"/>
                </a:moveTo>
                <a:lnTo>
                  <a:pt x="3748208" y="0"/>
                </a:lnTo>
                <a:lnTo>
                  <a:pt x="374820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true" flipV="false" rot="0">
            <a:off x="-542513" y="7641072"/>
            <a:ext cx="3142425" cy="3329722"/>
          </a:xfrm>
          <a:custGeom>
            <a:avLst/>
            <a:gdLst/>
            <a:ahLst/>
            <a:cxnLst/>
            <a:rect r="r" b="b" t="t" l="l"/>
            <a:pathLst>
              <a:path h="3329722" w="3142425">
                <a:moveTo>
                  <a:pt x="3142426" y="0"/>
                </a:moveTo>
                <a:lnTo>
                  <a:pt x="0" y="0"/>
                </a:lnTo>
                <a:lnTo>
                  <a:pt x="0" y="3329722"/>
                </a:lnTo>
                <a:lnTo>
                  <a:pt x="3142426" y="3329722"/>
                </a:lnTo>
                <a:lnTo>
                  <a:pt x="3142426"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0" y="-363039"/>
            <a:ext cx="2459583" cy="2783479"/>
          </a:xfrm>
          <a:custGeom>
            <a:avLst/>
            <a:gdLst/>
            <a:ahLst/>
            <a:cxnLst/>
            <a:rect r="r" b="b" t="t" l="l"/>
            <a:pathLst>
              <a:path h="2783479" w="2459583">
                <a:moveTo>
                  <a:pt x="0" y="0"/>
                </a:moveTo>
                <a:lnTo>
                  <a:pt x="2459583" y="0"/>
                </a:lnTo>
                <a:lnTo>
                  <a:pt x="2459583" y="2783478"/>
                </a:lnTo>
                <a:lnTo>
                  <a:pt x="0" y="278347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6538159" y="-853644"/>
            <a:ext cx="1934025" cy="2958356"/>
          </a:xfrm>
          <a:custGeom>
            <a:avLst/>
            <a:gdLst/>
            <a:ahLst/>
            <a:cxnLst/>
            <a:rect r="r" b="b" t="t" l="l"/>
            <a:pathLst>
              <a:path h="2958356" w="1934025">
                <a:moveTo>
                  <a:pt x="0" y="0"/>
                </a:moveTo>
                <a:lnTo>
                  <a:pt x="1934025" y="0"/>
                </a:lnTo>
                <a:lnTo>
                  <a:pt x="1934025" y="2958356"/>
                </a:lnTo>
                <a:lnTo>
                  <a:pt x="0" y="2958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1D0E02"/>
        </a:solidFill>
      </p:bgPr>
    </p:bg>
    <p:spTree>
      <p:nvGrpSpPr>
        <p:cNvPr id="1" name=""/>
        <p:cNvGrpSpPr/>
        <p:nvPr/>
      </p:nvGrpSpPr>
      <p:grpSpPr>
        <a:xfrm>
          <a:off x="0" y="0"/>
          <a:ext cx="0" cy="0"/>
          <a:chOff x="0" y="0"/>
          <a:chExt cx="0" cy="0"/>
        </a:xfrm>
      </p:grpSpPr>
      <p:sp>
        <p:nvSpPr>
          <p:cNvPr name="Freeform 2" id="2"/>
          <p:cNvSpPr/>
          <p:nvPr/>
        </p:nvSpPr>
        <p:spPr>
          <a:xfrm flipH="false" flipV="false" rot="0">
            <a:off x="11726795" y="6960079"/>
            <a:ext cx="2459583" cy="2783479"/>
          </a:xfrm>
          <a:custGeom>
            <a:avLst/>
            <a:gdLst/>
            <a:ahLst/>
            <a:cxnLst/>
            <a:rect r="r" b="b" t="t" l="l"/>
            <a:pathLst>
              <a:path h="2783479" w="2459583">
                <a:moveTo>
                  <a:pt x="0" y="0"/>
                </a:moveTo>
                <a:lnTo>
                  <a:pt x="2459583" y="0"/>
                </a:lnTo>
                <a:lnTo>
                  <a:pt x="2459583" y="2783478"/>
                </a:lnTo>
                <a:lnTo>
                  <a:pt x="0" y="27834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031963" y="3893462"/>
            <a:ext cx="14224074" cy="3612674"/>
            <a:chOff x="0" y="0"/>
            <a:chExt cx="18965433" cy="4816899"/>
          </a:xfrm>
        </p:grpSpPr>
        <p:sp>
          <p:nvSpPr>
            <p:cNvPr name="Freeform 4" id="4"/>
            <p:cNvSpPr/>
            <p:nvPr/>
          </p:nvSpPr>
          <p:spPr>
            <a:xfrm flipH="false" flipV="false" rot="0">
              <a:off x="0" y="1196225"/>
              <a:ext cx="18965433" cy="3620673"/>
            </a:xfrm>
            <a:custGeom>
              <a:avLst/>
              <a:gdLst/>
              <a:ahLst/>
              <a:cxnLst/>
              <a:rect r="r" b="b" t="t" l="l"/>
              <a:pathLst>
                <a:path h="3620673" w="18965433">
                  <a:moveTo>
                    <a:pt x="0" y="0"/>
                  </a:moveTo>
                  <a:lnTo>
                    <a:pt x="18965433" y="0"/>
                  </a:lnTo>
                  <a:lnTo>
                    <a:pt x="18965433" y="3620674"/>
                  </a:lnTo>
                  <a:lnTo>
                    <a:pt x="0" y="36206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0" y="0"/>
              <a:ext cx="18965433" cy="3620673"/>
            </a:xfrm>
            <a:custGeom>
              <a:avLst/>
              <a:gdLst/>
              <a:ahLst/>
              <a:cxnLst/>
              <a:rect r="r" b="b" t="t" l="l"/>
              <a:pathLst>
                <a:path h="3620673" w="18965433">
                  <a:moveTo>
                    <a:pt x="0" y="0"/>
                  </a:moveTo>
                  <a:lnTo>
                    <a:pt x="18965433" y="0"/>
                  </a:lnTo>
                  <a:lnTo>
                    <a:pt x="18965433" y="3620673"/>
                  </a:lnTo>
                  <a:lnTo>
                    <a:pt x="0" y="36206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6" id="6"/>
          <p:cNvSpPr/>
          <p:nvPr/>
        </p:nvSpPr>
        <p:spPr>
          <a:xfrm flipH="false" flipV="false" rot="0">
            <a:off x="340259" y="396260"/>
            <a:ext cx="4210935" cy="5709743"/>
          </a:xfrm>
          <a:custGeom>
            <a:avLst/>
            <a:gdLst/>
            <a:ahLst/>
            <a:cxnLst/>
            <a:rect r="r" b="b" t="t" l="l"/>
            <a:pathLst>
              <a:path h="5709743" w="4210935">
                <a:moveTo>
                  <a:pt x="0" y="0"/>
                </a:moveTo>
                <a:lnTo>
                  <a:pt x="4210935" y="0"/>
                </a:lnTo>
                <a:lnTo>
                  <a:pt x="4210935" y="5709743"/>
                </a:lnTo>
                <a:lnTo>
                  <a:pt x="0" y="57097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6523165" y="1779266"/>
            <a:ext cx="5241671" cy="2630366"/>
          </a:xfrm>
          <a:custGeom>
            <a:avLst/>
            <a:gdLst/>
            <a:ahLst/>
            <a:cxnLst/>
            <a:rect r="r" b="b" t="t" l="l"/>
            <a:pathLst>
              <a:path h="2630366" w="5241671">
                <a:moveTo>
                  <a:pt x="0" y="0"/>
                </a:moveTo>
                <a:lnTo>
                  <a:pt x="5241670" y="0"/>
                </a:lnTo>
                <a:lnTo>
                  <a:pt x="5241670" y="2630365"/>
                </a:lnTo>
                <a:lnTo>
                  <a:pt x="0" y="263036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0" y="7795099"/>
            <a:ext cx="5794856" cy="2926402"/>
          </a:xfrm>
          <a:custGeom>
            <a:avLst/>
            <a:gdLst/>
            <a:ahLst/>
            <a:cxnLst/>
            <a:rect r="r" b="b" t="t" l="l"/>
            <a:pathLst>
              <a:path h="2926402" w="5794856">
                <a:moveTo>
                  <a:pt x="0" y="0"/>
                </a:moveTo>
                <a:lnTo>
                  <a:pt x="5794856" y="0"/>
                </a:lnTo>
                <a:lnTo>
                  <a:pt x="5794856" y="2926402"/>
                </a:lnTo>
                <a:lnTo>
                  <a:pt x="0" y="292640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0">
            <a:off x="11862289" y="1028700"/>
            <a:ext cx="2188596" cy="1871249"/>
          </a:xfrm>
          <a:custGeom>
            <a:avLst/>
            <a:gdLst/>
            <a:ahLst/>
            <a:cxnLst/>
            <a:rect r="r" b="b" t="t" l="l"/>
            <a:pathLst>
              <a:path h="1871249" w="2188596">
                <a:moveTo>
                  <a:pt x="0" y="0"/>
                </a:moveTo>
                <a:lnTo>
                  <a:pt x="2188595" y="0"/>
                </a:lnTo>
                <a:lnTo>
                  <a:pt x="2188595" y="1871249"/>
                </a:lnTo>
                <a:lnTo>
                  <a:pt x="0" y="187124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TextBox 10" id="10"/>
          <p:cNvSpPr txBox="true"/>
          <p:nvPr/>
        </p:nvSpPr>
        <p:spPr>
          <a:xfrm rot="0">
            <a:off x="3211874" y="4931470"/>
            <a:ext cx="11864252" cy="1757552"/>
          </a:xfrm>
          <a:prstGeom prst="rect">
            <a:avLst/>
          </a:prstGeom>
        </p:spPr>
        <p:txBody>
          <a:bodyPr anchor="t" rtlCol="false" tIns="0" lIns="0" bIns="0" rIns="0">
            <a:spAutoFit/>
          </a:bodyPr>
          <a:lstStyle/>
          <a:p>
            <a:pPr algn="ctr" marL="0" indent="0" lvl="0">
              <a:lnSpc>
                <a:spcPts val="13055"/>
              </a:lnSpc>
              <a:spcBef>
                <a:spcPct val="0"/>
              </a:spcBef>
            </a:pPr>
            <a:r>
              <a:rPr lang="en-US" sz="13599">
                <a:solidFill>
                  <a:srgbClr val="EB5E28"/>
                </a:solidFill>
                <a:latin typeface="Butcherman Caps Italics"/>
              </a:rPr>
              <a:t>Strategies</a:t>
            </a:r>
          </a:p>
        </p:txBody>
      </p:sp>
      <p:sp>
        <p:nvSpPr>
          <p:cNvPr name="Freeform 11" id="11"/>
          <p:cNvSpPr/>
          <p:nvPr/>
        </p:nvSpPr>
        <p:spPr>
          <a:xfrm flipH="false" flipV="false" rot="0">
            <a:off x="12956586" y="1197087"/>
            <a:ext cx="12852062" cy="9089913"/>
          </a:xfrm>
          <a:custGeom>
            <a:avLst/>
            <a:gdLst/>
            <a:ahLst/>
            <a:cxnLst/>
            <a:rect r="r" b="b" t="t" l="l"/>
            <a:pathLst>
              <a:path h="9089913" w="12852062">
                <a:moveTo>
                  <a:pt x="0" y="0"/>
                </a:moveTo>
                <a:lnTo>
                  <a:pt x="12852063" y="0"/>
                </a:lnTo>
                <a:lnTo>
                  <a:pt x="12852063" y="9089913"/>
                </a:lnTo>
                <a:lnTo>
                  <a:pt x="0" y="908991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2" id="12"/>
          <p:cNvSpPr txBox="true"/>
          <p:nvPr/>
        </p:nvSpPr>
        <p:spPr>
          <a:xfrm rot="0">
            <a:off x="7450064" y="2370319"/>
            <a:ext cx="3197372" cy="2194959"/>
          </a:xfrm>
          <a:prstGeom prst="rect">
            <a:avLst/>
          </a:prstGeom>
        </p:spPr>
        <p:txBody>
          <a:bodyPr anchor="t" rtlCol="false" tIns="0" lIns="0" bIns="0" rIns="0">
            <a:spAutoFit/>
          </a:bodyPr>
          <a:lstStyle/>
          <a:p>
            <a:pPr algn="ctr" marL="0" indent="0" lvl="0">
              <a:lnSpc>
                <a:spcPts val="16332"/>
              </a:lnSpc>
              <a:spcBef>
                <a:spcPct val="0"/>
              </a:spcBef>
            </a:pPr>
            <a:r>
              <a:rPr lang="en-US" sz="17013" strike="noStrike" u="none">
                <a:solidFill>
                  <a:srgbClr val="EB5E28"/>
                </a:solidFill>
                <a:latin typeface="Butcherman Caps"/>
              </a:rPr>
              <a:t>03</a:t>
            </a:r>
          </a:p>
        </p:txBody>
      </p:sp>
      <p:sp>
        <p:nvSpPr>
          <p:cNvPr name="TextBox 13" id="13"/>
          <p:cNvSpPr txBox="true"/>
          <p:nvPr/>
        </p:nvSpPr>
        <p:spPr>
          <a:xfrm rot="0">
            <a:off x="6483629" y="7953673"/>
            <a:ext cx="5320741" cy="398145"/>
          </a:xfrm>
          <a:prstGeom prst="rect">
            <a:avLst/>
          </a:prstGeom>
        </p:spPr>
        <p:txBody>
          <a:bodyPr anchor="t" rtlCol="false" tIns="0" lIns="0" bIns="0" rIns="0">
            <a:spAutoFit/>
          </a:bodyPr>
          <a:lstStyle/>
          <a:p>
            <a:pPr algn="ctr" marL="0" indent="0" lvl="0">
              <a:lnSpc>
                <a:spcPts val="3120"/>
              </a:lnSpc>
              <a:spcBef>
                <a:spcPct val="0"/>
              </a:spcBef>
            </a:pPr>
            <a:r>
              <a:rPr lang="en-US" sz="2400" u="none">
                <a:solidFill>
                  <a:srgbClr val="FFFCF2"/>
                </a:solidFill>
                <a:latin typeface="Barlow SemiCondensed"/>
              </a:rPr>
              <a:t>Elaborate on what you want to discuss.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grpSp>
        <p:nvGrpSpPr>
          <p:cNvPr name="Group 2" id="2"/>
          <p:cNvGrpSpPr/>
          <p:nvPr/>
        </p:nvGrpSpPr>
        <p:grpSpPr>
          <a:xfrm rot="0">
            <a:off x="1121815" y="1075882"/>
            <a:ext cx="8135236" cy="8135236"/>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89455" y="0"/>
                  </a:moveTo>
                  <a:lnTo>
                    <a:pt x="723345" y="0"/>
                  </a:lnTo>
                  <a:cubicBezTo>
                    <a:pt x="747070" y="0"/>
                    <a:pt x="769823" y="9425"/>
                    <a:pt x="786599" y="26201"/>
                  </a:cubicBezTo>
                  <a:cubicBezTo>
                    <a:pt x="803375" y="42977"/>
                    <a:pt x="812800" y="65730"/>
                    <a:pt x="812800" y="89455"/>
                  </a:cubicBezTo>
                  <a:lnTo>
                    <a:pt x="812800" y="723345"/>
                  </a:lnTo>
                  <a:cubicBezTo>
                    <a:pt x="812800" y="747070"/>
                    <a:pt x="803375" y="769823"/>
                    <a:pt x="786599" y="786599"/>
                  </a:cubicBezTo>
                  <a:cubicBezTo>
                    <a:pt x="769823" y="803375"/>
                    <a:pt x="747070" y="812800"/>
                    <a:pt x="723345" y="812800"/>
                  </a:cubicBezTo>
                  <a:lnTo>
                    <a:pt x="89455" y="812800"/>
                  </a:lnTo>
                  <a:cubicBezTo>
                    <a:pt x="65730" y="812800"/>
                    <a:pt x="42977" y="803375"/>
                    <a:pt x="26201" y="786599"/>
                  </a:cubicBezTo>
                  <a:cubicBezTo>
                    <a:pt x="9425" y="769823"/>
                    <a:pt x="0" y="747070"/>
                    <a:pt x="0" y="723345"/>
                  </a:cubicBezTo>
                  <a:lnTo>
                    <a:pt x="0" y="89455"/>
                  </a:lnTo>
                  <a:cubicBezTo>
                    <a:pt x="0" y="65730"/>
                    <a:pt x="9425" y="42977"/>
                    <a:pt x="26201" y="26201"/>
                  </a:cubicBezTo>
                  <a:cubicBezTo>
                    <a:pt x="42977" y="9425"/>
                    <a:pt x="65730" y="0"/>
                    <a:pt x="89455" y="0"/>
                  </a:cubicBezTo>
                  <a:close/>
                </a:path>
              </a:pathLst>
            </a:custGeom>
            <a:solidFill>
              <a:srgbClr val="131412"/>
            </a:solidFill>
          </p:spPr>
        </p:sp>
        <p:sp>
          <p:nvSpPr>
            <p:cNvPr name="TextBox 4" id="4"/>
            <p:cNvSpPr txBox="true"/>
            <p:nvPr/>
          </p:nvSpPr>
          <p:spPr>
            <a:xfrm>
              <a:off x="0" y="-57150"/>
              <a:ext cx="812800" cy="869950"/>
            </a:xfrm>
            <a:prstGeom prst="rect">
              <a:avLst/>
            </a:prstGeom>
          </p:spPr>
          <p:txBody>
            <a:bodyPr anchor="ctr" rtlCol="false" tIns="50800" lIns="50800" bIns="50800" rIns="50800"/>
            <a:lstStyle/>
            <a:p>
              <a:pPr algn="ctr">
                <a:lnSpc>
                  <a:spcPts val="3359"/>
                </a:lnSpc>
              </a:pPr>
            </a:p>
          </p:txBody>
        </p:sp>
      </p:grpSp>
      <p:grpSp>
        <p:nvGrpSpPr>
          <p:cNvPr name="Group 5" id="5"/>
          <p:cNvGrpSpPr>
            <a:grpSpLocks noChangeAspect="true"/>
          </p:cNvGrpSpPr>
          <p:nvPr/>
        </p:nvGrpSpPr>
        <p:grpSpPr>
          <a:xfrm rot="0">
            <a:off x="1121815" y="1075882"/>
            <a:ext cx="8135236" cy="8135236"/>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2"/>
              <a:stretch>
                <a:fillRect l="0" t="-25000" r="0" b="-25000"/>
              </a:stretch>
            </a:blipFill>
          </p:spPr>
        </p:sp>
      </p:grpSp>
      <p:sp>
        <p:nvSpPr>
          <p:cNvPr name="Freeform 7" id="7"/>
          <p:cNvSpPr/>
          <p:nvPr/>
        </p:nvSpPr>
        <p:spPr>
          <a:xfrm flipH="false" flipV="false" rot="536709">
            <a:off x="-1360777" y="8198124"/>
            <a:ext cx="5957525" cy="2315988"/>
          </a:xfrm>
          <a:custGeom>
            <a:avLst/>
            <a:gdLst/>
            <a:ahLst/>
            <a:cxnLst/>
            <a:rect r="r" b="b" t="t" l="l"/>
            <a:pathLst>
              <a:path h="2315988" w="5957525">
                <a:moveTo>
                  <a:pt x="0" y="0"/>
                </a:moveTo>
                <a:lnTo>
                  <a:pt x="5957525" y="0"/>
                </a:lnTo>
                <a:lnTo>
                  <a:pt x="5957525" y="2315988"/>
                </a:lnTo>
                <a:lnTo>
                  <a:pt x="0" y="231598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0495375" y="4786574"/>
            <a:ext cx="2687286" cy="2667742"/>
          </a:xfrm>
          <a:custGeom>
            <a:avLst/>
            <a:gdLst/>
            <a:ahLst/>
            <a:cxnLst/>
            <a:rect r="r" b="b" t="t" l="l"/>
            <a:pathLst>
              <a:path h="2667742" w="2687286">
                <a:moveTo>
                  <a:pt x="0" y="0"/>
                </a:moveTo>
                <a:lnTo>
                  <a:pt x="2687285" y="0"/>
                </a:lnTo>
                <a:lnTo>
                  <a:pt x="2687285" y="2667742"/>
                </a:lnTo>
                <a:lnTo>
                  <a:pt x="0" y="26677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14557963" y="4786574"/>
            <a:ext cx="2687286" cy="2667742"/>
          </a:xfrm>
          <a:custGeom>
            <a:avLst/>
            <a:gdLst/>
            <a:ahLst/>
            <a:cxnLst/>
            <a:rect r="r" b="b" t="t" l="l"/>
            <a:pathLst>
              <a:path h="2667742" w="2687286">
                <a:moveTo>
                  <a:pt x="0" y="0"/>
                </a:moveTo>
                <a:lnTo>
                  <a:pt x="2687285" y="0"/>
                </a:lnTo>
                <a:lnTo>
                  <a:pt x="2687285" y="2667742"/>
                </a:lnTo>
                <a:lnTo>
                  <a:pt x="0" y="26677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2700000">
            <a:off x="11450609" y="5331521"/>
            <a:ext cx="889434" cy="1716451"/>
          </a:xfrm>
          <a:custGeom>
            <a:avLst/>
            <a:gdLst/>
            <a:ahLst/>
            <a:cxnLst/>
            <a:rect r="r" b="b" t="t" l="l"/>
            <a:pathLst>
              <a:path h="1716451" w="889434">
                <a:moveTo>
                  <a:pt x="0" y="0"/>
                </a:moveTo>
                <a:lnTo>
                  <a:pt x="889434" y="0"/>
                </a:lnTo>
                <a:lnTo>
                  <a:pt x="889434" y="1716451"/>
                </a:lnTo>
                <a:lnTo>
                  <a:pt x="0" y="171645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5396300" y="5409657"/>
            <a:ext cx="1010611" cy="1421575"/>
          </a:xfrm>
          <a:custGeom>
            <a:avLst/>
            <a:gdLst/>
            <a:ahLst/>
            <a:cxnLst/>
            <a:rect r="r" b="b" t="t" l="l"/>
            <a:pathLst>
              <a:path h="1421575" w="1010611">
                <a:moveTo>
                  <a:pt x="0" y="0"/>
                </a:moveTo>
                <a:lnTo>
                  <a:pt x="1010611" y="0"/>
                </a:lnTo>
                <a:lnTo>
                  <a:pt x="1010611" y="1421575"/>
                </a:lnTo>
                <a:lnTo>
                  <a:pt x="0" y="142157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6510492" y="8719716"/>
            <a:ext cx="1497616" cy="1709119"/>
          </a:xfrm>
          <a:custGeom>
            <a:avLst/>
            <a:gdLst/>
            <a:ahLst/>
            <a:cxnLst/>
            <a:rect r="r" b="b" t="t" l="l"/>
            <a:pathLst>
              <a:path h="1709119" w="1497616">
                <a:moveTo>
                  <a:pt x="0" y="0"/>
                </a:moveTo>
                <a:lnTo>
                  <a:pt x="1497616" y="0"/>
                </a:lnTo>
                <a:lnTo>
                  <a:pt x="1497616" y="1709119"/>
                </a:lnTo>
                <a:lnTo>
                  <a:pt x="0" y="170911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8222230" y="7872179"/>
            <a:ext cx="1843541" cy="2772242"/>
          </a:xfrm>
          <a:custGeom>
            <a:avLst/>
            <a:gdLst/>
            <a:ahLst/>
            <a:cxnLst/>
            <a:rect r="r" b="b" t="t" l="l"/>
            <a:pathLst>
              <a:path h="2772242" w="1843541">
                <a:moveTo>
                  <a:pt x="0" y="0"/>
                </a:moveTo>
                <a:lnTo>
                  <a:pt x="1843540" y="0"/>
                </a:lnTo>
                <a:lnTo>
                  <a:pt x="1843540" y="2772242"/>
                </a:lnTo>
                <a:lnTo>
                  <a:pt x="0" y="277224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917855" y="630599"/>
            <a:ext cx="3205725" cy="3489225"/>
          </a:xfrm>
          <a:custGeom>
            <a:avLst/>
            <a:gdLst/>
            <a:ahLst/>
            <a:cxnLst/>
            <a:rect r="r" b="b" t="t" l="l"/>
            <a:pathLst>
              <a:path h="3489225" w="3205725">
                <a:moveTo>
                  <a:pt x="0" y="0"/>
                </a:moveTo>
                <a:lnTo>
                  <a:pt x="3205726" y="0"/>
                </a:lnTo>
                <a:lnTo>
                  <a:pt x="3205726" y="3489225"/>
                </a:lnTo>
                <a:lnTo>
                  <a:pt x="0" y="348922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a:ln cap="sq">
            <a:noFill/>
            <a:prstDash val="solid"/>
            <a:miter/>
          </a:ln>
        </p:spPr>
      </p:sp>
      <p:sp>
        <p:nvSpPr>
          <p:cNvPr name="TextBox 15" id="15"/>
          <p:cNvSpPr txBox="true"/>
          <p:nvPr/>
        </p:nvSpPr>
        <p:spPr>
          <a:xfrm rot="0">
            <a:off x="9752227" y="1452824"/>
            <a:ext cx="8040596" cy="2667000"/>
          </a:xfrm>
          <a:prstGeom prst="rect">
            <a:avLst/>
          </a:prstGeom>
        </p:spPr>
        <p:txBody>
          <a:bodyPr anchor="t" rtlCol="false" tIns="0" lIns="0" bIns="0" rIns="0">
            <a:spAutoFit/>
          </a:bodyPr>
          <a:lstStyle/>
          <a:p>
            <a:pPr algn="ctr" marL="0" indent="0" lvl="0">
              <a:lnSpc>
                <a:spcPts val="10559"/>
              </a:lnSpc>
              <a:spcBef>
                <a:spcPct val="0"/>
              </a:spcBef>
            </a:pPr>
            <a:r>
              <a:rPr lang="en-US" sz="8799" strike="noStrike" u="none">
                <a:solidFill>
                  <a:srgbClr val="EB5E28"/>
                </a:solidFill>
                <a:latin typeface="Butcherman Caps Italics"/>
              </a:rPr>
              <a:t>Write Your</a:t>
            </a:r>
          </a:p>
          <a:p>
            <a:pPr algn="ctr" marL="0" indent="0" lvl="0">
              <a:lnSpc>
                <a:spcPts val="10559"/>
              </a:lnSpc>
              <a:spcBef>
                <a:spcPct val="0"/>
              </a:spcBef>
            </a:pPr>
            <a:r>
              <a:rPr lang="en-US" sz="8799" strike="noStrike" u="none">
                <a:solidFill>
                  <a:srgbClr val="EB5E28"/>
                </a:solidFill>
                <a:latin typeface="Butcherman Caps Italics"/>
              </a:rPr>
              <a:t>Topic or Idea</a:t>
            </a:r>
          </a:p>
        </p:txBody>
      </p:sp>
      <p:sp>
        <p:nvSpPr>
          <p:cNvPr name="TextBox 16" id="16"/>
          <p:cNvSpPr txBox="true"/>
          <p:nvPr/>
        </p:nvSpPr>
        <p:spPr>
          <a:xfrm rot="0">
            <a:off x="10691035" y="7726781"/>
            <a:ext cx="2295966" cy="789305"/>
          </a:xfrm>
          <a:prstGeom prst="rect">
            <a:avLst/>
          </a:prstGeom>
        </p:spPr>
        <p:txBody>
          <a:bodyPr anchor="t" rtlCol="false" tIns="0" lIns="0" bIns="0" rIns="0">
            <a:spAutoFit/>
          </a:bodyPr>
          <a:lstStyle/>
          <a:p>
            <a:pPr algn="ctr" marL="0" indent="0" lvl="0">
              <a:lnSpc>
                <a:spcPts val="3220"/>
              </a:lnSpc>
              <a:spcBef>
                <a:spcPct val="0"/>
              </a:spcBef>
            </a:pPr>
            <a:r>
              <a:rPr lang="en-US" sz="2300" strike="noStrike" u="none">
                <a:solidFill>
                  <a:srgbClr val="FFFCF2"/>
                </a:solidFill>
                <a:latin typeface="Barlow SemiCondensed"/>
              </a:rPr>
              <a:t>Elaborate on what you want to discuss. </a:t>
            </a:r>
          </a:p>
        </p:txBody>
      </p:sp>
      <p:sp>
        <p:nvSpPr>
          <p:cNvPr name="TextBox 17" id="17"/>
          <p:cNvSpPr txBox="true"/>
          <p:nvPr/>
        </p:nvSpPr>
        <p:spPr>
          <a:xfrm rot="0">
            <a:off x="14753623" y="7726781"/>
            <a:ext cx="2295966" cy="789305"/>
          </a:xfrm>
          <a:prstGeom prst="rect">
            <a:avLst/>
          </a:prstGeom>
        </p:spPr>
        <p:txBody>
          <a:bodyPr anchor="t" rtlCol="false" tIns="0" lIns="0" bIns="0" rIns="0">
            <a:spAutoFit/>
          </a:bodyPr>
          <a:lstStyle/>
          <a:p>
            <a:pPr algn="ctr" marL="0" indent="0" lvl="0">
              <a:lnSpc>
                <a:spcPts val="3220"/>
              </a:lnSpc>
              <a:spcBef>
                <a:spcPct val="0"/>
              </a:spcBef>
            </a:pPr>
            <a:r>
              <a:rPr lang="en-US" sz="2300" strike="noStrike" u="none">
                <a:solidFill>
                  <a:srgbClr val="FFFCF2"/>
                </a:solidFill>
                <a:latin typeface="Barlow SemiCondensed"/>
              </a:rPr>
              <a:t>Elaborate on what you want to discuss.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6796317" y="6651883"/>
            <a:ext cx="5324137" cy="3434068"/>
          </a:xfrm>
          <a:custGeom>
            <a:avLst/>
            <a:gdLst/>
            <a:ahLst/>
            <a:cxnLst/>
            <a:rect r="r" b="b" t="t" l="l"/>
            <a:pathLst>
              <a:path h="3434068" w="5324137">
                <a:moveTo>
                  <a:pt x="0" y="0"/>
                </a:moveTo>
                <a:lnTo>
                  <a:pt x="5324137" y="0"/>
                </a:lnTo>
                <a:lnTo>
                  <a:pt x="5324137" y="3434068"/>
                </a:lnTo>
                <a:lnTo>
                  <a:pt x="0" y="34340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3" id="3"/>
          <p:cNvSpPr txBox="true"/>
          <p:nvPr/>
        </p:nvSpPr>
        <p:spPr>
          <a:xfrm rot="0">
            <a:off x="12120454" y="6549633"/>
            <a:ext cx="4063410" cy="2181225"/>
          </a:xfrm>
          <a:prstGeom prst="rect">
            <a:avLst/>
          </a:prstGeom>
        </p:spPr>
        <p:txBody>
          <a:bodyPr anchor="t" rtlCol="false" tIns="0" lIns="0" bIns="0" rIns="0">
            <a:spAutoFit/>
          </a:bodyPr>
          <a:lstStyle/>
          <a:p>
            <a:pPr algn="ctr" marL="0" indent="0" lvl="0">
              <a:lnSpc>
                <a:spcPts val="17280"/>
              </a:lnSpc>
              <a:spcBef>
                <a:spcPct val="0"/>
              </a:spcBef>
            </a:pPr>
            <a:r>
              <a:rPr lang="en-US" sz="14400" spc="-835" strike="noStrike" u="none">
                <a:solidFill>
                  <a:srgbClr val="EB5E28"/>
                </a:solidFill>
                <a:latin typeface="Butcherman Caps Italics"/>
              </a:rPr>
              <a:t>90%</a:t>
            </a:r>
          </a:p>
        </p:txBody>
      </p:sp>
      <p:sp>
        <p:nvSpPr>
          <p:cNvPr name="Freeform 4" id="4"/>
          <p:cNvSpPr/>
          <p:nvPr/>
        </p:nvSpPr>
        <p:spPr>
          <a:xfrm flipH="false" flipV="false" rot="0">
            <a:off x="15827877" y="8556421"/>
            <a:ext cx="4451650" cy="1730579"/>
          </a:xfrm>
          <a:custGeom>
            <a:avLst/>
            <a:gdLst/>
            <a:ahLst/>
            <a:cxnLst/>
            <a:rect r="r" b="b" t="t" l="l"/>
            <a:pathLst>
              <a:path h="1730579" w="4451650">
                <a:moveTo>
                  <a:pt x="0" y="0"/>
                </a:moveTo>
                <a:lnTo>
                  <a:pt x="4451649" y="0"/>
                </a:lnTo>
                <a:lnTo>
                  <a:pt x="4451649" y="1730579"/>
                </a:lnTo>
                <a:lnTo>
                  <a:pt x="0" y="17305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374768">
            <a:off x="-1152299" y="6540108"/>
            <a:ext cx="3288335" cy="5029958"/>
          </a:xfrm>
          <a:custGeom>
            <a:avLst/>
            <a:gdLst/>
            <a:ahLst/>
            <a:cxnLst/>
            <a:rect r="r" b="b" t="t" l="l"/>
            <a:pathLst>
              <a:path h="5029958" w="3288335">
                <a:moveTo>
                  <a:pt x="0" y="0"/>
                </a:moveTo>
                <a:lnTo>
                  <a:pt x="3288335" y="0"/>
                </a:lnTo>
                <a:lnTo>
                  <a:pt x="3288335" y="5029958"/>
                </a:lnTo>
                <a:lnTo>
                  <a:pt x="0" y="50299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356341" y="-892046"/>
            <a:ext cx="4125113" cy="4114800"/>
          </a:xfrm>
          <a:custGeom>
            <a:avLst/>
            <a:gdLst/>
            <a:ahLst/>
            <a:cxnLst/>
            <a:rect r="r" b="b" t="t" l="l"/>
            <a:pathLst>
              <a:path h="4114800" w="4125113">
                <a:moveTo>
                  <a:pt x="0" y="0"/>
                </a:moveTo>
                <a:lnTo>
                  <a:pt x="4125113" y="0"/>
                </a:lnTo>
                <a:lnTo>
                  <a:pt x="4125113"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183864" y="-425802"/>
            <a:ext cx="2473390" cy="3025553"/>
          </a:xfrm>
          <a:custGeom>
            <a:avLst/>
            <a:gdLst/>
            <a:ahLst/>
            <a:cxnLst/>
            <a:rect r="r" b="b" t="t" l="l"/>
            <a:pathLst>
              <a:path h="3025553" w="2473390">
                <a:moveTo>
                  <a:pt x="0" y="0"/>
                </a:moveTo>
                <a:lnTo>
                  <a:pt x="2473390" y="0"/>
                </a:lnTo>
                <a:lnTo>
                  <a:pt x="2473390" y="3025553"/>
                </a:lnTo>
                <a:lnTo>
                  <a:pt x="0" y="302555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7431214" y="3222754"/>
            <a:ext cx="3425571" cy="4114800"/>
          </a:xfrm>
          <a:custGeom>
            <a:avLst/>
            <a:gdLst/>
            <a:ahLst/>
            <a:cxnLst/>
            <a:rect r="r" b="b" t="t" l="l"/>
            <a:pathLst>
              <a:path h="4114800" w="3425571">
                <a:moveTo>
                  <a:pt x="0" y="0"/>
                </a:moveTo>
                <a:lnTo>
                  <a:pt x="3425572" y="0"/>
                </a:lnTo>
                <a:lnTo>
                  <a:pt x="3425572"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9" id="9"/>
          <p:cNvSpPr txBox="true"/>
          <p:nvPr/>
        </p:nvSpPr>
        <p:spPr>
          <a:xfrm rot="0">
            <a:off x="11883892" y="3341022"/>
            <a:ext cx="4063410" cy="1929384"/>
          </a:xfrm>
          <a:prstGeom prst="rect">
            <a:avLst/>
          </a:prstGeom>
        </p:spPr>
        <p:txBody>
          <a:bodyPr anchor="t" rtlCol="false" tIns="0" lIns="0" bIns="0" rIns="0">
            <a:spAutoFit/>
          </a:bodyPr>
          <a:lstStyle/>
          <a:p>
            <a:pPr algn="ctr" marL="0" indent="0" lvl="0">
              <a:lnSpc>
                <a:spcPts val="14688"/>
              </a:lnSpc>
            </a:pPr>
            <a:r>
              <a:rPr lang="en-US" sz="14400" spc="-403" strike="noStrike" u="none">
                <a:solidFill>
                  <a:srgbClr val="EB5E28"/>
                </a:solidFill>
                <a:latin typeface="Butcherman Caps Italics"/>
              </a:rPr>
              <a:t>280</a:t>
            </a:r>
          </a:p>
        </p:txBody>
      </p:sp>
      <p:sp>
        <p:nvSpPr>
          <p:cNvPr name="TextBox 10" id="10"/>
          <p:cNvSpPr txBox="true"/>
          <p:nvPr/>
        </p:nvSpPr>
        <p:spPr>
          <a:xfrm rot="0">
            <a:off x="1930697" y="3091276"/>
            <a:ext cx="3166294" cy="2181225"/>
          </a:xfrm>
          <a:prstGeom prst="rect">
            <a:avLst/>
          </a:prstGeom>
        </p:spPr>
        <p:txBody>
          <a:bodyPr anchor="t" rtlCol="false" tIns="0" lIns="0" bIns="0" rIns="0">
            <a:spAutoFit/>
          </a:bodyPr>
          <a:lstStyle/>
          <a:p>
            <a:pPr algn="ctr" marL="0" indent="0" lvl="0">
              <a:lnSpc>
                <a:spcPts val="17280"/>
              </a:lnSpc>
              <a:spcBef>
                <a:spcPct val="0"/>
              </a:spcBef>
            </a:pPr>
            <a:r>
              <a:rPr lang="en-US" sz="14400" strike="noStrike" u="none">
                <a:solidFill>
                  <a:srgbClr val="EB5E28"/>
                </a:solidFill>
                <a:latin typeface="Butcherman Caps Italics"/>
              </a:rPr>
              <a:t>3.5</a:t>
            </a:r>
          </a:p>
        </p:txBody>
      </p:sp>
      <p:sp>
        <p:nvSpPr>
          <p:cNvPr name="TextBox 11" id="11"/>
          <p:cNvSpPr txBox="true"/>
          <p:nvPr/>
        </p:nvSpPr>
        <p:spPr>
          <a:xfrm rot="0">
            <a:off x="1829680" y="6549633"/>
            <a:ext cx="3519131" cy="2181225"/>
          </a:xfrm>
          <a:prstGeom prst="rect">
            <a:avLst/>
          </a:prstGeom>
        </p:spPr>
        <p:txBody>
          <a:bodyPr anchor="t" rtlCol="false" tIns="0" lIns="0" bIns="0" rIns="0">
            <a:spAutoFit/>
          </a:bodyPr>
          <a:lstStyle/>
          <a:p>
            <a:pPr algn="ctr" marL="0" indent="0" lvl="0">
              <a:lnSpc>
                <a:spcPts val="17280"/>
              </a:lnSpc>
              <a:spcBef>
                <a:spcPct val="0"/>
              </a:spcBef>
            </a:pPr>
            <a:r>
              <a:rPr lang="en-US" sz="14400" strike="noStrike" u="none">
                <a:solidFill>
                  <a:srgbClr val="EB5E28"/>
                </a:solidFill>
                <a:latin typeface="Butcherman Caps Italics"/>
              </a:rPr>
              <a:t>85+</a:t>
            </a:r>
          </a:p>
        </p:txBody>
      </p:sp>
      <p:sp>
        <p:nvSpPr>
          <p:cNvPr name="TextBox 12" id="12"/>
          <p:cNvSpPr txBox="true"/>
          <p:nvPr/>
        </p:nvSpPr>
        <p:spPr>
          <a:xfrm rot="0">
            <a:off x="2136036" y="8801062"/>
            <a:ext cx="2755616" cy="715899"/>
          </a:xfrm>
          <a:prstGeom prst="rect">
            <a:avLst/>
          </a:prstGeom>
        </p:spPr>
        <p:txBody>
          <a:bodyPr anchor="t" rtlCol="false" tIns="0" lIns="0" bIns="0" rIns="0">
            <a:spAutoFit/>
          </a:bodyPr>
          <a:lstStyle/>
          <a:p>
            <a:pPr algn="ctr" marL="0" indent="0" lvl="0">
              <a:lnSpc>
                <a:spcPts val="2898"/>
              </a:lnSpc>
              <a:spcBef>
                <a:spcPct val="0"/>
              </a:spcBef>
            </a:pPr>
            <a:r>
              <a:rPr lang="en-US" sz="2300" strike="noStrike" u="none">
                <a:solidFill>
                  <a:srgbClr val="FFFCF2"/>
                </a:solidFill>
                <a:latin typeface="Barlow SemiCondensed"/>
              </a:rPr>
              <a:t>Elaborate on the featured statistic.</a:t>
            </a:r>
          </a:p>
        </p:txBody>
      </p:sp>
      <p:sp>
        <p:nvSpPr>
          <p:cNvPr name="TextBox 13" id="13"/>
          <p:cNvSpPr txBox="true"/>
          <p:nvPr/>
        </p:nvSpPr>
        <p:spPr>
          <a:xfrm rot="0">
            <a:off x="2136036" y="5416337"/>
            <a:ext cx="2755616" cy="715899"/>
          </a:xfrm>
          <a:prstGeom prst="rect">
            <a:avLst/>
          </a:prstGeom>
        </p:spPr>
        <p:txBody>
          <a:bodyPr anchor="t" rtlCol="false" tIns="0" lIns="0" bIns="0" rIns="0">
            <a:spAutoFit/>
          </a:bodyPr>
          <a:lstStyle/>
          <a:p>
            <a:pPr algn="ctr" marL="0" indent="0" lvl="0">
              <a:lnSpc>
                <a:spcPts val="2898"/>
              </a:lnSpc>
            </a:pPr>
            <a:r>
              <a:rPr lang="en-US" sz="2300">
                <a:solidFill>
                  <a:srgbClr val="FFFCF2"/>
                </a:solidFill>
                <a:latin typeface="Barlow SemiCondensed"/>
              </a:rPr>
              <a:t>Elaborate on the featured statistic.</a:t>
            </a:r>
          </a:p>
        </p:txBody>
      </p:sp>
      <p:sp>
        <p:nvSpPr>
          <p:cNvPr name="TextBox 14" id="14"/>
          <p:cNvSpPr txBox="true"/>
          <p:nvPr/>
        </p:nvSpPr>
        <p:spPr>
          <a:xfrm rot="0">
            <a:off x="12537789" y="5416337"/>
            <a:ext cx="2755616" cy="715899"/>
          </a:xfrm>
          <a:prstGeom prst="rect">
            <a:avLst/>
          </a:prstGeom>
        </p:spPr>
        <p:txBody>
          <a:bodyPr anchor="t" rtlCol="false" tIns="0" lIns="0" bIns="0" rIns="0">
            <a:spAutoFit/>
          </a:bodyPr>
          <a:lstStyle/>
          <a:p>
            <a:pPr algn="ctr" marL="0" indent="0" lvl="0">
              <a:lnSpc>
                <a:spcPts val="2898"/>
              </a:lnSpc>
              <a:spcBef>
                <a:spcPct val="0"/>
              </a:spcBef>
            </a:pPr>
            <a:r>
              <a:rPr lang="en-US" sz="2300" strike="noStrike" u="none">
                <a:solidFill>
                  <a:srgbClr val="FFFCF2"/>
                </a:solidFill>
                <a:latin typeface="Barlow SemiCondensed"/>
              </a:rPr>
              <a:t>Elaborate on the featured statistic.</a:t>
            </a:r>
          </a:p>
        </p:txBody>
      </p:sp>
      <p:sp>
        <p:nvSpPr>
          <p:cNvPr name="TextBox 15" id="15"/>
          <p:cNvSpPr txBox="true"/>
          <p:nvPr/>
        </p:nvSpPr>
        <p:spPr>
          <a:xfrm rot="0">
            <a:off x="12537789" y="8801062"/>
            <a:ext cx="2755616" cy="715899"/>
          </a:xfrm>
          <a:prstGeom prst="rect">
            <a:avLst/>
          </a:prstGeom>
        </p:spPr>
        <p:txBody>
          <a:bodyPr anchor="t" rtlCol="false" tIns="0" lIns="0" bIns="0" rIns="0">
            <a:spAutoFit/>
          </a:bodyPr>
          <a:lstStyle/>
          <a:p>
            <a:pPr algn="ctr" marL="0" indent="0" lvl="0">
              <a:lnSpc>
                <a:spcPts val="2898"/>
              </a:lnSpc>
              <a:spcBef>
                <a:spcPct val="0"/>
              </a:spcBef>
            </a:pPr>
            <a:r>
              <a:rPr lang="en-US" sz="2300" strike="noStrike" u="none">
                <a:solidFill>
                  <a:srgbClr val="FFFCF2"/>
                </a:solidFill>
                <a:latin typeface="Barlow SemiCondensed"/>
              </a:rPr>
              <a:t>Elaborate on the featured statistic.</a:t>
            </a:r>
          </a:p>
        </p:txBody>
      </p:sp>
      <p:sp>
        <p:nvSpPr>
          <p:cNvPr name="TextBox 16" id="16"/>
          <p:cNvSpPr txBox="true"/>
          <p:nvPr/>
        </p:nvSpPr>
        <p:spPr>
          <a:xfrm rot="0">
            <a:off x="4703598" y="298098"/>
            <a:ext cx="8880804" cy="2667000"/>
          </a:xfrm>
          <a:prstGeom prst="rect">
            <a:avLst/>
          </a:prstGeom>
        </p:spPr>
        <p:txBody>
          <a:bodyPr anchor="t" rtlCol="false" tIns="0" lIns="0" bIns="0" rIns="0">
            <a:spAutoFit/>
          </a:bodyPr>
          <a:lstStyle/>
          <a:p>
            <a:pPr algn="ctr" marL="0" indent="0" lvl="0">
              <a:lnSpc>
                <a:spcPts val="10559"/>
              </a:lnSpc>
              <a:spcBef>
                <a:spcPct val="0"/>
              </a:spcBef>
            </a:pPr>
            <a:r>
              <a:rPr lang="en-US" sz="8799" strike="noStrike" u="none">
                <a:solidFill>
                  <a:srgbClr val="EB5E28"/>
                </a:solidFill>
                <a:latin typeface="Butcherman Caps Italics"/>
              </a:rPr>
              <a:t>Market Research</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grpSp>
        <p:nvGrpSpPr>
          <p:cNvPr name="Group 2" id="2"/>
          <p:cNvGrpSpPr/>
          <p:nvPr/>
        </p:nvGrpSpPr>
        <p:grpSpPr>
          <a:xfrm rot="0">
            <a:off x="0" y="2318394"/>
            <a:ext cx="18288000" cy="4138954"/>
            <a:chOff x="0" y="0"/>
            <a:chExt cx="24384000" cy="5518605"/>
          </a:xfrm>
        </p:grpSpPr>
        <p:pic>
          <p:nvPicPr>
            <p:cNvPr name="Picture 3" id="3"/>
            <p:cNvPicPr>
              <a:picLocks noChangeAspect="true"/>
            </p:cNvPicPr>
            <p:nvPr/>
          </p:nvPicPr>
          <p:blipFill>
            <a:blip r:embed="rId2"/>
            <a:srcRect l="0" t="35191" r="0" b="30860"/>
            <a:stretch>
              <a:fillRect/>
            </a:stretch>
          </p:blipFill>
          <p:spPr>
            <a:xfrm flipH="false" flipV="false">
              <a:off x="0" y="0"/>
              <a:ext cx="24384000" cy="5518605"/>
            </a:xfrm>
            <a:prstGeom prst="rect">
              <a:avLst/>
            </a:prstGeom>
          </p:spPr>
        </p:pic>
      </p:grpSp>
      <p:sp>
        <p:nvSpPr>
          <p:cNvPr name="Freeform 4" id="4"/>
          <p:cNvSpPr/>
          <p:nvPr/>
        </p:nvSpPr>
        <p:spPr>
          <a:xfrm flipH="false" flipV="false" rot="0">
            <a:off x="6316971" y="6926854"/>
            <a:ext cx="1662266" cy="1420482"/>
          </a:xfrm>
          <a:custGeom>
            <a:avLst/>
            <a:gdLst/>
            <a:ahLst/>
            <a:cxnLst/>
            <a:rect r="r" b="b" t="t" l="l"/>
            <a:pathLst>
              <a:path h="1420482" w="1662266">
                <a:moveTo>
                  <a:pt x="0" y="0"/>
                </a:moveTo>
                <a:lnTo>
                  <a:pt x="1662265" y="0"/>
                </a:lnTo>
                <a:lnTo>
                  <a:pt x="1662265" y="1420482"/>
                </a:lnTo>
                <a:lnTo>
                  <a:pt x="0" y="14204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5120487" y="7016746"/>
            <a:ext cx="1348585" cy="1240698"/>
          </a:xfrm>
          <a:custGeom>
            <a:avLst/>
            <a:gdLst/>
            <a:ahLst/>
            <a:cxnLst/>
            <a:rect r="r" b="b" t="t" l="l"/>
            <a:pathLst>
              <a:path h="1240698" w="1348585">
                <a:moveTo>
                  <a:pt x="0" y="0"/>
                </a:moveTo>
                <a:lnTo>
                  <a:pt x="1348585" y="0"/>
                </a:lnTo>
                <a:lnTo>
                  <a:pt x="1348585" y="1240698"/>
                </a:lnTo>
                <a:lnTo>
                  <a:pt x="0" y="12406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0846261" y="6752623"/>
            <a:ext cx="1357131" cy="1489865"/>
          </a:xfrm>
          <a:custGeom>
            <a:avLst/>
            <a:gdLst/>
            <a:ahLst/>
            <a:cxnLst/>
            <a:rect r="r" b="b" t="t" l="l"/>
            <a:pathLst>
              <a:path h="1489865" w="1357131">
                <a:moveTo>
                  <a:pt x="0" y="0"/>
                </a:moveTo>
                <a:lnTo>
                  <a:pt x="1357132" y="0"/>
                </a:lnTo>
                <a:lnTo>
                  <a:pt x="1357132" y="1489864"/>
                </a:lnTo>
                <a:lnTo>
                  <a:pt x="0" y="14898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800995" y="6926854"/>
            <a:ext cx="1644559" cy="1270796"/>
          </a:xfrm>
          <a:custGeom>
            <a:avLst/>
            <a:gdLst/>
            <a:ahLst/>
            <a:cxnLst/>
            <a:rect r="r" b="b" t="t" l="l"/>
            <a:pathLst>
              <a:path h="1270796" w="1644559">
                <a:moveTo>
                  <a:pt x="0" y="0"/>
                </a:moveTo>
                <a:lnTo>
                  <a:pt x="1644559" y="0"/>
                </a:lnTo>
                <a:lnTo>
                  <a:pt x="1644559" y="1270796"/>
                </a:lnTo>
                <a:lnTo>
                  <a:pt x="0" y="127079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635158" y="8479813"/>
            <a:ext cx="3976233"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EXAMPLE</a:t>
            </a:r>
          </a:p>
        </p:txBody>
      </p:sp>
      <p:sp>
        <p:nvSpPr>
          <p:cNvPr name="TextBox 9" id="9"/>
          <p:cNvSpPr txBox="true"/>
          <p:nvPr/>
        </p:nvSpPr>
        <p:spPr>
          <a:xfrm rot="0">
            <a:off x="9416161" y="8479813"/>
            <a:ext cx="3976233"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EXAMPLE</a:t>
            </a:r>
          </a:p>
        </p:txBody>
      </p:sp>
      <p:sp>
        <p:nvSpPr>
          <p:cNvPr name="TextBox 10" id="10"/>
          <p:cNvSpPr txBox="true"/>
          <p:nvPr/>
        </p:nvSpPr>
        <p:spPr>
          <a:xfrm rot="0">
            <a:off x="5025660" y="8479813"/>
            <a:ext cx="3976233"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EXAMPLE</a:t>
            </a:r>
          </a:p>
        </p:txBody>
      </p:sp>
      <p:sp>
        <p:nvSpPr>
          <p:cNvPr name="TextBox 11" id="11"/>
          <p:cNvSpPr txBox="true"/>
          <p:nvPr/>
        </p:nvSpPr>
        <p:spPr>
          <a:xfrm rot="0">
            <a:off x="13806663" y="8479813"/>
            <a:ext cx="3976233"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EXAMPLE</a:t>
            </a:r>
          </a:p>
        </p:txBody>
      </p:sp>
      <p:sp>
        <p:nvSpPr>
          <p:cNvPr name="TextBox 12" id="12"/>
          <p:cNvSpPr txBox="true"/>
          <p:nvPr/>
        </p:nvSpPr>
        <p:spPr>
          <a:xfrm rot="0">
            <a:off x="490494" y="9069291"/>
            <a:ext cx="4265562" cy="732790"/>
          </a:xfrm>
          <a:prstGeom prst="rect">
            <a:avLst/>
          </a:prstGeom>
        </p:spPr>
        <p:txBody>
          <a:bodyPr anchor="t" rtlCol="false" tIns="0" lIns="0" bIns="0" rIns="0">
            <a:spAutoFit/>
          </a:bodyPr>
          <a:lstStyle/>
          <a:p>
            <a:pPr algn="ctr" marL="0" indent="0" lvl="0">
              <a:lnSpc>
                <a:spcPts val="2990"/>
              </a:lnSpc>
              <a:spcBef>
                <a:spcPct val="0"/>
              </a:spcBef>
            </a:pPr>
            <a:r>
              <a:rPr lang="en-US" sz="2300" u="none">
                <a:solidFill>
                  <a:srgbClr val="FFFCF2"/>
                </a:solidFill>
                <a:latin typeface="Barlow SemiCondensed"/>
              </a:rPr>
              <a:t>Presentations are</a:t>
            </a:r>
          </a:p>
          <a:p>
            <a:pPr algn="ctr" marL="0" indent="0" lvl="0">
              <a:lnSpc>
                <a:spcPts val="2990"/>
              </a:lnSpc>
              <a:spcBef>
                <a:spcPct val="0"/>
              </a:spcBef>
            </a:pPr>
            <a:r>
              <a:rPr lang="en-US" sz="2300" u="none">
                <a:solidFill>
                  <a:srgbClr val="FFFCF2"/>
                </a:solidFill>
                <a:latin typeface="Barlow SemiCondensed"/>
              </a:rPr>
              <a:t>communication tools</a:t>
            </a:r>
          </a:p>
        </p:txBody>
      </p:sp>
      <p:sp>
        <p:nvSpPr>
          <p:cNvPr name="TextBox 13" id="13"/>
          <p:cNvSpPr txBox="true"/>
          <p:nvPr/>
        </p:nvSpPr>
        <p:spPr>
          <a:xfrm rot="0">
            <a:off x="4880995" y="9069291"/>
            <a:ext cx="4265562" cy="732790"/>
          </a:xfrm>
          <a:prstGeom prst="rect">
            <a:avLst/>
          </a:prstGeom>
        </p:spPr>
        <p:txBody>
          <a:bodyPr anchor="t" rtlCol="false" tIns="0" lIns="0" bIns="0" rIns="0">
            <a:spAutoFit/>
          </a:bodyPr>
          <a:lstStyle/>
          <a:p>
            <a:pPr algn="ctr" marL="0" indent="0" lvl="0">
              <a:lnSpc>
                <a:spcPts val="2990"/>
              </a:lnSpc>
              <a:spcBef>
                <a:spcPct val="0"/>
              </a:spcBef>
            </a:pPr>
            <a:r>
              <a:rPr lang="en-US" sz="2300" u="none">
                <a:solidFill>
                  <a:srgbClr val="FFFCF2"/>
                </a:solidFill>
                <a:latin typeface="Barlow SemiCondensed"/>
              </a:rPr>
              <a:t>Presentations are</a:t>
            </a:r>
          </a:p>
          <a:p>
            <a:pPr algn="ctr" marL="0" indent="0" lvl="0">
              <a:lnSpc>
                <a:spcPts val="2990"/>
              </a:lnSpc>
              <a:spcBef>
                <a:spcPct val="0"/>
              </a:spcBef>
            </a:pPr>
            <a:r>
              <a:rPr lang="en-US" sz="2300" u="none">
                <a:solidFill>
                  <a:srgbClr val="FFFCF2"/>
                </a:solidFill>
                <a:latin typeface="Barlow SemiCondensed"/>
              </a:rPr>
              <a:t>communication tools</a:t>
            </a:r>
          </a:p>
        </p:txBody>
      </p:sp>
      <p:sp>
        <p:nvSpPr>
          <p:cNvPr name="TextBox 14" id="14"/>
          <p:cNvSpPr txBox="true"/>
          <p:nvPr/>
        </p:nvSpPr>
        <p:spPr>
          <a:xfrm rot="0">
            <a:off x="9271497" y="9069291"/>
            <a:ext cx="4265562" cy="732790"/>
          </a:xfrm>
          <a:prstGeom prst="rect">
            <a:avLst/>
          </a:prstGeom>
        </p:spPr>
        <p:txBody>
          <a:bodyPr anchor="t" rtlCol="false" tIns="0" lIns="0" bIns="0" rIns="0">
            <a:spAutoFit/>
          </a:bodyPr>
          <a:lstStyle/>
          <a:p>
            <a:pPr algn="ctr" marL="0" indent="0" lvl="0">
              <a:lnSpc>
                <a:spcPts val="2990"/>
              </a:lnSpc>
              <a:spcBef>
                <a:spcPct val="0"/>
              </a:spcBef>
            </a:pPr>
            <a:r>
              <a:rPr lang="en-US" sz="2300" u="none">
                <a:solidFill>
                  <a:srgbClr val="FFFCF2"/>
                </a:solidFill>
                <a:latin typeface="Barlow SemiCondensed"/>
              </a:rPr>
              <a:t>Presentations are</a:t>
            </a:r>
          </a:p>
          <a:p>
            <a:pPr algn="ctr" marL="0" indent="0" lvl="0">
              <a:lnSpc>
                <a:spcPts val="2990"/>
              </a:lnSpc>
              <a:spcBef>
                <a:spcPct val="0"/>
              </a:spcBef>
            </a:pPr>
            <a:r>
              <a:rPr lang="en-US" sz="2300" u="none">
                <a:solidFill>
                  <a:srgbClr val="FFFCF2"/>
                </a:solidFill>
                <a:latin typeface="Barlow SemiCondensed"/>
              </a:rPr>
              <a:t>communication tools</a:t>
            </a:r>
          </a:p>
        </p:txBody>
      </p:sp>
      <p:sp>
        <p:nvSpPr>
          <p:cNvPr name="TextBox 15" id="15"/>
          <p:cNvSpPr txBox="true"/>
          <p:nvPr/>
        </p:nvSpPr>
        <p:spPr>
          <a:xfrm rot="0">
            <a:off x="13661999" y="9069291"/>
            <a:ext cx="4265562" cy="732790"/>
          </a:xfrm>
          <a:prstGeom prst="rect">
            <a:avLst/>
          </a:prstGeom>
        </p:spPr>
        <p:txBody>
          <a:bodyPr anchor="t" rtlCol="false" tIns="0" lIns="0" bIns="0" rIns="0">
            <a:spAutoFit/>
          </a:bodyPr>
          <a:lstStyle/>
          <a:p>
            <a:pPr algn="ctr" marL="0" indent="0" lvl="0">
              <a:lnSpc>
                <a:spcPts val="2990"/>
              </a:lnSpc>
              <a:spcBef>
                <a:spcPct val="0"/>
              </a:spcBef>
            </a:pPr>
            <a:r>
              <a:rPr lang="en-US" sz="2300" u="none">
                <a:solidFill>
                  <a:srgbClr val="FFFCF2"/>
                </a:solidFill>
                <a:latin typeface="Barlow SemiCondensed"/>
              </a:rPr>
              <a:t>Presentations are</a:t>
            </a:r>
          </a:p>
          <a:p>
            <a:pPr algn="ctr" marL="0" indent="0" lvl="0">
              <a:lnSpc>
                <a:spcPts val="2990"/>
              </a:lnSpc>
              <a:spcBef>
                <a:spcPct val="0"/>
              </a:spcBef>
            </a:pPr>
            <a:r>
              <a:rPr lang="en-US" sz="2300" u="none">
                <a:solidFill>
                  <a:srgbClr val="FFFCF2"/>
                </a:solidFill>
                <a:latin typeface="Barlow SemiCondensed"/>
              </a:rPr>
              <a:t>communication tools</a:t>
            </a:r>
          </a:p>
        </p:txBody>
      </p:sp>
      <p:sp>
        <p:nvSpPr>
          <p:cNvPr name="TextBox 16" id="16"/>
          <p:cNvSpPr txBox="true"/>
          <p:nvPr/>
        </p:nvSpPr>
        <p:spPr>
          <a:xfrm rot="0">
            <a:off x="11938144" y="848043"/>
            <a:ext cx="5027774" cy="732790"/>
          </a:xfrm>
          <a:prstGeom prst="rect">
            <a:avLst/>
          </a:prstGeom>
        </p:spPr>
        <p:txBody>
          <a:bodyPr anchor="t" rtlCol="false" tIns="0" lIns="0" bIns="0" rIns="0">
            <a:spAutoFit/>
          </a:bodyPr>
          <a:lstStyle/>
          <a:p>
            <a:pPr marL="0" indent="0" lvl="0">
              <a:lnSpc>
                <a:spcPts val="2990"/>
              </a:lnSpc>
              <a:spcBef>
                <a:spcPct val="0"/>
              </a:spcBef>
            </a:pPr>
            <a:r>
              <a:rPr lang="en-US" sz="2300">
                <a:solidFill>
                  <a:srgbClr val="FFFCF2"/>
                </a:solidFill>
                <a:latin typeface="Barlow SemiCondensed"/>
              </a:rPr>
              <a:t>Marketing campaign launches on September 1st, with promotions starting on October 1st.</a:t>
            </a:r>
          </a:p>
        </p:txBody>
      </p:sp>
      <p:sp>
        <p:nvSpPr>
          <p:cNvPr name="TextBox 17" id="17"/>
          <p:cNvSpPr txBox="true"/>
          <p:nvPr/>
        </p:nvSpPr>
        <p:spPr>
          <a:xfrm rot="0">
            <a:off x="1157234" y="452438"/>
            <a:ext cx="9689028" cy="1333500"/>
          </a:xfrm>
          <a:prstGeom prst="rect">
            <a:avLst/>
          </a:prstGeom>
        </p:spPr>
        <p:txBody>
          <a:bodyPr anchor="t" rtlCol="false" tIns="0" lIns="0" bIns="0" rIns="0">
            <a:spAutoFit/>
          </a:bodyPr>
          <a:lstStyle/>
          <a:p>
            <a:pPr algn="l" marL="0" indent="0" lvl="0">
              <a:lnSpc>
                <a:spcPts val="10559"/>
              </a:lnSpc>
              <a:spcBef>
                <a:spcPct val="0"/>
              </a:spcBef>
            </a:pPr>
            <a:r>
              <a:rPr lang="en-US" sz="8799" strike="noStrike" u="none">
                <a:solidFill>
                  <a:srgbClr val="EB5E28"/>
                </a:solidFill>
                <a:latin typeface="Butcherman Caps Italics"/>
              </a:rPr>
              <a:t>Market Research</a:t>
            </a:r>
          </a:p>
        </p:txBody>
      </p:sp>
      <p:sp>
        <p:nvSpPr>
          <p:cNvPr name="Freeform 18" id="18"/>
          <p:cNvSpPr/>
          <p:nvPr/>
        </p:nvSpPr>
        <p:spPr>
          <a:xfrm flipH="false" flipV="false" rot="-2931872">
            <a:off x="-106005" y="1090278"/>
            <a:ext cx="1942619" cy="2971501"/>
          </a:xfrm>
          <a:custGeom>
            <a:avLst/>
            <a:gdLst/>
            <a:ahLst/>
            <a:cxnLst/>
            <a:rect r="r" b="b" t="t" l="l"/>
            <a:pathLst>
              <a:path h="2971501" w="1942619">
                <a:moveTo>
                  <a:pt x="0" y="0"/>
                </a:moveTo>
                <a:lnTo>
                  <a:pt x="1942619" y="0"/>
                </a:lnTo>
                <a:lnTo>
                  <a:pt x="1942619" y="2971502"/>
                </a:lnTo>
                <a:lnTo>
                  <a:pt x="0" y="297150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4587401">
            <a:off x="16956251" y="4719570"/>
            <a:ext cx="1942619" cy="2971501"/>
          </a:xfrm>
          <a:custGeom>
            <a:avLst/>
            <a:gdLst/>
            <a:ahLst/>
            <a:cxnLst/>
            <a:rect r="r" b="b" t="t" l="l"/>
            <a:pathLst>
              <a:path h="2971501" w="1942619">
                <a:moveTo>
                  <a:pt x="0" y="0"/>
                </a:moveTo>
                <a:lnTo>
                  <a:pt x="1942619" y="0"/>
                </a:lnTo>
                <a:lnTo>
                  <a:pt x="1942619" y="2971502"/>
                </a:lnTo>
                <a:lnTo>
                  <a:pt x="0" y="297150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0499615" y="4913936"/>
            <a:ext cx="9145588" cy="5271184"/>
          </a:xfrm>
          <a:custGeom>
            <a:avLst/>
            <a:gdLst/>
            <a:ahLst/>
            <a:cxnLst/>
            <a:rect r="r" b="b" t="t" l="l"/>
            <a:pathLst>
              <a:path h="5271184" w="9145588">
                <a:moveTo>
                  <a:pt x="0" y="0"/>
                </a:moveTo>
                <a:lnTo>
                  <a:pt x="9145588" y="0"/>
                </a:lnTo>
                <a:lnTo>
                  <a:pt x="9145588" y="5271184"/>
                </a:lnTo>
                <a:lnTo>
                  <a:pt x="0" y="52711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290528" y="4913936"/>
            <a:ext cx="9145588" cy="5271184"/>
          </a:xfrm>
          <a:custGeom>
            <a:avLst/>
            <a:gdLst/>
            <a:ahLst/>
            <a:cxnLst/>
            <a:rect r="r" b="b" t="t" l="l"/>
            <a:pathLst>
              <a:path h="5271184" w="9145588">
                <a:moveTo>
                  <a:pt x="0" y="0"/>
                </a:moveTo>
                <a:lnTo>
                  <a:pt x="9145588" y="0"/>
                </a:lnTo>
                <a:lnTo>
                  <a:pt x="9145588" y="5271184"/>
                </a:lnTo>
                <a:lnTo>
                  <a:pt x="0" y="52711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5400000">
            <a:off x="4571206" y="4913936"/>
            <a:ext cx="9145588" cy="5271184"/>
          </a:xfrm>
          <a:custGeom>
            <a:avLst/>
            <a:gdLst/>
            <a:ahLst/>
            <a:cxnLst/>
            <a:rect r="r" b="b" t="t" l="l"/>
            <a:pathLst>
              <a:path h="5271184" w="9145588">
                <a:moveTo>
                  <a:pt x="0" y="0"/>
                </a:moveTo>
                <a:lnTo>
                  <a:pt x="9145588" y="0"/>
                </a:lnTo>
                <a:lnTo>
                  <a:pt x="9145588" y="5271184"/>
                </a:lnTo>
                <a:lnTo>
                  <a:pt x="0" y="52711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2213841" y="594550"/>
            <a:ext cx="13860318" cy="2201798"/>
          </a:xfrm>
          <a:prstGeom prst="rect">
            <a:avLst/>
          </a:prstGeom>
        </p:spPr>
        <p:txBody>
          <a:bodyPr anchor="t" rtlCol="false" tIns="0" lIns="0" bIns="0" rIns="0">
            <a:spAutoFit/>
          </a:bodyPr>
          <a:lstStyle/>
          <a:p>
            <a:pPr algn="ctr" marL="0" indent="0" lvl="0">
              <a:lnSpc>
                <a:spcPts val="8447"/>
              </a:lnSpc>
              <a:spcBef>
                <a:spcPct val="0"/>
              </a:spcBef>
            </a:pPr>
            <a:r>
              <a:rPr lang="en-US" sz="8799" strike="noStrike" u="none">
                <a:solidFill>
                  <a:srgbClr val="EB5E28"/>
                </a:solidFill>
                <a:latin typeface="Butcherman Caps"/>
              </a:rPr>
              <a:t>How to Use This Presentation</a:t>
            </a:r>
          </a:p>
        </p:txBody>
      </p:sp>
      <p:sp>
        <p:nvSpPr>
          <p:cNvPr name="Freeform 6" id="6"/>
          <p:cNvSpPr/>
          <p:nvPr/>
        </p:nvSpPr>
        <p:spPr>
          <a:xfrm flipH="false" flipV="false" rot="0">
            <a:off x="15039072" y="689111"/>
            <a:ext cx="1943862" cy="1812651"/>
          </a:xfrm>
          <a:custGeom>
            <a:avLst/>
            <a:gdLst/>
            <a:ahLst/>
            <a:cxnLst/>
            <a:rect r="r" b="b" t="t" l="l"/>
            <a:pathLst>
              <a:path h="1812651" w="1943862">
                <a:moveTo>
                  <a:pt x="0" y="0"/>
                </a:moveTo>
                <a:lnTo>
                  <a:pt x="1943862" y="0"/>
                </a:lnTo>
                <a:lnTo>
                  <a:pt x="1943862" y="1812652"/>
                </a:lnTo>
                <a:lnTo>
                  <a:pt x="0" y="18126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7" id="7"/>
          <p:cNvSpPr/>
          <p:nvPr/>
        </p:nvSpPr>
        <p:spPr>
          <a:xfrm flipH="false" flipV="false" rot="0">
            <a:off x="1305066" y="689111"/>
            <a:ext cx="1943862" cy="1812651"/>
          </a:xfrm>
          <a:custGeom>
            <a:avLst/>
            <a:gdLst/>
            <a:ahLst/>
            <a:cxnLst/>
            <a:rect r="r" b="b" t="t" l="l"/>
            <a:pathLst>
              <a:path h="1812651" w="1943862">
                <a:moveTo>
                  <a:pt x="0" y="0"/>
                </a:moveTo>
                <a:lnTo>
                  <a:pt x="1943862" y="0"/>
                </a:lnTo>
                <a:lnTo>
                  <a:pt x="1943862" y="1812652"/>
                </a:lnTo>
                <a:lnTo>
                  <a:pt x="0" y="18126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5385196" y="6855994"/>
            <a:ext cx="3748209" cy="4114800"/>
          </a:xfrm>
          <a:custGeom>
            <a:avLst/>
            <a:gdLst/>
            <a:ahLst/>
            <a:cxnLst/>
            <a:rect r="r" b="b" t="t" l="l"/>
            <a:pathLst>
              <a:path h="4114800" w="3748209">
                <a:moveTo>
                  <a:pt x="0" y="0"/>
                </a:moveTo>
                <a:lnTo>
                  <a:pt x="3748208" y="0"/>
                </a:lnTo>
                <a:lnTo>
                  <a:pt x="374820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3083636" y="4314724"/>
            <a:ext cx="3977547" cy="2091690"/>
          </a:xfrm>
          <a:prstGeom prst="rect">
            <a:avLst/>
          </a:prstGeom>
        </p:spPr>
        <p:txBody>
          <a:bodyPr anchor="t" rtlCol="false" tIns="0" lIns="0" bIns="0" rIns="0">
            <a:spAutoFit/>
          </a:bodyPr>
          <a:lstStyle/>
          <a:p>
            <a:pPr algn="ctr">
              <a:lnSpc>
                <a:spcPts val="3359"/>
              </a:lnSpc>
            </a:pPr>
            <a:r>
              <a:rPr lang="en-US" sz="2400">
                <a:solidFill>
                  <a:srgbClr val="FFFCF2"/>
                </a:solidFill>
                <a:latin typeface="Barlow SemiCondensed"/>
              </a:rPr>
              <a:t>Click on the "Canva" button under this presentation preview. Start editing your presentation. You need to sign in to your Canva account.</a:t>
            </a:r>
          </a:p>
        </p:txBody>
      </p:sp>
      <p:sp>
        <p:nvSpPr>
          <p:cNvPr name="TextBox 10" id="10"/>
          <p:cNvSpPr txBox="true"/>
          <p:nvPr/>
        </p:nvSpPr>
        <p:spPr>
          <a:xfrm rot="0">
            <a:off x="1027674" y="4314724"/>
            <a:ext cx="4509184" cy="5025390"/>
          </a:xfrm>
          <a:prstGeom prst="rect">
            <a:avLst/>
          </a:prstGeom>
        </p:spPr>
        <p:txBody>
          <a:bodyPr anchor="t" rtlCol="false" tIns="0" lIns="0" bIns="0" rIns="0">
            <a:spAutoFit/>
          </a:bodyPr>
          <a:lstStyle/>
          <a:p>
            <a:pPr algn="ctr">
              <a:lnSpc>
                <a:spcPts val="3359"/>
              </a:lnSpc>
            </a:pPr>
            <a:r>
              <a:rPr lang="en-US" sz="2400">
                <a:solidFill>
                  <a:srgbClr val="FFFCF2"/>
                </a:solidFill>
                <a:latin typeface="Barlow SemiCondensed"/>
              </a:rPr>
              <a:t>Click on the "Google Slides" button below this presentation preview. Make sure to sign in to your Google account. Click on "Make a copy." Start editing your presentation.</a:t>
            </a:r>
          </a:p>
          <a:p>
            <a:pPr algn="ctr">
              <a:lnSpc>
                <a:spcPts val="3359"/>
              </a:lnSpc>
            </a:pPr>
            <a:r>
              <a:rPr lang="en-US" sz="2400" u="sng">
                <a:solidFill>
                  <a:srgbClr val="FFFCF2"/>
                </a:solidFill>
                <a:latin typeface="Barlow SemiCondensed"/>
              </a:rPr>
              <a:t>Alternative:</a:t>
            </a:r>
            <a:r>
              <a:rPr lang="en-US" sz="2400">
                <a:solidFill>
                  <a:srgbClr val="FFFCF2"/>
                </a:solidFill>
                <a:latin typeface="Barlow SemiCondensed"/>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11" id="11"/>
          <p:cNvSpPr txBox="true"/>
          <p:nvPr/>
        </p:nvSpPr>
        <p:spPr>
          <a:xfrm rot="0">
            <a:off x="711615" y="3416729"/>
            <a:ext cx="5141301" cy="606426"/>
          </a:xfrm>
          <a:prstGeom prst="rect">
            <a:avLst/>
          </a:prstGeom>
        </p:spPr>
        <p:txBody>
          <a:bodyPr anchor="t" rtlCol="false" tIns="0" lIns="0" bIns="0" rIns="0">
            <a:spAutoFit/>
          </a:bodyPr>
          <a:lstStyle/>
          <a:p>
            <a:pPr algn="ctr" marL="0" indent="0" lvl="0">
              <a:lnSpc>
                <a:spcPts val="4899"/>
              </a:lnSpc>
              <a:spcBef>
                <a:spcPct val="0"/>
              </a:spcBef>
            </a:pPr>
            <a:r>
              <a:rPr lang="en-US" sz="3499" strike="noStrike" u="none">
                <a:solidFill>
                  <a:srgbClr val="EB5E28"/>
                </a:solidFill>
                <a:latin typeface="Barlow SemiCondensed Semi-Bold"/>
              </a:rPr>
              <a:t>GOOGLE SLIDES</a:t>
            </a:r>
          </a:p>
        </p:txBody>
      </p:sp>
      <p:sp>
        <p:nvSpPr>
          <p:cNvPr name="TextBox 12" id="12"/>
          <p:cNvSpPr txBox="true"/>
          <p:nvPr/>
        </p:nvSpPr>
        <p:spPr>
          <a:xfrm rot="0">
            <a:off x="6819955" y="4314724"/>
            <a:ext cx="4648090" cy="4187190"/>
          </a:xfrm>
          <a:prstGeom prst="rect">
            <a:avLst/>
          </a:prstGeom>
        </p:spPr>
        <p:txBody>
          <a:bodyPr anchor="t" rtlCol="false" tIns="0" lIns="0" bIns="0" rIns="0">
            <a:spAutoFit/>
          </a:bodyPr>
          <a:lstStyle/>
          <a:p>
            <a:pPr algn="ctr">
              <a:lnSpc>
                <a:spcPts val="3359"/>
              </a:lnSpc>
            </a:pPr>
            <a:r>
              <a:rPr lang="en-US" sz="2400">
                <a:solidFill>
                  <a:srgbClr val="FFFCF2"/>
                </a:solidFill>
                <a:latin typeface="Barlow SemiCondensed"/>
              </a:rPr>
              <a:t>Click on the "PowerPoint" button below this presentation preview. Start editing your presentation.</a:t>
            </a:r>
          </a:p>
          <a:p>
            <a:pPr algn="ctr">
              <a:lnSpc>
                <a:spcPts val="3359"/>
              </a:lnSpc>
            </a:pPr>
            <a:r>
              <a:rPr lang="en-US" sz="2400" u="sng">
                <a:solidFill>
                  <a:srgbClr val="FFFCF2"/>
                </a:solidFill>
                <a:latin typeface="Barlow SemiCondensed"/>
              </a:rPr>
              <a:t>Alternative:</a:t>
            </a:r>
            <a:r>
              <a:rPr lang="en-US" sz="2400">
                <a:solidFill>
                  <a:srgbClr val="FFFCF2"/>
                </a:solidFill>
                <a:latin typeface="Barlow SemiCondensed"/>
              </a:rPr>
              <a:t> From Canva template file, Click on the "Share" button on the top right corner in Canva and click on "More" at the bottom of the menu. Enter "PowerPoint" in the search bar and click on the PowerPoint icon to download.</a:t>
            </a:r>
          </a:p>
        </p:txBody>
      </p:sp>
      <p:sp>
        <p:nvSpPr>
          <p:cNvPr name="TextBox 13" id="13"/>
          <p:cNvSpPr txBox="true"/>
          <p:nvPr/>
        </p:nvSpPr>
        <p:spPr>
          <a:xfrm rot="0">
            <a:off x="6573349" y="3416729"/>
            <a:ext cx="5141301" cy="606426"/>
          </a:xfrm>
          <a:prstGeom prst="rect">
            <a:avLst/>
          </a:prstGeom>
        </p:spPr>
        <p:txBody>
          <a:bodyPr anchor="t" rtlCol="false" tIns="0" lIns="0" bIns="0" rIns="0">
            <a:spAutoFit/>
          </a:bodyPr>
          <a:lstStyle/>
          <a:p>
            <a:pPr algn="ctr" marL="0" indent="0" lvl="0">
              <a:lnSpc>
                <a:spcPts val="4899"/>
              </a:lnSpc>
              <a:spcBef>
                <a:spcPct val="0"/>
              </a:spcBef>
            </a:pPr>
            <a:r>
              <a:rPr lang="en-US" sz="3499" strike="noStrike" u="none">
                <a:solidFill>
                  <a:srgbClr val="EB5E28"/>
                </a:solidFill>
                <a:latin typeface="Barlow SemiCondensed Semi-Bold"/>
              </a:rPr>
              <a:t>POWERPOINT</a:t>
            </a:r>
          </a:p>
        </p:txBody>
      </p:sp>
      <p:sp>
        <p:nvSpPr>
          <p:cNvPr name="TextBox 14" id="14"/>
          <p:cNvSpPr txBox="true"/>
          <p:nvPr/>
        </p:nvSpPr>
        <p:spPr>
          <a:xfrm rot="0">
            <a:off x="12501759" y="3416729"/>
            <a:ext cx="5141301" cy="606426"/>
          </a:xfrm>
          <a:prstGeom prst="rect">
            <a:avLst/>
          </a:prstGeom>
        </p:spPr>
        <p:txBody>
          <a:bodyPr anchor="t" rtlCol="false" tIns="0" lIns="0" bIns="0" rIns="0">
            <a:spAutoFit/>
          </a:bodyPr>
          <a:lstStyle/>
          <a:p>
            <a:pPr algn="ctr" marL="0" indent="0" lvl="0">
              <a:lnSpc>
                <a:spcPts val="4899"/>
              </a:lnSpc>
              <a:spcBef>
                <a:spcPct val="0"/>
              </a:spcBef>
            </a:pPr>
            <a:r>
              <a:rPr lang="en-US" sz="3499" strike="noStrike" u="none">
                <a:solidFill>
                  <a:srgbClr val="EB5E28"/>
                </a:solidFill>
                <a:latin typeface="Barlow SemiCondensed Semi-Bold"/>
              </a:rPr>
              <a:t>CANVA</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3568174" y="6336167"/>
            <a:ext cx="23869090" cy="6900337"/>
          </a:xfrm>
          <a:custGeom>
            <a:avLst/>
            <a:gdLst/>
            <a:ahLst/>
            <a:cxnLst/>
            <a:rect r="r" b="b" t="t" l="l"/>
            <a:pathLst>
              <a:path h="6900337" w="23869090">
                <a:moveTo>
                  <a:pt x="0" y="0"/>
                </a:moveTo>
                <a:lnTo>
                  <a:pt x="23869090" y="0"/>
                </a:lnTo>
                <a:lnTo>
                  <a:pt x="23869090" y="6900337"/>
                </a:lnTo>
                <a:lnTo>
                  <a:pt x="0" y="69003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574892" y="735278"/>
            <a:ext cx="7904815" cy="2716382"/>
          </a:xfrm>
          <a:custGeom>
            <a:avLst/>
            <a:gdLst/>
            <a:ahLst/>
            <a:cxnLst/>
            <a:rect r="r" b="b" t="t" l="l"/>
            <a:pathLst>
              <a:path h="2716382" w="7904815">
                <a:moveTo>
                  <a:pt x="0" y="0"/>
                </a:moveTo>
                <a:lnTo>
                  <a:pt x="7904814" y="0"/>
                </a:lnTo>
                <a:lnTo>
                  <a:pt x="7904814" y="2716381"/>
                </a:lnTo>
                <a:lnTo>
                  <a:pt x="0" y="27163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4" id="4"/>
          <p:cNvSpPr/>
          <p:nvPr/>
        </p:nvSpPr>
        <p:spPr>
          <a:xfrm flipH="false" flipV="false" rot="0">
            <a:off x="-1555734" y="2351686"/>
            <a:ext cx="7315200" cy="3165487"/>
          </a:xfrm>
          <a:custGeom>
            <a:avLst/>
            <a:gdLst/>
            <a:ahLst/>
            <a:cxnLst/>
            <a:rect r="r" b="b" t="t" l="l"/>
            <a:pathLst>
              <a:path h="3165487" w="7315200">
                <a:moveTo>
                  <a:pt x="0" y="0"/>
                </a:moveTo>
                <a:lnTo>
                  <a:pt x="7315200" y="0"/>
                </a:lnTo>
                <a:lnTo>
                  <a:pt x="7315200" y="3165487"/>
                </a:lnTo>
                <a:lnTo>
                  <a:pt x="0" y="31654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5" id="5"/>
          <p:cNvSpPr txBox="true"/>
          <p:nvPr/>
        </p:nvSpPr>
        <p:spPr>
          <a:xfrm rot="0">
            <a:off x="2587975" y="2951314"/>
            <a:ext cx="13112050" cy="2851609"/>
          </a:xfrm>
          <a:prstGeom prst="rect">
            <a:avLst/>
          </a:prstGeom>
        </p:spPr>
        <p:txBody>
          <a:bodyPr anchor="t" rtlCol="false" tIns="0" lIns="0" bIns="0" rIns="0">
            <a:spAutoFit/>
          </a:bodyPr>
          <a:lstStyle/>
          <a:p>
            <a:pPr algn="ctr" marL="0" indent="0" lvl="0">
              <a:lnSpc>
                <a:spcPts val="22594"/>
              </a:lnSpc>
              <a:spcBef>
                <a:spcPct val="0"/>
              </a:spcBef>
            </a:pPr>
            <a:r>
              <a:rPr lang="en-US" sz="18828" strike="noStrike" u="none">
                <a:solidFill>
                  <a:srgbClr val="EB5E28"/>
                </a:solidFill>
                <a:latin typeface="Butcherman Caps Italics"/>
              </a:rPr>
              <a:t>123,456,789</a:t>
            </a:r>
          </a:p>
        </p:txBody>
      </p:sp>
      <p:sp>
        <p:nvSpPr>
          <p:cNvPr name="Freeform 6" id="6"/>
          <p:cNvSpPr/>
          <p:nvPr/>
        </p:nvSpPr>
        <p:spPr>
          <a:xfrm flipH="false" flipV="false" rot="0">
            <a:off x="10574892" y="5729086"/>
            <a:ext cx="2859845" cy="3310963"/>
          </a:xfrm>
          <a:custGeom>
            <a:avLst/>
            <a:gdLst/>
            <a:ahLst/>
            <a:cxnLst/>
            <a:rect r="r" b="b" t="t" l="l"/>
            <a:pathLst>
              <a:path h="3310963" w="2859845">
                <a:moveTo>
                  <a:pt x="0" y="0"/>
                </a:moveTo>
                <a:lnTo>
                  <a:pt x="2859844" y="0"/>
                </a:lnTo>
                <a:lnTo>
                  <a:pt x="2859844" y="3310963"/>
                </a:lnTo>
                <a:lnTo>
                  <a:pt x="0" y="331096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4895764" y="7944228"/>
            <a:ext cx="2363536" cy="2191643"/>
          </a:xfrm>
          <a:custGeom>
            <a:avLst/>
            <a:gdLst/>
            <a:ahLst/>
            <a:cxnLst/>
            <a:rect r="r" b="b" t="t" l="l"/>
            <a:pathLst>
              <a:path h="2191643" w="2363536">
                <a:moveTo>
                  <a:pt x="0" y="0"/>
                </a:moveTo>
                <a:lnTo>
                  <a:pt x="2363536" y="0"/>
                </a:lnTo>
                <a:lnTo>
                  <a:pt x="2363536" y="2191643"/>
                </a:lnTo>
                <a:lnTo>
                  <a:pt x="0" y="21916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535153" y="569184"/>
            <a:ext cx="2548972" cy="2382130"/>
          </a:xfrm>
          <a:custGeom>
            <a:avLst/>
            <a:gdLst/>
            <a:ahLst/>
            <a:cxnLst/>
            <a:rect r="r" b="b" t="t" l="l"/>
            <a:pathLst>
              <a:path h="2382130" w="2548972">
                <a:moveTo>
                  <a:pt x="0" y="0"/>
                </a:moveTo>
                <a:lnTo>
                  <a:pt x="2548972" y="0"/>
                </a:lnTo>
                <a:lnTo>
                  <a:pt x="2548972" y="2382130"/>
                </a:lnTo>
                <a:lnTo>
                  <a:pt x="0" y="238213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9" id="9"/>
          <p:cNvSpPr/>
          <p:nvPr/>
        </p:nvSpPr>
        <p:spPr>
          <a:xfrm flipH="false" flipV="false" rot="0">
            <a:off x="-1995484" y="8808095"/>
            <a:ext cx="6048368" cy="1716224"/>
          </a:xfrm>
          <a:custGeom>
            <a:avLst/>
            <a:gdLst/>
            <a:ahLst/>
            <a:cxnLst/>
            <a:rect r="r" b="b" t="t" l="l"/>
            <a:pathLst>
              <a:path h="1716224" w="6048368">
                <a:moveTo>
                  <a:pt x="0" y="0"/>
                </a:moveTo>
                <a:lnTo>
                  <a:pt x="6048368" y="0"/>
                </a:lnTo>
                <a:lnTo>
                  <a:pt x="6048368" y="1716224"/>
                </a:lnTo>
                <a:lnTo>
                  <a:pt x="0" y="171622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707764" y="9250917"/>
            <a:ext cx="5407255" cy="415290"/>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FFFCF2"/>
                </a:solidFill>
                <a:latin typeface="Barlow SemiCondensed"/>
              </a:rPr>
              <a:t>Elaborate on the featured statistic.</a:t>
            </a:r>
          </a:p>
        </p:txBody>
      </p:sp>
      <p:sp>
        <p:nvSpPr>
          <p:cNvPr name="Freeform 11" id="11"/>
          <p:cNvSpPr/>
          <p:nvPr/>
        </p:nvSpPr>
        <p:spPr>
          <a:xfrm flipH="false" flipV="false" rot="0">
            <a:off x="15806162" y="-413540"/>
            <a:ext cx="2906276" cy="2884479"/>
          </a:xfrm>
          <a:custGeom>
            <a:avLst/>
            <a:gdLst/>
            <a:ahLst/>
            <a:cxnLst/>
            <a:rect r="r" b="b" t="t" l="l"/>
            <a:pathLst>
              <a:path h="2884479" w="2906276">
                <a:moveTo>
                  <a:pt x="0" y="0"/>
                </a:moveTo>
                <a:lnTo>
                  <a:pt x="2906276" y="0"/>
                </a:lnTo>
                <a:lnTo>
                  <a:pt x="2906276" y="2884480"/>
                </a:lnTo>
                <a:lnTo>
                  <a:pt x="0" y="288448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2053746" y="7521616"/>
            <a:ext cx="12317503" cy="4143653"/>
          </a:xfrm>
          <a:custGeom>
            <a:avLst/>
            <a:gdLst/>
            <a:ahLst/>
            <a:cxnLst/>
            <a:rect r="r" b="b" t="t" l="l"/>
            <a:pathLst>
              <a:path h="4143653" w="12317503">
                <a:moveTo>
                  <a:pt x="0" y="0"/>
                </a:moveTo>
                <a:lnTo>
                  <a:pt x="12317504" y="0"/>
                </a:lnTo>
                <a:lnTo>
                  <a:pt x="12317504" y="4143652"/>
                </a:lnTo>
                <a:lnTo>
                  <a:pt x="0" y="4143652"/>
                </a:lnTo>
                <a:lnTo>
                  <a:pt x="0" y="0"/>
                </a:lnTo>
                <a:close/>
              </a:path>
            </a:pathLst>
          </a:custGeom>
          <a:blipFill>
            <a:blip r:embed="rId2">
              <a:extLst>
                <a:ext uri="{96DAC541-7B7A-43D3-8B79-37D633B846F1}">
                  <asvg:svgBlip xmlns:asvg="http://schemas.microsoft.com/office/drawing/2016/SVG/main" r:embed="rId3"/>
                </a:ext>
              </a:extLst>
            </a:blip>
            <a:stretch>
              <a:fillRect l="-63736" t="0" r="0" b="0"/>
            </a:stretch>
          </a:blipFill>
        </p:spPr>
      </p:sp>
      <p:sp>
        <p:nvSpPr>
          <p:cNvPr name="Freeform 3" id="3"/>
          <p:cNvSpPr/>
          <p:nvPr/>
        </p:nvSpPr>
        <p:spPr>
          <a:xfrm flipH="false" flipV="false" rot="5199298">
            <a:off x="8660760" y="679410"/>
            <a:ext cx="7652262" cy="9500551"/>
          </a:xfrm>
          <a:custGeom>
            <a:avLst/>
            <a:gdLst/>
            <a:ahLst/>
            <a:cxnLst/>
            <a:rect r="r" b="b" t="t" l="l"/>
            <a:pathLst>
              <a:path h="9500551" w="7652262">
                <a:moveTo>
                  <a:pt x="0" y="0"/>
                </a:moveTo>
                <a:lnTo>
                  <a:pt x="7652262" y="0"/>
                </a:lnTo>
                <a:lnTo>
                  <a:pt x="7652262" y="9500551"/>
                </a:lnTo>
                <a:lnTo>
                  <a:pt x="0" y="950055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828714" y="5683788"/>
            <a:ext cx="1526890" cy="1526890"/>
          </a:xfrm>
          <a:custGeom>
            <a:avLst/>
            <a:gdLst/>
            <a:ahLst/>
            <a:cxnLst/>
            <a:rect r="r" b="b" t="t" l="l"/>
            <a:pathLst>
              <a:path h="1526890" w="1526890">
                <a:moveTo>
                  <a:pt x="0" y="0"/>
                </a:moveTo>
                <a:lnTo>
                  <a:pt x="1526890" y="0"/>
                </a:lnTo>
                <a:lnTo>
                  <a:pt x="1526890" y="1526890"/>
                </a:lnTo>
                <a:lnTo>
                  <a:pt x="0" y="152689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848399" y="2909016"/>
            <a:ext cx="1487519" cy="1319835"/>
          </a:xfrm>
          <a:custGeom>
            <a:avLst/>
            <a:gdLst/>
            <a:ahLst/>
            <a:cxnLst/>
            <a:rect r="r" b="b" t="t" l="l"/>
            <a:pathLst>
              <a:path h="1319835" w="1487519">
                <a:moveTo>
                  <a:pt x="0" y="0"/>
                </a:moveTo>
                <a:lnTo>
                  <a:pt x="1487519" y="0"/>
                </a:lnTo>
                <a:lnTo>
                  <a:pt x="1487519" y="1319835"/>
                </a:lnTo>
                <a:lnTo>
                  <a:pt x="0" y="13198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3390475" y="2909016"/>
            <a:ext cx="1716097" cy="1319835"/>
          </a:xfrm>
          <a:custGeom>
            <a:avLst/>
            <a:gdLst/>
            <a:ahLst/>
            <a:cxnLst/>
            <a:rect r="r" b="b" t="t" l="l"/>
            <a:pathLst>
              <a:path h="1319835" w="1716097">
                <a:moveTo>
                  <a:pt x="0" y="0"/>
                </a:moveTo>
                <a:lnTo>
                  <a:pt x="1716098" y="0"/>
                </a:lnTo>
                <a:lnTo>
                  <a:pt x="1716098" y="1319835"/>
                </a:lnTo>
                <a:lnTo>
                  <a:pt x="0" y="131983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3747185" y="5593836"/>
            <a:ext cx="1440829" cy="1526890"/>
          </a:xfrm>
          <a:custGeom>
            <a:avLst/>
            <a:gdLst/>
            <a:ahLst/>
            <a:cxnLst/>
            <a:rect r="r" b="b" t="t" l="l"/>
            <a:pathLst>
              <a:path h="1526890" w="1440829">
                <a:moveTo>
                  <a:pt x="0" y="0"/>
                </a:moveTo>
                <a:lnTo>
                  <a:pt x="1440828" y="0"/>
                </a:lnTo>
                <a:lnTo>
                  <a:pt x="1440828" y="1526890"/>
                </a:lnTo>
                <a:lnTo>
                  <a:pt x="0" y="152689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5921419" y="7928581"/>
            <a:ext cx="2366581" cy="2507636"/>
          </a:xfrm>
          <a:custGeom>
            <a:avLst/>
            <a:gdLst/>
            <a:ahLst/>
            <a:cxnLst/>
            <a:rect r="r" b="b" t="t" l="l"/>
            <a:pathLst>
              <a:path h="2507636" w="2366581">
                <a:moveTo>
                  <a:pt x="0" y="0"/>
                </a:moveTo>
                <a:lnTo>
                  <a:pt x="2366581" y="0"/>
                </a:lnTo>
                <a:lnTo>
                  <a:pt x="2366581" y="2507636"/>
                </a:lnTo>
                <a:lnTo>
                  <a:pt x="0" y="250763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675684" y="5822356"/>
            <a:ext cx="4455000" cy="4114800"/>
          </a:xfrm>
          <a:custGeom>
            <a:avLst/>
            <a:gdLst/>
            <a:ahLst/>
            <a:cxnLst/>
            <a:rect r="r" b="b" t="t" l="l"/>
            <a:pathLst>
              <a:path h="4114800" w="4455000">
                <a:moveTo>
                  <a:pt x="0" y="0"/>
                </a:moveTo>
                <a:lnTo>
                  <a:pt x="4455000" y="0"/>
                </a:lnTo>
                <a:lnTo>
                  <a:pt x="445500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0" id="10"/>
          <p:cNvSpPr/>
          <p:nvPr/>
        </p:nvSpPr>
        <p:spPr>
          <a:xfrm flipH="false" flipV="false" rot="0">
            <a:off x="7532280" y="1510609"/>
            <a:ext cx="1611720" cy="1378020"/>
          </a:xfrm>
          <a:custGeom>
            <a:avLst/>
            <a:gdLst/>
            <a:ahLst/>
            <a:cxnLst/>
            <a:rect r="r" b="b" t="t" l="l"/>
            <a:pathLst>
              <a:path h="1378020" w="1611720">
                <a:moveTo>
                  <a:pt x="0" y="0"/>
                </a:moveTo>
                <a:lnTo>
                  <a:pt x="1611720" y="0"/>
                </a:lnTo>
                <a:lnTo>
                  <a:pt x="1611720" y="1378020"/>
                </a:lnTo>
                <a:lnTo>
                  <a:pt x="0" y="137802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a:ln cap="sq">
            <a:noFill/>
            <a:prstDash val="solid"/>
            <a:miter/>
          </a:ln>
        </p:spPr>
      </p:sp>
      <p:sp>
        <p:nvSpPr>
          <p:cNvPr name="Freeform 11" id="11"/>
          <p:cNvSpPr/>
          <p:nvPr/>
        </p:nvSpPr>
        <p:spPr>
          <a:xfrm flipH="false" flipV="false" rot="0">
            <a:off x="16222531" y="-363039"/>
            <a:ext cx="1866497" cy="2112290"/>
          </a:xfrm>
          <a:custGeom>
            <a:avLst/>
            <a:gdLst/>
            <a:ahLst/>
            <a:cxnLst/>
            <a:rect r="r" b="b" t="t" l="l"/>
            <a:pathLst>
              <a:path h="2112290" w="1866497">
                <a:moveTo>
                  <a:pt x="0" y="0"/>
                </a:moveTo>
                <a:lnTo>
                  <a:pt x="1866497" y="0"/>
                </a:lnTo>
                <a:lnTo>
                  <a:pt x="1866497" y="2112290"/>
                </a:lnTo>
                <a:lnTo>
                  <a:pt x="0" y="211229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12" id="12"/>
          <p:cNvSpPr txBox="true"/>
          <p:nvPr/>
        </p:nvSpPr>
        <p:spPr>
          <a:xfrm rot="0">
            <a:off x="1028700" y="866119"/>
            <a:ext cx="5713704" cy="2667000"/>
          </a:xfrm>
          <a:prstGeom prst="rect">
            <a:avLst/>
          </a:prstGeom>
        </p:spPr>
        <p:txBody>
          <a:bodyPr anchor="t" rtlCol="false" tIns="0" lIns="0" bIns="0" rIns="0">
            <a:spAutoFit/>
          </a:bodyPr>
          <a:lstStyle/>
          <a:p>
            <a:pPr algn="l" marL="0" indent="0" lvl="0">
              <a:lnSpc>
                <a:spcPts val="10559"/>
              </a:lnSpc>
              <a:spcBef>
                <a:spcPct val="0"/>
              </a:spcBef>
            </a:pPr>
            <a:r>
              <a:rPr lang="en-US" sz="8799" strike="noStrike" u="none">
                <a:solidFill>
                  <a:srgbClr val="EB5E28"/>
                </a:solidFill>
                <a:latin typeface="Butcherman Caps Italics"/>
              </a:rPr>
              <a:t>Contact Us</a:t>
            </a:r>
          </a:p>
        </p:txBody>
      </p:sp>
      <p:sp>
        <p:nvSpPr>
          <p:cNvPr name="TextBox 13" id="13"/>
          <p:cNvSpPr txBox="true"/>
          <p:nvPr/>
        </p:nvSpPr>
        <p:spPr>
          <a:xfrm rot="0">
            <a:off x="8145682" y="4603115"/>
            <a:ext cx="4892954" cy="415290"/>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FFFCF2"/>
                </a:solidFill>
                <a:latin typeface="Barlow SemiCondensed"/>
              </a:rPr>
              <a:t>hello@reallygreatsite.com</a:t>
            </a:r>
          </a:p>
        </p:txBody>
      </p:sp>
      <p:sp>
        <p:nvSpPr>
          <p:cNvPr name="TextBox 14" id="14"/>
          <p:cNvSpPr txBox="true"/>
          <p:nvPr/>
        </p:nvSpPr>
        <p:spPr>
          <a:xfrm rot="0">
            <a:off x="8145682" y="7464466"/>
            <a:ext cx="4892954" cy="415290"/>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FFFCF2"/>
                </a:solidFill>
                <a:latin typeface="Barlow SemiCondensed"/>
              </a:rPr>
              <a:t>reallygreatsite.com</a:t>
            </a:r>
          </a:p>
        </p:txBody>
      </p:sp>
      <p:sp>
        <p:nvSpPr>
          <p:cNvPr name="TextBox 15" id="15"/>
          <p:cNvSpPr txBox="true"/>
          <p:nvPr/>
        </p:nvSpPr>
        <p:spPr>
          <a:xfrm rot="0">
            <a:off x="12555630" y="7464466"/>
            <a:ext cx="3823939" cy="415290"/>
          </a:xfrm>
          <a:prstGeom prst="rect">
            <a:avLst/>
          </a:prstGeom>
        </p:spPr>
        <p:txBody>
          <a:bodyPr anchor="t" rtlCol="false" tIns="0" lIns="0" bIns="0" rIns="0">
            <a:spAutoFit/>
          </a:bodyPr>
          <a:lstStyle/>
          <a:p>
            <a:pPr algn="ctr" marL="0" indent="0" lvl="0">
              <a:lnSpc>
                <a:spcPts val="3359"/>
              </a:lnSpc>
              <a:spcBef>
                <a:spcPct val="0"/>
              </a:spcBef>
            </a:pPr>
            <a:r>
              <a:rPr lang="en-US" sz="2400" spc="-96">
                <a:solidFill>
                  <a:srgbClr val="FFFCF2"/>
                </a:solidFill>
                <a:latin typeface="Barlow SemiCondensed"/>
              </a:rPr>
              <a:t>123 Anywhere St., Any City</a:t>
            </a:r>
          </a:p>
        </p:txBody>
      </p:sp>
      <p:sp>
        <p:nvSpPr>
          <p:cNvPr name="TextBox 16" id="16"/>
          <p:cNvSpPr txBox="true"/>
          <p:nvPr/>
        </p:nvSpPr>
        <p:spPr>
          <a:xfrm rot="0">
            <a:off x="13013779" y="4603115"/>
            <a:ext cx="2907640" cy="415290"/>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FFFCF2"/>
                </a:solidFill>
                <a:latin typeface="Barlow SemiCondensed"/>
              </a:rPr>
              <a:t>@reallygreatsite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1D0E02"/>
        </a:solidFill>
      </p:bgPr>
    </p:bg>
    <p:spTree>
      <p:nvGrpSpPr>
        <p:cNvPr id="1" name=""/>
        <p:cNvGrpSpPr/>
        <p:nvPr/>
      </p:nvGrpSpPr>
      <p:grpSpPr>
        <a:xfrm>
          <a:off x="0" y="0"/>
          <a:ext cx="0" cy="0"/>
          <a:chOff x="0" y="0"/>
          <a:chExt cx="0" cy="0"/>
        </a:xfrm>
      </p:grpSpPr>
      <p:sp>
        <p:nvSpPr>
          <p:cNvPr name="Freeform 2" id="2"/>
          <p:cNvSpPr/>
          <p:nvPr/>
        </p:nvSpPr>
        <p:spPr>
          <a:xfrm flipH="false" flipV="false" rot="0">
            <a:off x="-3310690" y="6172200"/>
            <a:ext cx="22187647" cy="8229600"/>
          </a:xfrm>
          <a:custGeom>
            <a:avLst/>
            <a:gdLst/>
            <a:ahLst/>
            <a:cxnLst/>
            <a:rect r="r" b="b" t="t" l="l"/>
            <a:pathLst>
              <a:path h="8229600" w="22187647">
                <a:moveTo>
                  <a:pt x="0" y="0"/>
                </a:moveTo>
                <a:lnTo>
                  <a:pt x="22187648" y="0"/>
                </a:lnTo>
                <a:lnTo>
                  <a:pt x="22187648"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381181" y="1666875"/>
            <a:ext cx="9525638" cy="5365027"/>
          </a:xfrm>
          <a:prstGeom prst="rect">
            <a:avLst/>
          </a:prstGeom>
        </p:spPr>
        <p:txBody>
          <a:bodyPr anchor="t" rtlCol="false" tIns="0" lIns="0" bIns="0" rIns="0">
            <a:spAutoFit/>
          </a:bodyPr>
          <a:lstStyle/>
          <a:p>
            <a:pPr algn="ctr" marL="0" indent="0" lvl="0">
              <a:lnSpc>
                <a:spcPts val="20307"/>
              </a:lnSpc>
            </a:pPr>
            <a:r>
              <a:rPr lang="en-US" sz="22564" strike="noStrike" u="none">
                <a:solidFill>
                  <a:srgbClr val="EB5E28"/>
                </a:solidFill>
                <a:latin typeface="Butcherman Caps Italics"/>
              </a:rPr>
              <a:t>Thank you</a:t>
            </a:r>
          </a:p>
        </p:txBody>
      </p:sp>
      <p:sp>
        <p:nvSpPr>
          <p:cNvPr name="Freeform 4" id="4"/>
          <p:cNvSpPr/>
          <p:nvPr/>
        </p:nvSpPr>
        <p:spPr>
          <a:xfrm flipH="false" flipV="false" rot="0">
            <a:off x="-3058487" y="1876914"/>
            <a:ext cx="7719293" cy="9071819"/>
          </a:xfrm>
          <a:custGeom>
            <a:avLst/>
            <a:gdLst/>
            <a:ahLst/>
            <a:cxnLst/>
            <a:rect r="r" b="b" t="t" l="l"/>
            <a:pathLst>
              <a:path h="9071819" w="7719293">
                <a:moveTo>
                  <a:pt x="0" y="0"/>
                </a:moveTo>
                <a:lnTo>
                  <a:pt x="7719293" y="0"/>
                </a:lnTo>
                <a:lnTo>
                  <a:pt x="7719293" y="9071819"/>
                </a:lnTo>
                <a:lnTo>
                  <a:pt x="0" y="90718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4939867" y="282179"/>
            <a:ext cx="3760739" cy="2049603"/>
          </a:xfrm>
          <a:custGeom>
            <a:avLst/>
            <a:gdLst/>
            <a:ahLst/>
            <a:cxnLst/>
            <a:rect r="r" b="b" t="t" l="l"/>
            <a:pathLst>
              <a:path h="2049603" w="3760739">
                <a:moveTo>
                  <a:pt x="0" y="0"/>
                </a:moveTo>
                <a:lnTo>
                  <a:pt x="3760739" y="0"/>
                </a:lnTo>
                <a:lnTo>
                  <a:pt x="3760739" y="2049603"/>
                </a:lnTo>
                <a:lnTo>
                  <a:pt x="0" y="204960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4624496" y="6833933"/>
            <a:ext cx="4763878" cy="4114800"/>
          </a:xfrm>
          <a:custGeom>
            <a:avLst/>
            <a:gdLst/>
            <a:ahLst/>
            <a:cxnLst/>
            <a:rect r="r" b="b" t="t" l="l"/>
            <a:pathLst>
              <a:path h="4114800" w="4763878">
                <a:moveTo>
                  <a:pt x="0" y="0"/>
                </a:moveTo>
                <a:lnTo>
                  <a:pt x="4763878" y="0"/>
                </a:lnTo>
                <a:lnTo>
                  <a:pt x="476387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7" id="7"/>
          <p:cNvSpPr/>
          <p:nvPr/>
        </p:nvSpPr>
        <p:spPr>
          <a:xfrm flipH="true" flipV="false" rot="0">
            <a:off x="12645123" y="8059922"/>
            <a:ext cx="2903558" cy="2396755"/>
          </a:xfrm>
          <a:custGeom>
            <a:avLst/>
            <a:gdLst/>
            <a:ahLst/>
            <a:cxnLst/>
            <a:rect r="r" b="b" t="t" l="l"/>
            <a:pathLst>
              <a:path h="2396755" w="2903558">
                <a:moveTo>
                  <a:pt x="2903558" y="0"/>
                </a:moveTo>
                <a:lnTo>
                  <a:pt x="0" y="0"/>
                </a:lnTo>
                <a:lnTo>
                  <a:pt x="0" y="2396756"/>
                </a:lnTo>
                <a:lnTo>
                  <a:pt x="2903558" y="2396756"/>
                </a:lnTo>
                <a:lnTo>
                  <a:pt x="290355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3906819" y="8891333"/>
            <a:ext cx="1854682" cy="1530956"/>
          </a:xfrm>
          <a:custGeom>
            <a:avLst/>
            <a:gdLst/>
            <a:ahLst/>
            <a:cxnLst/>
            <a:rect r="r" b="b" t="t" l="l"/>
            <a:pathLst>
              <a:path h="1530956" w="1854682">
                <a:moveTo>
                  <a:pt x="0" y="0"/>
                </a:moveTo>
                <a:lnTo>
                  <a:pt x="1854682" y="0"/>
                </a:lnTo>
                <a:lnTo>
                  <a:pt x="1854682" y="1530956"/>
                </a:lnTo>
                <a:lnTo>
                  <a:pt x="0" y="153095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2971469" y="6172200"/>
            <a:ext cx="1900932" cy="2151260"/>
          </a:xfrm>
          <a:custGeom>
            <a:avLst/>
            <a:gdLst/>
            <a:ahLst/>
            <a:cxnLst/>
            <a:rect r="r" b="b" t="t" l="l"/>
            <a:pathLst>
              <a:path h="2151260" w="1900932">
                <a:moveTo>
                  <a:pt x="0" y="0"/>
                </a:moveTo>
                <a:lnTo>
                  <a:pt x="1900932" y="0"/>
                </a:lnTo>
                <a:lnTo>
                  <a:pt x="1900932" y="2151260"/>
                </a:lnTo>
                <a:lnTo>
                  <a:pt x="0" y="21512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4381181" y="7845591"/>
            <a:ext cx="1786342" cy="2823241"/>
          </a:xfrm>
          <a:custGeom>
            <a:avLst/>
            <a:gdLst/>
            <a:ahLst/>
            <a:cxnLst/>
            <a:rect r="r" b="b" t="t" l="l"/>
            <a:pathLst>
              <a:path h="2823241" w="1786342">
                <a:moveTo>
                  <a:pt x="0" y="0"/>
                </a:moveTo>
                <a:lnTo>
                  <a:pt x="1786342" y="0"/>
                </a:lnTo>
                <a:lnTo>
                  <a:pt x="1786342" y="2823241"/>
                </a:lnTo>
                <a:lnTo>
                  <a:pt x="0" y="282324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7636075" y="6936652"/>
            <a:ext cx="3015849" cy="908939"/>
          </a:xfrm>
          <a:prstGeom prst="rect">
            <a:avLst/>
          </a:prstGeom>
        </p:spPr>
        <p:txBody>
          <a:bodyPr anchor="t" rtlCol="false" tIns="0" lIns="0" bIns="0" rIns="0">
            <a:spAutoFit/>
          </a:bodyPr>
          <a:lstStyle/>
          <a:p>
            <a:pPr algn="ctr" marL="0" indent="0" lvl="0">
              <a:lnSpc>
                <a:spcPts val="3703"/>
              </a:lnSpc>
            </a:pPr>
            <a:r>
              <a:rPr lang="en-US" sz="2300" strike="noStrike" u="none">
                <a:solidFill>
                  <a:srgbClr val="FFFCF2"/>
                </a:solidFill>
                <a:latin typeface="Barlow SemiCondensed"/>
              </a:rPr>
              <a:t>Write a closing statement or call-to-action here.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12782640" y="1076839"/>
            <a:ext cx="1339163" cy="698039"/>
          </a:xfrm>
          <a:custGeom>
            <a:avLst/>
            <a:gdLst/>
            <a:ahLst/>
            <a:cxnLst/>
            <a:rect r="r" b="b" t="t" l="l"/>
            <a:pathLst>
              <a:path h="698039" w="1339163">
                <a:moveTo>
                  <a:pt x="0" y="0"/>
                </a:moveTo>
                <a:lnTo>
                  <a:pt x="1339162" y="0"/>
                </a:lnTo>
                <a:lnTo>
                  <a:pt x="1339162" y="698039"/>
                </a:lnTo>
                <a:lnTo>
                  <a:pt x="0" y="6980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181909" y="502727"/>
            <a:ext cx="1514230" cy="346896"/>
          </a:xfrm>
          <a:custGeom>
            <a:avLst/>
            <a:gdLst/>
            <a:ahLst/>
            <a:cxnLst/>
            <a:rect r="r" b="b" t="t" l="l"/>
            <a:pathLst>
              <a:path h="346896" w="1514230">
                <a:moveTo>
                  <a:pt x="0" y="0"/>
                </a:moveTo>
                <a:lnTo>
                  <a:pt x="1514230" y="0"/>
                </a:lnTo>
                <a:lnTo>
                  <a:pt x="1514230" y="346897"/>
                </a:lnTo>
                <a:lnTo>
                  <a:pt x="0" y="3468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957185" y="1119603"/>
            <a:ext cx="1497247" cy="612510"/>
          </a:xfrm>
          <a:custGeom>
            <a:avLst/>
            <a:gdLst/>
            <a:ahLst/>
            <a:cxnLst/>
            <a:rect r="r" b="b" t="t" l="l"/>
            <a:pathLst>
              <a:path h="612510" w="1497247">
                <a:moveTo>
                  <a:pt x="0" y="0"/>
                </a:moveTo>
                <a:lnTo>
                  <a:pt x="1497247" y="0"/>
                </a:lnTo>
                <a:lnTo>
                  <a:pt x="1497247" y="612510"/>
                </a:lnTo>
                <a:lnTo>
                  <a:pt x="0" y="6125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7736654" y="2178007"/>
            <a:ext cx="1156262" cy="473016"/>
          </a:xfrm>
          <a:custGeom>
            <a:avLst/>
            <a:gdLst/>
            <a:ahLst/>
            <a:cxnLst/>
            <a:rect r="r" b="b" t="t" l="l"/>
            <a:pathLst>
              <a:path h="473016" w="1156262">
                <a:moveTo>
                  <a:pt x="0" y="0"/>
                </a:moveTo>
                <a:lnTo>
                  <a:pt x="1156263" y="0"/>
                </a:lnTo>
                <a:lnTo>
                  <a:pt x="1156263" y="473016"/>
                </a:lnTo>
                <a:lnTo>
                  <a:pt x="0" y="4730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1145051" y="1290682"/>
            <a:ext cx="1416129" cy="270352"/>
          </a:xfrm>
          <a:custGeom>
            <a:avLst/>
            <a:gdLst/>
            <a:ahLst/>
            <a:cxnLst/>
            <a:rect r="r" b="b" t="t" l="l"/>
            <a:pathLst>
              <a:path h="270352" w="1416129">
                <a:moveTo>
                  <a:pt x="0" y="0"/>
                </a:moveTo>
                <a:lnTo>
                  <a:pt x="1416129" y="0"/>
                </a:lnTo>
                <a:lnTo>
                  <a:pt x="1416129" y="270352"/>
                </a:lnTo>
                <a:lnTo>
                  <a:pt x="0" y="2703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4382166" y="1170388"/>
            <a:ext cx="1119380" cy="561725"/>
          </a:xfrm>
          <a:custGeom>
            <a:avLst/>
            <a:gdLst/>
            <a:ahLst/>
            <a:cxnLst/>
            <a:rect r="r" b="b" t="t" l="l"/>
            <a:pathLst>
              <a:path h="561725" w="1119380">
                <a:moveTo>
                  <a:pt x="0" y="0"/>
                </a:moveTo>
                <a:lnTo>
                  <a:pt x="1119380" y="0"/>
                </a:lnTo>
                <a:lnTo>
                  <a:pt x="1119380" y="561725"/>
                </a:lnTo>
                <a:lnTo>
                  <a:pt x="0" y="56172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5881961" y="2177607"/>
            <a:ext cx="1217753" cy="473817"/>
          </a:xfrm>
          <a:custGeom>
            <a:avLst/>
            <a:gdLst/>
            <a:ahLst/>
            <a:cxnLst/>
            <a:rect r="r" b="b" t="t" l="l"/>
            <a:pathLst>
              <a:path h="473817" w="1217753">
                <a:moveTo>
                  <a:pt x="0" y="0"/>
                </a:moveTo>
                <a:lnTo>
                  <a:pt x="1217753" y="0"/>
                </a:lnTo>
                <a:lnTo>
                  <a:pt x="1217753" y="473817"/>
                </a:lnTo>
                <a:lnTo>
                  <a:pt x="0" y="4738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163025">
            <a:off x="9767158" y="4264816"/>
            <a:ext cx="1415064" cy="679231"/>
          </a:xfrm>
          <a:custGeom>
            <a:avLst/>
            <a:gdLst/>
            <a:ahLst/>
            <a:cxnLst/>
            <a:rect r="r" b="b" t="t" l="l"/>
            <a:pathLst>
              <a:path h="679231" w="1415064">
                <a:moveTo>
                  <a:pt x="0" y="0"/>
                </a:moveTo>
                <a:lnTo>
                  <a:pt x="1415065" y="0"/>
                </a:lnTo>
                <a:lnTo>
                  <a:pt x="1415065" y="679231"/>
                </a:lnTo>
                <a:lnTo>
                  <a:pt x="0" y="67923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a:ln cap="sq">
            <a:noFill/>
            <a:prstDash val="solid"/>
            <a:miter/>
          </a:ln>
        </p:spPr>
      </p:sp>
      <p:sp>
        <p:nvSpPr>
          <p:cNvPr name="Freeform 10" id="10"/>
          <p:cNvSpPr/>
          <p:nvPr/>
        </p:nvSpPr>
        <p:spPr>
          <a:xfrm flipH="false" flipV="false" rot="0">
            <a:off x="16902461" y="9306527"/>
            <a:ext cx="540732" cy="540732"/>
          </a:xfrm>
          <a:custGeom>
            <a:avLst/>
            <a:gdLst/>
            <a:ahLst/>
            <a:cxnLst/>
            <a:rect r="r" b="b" t="t" l="l"/>
            <a:pathLst>
              <a:path h="540732" w="540732">
                <a:moveTo>
                  <a:pt x="0" y="0"/>
                </a:moveTo>
                <a:lnTo>
                  <a:pt x="540732" y="0"/>
                </a:lnTo>
                <a:lnTo>
                  <a:pt x="540732" y="540732"/>
                </a:lnTo>
                <a:lnTo>
                  <a:pt x="0" y="54073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1" id="11"/>
          <p:cNvSpPr/>
          <p:nvPr/>
        </p:nvSpPr>
        <p:spPr>
          <a:xfrm flipH="false" flipV="false" rot="0">
            <a:off x="11549587" y="3362101"/>
            <a:ext cx="2297799" cy="388455"/>
          </a:xfrm>
          <a:custGeom>
            <a:avLst/>
            <a:gdLst/>
            <a:ahLst/>
            <a:cxnLst/>
            <a:rect r="r" b="b" t="t" l="l"/>
            <a:pathLst>
              <a:path h="388455" w="2297799">
                <a:moveTo>
                  <a:pt x="0" y="0"/>
                </a:moveTo>
                <a:lnTo>
                  <a:pt x="2297798" y="0"/>
                </a:lnTo>
                <a:lnTo>
                  <a:pt x="2297798" y="388455"/>
                </a:lnTo>
                <a:lnTo>
                  <a:pt x="0" y="388455"/>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2" id="12"/>
          <p:cNvSpPr/>
          <p:nvPr/>
        </p:nvSpPr>
        <p:spPr>
          <a:xfrm flipH="false" flipV="false" rot="0">
            <a:off x="10338376" y="3321726"/>
            <a:ext cx="957563" cy="469206"/>
          </a:xfrm>
          <a:custGeom>
            <a:avLst/>
            <a:gdLst/>
            <a:ahLst/>
            <a:cxnLst/>
            <a:rect r="r" b="b" t="t" l="l"/>
            <a:pathLst>
              <a:path h="469206" w="957563">
                <a:moveTo>
                  <a:pt x="0" y="0"/>
                </a:moveTo>
                <a:lnTo>
                  <a:pt x="957562" y="0"/>
                </a:lnTo>
                <a:lnTo>
                  <a:pt x="957562" y="469206"/>
                </a:lnTo>
                <a:lnTo>
                  <a:pt x="0" y="469206"/>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3" id="13"/>
          <p:cNvSpPr/>
          <p:nvPr/>
        </p:nvSpPr>
        <p:spPr>
          <a:xfrm flipH="false" flipV="false" rot="0">
            <a:off x="15076553" y="445928"/>
            <a:ext cx="1133528" cy="460496"/>
          </a:xfrm>
          <a:custGeom>
            <a:avLst/>
            <a:gdLst/>
            <a:ahLst/>
            <a:cxnLst/>
            <a:rect r="r" b="b" t="t" l="l"/>
            <a:pathLst>
              <a:path h="460496" w="1133528">
                <a:moveTo>
                  <a:pt x="0" y="0"/>
                </a:moveTo>
                <a:lnTo>
                  <a:pt x="1133528" y="0"/>
                </a:lnTo>
                <a:lnTo>
                  <a:pt x="1133528" y="460495"/>
                </a:lnTo>
                <a:lnTo>
                  <a:pt x="0" y="460495"/>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4" id="14"/>
          <p:cNvSpPr/>
          <p:nvPr/>
        </p:nvSpPr>
        <p:spPr>
          <a:xfrm flipH="false" flipV="false" rot="0">
            <a:off x="11859031" y="2022022"/>
            <a:ext cx="1316540" cy="784987"/>
          </a:xfrm>
          <a:custGeom>
            <a:avLst/>
            <a:gdLst/>
            <a:ahLst/>
            <a:cxnLst/>
            <a:rect r="r" b="b" t="t" l="l"/>
            <a:pathLst>
              <a:path h="784987" w="1316540">
                <a:moveTo>
                  <a:pt x="0" y="0"/>
                </a:moveTo>
                <a:lnTo>
                  <a:pt x="1316540" y="0"/>
                </a:lnTo>
                <a:lnTo>
                  <a:pt x="1316540" y="784987"/>
                </a:lnTo>
                <a:lnTo>
                  <a:pt x="0" y="784987"/>
                </a:lnTo>
                <a:lnTo>
                  <a:pt x="0" y="0"/>
                </a:lnTo>
                <a:close/>
              </a:path>
            </a:pathLst>
          </a:custGeom>
          <a:blipFill>
            <a:blip r:embed="rId26">
              <a:alphaModFix amt="46000"/>
              <a:extLst>
                <a:ext uri="{96DAC541-7B7A-43D3-8B79-37D633B846F1}">
                  <asvg:svgBlip xmlns:asvg="http://schemas.microsoft.com/office/drawing/2016/SVG/main" r:embed="rId27"/>
                </a:ext>
              </a:extLst>
            </a:blip>
            <a:stretch>
              <a:fillRect l="0" t="0" r="0" b="0"/>
            </a:stretch>
          </a:blipFill>
        </p:spPr>
      </p:sp>
      <p:sp>
        <p:nvSpPr>
          <p:cNvPr name="Freeform 15" id="15"/>
          <p:cNvSpPr/>
          <p:nvPr/>
        </p:nvSpPr>
        <p:spPr>
          <a:xfrm flipH="false" flipV="false" rot="0">
            <a:off x="8716964" y="3321244"/>
            <a:ext cx="1367764" cy="470169"/>
          </a:xfrm>
          <a:custGeom>
            <a:avLst/>
            <a:gdLst/>
            <a:ahLst/>
            <a:cxnLst/>
            <a:rect r="r" b="b" t="t" l="l"/>
            <a:pathLst>
              <a:path h="470169" w="1367764">
                <a:moveTo>
                  <a:pt x="0" y="0"/>
                </a:moveTo>
                <a:lnTo>
                  <a:pt x="1367763" y="0"/>
                </a:lnTo>
                <a:lnTo>
                  <a:pt x="1367763" y="470169"/>
                </a:lnTo>
                <a:lnTo>
                  <a:pt x="0" y="470169"/>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6" id="16"/>
          <p:cNvSpPr/>
          <p:nvPr/>
        </p:nvSpPr>
        <p:spPr>
          <a:xfrm flipH="true" flipV="true" rot="-5400000">
            <a:off x="12133875" y="227678"/>
            <a:ext cx="613219" cy="896995"/>
          </a:xfrm>
          <a:custGeom>
            <a:avLst/>
            <a:gdLst/>
            <a:ahLst/>
            <a:cxnLst/>
            <a:rect r="r" b="b" t="t" l="l"/>
            <a:pathLst>
              <a:path h="896995" w="613219">
                <a:moveTo>
                  <a:pt x="613218" y="896995"/>
                </a:moveTo>
                <a:lnTo>
                  <a:pt x="0" y="896995"/>
                </a:lnTo>
                <a:lnTo>
                  <a:pt x="0" y="0"/>
                </a:lnTo>
                <a:lnTo>
                  <a:pt x="613218" y="0"/>
                </a:lnTo>
                <a:lnTo>
                  <a:pt x="613218" y="896995"/>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7" id="17"/>
          <p:cNvSpPr/>
          <p:nvPr/>
        </p:nvSpPr>
        <p:spPr>
          <a:xfrm flipH="false" flipV="false" rot="0">
            <a:off x="8660897" y="538288"/>
            <a:ext cx="1444533" cy="275774"/>
          </a:xfrm>
          <a:custGeom>
            <a:avLst/>
            <a:gdLst/>
            <a:ahLst/>
            <a:cxnLst/>
            <a:rect r="r" b="b" t="t" l="l"/>
            <a:pathLst>
              <a:path h="275774" w="1444533">
                <a:moveTo>
                  <a:pt x="0" y="0"/>
                </a:moveTo>
                <a:lnTo>
                  <a:pt x="1444533" y="0"/>
                </a:lnTo>
                <a:lnTo>
                  <a:pt x="1444533" y="275775"/>
                </a:lnTo>
                <a:lnTo>
                  <a:pt x="0" y="275775"/>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18" id="18"/>
          <p:cNvSpPr/>
          <p:nvPr/>
        </p:nvSpPr>
        <p:spPr>
          <a:xfrm flipH="false" flipV="false" rot="0">
            <a:off x="7373112" y="389926"/>
            <a:ext cx="576693" cy="572499"/>
          </a:xfrm>
          <a:custGeom>
            <a:avLst/>
            <a:gdLst/>
            <a:ahLst/>
            <a:cxnLst/>
            <a:rect r="r" b="b" t="t" l="l"/>
            <a:pathLst>
              <a:path h="572499" w="576693">
                <a:moveTo>
                  <a:pt x="0" y="0"/>
                </a:moveTo>
                <a:lnTo>
                  <a:pt x="576693" y="0"/>
                </a:lnTo>
                <a:lnTo>
                  <a:pt x="576693" y="572499"/>
                </a:lnTo>
                <a:lnTo>
                  <a:pt x="0" y="572499"/>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19" id="19"/>
          <p:cNvSpPr/>
          <p:nvPr/>
        </p:nvSpPr>
        <p:spPr>
          <a:xfrm flipH="false" flipV="false" rot="0">
            <a:off x="7341823" y="4372645"/>
            <a:ext cx="882993" cy="463571"/>
          </a:xfrm>
          <a:custGeom>
            <a:avLst/>
            <a:gdLst/>
            <a:ahLst/>
            <a:cxnLst/>
            <a:rect r="r" b="b" t="t" l="l"/>
            <a:pathLst>
              <a:path h="463571" w="882993">
                <a:moveTo>
                  <a:pt x="0" y="0"/>
                </a:moveTo>
                <a:lnTo>
                  <a:pt x="882993" y="0"/>
                </a:lnTo>
                <a:lnTo>
                  <a:pt x="882993" y="463572"/>
                </a:lnTo>
                <a:lnTo>
                  <a:pt x="0" y="463572"/>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a:ln cap="sq">
            <a:noFill/>
            <a:prstDash val="solid"/>
            <a:miter/>
          </a:ln>
        </p:spPr>
      </p:sp>
      <p:sp>
        <p:nvSpPr>
          <p:cNvPr name="Freeform 20" id="20"/>
          <p:cNvSpPr/>
          <p:nvPr/>
        </p:nvSpPr>
        <p:spPr>
          <a:xfrm flipH="false" flipV="false" rot="0">
            <a:off x="13366785" y="9239550"/>
            <a:ext cx="698827" cy="674686"/>
          </a:xfrm>
          <a:custGeom>
            <a:avLst/>
            <a:gdLst/>
            <a:ahLst/>
            <a:cxnLst/>
            <a:rect r="r" b="b" t="t" l="l"/>
            <a:pathLst>
              <a:path h="674686" w="698827">
                <a:moveTo>
                  <a:pt x="0" y="0"/>
                </a:moveTo>
                <a:lnTo>
                  <a:pt x="698827" y="0"/>
                </a:lnTo>
                <a:lnTo>
                  <a:pt x="698827" y="674686"/>
                </a:lnTo>
                <a:lnTo>
                  <a:pt x="0" y="674686"/>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1" id="21"/>
          <p:cNvSpPr/>
          <p:nvPr/>
        </p:nvSpPr>
        <p:spPr>
          <a:xfrm flipH="false" flipV="false" rot="0">
            <a:off x="10963118" y="9296768"/>
            <a:ext cx="575959" cy="560251"/>
          </a:xfrm>
          <a:custGeom>
            <a:avLst/>
            <a:gdLst/>
            <a:ahLst/>
            <a:cxnLst/>
            <a:rect r="r" b="b" t="t" l="l"/>
            <a:pathLst>
              <a:path h="560251" w="575959">
                <a:moveTo>
                  <a:pt x="0" y="0"/>
                </a:moveTo>
                <a:lnTo>
                  <a:pt x="575958" y="0"/>
                </a:lnTo>
                <a:lnTo>
                  <a:pt x="575958" y="560251"/>
                </a:lnTo>
                <a:lnTo>
                  <a:pt x="0" y="560251"/>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2" id="22"/>
          <p:cNvSpPr/>
          <p:nvPr/>
        </p:nvSpPr>
        <p:spPr>
          <a:xfrm flipH="false" flipV="false" rot="0">
            <a:off x="11723320" y="9277367"/>
            <a:ext cx="614700" cy="599053"/>
          </a:xfrm>
          <a:custGeom>
            <a:avLst/>
            <a:gdLst/>
            <a:ahLst/>
            <a:cxnLst/>
            <a:rect r="r" b="b" t="t" l="l"/>
            <a:pathLst>
              <a:path h="599053" w="614700">
                <a:moveTo>
                  <a:pt x="0" y="0"/>
                </a:moveTo>
                <a:lnTo>
                  <a:pt x="614700" y="0"/>
                </a:lnTo>
                <a:lnTo>
                  <a:pt x="614700" y="599053"/>
                </a:lnTo>
                <a:lnTo>
                  <a:pt x="0" y="599053"/>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3" id="23"/>
          <p:cNvSpPr/>
          <p:nvPr/>
        </p:nvSpPr>
        <p:spPr>
          <a:xfrm flipH="false" flipV="false" rot="0">
            <a:off x="12522263" y="9327788"/>
            <a:ext cx="660278" cy="498210"/>
          </a:xfrm>
          <a:custGeom>
            <a:avLst/>
            <a:gdLst/>
            <a:ahLst/>
            <a:cxnLst/>
            <a:rect r="r" b="b" t="t" l="l"/>
            <a:pathLst>
              <a:path h="498210" w="660278">
                <a:moveTo>
                  <a:pt x="0" y="0"/>
                </a:moveTo>
                <a:lnTo>
                  <a:pt x="660278" y="0"/>
                </a:lnTo>
                <a:lnTo>
                  <a:pt x="660278" y="498210"/>
                </a:lnTo>
                <a:lnTo>
                  <a:pt x="0" y="498210"/>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4" id="24"/>
          <p:cNvSpPr/>
          <p:nvPr/>
        </p:nvSpPr>
        <p:spPr>
          <a:xfrm flipH="false" flipV="false" rot="-10800000">
            <a:off x="14327088" y="9561259"/>
            <a:ext cx="1165118" cy="52960"/>
          </a:xfrm>
          <a:custGeom>
            <a:avLst/>
            <a:gdLst/>
            <a:ahLst/>
            <a:cxnLst/>
            <a:rect r="r" b="b" t="t" l="l"/>
            <a:pathLst>
              <a:path h="52960" w="1165118">
                <a:moveTo>
                  <a:pt x="0" y="0"/>
                </a:moveTo>
                <a:lnTo>
                  <a:pt x="1165119" y="0"/>
                </a:lnTo>
                <a:lnTo>
                  <a:pt x="1165119" y="52960"/>
                </a:lnTo>
                <a:lnTo>
                  <a:pt x="0" y="52960"/>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grpSp>
        <p:nvGrpSpPr>
          <p:cNvPr name="Group 25" id="25"/>
          <p:cNvGrpSpPr/>
          <p:nvPr/>
        </p:nvGrpSpPr>
        <p:grpSpPr>
          <a:xfrm rot="0">
            <a:off x="6032879" y="361605"/>
            <a:ext cx="629141" cy="629141"/>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31412"/>
            </a:solidFill>
          </p:spPr>
        </p:sp>
        <p:sp>
          <p:nvSpPr>
            <p:cNvPr name="TextBox 27" id="27"/>
            <p:cNvSpPr txBox="true"/>
            <p:nvPr/>
          </p:nvSpPr>
          <p:spPr>
            <a:xfrm>
              <a:off x="76200" y="19050"/>
              <a:ext cx="660400" cy="717550"/>
            </a:xfrm>
            <a:prstGeom prst="rect">
              <a:avLst/>
            </a:prstGeom>
          </p:spPr>
          <p:txBody>
            <a:bodyPr anchor="ctr" rtlCol="false" tIns="13618" lIns="13618" bIns="13618" rIns="13618"/>
            <a:lstStyle/>
            <a:p>
              <a:pPr algn="ctr">
                <a:lnSpc>
                  <a:spcPts val="3359"/>
                </a:lnSpc>
              </a:pPr>
            </a:p>
          </p:txBody>
        </p:sp>
      </p:grpSp>
      <p:sp>
        <p:nvSpPr>
          <p:cNvPr name="Freeform 28" id="28"/>
          <p:cNvSpPr/>
          <p:nvPr/>
        </p:nvSpPr>
        <p:spPr>
          <a:xfrm flipH="false" flipV="false" rot="0">
            <a:off x="17575732" y="9296768"/>
            <a:ext cx="582908" cy="560251"/>
          </a:xfrm>
          <a:custGeom>
            <a:avLst/>
            <a:gdLst/>
            <a:ahLst/>
            <a:cxnLst/>
            <a:rect r="r" b="b" t="t" l="l"/>
            <a:pathLst>
              <a:path h="560251" w="582908">
                <a:moveTo>
                  <a:pt x="0" y="0"/>
                </a:moveTo>
                <a:lnTo>
                  <a:pt x="582907" y="0"/>
                </a:lnTo>
                <a:lnTo>
                  <a:pt x="582907" y="560251"/>
                </a:lnTo>
                <a:lnTo>
                  <a:pt x="0" y="560251"/>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9" id="29"/>
          <p:cNvSpPr/>
          <p:nvPr/>
        </p:nvSpPr>
        <p:spPr>
          <a:xfrm flipH="false" flipV="false" rot="0">
            <a:off x="7835558" y="1058295"/>
            <a:ext cx="1300064" cy="735127"/>
          </a:xfrm>
          <a:custGeom>
            <a:avLst/>
            <a:gdLst/>
            <a:ahLst/>
            <a:cxnLst/>
            <a:rect r="r" b="b" t="t" l="l"/>
            <a:pathLst>
              <a:path h="735127" w="1300064">
                <a:moveTo>
                  <a:pt x="0" y="0"/>
                </a:moveTo>
                <a:lnTo>
                  <a:pt x="1300064" y="0"/>
                </a:lnTo>
                <a:lnTo>
                  <a:pt x="1300064" y="735127"/>
                </a:lnTo>
                <a:lnTo>
                  <a:pt x="0" y="735127"/>
                </a:lnTo>
                <a:lnTo>
                  <a:pt x="0" y="0"/>
                </a:lnTo>
                <a:close/>
              </a:path>
            </a:pathLst>
          </a:custGeom>
          <a:blipFill>
            <a:blip r:embed="rId50">
              <a:alphaModFix amt="61000"/>
              <a:extLst>
                <a:ext uri="{96DAC541-7B7A-43D3-8B79-37D633B846F1}">
                  <asvg:svgBlip xmlns:asvg="http://schemas.microsoft.com/office/drawing/2016/SVG/main" r:embed="rId51"/>
                </a:ext>
              </a:extLst>
            </a:blip>
            <a:stretch>
              <a:fillRect l="0" t="0" r="0" b="0"/>
            </a:stretch>
          </a:blipFill>
        </p:spPr>
      </p:sp>
      <p:sp>
        <p:nvSpPr>
          <p:cNvPr name="Freeform 30" id="30"/>
          <p:cNvSpPr/>
          <p:nvPr/>
        </p:nvSpPr>
        <p:spPr>
          <a:xfrm flipH="true" flipV="false" rot="0">
            <a:off x="13452221" y="2224634"/>
            <a:ext cx="1200397" cy="379762"/>
          </a:xfrm>
          <a:custGeom>
            <a:avLst/>
            <a:gdLst/>
            <a:ahLst/>
            <a:cxnLst/>
            <a:rect r="r" b="b" t="t" l="l"/>
            <a:pathLst>
              <a:path h="379762" w="1200397">
                <a:moveTo>
                  <a:pt x="1200397" y="0"/>
                </a:moveTo>
                <a:lnTo>
                  <a:pt x="0" y="0"/>
                </a:lnTo>
                <a:lnTo>
                  <a:pt x="0" y="379762"/>
                </a:lnTo>
                <a:lnTo>
                  <a:pt x="1200397" y="379762"/>
                </a:lnTo>
                <a:lnTo>
                  <a:pt x="1200397"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1" id="31"/>
          <p:cNvSpPr/>
          <p:nvPr/>
        </p:nvSpPr>
        <p:spPr>
          <a:xfrm flipH="false" flipV="false" rot="0">
            <a:off x="15818075" y="1192871"/>
            <a:ext cx="1181042" cy="465975"/>
          </a:xfrm>
          <a:custGeom>
            <a:avLst/>
            <a:gdLst/>
            <a:ahLst/>
            <a:cxnLst/>
            <a:rect r="r" b="b" t="t" l="l"/>
            <a:pathLst>
              <a:path h="465975" w="1181042">
                <a:moveTo>
                  <a:pt x="0" y="0"/>
                </a:moveTo>
                <a:lnTo>
                  <a:pt x="1181042" y="0"/>
                </a:lnTo>
                <a:lnTo>
                  <a:pt x="1181042" y="465975"/>
                </a:lnTo>
                <a:lnTo>
                  <a:pt x="0" y="465975"/>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2" id="32"/>
          <p:cNvSpPr/>
          <p:nvPr/>
        </p:nvSpPr>
        <p:spPr>
          <a:xfrm flipH="false" flipV="false" rot="0">
            <a:off x="8406116" y="4310410"/>
            <a:ext cx="1164439" cy="588042"/>
          </a:xfrm>
          <a:custGeom>
            <a:avLst/>
            <a:gdLst/>
            <a:ahLst/>
            <a:cxnLst/>
            <a:rect r="r" b="b" t="t" l="l"/>
            <a:pathLst>
              <a:path h="588042" w="1164439">
                <a:moveTo>
                  <a:pt x="0" y="0"/>
                </a:moveTo>
                <a:lnTo>
                  <a:pt x="1164439" y="0"/>
                </a:lnTo>
                <a:lnTo>
                  <a:pt x="1164439" y="588042"/>
                </a:lnTo>
                <a:lnTo>
                  <a:pt x="0" y="588042"/>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a:ln cap="sq">
            <a:noFill/>
            <a:prstDash val="solid"/>
            <a:miter/>
          </a:ln>
        </p:spPr>
      </p:sp>
      <p:sp>
        <p:nvSpPr>
          <p:cNvPr name="Freeform 33" id="33"/>
          <p:cNvSpPr/>
          <p:nvPr/>
        </p:nvSpPr>
        <p:spPr>
          <a:xfrm flipH="false" flipV="false" rot="0">
            <a:off x="17370801" y="3444284"/>
            <a:ext cx="787838" cy="306272"/>
          </a:xfrm>
          <a:custGeom>
            <a:avLst/>
            <a:gdLst/>
            <a:ahLst/>
            <a:cxnLst/>
            <a:rect r="r" b="b" t="t" l="l"/>
            <a:pathLst>
              <a:path h="306272" w="787838">
                <a:moveTo>
                  <a:pt x="0" y="0"/>
                </a:moveTo>
                <a:lnTo>
                  <a:pt x="787838" y="0"/>
                </a:lnTo>
                <a:lnTo>
                  <a:pt x="787838" y="306272"/>
                </a:lnTo>
                <a:lnTo>
                  <a:pt x="0" y="306272"/>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4" id="34"/>
          <p:cNvSpPr/>
          <p:nvPr/>
        </p:nvSpPr>
        <p:spPr>
          <a:xfrm flipH="false" flipV="false" rot="0">
            <a:off x="15736889" y="9266728"/>
            <a:ext cx="321444" cy="620330"/>
          </a:xfrm>
          <a:custGeom>
            <a:avLst/>
            <a:gdLst/>
            <a:ahLst/>
            <a:cxnLst/>
            <a:rect r="r" b="b" t="t" l="l"/>
            <a:pathLst>
              <a:path h="620330" w="321444">
                <a:moveTo>
                  <a:pt x="0" y="0"/>
                </a:moveTo>
                <a:lnTo>
                  <a:pt x="321444" y="0"/>
                </a:lnTo>
                <a:lnTo>
                  <a:pt x="321444" y="620330"/>
                </a:lnTo>
                <a:lnTo>
                  <a:pt x="0" y="620330"/>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5" id="35"/>
          <p:cNvSpPr/>
          <p:nvPr/>
        </p:nvSpPr>
        <p:spPr>
          <a:xfrm flipH="false" flipV="false" rot="0">
            <a:off x="16242576" y="9242363"/>
            <a:ext cx="475641" cy="669060"/>
          </a:xfrm>
          <a:custGeom>
            <a:avLst/>
            <a:gdLst/>
            <a:ahLst/>
            <a:cxnLst/>
            <a:rect r="r" b="b" t="t" l="l"/>
            <a:pathLst>
              <a:path h="669060" w="475641">
                <a:moveTo>
                  <a:pt x="0" y="0"/>
                </a:moveTo>
                <a:lnTo>
                  <a:pt x="475642" y="0"/>
                </a:lnTo>
                <a:lnTo>
                  <a:pt x="475642" y="669060"/>
                </a:lnTo>
                <a:lnTo>
                  <a:pt x="0" y="669060"/>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6" id="36"/>
          <p:cNvSpPr/>
          <p:nvPr/>
        </p:nvSpPr>
        <p:spPr>
          <a:xfrm flipH="false" flipV="false" rot="0">
            <a:off x="5988567" y="4226476"/>
            <a:ext cx="1171955" cy="755911"/>
          </a:xfrm>
          <a:custGeom>
            <a:avLst/>
            <a:gdLst/>
            <a:ahLst/>
            <a:cxnLst/>
            <a:rect r="r" b="b" t="t" l="l"/>
            <a:pathLst>
              <a:path h="755911" w="1171955">
                <a:moveTo>
                  <a:pt x="0" y="0"/>
                </a:moveTo>
                <a:lnTo>
                  <a:pt x="1171956" y="0"/>
                </a:lnTo>
                <a:lnTo>
                  <a:pt x="1171956" y="755911"/>
                </a:lnTo>
                <a:lnTo>
                  <a:pt x="0" y="755911"/>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a:ln cap="sq">
            <a:noFill/>
            <a:prstDash val="solid"/>
            <a:miter/>
          </a:ln>
        </p:spPr>
      </p:sp>
      <p:sp>
        <p:nvSpPr>
          <p:cNvPr name="Freeform 37" id="37"/>
          <p:cNvSpPr/>
          <p:nvPr/>
        </p:nvSpPr>
        <p:spPr>
          <a:xfrm flipH="false" flipV="false" rot="0">
            <a:off x="15982558" y="3355369"/>
            <a:ext cx="1016559" cy="395187"/>
          </a:xfrm>
          <a:custGeom>
            <a:avLst/>
            <a:gdLst/>
            <a:ahLst/>
            <a:cxnLst/>
            <a:rect r="r" b="b" t="t" l="l"/>
            <a:pathLst>
              <a:path h="395187" w="1016559">
                <a:moveTo>
                  <a:pt x="0" y="0"/>
                </a:moveTo>
                <a:lnTo>
                  <a:pt x="1016559" y="0"/>
                </a:lnTo>
                <a:lnTo>
                  <a:pt x="1016559" y="395187"/>
                </a:lnTo>
                <a:lnTo>
                  <a:pt x="0" y="395187"/>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38" id="38"/>
          <p:cNvSpPr/>
          <p:nvPr/>
        </p:nvSpPr>
        <p:spPr>
          <a:xfrm flipH="false" flipV="false" rot="0">
            <a:off x="7116707" y="9209586"/>
            <a:ext cx="859655" cy="734614"/>
          </a:xfrm>
          <a:custGeom>
            <a:avLst/>
            <a:gdLst/>
            <a:ahLst/>
            <a:cxnLst/>
            <a:rect r="r" b="b" t="t" l="l"/>
            <a:pathLst>
              <a:path h="734614" w="859655">
                <a:moveTo>
                  <a:pt x="0" y="0"/>
                </a:moveTo>
                <a:lnTo>
                  <a:pt x="859655" y="0"/>
                </a:lnTo>
                <a:lnTo>
                  <a:pt x="859655" y="734614"/>
                </a:lnTo>
                <a:lnTo>
                  <a:pt x="0" y="734614"/>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9" id="39"/>
          <p:cNvSpPr/>
          <p:nvPr/>
        </p:nvSpPr>
        <p:spPr>
          <a:xfrm flipH="false" flipV="false" rot="0">
            <a:off x="8160605" y="9256075"/>
            <a:ext cx="697432" cy="641637"/>
          </a:xfrm>
          <a:custGeom>
            <a:avLst/>
            <a:gdLst/>
            <a:ahLst/>
            <a:cxnLst/>
            <a:rect r="r" b="b" t="t" l="l"/>
            <a:pathLst>
              <a:path h="641637" w="697432">
                <a:moveTo>
                  <a:pt x="0" y="0"/>
                </a:moveTo>
                <a:lnTo>
                  <a:pt x="697432" y="0"/>
                </a:lnTo>
                <a:lnTo>
                  <a:pt x="697432" y="641637"/>
                </a:lnTo>
                <a:lnTo>
                  <a:pt x="0" y="641637"/>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40" id="40"/>
          <p:cNvSpPr/>
          <p:nvPr/>
        </p:nvSpPr>
        <p:spPr>
          <a:xfrm flipH="false" flipV="false" rot="0">
            <a:off x="9042281" y="9191645"/>
            <a:ext cx="701852" cy="770496"/>
          </a:xfrm>
          <a:custGeom>
            <a:avLst/>
            <a:gdLst/>
            <a:ahLst/>
            <a:cxnLst/>
            <a:rect r="r" b="b" t="t" l="l"/>
            <a:pathLst>
              <a:path h="770496" w="701852">
                <a:moveTo>
                  <a:pt x="0" y="0"/>
                </a:moveTo>
                <a:lnTo>
                  <a:pt x="701852" y="0"/>
                </a:lnTo>
                <a:lnTo>
                  <a:pt x="701852" y="770496"/>
                </a:lnTo>
                <a:lnTo>
                  <a:pt x="0" y="770496"/>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41" id="41"/>
          <p:cNvSpPr/>
          <p:nvPr/>
        </p:nvSpPr>
        <p:spPr>
          <a:xfrm flipH="false" flipV="false" rot="0">
            <a:off x="9928376" y="9248292"/>
            <a:ext cx="850498" cy="657203"/>
          </a:xfrm>
          <a:custGeom>
            <a:avLst/>
            <a:gdLst/>
            <a:ahLst/>
            <a:cxnLst/>
            <a:rect r="r" b="b" t="t" l="l"/>
            <a:pathLst>
              <a:path h="657203" w="850498">
                <a:moveTo>
                  <a:pt x="0" y="0"/>
                </a:moveTo>
                <a:lnTo>
                  <a:pt x="850498" y="0"/>
                </a:lnTo>
                <a:lnTo>
                  <a:pt x="850498" y="657203"/>
                </a:lnTo>
                <a:lnTo>
                  <a:pt x="0" y="657203"/>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42" id="42"/>
          <p:cNvSpPr/>
          <p:nvPr/>
        </p:nvSpPr>
        <p:spPr>
          <a:xfrm flipH="false" flipV="false" rot="0">
            <a:off x="14101034" y="3410103"/>
            <a:ext cx="1536846" cy="444288"/>
          </a:xfrm>
          <a:custGeom>
            <a:avLst/>
            <a:gdLst/>
            <a:ahLst/>
            <a:cxnLst/>
            <a:rect r="r" b="b" t="t" l="l"/>
            <a:pathLst>
              <a:path h="444288" w="1536846">
                <a:moveTo>
                  <a:pt x="0" y="0"/>
                </a:moveTo>
                <a:lnTo>
                  <a:pt x="1536846" y="0"/>
                </a:lnTo>
                <a:lnTo>
                  <a:pt x="1536846" y="444289"/>
                </a:lnTo>
                <a:lnTo>
                  <a:pt x="0" y="444289"/>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a:ln cap="sq">
            <a:noFill/>
            <a:prstDash val="solid"/>
            <a:miter/>
          </a:ln>
        </p:spPr>
      </p:sp>
      <p:sp>
        <p:nvSpPr>
          <p:cNvPr name="Freeform 43" id="43"/>
          <p:cNvSpPr/>
          <p:nvPr/>
        </p:nvSpPr>
        <p:spPr>
          <a:xfrm flipH="false" flipV="false" rot="0">
            <a:off x="10520344" y="2232038"/>
            <a:ext cx="1062037" cy="364955"/>
          </a:xfrm>
          <a:custGeom>
            <a:avLst/>
            <a:gdLst/>
            <a:ahLst/>
            <a:cxnLst/>
            <a:rect r="r" b="b" t="t" l="l"/>
            <a:pathLst>
              <a:path h="364955" w="1062037">
                <a:moveTo>
                  <a:pt x="0" y="0"/>
                </a:moveTo>
                <a:lnTo>
                  <a:pt x="1062037" y="0"/>
                </a:lnTo>
                <a:lnTo>
                  <a:pt x="1062037" y="364954"/>
                </a:lnTo>
                <a:lnTo>
                  <a:pt x="0" y="364954"/>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Freeform 44" id="44"/>
          <p:cNvSpPr/>
          <p:nvPr/>
        </p:nvSpPr>
        <p:spPr>
          <a:xfrm flipH="false" flipV="false" rot="0">
            <a:off x="14929268" y="2229122"/>
            <a:ext cx="856859" cy="370786"/>
          </a:xfrm>
          <a:custGeom>
            <a:avLst/>
            <a:gdLst/>
            <a:ahLst/>
            <a:cxnLst/>
            <a:rect r="r" b="b" t="t" l="l"/>
            <a:pathLst>
              <a:path h="370786" w="856859">
                <a:moveTo>
                  <a:pt x="0" y="0"/>
                </a:moveTo>
                <a:lnTo>
                  <a:pt x="856860" y="0"/>
                </a:lnTo>
                <a:lnTo>
                  <a:pt x="856860" y="370786"/>
                </a:lnTo>
                <a:lnTo>
                  <a:pt x="0" y="370786"/>
                </a:lnTo>
                <a:lnTo>
                  <a:pt x="0" y="0"/>
                </a:lnTo>
                <a:close/>
              </a:path>
            </a:pathLst>
          </a:custGeom>
          <a:blipFill>
            <a:blip r:embed="rId80">
              <a:extLst>
                <a:ext uri="{96DAC541-7B7A-43D3-8B79-37D633B846F1}">
                  <asvg:svgBlip xmlns:asvg="http://schemas.microsoft.com/office/drawing/2016/SVG/main" r:embed="rId81"/>
                </a:ext>
              </a:extLst>
            </a:blip>
            <a:stretch>
              <a:fillRect l="0" t="0" r="0" b="0"/>
            </a:stretch>
          </a:blipFill>
        </p:spPr>
      </p:sp>
      <p:sp>
        <p:nvSpPr>
          <p:cNvPr name="Freeform 45" id="45"/>
          <p:cNvSpPr/>
          <p:nvPr/>
        </p:nvSpPr>
        <p:spPr>
          <a:xfrm flipH="false" flipV="false" rot="0">
            <a:off x="5810958" y="2137143"/>
            <a:ext cx="1649047" cy="554745"/>
          </a:xfrm>
          <a:custGeom>
            <a:avLst/>
            <a:gdLst/>
            <a:ahLst/>
            <a:cxnLst/>
            <a:rect r="r" b="b" t="t" l="l"/>
            <a:pathLst>
              <a:path h="554745" w="1649047">
                <a:moveTo>
                  <a:pt x="0" y="0"/>
                </a:moveTo>
                <a:lnTo>
                  <a:pt x="1649046" y="0"/>
                </a:lnTo>
                <a:lnTo>
                  <a:pt x="1649046" y="554745"/>
                </a:lnTo>
                <a:lnTo>
                  <a:pt x="0" y="554745"/>
                </a:lnTo>
                <a:lnTo>
                  <a:pt x="0" y="0"/>
                </a:lnTo>
                <a:close/>
              </a:path>
            </a:pathLst>
          </a:custGeom>
          <a:blipFill>
            <a:blip r:embed="rId82">
              <a:extLst>
                <a:ext uri="{96DAC541-7B7A-43D3-8B79-37D633B846F1}">
                  <asvg:svgBlip xmlns:asvg="http://schemas.microsoft.com/office/drawing/2016/SVG/main" r:embed="rId83"/>
                </a:ext>
              </a:extLst>
            </a:blip>
            <a:stretch>
              <a:fillRect l="-63736" t="0" r="0" b="0"/>
            </a:stretch>
          </a:blipFill>
        </p:spPr>
      </p:sp>
      <p:sp>
        <p:nvSpPr>
          <p:cNvPr name="Freeform 46" id="46"/>
          <p:cNvSpPr/>
          <p:nvPr/>
        </p:nvSpPr>
        <p:spPr>
          <a:xfrm flipH="false" flipV="false" rot="5199298">
            <a:off x="10914222" y="268819"/>
            <a:ext cx="656214" cy="814713"/>
          </a:xfrm>
          <a:custGeom>
            <a:avLst/>
            <a:gdLst/>
            <a:ahLst/>
            <a:cxnLst/>
            <a:rect r="r" b="b" t="t" l="l"/>
            <a:pathLst>
              <a:path h="814713" w="656214">
                <a:moveTo>
                  <a:pt x="0" y="0"/>
                </a:moveTo>
                <a:lnTo>
                  <a:pt x="656214" y="0"/>
                </a:lnTo>
                <a:lnTo>
                  <a:pt x="656214" y="814713"/>
                </a:lnTo>
                <a:lnTo>
                  <a:pt x="0" y="814713"/>
                </a:lnTo>
                <a:lnTo>
                  <a:pt x="0" y="0"/>
                </a:lnTo>
                <a:close/>
              </a:path>
            </a:pathLst>
          </a:custGeom>
          <a:blipFill>
            <a:blip r:embed="rId84">
              <a:extLst>
                <a:ext uri="{96DAC541-7B7A-43D3-8B79-37D633B846F1}">
                  <asvg:svgBlip xmlns:asvg="http://schemas.microsoft.com/office/drawing/2016/SVG/main" r:embed="rId85"/>
                </a:ext>
              </a:extLst>
            </a:blip>
            <a:stretch>
              <a:fillRect l="0" t="0" r="0" b="0"/>
            </a:stretch>
          </a:blipFill>
        </p:spPr>
      </p:sp>
      <p:sp>
        <p:nvSpPr>
          <p:cNvPr name="Freeform 47" id="47"/>
          <p:cNvSpPr/>
          <p:nvPr/>
        </p:nvSpPr>
        <p:spPr>
          <a:xfrm flipH="false" flipV="false" rot="0">
            <a:off x="9516749" y="1194564"/>
            <a:ext cx="1247175" cy="462588"/>
          </a:xfrm>
          <a:custGeom>
            <a:avLst/>
            <a:gdLst/>
            <a:ahLst/>
            <a:cxnLst/>
            <a:rect r="r" b="b" t="t" l="l"/>
            <a:pathLst>
              <a:path h="462588" w="1247175">
                <a:moveTo>
                  <a:pt x="0" y="0"/>
                </a:moveTo>
                <a:lnTo>
                  <a:pt x="1247175" y="0"/>
                </a:lnTo>
                <a:lnTo>
                  <a:pt x="1247175" y="462589"/>
                </a:lnTo>
                <a:lnTo>
                  <a:pt x="0" y="462589"/>
                </a:lnTo>
                <a:lnTo>
                  <a:pt x="0" y="0"/>
                </a:lnTo>
                <a:close/>
              </a:path>
            </a:pathLst>
          </a:custGeom>
          <a:blipFill>
            <a:blip r:embed="rId86">
              <a:extLst>
                <a:ext uri="{96DAC541-7B7A-43D3-8B79-37D633B846F1}">
                  <asvg:svgBlip xmlns:asvg="http://schemas.microsoft.com/office/drawing/2016/SVG/main" r:embed="rId87"/>
                </a:ext>
              </a:extLst>
            </a:blip>
            <a:stretch>
              <a:fillRect l="0" t="0" r="0" b="0"/>
            </a:stretch>
          </a:blipFill>
        </p:spPr>
      </p:sp>
      <p:sp>
        <p:nvSpPr>
          <p:cNvPr name="Freeform 48" id="48"/>
          <p:cNvSpPr/>
          <p:nvPr/>
        </p:nvSpPr>
        <p:spPr>
          <a:xfrm flipH="false" flipV="false" rot="0">
            <a:off x="9169567" y="2072501"/>
            <a:ext cx="1074127" cy="684028"/>
          </a:xfrm>
          <a:custGeom>
            <a:avLst/>
            <a:gdLst/>
            <a:ahLst/>
            <a:cxnLst/>
            <a:rect r="r" b="b" t="t" l="l"/>
            <a:pathLst>
              <a:path h="684028" w="1074127">
                <a:moveTo>
                  <a:pt x="0" y="0"/>
                </a:moveTo>
                <a:lnTo>
                  <a:pt x="1074127" y="0"/>
                </a:lnTo>
                <a:lnTo>
                  <a:pt x="1074127" y="684028"/>
                </a:lnTo>
                <a:lnTo>
                  <a:pt x="0" y="684028"/>
                </a:lnTo>
                <a:lnTo>
                  <a:pt x="0" y="0"/>
                </a:lnTo>
                <a:close/>
              </a:path>
            </a:pathLst>
          </a:custGeom>
          <a:blipFill>
            <a:blip r:embed="rId88">
              <a:extLst>
                <a:ext uri="{96DAC541-7B7A-43D3-8B79-37D633B846F1}">
                  <asvg:svgBlip xmlns:asvg="http://schemas.microsoft.com/office/drawing/2016/SVG/main" r:embed="rId89"/>
                </a:ext>
              </a:extLst>
            </a:blip>
            <a:stretch>
              <a:fillRect l="0" t="0" r="0" b="0"/>
            </a:stretch>
          </a:blipFill>
        </p:spPr>
      </p:sp>
      <p:sp>
        <p:nvSpPr>
          <p:cNvPr name="Freeform 49" id="49"/>
          <p:cNvSpPr/>
          <p:nvPr/>
        </p:nvSpPr>
        <p:spPr>
          <a:xfrm flipH="false" flipV="false" rot="0">
            <a:off x="5858823" y="2942851"/>
            <a:ext cx="647850" cy="1023901"/>
          </a:xfrm>
          <a:custGeom>
            <a:avLst/>
            <a:gdLst/>
            <a:ahLst/>
            <a:cxnLst/>
            <a:rect r="r" b="b" t="t" l="l"/>
            <a:pathLst>
              <a:path h="1023901" w="647850">
                <a:moveTo>
                  <a:pt x="0" y="0"/>
                </a:moveTo>
                <a:lnTo>
                  <a:pt x="647851" y="0"/>
                </a:lnTo>
                <a:lnTo>
                  <a:pt x="647851" y="1023902"/>
                </a:lnTo>
                <a:lnTo>
                  <a:pt x="0" y="1023902"/>
                </a:lnTo>
                <a:lnTo>
                  <a:pt x="0" y="0"/>
                </a:lnTo>
                <a:close/>
              </a:path>
            </a:pathLst>
          </a:custGeom>
          <a:blipFill>
            <a:blip r:embed="rId90">
              <a:extLst>
                <a:ext uri="{96DAC541-7B7A-43D3-8B79-37D633B846F1}">
                  <asvg:svgBlip xmlns:asvg="http://schemas.microsoft.com/office/drawing/2016/SVG/main" r:embed="rId91"/>
                </a:ext>
              </a:extLst>
            </a:blip>
            <a:stretch>
              <a:fillRect l="0" t="0" r="0" b="0"/>
            </a:stretch>
          </a:blipFill>
        </p:spPr>
      </p:sp>
      <p:sp>
        <p:nvSpPr>
          <p:cNvPr name="Freeform 50" id="50"/>
          <p:cNvSpPr/>
          <p:nvPr/>
        </p:nvSpPr>
        <p:spPr>
          <a:xfrm flipH="false" flipV="false" rot="0">
            <a:off x="6790707" y="2973571"/>
            <a:ext cx="877612" cy="993182"/>
          </a:xfrm>
          <a:custGeom>
            <a:avLst/>
            <a:gdLst/>
            <a:ahLst/>
            <a:cxnLst/>
            <a:rect r="r" b="b" t="t" l="l"/>
            <a:pathLst>
              <a:path h="993182" w="877612">
                <a:moveTo>
                  <a:pt x="0" y="0"/>
                </a:moveTo>
                <a:lnTo>
                  <a:pt x="877612" y="0"/>
                </a:lnTo>
                <a:lnTo>
                  <a:pt x="877612" y="993182"/>
                </a:lnTo>
                <a:lnTo>
                  <a:pt x="0" y="993182"/>
                </a:lnTo>
                <a:lnTo>
                  <a:pt x="0" y="0"/>
                </a:lnTo>
                <a:close/>
              </a:path>
            </a:pathLst>
          </a:custGeom>
          <a:blipFill>
            <a:blip r:embed="rId92">
              <a:extLst>
                <a:ext uri="{96DAC541-7B7A-43D3-8B79-37D633B846F1}">
                  <asvg:svgBlip xmlns:asvg="http://schemas.microsoft.com/office/drawing/2016/SVG/main" r:embed="rId93"/>
                </a:ext>
              </a:extLst>
            </a:blip>
            <a:stretch>
              <a:fillRect l="0" t="0" r="0" b="0"/>
            </a:stretch>
          </a:blipFill>
        </p:spPr>
      </p:sp>
      <p:sp>
        <p:nvSpPr>
          <p:cNvPr name="Freeform 51" id="51"/>
          <p:cNvSpPr/>
          <p:nvPr/>
        </p:nvSpPr>
        <p:spPr>
          <a:xfrm flipH="false" flipV="false" rot="0">
            <a:off x="7648106" y="3085932"/>
            <a:ext cx="930953" cy="768460"/>
          </a:xfrm>
          <a:custGeom>
            <a:avLst/>
            <a:gdLst/>
            <a:ahLst/>
            <a:cxnLst/>
            <a:rect r="r" b="b" t="t" l="l"/>
            <a:pathLst>
              <a:path h="768460" w="930953">
                <a:moveTo>
                  <a:pt x="0" y="0"/>
                </a:moveTo>
                <a:lnTo>
                  <a:pt x="930954" y="0"/>
                </a:lnTo>
                <a:lnTo>
                  <a:pt x="930954" y="768460"/>
                </a:lnTo>
                <a:lnTo>
                  <a:pt x="0" y="768460"/>
                </a:lnTo>
                <a:lnTo>
                  <a:pt x="0" y="0"/>
                </a:lnTo>
                <a:close/>
              </a:path>
            </a:pathLst>
          </a:custGeom>
          <a:blipFill>
            <a:blip r:embed="rId94">
              <a:extLst>
                <a:ext uri="{96DAC541-7B7A-43D3-8B79-37D633B846F1}">
                  <asvg:svgBlip xmlns:asvg="http://schemas.microsoft.com/office/drawing/2016/SVG/main" r:embed="rId95"/>
                </a:ext>
              </a:extLst>
            </a:blip>
            <a:stretch>
              <a:fillRect l="0" t="0" r="0" b="0"/>
            </a:stretch>
          </a:blipFill>
        </p:spPr>
      </p:sp>
      <p:sp>
        <p:nvSpPr>
          <p:cNvPr name="Freeform 52" id="52"/>
          <p:cNvSpPr/>
          <p:nvPr/>
        </p:nvSpPr>
        <p:spPr>
          <a:xfrm flipH="false" flipV="false" rot="0">
            <a:off x="11394892" y="4179321"/>
            <a:ext cx="984337" cy="850221"/>
          </a:xfrm>
          <a:custGeom>
            <a:avLst/>
            <a:gdLst/>
            <a:ahLst/>
            <a:cxnLst/>
            <a:rect r="r" b="b" t="t" l="l"/>
            <a:pathLst>
              <a:path h="850221" w="984337">
                <a:moveTo>
                  <a:pt x="0" y="0"/>
                </a:moveTo>
                <a:lnTo>
                  <a:pt x="984337" y="0"/>
                </a:lnTo>
                <a:lnTo>
                  <a:pt x="984337" y="850221"/>
                </a:lnTo>
                <a:lnTo>
                  <a:pt x="0" y="850221"/>
                </a:lnTo>
                <a:lnTo>
                  <a:pt x="0" y="0"/>
                </a:lnTo>
                <a:close/>
              </a:path>
            </a:pathLst>
          </a:custGeom>
          <a:blipFill>
            <a:blip r:embed="rId96">
              <a:extLst>
                <a:ext uri="{96DAC541-7B7A-43D3-8B79-37D633B846F1}">
                  <asvg:svgBlip xmlns:asvg="http://schemas.microsoft.com/office/drawing/2016/SVG/main" r:embed="rId97"/>
                </a:ext>
              </a:extLst>
            </a:blip>
            <a:stretch>
              <a:fillRect l="0" t="0" r="0" b="0"/>
            </a:stretch>
          </a:blipFill>
          <a:ln cap="sq">
            <a:noFill/>
            <a:prstDash val="solid"/>
            <a:miter/>
          </a:ln>
        </p:spPr>
      </p:sp>
      <p:sp>
        <p:nvSpPr>
          <p:cNvPr name="Freeform 53" id="53"/>
          <p:cNvSpPr/>
          <p:nvPr/>
        </p:nvSpPr>
        <p:spPr>
          <a:xfrm flipH="false" flipV="false" rot="0">
            <a:off x="12561180" y="4157253"/>
            <a:ext cx="1641021" cy="894357"/>
          </a:xfrm>
          <a:custGeom>
            <a:avLst/>
            <a:gdLst/>
            <a:ahLst/>
            <a:cxnLst/>
            <a:rect r="r" b="b" t="t" l="l"/>
            <a:pathLst>
              <a:path h="894357" w="1641021">
                <a:moveTo>
                  <a:pt x="0" y="0"/>
                </a:moveTo>
                <a:lnTo>
                  <a:pt x="1641022" y="0"/>
                </a:lnTo>
                <a:lnTo>
                  <a:pt x="1641022" y="894357"/>
                </a:lnTo>
                <a:lnTo>
                  <a:pt x="0" y="894357"/>
                </a:lnTo>
                <a:lnTo>
                  <a:pt x="0" y="0"/>
                </a:lnTo>
                <a:close/>
              </a:path>
            </a:pathLst>
          </a:custGeom>
          <a:blipFill>
            <a:blip r:embed="rId98">
              <a:extLst>
                <a:ext uri="{96DAC541-7B7A-43D3-8B79-37D633B846F1}">
                  <asvg:svgBlip xmlns:asvg="http://schemas.microsoft.com/office/drawing/2016/SVG/main" r:embed="rId99"/>
                </a:ext>
              </a:extLst>
            </a:blip>
            <a:stretch>
              <a:fillRect l="0" t="0" r="0" b="0"/>
            </a:stretch>
          </a:blipFill>
        </p:spPr>
      </p:sp>
      <p:sp>
        <p:nvSpPr>
          <p:cNvPr name="Freeform 54" id="54"/>
          <p:cNvSpPr/>
          <p:nvPr/>
        </p:nvSpPr>
        <p:spPr>
          <a:xfrm flipH="false" flipV="false" rot="0">
            <a:off x="5988567" y="6398325"/>
            <a:ext cx="1099263" cy="939870"/>
          </a:xfrm>
          <a:custGeom>
            <a:avLst/>
            <a:gdLst/>
            <a:ahLst/>
            <a:cxnLst/>
            <a:rect r="r" b="b" t="t" l="l"/>
            <a:pathLst>
              <a:path h="939870" w="1099263">
                <a:moveTo>
                  <a:pt x="0" y="0"/>
                </a:moveTo>
                <a:lnTo>
                  <a:pt x="1099264" y="0"/>
                </a:lnTo>
                <a:lnTo>
                  <a:pt x="1099264" y="939870"/>
                </a:lnTo>
                <a:lnTo>
                  <a:pt x="0" y="939870"/>
                </a:lnTo>
                <a:lnTo>
                  <a:pt x="0" y="0"/>
                </a:lnTo>
                <a:close/>
              </a:path>
            </a:pathLst>
          </a:custGeom>
          <a:blipFill>
            <a:blip r:embed="rId100">
              <a:extLst>
                <a:ext uri="{96DAC541-7B7A-43D3-8B79-37D633B846F1}">
                  <asvg:svgBlip xmlns:asvg="http://schemas.microsoft.com/office/drawing/2016/SVG/main" r:embed="rId101"/>
                </a:ext>
              </a:extLst>
            </a:blip>
            <a:stretch>
              <a:fillRect l="0" t="0" r="0" b="0"/>
            </a:stretch>
          </a:blipFill>
          <a:ln cap="sq">
            <a:noFill/>
            <a:prstDash val="solid"/>
            <a:miter/>
          </a:ln>
        </p:spPr>
      </p:sp>
      <p:sp>
        <p:nvSpPr>
          <p:cNvPr name="Freeform 55" id="55"/>
          <p:cNvSpPr/>
          <p:nvPr/>
        </p:nvSpPr>
        <p:spPr>
          <a:xfrm flipH="false" flipV="false" rot="0">
            <a:off x="7299477" y="6352490"/>
            <a:ext cx="1116825" cy="1031540"/>
          </a:xfrm>
          <a:custGeom>
            <a:avLst/>
            <a:gdLst/>
            <a:ahLst/>
            <a:cxnLst/>
            <a:rect r="r" b="b" t="t" l="l"/>
            <a:pathLst>
              <a:path h="1031540" w="1116825">
                <a:moveTo>
                  <a:pt x="0" y="0"/>
                </a:moveTo>
                <a:lnTo>
                  <a:pt x="1116824" y="0"/>
                </a:lnTo>
                <a:lnTo>
                  <a:pt x="1116824" y="1031540"/>
                </a:lnTo>
                <a:lnTo>
                  <a:pt x="0" y="1031540"/>
                </a:lnTo>
                <a:lnTo>
                  <a:pt x="0" y="0"/>
                </a:lnTo>
                <a:close/>
              </a:path>
            </a:pathLst>
          </a:custGeom>
          <a:blipFill>
            <a:blip r:embed="rId102">
              <a:extLst>
                <a:ext uri="{96DAC541-7B7A-43D3-8B79-37D633B846F1}">
                  <asvg:svgBlip xmlns:asvg="http://schemas.microsoft.com/office/drawing/2016/SVG/main" r:embed="rId103"/>
                </a:ext>
              </a:extLst>
            </a:blip>
            <a:stretch>
              <a:fillRect l="0" t="0" r="0" b="0"/>
            </a:stretch>
          </a:blipFill>
        </p:spPr>
      </p:sp>
      <p:sp>
        <p:nvSpPr>
          <p:cNvPr name="Freeform 56" id="56"/>
          <p:cNvSpPr/>
          <p:nvPr/>
        </p:nvSpPr>
        <p:spPr>
          <a:xfrm flipH="false" flipV="false" rot="0">
            <a:off x="8481235" y="6772552"/>
            <a:ext cx="1993456" cy="565643"/>
          </a:xfrm>
          <a:custGeom>
            <a:avLst/>
            <a:gdLst/>
            <a:ahLst/>
            <a:cxnLst/>
            <a:rect r="r" b="b" t="t" l="l"/>
            <a:pathLst>
              <a:path h="565643" w="1993456">
                <a:moveTo>
                  <a:pt x="0" y="0"/>
                </a:moveTo>
                <a:lnTo>
                  <a:pt x="1993456" y="0"/>
                </a:lnTo>
                <a:lnTo>
                  <a:pt x="1993456" y="565643"/>
                </a:lnTo>
                <a:lnTo>
                  <a:pt x="0" y="565643"/>
                </a:lnTo>
                <a:lnTo>
                  <a:pt x="0" y="0"/>
                </a:lnTo>
                <a:close/>
              </a:path>
            </a:pathLst>
          </a:custGeom>
          <a:blipFill>
            <a:blip r:embed="rId104">
              <a:extLst>
                <a:ext uri="{96DAC541-7B7A-43D3-8B79-37D633B846F1}">
                  <asvg:svgBlip xmlns:asvg="http://schemas.microsoft.com/office/drawing/2016/SVG/main" r:embed="rId105"/>
                </a:ext>
              </a:extLst>
            </a:blip>
            <a:stretch>
              <a:fillRect l="0" t="0" r="0" b="0"/>
            </a:stretch>
          </a:blipFill>
        </p:spPr>
      </p:sp>
      <p:sp>
        <p:nvSpPr>
          <p:cNvPr name="Freeform 57" id="57"/>
          <p:cNvSpPr/>
          <p:nvPr/>
        </p:nvSpPr>
        <p:spPr>
          <a:xfrm flipH="false" flipV="false" rot="0">
            <a:off x="10661023" y="6398325"/>
            <a:ext cx="1073008" cy="1002775"/>
          </a:xfrm>
          <a:custGeom>
            <a:avLst/>
            <a:gdLst/>
            <a:ahLst/>
            <a:cxnLst/>
            <a:rect r="r" b="b" t="t" l="l"/>
            <a:pathLst>
              <a:path h="1002775" w="1073008">
                <a:moveTo>
                  <a:pt x="0" y="0"/>
                </a:moveTo>
                <a:lnTo>
                  <a:pt x="1073007" y="0"/>
                </a:lnTo>
                <a:lnTo>
                  <a:pt x="1073007" y="1002775"/>
                </a:lnTo>
                <a:lnTo>
                  <a:pt x="0" y="1002775"/>
                </a:lnTo>
                <a:lnTo>
                  <a:pt x="0" y="0"/>
                </a:lnTo>
                <a:close/>
              </a:path>
            </a:pathLst>
          </a:custGeom>
          <a:blipFill>
            <a:blip r:embed="rId106">
              <a:extLst>
                <a:ext uri="{96DAC541-7B7A-43D3-8B79-37D633B846F1}">
                  <asvg:svgBlip xmlns:asvg="http://schemas.microsoft.com/office/drawing/2016/SVG/main" r:embed="rId107"/>
                </a:ext>
              </a:extLst>
            </a:blip>
            <a:stretch>
              <a:fillRect l="0" t="0" r="0" b="0"/>
            </a:stretch>
          </a:blipFill>
          <a:ln cap="sq">
            <a:noFill/>
            <a:prstDash val="solid"/>
            <a:miter/>
          </a:ln>
        </p:spPr>
      </p:sp>
      <p:sp>
        <p:nvSpPr>
          <p:cNvPr name="Freeform 58" id="58"/>
          <p:cNvSpPr/>
          <p:nvPr/>
        </p:nvSpPr>
        <p:spPr>
          <a:xfrm flipH="false" flipV="false" rot="0">
            <a:off x="11887060" y="6352490"/>
            <a:ext cx="1130853" cy="1048609"/>
          </a:xfrm>
          <a:custGeom>
            <a:avLst/>
            <a:gdLst/>
            <a:ahLst/>
            <a:cxnLst/>
            <a:rect r="r" b="b" t="t" l="l"/>
            <a:pathLst>
              <a:path h="1048609" w="1130853">
                <a:moveTo>
                  <a:pt x="0" y="0"/>
                </a:moveTo>
                <a:lnTo>
                  <a:pt x="1130853" y="0"/>
                </a:lnTo>
                <a:lnTo>
                  <a:pt x="1130853" y="1048610"/>
                </a:lnTo>
                <a:lnTo>
                  <a:pt x="0" y="1048610"/>
                </a:lnTo>
                <a:lnTo>
                  <a:pt x="0" y="0"/>
                </a:lnTo>
                <a:close/>
              </a:path>
            </a:pathLst>
          </a:custGeom>
          <a:blipFill>
            <a:blip r:embed="rId108">
              <a:extLst>
                <a:ext uri="{96DAC541-7B7A-43D3-8B79-37D633B846F1}">
                  <asvg:svgBlip xmlns:asvg="http://schemas.microsoft.com/office/drawing/2016/SVG/main" r:embed="rId109"/>
                </a:ext>
              </a:extLst>
            </a:blip>
            <a:stretch>
              <a:fillRect l="0" t="0" r="0" b="0"/>
            </a:stretch>
          </a:blipFill>
          <a:ln cap="sq">
            <a:noFill/>
            <a:prstDash val="solid"/>
            <a:miter/>
          </a:ln>
        </p:spPr>
      </p:sp>
      <p:sp>
        <p:nvSpPr>
          <p:cNvPr name="Freeform 59" id="59"/>
          <p:cNvSpPr/>
          <p:nvPr/>
        </p:nvSpPr>
        <p:spPr>
          <a:xfrm flipH="false" flipV="false" rot="0">
            <a:off x="13276224" y="6352490"/>
            <a:ext cx="858757" cy="1031540"/>
          </a:xfrm>
          <a:custGeom>
            <a:avLst/>
            <a:gdLst/>
            <a:ahLst/>
            <a:cxnLst/>
            <a:rect r="r" b="b" t="t" l="l"/>
            <a:pathLst>
              <a:path h="1031540" w="858757">
                <a:moveTo>
                  <a:pt x="0" y="0"/>
                </a:moveTo>
                <a:lnTo>
                  <a:pt x="858757" y="0"/>
                </a:lnTo>
                <a:lnTo>
                  <a:pt x="858757" y="1031540"/>
                </a:lnTo>
                <a:lnTo>
                  <a:pt x="0" y="1031540"/>
                </a:lnTo>
                <a:lnTo>
                  <a:pt x="0" y="0"/>
                </a:lnTo>
                <a:close/>
              </a:path>
            </a:pathLst>
          </a:custGeom>
          <a:blipFill>
            <a:blip r:embed="rId110">
              <a:extLst>
                <a:ext uri="{96DAC541-7B7A-43D3-8B79-37D633B846F1}">
                  <asvg:svgBlip xmlns:asvg="http://schemas.microsoft.com/office/drawing/2016/SVG/main" r:embed="rId111"/>
                </a:ext>
              </a:extLst>
            </a:blip>
            <a:stretch>
              <a:fillRect l="0" t="0" r="0" b="0"/>
            </a:stretch>
          </a:blipFill>
        </p:spPr>
      </p:sp>
      <p:sp>
        <p:nvSpPr>
          <p:cNvPr name="Freeform 60" id="60"/>
          <p:cNvSpPr/>
          <p:nvPr/>
        </p:nvSpPr>
        <p:spPr>
          <a:xfrm flipH="false" flipV="false" rot="0">
            <a:off x="14537030" y="6376791"/>
            <a:ext cx="854977" cy="1045844"/>
          </a:xfrm>
          <a:custGeom>
            <a:avLst/>
            <a:gdLst/>
            <a:ahLst/>
            <a:cxnLst/>
            <a:rect r="r" b="b" t="t" l="l"/>
            <a:pathLst>
              <a:path h="1045844" w="854977">
                <a:moveTo>
                  <a:pt x="0" y="0"/>
                </a:moveTo>
                <a:lnTo>
                  <a:pt x="854978" y="0"/>
                </a:lnTo>
                <a:lnTo>
                  <a:pt x="854978" y="1045843"/>
                </a:lnTo>
                <a:lnTo>
                  <a:pt x="0" y="1045843"/>
                </a:lnTo>
                <a:lnTo>
                  <a:pt x="0" y="0"/>
                </a:lnTo>
                <a:close/>
              </a:path>
            </a:pathLst>
          </a:custGeom>
          <a:blipFill>
            <a:blip r:embed="rId112">
              <a:extLst>
                <a:ext uri="{96DAC541-7B7A-43D3-8B79-37D633B846F1}">
                  <asvg:svgBlip xmlns:asvg="http://schemas.microsoft.com/office/drawing/2016/SVG/main" r:embed="rId113"/>
                </a:ext>
              </a:extLst>
            </a:blip>
            <a:stretch>
              <a:fillRect l="0" t="0" r="0" b="0"/>
            </a:stretch>
          </a:blipFill>
        </p:spPr>
      </p:sp>
      <p:sp>
        <p:nvSpPr>
          <p:cNvPr name="Freeform 61" id="61"/>
          <p:cNvSpPr/>
          <p:nvPr/>
        </p:nvSpPr>
        <p:spPr>
          <a:xfrm flipH="false" flipV="false" rot="0">
            <a:off x="15479914" y="6484482"/>
            <a:ext cx="1005288" cy="1002775"/>
          </a:xfrm>
          <a:custGeom>
            <a:avLst/>
            <a:gdLst/>
            <a:ahLst/>
            <a:cxnLst/>
            <a:rect r="r" b="b" t="t" l="l"/>
            <a:pathLst>
              <a:path h="1002775" w="1005288">
                <a:moveTo>
                  <a:pt x="0" y="0"/>
                </a:moveTo>
                <a:lnTo>
                  <a:pt x="1005288" y="0"/>
                </a:lnTo>
                <a:lnTo>
                  <a:pt x="1005288" y="1002775"/>
                </a:lnTo>
                <a:lnTo>
                  <a:pt x="0" y="1002775"/>
                </a:lnTo>
                <a:lnTo>
                  <a:pt x="0" y="0"/>
                </a:lnTo>
                <a:close/>
              </a:path>
            </a:pathLst>
          </a:custGeom>
          <a:blipFill>
            <a:blip r:embed="rId114">
              <a:extLst>
                <a:ext uri="{96DAC541-7B7A-43D3-8B79-37D633B846F1}">
                  <asvg:svgBlip xmlns:asvg="http://schemas.microsoft.com/office/drawing/2016/SVG/main" r:embed="rId115"/>
                </a:ext>
              </a:extLst>
            </a:blip>
            <a:stretch>
              <a:fillRect l="0" t="0" r="0" b="0"/>
            </a:stretch>
          </a:blipFill>
        </p:spPr>
      </p:sp>
      <p:sp>
        <p:nvSpPr>
          <p:cNvPr name="Freeform 62" id="62"/>
          <p:cNvSpPr/>
          <p:nvPr/>
        </p:nvSpPr>
        <p:spPr>
          <a:xfrm flipH="false" flipV="false" rot="0">
            <a:off x="16467397" y="6398325"/>
            <a:ext cx="813134" cy="1243799"/>
          </a:xfrm>
          <a:custGeom>
            <a:avLst/>
            <a:gdLst/>
            <a:ahLst/>
            <a:cxnLst/>
            <a:rect r="r" b="b" t="t" l="l"/>
            <a:pathLst>
              <a:path h="1243799" w="813134">
                <a:moveTo>
                  <a:pt x="0" y="0"/>
                </a:moveTo>
                <a:lnTo>
                  <a:pt x="813134" y="0"/>
                </a:lnTo>
                <a:lnTo>
                  <a:pt x="813134" y="1243800"/>
                </a:lnTo>
                <a:lnTo>
                  <a:pt x="0" y="1243800"/>
                </a:lnTo>
                <a:lnTo>
                  <a:pt x="0" y="0"/>
                </a:lnTo>
                <a:close/>
              </a:path>
            </a:pathLst>
          </a:custGeom>
          <a:blipFill>
            <a:blip r:embed="rId116">
              <a:extLst>
                <a:ext uri="{96DAC541-7B7A-43D3-8B79-37D633B846F1}">
                  <asvg:svgBlip xmlns:asvg="http://schemas.microsoft.com/office/drawing/2016/SVG/main" r:embed="rId117"/>
                </a:ext>
              </a:extLst>
            </a:blip>
            <a:stretch>
              <a:fillRect l="0" t="0" r="0" b="0"/>
            </a:stretch>
          </a:blipFill>
        </p:spPr>
      </p:sp>
      <p:sp>
        <p:nvSpPr>
          <p:cNvPr name="Freeform 63" id="63"/>
          <p:cNvSpPr/>
          <p:nvPr/>
        </p:nvSpPr>
        <p:spPr>
          <a:xfrm flipH="false" flipV="false" rot="0">
            <a:off x="5992018" y="7634229"/>
            <a:ext cx="896317" cy="1347846"/>
          </a:xfrm>
          <a:custGeom>
            <a:avLst/>
            <a:gdLst/>
            <a:ahLst/>
            <a:cxnLst/>
            <a:rect r="r" b="b" t="t" l="l"/>
            <a:pathLst>
              <a:path h="1347846" w="896317">
                <a:moveTo>
                  <a:pt x="0" y="0"/>
                </a:moveTo>
                <a:lnTo>
                  <a:pt x="896317" y="0"/>
                </a:lnTo>
                <a:lnTo>
                  <a:pt x="896317" y="1347846"/>
                </a:lnTo>
                <a:lnTo>
                  <a:pt x="0" y="1347846"/>
                </a:lnTo>
                <a:lnTo>
                  <a:pt x="0" y="0"/>
                </a:lnTo>
                <a:close/>
              </a:path>
            </a:pathLst>
          </a:custGeom>
          <a:blipFill>
            <a:blip r:embed="rId118">
              <a:extLst>
                <a:ext uri="{96DAC541-7B7A-43D3-8B79-37D633B846F1}">
                  <asvg:svgBlip xmlns:asvg="http://schemas.microsoft.com/office/drawing/2016/SVG/main" r:embed="rId119"/>
                </a:ext>
              </a:extLst>
            </a:blip>
            <a:stretch>
              <a:fillRect l="0" t="0" r="0" b="0"/>
            </a:stretch>
          </a:blipFill>
        </p:spPr>
      </p:sp>
      <p:sp>
        <p:nvSpPr>
          <p:cNvPr name="Freeform 64" id="64"/>
          <p:cNvSpPr/>
          <p:nvPr/>
        </p:nvSpPr>
        <p:spPr>
          <a:xfrm flipH="false" flipV="false" rot="0">
            <a:off x="7160523" y="7812655"/>
            <a:ext cx="907688" cy="1230764"/>
          </a:xfrm>
          <a:custGeom>
            <a:avLst/>
            <a:gdLst/>
            <a:ahLst/>
            <a:cxnLst/>
            <a:rect r="r" b="b" t="t" l="l"/>
            <a:pathLst>
              <a:path h="1230764" w="907688">
                <a:moveTo>
                  <a:pt x="0" y="0"/>
                </a:moveTo>
                <a:lnTo>
                  <a:pt x="907688" y="0"/>
                </a:lnTo>
                <a:lnTo>
                  <a:pt x="907688" y="1230764"/>
                </a:lnTo>
                <a:lnTo>
                  <a:pt x="0" y="1230764"/>
                </a:lnTo>
                <a:lnTo>
                  <a:pt x="0" y="0"/>
                </a:lnTo>
                <a:close/>
              </a:path>
            </a:pathLst>
          </a:custGeom>
          <a:blipFill>
            <a:blip r:embed="rId120">
              <a:extLst>
                <a:ext uri="{96DAC541-7B7A-43D3-8B79-37D633B846F1}">
                  <asvg:svgBlip xmlns:asvg="http://schemas.microsoft.com/office/drawing/2016/SVG/main" r:embed="rId121"/>
                </a:ext>
              </a:extLst>
            </a:blip>
            <a:stretch>
              <a:fillRect l="0" t="0" r="0" b="0"/>
            </a:stretch>
          </a:blipFill>
        </p:spPr>
      </p:sp>
      <p:sp>
        <p:nvSpPr>
          <p:cNvPr name="Freeform 65" id="65"/>
          <p:cNvSpPr/>
          <p:nvPr/>
        </p:nvSpPr>
        <p:spPr>
          <a:xfrm flipH="false" flipV="false" rot="0">
            <a:off x="8356433" y="7737714"/>
            <a:ext cx="813134" cy="1140877"/>
          </a:xfrm>
          <a:custGeom>
            <a:avLst/>
            <a:gdLst/>
            <a:ahLst/>
            <a:cxnLst/>
            <a:rect r="r" b="b" t="t" l="l"/>
            <a:pathLst>
              <a:path h="1140877" w="813134">
                <a:moveTo>
                  <a:pt x="0" y="0"/>
                </a:moveTo>
                <a:lnTo>
                  <a:pt x="813134" y="0"/>
                </a:lnTo>
                <a:lnTo>
                  <a:pt x="813134" y="1140877"/>
                </a:lnTo>
                <a:lnTo>
                  <a:pt x="0" y="1140877"/>
                </a:lnTo>
                <a:lnTo>
                  <a:pt x="0" y="0"/>
                </a:lnTo>
                <a:close/>
              </a:path>
            </a:pathLst>
          </a:custGeom>
          <a:blipFill>
            <a:blip r:embed="rId122">
              <a:extLst>
                <a:ext uri="{96DAC541-7B7A-43D3-8B79-37D633B846F1}">
                  <asvg:svgBlip xmlns:asvg="http://schemas.microsoft.com/office/drawing/2016/SVG/main" r:embed="rId123"/>
                </a:ext>
              </a:extLst>
            </a:blip>
            <a:stretch>
              <a:fillRect l="0" t="0" r="0" b="0"/>
            </a:stretch>
          </a:blipFill>
        </p:spPr>
      </p:sp>
      <p:sp>
        <p:nvSpPr>
          <p:cNvPr name="Freeform 66" id="66"/>
          <p:cNvSpPr/>
          <p:nvPr/>
        </p:nvSpPr>
        <p:spPr>
          <a:xfrm flipH="false" flipV="false" rot="0">
            <a:off x="9445792" y="8147445"/>
            <a:ext cx="1273961" cy="727750"/>
          </a:xfrm>
          <a:custGeom>
            <a:avLst/>
            <a:gdLst/>
            <a:ahLst/>
            <a:cxnLst/>
            <a:rect r="r" b="b" t="t" l="l"/>
            <a:pathLst>
              <a:path h="727750" w="1273961">
                <a:moveTo>
                  <a:pt x="0" y="0"/>
                </a:moveTo>
                <a:lnTo>
                  <a:pt x="1273961" y="0"/>
                </a:lnTo>
                <a:lnTo>
                  <a:pt x="1273961" y="727750"/>
                </a:lnTo>
                <a:lnTo>
                  <a:pt x="0" y="727750"/>
                </a:lnTo>
                <a:lnTo>
                  <a:pt x="0" y="0"/>
                </a:lnTo>
                <a:close/>
              </a:path>
            </a:pathLst>
          </a:custGeom>
          <a:blipFill>
            <a:blip r:embed="rId124">
              <a:extLst>
                <a:ext uri="{96DAC541-7B7A-43D3-8B79-37D633B846F1}">
                  <asvg:svgBlip xmlns:asvg="http://schemas.microsoft.com/office/drawing/2016/SVG/main" r:embed="rId125"/>
                </a:ext>
              </a:extLst>
            </a:blip>
            <a:stretch>
              <a:fillRect l="0" t="0" r="0" b="0"/>
            </a:stretch>
          </a:blipFill>
        </p:spPr>
      </p:sp>
      <p:sp>
        <p:nvSpPr>
          <p:cNvPr name="Freeform 67" id="67"/>
          <p:cNvSpPr/>
          <p:nvPr/>
        </p:nvSpPr>
        <p:spPr>
          <a:xfrm flipH="false" flipV="false" rot="0">
            <a:off x="10913697" y="7851850"/>
            <a:ext cx="462708" cy="951584"/>
          </a:xfrm>
          <a:custGeom>
            <a:avLst/>
            <a:gdLst/>
            <a:ahLst/>
            <a:cxnLst/>
            <a:rect r="r" b="b" t="t" l="l"/>
            <a:pathLst>
              <a:path h="951584" w="462708">
                <a:moveTo>
                  <a:pt x="0" y="0"/>
                </a:moveTo>
                <a:lnTo>
                  <a:pt x="462708" y="0"/>
                </a:lnTo>
                <a:lnTo>
                  <a:pt x="462708" y="951584"/>
                </a:lnTo>
                <a:lnTo>
                  <a:pt x="0" y="951584"/>
                </a:lnTo>
                <a:lnTo>
                  <a:pt x="0" y="0"/>
                </a:lnTo>
                <a:close/>
              </a:path>
            </a:pathLst>
          </a:custGeom>
          <a:blipFill>
            <a:blip r:embed="rId126">
              <a:extLst>
                <a:ext uri="{96DAC541-7B7A-43D3-8B79-37D633B846F1}">
                  <asvg:svgBlip xmlns:asvg="http://schemas.microsoft.com/office/drawing/2016/SVG/main" r:embed="rId127"/>
                </a:ext>
              </a:extLst>
            </a:blip>
            <a:stretch>
              <a:fillRect l="0" t="0" r="0" b="0"/>
            </a:stretch>
          </a:blipFill>
        </p:spPr>
      </p:sp>
      <p:sp>
        <p:nvSpPr>
          <p:cNvPr name="Freeform 68" id="68"/>
          <p:cNvSpPr/>
          <p:nvPr/>
        </p:nvSpPr>
        <p:spPr>
          <a:xfrm flipH="false" flipV="false" rot="0">
            <a:off x="11719055" y="7706202"/>
            <a:ext cx="842125" cy="1097232"/>
          </a:xfrm>
          <a:custGeom>
            <a:avLst/>
            <a:gdLst/>
            <a:ahLst/>
            <a:cxnLst/>
            <a:rect r="r" b="b" t="t" l="l"/>
            <a:pathLst>
              <a:path h="1097232" w="842125">
                <a:moveTo>
                  <a:pt x="0" y="0"/>
                </a:moveTo>
                <a:lnTo>
                  <a:pt x="842125" y="0"/>
                </a:lnTo>
                <a:lnTo>
                  <a:pt x="842125" y="1097232"/>
                </a:lnTo>
                <a:lnTo>
                  <a:pt x="0" y="1097232"/>
                </a:lnTo>
                <a:lnTo>
                  <a:pt x="0" y="0"/>
                </a:lnTo>
                <a:close/>
              </a:path>
            </a:pathLst>
          </a:custGeom>
          <a:blipFill>
            <a:blip r:embed="rId128">
              <a:extLst>
                <a:ext uri="{96DAC541-7B7A-43D3-8B79-37D633B846F1}">
                  <asvg:svgBlip xmlns:asvg="http://schemas.microsoft.com/office/drawing/2016/SVG/main" r:embed="rId129"/>
                </a:ext>
              </a:extLst>
            </a:blip>
            <a:stretch>
              <a:fillRect l="0" t="0" r="0" b="0"/>
            </a:stretch>
          </a:blipFill>
        </p:spPr>
      </p:sp>
      <p:sp>
        <p:nvSpPr>
          <p:cNvPr name="Freeform 69" id="69"/>
          <p:cNvSpPr/>
          <p:nvPr/>
        </p:nvSpPr>
        <p:spPr>
          <a:xfrm flipH="false" flipV="false" rot="0">
            <a:off x="12763221" y="7860260"/>
            <a:ext cx="1224095" cy="974686"/>
          </a:xfrm>
          <a:custGeom>
            <a:avLst/>
            <a:gdLst/>
            <a:ahLst/>
            <a:cxnLst/>
            <a:rect r="r" b="b" t="t" l="l"/>
            <a:pathLst>
              <a:path h="974686" w="1224095">
                <a:moveTo>
                  <a:pt x="0" y="0"/>
                </a:moveTo>
                <a:lnTo>
                  <a:pt x="1224095" y="0"/>
                </a:lnTo>
                <a:lnTo>
                  <a:pt x="1224095" y="974686"/>
                </a:lnTo>
                <a:lnTo>
                  <a:pt x="0" y="974686"/>
                </a:lnTo>
                <a:lnTo>
                  <a:pt x="0" y="0"/>
                </a:lnTo>
                <a:close/>
              </a:path>
            </a:pathLst>
          </a:custGeom>
          <a:blipFill>
            <a:blip r:embed="rId130">
              <a:extLst>
                <a:ext uri="{96DAC541-7B7A-43D3-8B79-37D633B846F1}">
                  <asvg:svgBlip xmlns:asvg="http://schemas.microsoft.com/office/drawing/2016/SVG/main" r:embed="rId131"/>
                </a:ext>
              </a:extLst>
            </a:blip>
            <a:stretch>
              <a:fillRect l="0" t="0" r="0" b="0"/>
            </a:stretch>
          </a:blipFill>
          <a:ln cap="sq">
            <a:noFill/>
            <a:prstDash val="solid"/>
            <a:miter/>
          </a:ln>
        </p:spPr>
      </p:sp>
      <p:sp>
        <p:nvSpPr>
          <p:cNvPr name="Freeform 70" id="70"/>
          <p:cNvSpPr/>
          <p:nvPr/>
        </p:nvSpPr>
        <p:spPr>
          <a:xfrm flipH="false" flipV="false" rot="0">
            <a:off x="14081569" y="7822180"/>
            <a:ext cx="399802" cy="1088570"/>
          </a:xfrm>
          <a:custGeom>
            <a:avLst/>
            <a:gdLst/>
            <a:ahLst/>
            <a:cxnLst/>
            <a:rect r="r" b="b" t="t" l="l"/>
            <a:pathLst>
              <a:path h="1088570" w="399802">
                <a:moveTo>
                  <a:pt x="0" y="0"/>
                </a:moveTo>
                <a:lnTo>
                  <a:pt x="399802" y="0"/>
                </a:lnTo>
                <a:lnTo>
                  <a:pt x="399802" y="1088570"/>
                </a:lnTo>
                <a:lnTo>
                  <a:pt x="0" y="1088570"/>
                </a:lnTo>
                <a:lnTo>
                  <a:pt x="0" y="0"/>
                </a:lnTo>
                <a:close/>
              </a:path>
            </a:pathLst>
          </a:custGeom>
          <a:blipFill>
            <a:blip r:embed="rId132">
              <a:extLst>
                <a:ext uri="{96DAC541-7B7A-43D3-8B79-37D633B846F1}">
                  <asvg:svgBlip xmlns:asvg="http://schemas.microsoft.com/office/drawing/2016/SVG/main" r:embed="rId133"/>
                </a:ext>
              </a:extLst>
            </a:blip>
            <a:stretch>
              <a:fillRect l="0" t="0" r="0" b="0"/>
            </a:stretch>
          </a:blipFill>
        </p:spPr>
      </p:sp>
      <p:sp>
        <p:nvSpPr>
          <p:cNvPr name="Freeform 71" id="71"/>
          <p:cNvSpPr/>
          <p:nvPr/>
        </p:nvSpPr>
        <p:spPr>
          <a:xfrm flipH="false" flipV="false" rot="0">
            <a:off x="14652618" y="7860260"/>
            <a:ext cx="861238" cy="1073194"/>
          </a:xfrm>
          <a:custGeom>
            <a:avLst/>
            <a:gdLst/>
            <a:ahLst/>
            <a:cxnLst/>
            <a:rect r="r" b="b" t="t" l="l"/>
            <a:pathLst>
              <a:path h="1073194" w="861238">
                <a:moveTo>
                  <a:pt x="0" y="0"/>
                </a:moveTo>
                <a:lnTo>
                  <a:pt x="861239" y="0"/>
                </a:lnTo>
                <a:lnTo>
                  <a:pt x="861239" y="1073195"/>
                </a:lnTo>
                <a:lnTo>
                  <a:pt x="0" y="1073195"/>
                </a:lnTo>
                <a:lnTo>
                  <a:pt x="0" y="0"/>
                </a:lnTo>
                <a:close/>
              </a:path>
            </a:pathLst>
          </a:custGeom>
          <a:blipFill>
            <a:blip r:embed="rId134">
              <a:extLst>
                <a:ext uri="{96DAC541-7B7A-43D3-8B79-37D633B846F1}">
                  <asvg:svgBlip xmlns:asvg="http://schemas.microsoft.com/office/drawing/2016/SVG/main" r:embed="rId135"/>
                </a:ext>
              </a:extLst>
            </a:blip>
            <a:stretch>
              <a:fillRect l="0" t="0" r="0" b="0"/>
            </a:stretch>
          </a:blipFill>
        </p:spPr>
      </p:sp>
      <p:sp>
        <p:nvSpPr>
          <p:cNvPr name="Freeform 72" id="72"/>
          <p:cNvSpPr/>
          <p:nvPr/>
        </p:nvSpPr>
        <p:spPr>
          <a:xfrm flipH="false" flipV="false" rot="0">
            <a:off x="15558229" y="7925407"/>
            <a:ext cx="1113425" cy="850252"/>
          </a:xfrm>
          <a:custGeom>
            <a:avLst/>
            <a:gdLst/>
            <a:ahLst/>
            <a:cxnLst/>
            <a:rect r="r" b="b" t="t" l="l"/>
            <a:pathLst>
              <a:path h="850252" w="1113425">
                <a:moveTo>
                  <a:pt x="0" y="0"/>
                </a:moveTo>
                <a:lnTo>
                  <a:pt x="1113425" y="0"/>
                </a:lnTo>
                <a:lnTo>
                  <a:pt x="1113425" y="850252"/>
                </a:lnTo>
                <a:lnTo>
                  <a:pt x="0" y="850252"/>
                </a:lnTo>
                <a:lnTo>
                  <a:pt x="0" y="0"/>
                </a:lnTo>
                <a:close/>
              </a:path>
            </a:pathLst>
          </a:custGeom>
          <a:blipFill>
            <a:blip r:embed="rId136">
              <a:extLst>
                <a:ext uri="{96DAC541-7B7A-43D3-8B79-37D633B846F1}">
                  <asvg:svgBlip xmlns:asvg="http://schemas.microsoft.com/office/drawing/2016/SVG/main" r:embed="rId137"/>
                </a:ext>
              </a:extLst>
            </a:blip>
            <a:stretch>
              <a:fillRect l="0" t="0" r="0" b="0"/>
            </a:stretch>
          </a:blipFill>
        </p:spPr>
      </p:sp>
      <p:sp>
        <p:nvSpPr>
          <p:cNvPr name="Freeform 73" id="73"/>
          <p:cNvSpPr/>
          <p:nvPr/>
        </p:nvSpPr>
        <p:spPr>
          <a:xfrm flipH="false" flipV="false" rot="0">
            <a:off x="16682856" y="8010700"/>
            <a:ext cx="1119527" cy="596403"/>
          </a:xfrm>
          <a:custGeom>
            <a:avLst/>
            <a:gdLst/>
            <a:ahLst/>
            <a:cxnLst/>
            <a:rect r="r" b="b" t="t" l="l"/>
            <a:pathLst>
              <a:path h="596403" w="1119527">
                <a:moveTo>
                  <a:pt x="0" y="0"/>
                </a:moveTo>
                <a:lnTo>
                  <a:pt x="1119527" y="0"/>
                </a:lnTo>
                <a:lnTo>
                  <a:pt x="1119527" y="596403"/>
                </a:lnTo>
                <a:lnTo>
                  <a:pt x="0" y="596403"/>
                </a:lnTo>
                <a:lnTo>
                  <a:pt x="0" y="0"/>
                </a:lnTo>
                <a:close/>
              </a:path>
            </a:pathLst>
          </a:custGeom>
          <a:blipFill>
            <a:blip r:embed="rId138">
              <a:extLst>
                <a:ext uri="{96DAC541-7B7A-43D3-8B79-37D633B846F1}">
                  <asvg:svgBlip xmlns:asvg="http://schemas.microsoft.com/office/drawing/2016/SVG/main" r:embed="rId139"/>
                </a:ext>
              </a:extLst>
            </a:blip>
            <a:stretch>
              <a:fillRect l="0" t="0" r="0" b="0"/>
            </a:stretch>
          </a:blipFill>
        </p:spPr>
      </p:sp>
      <p:sp>
        <p:nvSpPr>
          <p:cNvPr name="Freeform 74" id="74"/>
          <p:cNvSpPr/>
          <p:nvPr/>
        </p:nvSpPr>
        <p:spPr>
          <a:xfrm flipH="false" flipV="false" rot="0">
            <a:off x="5957185" y="5115737"/>
            <a:ext cx="896317" cy="1071684"/>
          </a:xfrm>
          <a:custGeom>
            <a:avLst/>
            <a:gdLst/>
            <a:ahLst/>
            <a:cxnLst/>
            <a:rect r="r" b="b" t="t" l="l"/>
            <a:pathLst>
              <a:path h="1071684" w="896317">
                <a:moveTo>
                  <a:pt x="0" y="0"/>
                </a:moveTo>
                <a:lnTo>
                  <a:pt x="896317" y="0"/>
                </a:lnTo>
                <a:lnTo>
                  <a:pt x="896317" y="1071684"/>
                </a:lnTo>
                <a:lnTo>
                  <a:pt x="0" y="1071684"/>
                </a:lnTo>
                <a:lnTo>
                  <a:pt x="0" y="0"/>
                </a:lnTo>
                <a:close/>
              </a:path>
            </a:pathLst>
          </a:custGeom>
          <a:blipFill>
            <a:blip r:embed="rId140">
              <a:extLst>
                <a:ext uri="{96DAC541-7B7A-43D3-8B79-37D633B846F1}">
                  <asvg:svgBlip xmlns:asvg="http://schemas.microsoft.com/office/drawing/2016/SVG/main" r:embed="rId141"/>
                </a:ext>
              </a:extLst>
            </a:blip>
            <a:stretch>
              <a:fillRect l="0" t="0" r="0" b="0"/>
            </a:stretch>
          </a:blipFill>
        </p:spPr>
      </p:sp>
      <p:sp>
        <p:nvSpPr>
          <p:cNvPr name="Freeform 75" id="75"/>
          <p:cNvSpPr/>
          <p:nvPr/>
        </p:nvSpPr>
        <p:spPr>
          <a:xfrm flipH="false" flipV="false" rot="0">
            <a:off x="6918932" y="5325287"/>
            <a:ext cx="1497369" cy="939259"/>
          </a:xfrm>
          <a:custGeom>
            <a:avLst/>
            <a:gdLst/>
            <a:ahLst/>
            <a:cxnLst/>
            <a:rect r="r" b="b" t="t" l="l"/>
            <a:pathLst>
              <a:path h="939259" w="1497369">
                <a:moveTo>
                  <a:pt x="0" y="0"/>
                </a:moveTo>
                <a:lnTo>
                  <a:pt x="1497369" y="0"/>
                </a:lnTo>
                <a:lnTo>
                  <a:pt x="1497369" y="939259"/>
                </a:lnTo>
                <a:lnTo>
                  <a:pt x="0" y="939259"/>
                </a:lnTo>
                <a:lnTo>
                  <a:pt x="0" y="0"/>
                </a:lnTo>
                <a:close/>
              </a:path>
            </a:pathLst>
          </a:custGeom>
          <a:blipFill>
            <a:blip r:embed="rId142">
              <a:extLst>
                <a:ext uri="{96DAC541-7B7A-43D3-8B79-37D633B846F1}">
                  <asvg:svgBlip xmlns:asvg="http://schemas.microsoft.com/office/drawing/2016/SVG/main" r:embed="rId143"/>
                </a:ext>
              </a:extLst>
            </a:blip>
            <a:stretch>
              <a:fillRect l="0" t="0" r="0" b="0"/>
            </a:stretch>
          </a:blipFill>
        </p:spPr>
      </p:sp>
      <p:sp>
        <p:nvSpPr>
          <p:cNvPr name="Freeform 76" id="76"/>
          <p:cNvSpPr/>
          <p:nvPr/>
        </p:nvSpPr>
        <p:spPr>
          <a:xfrm flipH="false" flipV="false" rot="0">
            <a:off x="8485590" y="5279452"/>
            <a:ext cx="1081375" cy="977170"/>
          </a:xfrm>
          <a:custGeom>
            <a:avLst/>
            <a:gdLst/>
            <a:ahLst/>
            <a:cxnLst/>
            <a:rect r="r" b="b" t="t" l="l"/>
            <a:pathLst>
              <a:path h="977170" w="1081375">
                <a:moveTo>
                  <a:pt x="0" y="0"/>
                </a:moveTo>
                <a:lnTo>
                  <a:pt x="1081376" y="0"/>
                </a:lnTo>
                <a:lnTo>
                  <a:pt x="1081376" y="977170"/>
                </a:lnTo>
                <a:lnTo>
                  <a:pt x="0" y="977170"/>
                </a:lnTo>
                <a:lnTo>
                  <a:pt x="0" y="0"/>
                </a:lnTo>
                <a:close/>
              </a:path>
            </a:pathLst>
          </a:custGeom>
          <a:blipFill>
            <a:blip r:embed="rId144">
              <a:extLst>
                <a:ext uri="{96DAC541-7B7A-43D3-8B79-37D633B846F1}">
                  <asvg:svgBlip xmlns:asvg="http://schemas.microsoft.com/office/drawing/2016/SVG/main" r:embed="rId145"/>
                </a:ext>
              </a:extLst>
            </a:blip>
            <a:stretch>
              <a:fillRect l="0" t="0" r="0" b="0"/>
            </a:stretch>
          </a:blipFill>
        </p:spPr>
      </p:sp>
      <p:sp>
        <p:nvSpPr>
          <p:cNvPr name="Freeform 77" id="77"/>
          <p:cNvSpPr/>
          <p:nvPr/>
        </p:nvSpPr>
        <p:spPr>
          <a:xfrm flipH="false" flipV="false" rot="0">
            <a:off x="9706630" y="5180834"/>
            <a:ext cx="731536" cy="1075788"/>
          </a:xfrm>
          <a:custGeom>
            <a:avLst/>
            <a:gdLst/>
            <a:ahLst/>
            <a:cxnLst/>
            <a:rect r="r" b="b" t="t" l="l"/>
            <a:pathLst>
              <a:path h="1075788" w="731536">
                <a:moveTo>
                  <a:pt x="0" y="0"/>
                </a:moveTo>
                <a:lnTo>
                  <a:pt x="731536" y="0"/>
                </a:lnTo>
                <a:lnTo>
                  <a:pt x="731536" y="1075788"/>
                </a:lnTo>
                <a:lnTo>
                  <a:pt x="0" y="1075788"/>
                </a:lnTo>
                <a:lnTo>
                  <a:pt x="0" y="0"/>
                </a:lnTo>
                <a:close/>
              </a:path>
            </a:pathLst>
          </a:custGeom>
          <a:blipFill>
            <a:blip r:embed="rId146">
              <a:extLst>
                <a:ext uri="{96DAC541-7B7A-43D3-8B79-37D633B846F1}">
                  <asvg:svgBlip xmlns:asvg="http://schemas.microsoft.com/office/drawing/2016/SVG/main" r:embed="rId147"/>
                </a:ext>
              </a:extLst>
            </a:blip>
            <a:stretch>
              <a:fillRect l="0" t="0" r="0" b="0"/>
            </a:stretch>
          </a:blipFill>
        </p:spPr>
      </p:sp>
      <p:sp>
        <p:nvSpPr>
          <p:cNvPr name="Freeform 78" id="78"/>
          <p:cNvSpPr/>
          <p:nvPr/>
        </p:nvSpPr>
        <p:spPr>
          <a:xfrm flipH="false" flipV="false" rot="0">
            <a:off x="10520344" y="5237977"/>
            <a:ext cx="780096" cy="1004808"/>
          </a:xfrm>
          <a:custGeom>
            <a:avLst/>
            <a:gdLst/>
            <a:ahLst/>
            <a:cxnLst/>
            <a:rect r="r" b="b" t="t" l="l"/>
            <a:pathLst>
              <a:path h="1004808" w="780096">
                <a:moveTo>
                  <a:pt x="0" y="0"/>
                </a:moveTo>
                <a:lnTo>
                  <a:pt x="780096" y="0"/>
                </a:lnTo>
                <a:lnTo>
                  <a:pt x="780096" y="1004808"/>
                </a:lnTo>
                <a:lnTo>
                  <a:pt x="0" y="1004808"/>
                </a:lnTo>
                <a:lnTo>
                  <a:pt x="0" y="0"/>
                </a:lnTo>
                <a:close/>
              </a:path>
            </a:pathLst>
          </a:custGeom>
          <a:blipFill>
            <a:blip r:embed="rId148">
              <a:extLst>
                <a:ext uri="{96DAC541-7B7A-43D3-8B79-37D633B846F1}">
                  <asvg:svgBlip xmlns:asvg="http://schemas.microsoft.com/office/drawing/2016/SVG/main" r:embed="rId149"/>
                </a:ext>
              </a:extLst>
            </a:blip>
            <a:stretch>
              <a:fillRect l="0" t="0" r="0" b="0"/>
            </a:stretch>
          </a:blipFill>
        </p:spPr>
      </p:sp>
      <p:sp>
        <p:nvSpPr>
          <p:cNvPr name="Freeform 79" id="79"/>
          <p:cNvSpPr/>
          <p:nvPr/>
        </p:nvSpPr>
        <p:spPr>
          <a:xfrm flipH="false" flipV="false" rot="0">
            <a:off x="11355263" y="5279452"/>
            <a:ext cx="926908" cy="1017564"/>
          </a:xfrm>
          <a:custGeom>
            <a:avLst/>
            <a:gdLst/>
            <a:ahLst/>
            <a:cxnLst/>
            <a:rect r="r" b="b" t="t" l="l"/>
            <a:pathLst>
              <a:path h="1017564" w="926908">
                <a:moveTo>
                  <a:pt x="0" y="0"/>
                </a:moveTo>
                <a:lnTo>
                  <a:pt x="926909" y="0"/>
                </a:lnTo>
                <a:lnTo>
                  <a:pt x="926909" y="1017564"/>
                </a:lnTo>
                <a:lnTo>
                  <a:pt x="0" y="1017564"/>
                </a:lnTo>
                <a:lnTo>
                  <a:pt x="0" y="0"/>
                </a:lnTo>
                <a:close/>
              </a:path>
            </a:pathLst>
          </a:custGeom>
          <a:blipFill>
            <a:blip r:embed="rId150">
              <a:extLst>
                <a:ext uri="{96DAC541-7B7A-43D3-8B79-37D633B846F1}">
                  <asvg:svgBlip xmlns:asvg="http://schemas.microsoft.com/office/drawing/2016/SVG/main" r:embed="rId151"/>
                </a:ext>
              </a:extLst>
            </a:blip>
            <a:stretch>
              <a:fillRect l="0" t="0" r="0" b="0"/>
            </a:stretch>
          </a:blipFill>
        </p:spPr>
      </p:sp>
      <p:sp>
        <p:nvSpPr>
          <p:cNvPr name="Freeform 80" id="80"/>
          <p:cNvSpPr/>
          <p:nvPr/>
        </p:nvSpPr>
        <p:spPr>
          <a:xfrm flipH="false" flipV="false" rot="0">
            <a:off x="12390220" y="5299260"/>
            <a:ext cx="1104174" cy="926126"/>
          </a:xfrm>
          <a:custGeom>
            <a:avLst/>
            <a:gdLst/>
            <a:ahLst/>
            <a:cxnLst/>
            <a:rect r="r" b="b" t="t" l="l"/>
            <a:pathLst>
              <a:path h="926126" w="1104174">
                <a:moveTo>
                  <a:pt x="0" y="0"/>
                </a:moveTo>
                <a:lnTo>
                  <a:pt x="1104174" y="0"/>
                </a:lnTo>
                <a:lnTo>
                  <a:pt x="1104174" y="926125"/>
                </a:lnTo>
                <a:lnTo>
                  <a:pt x="0" y="926125"/>
                </a:lnTo>
                <a:lnTo>
                  <a:pt x="0" y="0"/>
                </a:lnTo>
                <a:close/>
              </a:path>
            </a:pathLst>
          </a:custGeom>
          <a:blipFill>
            <a:blip r:embed="rId152">
              <a:extLst>
                <a:ext uri="{96DAC541-7B7A-43D3-8B79-37D633B846F1}">
                  <asvg:svgBlip xmlns:asvg="http://schemas.microsoft.com/office/drawing/2016/SVG/main" r:embed="rId153"/>
                </a:ext>
              </a:extLst>
            </a:blip>
            <a:stretch>
              <a:fillRect l="0" t="0" r="0" b="0"/>
            </a:stretch>
          </a:blipFill>
        </p:spPr>
      </p:sp>
      <p:sp>
        <p:nvSpPr>
          <p:cNvPr name="Freeform 81" id="81"/>
          <p:cNvSpPr/>
          <p:nvPr/>
        </p:nvSpPr>
        <p:spPr>
          <a:xfrm flipH="false" flipV="false" rot="0">
            <a:off x="13611889" y="5377525"/>
            <a:ext cx="906141" cy="834782"/>
          </a:xfrm>
          <a:custGeom>
            <a:avLst/>
            <a:gdLst/>
            <a:ahLst/>
            <a:cxnLst/>
            <a:rect r="r" b="b" t="t" l="l"/>
            <a:pathLst>
              <a:path h="834782" w="906141">
                <a:moveTo>
                  <a:pt x="0" y="0"/>
                </a:moveTo>
                <a:lnTo>
                  <a:pt x="906140" y="0"/>
                </a:lnTo>
                <a:lnTo>
                  <a:pt x="906140" y="834782"/>
                </a:lnTo>
                <a:lnTo>
                  <a:pt x="0" y="834782"/>
                </a:lnTo>
                <a:lnTo>
                  <a:pt x="0" y="0"/>
                </a:lnTo>
                <a:close/>
              </a:path>
            </a:pathLst>
          </a:custGeom>
          <a:blipFill>
            <a:blip r:embed="rId154">
              <a:extLst>
                <a:ext uri="{96DAC541-7B7A-43D3-8B79-37D633B846F1}">
                  <asvg:svgBlip xmlns:asvg="http://schemas.microsoft.com/office/drawing/2016/SVG/main" r:embed="rId155"/>
                </a:ext>
              </a:extLst>
            </a:blip>
            <a:stretch>
              <a:fillRect l="0" t="0" r="0" b="0"/>
            </a:stretch>
          </a:blipFill>
        </p:spPr>
      </p:sp>
      <p:sp>
        <p:nvSpPr>
          <p:cNvPr name="Freeform 82" id="82"/>
          <p:cNvSpPr/>
          <p:nvPr/>
        </p:nvSpPr>
        <p:spPr>
          <a:xfrm flipH="false" flipV="false" rot="0">
            <a:off x="14709487" y="5418936"/>
            <a:ext cx="792059" cy="738595"/>
          </a:xfrm>
          <a:custGeom>
            <a:avLst/>
            <a:gdLst/>
            <a:ahLst/>
            <a:cxnLst/>
            <a:rect r="r" b="b" t="t" l="l"/>
            <a:pathLst>
              <a:path h="738595" w="792059">
                <a:moveTo>
                  <a:pt x="0" y="0"/>
                </a:moveTo>
                <a:lnTo>
                  <a:pt x="792059" y="0"/>
                </a:lnTo>
                <a:lnTo>
                  <a:pt x="792059" y="738596"/>
                </a:lnTo>
                <a:lnTo>
                  <a:pt x="0" y="738596"/>
                </a:lnTo>
                <a:lnTo>
                  <a:pt x="0" y="0"/>
                </a:lnTo>
                <a:close/>
              </a:path>
            </a:pathLst>
          </a:custGeom>
          <a:blipFill>
            <a:blip r:embed="rId156">
              <a:extLst>
                <a:ext uri="{96DAC541-7B7A-43D3-8B79-37D633B846F1}">
                  <asvg:svgBlip xmlns:asvg="http://schemas.microsoft.com/office/drawing/2016/SVG/main" r:embed="rId157"/>
                </a:ext>
              </a:extLst>
            </a:blip>
            <a:stretch>
              <a:fillRect l="0" t="0" r="0" b="0"/>
            </a:stretch>
          </a:blipFill>
        </p:spPr>
      </p:sp>
      <p:sp>
        <p:nvSpPr>
          <p:cNvPr name="Freeform 83" id="83"/>
          <p:cNvSpPr/>
          <p:nvPr/>
        </p:nvSpPr>
        <p:spPr>
          <a:xfrm flipH="false" flipV="false" rot="0">
            <a:off x="15617200" y="5356913"/>
            <a:ext cx="570523" cy="774903"/>
          </a:xfrm>
          <a:custGeom>
            <a:avLst/>
            <a:gdLst/>
            <a:ahLst/>
            <a:cxnLst/>
            <a:rect r="r" b="b" t="t" l="l"/>
            <a:pathLst>
              <a:path h="774903" w="570523">
                <a:moveTo>
                  <a:pt x="0" y="0"/>
                </a:moveTo>
                <a:lnTo>
                  <a:pt x="570523" y="0"/>
                </a:lnTo>
                <a:lnTo>
                  <a:pt x="570523" y="774904"/>
                </a:lnTo>
                <a:lnTo>
                  <a:pt x="0" y="774904"/>
                </a:lnTo>
                <a:lnTo>
                  <a:pt x="0" y="0"/>
                </a:lnTo>
                <a:close/>
              </a:path>
            </a:pathLst>
          </a:custGeom>
          <a:blipFill>
            <a:blip r:embed="rId158">
              <a:extLst>
                <a:ext uri="{96DAC541-7B7A-43D3-8B79-37D633B846F1}">
                  <asvg:svgBlip xmlns:asvg="http://schemas.microsoft.com/office/drawing/2016/SVG/main" r:embed="rId159"/>
                </a:ext>
              </a:extLst>
            </a:blip>
            <a:stretch>
              <a:fillRect l="0" t="0" r="0" b="0"/>
            </a:stretch>
          </a:blipFill>
        </p:spPr>
      </p:sp>
      <p:sp>
        <p:nvSpPr>
          <p:cNvPr name="Freeform 84" id="84"/>
          <p:cNvSpPr/>
          <p:nvPr/>
        </p:nvSpPr>
        <p:spPr>
          <a:xfrm flipH="false" flipV="false" rot="0">
            <a:off x="16330598" y="5325287"/>
            <a:ext cx="986070" cy="908417"/>
          </a:xfrm>
          <a:custGeom>
            <a:avLst/>
            <a:gdLst/>
            <a:ahLst/>
            <a:cxnLst/>
            <a:rect r="r" b="b" t="t" l="l"/>
            <a:pathLst>
              <a:path h="908417" w="986070">
                <a:moveTo>
                  <a:pt x="0" y="0"/>
                </a:moveTo>
                <a:lnTo>
                  <a:pt x="986070" y="0"/>
                </a:lnTo>
                <a:lnTo>
                  <a:pt x="986070" y="908417"/>
                </a:lnTo>
                <a:lnTo>
                  <a:pt x="0" y="908417"/>
                </a:lnTo>
                <a:lnTo>
                  <a:pt x="0" y="0"/>
                </a:lnTo>
                <a:close/>
              </a:path>
            </a:pathLst>
          </a:custGeom>
          <a:blipFill>
            <a:blip r:embed="rId160">
              <a:extLst>
                <a:ext uri="{96DAC541-7B7A-43D3-8B79-37D633B846F1}">
                  <asvg:svgBlip xmlns:asvg="http://schemas.microsoft.com/office/drawing/2016/SVG/main" r:embed="rId161"/>
                </a:ext>
              </a:extLst>
            </a:blip>
            <a:stretch>
              <a:fillRect l="0" t="0" r="0" b="0"/>
            </a:stretch>
          </a:blipFill>
        </p:spPr>
      </p:sp>
      <p:sp>
        <p:nvSpPr>
          <p:cNvPr name="Freeform 85" id="85"/>
          <p:cNvSpPr/>
          <p:nvPr/>
        </p:nvSpPr>
        <p:spPr>
          <a:xfrm flipH="false" flipV="false" rot="0">
            <a:off x="15786195" y="4156101"/>
            <a:ext cx="896661" cy="896661"/>
          </a:xfrm>
          <a:custGeom>
            <a:avLst/>
            <a:gdLst/>
            <a:ahLst/>
            <a:cxnLst/>
            <a:rect r="r" b="b" t="t" l="l"/>
            <a:pathLst>
              <a:path h="896661" w="896661">
                <a:moveTo>
                  <a:pt x="0" y="0"/>
                </a:moveTo>
                <a:lnTo>
                  <a:pt x="896661" y="0"/>
                </a:lnTo>
                <a:lnTo>
                  <a:pt x="896661" y="896661"/>
                </a:lnTo>
                <a:lnTo>
                  <a:pt x="0" y="896661"/>
                </a:lnTo>
                <a:lnTo>
                  <a:pt x="0" y="0"/>
                </a:lnTo>
                <a:close/>
              </a:path>
            </a:pathLst>
          </a:custGeom>
          <a:blipFill>
            <a:blip r:embed="rId162">
              <a:extLst>
                <a:ext uri="{96DAC541-7B7A-43D3-8B79-37D633B846F1}">
                  <asvg:svgBlip xmlns:asvg="http://schemas.microsoft.com/office/drawing/2016/SVG/main" r:embed="rId163"/>
                </a:ext>
              </a:extLst>
            </a:blip>
            <a:stretch>
              <a:fillRect l="0" t="0" r="0" b="0"/>
            </a:stretch>
          </a:blipFill>
        </p:spPr>
      </p:sp>
      <p:sp>
        <p:nvSpPr>
          <p:cNvPr name="Freeform 86" id="86"/>
          <p:cNvSpPr/>
          <p:nvPr/>
        </p:nvSpPr>
        <p:spPr>
          <a:xfrm flipH="false" flipV="false" rot="0">
            <a:off x="16832201" y="4063573"/>
            <a:ext cx="896661" cy="1038102"/>
          </a:xfrm>
          <a:custGeom>
            <a:avLst/>
            <a:gdLst/>
            <a:ahLst/>
            <a:cxnLst/>
            <a:rect r="r" b="b" t="t" l="l"/>
            <a:pathLst>
              <a:path h="1038102" w="896661">
                <a:moveTo>
                  <a:pt x="0" y="0"/>
                </a:moveTo>
                <a:lnTo>
                  <a:pt x="896660" y="0"/>
                </a:lnTo>
                <a:lnTo>
                  <a:pt x="896660" y="1038102"/>
                </a:lnTo>
                <a:lnTo>
                  <a:pt x="0" y="1038102"/>
                </a:lnTo>
                <a:lnTo>
                  <a:pt x="0" y="0"/>
                </a:lnTo>
                <a:close/>
              </a:path>
            </a:pathLst>
          </a:custGeom>
          <a:blipFill>
            <a:blip r:embed="rId164">
              <a:extLst>
                <a:ext uri="{96DAC541-7B7A-43D3-8B79-37D633B846F1}">
                  <asvg:svgBlip xmlns:asvg="http://schemas.microsoft.com/office/drawing/2016/SVG/main" r:embed="rId165"/>
                </a:ext>
              </a:extLst>
            </a:blip>
            <a:stretch>
              <a:fillRect l="0" t="0" r="0" b="0"/>
            </a:stretch>
          </a:blipFill>
        </p:spPr>
      </p:sp>
      <p:sp>
        <p:nvSpPr>
          <p:cNvPr name="Freeform 87" id="87"/>
          <p:cNvSpPr/>
          <p:nvPr/>
        </p:nvSpPr>
        <p:spPr>
          <a:xfrm flipH="false" flipV="false" rot="0">
            <a:off x="17402393" y="5279452"/>
            <a:ext cx="756246" cy="878080"/>
          </a:xfrm>
          <a:custGeom>
            <a:avLst/>
            <a:gdLst/>
            <a:ahLst/>
            <a:cxnLst/>
            <a:rect r="r" b="b" t="t" l="l"/>
            <a:pathLst>
              <a:path h="878080" w="756246">
                <a:moveTo>
                  <a:pt x="0" y="0"/>
                </a:moveTo>
                <a:lnTo>
                  <a:pt x="756246" y="0"/>
                </a:lnTo>
                <a:lnTo>
                  <a:pt x="756246" y="878080"/>
                </a:lnTo>
                <a:lnTo>
                  <a:pt x="0" y="878080"/>
                </a:lnTo>
                <a:lnTo>
                  <a:pt x="0" y="0"/>
                </a:lnTo>
                <a:close/>
              </a:path>
            </a:pathLst>
          </a:custGeom>
          <a:blipFill>
            <a:blip r:embed="rId166">
              <a:extLst>
                <a:ext uri="{96DAC541-7B7A-43D3-8B79-37D633B846F1}">
                  <asvg:svgBlip xmlns:asvg="http://schemas.microsoft.com/office/drawing/2016/SVG/main" r:embed="rId167"/>
                </a:ext>
              </a:extLst>
            </a:blip>
            <a:stretch>
              <a:fillRect l="0" t="0" r="0" b="0"/>
            </a:stretch>
          </a:blipFill>
          <a:ln cap="sq">
            <a:noFill/>
            <a:prstDash val="solid"/>
            <a:miter/>
          </a:ln>
        </p:spPr>
      </p:sp>
      <p:sp>
        <p:nvSpPr>
          <p:cNvPr name="Freeform 88" id="88"/>
          <p:cNvSpPr/>
          <p:nvPr/>
        </p:nvSpPr>
        <p:spPr>
          <a:xfrm flipH="false" flipV="false" rot="0">
            <a:off x="17280531" y="6525788"/>
            <a:ext cx="868404" cy="920164"/>
          </a:xfrm>
          <a:custGeom>
            <a:avLst/>
            <a:gdLst/>
            <a:ahLst/>
            <a:cxnLst/>
            <a:rect r="r" b="b" t="t" l="l"/>
            <a:pathLst>
              <a:path h="920164" w="868404">
                <a:moveTo>
                  <a:pt x="0" y="0"/>
                </a:moveTo>
                <a:lnTo>
                  <a:pt x="868404" y="0"/>
                </a:lnTo>
                <a:lnTo>
                  <a:pt x="868404" y="920163"/>
                </a:lnTo>
                <a:lnTo>
                  <a:pt x="0" y="920163"/>
                </a:lnTo>
                <a:lnTo>
                  <a:pt x="0" y="0"/>
                </a:lnTo>
                <a:close/>
              </a:path>
            </a:pathLst>
          </a:custGeom>
          <a:blipFill>
            <a:blip r:embed="rId168">
              <a:extLst>
                <a:ext uri="{96DAC541-7B7A-43D3-8B79-37D633B846F1}">
                  <asvg:svgBlip xmlns:asvg="http://schemas.microsoft.com/office/drawing/2016/SVG/main" r:embed="rId169"/>
                </a:ext>
              </a:extLst>
            </a:blip>
            <a:stretch>
              <a:fillRect l="0" t="0" r="0" b="0"/>
            </a:stretch>
          </a:blipFill>
        </p:spPr>
      </p:sp>
      <p:sp>
        <p:nvSpPr>
          <p:cNvPr name="Freeform 89" id="89"/>
          <p:cNvSpPr/>
          <p:nvPr/>
        </p:nvSpPr>
        <p:spPr>
          <a:xfrm flipH="false" flipV="false" rot="0">
            <a:off x="14517892" y="4063573"/>
            <a:ext cx="779630" cy="916232"/>
          </a:xfrm>
          <a:custGeom>
            <a:avLst/>
            <a:gdLst/>
            <a:ahLst/>
            <a:cxnLst/>
            <a:rect r="r" b="b" t="t" l="l"/>
            <a:pathLst>
              <a:path h="916232" w="779630">
                <a:moveTo>
                  <a:pt x="0" y="0"/>
                </a:moveTo>
                <a:lnTo>
                  <a:pt x="779630" y="0"/>
                </a:lnTo>
                <a:lnTo>
                  <a:pt x="779630" y="916233"/>
                </a:lnTo>
                <a:lnTo>
                  <a:pt x="0" y="916233"/>
                </a:lnTo>
                <a:lnTo>
                  <a:pt x="0" y="0"/>
                </a:lnTo>
                <a:close/>
              </a:path>
            </a:pathLst>
          </a:custGeom>
          <a:blipFill>
            <a:blip r:embed="rId170">
              <a:extLst>
                <a:ext uri="{96DAC541-7B7A-43D3-8B79-37D633B846F1}">
                  <asvg:svgBlip xmlns:asvg="http://schemas.microsoft.com/office/drawing/2016/SVG/main" r:embed="rId171"/>
                </a:ext>
              </a:extLst>
            </a:blip>
            <a:stretch>
              <a:fillRect l="0" t="0" r="0" b="0"/>
            </a:stretch>
          </a:blipFill>
        </p:spPr>
      </p:sp>
      <p:sp>
        <p:nvSpPr>
          <p:cNvPr name="Freeform 90" id="90"/>
          <p:cNvSpPr/>
          <p:nvPr/>
        </p:nvSpPr>
        <p:spPr>
          <a:xfrm flipH="false" flipV="false" rot="0">
            <a:off x="6246907" y="9153172"/>
            <a:ext cx="622150" cy="1024115"/>
          </a:xfrm>
          <a:custGeom>
            <a:avLst/>
            <a:gdLst/>
            <a:ahLst/>
            <a:cxnLst/>
            <a:rect r="r" b="b" t="t" l="l"/>
            <a:pathLst>
              <a:path h="1024115" w="622150">
                <a:moveTo>
                  <a:pt x="0" y="0"/>
                </a:moveTo>
                <a:lnTo>
                  <a:pt x="622150" y="0"/>
                </a:lnTo>
                <a:lnTo>
                  <a:pt x="622150" y="1024115"/>
                </a:lnTo>
                <a:lnTo>
                  <a:pt x="0" y="1024115"/>
                </a:lnTo>
                <a:lnTo>
                  <a:pt x="0" y="0"/>
                </a:lnTo>
                <a:close/>
              </a:path>
            </a:pathLst>
          </a:custGeom>
          <a:blipFill>
            <a:blip r:embed="rId172">
              <a:extLst>
                <a:ext uri="{96DAC541-7B7A-43D3-8B79-37D633B846F1}">
                  <asvg:svgBlip xmlns:asvg="http://schemas.microsoft.com/office/drawing/2016/SVG/main" r:embed="rId173"/>
                </a:ext>
              </a:extLst>
            </a:blip>
            <a:stretch>
              <a:fillRect l="0" t="0" r="0" b="0"/>
            </a:stretch>
          </a:blipFill>
          <a:ln cap="sq">
            <a:noFill/>
            <a:prstDash val="solid"/>
            <a:miter/>
          </a:ln>
        </p:spPr>
      </p:sp>
      <p:sp>
        <p:nvSpPr>
          <p:cNvPr name="Freeform 91" id="91"/>
          <p:cNvSpPr/>
          <p:nvPr/>
        </p:nvSpPr>
        <p:spPr>
          <a:xfrm flipH="false" flipV="false" rot="0">
            <a:off x="17242929" y="1987565"/>
            <a:ext cx="915711" cy="853900"/>
          </a:xfrm>
          <a:custGeom>
            <a:avLst/>
            <a:gdLst/>
            <a:ahLst/>
            <a:cxnLst/>
            <a:rect r="r" b="b" t="t" l="l"/>
            <a:pathLst>
              <a:path h="853900" w="915711">
                <a:moveTo>
                  <a:pt x="0" y="0"/>
                </a:moveTo>
                <a:lnTo>
                  <a:pt x="915710" y="0"/>
                </a:lnTo>
                <a:lnTo>
                  <a:pt x="915710" y="853900"/>
                </a:lnTo>
                <a:lnTo>
                  <a:pt x="0" y="853900"/>
                </a:lnTo>
                <a:lnTo>
                  <a:pt x="0" y="0"/>
                </a:lnTo>
                <a:close/>
              </a:path>
            </a:pathLst>
          </a:custGeom>
          <a:blipFill>
            <a:blip r:embed="rId174">
              <a:extLst>
                <a:ext uri="{96DAC541-7B7A-43D3-8B79-37D633B846F1}">
                  <asvg:svgBlip xmlns:asvg="http://schemas.microsoft.com/office/drawing/2016/SVG/main" r:embed="rId175"/>
                </a:ext>
              </a:extLst>
            </a:blip>
            <a:stretch>
              <a:fillRect l="0" t="0" r="0" b="0"/>
            </a:stretch>
          </a:blipFill>
          <a:ln cap="sq">
            <a:noFill/>
            <a:prstDash val="solid"/>
            <a:miter/>
          </a:ln>
        </p:spPr>
      </p:sp>
      <p:sp>
        <p:nvSpPr>
          <p:cNvPr name="Freeform 92" id="92"/>
          <p:cNvSpPr/>
          <p:nvPr/>
        </p:nvSpPr>
        <p:spPr>
          <a:xfrm flipH="false" flipV="false" rot="0">
            <a:off x="17313442" y="1008061"/>
            <a:ext cx="723683" cy="766817"/>
          </a:xfrm>
          <a:custGeom>
            <a:avLst/>
            <a:gdLst/>
            <a:ahLst/>
            <a:cxnLst/>
            <a:rect r="r" b="b" t="t" l="l"/>
            <a:pathLst>
              <a:path h="766817" w="723683">
                <a:moveTo>
                  <a:pt x="0" y="0"/>
                </a:moveTo>
                <a:lnTo>
                  <a:pt x="723683" y="0"/>
                </a:lnTo>
                <a:lnTo>
                  <a:pt x="723683" y="766817"/>
                </a:lnTo>
                <a:lnTo>
                  <a:pt x="0" y="766817"/>
                </a:lnTo>
                <a:lnTo>
                  <a:pt x="0" y="0"/>
                </a:lnTo>
                <a:close/>
              </a:path>
            </a:pathLst>
          </a:custGeom>
          <a:blipFill>
            <a:blip r:embed="rId176">
              <a:extLst>
                <a:ext uri="{96DAC541-7B7A-43D3-8B79-37D633B846F1}">
                  <asvg:svgBlip xmlns:asvg="http://schemas.microsoft.com/office/drawing/2016/SVG/main" r:embed="rId177"/>
                </a:ext>
              </a:extLst>
            </a:blip>
            <a:stretch>
              <a:fillRect l="0" t="0" r="0" b="0"/>
            </a:stretch>
          </a:blipFill>
        </p:spPr>
      </p:sp>
      <p:sp>
        <p:nvSpPr>
          <p:cNvPr name="Freeform 93" id="93"/>
          <p:cNvSpPr/>
          <p:nvPr/>
        </p:nvSpPr>
        <p:spPr>
          <a:xfrm flipH="false" flipV="false" rot="0">
            <a:off x="16485202" y="318809"/>
            <a:ext cx="659936" cy="654986"/>
          </a:xfrm>
          <a:custGeom>
            <a:avLst/>
            <a:gdLst/>
            <a:ahLst/>
            <a:cxnLst/>
            <a:rect r="r" b="b" t="t" l="l"/>
            <a:pathLst>
              <a:path h="654986" w="659936">
                <a:moveTo>
                  <a:pt x="0" y="0"/>
                </a:moveTo>
                <a:lnTo>
                  <a:pt x="659936" y="0"/>
                </a:lnTo>
                <a:lnTo>
                  <a:pt x="659936" y="654987"/>
                </a:lnTo>
                <a:lnTo>
                  <a:pt x="0" y="654987"/>
                </a:lnTo>
                <a:lnTo>
                  <a:pt x="0" y="0"/>
                </a:lnTo>
                <a:close/>
              </a:path>
            </a:pathLst>
          </a:custGeom>
          <a:blipFill>
            <a:blip r:embed="rId178">
              <a:extLst>
                <a:ext uri="{96DAC541-7B7A-43D3-8B79-37D633B846F1}">
                  <asvg:svgBlip xmlns:asvg="http://schemas.microsoft.com/office/drawing/2016/SVG/main" r:embed="rId179"/>
                </a:ext>
              </a:extLst>
            </a:blip>
            <a:stretch>
              <a:fillRect l="0" t="0" r="0" b="0"/>
            </a:stretch>
          </a:blipFill>
          <a:ln cap="sq">
            <a:noFill/>
            <a:prstDash val="solid"/>
            <a:miter/>
          </a:ln>
        </p:spPr>
      </p:sp>
      <p:sp>
        <p:nvSpPr>
          <p:cNvPr name="Freeform 94" id="94"/>
          <p:cNvSpPr/>
          <p:nvPr/>
        </p:nvSpPr>
        <p:spPr>
          <a:xfrm flipH="false" flipV="false" rot="0">
            <a:off x="17259300" y="208353"/>
            <a:ext cx="1106211" cy="782393"/>
          </a:xfrm>
          <a:custGeom>
            <a:avLst/>
            <a:gdLst/>
            <a:ahLst/>
            <a:cxnLst/>
            <a:rect r="r" b="b" t="t" l="l"/>
            <a:pathLst>
              <a:path h="782393" w="1106211">
                <a:moveTo>
                  <a:pt x="0" y="0"/>
                </a:moveTo>
                <a:lnTo>
                  <a:pt x="1106211" y="0"/>
                </a:lnTo>
                <a:lnTo>
                  <a:pt x="1106211" y="782393"/>
                </a:lnTo>
                <a:lnTo>
                  <a:pt x="0" y="782393"/>
                </a:lnTo>
                <a:lnTo>
                  <a:pt x="0" y="0"/>
                </a:lnTo>
                <a:close/>
              </a:path>
            </a:pathLst>
          </a:custGeom>
          <a:blipFill>
            <a:blip r:embed="rId180">
              <a:extLst>
                <a:ext uri="{96DAC541-7B7A-43D3-8B79-37D633B846F1}">
                  <asvg:svgBlip xmlns:asvg="http://schemas.microsoft.com/office/drawing/2016/SVG/main" r:embed="rId181"/>
                </a:ext>
              </a:extLst>
            </a:blip>
            <a:stretch>
              <a:fillRect l="0" t="0" r="0" b="0"/>
            </a:stretch>
          </a:blipFill>
          <a:ln cap="sq">
            <a:noFill/>
            <a:prstDash val="solid"/>
            <a:miter/>
          </a:ln>
        </p:spPr>
      </p:sp>
      <p:sp>
        <p:nvSpPr>
          <p:cNvPr name="TextBox 95" id="95"/>
          <p:cNvSpPr txBox="true"/>
          <p:nvPr/>
        </p:nvSpPr>
        <p:spPr>
          <a:xfrm rot="0">
            <a:off x="470090" y="1028133"/>
            <a:ext cx="5340867" cy="2447036"/>
          </a:xfrm>
          <a:prstGeom prst="rect">
            <a:avLst/>
          </a:prstGeom>
        </p:spPr>
        <p:txBody>
          <a:bodyPr anchor="t" rtlCol="false" tIns="0" lIns="0" bIns="0" rIns="0">
            <a:spAutoFit/>
          </a:bodyPr>
          <a:lstStyle/>
          <a:p>
            <a:pPr algn="l" marL="0" indent="0" lvl="0">
              <a:lnSpc>
                <a:spcPts val="9591"/>
              </a:lnSpc>
            </a:pPr>
            <a:r>
              <a:rPr lang="en-US" sz="8799" strike="noStrike" u="none">
                <a:solidFill>
                  <a:srgbClr val="EB5E28"/>
                </a:solidFill>
                <a:latin typeface="Butcherman Caps Italics"/>
              </a:rPr>
              <a:t>Resource </a:t>
            </a:r>
          </a:p>
          <a:p>
            <a:pPr algn="l" marL="0" indent="0" lvl="0">
              <a:lnSpc>
                <a:spcPts val="9591"/>
              </a:lnSpc>
            </a:pPr>
            <a:r>
              <a:rPr lang="en-US" sz="8799" strike="noStrike" u="none">
                <a:solidFill>
                  <a:srgbClr val="EB5E28"/>
                </a:solidFill>
                <a:latin typeface="Butcherman Caps Italics"/>
              </a:rPr>
              <a:t>Page</a:t>
            </a:r>
          </a:p>
        </p:txBody>
      </p:sp>
      <p:sp>
        <p:nvSpPr>
          <p:cNvPr name="TextBox 96" id="96"/>
          <p:cNvSpPr txBox="true"/>
          <p:nvPr/>
        </p:nvSpPr>
        <p:spPr>
          <a:xfrm rot="0">
            <a:off x="470090" y="5198857"/>
            <a:ext cx="4333543" cy="4335399"/>
          </a:xfrm>
          <a:prstGeom prst="rect">
            <a:avLst/>
          </a:prstGeom>
        </p:spPr>
        <p:txBody>
          <a:bodyPr anchor="t" rtlCol="false" tIns="0" lIns="0" bIns="0" rIns="0">
            <a:spAutoFit/>
          </a:bodyPr>
          <a:lstStyle/>
          <a:p>
            <a:pPr marL="0" indent="0" lvl="0">
              <a:lnSpc>
                <a:spcPts val="2898"/>
              </a:lnSpc>
            </a:pPr>
            <a:r>
              <a:rPr lang="en-US" sz="2300" strike="noStrike" u="none">
                <a:solidFill>
                  <a:srgbClr val="FFFCF2"/>
                </a:solidFill>
                <a:latin typeface="Barlow SemiCondensed"/>
              </a:rPr>
              <a:t>This presentation template uses</a:t>
            </a:r>
          </a:p>
          <a:p>
            <a:pPr marL="0" indent="0" lvl="0">
              <a:lnSpc>
                <a:spcPts val="2898"/>
              </a:lnSpc>
            </a:pPr>
            <a:r>
              <a:rPr lang="en-US" sz="2300" strike="noStrike" u="none">
                <a:solidFill>
                  <a:srgbClr val="FFFCF2"/>
                </a:solidFill>
                <a:latin typeface="Barlow SemiCondensed"/>
              </a:rPr>
              <a:t>the following free fonts:</a:t>
            </a:r>
          </a:p>
          <a:p>
            <a:pPr marL="0" indent="0" lvl="0">
              <a:lnSpc>
                <a:spcPts val="2898"/>
              </a:lnSpc>
            </a:pPr>
          </a:p>
          <a:p>
            <a:pPr marL="0" indent="0" lvl="0">
              <a:lnSpc>
                <a:spcPts val="2898"/>
              </a:lnSpc>
            </a:pPr>
            <a:r>
              <a:rPr lang="en-US" sz="2300" strike="noStrike" u="none">
                <a:solidFill>
                  <a:srgbClr val="FFFCF2"/>
                </a:solidFill>
                <a:latin typeface="Barlow SemiCondensed"/>
              </a:rPr>
              <a:t>Titles: Butcherman Caps</a:t>
            </a:r>
          </a:p>
          <a:p>
            <a:pPr marL="0" indent="0" lvl="0">
              <a:lnSpc>
                <a:spcPts val="2898"/>
              </a:lnSpc>
            </a:pPr>
            <a:r>
              <a:rPr lang="en-US" sz="2300" strike="noStrike" u="none">
                <a:solidFill>
                  <a:srgbClr val="FFFCF2"/>
                </a:solidFill>
                <a:latin typeface="Barlow SemiCondensed"/>
              </a:rPr>
              <a:t>Headers: Barlow SemiCondensed</a:t>
            </a:r>
          </a:p>
          <a:p>
            <a:pPr marL="0" indent="0" lvl="0">
              <a:lnSpc>
                <a:spcPts val="2898"/>
              </a:lnSpc>
            </a:pPr>
            <a:r>
              <a:rPr lang="en-US" sz="2300" strike="noStrike" u="none">
                <a:solidFill>
                  <a:srgbClr val="FFFCF2"/>
                </a:solidFill>
                <a:latin typeface="Barlow SemiCondensed"/>
              </a:rPr>
              <a:t>Body Copy: Barlow SemiCondensed</a:t>
            </a:r>
          </a:p>
          <a:p>
            <a:pPr marL="0" indent="0" lvl="0">
              <a:lnSpc>
                <a:spcPts val="2898"/>
              </a:lnSpc>
            </a:pPr>
          </a:p>
          <a:p>
            <a:pPr marL="0" indent="0" lvl="0">
              <a:lnSpc>
                <a:spcPts val="2898"/>
              </a:lnSpc>
            </a:pPr>
            <a:r>
              <a:rPr lang="en-US" sz="2300" strike="noStrike" u="none">
                <a:solidFill>
                  <a:srgbClr val="FFFCF2"/>
                </a:solidFill>
                <a:latin typeface="Barlow SemiCondensed"/>
              </a:rPr>
              <a:t>You can find these fonts online too. Happy designing! </a:t>
            </a:r>
          </a:p>
          <a:p>
            <a:pPr marL="0" indent="0" lvl="0">
              <a:lnSpc>
                <a:spcPts val="2898"/>
              </a:lnSpc>
            </a:pPr>
          </a:p>
          <a:p>
            <a:pPr marL="0" indent="0" lvl="0">
              <a:lnSpc>
                <a:spcPts val="2898"/>
              </a:lnSpc>
            </a:pPr>
            <a:r>
              <a:rPr lang="en-US" sz="2300" strike="noStrike" u="none">
                <a:solidFill>
                  <a:srgbClr val="FFFCF2"/>
                </a:solidFill>
                <a:latin typeface="Barlow SemiCondensed"/>
              </a:rPr>
              <a:t>Don't forget to delete this</a:t>
            </a:r>
          </a:p>
          <a:p>
            <a:pPr marL="0" indent="0" lvl="0">
              <a:lnSpc>
                <a:spcPts val="2898"/>
              </a:lnSpc>
            </a:pPr>
            <a:r>
              <a:rPr lang="en-US" sz="2300" strike="noStrike" u="none">
                <a:solidFill>
                  <a:srgbClr val="FFFCF2"/>
                </a:solidFill>
                <a:latin typeface="Barlow SemiCondensed"/>
              </a:rPr>
              <a:t>page before presenting. </a:t>
            </a:r>
          </a:p>
        </p:txBody>
      </p:sp>
      <p:sp>
        <p:nvSpPr>
          <p:cNvPr name="TextBox 97" id="97"/>
          <p:cNvSpPr txBox="true"/>
          <p:nvPr/>
        </p:nvSpPr>
        <p:spPr>
          <a:xfrm rot="0">
            <a:off x="470090" y="3870149"/>
            <a:ext cx="3753330" cy="869950"/>
          </a:xfrm>
          <a:prstGeom prst="rect">
            <a:avLst/>
          </a:prstGeom>
        </p:spPr>
        <p:txBody>
          <a:bodyPr anchor="t" rtlCol="false" tIns="0" lIns="0" bIns="0" rIns="0">
            <a:spAutoFit/>
          </a:bodyPr>
          <a:lstStyle/>
          <a:p>
            <a:pPr marL="0" indent="0" lvl="0">
              <a:lnSpc>
                <a:spcPts val="3499"/>
              </a:lnSpc>
              <a:spcBef>
                <a:spcPct val="0"/>
              </a:spcBef>
            </a:pPr>
            <a:r>
              <a:rPr lang="en-US" sz="2499" strike="noStrike" u="none">
                <a:solidFill>
                  <a:srgbClr val="EB5E28"/>
                </a:solidFill>
                <a:latin typeface="Barlow SemiCondensed Bold"/>
              </a:rPr>
              <a:t>Use these design resources in your Canva Presentation.</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843591">
            <a:off x="2387962" y="1002773"/>
            <a:ext cx="6341443" cy="4038372"/>
          </a:xfrm>
          <a:custGeom>
            <a:avLst/>
            <a:gdLst/>
            <a:ahLst/>
            <a:cxnLst/>
            <a:rect r="r" b="b" t="t" l="l"/>
            <a:pathLst>
              <a:path h="4038372" w="6341443">
                <a:moveTo>
                  <a:pt x="0" y="0"/>
                </a:moveTo>
                <a:lnTo>
                  <a:pt x="6341443" y="0"/>
                </a:lnTo>
                <a:lnTo>
                  <a:pt x="6341443" y="4038372"/>
                </a:lnTo>
                <a:lnTo>
                  <a:pt x="0" y="40383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144000" y="-261926"/>
            <a:ext cx="9144000" cy="10810852"/>
            <a:chOff x="0" y="0"/>
            <a:chExt cx="2408296" cy="2847303"/>
          </a:xfrm>
        </p:grpSpPr>
        <p:sp>
          <p:nvSpPr>
            <p:cNvPr name="Freeform 4" id="4"/>
            <p:cNvSpPr/>
            <p:nvPr/>
          </p:nvSpPr>
          <p:spPr>
            <a:xfrm flipH="false" flipV="false" rot="0">
              <a:off x="0" y="0"/>
              <a:ext cx="2408296" cy="2847303"/>
            </a:xfrm>
            <a:custGeom>
              <a:avLst/>
              <a:gdLst/>
              <a:ahLst/>
              <a:cxnLst/>
              <a:rect r="r" b="b" t="t" l="l"/>
              <a:pathLst>
                <a:path h="2847303" w="2408296">
                  <a:moveTo>
                    <a:pt x="0" y="0"/>
                  </a:moveTo>
                  <a:lnTo>
                    <a:pt x="2408296" y="0"/>
                  </a:lnTo>
                  <a:lnTo>
                    <a:pt x="2408296" y="2847303"/>
                  </a:lnTo>
                  <a:lnTo>
                    <a:pt x="0" y="2847303"/>
                  </a:lnTo>
                  <a:close/>
                </a:path>
              </a:pathLst>
            </a:custGeom>
            <a:solidFill>
              <a:srgbClr val="131412"/>
            </a:solidFill>
          </p:spPr>
        </p:sp>
        <p:sp>
          <p:nvSpPr>
            <p:cNvPr name="TextBox 5" id="5"/>
            <p:cNvSpPr txBox="true"/>
            <p:nvPr/>
          </p:nvSpPr>
          <p:spPr>
            <a:xfrm>
              <a:off x="0" y="-57150"/>
              <a:ext cx="812800" cy="869950"/>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11564421" y="3125461"/>
            <a:ext cx="4303157" cy="1075789"/>
          </a:xfrm>
          <a:custGeom>
            <a:avLst/>
            <a:gdLst/>
            <a:ahLst/>
            <a:cxnLst/>
            <a:rect r="r" b="b" t="t" l="l"/>
            <a:pathLst>
              <a:path h="1075789" w="4303157">
                <a:moveTo>
                  <a:pt x="0" y="0"/>
                </a:moveTo>
                <a:lnTo>
                  <a:pt x="4303158" y="0"/>
                </a:lnTo>
                <a:lnTo>
                  <a:pt x="4303158" y="1075789"/>
                </a:lnTo>
                <a:lnTo>
                  <a:pt x="0" y="10757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1043903">
            <a:off x="2890064" y="1926112"/>
            <a:ext cx="5392919" cy="1880362"/>
          </a:xfrm>
          <a:prstGeom prst="rect">
            <a:avLst/>
          </a:prstGeom>
        </p:spPr>
        <p:txBody>
          <a:bodyPr anchor="t" rtlCol="false" tIns="0" lIns="0" bIns="0" rIns="0">
            <a:spAutoFit/>
          </a:bodyPr>
          <a:lstStyle/>
          <a:p>
            <a:pPr algn="ctr" marL="0" indent="0" lvl="0">
              <a:lnSpc>
                <a:spcPts val="7423"/>
              </a:lnSpc>
            </a:pPr>
            <a:r>
              <a:rPr lang="en-US" sz="6399" strike="noStrike" u="none">
                <a:solidFill>
                  <a:srgbClr val="EB5E28"/>
                </a:solidFill>
                <a:latin typeface="Butcherman Caps"/>
              </a:rPr>
              <a:t>Happy designing! </a:t>
            </a:r>
          </a:p>
        </p:txBody>
      </p:sp>
      <p:sp>
        <p:nvSpPr>
          <p:cNvPr name="TextBox 8" id="8"/>
          <p:cNvSpPr txBox="true"/>
          <p:nvPr/>
        </p:nvSpPr>
        <p:spPr>
          <a:xfrm rot="0">
            <a:off x="9852936" y="1229986"/>
            <a:ext cx="7726128" cy="1514475"/>
          </a:xfrm>
          <a:prstGeom prst="rect">
            <a:avLst/>
          </a:prstGeom>
        </p:spPr>
        <p:txBody>
          <a:bodyPr anchor="t" rtlCol="false" tIns="0" lIns="0" bIns="0" rIns="0">
            <a:spAutoFit/>
          </a:bodyPr>
          <a:lstStyle/>
          <a:p>
            <a:pPr algn="ctr" marL="0" indent="0" lvl="0">
              <a:lnSpc>
                <a:spcPts val="11999"/>
              </a:lnSpc>
              <a:spcBef>
                <a:spcPct val="0"/>
              </a:spcBef>
            </a:pPr>
            <a:r>
              <a:rPr lang="en-US" sz="9999" strike="noStrike" u="none">
                <a:solidFill>
                  <a:srgbClr val="EB5E28"/>
                </a:solidFill>
                <a:latin typeface="Butcherman Caps Italics"/>
              </a:rPr>
              <a:t>Credits</a:t>
            </a:r>
          </a:p>
        </p:txBody>
      </p:sp>
      <p:sp>
        <p:nvSpPr>
          <p:cNvPr name="TextBox 9" id="9"/>
          <p:cNvSpPr txBox="true"/>
          <p:nvPr/>
        </p:nvSpPr>
        <p:spPr>
          <a:xfrm rot="0">
            <a:off x="11762492" y="4635348"/>
            <a:ext cx="3907016" cy="1417426"/>
          </a:xfrm>
          <a:prstGeom prst="rect">
            <a:avLst/>
          </a:prstGeom>
        </p:spPr>
        <p:txBody>
          <a:bodyPr anchor="t" rtlCol="false" tIns="0" lIns="0" bIns="0" rIns="0">
            <a:spAutoFit/>
          </a:bodyPr>
          <a:lstStyle/>
          <a:p>
            <a:pPr algn="ctr" marL="0" indent="0" lvl="0">
              <a:lnSpc>
                <a:spcPts val="3774"/>
              </a:lnSpc>
              <a:spcBef>
                <a:spcPct val="0"/>
              </a:spcBef>
            </a:pPr>
            <a:r>
              <a:rPr lang="en-US" sz="2695" strike="noStrike" u="none">
                <a:solidFill>
                  <a:srgbClr val="FFFCF2"/>
                </a:solidFill>
                <a:latin typeface="Barlow SemiCondensed Medium"/>
              </a:rPr>
              <a:t>This presentation template is free for everyone to use thanks to the following:</a:t>
            </a:r>
          </a:p>
        </p:txBody>
      </p:sp>
      <p:sp>
        <p:nvSpPr>
          <p:cNvPr name="TextBox 10" id="10"/>
          <p:cNvSpPr txBox="true"/>
          <p:nvPr/>
        </p:nvSpPr>
        <p:spPr>
          <a:xfrm rot="0">
            <a:off x="11288931" y="6534498"/>
            <a:ext cx="4854138"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SLIDESCARNIVAL</a:t>
            </a:r>
          </a:p>
        </p:txBody>
      </p:sp>
      <p:sp>
        <p:nvSpPr>
          <p:cNvPr name="TextBox 11" id="11"/>
          <p:cNvSpPr txBox="true"/>
          <p:nvPr/>
        </p:nvSpPr>
        <p:spPr>
          <a:xfrm rot="0">
            <a:off x="12151814" y="8056127"/>
            <a:ext cx="3128372" cy="533400"/>
          </a:xfrm>
          <a:prstGeom prst="rect">
            <a:avLst/>
          </a:prstGeom>
        </p:spPr>
        <p:txBody>
          <a:bodyPr anchor="t" rtlCol="false" tIns="0" lIns="0" bIns="0" rIns="0">
            <a:spAutoFit/>
          </a:bodyPr>
          <a:lstStyle/>
          <a:p>
            <a:pPr algn="ctr" marL="0" indent="0" lvl="0">
              <a:lnSpc>
                <a:spcPts val="4199"/>
              </a:lnSpc>
              <a:spcBef>
                <a:spcPct val="0"/>
              </a:spcBef>
            </a:pPr>
            <a:r>
              <a:rPr lang="en-US" sz="3499" strike="noStrike" u="none">
                <a:solidFill>
                  <a:srgbClr val="EB5E28"/>
                </a:solidFill>
                <a:latin typeface="Barlow SemiCondensed Semi-Bold"/>
              </a:rPr>
              <a:t>PEXELS</a:t>
            </a:r>
          </a:p>
        </p:txBody>
      </p:sp>
      <p:sp>
        <p:nvSpPr>
          <p:cNvPr name="TextBox 12" id="12"/>
          <p:cNvSpPr txBox="true"/>
          <p:nvPr/>
        </p:nvSpPr>
        <p:spPr>
          <a:xfrm rot="0">
            <a:off x="11976646" y="7158385"/>
            <a:ext cx="3478709" cy="391287"/>
          </a:xfrm>
          <a:prstGeom prst="rect">
            <a:avLst/>
          </a:prstGeom>
        </p:spPr>
        <p:txBody>
          <a:bodyPr anchor="t" rtlCol="false" tIns="0" lIns="0" bIns="0" rIns="0">
            <a:spAutoFit/>
          </a:bodyPr>
          <a:lstStyle/>
          <a:p>
            <a:pPr algn="ctr" marL="0" indent="0" lvl="0">
              <a:lnSpc>
                <a:spcPts val="3024"/>
              </a:lnSpc>
              <a:spcBef>
                <a:spcPct val="0"/>
              </a:spcBef>
            </a:pPr>
            <a:r>
              <a:rPr lang="en-US" sz="2400" strike="noStrike" u="none">
                <a:solidFill>
                  <a:srgbClr val="FFFCF2"/>
                </a:solidFill>
                <a:latin typeface="Barlow SemiCondensed"/>
              </a:rPr>
              <a:t>for the presentation template</a:t>
            </a:r>
          </a:p>
        </p:txBody>
      </p:sp>
      <p:sp>
        <p:nvSpPr>
          <p:cNvPr name="TextBox 13" id="13"/>
          <p:cNvSpPr txBox="true"/>
          <p:nvPr/>
        </p:nvSpPr>
        <p:spPr>
          <a:xfrm rot="0">
            <a:off x="12882674" y="8665727"/>
            <a:ext cx="1666652" cy="391287"/>
          </a:xfrm>
          <a:prstGeom prst="rect">
            <a:avLst/>
          </a:prstGeom>
        </p:spPr>
        <p:txBody>
          <a:bodyPr anchor="t" rtlCol="false" tIns="0" lIns="0" bIns="0" rIns="0">
            <a:spAutoFit/>
          </a:bodyPr>
          <a:lstStyle/>
          <a:p>
            <a:pPr algn="l" marL="0" indent="0" lvl="0">
              <a:lnSpc>
                <a:spcPts val="3024"/>
              </a:lnSpc>
              <a:spcBef>
                <a:spcPct val="0"/>
              </a:spcBef>
            </a:pPr>
            <a:r>
              <a:rPr lang="en-US" sz="2400" strike="noStrike" u="none">
                <a:solidFill>
                  <a:srgbClr val="FFFCF2"/>
                </a:solidFill>
                <a:latin typeface="Barlow SemiCondensed"/>
              </a:rPr>
              <a:t>for the photos</a:t>
            </a:r>
          </a:p>
        </p:txBody>
      </p:sp>
      <p:sp>
        <p:nvSpPr>
          <p:cNvPr name="Freeform 14" id="14"/>
          <p:cNvSpPr/>
          <p:nvPr/>
        </p:nvSpPr>
        <p:spPr>
          <a:xfrm flipH="false" flipV="false" rot="0">
            <a:off x="1285675" y="3403201"/>
            <a:ext cx="4869347" cy="5653813"/>
          </a:xfrm>
          <a:custGeom>
            <a:avLst/>
            <a:gdLst/>
            <a:ahLst/>
            <a:cxnLst/>
            <a:rect r="r" b="b" t="t" l="l"/>
            <a:pathLst>
              <a:path h="5653813" w="4869347">
                <a:moveTo>
                  <a:pt x="0" y="0"/>
                </a:moveTo>
                <a:lnTo>
                  <a:pt x="4869347" y="0"/>
                </a:lnTo>
                <a:lnTo>
                  <a:pt x="4869347" y="5653813"/>
                </a:lnTo>
                <a:lnTo>
                  <a:pt x="0" y="56538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15" id="15"/>
          <p:cNvSpPr/>
          <p:nvPr/>
        </p:nvSpPr>
        <p:spPr>
          <a:xfrm flipH="false" flipV="false" rot="0">
            <a:off x="-574499" y="6464711"/>
            <a:ext cx="3720348" cy="4084215"/>
          </a:xfrm>
          <a:custGeom>
            <a:avLst/>
            <a:gdLst/>
            <a:ahLst/>
            <a:cxnLst/>
            <a:rect r="r" b="b" t="t" l="l"/>
            <a:pathLst>
              <a:path h="4084215" w="3720348">
                <a:moveTo>
                  <a:pt x="0" y="0"/>
                </a:moveTo>
                <a:lnTo>
                  <a:pt x="3720348" y="0"/>
                </a:lnTo>
                <a:lnTo>
                  <a:pt x="3720348" y="4084215"/>
                </a:lnTo>
                <a:lnTo>
                  <a:pt x="0" y="40842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8951750" y="2441678"/>
            <a:ext cx="2171700" cy="1183576"/>
          </a:xfrm>
          <a:custGeom>
            <a:avLst/>
            <a:gdLst/>
            <a:ahLst/>
            <a:cxnLst/>
            <a:rect r="r" b="b" t="t" l="l"/>
            <a:pathLst>
              <a:path h="1183576" w="2171700">
                <a:moveTo>
                  <a:pt x="0" y="0"/>
                </a:moveTo>
                <a:lnTo>
                  <a:pt x="2171700" y="0"/>
                </a:lnTo>
                <a:lnTo>
                  <a:pt x="2171700" y="1183577"/>
                </a:lnTo>
                <a:lnTo>
                  <a:pt x="0" y="11835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229850" y="1318183"/>
            <a:ext cx="7315200" cy="1675846"/>
            <a:chOff x="0" y="0"/>
            <a:chExt cx="9753600" cy="2234461"/>
          </a:xfrm>
        </p:grpSpPr>
        <p:sp>
          <p:nvSpPr>
            <p:cNvPr name="Freeform 4" id="4"/>
            <p:cNvSpPr/>
            <p:nvPr/>
          </p:nvSpPr>
          <p:spPr>
            <a:xfrm flipH="false" flipV="false" rot="0">
              <a:off x="0" y="0"/>
              <a:ext cx="9753600" cy="2234461"/>
            </a:xfrm>
            <a:custGeom>
              <a:avLst/>
              <a:gdLst/>
              <a:ahLst/>
              <a:cxnLst/>
              <a:rect r="r" b="b" t="t" l="l"/>
              <a:pathLst>
                <a:path h="2234461" w="9753600">
                  <a:moveTo>
                    <a:pt x="0" y="0"/>
                  </a:moveTo>
                  <a:lnTo>
                    <a:pt x="9753600" y="0"/>
                  </a:lnTo>
                  <a:lnTo>
                    <a:pt x="9753600" y="2234461"/>
                  </a:lnTo>
                  <a:lnTo>
                    <a:pt x="0" y="22344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3825331" y="447561"/>
              <a:ext cx="4408098" cy="783168"/>
            </a:xfrm>
            <a:prstGeom prst="rect">
              <a:avLst/>
            </a:prstGeom>
          </p:spPr>
          <p:txBody>
            <a:bodyPr anchor="t" rtlCol="false" tIns="0" lIns="0" bIns="0" rIns="0">
              <a:spAutoFit/>
            </a:bodyPr>
            <a:lstStyle/>
            <a:p>
              <a:pPr marL="0" indent="0" lvl="0">
                <a:lnSpc>
                  <a:spcPts val="4899"/>
                </a:lnSpc>
                <a:spcBef>
                  <a:spcPct val="0"/>
                </a:spcBef>
              </a:pPr>
              <a:r>
                <a:rPr lang="en-US" sz="3499" strike="noStrike" u="none">
                  <a:solidFill>
                    <a:srgbClr val="EB5E28"/>
                  </a:solidFill>
                  <a:latin typeface="Barlow SemiCondensed Semi-Bold"/>
                </a:rPr>
                <a:t>INTRODUCTION</a:t>
              </a:r>
            </a:p>
          </p:txBody>
        </p:sp>
        <p:sp>
          <p:nvSpPr>
            <p:cNvPr name="TextBox 6" id="6"/>
            <p:cNvSpPr txBox="true"/>
            <p:nvPr/>
          </p:nvSpPr>
          <p:spPr>
            <a:xfrm rot="0">
              <a:off x="1191467" y="183781"/>
              <a:ext cx="1900255" cy="1866900"/>
            </a:xfrm>
            <a:prstGeom prst="rect">
              <a:avLst/>
            </a:prstGeom>
          </p:spPr>
          <p:txBody>
            <a:bodyPr anchor="t" rtlCol="false" tIns="0" lIns="0" bIns="0" rIns="0">
              <a:spAutoFit/>
            </a:bodyPr>
            <a:lstStyle/>
            <a:p>
              <a:pPr algn="ctr" marL="0" indent="0" lvl="0">
                <a:lnSpc>
                  <a:spcPts val="11039"/>
                </a:lnSpc>
                <a:spcBef>
                  <a:spcPct val="0"/>
                </a:spcBef>
              </a:pPr>
              <a:r>
                <a:rPr lang="en-US" sz="9199">
                  <a:solidFill>
                    <a:srgbClr val="EB5E28"/>
                  </a:solidFill>
                  <a:latin typeface="Butcherman Caps"/>
                </a:rPr>
                <a:t>01</a:t>
              </a:r>
            </a:p>
          </p:txBody>
        </p:sp>
        <p:sp>
          <p:nvSpPr>
            <p:cNvPr name="TextBox 7" id="7"/>
            <p:cNvSpPr txBox="true"/>
            <p:nvPr/>
          </p:nvSpPr>
          <p:spPr>
            <a:xfrm rot="0">
              <a:off x="3825331" y="1181110"/>
              <a:ext cx="4408098" cy="53467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Write a description</a:t>
              </a:r>
            </a:p>
          </p:txBody>
        </p:sp>
      </p:grpSp>
      <p:sp>
        <p:nvSpPr>
          <p:cNvPr name="Freeform 8" id="8"/>
          <p:cNvSpPr/>
          <p:nvPr/>
        </p:nvSpPr>
        <p:spPr>
          <a:xfrm flipH="false" flipV="false" rot="0">
            <a:off x="10229850" y="3406274"/>
            <a:ext cx="7315200" cy="1675846"/>
          </a:xfrm>
          <a:custGeom>
            <a:avLst/>
            <a:gdLst/>
            <a:ahLst/>
            <a:cxnLst/>
            <a:rect r="r" b="b" t="t" l="l"/>
            <a:pathLst>
              <a:path h="1675846" w="7315200">
                <a:moveTo>
                  <a:pt x="0" y="0"/>
                </a:moveTo>
                <a:lnTo>
                  <a:pt x="7315200" y="0"/>
                </a:lnTo>
                <a:lnTo>
                  <a:pt x="7315200" y="1675845"/>
                </a:lnTo>
                <a:lnTo>
                  <a:pt x="0" y="16758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0229850" y="5494364"/>
            <a:ext cx="7315200" cy="1675846"/>
            <a:chOff x="0" y="0"/>
            <a:chExt cx="9753600" cy="2234461"/>
          </a:xfrm>
        </p:grpSpPr>
        <p:sp>
          <p:nvSpPr>
            <p:cNvPr name="Freeform 10" id="10"/>
            <p:cNvSpPr/>
            <p:nvPr/>
          </p:nvSpPr>
          <p:spPr>
            <a:xfrm flipH="false" flipV="false" rot="0">
              <a:off x="0" y="0"/>
              <a:ext cx="9753600" cy="2234461"/>
            </a:xfrm>
            <a:custGeom>
              <a:avLst/>
              <a:gdLst/>
              <a:ahLst/>
              <a:cxnLst/>
              <a:rect r="r" b="b" t="t" l="l"/>
              <a:pathLst>
                <a:path h="2234461" w="9753600">
                  <a:moveTo>
                    <a:pt x="0" y="0"/>
                  </a:moveTo>
                  <a:lnTo>
                    <a:pt x="9753600" y="0"/>
                  </a:lnTo>
                  <a:lnTo>
                    <a:pt x="9753600" y="2234461"/>
                  </a:lnTo>
                  <a:lnTo>
                    <a:pt x="0" y="22344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3825331" y="447561"/>
              <a:ext cx="4408098" cy="783168"/>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STRATEGIES</a:t>
              </a:r>
            </a:p>
          </p:txBody>
        </p:sp>
        <p:sp>
          <p:nvSpPr>
            <p:cNvPr name="TextBox 12" id="12"/>
            <p:cNvSpPr txBox="true"/>
            <p:nvPr/>
          </p:nvSpPr>
          <p:spPr>
            <a:xfrm rot="0">
              <a:off x="1191467" y="183781"/>
              <a:ext cx="1900255" cy="1866900"/>
            </a:xfrm>
            <a:prstGeom prst="rect">
              <a:avLst/>
            </a:prstGeom>
          </p:spPr>
          <p:txBody>
            <a:bodyPr anchor="t" rtlCol="false" tIns="0" lIns="0" bIns="0" rIns="0">
              <a:spAutoFit/>
            </a:bodyPr>
            <a:lstStyle/>
            <a:p>
              <a:pPr algn="ctr" marL="0" indent="0" lvl="0">
                <a:lnSpc>
                  <a:spcPts val="11039"/>
                </a:lnSpc>
                <a:spcBef>
                  <a:spcPct val="0"/>
                </a:spcBef>
              </a:pPr>
              <a:r>
                <a:rPr lang="en-US" sz="9199">
                  <a:solidFill>
                    <a:srgbClr val="EB5E28"/>
                  </a:solidFill>
                  <a:latin typeface="Butcherman Caps"/>
                </a:rPr>
                <a:t>03</a:t>
              </a:r>
            </a:p>
          </p:txBody>
        </p:sp>
        <p:sp>
          <p:nvSpPr>
            <p:cNvPr name="TextBox 13" id="13"/>
            <p:cNvSpPr txBox="true"/>
            <p:nvPr/>
          </p:nvSpPr>
          <p:spPr>
            <a:xfrm rot="0">
              <a:off x="3825331" y="1181110"/>
              <a:ext cx="4408098" cy="53467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Write a description</a:t>
              </a:r>
            </a:p>
          </p:txBody>
        </p:sp>
      </p:grpSp>
      <p:sp>
        <p:nvSpPr>
          <p:cNvPr name="Freeform 14" id="14"/>
          <p:cNvSpPr/>
          <p:nvPr/>
        </p:nvSpPr>
        <p:spPr>
          <a:xfrm flipH="false" flipV="false" rot="0">
            <a:off x="-2652279" y="6637915"/>
            <a:ext cx="13775729" cy="5635526"/>
          </a:xfrm>
          <a:custGeom>
            <a:avLst/>
            <a:gdLst/>
            <a:ahLst/>
            <a:cxnLst/>
            <a:rect r="r" b="b" t="t" l="l"/>
            <a:pathLst>
              <a:path h="5635526" w="13775729">
                <a:moveTo>
                  <a:pt x="0" y="0"/>
                </a:moveTo>
                <a:lnTo>
                  <a:pt x="13775729" y="0"/>
                </a:lnTo>
                <a:lnTo>
                  <a:pt x="13775729" y="5635526"/>
                </a:lnTo>
                <a:lnTo>
                  <a:pt x="0" y="56355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5" id="15"/>
          <p:cNvGrpSpPr/>
          <p:nvPr/>
        </p:nvGrpSpPr>
        <p:grpSpPr>
          <a:xfrm rot="0">
            <a:off x="10229850" y="7582454"/>
            <a:ext cx="7315200" cy="1675846"/>
            <a:chOff x="0" y="0"/>
            <a:chExt cx="9753600" cy="2234461"/>
          </a:xfrm>
        </p:grpSpPr>
        <p:sp>
          <p:nvSpPr>
            <p:cNvPr name="Freeform 16" id="16"/>
            <p:cNvSpPr/>
            <p:nvPr/>
          </p:nvSpPr>
          <p:spPr>
            <a:xfrm flipH="false" flipV="false" rot="0">
              <a:off x="0" y="0"/>
              <a:ext cx="9753600" cy="2234461"/>
            </a:xfrm>
            <a:custGeom>
              <a:avLst/>
              <a:gdLst/>
              <a:ahLst/>
              <a:cxnLst/>
              <a:rect r="r" b="b" t="t" l="l"/>
              <a:pathLst>
                <a:path h="2234461" w="9753600">
                  <a:moveTo>
                    <a:pt x="0" y="0"/>
                  </a:moveTo>
                  <a:lnTo>
                    <a:pt x="9753600" y="0"/>
                  </a:lnTo>
                  <a:lnTo>
                    <a:pt x="9753600" y="2234461"/>
                  </a:lnTo>
                  <a:lnTo>
                    <a:pt x="0" y="22344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3825331" y="447561"/>
              <a:ext cx="4408098" cy="783168"/>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BUDGET</a:t>
              </a:r>
            </a:p>
          </p:txBody>
        </p:sp>
        <p:sp>
          <p:nvSpPr>
            <p:cNvPr name="TextBox 18" id="18"/>
            <p:cNvSpPr txBox="true"/>
            <p:nvPr/>
          </p:nvSpPr>
          <p:spPr>
            <a:xfrm rot="0">
              <a:off x="1191467" y="183781"/>
              <a:ext cx="1900255" cy="1866900"/>
            </a:xfrm>
            <a:prstGeom prst="rect">
              <a:avLst/>
            </a:prstGeom>
          </p:spPr>
          <p:txBody>
            <a:bodyPr anchor="t" rtlCol="false" tIns="0" lIns="0" bIns="0" rIns="0">
              <a:spAutoFit/>
            </a:bodyPr>
            <a:lstStyle/>
            <a:p>
              <a:pPr algn="ctr" marL="0" indent="0" lvl="0">
                <a:lnSpc>
                  <a:spcPts val="11039"/>
                </a:lnSpc>
                <a:spcBef>
                  <a:spcPct val="0"/>
                </a:spcBef>
              </a:pPr>
              <a:r>
                <a:rPr lang="en-US" sz="9199">
                  <a:solidFill>
                    <a:srgbClr val="EB5E28"/>
                  </a:solidFill>
                  <a:latin typeface="Butcherman Caps"/>
                </a:rPr>
                <a:t>04</a:t>
              </a:r>
            </a:p>
          </p:txBody>
        </p:sp>
        <p:sp>
          <p:nvSpPr>
            <p:cNvPr name="TextBox 19" id="19"/>
            <p:cNvSpPr txBox="true"/>
            <p:nvPr/>
          </p:nvSpPr>
          <p:spPr>
            <a:xfrm rot="0">
              <a:off x="3825331" y="1181110"/>
              <a:ext cx="4408098" cy="53467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Write a description</a:t>
              </a:r>
            </a:p>
          </p:txBody>
        </p:sp>
      </p:grpSp>
      <p:sp>
        <p:nvSpPr>
          <p:cNvPr name="Freeform 20" id="20"/>
          <p:cNvSpPr/>
          <p:nvPr/>
        </p:nvSpPr>
        <p:spPr>
          <a:xfrm flipH="false" flipV="false" rot="0">
            <a:off x="106808" y="4944284"/>
            <a:ext cx="4979542" cy="5852026"/>
          </a:xfrm>
          <a:custGeom>
            <a:avLst/>
            <a:gdLst/>
            <a:ahLst/>
            <a:cxnLst/>
            <a:rect r="r" b="b" t="t" l="l"/>
            <a:pathLst>
              <a:path h="5852026" w="4979542">
                <a:moveTo>
                  <a:pt x="0" y="0"/>
                </a:moveTo>
                <a:lnTo>
                  <a:pt x="4979542" y="0"/>
                </a:lnTo>
                <a:lnTo>
                  <a:pt x="4979542" y="5852026"/>
                </a:lnTo>
                <a:lnTo>
                  <a:pt x="0" y="58520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1" id="21"/>
          <p:cNvSpPr/>
          <p:nvPr/>
        </p:nvSpPr>
        <p:spPr>
          <a:xfrm flipH="false" flipV="false" rot="0">
            <a:off x="6010371" y="5333825"/>
            <a:ext cx="2231207" cy="3672769"/>
          </a:xfrm>
          <a:custGeom>
            <a:avLst/>
            <a:gdLst/>
            <a:ahLst/>
            <a:cxnLst/>
            <a:rect r="r" b="b" t="t" l="l"/>
            <a:pathLst>
              <a:path h="3672769" w="2231207">
                <a:moveTo>
                  <a:pt x="0" y="0"/>
                </a:moveTo>
                <a:lnTo>
                  <a:pt x="2231207" y="0"/>
                </a:lnTo>
                <a:lnTo>
                  <a:pt x="2231207" y="3672769"/>
                </a:lnTo>
                <a:lnTo>
                  <a:pt x="0" y="367276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0">
            <a:off x="16404921" y="8238870"/>
            <a:ext cx="2296724" cy="2433615"/>
          </a:xfrm>
          <a:custGeom>
            <a:avLst/>
            <a:gdLst/>
            <a:ahLst/>
            <a:cxnLst/>
            <a:rect r="r" b="b" t="t" l="l"/>
            <a:pathLst>
              <a:path h="2433615" w="2296724">
                <a:moveTo>
                  <a:pt x="0" y="0"/>
                </a:moveTo>
                <a:lnTo>
                  <a:pt x="2296725" y="0"/>
                </a:lnTo>
                <a:lnTo>
                  <a:pt x="2296725" y="2433616"/>
                </a:lnTo>
                <a:lnTo>
                  <a:pt x="0" y="243361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23" id="23"/>
          <p:cNvSpPr txBox="true"/>
          <p:nvPr/>
        </p:nvSpPr>
        <p:spPr>
          <a:xfrm rot="0">
            <a:off x="1028700" y="1141770"/>
            <a:ext cx="8115300" cy="2483485"/>
          </a:xfrm>
          <a:prstGeom prst="rect">
            <a:avLst/>
          </a:prstGeom>
        </p:spPr>
        <p:txBody>
          <a:bodyPr anchor="t" rtlCol="false" tIns="0" lIns="0" bIns="0" rIns="0">
            <a:spAutoFit/>
          </a:bodyPr>
          <a:lstStyle/>
          <a:p>
            <a:pPr marL="0" indent="0" lvl="0">
              <a:lnSpc>
                <a:spcPts val="9679"/>
              </a:lnSpc>
            </a:pPr>
            <a:r>
              <a:rPr lang="en-US" sz="8799" strike="noStrike" u="none">
                <a:solidFill>
                  <a:srgbClr val="EB5E28"/>
                </a:solidFill>
                <a:latin typeface="Butcherman Caps Italics"/>
              </a:rPr>
              <a:t>Presentation</a:t>
            </a:r>
          </a:p>
          <a:p>
            <a:pPr marL="0" indent="0" lvl="0">
              <a:lnSpc>
                <a:spcPts val="9679"/>
              </a:lnSpc>
            </a:pPr>
            <a:r>
              <a:rPr lang="en-US" sz="8799" strike="noStrike" u="none">
                <a:solidFill>
                  <a:srgbClr val="EB5E28"/>
                </a:solidFill>
                <a:latin typeface="Butcherman Caps Italics"/>
              </a:rPr>
              <a:t>Agenda</a:t>
            </a:r>
          </a:p>
        </p:txBody>
      </p:sp>
      <p:sp>
        <p:nvSpPr>
          <p:cNvPr name="TextBox 24" id="24"/>
          <p:cNvSpPr txBox="true"/>
          <p:nvPr/>
        </p:nvSpPr>
        <p:spPr>
          <a:xfrm rot="0">
            <a:off x="13098848" y="3722894"/>
            <a:ext cx="3306074"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OUR PROJECTS</a:t>
            </a:r>
          </a:p>
        </p:txBody>
      </p:sp>
      <p:sp>
        <p:nvSpPr>
          <p:cNvPr name="TextBox 25" id="25"/>
          <p:cNvSpPr txBox="true"/>
          <p:nvPr/>
        </p:nvSpPr>
        <p:spPr>
          <a:xfrm rot="0">
            <a:off x="11123450" y="3544109"/>
            <a:ext cx="1425191" cy="1400175"/>
          </a:xfrm>
          <a:prstGeom prst="rect">
            <a:avLst/>
          </a:prstGeom>
        </p:spPr>
        <p:txBody>
          <a:bodyPr anchor="t" rtlCol="false" tIns="0" lIns="0" bIns="0" rIns="0">
            <a:spAutoFit/>
          </a:bodyPr>
          <a:lstStyle/>
          <a:p>
            <a:pPr algn="ctr" marL="0" indent="0" lvl="0">
              <a:lnSpc>
                <a:spcPts val="11039"/>
              </a:lnSpc>
              <a:spcBef>
                <a:spcPct val="0"/>
              </a:spcBef>
            </a:pPr>
            <a:r>
              <a:rPr lang="en-US" sz="9199">
                <a:solidFill>
                  <a:srgbClr val="EB5E28"/>
                </a:solidFill>
                <a:latin typeface="Butcherman Caps"/>
              </a:rPr>
              <a:t>02</a:t>
            </a:r>
          </a:p>
        </p:txBody>
      </p:sp>
      <p:sp>
        <p:nvSpPr>
          <p:cNvPr name="TextBox 26" id="26"/>
          <p:cNvSpPr txBox="true"/>
          <p:nvPr/>
        </p:nvSpPr>
        <p:spPr>
          <a:xfrm rot="0">
            <a:off x="13098848" y="4277818"/>
            <a:ext cx="3306074" cy="41529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Write a description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D0E02"/>
        </a:solidFill>
      </p:bgPr>
    </p:bg>
    <p:spTree>
      <p:nvGrpSpPr>
        <p:cNvPr id="1" name=""/>
        <p:cNvGrpSpPr/>
        <p:nvPr/>
      </p:nvGrpSpPr>
      <p:grpSpPr>
        <a:xfrm>
          <a:off x="0" y="0"/>
          <a:ext cx="0" cy="0"/>
          <a:chOff x="0" y="0"/>
          <a:chExt cx="0" cy="0"/>
        </a:xfrm>
      </p:grpSpPr>
      <p:sp>
        <p:nvSpPr>
          <p:cNvPr name="Freeform 2" id="2"/>
          <p:cNvSpPr/>
          <p:nvPr/>
        </p:nvSpPr>
        <p:spPr>
          <a:xfrm flipH="false" flipV="false" rot="0">
            <a:off x="11297905" y="195750"/>
            <a:ext cx="7521033" cy="3076786"/>
          </a:xfrm>
          <a:custGeom>
            <a:avLst/>
            <a:gdLst/>
            <a:ahLst/>
            <a:cxnLst/>
            <a:rect r="r" b="b" t="t" l="l"/>
            <a:pathLst>
              <a:path h="3076786" w="7521033">
                <a:moveTo>
                  <a:pt x="0" y="0"/>
                </a:moveTo>
                <a:lnTo>
                  <a:pt x="7521033" y="0"/>
                </a:lnTo>
                <a:lnTo>
                  <a:pt x="7521033" y="3076786"/>
                </a:lnTo>
                <a:lnTo>
                  <a:pt x="0" y="30767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0">
            <a:off x="-1437378" y="438798"/>
            <a:ext cx="7921008" cy="3081992"/>
          </a:xfrm>
          <a:custGeom>
            <a:avLst/>
            <a:gdLst/>
            <a:ahLst/>
            <a:cxnLst/>
            <a:rect r="r" b="b" t="t" l="l"/>
            <a:pathLst>
              <a:path h="3081992" w="7921008">
                <a:moveTo>
                  <a:pt x="0" y="0"/>
                </a:moveTo>
                <a:lnTo>
                  <a:pt x="7921007" y="0"/>
                </a:lnTo>
                <a:lnTo>
                  <a:pt x="7921007" y="3081993"/>
                </a:lnTo>
                <a:lnTo>
                  <a:pt x="0" y="30819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4" id="4"/>
          <p:cNvSpPr/>
          <p:nvPr/>
        </p:nvSpPr>
        <p:spPr>
          <a:xfrm flipH="false" flipV="false" rot="0">
            <a:off x="2523126" y="1215136"/>
            <a:ext cx="3543872" cy="4114800"/>
          </a:xfrm>
          <a:custGeom>
            <a:avLst/>
            <a:gdLst/>
            <a:ahLst/>
            <a:cxnLst/>
            <a:rect r="r" b="b" t="t" l="l"/>
            <a:pathLst>
              <a:path h="4114800" w="3543872">
                <a:moveTo>
                  <a:pt x="0" y="0"/>
                </a:moveTo>
                <a:lnTo>
                  <a:pt x="3543871" y="0"/>
                </a:lnTo>
                <a:lnTo>
                  <a:pt x="354387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2031963" y="3893462"/>
            <a:ext cx="14224074" cy="3612674"/>
            <a:chOff x="0" y="0"/>
            <a:chExt cx="18965433" cy="4816899"/>
          </a:xfrm>
        </p:grpSpPr>
        <p:sp>
          <p:nvSpPr>
            <p:cNvPr name="Freeform 6" id="6"/>
            <p:cNvSpPr/>
            <p:nvPr/>
          </p:nvSpPr>
          <p:spPr>
            <a:xfrm flipH="false" flipV="false" rot="0">
              <a:off x="0" y="1196225"/>
              <a:ext cx="18965433" cy="3620673"/>
            </a:xfrm>
            <a:custGeom>
              <a:avLst/>
              <a:gdLst/>
              <a:ahLst/>
              <a:cxnLst/>
              <a:rect r="r" b="b" t="t" l="l"/>
              <a:pathLst>
                <a:path h="3620673" w="18965433">
                  <a:moveTo>
                    <a:pt x="0" y="0"/>
                  </a:moveTo>
                  <a:lnTo>
                    <a:pt x="18965433" y="0"/>
                  </a:lnTo>
                  <a:lnTo>
                    <a:pt x="18965433" y="3620674"/>
                  </a:lnTo>
                  <a:lnTo>
                    <a:pt x="0" y="36206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0" y="0"/>
              <a:ext cx="18965433" cy="3620673"/>
            </a:xfrm>
            <a:custGeom>
              <a:avLst/>
              <a:gdLst/>
              <a:ahLst/>
              <a:cxnLst/>
              <a:rect r="r" b="b" t="t" l="l"/>
              <a:pathLst>
                <a:path h="3620673" w="18965433">
                  <a:moveTo>
                    <a:pt x="0" y="0"/>
                  </a:moveTo>
                  <a:lnTo>
                    <a:pt x="18965433" y="0"/>
                  </a:lnTo>
                  <a:lnTo>
                    <a:pt x="18965433" y="3620673"/>
                  </a:lnTo>
                  <a:lnTo>
                    <a:pt x="0" y="362067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8" id="8"/>
          <p:cNvSpPr/>
          <p:nvPr/>
        </p:nvSpPr>
        <p:spPr>
          <a:xfrm flipH="false" flipV="false" rot="0">
            <a:off x="14417238" y="-383716"/>
            <a:ext cx="9548266" cy="11054432"/>
          </a:xfrm>
          <a:custGeom>
            <a:avLst/>
            <a:gdLst/>
            <a:ahLst/>
            <a:cxnLst/>
            <a:rect r="r" b="b" t="t" l="l"/>
            <a:pathLst>
              <a:path h="11054432" w="9548266">
                <a:moveTo>
                  <a:pt x="0" y="0"/>
                </a:moveTo>
                <a:lnTo>
                  <a:pt x="9548266" y="0"/>
                </a:lnTo>
                <a:lnTo>
                  <a:pt x="9548266" y="11054432"/>
                </a:lnTo>
                <a:lnTo>
                  <a:pt x="0" y="1105443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0">
            <a:off x="6523165" y="1779266"/>
            <a:ext cx="5241671" cy="2630366"/>
          </a:xfrm>
          <a:custGeom>
            <a:avLst/>
            <a:gdLst/>
            <a:ahLst/>
            <a:cxnLst/>
            <a:rect r="r" b="b" t="t" l="l"/>
            <a:pathLst>
              <a:path h="2630366" w="5241671">
                <a:moveTo>
                  <a:pt x="0" y="0"/>
                </a:moveTo>
                <a:lnTo>
                  <a:pt x="5241670" y="0"/>
                </a:lnTo>
                <a:lnTo>
                  <a:pt x="5241670" y="2630365"/>
                </a:lnTo>
                <a:lnTo>
                  <a:pt x="0" y="263036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0" y="6767670"/>
            <a:ext cx="2582998" cy="3624105"/>
          </a:xfrm>
          <a:custGeom>
            <a:avLst/>
            <a:gdLst/>
            <a:ahLst/>
            <a:cxnLst/>
            <a:rect r="r" b="b" t="t" l="l"/>
            <a:pathLst>
              <a:path h="3624105" w="2582998">
                <a:moveTo>
                  <a:pt x="0" y="0"/>
                </a:moveTo>
                <a:lnTo>
                  <a:pt x="2582998" y="0"/>
                </a:lnTo>
                <a:lnTo>
                  <a:pt x="2582998" y="3624105"/>
                </a:lnTo>
                <a:lnTo>
                  <a:pt x="0" y="362410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2919834" y="7991773"/>
            <a:ext cx="3611754" cy="2981339"/>
          </a:xfrm>
          <a:custGeom>
            <a:avLst/>
            <a:gdLst/>
            <a:ahLst/>
            <a:cxnLst/>
            <a:rect r="r" b="b" t="t" l="l"/>
            <a:pathLst>
              <a:path h="2981339" w="3611754">
                <a:moveTo>
                  <a:pt x="0" y="0"/>
                </a:moveTo>
                <a:lnTo>
                  <a:pt x="3611754" y="0"/>
                </a:lnTo>
                <a:lnTo>
                  <a:pt x="3611754" y="2981339"/>
                </a:lnTo>
                <a:lnTo>
                  <a:pt x="0" y="298133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2" id="12"/>
          <p:cNvSpPr txBox="true"/>
          <p:nvPr/>
        </p:nvSpPr>
        <p:spPr>
          <a:xfrm rot="0">
            <a:off x="2401836" y="5009966"/>
            <a:ext cx="13484329" cy="1748179"/>
          </a:xfrm>
          <a:prstGeom prst="rect">
            <a:avLst/>
          </a:prstGeom>
        </p:spPr>
        <p:txBody>
          <a:bodyPr anchor="t" rtlCol="false" tIns="0" lIns="0" bIns="0" rIns="0">
            <a:spAutoFit/>
          </a:bodyPr>
          <a:lstStyle/>
          <a:p>
            <a:pPr algn="ctr" marL="0" indent="0" lvl="0">
              <a:lnSpc>
                <a:spcPts val="13093"/>
              </a:lnSpc>
              <a:spcBef>
                <a:spcPct val="0"/>
              </a:spcBef>
            </a:pPr>
            <a:r>
              <a:rPr lang="en-US" sz="13638" strike="noStrike" u="none">
                <a:solidFill>
                  <a:srgbClr val="EB5E28"/>
                </a:solidFill>
                <a:latin typeface="Butcherman Caps Italics"/>
              </a:rPr>
              <a:t>Introduction</a:t>
            </a:r>
          </a:p>
        </p:txBody>
      </p:sp>
      <p:sp>
        <p:nvSpPr>
          <p:cNvPr name="TextBox 13" id="13"/>
          <p:cNvSpPr txBox="true"/>
          <p:nvPr/>
        </p:nvSpPr>
        <p:spPr>
          <a:xfrm rot="0">
            <a:off x="7450064" y="2370319"/>
            <a:ext cx="3197372" cy="2194959"/>
          </a:xfrm>
          <a:prstGeom prst="rect">
            <a:avLst/>
          </a:prstGeom>
        </p:spPr>
        <p:txBody>
          <a:bodyPr anchor="t" rtlCol="false" tIns="0" lIns="0" bIns="0" rIns="0">
            <a:spAutoFit/>
          </a:bodyPr>
          <a:lstStyle/>
          <a:p>
            <a:pPr algn="ctr" marL="0" indent="0" lvl="0">
              <a:lnSpc>
                <a:spcPts val="16332"/>
              </a:lnSpc>
              <a:spcBef>
                <a:spcPct val="0"/>
              </a:spcBef>
            </a:pPr>
            <a:r>
              <a:rPr lang="en-US" sz="17013" strike="noStrike" u="none">
                <a:solidFill>
                  <a:srgbClr val="EB5E28"/>
                </a:solidFill>
                <a:latin typeface="Butcherman Caps"/>
              </a:rPr>
              <a:t>01</a:t>
            </a:r>
          </a:p>
        </p:txBody>
      </p:sp>
      <p:sp>
        <p:nvSpPr>
          <p:cNvPr name="TextBox 14" id="14"/>
          <p:cNvSpPr txBox="true"/>
          <p:nvPr/>
        </p:nvSpPr>
        <p:spPr>
          <a:xfrm rot="0">
            <a:off x="6483629" y="7953673"/>
            <a:ext cx="5320741" cy="398145"/>
          </a:xfrm>
          <a:prstGeom prst="rect">
            <a:avLst/>
          </a:prstGeom>
        </p:spPr>
        <p:txBody>
          <a:bodyPr anchor="t" rtlCol="false" tIns="0" lIns="0" bIns="0" rIns="0">
            <a:spAutoFit/>
          </a:bodyPr>
          <a:lstStyle/>
          <a:p>
            <a:pPr algn="ctr" marL="0" indent="0" lvl="0">
              <a:lnSpc>
                <a:spcPts val="3120"/>
              </a:lnSpc>
              <a:spcBef>
                <a:spcPct val="0"/>
              </a:spcBef>
            </a:pPr>
            <a:r>
              <a:rPr lang="en-US" sz="2400" u="none">
                <a:solidFill>
                  <a:srgbClr val="FFFCF2"/>
                </a:solidFill>
                <a:latin typeface="Barlow SemiCondensed"/>
              </a:rPr>
              <a:t>Elaborate on what you want to discuss. </a:t>
            </a:r>
          </a:p>
        </p:txBody>
      </p:sp>
      <p:sp>
        <p:nvSpPr>
          <p:cNvPr name="Freeform 15" id="15"/>
          <p:cNvSpPr/>
          <p:nvPr/>
        </p:nvSpPr>
        <p:spPr>
          <a:xfrm flipH="false" flipV="false" rot="0">
            <a:off x="1778581" y="8860819"/>
            <a:ext cx="1854682" cy="1530956"/>
          </a:xfrm>
          <a:custGeom>
            <a:avLst/>
            <a:gdLst/>
            <a:ahLst/>
            <a:cxnLst/>
            <a:rect r="r" b="b" t="t" l="l"/>
            <a:pathLst>
              <a:path h="1530956" w="1854682">
                <a:moveTo>
                  <a:pt x="0" y="0"/>
                </a:moveTo>
                <a:lnTo>
                  <a:pt x="1854682" y="0"/>
                </a:lnTo>
                <a:lnTo>
                  <a:pt x="1854682" y="1530956"/>
                </a:lnTo>
                <a:lnTo>
                  <a:pt x="0" y="153095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1334983" y="488284"/>
            <a:ext cx="9208495" cy="9208495"/>
          </a:xfrm>
          <a:custGeom>
            <a:avLst/>
            <a:gdLst/>
            <a:ahLst/>
            <a:cxnLst/>
            <a:rect r="r" b="b" t="t" l="l"/>
            <a:pathLst>
              <a:path h="9208495" w="9208495">
                <a:moveTo>
                  <a:pt x="0" y="0"/>
                </a:moveTo>
                <a:lnTo>
                  <a:pt x="9208495" y="0"/>
                </a:lnTo>
                <a:lnTo>
                  <a:pt x="9208495" y="9208495"/>
                </a:lnTo>
                <a:lnTo>
                  <a:pt x="0" y="9208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670892" y="795635"/>
            <a:ext cx="8517627" cy="8517592"/>
            <a:chOff x="0" y="0"/>
            <a:chExt cx="6350000" cy="6349975"/>
          </a:xfrm>
        </p:grpSpPr>
        <p:sp>
          <p:nvSpPr>
            <p:cNvPr name="Freeform 4" id="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0" t="-12500" r="0" b="-12500"/>
              </a:stretch>
            </a:blipFill>
          </p:spPr>
        </p:sp>
      </p:grpSp>
      <p:sp>
        <p:nvSpPr>
          <p:cNvPr name="Freeform 5" id="5"/>
          <p:cNvSpPr/>
          <p:nvPr/>
        </p:nvSpPr>
        <p:spPr>
          <a:xfrm flipH="false" flipV="false" rot="5400000">
            <a:off x="11599275" y="-103453"/>
            <a:ext cx="6783975" cy="6783975"/>
          </a:xfrm>
          <a:custGeom>
            <a:avLst/>
            <a:gdLst/>
            <a:ahLst/>
            <a:cxnLst/>
            <a:rect r="r" b="b" t="t" l="l"/>
            <a:pathLst>
              <a:path h="6783975" w="6783975">
                <a:moveTo>
                  <a:pt x="0" y="0"/>
                </a:moveTo>
                <a:lnTo>
                  <a:pt x="6783975" y="0"/>
                </a:lnTo>
                <a:lnTo>
                  <a:pt x="6783975" y="6783975"/>
                </a:lnTo>
                <a:lnTo>
                  <a:pt x="0" y="678397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409231" y="488284"/>
            <a:ext cx="1851505" cy="1705699"/>
          </a:xfrm>
          <a:custGeom>
            <a:avLst/>
            <a:gdLst/>
            <a:ahLst/>
            <a:cxnLst/>
            <a:rect r="r" b="b" t="t" l="l"/>
            <a:pathLst>
              <a:path h="1705699" w="1851505">
                <a:moveTo>
                  <a:pt x="0" y="0"/>
                </a:moveTo>
                <a:lnTo>
                  <a:pt x="1851505" y="0"/>
                </a:lnTo>
                <a:lnTo>
                  <a:pt x="1851505" y="1705699"/>
                </a:lnTo>
                <a:lnTo>
                  <a:pt x="0" y="170569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409231" y="7281890"/>
            <a:ext cx="4227378" cy="2414889"/>
          </a:xfrm>
          <a:custGeom>
            <a:avLst/>
            <a:gdLst/>
            <a:ahLst/>
            <a:cxnLst/>
            <a:rect r="r" b="b" t="t" l="l"/>
            <a:pathLst>
              <a:path h="2414889" w="4227378">
                <a:moveTo>
                  <a:pt x="0" y="0"/>
                </a:moveTo>
                <a:lnTo>
                  <a:pt x="4227377" y="0"/>
                </a:lnTo>
                <a:lnTo>
                  <a:pt x="4227377" y="2414889"/>
                </a:lnTo>
                <a:lnTo>
                  <a:pt x="0" y="241488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12214021" y="3821755"/>
            <a:ext cx="4826417" cy="1627632"/>
          </a:xfrm>
          <a:prstGeom prst="rect">
            <a:avLst/>
          </a:prstGeom>
        </p:spPr>
        <p:txBody>
          <a:bodyPr anchor="t" rtlCol="false" tIns="0" lIns="0" bIns="0" rIns="0">
            <a:spAutoFit/>
          </a:bodyPr>
          <a:lstStyle/>
          <a:p>
            <a:pPr algn="r" marL="0" indent="0" lvl="1">
              <a:lnSpc>
                <a:spcPts val="4374"/>
              </a:lnSpc>
            </a:pPr>
            <a:r>
              <a:rPr lang="en-US" sz="2700" strike="noStrike">
                <a:solidFill>
                  <a:srgbClr val="EB5E28"/>
                </a:solidFill>
                <a:latin typeface="Barlow SemiCondensed"/>
              </a:rPr>
              <a:t>I'm Rain, and I'll be sharing with you my beautiful ideas. Follow me at @reallygreatsite to learn more.</a:t>
            </a:r>
          </a:p>
        </p:txBody>
      </p:sp>
      <p:sp>
        <p:nvSpPr>
          <p:cNvPr name="TextBox 9" id="9"/>
          <p:cNvSpPr txBox="true"/>
          <p:nvPr/>
        </p:nvSpPr>
        <p:spPr>
          <a:xfrm rot="0">
            <a:off x="9144000" y="6756722"/>
            <a:ext cx="7896438" cy="2667000"/>
          </a:xfrm>
          <a:prstGeom prst="rect">
            <a:avLst/>
          </a:prstGeom>
        </p:spPr>
        <p:txBody>
          <a:bodyPr anchor="t" rtlCol="false" tIns="0" lIns="0" bIns="0" rIns="0">
            <a:spAutoFit/>
          </a:bodyPr>
          <a:lstStyle/>
          <a:p>
            <a:pPr algn="r" marL="0" indent="0" lvl="0">
              <a:lnSpc>
                <a:spcPts val="10559"/>
              </a:lnSpc>
            </a:pPr>
            <a:r>
              <a:rPr lang="en-US" sz="8799" strike="noStrike" u="none">
                <a:solidFill>
                  <a:srgbClr val="EB5E28"/>
                </a:solidFill>
                <a:latin typeface="Butcherman Caps Italics"/>
              </a:rPr>
              <a:t>Welcome To Presentation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31412"/>
        </a:solidFill>
      </p:bgPr>
    </p:bg>
    <p:spTree>
      <p:nvGrpSpPr>
        <p:cNvPr id="1" name=""/>
        <p:cNvGrpSpPr/>
        <p:nvPr/>
      </p:nvGrpSpPr>
      <p:grpSpPr>
        <a:xfrm>
          <a:off x="0" y="0"/>
          <a:ext cx="0" cy="0"/>
          <a:chOff x="0" y="0"/>
          <a:chExt cx="0" cy="0"/>
        </a:xfrm>
      </p:grpSpPr>
      <p:sp>
        <p:nvSpPr>
          <p:cNvPr name="Freeform 2" id="2"/>
          <p:cNvSpPr/>
          <p:nvPr/>
        </p:nvSpPr>
        <p:spPr>
          <a:xfrm flipH="false" flipV="false" rot="0">
            <a:off x="-6606109" y="1841246"/>
            <a:ext cx="17205894" cy="2908749"/>
          </a:xfrm>
          <a:custGeom>
            <a:avLst/>
            <a:gdLst/>
            <a:ahLst/>
            <a:cxnLst/>
            <a:rect r="r" b="b" t="t" l="l"/>
            <a:pathLst>
              <a:path h="2908749" w="17205894">
                <a:moveTo>
                  <a:pt x="0" y="0"/>
                </a:moveTo>
                <a:lnTo>
                  <a:pt x="17205894" y="0"/>
                </a:lnTo>
                <a:lnTo>
                  <a:pt x="17205894" y="2908749"/>
                </a:lnTo>
                <a:lnTo>
                  <a:pt x="0" y="29087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240175" y="559987"/>
            <a:ext cx="2906276" cy="2884479"/>
          </a:xfrm>
          <a:custGeom>
            <a:avLst/>
            <a:gdLst/>
            <a:ahLst/>
            <a:cxnLst/>
            <a:rect r="r" b="b" t="t" l="l"/>
            <a:pathLst>
              <a:path h="2884479" w="2906276">
                <a:moveTo>
                  <a:pt x="0" y="0"/>
                </a:moveTo>
                <a:lnTo>
                  <a:pt x="2906277" y="0"/>
                </a:lnTo>
                <a:lnTo>
                  <a:pt x="2906277" y="2884479"/>
                </a:lnTo>
                <a:lnTo>
                  <a:pt x="0" y="28844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68837" y="1131915"/>
            <a:ext cx="7461896" cy="3656329"/>
          </a:xfrm>
          <a:custGeom>
            <a:avLst/>
            <a:gdLst/>
            <a:ahLst/>
            <a:cxnLst/>
            <a:rect r="r" b="b" t="t" l="l"/>
            <a:pathLst>
              <a:path h="3656329" w="7461896">
                <a:moveTo>
                  <a:pt x="0" y="0"/>
                </a:moveTo>
                <a:lnTo>
                  <a:pt x="7461896" y="0"/>
                </a:lnTo>
                <a:lnTo>
                  <a:pt x="7461896" y="3656329"/>
                </a:lnTo>
                <a:lnTo>
                  <a:pt x="0" y="36563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8288" y="1977585"/>
            <a:ext cx="6050795" cy="2458135"/>
          </a:xfrm>
          <a:custGeom>
            <a:avLst/>
            <a:gdLst/>
            <a:ahLst/>
            <a:cxnLst/>
            <a:rect r="r" b="b" t="t" l="l"/>
            <a:pathLst>
              <a:path h="2458135" w="6050795">
                <a:moveTo>
                  <a:pt x="0" y="0"/>
                </a:moveTo>
                <a:lnTo>
                  <a:pt x="6050794" y="0"/>
                </a:lnTo>
                <a:lnTo>
                  <a:pt x="6050794" y="2458135"/>
                </a:lnTo>
                <a:lnTo>
                  <a:pt x="0" y="2458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0" y="4749995"/>
            <a:ext cx="9286382" cy="5537005"/>
          </a:xfrm>
          <a:custGeom>
            <a:avLst/>
            <a:gdLst/>
            <a:ahLst/>
            <a:cxnLst/>
            <a:rect r="r" b="b" t="t" l="l"/>
            <a:pathLst>
              <a:path h="5537005" w="9286382">
                <a:moveTo>
                  <a:pt x="0" y="0"/>
                </a:moveTo>
                <a:lnTo>
                  <a:pt x="9286382" y="0"/>
                </a:lnTo>
                <a:lnTo>
                  <a:pt x="9286382" y="5537005"/>
                </a:lnTo>
                <a:lnTo>
                  <a:pt x="0" y="5537005"/>
                </a:lnTo>
                <a:lnTo>
                  <a:pt x="0" y="0"/>
                </a:lnTo>
                <a:close/>
              </a:path>
            </a:pathLst>
          </a:custGeom>
          <a:blipFill>
            <a:blip r:embed="rId10">
              <a:alphaModFix amt="4600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206274">
            <a:off x="3354219" y="5751300"/>
            <a:ext cx="2690040" cy="2646021"/>
          </a:xfrm>
          <a:custGeom>
            <a:avLst/>
            <a:gdLst/>
            <a:ahLst/>
            <a:cxnLst/>
            <a:rect r="r" b="b" t="t" l="l"/>
            <a:pathLst>
              <a:path h="2646021" w="2690040">
                <a:moveTo>
                  <a:pt x="0" y="0"/>
                </a:moveTo>
                <a:lnTo>
                  <a:pt x="2690040" y="0"/>
                </a:lnTo>
                <a:lnTo>
                  <a:pt x="2690040" y="2646021"/>
                </a:lnTo>
                <a:lnTo>
                  <a:pt x="0" y="264602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840586" y="7936106"/>
            <a:ext cx="7315200" cy="2514600"/>
          </a:xfrm>
          <a:custGeom>
            <a:avLst/>
            <a:gdLst/>
            <a:ahLst/>
            <a:cxnLst/>
            <a:rect r="r" b="b" t="t" l="l"/>
            <a:pathLst>
              <a:path h="2514600" w="7315200">
                <a:moveTo>
                  <a:pt x="0" y="0"/>
                </a:moveTo>
                <a:lnTo>
                  <a:pt x="7315200" y="0"/>
                </a:lnTo>
                <a:lnTo>
                  <a:pt x="7315200" y="2514600"/>
                </a:lnTo>
                <a:lnTo>
                  <a:pt x="0" y="25146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true" flipV="true" rot="-5400000">
            <a:off x="10476002" y="2264850"/>
            <a:ext cx="5756698" cy="8420702"/>
          </a:xfrm>
          <a:custGeom>
            <a:avLst/>
            <a:gdLst/>
            <a:ahLst/>
            <a:cxnLst/>
            <a:rect r="r" b="b" t="t" l="l"/>
            <a:pathLst>
              <a:path h="8420702" w="5756698">
                <a:moveTo>
                  <a:pt x="5756698" y="8420702"/>
                </a:moveTo>
                <a:lnTo>
                  <a:pt x="0" y="8420702"/>
                </a:lnTo>
                <a:lnTo>
                  <a:pt x="0" y="0"/>
                </a:lnTo>
                <a:lnTo>
                  <a:pt x="5756698" y="0"/>
                </a:lnTo>
                <a:lnTo>
                  <a:pt x="5756698" y="8420702"/>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0" id="10"/>
          <p:cNvSpPr/>
          <p:nvPr/>
        </p:nvSpPr>
        <p:spPr>
          <a:xfrm flipH="false" flipV="false" rot="0">
            <a:off x="-536815" y="5232109"/>
            <a:ext cx="2421981" cy="3289618"/>
          </a:xfrm>
          <a:custGeom>
            <a:avLst/>
            <a:gdLst/>
            <a:ahLst/>
            <a:cxnLst/>
            <a:rect r="r" b="b" t="t" l="l"/>
            <a:pathLst>
              <a:path h="3289618" w="2421981">
                <a:moveTo>
                  <a:pt x="0" y="0"/>
                </a:moveTo>
                <a:lnTo>
                  <a:pt x="2421981" y="0"/>
                </a:lnTo>
                <a:lnTo>
                  <a:pt x="2421981" y="3289618"/>
                </a:lnTo>
                <a:lnTo>
                  <a:pt x="0" y="328961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1" id="11"/>
          <p:cNvSpPr/>
          <p:nvPr/>
        </p:nvSpPr>
        <p:spPr>
          <a:xfrm flipH="false" flipV="false" rot="0">
            <a:off x="10831058" y="4418947"/>
            <a:ext cx="792059" cy="738595"/>
          </a:xfrm>
          <a:custGeom>
            <a:avLst/>
            <a:gdLst/>
            <a:ahLst/>
            <a:cxnLst/>
            <a:rect r="r" b="b" t="t" l="l"/>
            <a:pathLst>
              <a:path h="738595" w="792059">
                <a:moveTo>
                  <a:pt x="0" y="0"/>
                </a:moveTo>
                <a:lnTo>
                  <a:pt x="792059" y="0"/>
                </a:lnTo>
                <a:lnTo>
                  <a:pt x="792059" y="738595"/>
                </a:lnTo>
                <a:lnTo>
                  <a:pt x="0" y="738595"/>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12" id="12"/>
          <p:cNvSpPr txBox="true"/>
          <p:nvPr/>
        </p:nvSpPr>
        <p:spPr>
          <a:xfrm rot="0">
            <a:off x="1051815" y="960366"/>
            <a:ext cx="8234567" cy="2667000"/>
          </a:xfrm>
          <a:prstGeom prst="rect">
            <a:avLst/>
          </a:prstGeom>
        </p:spPr>
        <p:txBody>
          <a:bodyPr anchor="t" rtlCol="false" tIns="0" lIns="0" bIns="0" rIns="0">
            <a:spAutoFit/>
          </a:bodyPr>
          <a:lstStyle/>
          <a:p>
            <a:pPr marL="0" indent="0" lvl="0">
              <a:lnSpc>
                <a:spcPts val="10559"/>
              </a:lnSpc>
              <a:spcBef>
                <a:spcPct val="0"/>
              </a:spcBef>
            </a:pPr>
            <a:r>
              <a:rPr lang="en-US" sz="8799" strike="noStrike" u="none">
                <a:solidFill>
                  <a:srgbClr val="EB5E28"/>
                </a:solidFill>
                <a:latin typeface="Butcherman Caps Italics"/>
              </a:rPr>
              <a:t>Write your topic or idea</a:t>
            </a:r>
          </a:p>
        </p:txBody>
      </p:sp>
      <p:sp>
        <p:nvSpPr>
          <p:cNvPr name="TextBox 13" id="13"/>
          <p:cNvSpPr txBox="true"/>
          <p:nvPr/>
        </p:nvSpPr>
        <p:spPr>
          <a:xfrm rot="0">
            <a:off x="11854390" y="4194519"/>
            <a:ext cx="4584125"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ADD A MAIN POINT</a:t>
            </a:r>
          </a:p>
        </p:txBody>
      </p:sp>
      <p:sp>
        <p:nvSpPr>
          <p:cNvPr name="TextBox 14" id="14"/>
          <p:cNvSpPr txBox="true"/>
          <p:nvPr/>
        </p:nvSpPr>
        <p:spPr>
          <a:xfrm rot="0">
            <a:off x="11854390" y="4816819"/>
            <a:ext cx="5834137" cy="41529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E</a:t>
            </a:r>
            <a:r>
              <a:rPr lang="en-US" sz="2400" u="none">
                <a:solidFill>
                  <a:srgbClr val="FFFCF2"/>
                </a:solidFill>
                <a:latin typeface="Barlow SemiCondensed"/>
              </a:rPr>
              <a:t>laborate on what you want to discuss. </a:t>
            </a:r>
          </a:p>
        </p:txBody>
      </p:sp>
      <p:sp>
        <p:nvSpPr>
          <p:cNvPr name="TextBox 15" id="15"/>
          <p:cNvSpPr txBox="true"/>
          <p:nvPr/>
        </p:nvSpPr>
        <p:spPr>
          <a:xfrm rot="0">
            <a:off x="11854390" y="5839328"/>
            <a:ext cx="4584125"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ADD A MAIN POINT</a:t>
            </a:r>
          </a:p>
        </p:txBody>
      </p:sp>
      <p:sp>
        <p:nvSpPr>
          <p:cNvPr name="TextBox 16" id="16"/>
          <p:cNvSpPr txBox="true"/>
          <p:nvPr/>
        </p:nvSpPr>
        <p:spPr>
          <a:xfrm rot="0">
            <a:off x="11854390" y="6461628"/>
            <a:ext cx="5834137" cy="41529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TextBox 17" id="17"/>
          <p:cNvSpPr txBox="true"/>
          <p:nvPr/>
        </p:nvSpPr>
        <p:spPr>
          <a:xfrm rot="0">
            <a:off x="11854390" y="7484137"/>
            <a:ext cx="4584125"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ADD A MAIN POINT</a:t>
            </a:r>
          </a:p>
        </p:txBody>
      </p:sp>
      <p:sp>
        <p:nvSpPr>
          <p:cNvPr name="TextBox 18" id="18"/>
          <p:cNvSpPr txBox="true"/>
          <p:nvPr/>
        </p:nvSpPr>
        <p:spPr>
          <a:xfrm rot="0">
            <a:off x="11854390" y="8106437"/>
            <a:ext cx="5834137" cy="415290"/>
          </a:xfrm>
          <a:prstGeom prst="rect">
            <a:avLst/>
          </a:prstGeom>
        </p:spPr>
        <p:txBody>
          <a:bodyPr anchor="t" rtlCol="false" tIns="0" lIns="0" bIns="0" rIns="0">
            <a:spAutoFit/>
          </a:bodyPr>
          <a:lstStyle/>
          <a:p>
            <a:pPr marL="0" indent="0" lvl="0">
              <a:lnSpc>
                <a:spcPts val="3359"/>
              </a:lnSpc>
              <a:spcBef>
                <a:spcPct val="0"/>
              </a:spcBef>
            </a:pPr>
            <a:r>
              <a:rPr lang="en-US" sz="2400">
                <a:solidFill>
                  <a:srgbClr val="FFFCF2"/>
                </a:solidFill>
                <a:latin typeface="Barlow SemiCondensed"/>
              </a:rPr>
              <a:t>Elaborate on what you want to discuss.</a:t>
            </a:r>
            <a:r>
              <a:rPr lang="en-US" sz="2400">
                <a:solidFill>
                  <a:srgbClr val="FFFCF2"/>
                </a:solidFill>
                <a:latin typeface="Barlow SemiCondensed"/>
              </a:rPr>
              <a:t> </a:t>
            </a:r>
          </a:p>
        </p:txBody>
      </p:sp>
      <p:sp>
        <p:nvSpPr>
          <p:cNvPr name="Freeform 19" id="19"/>
          <p:cNvSpPr/>
          <p:nvPr/>
        </p:nvSpPr>
        <p:spPr>
          <a:xfrm flipH="false" flipV="false" rot="0">
            <a:off x="10831058" y="6149481"/>
            <a:ext cx="792059" cy="738595"/>
          </a:xfrm>
          <a:custGeom>
            <a:avLst/>
            <a:gdLst/>
            <a:ahLst/>
            <a:cxnLst/>
            <a:rect r="r" b="b" t="t" l="l"/>
            <a:pathLst>
              <a:path h="738595" w="792059">
                <a:moveTo>
                  <a:pt x="0" y="0"/>
                </a:moveTo>
                <a:lnTo>
                  <a:pt x="792059" y="0"/>
                </a:lnTo>
                <a:lnTo>
                  <a:pt x="792059" y="738595"/>
                </a:lnTo>
                <a:lnTo>
                  <a:pt x="0" y="738595"/>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20" id="20"/>
          <p:cNvSpPr/>
          <p:nvPr/>
        </p:nvSpPr>
        <p:spPr>
          <a:xfrm flipH="false" flipV="false" rot="0">
            <a:off x="10844146" y="7721265"/>
            <a:ext cx="792059" cy="738595"/>
          </a:xfrm>
          <a:custGeom>
            <a:avLst/>
            <a:gdLst/>
            <a:ahLst/>
            <a:cxnLst/>
            <a:rect r="r" b="b" t="t" l="l"/>
            <a:pathLst>
              <a:path h="738595" w="792059">
                <a:moveTo>
                  <a:pt x="0" y="0"/>
                </a:moveTo>
                <a:lnTo>
                  <a:pt x="792059" y="0"/>
                </a:lnTo>
                <a:lnTo>
                  <a:pt x="792059" y="738596"/>
                </a:lnTo>
                <a:lnTo>
                  <a:pt x="0" y="73859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grpSp>
        <p:nvGrpSpPr>
          <p:cNvPr name="Group 2" id="2"/>
          <p:cNvGrpSpPr/>
          <p:nvPr/>
        </p:nvGrpSpPr>
        <p:grpSpPr>
          <a:xfrm rot="0">
            <a:off x="0" y="2499982"/>
            <a:ext cx="18288000" cy="4370040"/>
            <a:chOff x="0" y="0"/>
            <a:chExt cx="24384000" cy="5826720"/>
          </a:xfrm>
        </p:grpSpPr>
        <p:pic>
          <p:nvPicPr>
            <p:cNvPr name="Picture 3" id="3"/>
            <p:cNvPicPr>
              <a:picLocks noChangeAspect="true"/>
            </p:cNvPicPr>
            <p:nvPr/>
          </p:nvPicPr>
          <p:blipFill>
            <a:blip r:embed="rId2"/>
            <a:srcRect l="0" t="9218" r="0" b="54937"/>
            <a:stretch>
              <a:fillRect/>
            </a:stretch>
          </p:blipFill>
          <p:spPr>
            <a:xfrm flipH="false" flipV="false">
              <a:off x="0" y="0"/>
              <a:ext cx="24384000" cy="5826720"/>
            </a:xfrm>
            <a:prstGeom prst="rect">
              <a:avLst/>
            </a:prstGeom>
          </p:spPr>
        </p:pic>
      </p:grpSp>
      <p:sp>
        <p:nvSpPr>
          <p:cNvPr name="Freeform 4" id="4"/>
          <p:cNvSpPr/>
          <p:nvPr/>
        </p:nvSpPr>
        <p:spPr>
          <a:xfrm flipH="false" flipV="false" rot="0">
            <a:off x="16735553" y="6154926"/>
            <a:ext cx="1552447" cy="1430192"/>
          </a:xfrm>
          <a:custGeom>
            <a:avLst/>
            <a:gdLst/>
            <a:ahLst/>
            <a:cxnLst/>
            <a:rect r="r" b="b" t="t" l="l"/>
            <a:pathLst>
              <a:path h="1430192" w="1552447">
                <a:moveTo>
                  <a:pt x="0" y="0"/>
                </a:moveTo>
                <a:lnTo>
                  <a:pt x="1552447" y="0"/>
                </a:lnTo>
                <a:lnTo>
                  <a:pt x="1552447" y="1430192"/>
                </a:lnTo>
                <a:lnTo>
                  <a:pt x="0" y="14301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387887" y="1505599"/>
            <a:ext cx="2371106" cy="1988766"/>
          </a:xfrm>
          <a:custGeom>
            <a:avLst/>
            <a:gdLst/>
            <a:ahLst/>
            <a:cxnLst/>
            <a:rect r="r" b="b" t="t" l="l"/>
            <a:pathLst>
              <a:path h="1988766" w="2371106">
                <a:moveTo>
                  <a:pt x="0" y="0"/>
                </a:moveTo>
                <a:lnTo>
                  <a:pt x="2371106" y="0"/>
                </a:lnTo>
                <a:lnTo>
                  <a:pt x="2371106" y="1988766"/>
                </a:lnTo>
                <a:lnTo>
                  <a:pt x="0" y="19887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718552" y="8818644"/>
            <a:ext cx="2534765"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a:t>
            </a:r>
          </a:p>
        </p:txBody>
      </p:sp>
      <p:sp>
        <p:nvSpPr>
          <p:cNvPr name="TextBox 7" id="7"/>
          <p:cNvSpPr txBox="true"/>
          <p:nvPr/>
        </p:nvSpPr>
        <p:spPr>
          <a:xfrm rot="0">
            <a:off x="1718552" y="7360006"/>
            <a:ext cx="1258404" cy="1400175"/>
          </a:xfrm>
          <a:prstGeom prst="rect">
            <a:avLst/>
          </a:prstGeom>
        </p:spPr>
        <p:txBody>
          <a:bodyPr anchor="t" rtlCol="false" tIns="0" lIns="0" bIns="0" rIns="0">
            <a:spAutoFit/>
          </a:bodyPr>
          <a:lstStyle/>
          <a:p>
            <a:pPr marL="0" indent="0" lvl="0">
              <a:lnSpc>
                <a:spcPts val="11039"/>
              </a:lnSpc>
              <a:spcBef>
                <a:spcPct val="0"/>
              </a:spcBef>
            </a:pPr>
            <a:r>
              <a:rPr lang="en-US" sz="9199" strike="noStrike" u="none">
                <a:solidFill>
                  <a:srgbClr val="EB5E28"/>
                </a:solidFill>
                <a:latin typeface="Butcherman Caps"/>
              </a:rPr>
              <a:t>01</a:t>
            </a:r>
          </a:p>
        </p:txBody>
      </p:sp>
      <p:sp>
        <p:nvSpPr>
          <p:cNvPr name="TextBox 8" id="8"/>
          <p:cNvSpPr txBox="true"/>
          <p:nvPr/>
        </p:nvSpPr>
        <p:spPr>
          <a:xfrm rot="0">
            <a:off x="9920224" y="8818644"/>
            <a:ext cx="2534765"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a:t>
            </a:r>
          </a:p>
        </p:txBody>
      </p:sp>
      <p:sp>
        <p:nvSpPr>
          <p:cNvPr name="TextBox 9" id="9"/>
          <p:cNvSpPr txBox="true"/>
          <p:nvPr/>
        </p:nvSpPr>
        <p:spPr>
          <a:xfrm rot="0">
            <a:off x="9920224" y="7360006"/>
            <a:ext cx="1258404" cy="1400175"/>
          </a:xfrm>
          <a:prstGeom prst="rect">
            <a:avLst/>
          </a:prstGeom>
        </p:spPr>
        <p:txBody>
          <a:bodyPr anchor="t" rtlCol="false" tIns="0" lIns="0" bIns="0" rIns="0">
            <a:spAutoFit/>
          </a:bodyPr>
          <a:lstStyle/>
          <a:p>
            <a:pPr marL="0" indent="0" lvl="0">
              <a:lnSpc>
                <a:spcPts val="11039"/>
              </a:lnSpc>
              <a:spcBef>
                <a:spcPct val="0"/>
              </a:spcBef>
            </a:pPr>
            <a:r>
              <a:rPr lang="en-US" sz="9199" strike="noStrike" u="none">
                <a:solidFill>
                  <a:srgbClr val="EB5E28"/>
                </a:solidFill>
                <a:latin typeface="Butcherman Caps"/>
              </a:rPr>
              <a:t>03</a:t>
            </a:r>
          </a:p>
        </p:txBody>
      </p:sp>
      <p:sp>
        <p:nvSpPr>
          <p:cNvPr name="TextBox 10" id="10"/>
          <p:cNvSpPr txBox="true"/>
          <p:nvPr/>
        </p:nvSpPr>
        <p:spPr>
          <a:xfrm rot="0">
            <a:off x="5833011" y="8818644"/>
            <a:ext cx="2507519"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a:t>
            </a:r>
          </a:p>
        </p:txBody>
      </p:sp>
      <p:sp>
        <p:nvSpPr>
          <p:cNvPr name="TextBox 11" id="11"/>
          <p:cNvSpPr txBox="true"/>
          <p:nvPr/>
        </p:nvSpPr>
        <p:spPr>
          <a:xfrm rot="0">
            <a:off x="14034682" y="8818644"/>
            <a:ext cx="2534765" cy="834390"/>
          </a:xfrm>
          <a:prstGeom prst="rect">
            <a:avLst/>
          </a:prstGeom>
        </p:spPr>
        <p:txBody>
          <a:bodyPr anchor="t" rtlCol="false" tIns="0" lIns="0" bIns="0" rIns="0">
            <a:spAutoFit/>
          </a:bodyPr>
          <a:lstStyle/>
          <a:p>
            <a:pPr marL="0" indent="0" lvl="0">
              <a:lnSpc>
                <a:spcPts val="3359"/>
              </a:lnSpc>
              <a:spcBef>
                <a:spcPct val="0"/>
              </a:spcBef>
            </a:pPr>
            <a:r>
              <a:rPr lang="en-US" sz="2400" strike="noStrike" u="none">
                <a:solidFill>
                  <a:srgbClr val="FFFCF2"/>
                </a:solidFill>
                <a:latin typeface="Barlow SemiCondensed"/>
              </a:rPr>
              <a:t>Elaborate on what you want to discuss.</a:t>
            </a:r>
          </a:p>
        </p:txBody>
      </p:sp>
      <p:sp>
        <p:nvSpPr>
          <p:cNvPr name="TextBox 12" id="12"/>
          <p:cNvSpPr txBox="true"/>
          <p:nvPr/>
        </p:nvSpPr>
        <p:spPr>
          <a:xfrm rot="0">
            <a:off x="14034682" y="7360006"/>
            <a:ext cx="1267383" cy="1400175"/>
          </a:xfrm>
          <a:prstGeom prst="rect">
            <a:avLst/>
          </a:prstGeom>
        </p:spPr>
        <p:txBody>
          <a:bodyPr anchor="t" rtlCol="false" tIns="0" lIns="0" bIns="0" rIns="0">
            <a:spAutoFit/>
          </a:bodyPr>
          <a:lstStyle/>
          <a:p>
            <a:pPr marL="0" indent="0" lvl="0">
              <a:lnSpc>
                <a:spcPts val="11039"/>
              </a:lnSpc>
              <a:spcBef>
                <a:spcPct val="0"/>
              </a:spcBef>
            </a:pPr>
            <a:r>
              <a:rPr lang="en-US" sz="9199" strike="noStrike" u="none">
                <a:solidFill>
                  <a:srgbClr val="EB5E28"/>
                </a:solidFill>
                <a:latin typeface="Butcherman Caps"/>
              </a:rPr>
              <a:t>04</a:t>
            </a:r>
          </a:p>
        </p:txBody>
      </p:sp>
      <p:sp>
        <p:nvSpPr>
          <p:cNvPr name="TextBox 13" id="13"/>
          <p:cNvSpPr txBox="true"/>
          <p:nvPr/>
        </p:nvSpPr>
        <p:spPr>
          <a:xfrm rot="0">
            <a:off x="5833011" y="7360006"/>
            <a:ext cx="1786478" cy="1400175"/>
          </a:xfrm>
          <a:prstGeom prst="rect">
            <a:avLst/>
          </a:prstGeom>
        </p:spPr>
        <p:txBody>
          <a:bodyPr anchor="t" rtlCol="false" tIns="0" lIns="0" bIns="0" rIns="0">
            <a:spAutoFit/>
          </a:bodyPr>
          <a:lstStyle/>
          <a:p>
            <a:pPr marL="0" indent="0" lvl="0">
              <a:lnSpc>
                <a:spcPts val="11039"/>
              </a:lnSpc>
              <a:spcBef>
                <a:spcPct val="0"/>
              </a:spcBef>
            </a:pPr>
            <a:r>
              <a:rPr lang="en-US" sz="9199" strike="noStrike" u="none">
                <a:solidFill>
                  <a:srgbClr val="EB5E28"/>
                </a:solidFill>
                <a:latin typeface="Butcherman Caps"/>
              </a:rPr>
              <a:t>02</a:t>
            </a:r>
          </a:p>
        </p:txBody>
      </p:sp>
      <p:sp>
        <p:nvSpPr>
          <p:cNvPr name="TextBox 14" id="14"/>
          <p:cNvSpPr txBox="true"/>
          <p:nvPr/>
        </p:nvSpPr>
        <p:spPr>
          <a:xfrm rot="0">
            <a:off x="1983219" y="560645"/>
            <a:ext cx="14321561" cy="1333500"/>
          </a:xfrm>
          <a:prstGeom prst="rect">
            <a:avLst/>
          </a:prstGeom>
        </p:spPr>
        <p:txBody>
          <a:bodyPr anchor="t" rtlCol="false" tIns="0" lIns="0" bIns="0" rIns="0">
            <a:spAutoFit/>
          </a:bodyPr>
          <a:lstStyle/>
          <a:p>
            <a:pPr algn="ctr" marL="0" indent="0" lvl="0">
              <a:lnSpc>
                <a:spcPts val="10559"/>
              </a:lnSpc>
              <a:spcBef>
                <a:spcPct val="0"/>
              </a:spcBef>
            </a:pPr>
            <a:r>
              <a:rPr lang="en-US" sz="8799" strike="noStrike" u="none">
                <a:solidFill>
                  <a:srgbClr val="EB5E28"/>
                </a:solidFill>
                <a:latin typeface="Butcherman Caps Italics"/>
              </a:rPr>
              <a:t>Write Your Topic or Idea </a:t>
            </a:r>
          </a:p>
        </p:txBody>
      </p:sp>
      <p:sp>
        <p:nvSpPr>
          <p:cNvPr name="Freeform 15" id="15"/>
          <p:cNvSpPr/>
          <p:nvPr/>
        </p:nvSpPr>
        <p:spPr>
          <a:xfrm flipH="false" flipV="false" rot="0">
            <a:off x="-702946" y="8988781"/>
            <a:ext cx="1961572" cy="1619189"/>
          </a:xfrm>
          <a:custGeom>
            <a:avLst/>
            <a:gdLst/>
            <a:ahLst/>
            <a:cxnLst/>
            <a:rect r="r" b="b" t="t" l="l"/>
            <a:pathLst>
              <a:path h="1619189" w="1961572">
                <a:moveTo>
                  <a:pt x="0" y="0"/>
                </a:moveTo>
                <a:lnTo>
                  <a:pt x="1961572" y="0"/>
                </a:lnTo>
                <a:lnTo>
                  <a:pt x="1961572" y="1619188"/>
                </a:lnTo>
                <a:lnTo>
                  <a:pt x="0" y="16191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D0E02"/>
        </a:solidFill>
      </p:bgPr>
    </p:bg>
    <p:spTree>
      <p:nvGrpSpPr>
        <p:cNvPr id="1" name=""/>
        <p:cNvGrpSpPr/>
        <p:nvPr/>
      </p:nvGrpSpPr>
      <p:grpSpPr>
        <a:xfrm>
          <a:off x="0" y="0"/>
          <a:ext cx="0" cy="0"/>
          <a:chOff x="0" y="0"/>
          <a:chExt cx="0" cy="0"/>
        </a:xfrm>
      </p:grpSpPr>
      <p:grpSp>
        <p:nvGrpSpPr>
          <p:cNvPr name="Group 2" id="2"/>
          <p:cNvGrpSpPr/>
          <p:nvPr/>
        </p:nvGrpSpPr>
        <p:grpSpPr>
          <a:xfrm rot="0">
            <a:off x="2031963" y="3893462"/>
            <a:ext cx="14224074" cy="3612674"/>
            <a:chOff x="0" y="0"/>
            <a:chExt cx="18965433" cy="4816899"/>
          </a:xfrm>
        </p:grpSpPr>
        <p:sp>
          <p:nvSpPr>
            <p:cNvPr name="Freeform 3" id="3"/>
            <p:cNvSpPr/>
            <p:nvPr/>
          </p:nvSpPr>
          <p:spPr>
            <a:xfrm flipH="false" flipV="false" rot="0">
              <a:off x="0" y="1196225"/>
              <a:ext cx="18965433" cy="3620673"/>
            </a:xfrm>
            <a:custGeom>
              <a:avLst/>
              <a:gdLst/>
              <a:ahLst/>
              <a:cxnLst/>
              <a:rect r="r" b="b" t="t" l="l"/>
              <a:pathLst>
                <a:path h="3620673" w="18965433">
                  <a:moveTo>
                    <a:pt x="0" y="0"/>
                  </a:moveTo>
                  <a:lnTo>
                    <a:pt x="18965433" y="0"/>
                  </a:lnTo>
                  <a:lnTo>
                    <a:pt x="18965433" y="3620674"/>
                  </a:lnTo>
                  <a:lnTo>
                    <a:pt x="0" y="36206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8965433" cy="3620673"/>
            </a:xfrm>
            <a:custGeom>
              <a:avLst/>
              <a:gdLst/>
              <a:ahLst/>
              <a:cxnLst/>
              <a:rect r="r" b="b" t="t" l="l"/>
              <a:pathLst>
                <a:path h="3620673" w="18965433">
                  <a:moveTo>
                    <a:pt x="0" y="0"/>
                  </a:moveTo>
                  <a:lnTo>
                    <a:pt x="18965433" y="0"/>
                  </a:lnTo>
                  <a:lnTo>
                    <a:pt x="18965433" y="3620673"/>
                  </a:lnTo>
                  <a:lnTo>
                    <a:pt x="0" y="36206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6523165" y="1779266"/>
            <a:ext cx="5241671" cy="2630366"/>
          </a:xfrm>
          <a:custGeom>
            <a:avLst/>
            <a:gdLst/>
            <a:ahLst/>
            <a:cxnLst/>
            <a:rect r="r" b="b" t="t" l="l"/>
            <a:pathLst>
              <a:path h="2630366" w="5241671">
                <a:moveTo>
                  <a:pt x="0" y="0"/>
                </a:moveTo>
                <a:lnTo>
                  <a:pt x="5241670" y="0"/>
                </a:lnTo>
                <a:lnTo>
                  <a:pt x="5241670" y="2630365"/>
                </a:lnTo>
                <a:lnTo>
                  <a:pt x="0" y="26303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714804">
            <a:off x="12160334" y="7436318"/>
            <a:ext cx="4275775" cy="4530622"/>
          </a:xfrm>
          <a:custGeom>
            <a:avLst/>
            <a:gdLst/>
            <a:ahLst/>
            <a:cxnLst/>
            <a:rect r="r" b="b" t="t" l="l"/>
            <a:pathLst>
              <a:path h="4530622" w="4275775">
                <a:moveTo>
                  <a:pt x="0" y="0"/>
                </a:moveTo>
                <a:lnTo>
                  <a:pt x="4275775" y="0"/>
                </a:lnTo>
                <a:lnTo>
                  <a:pt x="4275775" y="4530622"/>
                </a:lnTo>
                <a:lnTo>
                  <a:pt x="0" y="45306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723084" y="6689611"/>
            <a:ext cx="4275775" cy="4530622"/>
          </a:xfrm>
          <a:custGeom>
            <a:avLst/>
            <a:gdLst/>
            <a:ahLst/>
            <a:cxnLst/>
            <a:rect r="r" b="b" t="t" l="l"/>
            <a:pathLst>
              <a:path h="4530622" w="4275775">
                <a:moveTo>
                  <a:pt x="0" y="0"/>
                </a:moveTo>
                <a:lnTo>
                  <a:pt x="4275775" y="0"/>
                </a:lnTo>
                <a:lnTo>
                  <a:pt x="4275775" y="4530622"/>
                </a:lnTo>
                <a:lnTo>
                  <a:pt x="0" y="45306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561557" y="536432"/>
            <a:ext cx="3376287" cy="2886725"/>
          </a:xfrm>
          <a:custGeom>
            <a:avLst/>
            <a:gdLst/>
            <a:ahLst/>
            <a:cxnLst/>
            <a:rect r="r" b="b" t="t" l="l"/>
            <a:pathLst>
              <a:path h="2886725" w="3376287">
                <a:moveTo>
                  <a:pt x="0" y="0"/>
                </a:moveTo>
                <a:lnTo>
                  <a:pt x="3376287" y="0"/>
                </a:lnTo>
                <a:lnTo>
                  <a:pt x="3376287" y="2886725"/>
                </a:lnTo>
                <a:lnTo>
                  <a:pt x="0" y="28867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9" id="9"/>
          <p:cNvSpPr txBox="true"/>
          <p:nvPr/>
        </p:nvSpPr>
        <p:spPr>
          <a:xfrm rot="0">
            <a:off x="3211874" y="4994788"/>
            <a:ext cx="11864252" cy="1749205"/>
          </a:xfrm>
          <a:prstGeom prst="rect">
            <a:avLst/>
          </a:prstGeom>
        </p:spPr>
        <p:txBody>
          <a:bodyPr anchor="t" rtlCol="false" tIns="0" lIns="0" bIns="0" rIns="0">
            <a:spAutoFit/>
          </a:bodyPr>
          <a:lstStyle/>
          <a:p>
            <a:pPr algn="ctr" marL="0" indent="0" lvl="0">
              <a:lnSpc>
                <a:spcPts val="13093"/>
              </a:lnSpc>
              <a:spcBef>
                <a:spcPct val="0"/>
              </a:spcBef>
            </a:pPr>
            <a:r>
              <a:rPr lang="en-US" sz="13638" strike="noStrike" u="none">
                <a:solidFill>
                  <a:srgbClr val="EB5E28"/>
                </a:solidFill>
                <a:latin typeface="Butcherman Caps Italics"/>
              </a:rPr>
              <a:t>Our Projects</a:t>
            </a:r>
          </a:p>
        </p:txBody>
      </p:sp>
      <p:sp>
        <p:nvSpPr>
          <p:cNvPr name="Freeform 10" id="10"/>
          <p:cNvSpPr/>
          <p:nvPr/>
        </p:nvSpPr>
        <p:spPr>
          <a:xfrm flipH="false" flipV="false" rot="0">
            <a:off x="2249701" y="8758906"/>
            <a:ext cx="6048368" cy="1716224"/>
          </a:xfrm>
          <a:custGeom>
            <a:avLst/>
            <a:gdLst/>
            <a:ahLst/>
            <a:cxnLst/>
            <a:rect r="r" b="b" t="t" l="l"/>
            <a:pathLst>
              <a:path h="1716224" w="6048368">
                <a:moveTo>
                  <a:pt x="0" y="0"/>
                </a:moveTo>
                <a:lnTo>
                  <a:pt x="6048367" y="0"/>
                </a:lnTo>
                <a:lnTo>
                  <a:pt x="6048367" y="1716225"/>
                </a:lnTo>
                <a:lnTo>
                  <a:pt x="0" y="171622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536334" y="6505491"/>
            <a:ext cx="4105314" cy="4506832"/>
          </a:xfrm>
          <a:custGeom>
            <a:avLst/>
            <a:gdLst/>
            <a:ahLst/>
            <a:cxnLst/>
            <a:rect r="r" b="b" t="t" l="l"/>
            <a:pathLst>
              <a:path h="4506832" w="4105314">
                <a:moveTo>
                  <a:pt x="0" y="0"/>
                </a:moveTo>
                <a:lnTo>
                  <a:pt x="4105313" y="0"/>
                </a:lnTo>
                <a:lnTo>
                  <a:pt x="4105313" y="4506831"/>
                </a:lnTo>
                <a:lnTo>
                  <a:pt x="0" y="450683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5279560" y="1615270"/>
            <a:ext cx="1934025" cy="2958356"/>
          </a:xfrm>
          <a:custGeom>
            <a:avLst/>
            <a:gdLst/>
            <a:ahLst/>
            <a:cxnLst/>
            <a:rect r="r" b="b" t="t" l="l"/>
            <a:pathLst>
              <a:path h="2958356" w="1934025">
                <a:moveTo>
                  <a:pt x="0" y="0"/>
                </a:moveTo>
                <a:lnTo>
                  <a:pt x="1934026" y="0"/>
                </a:lnTo>
                <a:lnTo>
                  <a:pt x="1934026" y="2958356"/>
                </a:lnTo>
                <a:lnTo>
                  <a:pt x="0" y="295835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3" id="13"/>
          <p:cNvSpPr txBox="true"/>
          <p:nvPr/>
        </p:nvSpPr>
        <p:spPr>
          <a:xfrm rot="0">
            <a:off x="7450064" y="2370319"/>
            <a:ext cx="3197372" cy="2194959"/>
          </a:xfrm>
          <a:prstGeom prst="rect">
            <a:avLst/>
          </a:prstGeom>
        </p:spPr>
        <p:txBody>
          <a:bodyPr anchor="t" rtlCol="false" tIns="0" lIns="0" bIns="0" rIns="0">
            <a:spAutoFit/>
          </a:bodyPr>
          <a:lstStyle/>
          <a:p>
            <a:pPr algn="ctr" marL="0" indent="0" lvl="0">
              <a:lnSpc>
                <a:spcPts val="16332"/>
              </a:lnSpc>
              <a:spcBef>
                <a:spcPct val="0"/>
              </a:spcBef>
            </a:pPr>
            <a:r>
              <a:rPr lang="en-US" sz="17013" strike="noStrike" u="none">
                <a:solidFill>
                  <a:srgbClr val="EB5E28"/>
                </a:solidFill>
                <a:latin typeface="Butcherman Caps"/>
              </a:rPr>
              <a:t>02</a:t>
            </a:r>
          </a:p>
        </p:txBody>
      </p:sp>
      <p:sp>
        <p:nvSpPr>
          <p:cNvPr name="TextBox 14" id="14"/>
          <p:cNvSpPr txBox="true"/>
          <p:nvPr/>
        </p:nvSpPr>
        <p:spPr>
          <a:xfrm rot="0">
            <a:off x="6483629" y="7953673"/>
            <a:ext cx="5320741" cy="398145"/>
          </a:xfrm>
          <a:prstGeom prst="rect">
            <a:avLst/>
          </a:prstGeom>
        </p:spPr>
        <p:txBody>
          <a:bodyPr anchor="t" rtlCol="false" tIns="0" lIns="0" bIns="0" rIns="0">
            <a:spAutoFit/>
          </a:bodyPr>
          <a:lstStyle/>
          <a:p>
            <a:pPr algn="ctr" marL="0" indent="0" lvl="0">
              <a:lnSpc>
                <a:spcPts val="3120"/>
              </a:lnSpc>
              <a:spcBef>
                <a:spcPct val="0"/>
              </a:spcBef>
            </a:pPr>
            <a:r>
              <a:rPr lang="en-US" sz="2400" strike="noStrike" u="none">
                <a:solidFill>
                  <a:srgbClr val="FFFCF2"/>
                </a:solidFill>
                <a:latin typeface="Barlow SemiCondensed"/>
              </a:rPr>
              <a:t>Elaborate on what you want to discuss.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252422"/>
        </a:solidFill>
      </p:bgPr>
    </p:bg>
    <p:spTree>
      <p:nvGrpSpPr>
        <p:cNvPr id="1" name=""/>
        <p:cNvGrpSpPr/>
        <p:nvPr/>
      </p:nvGrpSpPr>
      <p:grpSpPr>
        <a:xfrm>
          <a:off x="0" y="0"/>
          <a:ext cx="0" cy="0"/>
          <a:chOff x="0" y="0"/>
          <a:chExt cx="0" cy="0"/>
        </a:xfrm>
      </p:grpSpPr>
      <p:sp>
        <p:nvSpPr>
          <p:cNvPr name="Freeform 2" id="2"/>
          <p:cNvSpPr/>
          <p:nvPr/>
        </p:nvSpPr>
        <p:spPr>
          <a:xfrm flipH="false" flipV="false" rot="0">
            <a:off x="15562900" y="590252"/>
            <a:ext cx="2599354" cy="3524548"/>
          </a:xfrm>
          <a:custGeom>
            <a:avLst/>
            <a:gdLst/>
            <a:ahLst/>
            <a:cxnLst/>
            <a:rect r="r" b="b" t="t" l="l"/>
            <a:pathLst>
              <a:path h="3524548" w="2599354">
                <a:moveTo>
                  <a:pt x="0" y="0"/>
                </a:moveTo>
                <a:lnTo>
                  <a:pt x="2599354" y="0"/>
                </a:lnTo>
                <a:lnTo>
                  <a:pt x="2599354" y="3524548"/>
                </a:lnTo>
                <a:lnTo>
                  <a:pt x="0" y="35245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341601" y="1271298"/>
            <a:ext cx="8089149" cy="1544292"/>
          </a:xfrm>
          <a:custGeom>
            <a:avLst/>
            <a:gdLst/>
            <a:ahLst/>
            <a:cxnLst/>
            <a:rect r="r" b="b" t="t" l="l"/>
            <a:pathLst>
              <a:path h="1544292" w="8089149">
                <a:moveTo>
                  <a:pt x="0" y="0"/>
                </a:moveTo>
                <a:lnTo>
                  <a:pt x="8089149" y="0"/>
                </a:lnTo>
                <a:lnTo>
                  <a:pt x="8089149" y="1544292"/>
                </a:lnTo>
                <a:lnTo>
                  <a:pt x="0" y="15442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341601" y="3491614"/>
            <a:ext cx="8089149" cy="1544292"/>
          </a:xfrm>
          <a:custGeom>
            <a:avLst/>
            <a:gdLst/>
            <a:ahLst/>
            <a:cxnLst/>
            <a:rect r="r" b="b" t="t" l="l"/>
            <a:pathLst>
              <a:path h="1544292" w="8089149">
                <a:moveTo>
                  <a:pt x="0" y="0"/>
                </a:moveTo>
                <a:lnTo>
                  <a:pt x="8089149" y="0"/>
                </a:lnTo>
                <a:lnTo>
                  <a:pt x="8089149" y="1544292"/>
                </a:lnTo>
                <a:lnTo>
                  <a:pt x="0" y="15442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341601" y="5731231"/>
            <a:ext cx="8089149" cy="1544292"/>
          </a:xfrm>
          <a:custGeom>
            <a:avLst/>
            <a:gdLst/>
            <a:ahLst/>
            <a:cxnLst/>
            <a:rect r="r" b="b" t="t" l="l"/>
            <a:pathLst>
              <a:path h="1544292" w="8089149">
                <a:moveTo>
                  <a:pt x="0" y="0"/>
                </a:moveTo>
                <a:lnTo>
                  <a:pt x="8089149" y="0"/>
                </a:lnTo>
                <a:lnTo>
                  <a:pt x="8089149" y="1544292"/>
                </a:lnTo>
                <a:lnTo>
                  <a:pt x="0" y="15442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341601" y="8027998"/>
            <a:ext cx="8089149" cy="1544292"/>
          </a:xfrm>
          <a:custGeom>
            <a:avLst/>
            <a:gdLst/>
            <a:ahLst/>
            <a:cxnLst/>
            <a:rect r="r" b="b" t="t" l="l"/>
            <a:pathLst>
              <a:path h="1544292" w="8089149">
                <a:moveTo>
                  <a:pt x="0" y="0"/>
                </a:moveTo>
                <a:lnTo>
                  <a:pt x="8089149" y="0"/>
                </a:lnTo>
                <a:lnTo>
                  <a:pt x="8089149" y="1544293"/>
                </a:lnTo>
                <a:lnTo>
                  <a:pt x="0" y="1544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9887509" y="1539623"/>
            <a:ext cx="1015025" cy="1007643"/>
          </a:xfrm>
          <a:custGeom>
            <a:avLst/>
            <a:gdLst/>
            <a:ahLst/>
            <a:cxnLst/>
            <a:rect r="r" b="b" t="t" l="l"/>
            <a:pathLst>
              <a:path h="1007643" w="1015025">
                <a:moveTo>
                  <a:pt x="0" y="0"/>
                </a:moveTo>
                <a:lnTo>
                  <a:pt x="1015025" y="0"/>
                </a:lnTo>
                <a:lnTo>
                  <a:pt x="1015025" y="1007643"/>
                </a:lnTo>
                <a:lnTo>
                  <a:pt x="0" y="10076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9887509" y="3759939"/>
            <a:ext cx="1015025" cy="1007643"/>
          </a:xfrm>
          <a:custGeom>
            <a:avLst/>
            <a:gdLst/>
            <a:ahLst/>
            <a:cxnLst/>
            <a:rect r="r" b="b" t="t" l="l"/>
            <a:pathLst>
              <a:path h="1007643" w="1015025">
                <a:moveTo>
                  <a:pt x="0" y="0"/>
                </a:moveTo>
                <a:lnTo>
                  <a:pt x="1015025" y="0"/>
                </a:lnTo>
                <a:lnTo>
                  <a:pt x="1015025" y="1007643"/>
                </a:lnTo>
                <a:lnTo>
                  <a:pt x="0" y="10076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9887509" y="5999556"/>
            <a:ext cx="1015025" cy="1007643"/>
          </a:xfrm>
          <a:custGeom>
            <a:avLst/>
            <a:gdLst/>
            <a:ahLst/>
            <a:cxnLst/>
            <a:rect r="r" b="b" t="t" l="l"/>
            <a:pathLst>
              <a:path h="1007643" w="1015025">
                <a:moveTo>
                  <a:pt x="0" y="0"/>
                </a:moveTo>
                <a:lnTo>
                  <a:pt x="1015025" y="0"/>
                </a:lnTo>
                <a:lnTo>
                  <a:pt x="1015025" y="1007643"/>
                </a:lnTo>
                <a:lnTo>
                  <a:pt x="0" y="10076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9887509" y="8296323"/>
            <a:ext cx="1015025" cy="1007643"/>
          </a:xfrm>
          <a:custGeom>
            <a:avLst/>
            <a:gdLst/>
            <a:ahLst/>
            <a:cxnLst/>
            <a:rect r="r" b="b" t="t" l="l"/>
            <a:pathLst>
              <a:path h="1007643" w="1015025">
                <a:moveTo>
                  <a:pt x="0" y="0"/>
                </a:moveTo>
                <a:lnTo>
                  <a:pt x="1015025" y="0"/>
                </a:lnTo>
                <a:lnTo>
                  <a:pt x="1015025" y="1007643"/>
                </a:lnTo>
                <a:lnTo>
                  <a:pt x="0" y="10076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9038" y="7996568"/>
            <a:ext cx="1839324" cy="2369152"/>
          </a:xfrm>
          <a:custGeom>
            <a:avLst/>
            <a:gdLst/>
            <a:ahLst/>
            <a:cxnLst/>
            <a:rect r="r" b="b" t="t" l="l"/>
            <a:pathLst>
              <a:path h="2369152" w="1839324">
                <a:moveTo>
                  <a:pt x="0" y="0"/>
                </a:moveTo>
                <a:lnTo>
                  <a:pt x="1839324" y="0"/>
                </a:lnTo>
                <a:lnTo>
                  <a:pt x="1839324" y="2369153"/>
                </a:lnTo>
                <a:lnTo>
                  <a:pt x="0" y="236915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2170854" y="5731231"/>
            <a:ext cx="3097923" cy="4555769"/>
          </a:xfrm>
          <a:custGeom>
            <a:avLst/>
            <a:gdLst/>
            <a:ahLst/>
            <a:cxnLst/>
            <a:rect r="r" b="b" t="t" l="l"/>
            <a:pathLst>
              <a:path h="4555769" w="3097923">
                <a:moveTo>
                  <a:pt x="0" y="0"/>
                </a:moveTo>
                <a:lnTo>
                  <a:pt x="3097922" y="0"/>
                </a:lnTo>
                <a:lnTo>
                  <a:pt x="3097922" y="4555769"/>
                </a:lnTo>
                <a:lnTo>
                  <a:pt x="0" y="455576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7020036" y="3491614"/>
            <a:ext cx="1900932" cy="2151260"/>
          </a:xfrm>
          <a:custGeom>
            <a:avLst/>
            <a:gdLst/>
            <a:ahLst/>
            <a:cxnLst/>
            <a:rect r="r" b="b" t="t" l="l"/>
            <a:pathLst>
              <a:path h="2151260" w="1900932">
                <a:moveTo>
                  <a:pt x="0" y="0"/>
                </a:moveTo>
                <a:lnTo>
                  <a:pt x="1900932" y="0"/>
                </a:lnTo>
                <a:lnTo>
                  <a:pt x="1900932" y="2151260"/>
                </a:lnTo>
                <a:lnTo>
                  <a:pt x="0" y="21512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4" id="14"/>
          <p:cNvSpPr txBox="true"/>
          <p:nvPr/>
        </p:nvSpPr>
        <p:spPr>
          <a:xfrm rot="0">
            <a:off x="1028700" y="1164332"/>
            <a:ext cx="7484226" cy="2667000"/>
          </a:xfrm>
          <a:prstGeom prst="rect">
            <a:avLst/>
          </a:prstGeom>
        </p:spPr>
        <p:txBody>
          <a:bodyPr anchor="t" rtlCol="false" tIns="0" lIns="0" bIns="0" rIns="0">
            <a:spAutoFit/>
          </a:bodyPr>
          <a:lstStyle/>
          <a:p>
            <a:pPr marL="0" indent="0" lvl="0">
              <a:lnSpc>
                <a:spcPts val="10559"/>
              </a:lnSpc>
              <a:spcBef>
                <a:spcPct val="0"/>
              </a:spcBef>
            </a:pPr>
            <a:r>
              <a:rPr lang="en-US" sz="8799" strike="noStrike" u="none">
                <a:solidFill>
                  <a:srgbClr val="EB5E28"/>
                </a:solidFill>
                <a:latin typeface="Butcherman Caps Italics"/>
              </a:rPr>
              <a:t>Write your topic or idea</a:t>
            </a:r>
          </a:p>
        </p:txBody>
      </p:sp>
      <p:sp>
        <p:nvSpPr>
          <p:cNvPr name="TextBox 15" id="15"/>
          <p:cNvSpPr txBox="true"/>
          <p:nvPr/>
        </p:nvSpPr>
        <p:spPr>
          <a:xfrm rot="0">
            <a:off x="11731465" y="2052062"/>
            <a:ext cx="6866099" cy="415290"/>
          </a:xfrm>
          <a:prstGeom prst="rect">
            <a:avLst/>
          </a:prstGeom>
        </p:spPr>
        <p:txBody>
          <a:bodyPr anchor="t" rtlCol="false" tIns="0" lIns="0" bIns="0" rIns="0">
            <a:spAutoFit/>
          </a:bodyPr>
          <a:lstStyle/>
          <a:p>
            <a:pPr algn="l"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16" id="16"/>
          <p:cNvSpPr txBox="true"/>
          <p:nvPr/>
        </p:nvSpPr>
        <p:spPr>
          <a:xfrm rot="0">
            <a:off x="11731465" y="4293975"/>
            <a:ext cx="6866099" cy="415290"/>
          </a:xfrm>
          <a:prstGeom prst="rect">
            <a:avLst/>
          </a:prstGeom>
        </p:spPr>
        <p:txBody>
          <a:bodyPr anchor="t" rtlCol="false" tIns="0" lIns="0" bIns="0" rIns="0">
            <a:spAutoFit/>
          </a:bodyPr>
          <a:lstStyle/>
          <a:p>
            <a:pPr algn="l"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17" id="17"/>
          <p:cNvSpPr txBox="true"/>
          <p:nvPr/>
        </p:nvSpPr>
        <p:spPr>
          <a:xfrm rot="0">
            <a:off x="11731465" y="6539777"/>
            <a:ext cx="6866099" cy="415290"/>
          </a:xfrm>
          <a:prstGeom prst="rect">
            <a:avLst/>
          </a:prstGeom>
        </p:spPr>
        <p:txBody>
          <a:bodyPr anchor="t" rtlCol="false" tIns="0" lIns="0" bIns="0" rIns="0">
            <a:spAutoFit/>
          </a:bodyPr>
          <a:lstStyle/>
          <a:p>
            <a:pPr algn="l"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18" id="18"/>
          <p:cNvSpPr txBox="true"/>
          <p:nvPr/>
        </p:nvSpPr>
        <p:spPr>
          <a:xfrm rot="0">
            <a:off x="11731465" y="8810048"/>
            <a:ext cx="6866099" cy="415290"/>
          </a:xfrm>
          <a:prstGeom prst="rect">
            <a:avLst/>
          </a:prstGeom>
        </p:spPr>
        <p:txBody>
          <a:bodyPr anchor="t" rtlCol="false" tIns="0" lIns="0" bIns="0" rIns="0">
            <a:spAutoFit/>
          </a:bodyPr>
          <a:lstStyle/>
          <a:p>
            <a:pPr algn="l" marL="0" indent="0" lvl="0">
              <a:lnSpc>
                <a:spcPts val="3359"/>
              </a:lnSpc>
              <a:spcBef>
                <a:spcPct val="0"/>
              </a:spcBef>
            </a:pPr>
            <a:r>
              <a:rPr lang="en-US" sz="2400" strike="noStrike" u="none">
                <a:solidFill>
                  <a:srgbClr val="FFFCF2"/>
                </a:solidFill>
                <a:latin typeface="Barlow SemiCondensed"/>
              </a:rPr>
              <a:t>Elaborate on what you want to discuss. </a:t>
            </a:r>
          </a:p>
        </p:txBody>
      </p:sp>
      <p:sp>
        <p:nvSpPr>
          <p:cNvPr name="TextBox 19" id="19"/>
          <p:cNvSpPr txBox="true"/>
          <p:nvPr/>
        </p:nvSpPr>
        <p:spPr>
          <a:xfrm rot="0">
            <a:off x="11731465" y="1484644"/>
            <a:ext cx="4691200"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WRITE ABOUT TOPIC ONE</a:t>
            </a:r>
          </a:p>
        </p:txBody>
      </p:sp>
      <p:sp>
        <p:nvSpPr>
          <p:cNvPr name="TextBox 20" id="20"/>
          <p:cNvSpPr txBox="true"/>
          <p:nvPr/>
        </p:nvSpPr>
        <p:spPr>
          <a:xfrm rot="0">
            <a:off x="11731465" y="3726557"/>
            <a:ext cx="4691200"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WRITE ABOUT TOPIC TWO</a:t>
            </a:r>
          </a:p>
        </p:txBody>
      </p:sp>
      <p:sp>
        <p:nvSpPr>
          <p:cNvPr name="TextBox 21" id="21"/>
          <p:cNvSpPr txBox="true"/>
          <p:nvPr/>
        </p:nvSpPr>
        <p:spPr>
          <a:xfrm rot="0">
            <a:off x="11731465" y="5972358"/>
            <a:ext cx="4893211"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WRITE ABOUT TOPIC THREE</a:t>
            </a:r>
          </a:p>
        </p:txBody>
      </p:sp>
      <p:sp>
        <p:nvSpPr>
          <p:cNvPr name="TextBox 22" id="22"/>
          <p:cNvSpPr txBox="true"/>
          <p:nvPr/>
        </p:nvSpPr>
        <p:spPr>
          <a:xfrm rot="0">
            <a:off x="11731465" y="8242630"/>
            <a:ext cx="4691200" cy="606426"/>
          </a:xfrm>
          <a:prstGeom prst="rect">
            <a:avLst/>
          </a:prstGeom>
        </p:spPr>
        <p:txBody>
          <a:bodyPr anchor="t" rtlCol="false" tIns="0" lIns="0" bIns="0" rIns="0">
            <a:spAutoFit/>
          </a:bodyPr>
          <a:lstStyle/>
          <a:p>
            <a:pPr algn="l" marL="0" indent="0" lvl="0">
              <a:lnSpc>
                <a:spcPts val="4899"/>
              </a:lnSpc>
              <a:spcBef>
                <a:spcPct val="0"/>
              </a:spcBef>
            </a:pPr>
            <a:r>
              <a:rPr lang="en-US" sz="3499" strike="noStrike" u="none">
                <a:solidFill>
                  <a:srgbClr val="EB5E28"/>
                </a:solidFill>
                <a:latin typeface="Barlow SemiCondensed Semi-Bold"/>
              </a:rPr>
              <a:t>WRITE ABOUT TOPIC FOUR</a:t>
            </a:r>
          </a:p>
        </p:txBody>
      </p:sp>
      <p:sp>
        <p:nvSpPr>
          <p:cNvPr name="TextBox 23" id="23"/>
          <p:cNvSpPr txBox="true"/>
          <p:nvPr/>
        </p:nvSpPr>
        <p:spPr>
          <a:xfrm rot="0">
            <a:off x="9887509" y="1657670"/>
            <a:ext cx="1015025" cy="762000"/>
          </a:xfrm>
          <a:prstGeom prst="rect">
            <a:avLst/>
          </a:prstGeom>
        </p:spPr>
        <p:txBody>
          <a:bodyPr anchor="t" rtlCol="false" tIns="0" lIns="0" bIns="0" rIns="0">
            <a:spAutoFit/>
          </a:bodyPr>
          <a:lstStyle/>
          <a:p>
            <a:pPr algn="ctr" marL="0" indent="0" lvl="0">
              <a:lnSpc>
                <a:spcPts val="6000"/>
              </a:lnSpc>
              <a:spcBef>
                <a:spcPct val="0"/>
              </a:spcBef>
            </a:pPr>
            <a:r>
              <a:rPr lang="en-US" sz="5000" strike="noStrike" u="none">
                <a:solidFill>
                  <a:srgbClr val="EB5E28"/>
                </a:solidFill>
                <a:latin typeface="Butcherman Caps"/>
              </a:rPr>
              <a:t>01</a:t>
            </a:r>
          </a:p>
        </p:txBody>
      </p:sp>
      <p:sp>
        <p:nvSpPr>
          <p:cNvPr name="TextBox 24" id="24"/>
          <p:cNvSpPr txBox="true"/>
          <p:nvPr/>
        </p:nvSpPr>
        <p:spPr>
          <a:xfrm rot="0">
            <a:off x="9887509" y="3892411"/>
            <a:ext cx="1015025" cy="762000"/>
          </a:xfrm>
          <a:prstGeom prst="rect">
            <a:avLst/>
          </a:prstGeom>
        </p:spPr>
        <p:txBody>
          <a:bodyPr anchor="t" rtlCol="false" tIns="0" lIns="0" bIns="0" rIns="0">
            <a:spAutoFit/>
          </a:bodyPr>
          <a:lstStyle/>
          <a:p>
            <a:pPr algn="ctr" marL="0" indent="0" lvl="0">
              <a:lnSpc>
                <a:spcPts val="6000"/>
              </a:lnSpc>
              <a:spcBef>
                <a:spcPct val="0"/>
              </a:spcBef>
            </a:pPr>
            <a:r>
              <a:rPr lang="en-US" sz="5000" strike="noStrike" u="none">
                <a:solidFill>
                  <a:srgbClr val="EB5E28"/>
                </a:solidFill>
                <a:latin typeface="Butcherman Caps"/>
              </a:rPr>
              <a:t>02</a:t>
            </a:r>
          </a:p>
        </p:txBody>
      </p:sp>
      <p:sp>
        <p:nvSpPr>
          <p:cNvPr name="TextBox 25" id="25"/>
          <p:cNvSpPr txBox="true"/>
          <p:nvPr/>
        </p:nvSpPr>
        <p:spPr>
          <a:xfrm rot="0">
            <a:off x="9887509" y="6122377"/>
            <a:ext cx="1015025" cy="762000"/>
          </a:xfrm>
          <a:prstGeom prst="rect">
            <a:avLst/>
          </a:prstGeom>
        </p:spPr>
        <p:txBody>
          <a:bodyPr anchor="t" rtlCol="false" tIns="0" lIns="0" bIns="0" rIns="0">
            <a:spAutoFit/>
          </a:bodyPr>
          <a:lstStyle/>
          <a:p>
            <a:pPr algn="ctr" marL="0" indent="0" lvl="0">
              <a:lnSpc>
                <a:spcPts val="6000"/>
              </a:lnSpc>
              <a:spcBef>
                <a:spcPct val="0"/>
              </a:spcBef>
            </a:pPr>
            <a:r>
              <a:rPr lang="en-US" sz="5000" strike="noStrike" u="none">
                <a:solidFill>
                  <a:srgbClr val="EB5E28"/>
                </a:solidFill>
                <a:latin typeface="Butcherman Caps"/>
              </a:rPr>
              <a:t>03</a:t>
            </a:r>
          </a:p>
        </p:txBody>
      </p:sp>
      <p:sp>
        <p:nvSpPr>
          <p:cNvPr name="TextBox 26" id="26"/>
          <p:cNvSpPr txBox="true"/>
          <p:nvPr/>
        </p:nvSpPr>
        <p:spPr>
          <a:xfrm rot="0">
            <a:off x="9887509" y="8419144"/>
            <a:ext cx="1015025" cy="762000"/>
          </a:xfrm>
          <a:prstGeom prst="rect">
            <a:avLst/>
          </a:prstGeom>
        </p:spPr>
        <p:txBody>
          <a:bodyPr anchor="t" rtlCol="false" tIns="0" lIns="0" bIns="0" rIns="0">
            <a:spAutoFit/>
          </a:bodyPr>
          <a:lstStyle/>
          <a:p>
            <a:pPr algn="ctr" marL="0" indent="0" lvl="0">
              <a:lnSpc>
                <a:spcPts val="6000"/>
              </a:lnSpc>
              <a:spcBef>
                <a:spcPct val="0"/>
              </a:spcBef>
            </a:pPr>
            <a:r>
              <a:rPr lang="en-US" sz="5000" strike="noStrike" u="none">
                <a:solidFill>
                  <a:srgbClr val="EB5E28"/>
                </a:solidFill>
                <a:latin typeface="Butcherman Caps"/>
              </a:rPr>
              <a:t>04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DAFwR6qevTM</dc:identifier>
  <dcterms:modified xsi:type="dcterms:W3CDTF">2011-08-01T06:04:30Z</dcterms:modified>
  <cp:revision>1</cp:revision>
  <dc:title>Copia de  Illustrated Marketing Halloween Background</dc:title>
</cp:coreProperties>
</file>