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DM Sans" charset="1" panose="00000000000000000000"/>
      <p:regular r:id="rId10"/>
    </p:embeddedFont>
    <p:embeddedFont>
      <p:font typeface="DM Sans Bold" charset="1" panose="00000000000000000000"/>
      <p:regular r:id="rId11"/>
    </p:embeddedFont>
    <p:embeddedFont>
      <p:font typeface="DM Sans Italics" charset="1" panose="00000000000000000000"/>
      <p:regular r:id="rId12"/>
    </p:embeddedFont>
    <p:embeddedFont>
      <p:font typeface="DM Sans Bold Italics" charset="1" panose="00000000000000000000"/>
      <p:regular r:id="rId13"/>
    </p:embeddedFont>
    <p:embeddedFont>
      <p:font typeface="Hangyaboly" charset="1" panose="00000500000000000000"/>
      <p:regular r:id="rId14"/>
    </p:embeddedFont>
    <p:embeddedFont>
      <p:font typeface="Porcelain" charset="1" panose="00000000000000000000"/>
      <p:regular r:id="rId15"/>
    </p:embeddedFont>
    <p:embeddedFont>
      <p:font typeface="Canva Sans" charset="1" panose="020B0503030501040103"/>
      <p:regular r:id="rId16"/>
    </p:embeddedFont>
    <p:embeddedFont>
      <p:font typeface="Canva Sans Bold" charset="1" panose="020B0803030501040103"/>
      <p:regular r:id="rId17"/>
    </p:embeddedFont>
    <p:embeddedFont>
      <p:font typeface="Canva Sans Italics" charset="1" panose="020B0503030501040103"/>
      <p:regular r:id="rId18"/>
    </p:embeddedFont>
    <p:embeddedFont>
      <p:font typeface="Canva Sans Bold Italics" charset="1" panose="020B0803030501040103"/>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slides/slide1.xml" Type="http://schemas.openxmlformats.org/officeDocument/2006/relationships/slide"/><Relationship Id="rId21" Target="slides/slide2.xml" Type="http://schemas.openxmlformats.org/officeDocument/2006/relationships/slide"/><Relationship Id="rId22" Target="slides/slide3.xml" Type="http://schemas.openxmlformats.org/officeDocument/2006/relationships/slide"/><Relationship Id="rId23" Target="slides/slide4.xml" Type="http://schemas.openxmlformats.org/officeDocument/2006/relationships/slide"/><Relationship Id="rId24" Target="slides/slide5.xml" Type="http://schemas.openxmlformats.org/officeDocument/2006/relationships/slide"/><Relationship Id="rId25" Target="slides/slide6.xml" Type="http://schemas.openxmlformats.org/officeDocument/2006/relationships/slide"/><Relationship Id="rId26" Target="slides/slide7.xml" Type="http://schemas.openxmlformats.org/officeDocument/2006/relationships/slide"/><Relationship Id="rId27" Target="slides/slide8.xml" Type="http://schemas.openxmlformats.org/officeDocument/2006/relationships/slide"/><Relationship Id="rId28" Target="slides/slide9.xml" Type="http://schemas.openxmlformats.org/officeDocument/2006/relationships/slide"/><Relationship Id="rId29" Target="slides/slide10.xml" Type="http://schemas.openxmlformats.org/officeDocument/2006/relationships/slide"/><Relationship Id="rId3" Target="viewProps.xml" Type="http://schemas.openxmlformats.org/officeDocument/2006/relationships/viewProps"/><Relationship Id="rId30" Target="slides/slide11.xml" Type="http://schemas.openxmlformats.org/officeDocument/2006/relationships/slide"/><Relationship Id="rId31" Target="slides/slide12.xml" Type="http://schemas.openxmlformats.org/officeDocument/2006/relationships/slide"/><Relationship Id="rId32" Target="slides/slide13.xml" Type="http://schemas.openxmlformats.org/officeDocument/2006/relationships/slide"/><Relationship Id="rId33" Target="slides/slide14.xml" Type="http://schemas.openxmlformats.org/officeDocument/2006/relationships/slide"/><Relationship Id="rId34" Target="slides/slide15.xml" Type="http://schemas.openxmlformats.org/officeDocument/2006/relationships/slide"/><Relationship Id="rId35" Target="slides/slide16.xml" Type="http://schemas.openxmlformats.org/officeDocument/2006/relationships/slide"/><Relationship Id="rId36" Target="slides/slide17.xml" Type="http://schemas.openxmlformats.org/officeDocument/2006/relationships/slide"/><Relationship Id="rId37" Target="slides/slide18.xml" Type="http://schemas.openxmlformats.org/officeDocument/2006/relationships/slide"/><Relationship Id="rId38" Target="slides/slide19.xml" Type="http://schemas.openxmlformats.org/officeDocument/2006/relationships/slide"/><Relationship Id="rId39" Target="slides/slide20.xml" Type="http://schemas.openxmlformats.org/officeDocument/2006/relationships/slide"/><Relationship Id="rId4" Target="theme/theme1.xml" Type="http://schemas.openxmlformats.org/officeDocument/2006/relationships/theme"/><Relationship Id="rId40" Target="slides/slide21.xml" Type="http://schemas.openxmlformats.org/officeDocument/2006/relationships/slide"/><Relationship Id="rId41" Target="slides/slide22.xml" Type="http://schemas.openxmlformats.org/officeDocument/2006/relationships/slide"/><Relationship Id="rId42" Target="slides/slide23.xml" Type="http://schemas.openxmlformats.org/officeDocument/2006/relationships/slide"/><Relationship Id="rId43" Target="slides/slide24.xml" Type="http://schemas.openxmlformats.org/officeDocument/2006/relationships/slide"/><Relationship Id="rId44" Target="slides/slide25.xml" Type="http://schemas.openxmlformats.org/officeDocument/2006/relationships/slide"/><Relationship Id="rId45" Target="slides/slide26.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25.png" Type="http://schemas.openxmlformats.org/officeDocument/2006/relationships/image"/><Relationship Id="rId27" Target="../media/image26.svg" Type="http://schemas.openxmlformats.org/officeDocument/2006/relationships/image"/><Relationship Id="rId28" Target="https://www.calendar.com/blog/schedule-your-calendar-this-way-to-increase-productivity/" TargetMode="External" Type="http://schemas.openxmlformats.org/officeDocument/2006/relationships/hyperlink"/><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5.png" Type="http://schemas.openxmlformats.org/officeDocument/2006/relationships/image"/><Relationship Id="rId11" Target="../media/image106.svg" Type="http://schemas.openxmlformats.org/officeDocument/2006/relationships/image"/><Relationship Id="rId12" Target="../media/image107.png" Type="http://schemas.openxmlformats.org/officeDocument/2006/relationships/image"/><Relationship Id="rId13" Target="../media/image10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99.png" Type="http://schemas.openxmlformats.org/officeDocument/2006/relationships/image"/><Relationship Id="rId5" Target="../media/image100.svg" Type="http://schemas.openxmlformats.org/officeDocument/2006/relationships/image"/><Relationship Id="rId6" Target="../media/image101.png" Type="http://schemas.openxmlformats.org/officeDocument/2006/relationships/image"/><Relationship Id="rId7" Target="../media/image102.svg" Type="http://schemas.openxmlformats.org/officeDocument/2006/relationships/image"/><Relationship Id="rId8" Target="../media/image103.png" Type="http://schemas.openxmlformats.org/officeDocument/2006/relationships/image"/><Relationship Id="rId9" Target="../media/image104.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5.svg" Type="http://schemas.openxmlformats.org/officeDocument/2006/relationships/image"/><Relationship Id="rId11" Target="../media/image19.png" Type="http://schemas.openxmlformats.org/officeDocument/2006/relationships/image"/><Relationship Id="rId12" Target="../media/image20.svg" Type="http://schemas.openxmlformats.org/officeDocument/2006/relationships/image"/><Relationship Id="rId13" Target="../media/image116.png" Type="http://schemas.openxmlformats.org/officeDocument/2006/relationships/image"/><Relationship Id="rId14" Target="../media/image117.svg" Type="http://schemas.openxmlformats.org/officeDocument/2006/relationships/image"/><Relationship Id="rId2" Target="../media/image54.png" Type="http://schemas.openxmlformats.org/officeDocument/2006/relationships/image"/><Relationship Id="rId3" Target="../media/image55.svg" Type="http://schemas.openxmlformats.org/officeDocument/2006/relationships/image"/><Relationship Id="rId4" Target="../media/image109.jpeg" Type="http://schemas.openxmlformats.org/officeDocument/2006/relationships/image"/><Relationship Id="rId5" Target="../media/image110.png" Type="http://schemas.openxmlformats.org/officeDocument/2006/relationships/image"/><Relationship Id="rId6" Target="../media/image111.svg" Type="http://schemas.openxmlformats.org/officeDocument/2006/relationships/image"/><Relationship Id="rId7" Target="../media/image112.png" Type="http://schemas.openxmlformats.org/officeDocument/2006/relationships/image"/><Relationship Id="rId8" Target="../media/image113.svg" Type="http://schemas.openxmlformats.org/officeDocument/2006/relationships/image"/><Relationship Id="rId9" Target="../media/image114.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18.png" Type="http://schemas.openxmlformats.org/officeDocument/2006/relationships/image"/><Relationship Id="rId5" Target="../media/image119.svg" Type="http://schemas.openxmlformats.org/officeDocument/2006/relationships/image"/><Relationship Id="rId6" Target="../media/image120.png" Type="http://schemas.openxmlformats.org/officeDocument/2006/relationships/image"/><Relationship Id="rId7" Target="../media/image121.svg" Type="http://schemas.openxmlformats.org/officeDocument/2006/relationships/image"/><Relationship Id="rId8" Target="../media/image122.png" Type="http://schemas.openxmlformats.org/officeDocument/2006/relationships/image"/><Relationship Id="rId9" Target="../media/image123.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0.png" Type="http://schemas.openxmlformats.org/officeDocument/2006/relationships/image"/><Relationship Id="rId11" Target="../media/image131.svg" Type="http://schemas.openxmlformats.org/officeDocument/2006/relationships/image"/><Relationship Id="rId12" Target="../media/image39.png" Type="http://schemas.openxmlformats.org/officeDocument/2006/relationships/image"/><Relationship Id="rId13" Target="../media/image40.svg" Type="http://schemas.openxmlformats.org/officeDocument/2006/relationships/image"/><Relationship Id="rId14" Target="../media/image132.png" Type="http://schemas.openxmlformats.org/officeDocument/2006/relationships/image"/><Relationship Id="rId15" Target="../media/image133.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24.png" Type="http://schemas.openxmlformats.org/officeDocument/2006/relationships/image"/><Relationship Id="rId5" Target="../media/image125.svg" Type="http://schemas.openxmlformats.org/officeDocument/2006/relationships/image"/><Relationship Id="rId6" Target="../media/image126.png" Type="http://schemas.openxmlformats.org/officeDocument/2006/relationships/image"/><Relationship Id="rId7" Target="../media/image127.svg" Type="http://schemas.openxmlformats.org/officeDocument/2006/relationships/image"/><Relationship Id="rId8" Target="../media/image128.png" Type="http://schemas.openxmlformats.org/officeDocument/2006/relationships/image"/><Relationship Id="rId9" Target="../media/image129.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40.svg" Type="http://schemas.openxmlformats.org/officeDocument/2006/relationships/image"/><Relationship Id="rId11" Target="../media/image95.png" Type="http://schemas.openxmlformats.org/officeDocument/2006/relationships/image"/><Relationship Id="rId12" Target="../media/image9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34.jpeg" Type="http://schemas.openxmlformats.org/officeDocument/2006/relationships/image"/><Relationship Id="rId5" Target="../media/image135.png" Type="http://schemas.openxmlformats.org/officeDocument/2006/relationships/image"/><Relationship Id="rId6" Target="../media/image136.svg" Type="http://schemas.openxmlformats.org/officeDocument/2006/relationships/image"/><Relationship Id="rId7" Target="../media/image137.png" Type="http://schemas.openxmlformats.org/officeDocument/2006/relationships/image"/><Relationship Id="rId8" Target="../media/image138.svg" Type="http://schemas.openxmlformats.org/officeDocument/2006/relationships/image"/><Relationship Id="rId9" Target="../media/image139.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47.png" Type="http://schemas.openxmlformats.org/officeDocument/2006/relationships/image"/><Relationship Id="rId11" Target="../media/image148.svg" Type="http://schemas.openxmlformats.org/officeDocument/2006/relationships/image"/><Relationship Id="rId12" Target="../media/image149.png" Type="http://schemas.openxmlformats.org/officeDocument/2006/relationships/image"/><Relationship Id="rId13" Target="../media/image15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41.png" Type="http://schemas.openxmlformats.org/officeDocument/2006/relationships/image"/><Relationship Id="rId5" Target="../media/image142.svg" Type="http://schemas.openxmlformats.org/officeDocument/2006/relationships/image"/><Relationship Id="rId6" Target="../media/image143.png" Type="http://schemas.openxmlformats.org/officeDocument/2006/relationships/image"/><Relationship Id="rId7" Target="../media/image144.svg" Type="http://schemas.openxmlformats.org/officeDocument/2006/relationships/image"/><Relationship Id="rId8" Target="../media/image145.png" Type="http://schemas.openxmlformats.org/officeDocument/2006/relationships/image"/><Relationship Id="rId9" Target="../media/image146.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7.png" Type="http://schemas.openxmlformats.org/officeDocument/2006/relationships/image"/><Relationship Id="rId11" Target="../media/image158.svg" Type="http://schemas.openxmlformats.org/officeDocument/2006/relationships/image"/><Relationship Id="rId12" Target="../media/image159.png" Type="http://schemas.openxmlformats.org/officeDocument/2006/relationships/image"/><Relationship Id="rId13" Target="../media/image160.svg" Type="http://schemas.openxmlformats.org/officeDocument/2006/relationships/image"/><Relationship Id="rId14" Target="../media/image161.png" Type="http://schemas.openxmlformats.org/officeDocument/2006/relationships/image"/><Relationship Id="rId15" Target="../media/image162.svg" Type="http://schemas.openxmlformats.org/officeDocument/2006/relationships/image"/><Relationship Id="rId16" Target="../media/image163.png" Type="http://schemas.openxmlformats.org/officeDocument/2006/relationships/image"/><Relationship Id="rId17" Target="../media/image16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51.png" Type="http://schemas.openxmlformats.org/officeDocument/2006/relationships/image"/><Relationship Id="rId5" Target="../media/image152.svg" Type="http://schemas.openxmlformats.org/officeDocument/2006/relationships/image"/><Relationship Id="rId6" Target="../media/image153.png" Type="http://schemas.openxmlformats.org/officeDocument/2006/relationships/image"/><Relationship Id="rId7" Target="../media/image154.svg" Type="http://schemas.openxmlformats.org/officeDocument/2006/relationships/image"/><Relationship Id="rId8" Target="../media/image155.png" Type="http://schemas.openxmlformats.org/officeDocument/2006/relationships/image"/><Relationship Id="rId9" Target="../media/image156.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5.svg" Type="http://schemas.openxmlformats.org/officeDocument/2006/relationships/image"/><Relationship Id="rId11" Target="../media/image19.png" Type="http://schemas.openxmlformats.org/officeDocument/2006/relationships/image"/><Relationship Id="rId12" Target="../media/image20.svg" Type="http://schemas.openxmlformats.org/officeDocument/2006/relationships/image"/><Relationship Id="rId2" Target="../media/image54.png" Type="http://schemas.openxmlformats.org/officeDocument/2006/relationships/image"/><Relationship Id="rId3" Target="../media/image55.svg" Type="http://schemas.openxmlformats.org/officeDocument/2006/relationships/image"/><Relationship Id="rId4" Target="../media/image109.jpeg" Type="http://schemas.openxmlformats.org/officeDocument/2006/relationships/image"/><Relationship Id="rId5" Target="../media/image110.png" Type="http://schemas.openxmlformats.org/officeDocument/2006/relationships/image"/><Relationship Id="rId6" Target="../media/image111.svg" Type="http://schemas.openxmlformats.org/officeDocument/2006/relationships/image"/><Relationship Id="rId7" Target="../media/image112.png" Type="http://schemas.openxmlformats.org/officeDocument/2006/relationships/image"/><Relationship Id="rId8" Target="../media/image113.svg" Type="http://schemas.openxmlformats.org/officeDocument/2006/relationships/image"/><Relationship Id="rId9" Target="../media/image114.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3.png" Type="http://schemas.openxmlformats.org/officeDocument/2006/relationships/image"/><Relationship Id="rId11" Target="../media/image84.svg" Type="http://schemas.openxmlformats.org/officeDocument/2006/relationships/image"/><Relationship Id="rId12" Target="../media/image171.png" Type="http://schemas.openxmlformats.org/officeDocument/2006/relationships/image"/><Relationship Id="rId13" Target="../media/image17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65.png" Type="http://schemas.openxmlformats.org/officeDocument/2006/relationships/image"/><Relationship Id="rId5" Target="../media/image166.svg" Type="http://schemas.openxmlformats.org/officeDocument/2006/relationships/image"/><Relationship Id="rId6" Target="../media/image167.png" Type="http://schemas.openxmlformats.org/officeDocument/2006/relationships/image"/><Relationship Id="rId7" Target="../media/image168.svg" Type="http://schemas.openxmlformats.org/officeDocument/2006/relationships/image"/><Relationship Id="rId8" Target="../media/image169.png" Type="http://schemas.openxmlformats.org/officeDocument/2006/relationships/image"/><Relationship Id="rId9" Target="../media/image170.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9.png" Type="http://schemas.openxmlformats.org/officeDocument/2006/relationships/image"/><Relationship Id="rId11" Target="../media/image18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73.png" Type="http://schemas.openxmlformats.org/officeDocument/2006/relationships/image"/><Relationship Id="rId5" Target="../media/image174.svg" Type="http://schemas.openxmlformats.org/officeDocument/2006/relationships/image"/><Relationship Id="rId6" Target="../media/image175.png" Type="http://schemas.openxmlformats.org/officeDocument/2006/relationships/image"/><Relationship Id="rId7" Target="../media/image176.svg" Type="http://schemas.openxmlformats.org/officeDocument/2006/relationships/image"/><Relationship Id="rId8" Target="../media/image177.png" Type="http://schemas.openxmlformats.org/officeDocument/2006/relationships/image"/><Relationship Id="rId9" Target="../media/image178.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3.png" Type="http://schemas.openxmlformats.org/officeDocument/2006/relationships/image"/><Relationship Id="rId11" Target="../media/image3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29.png" Type="http://schemas.openxmlformats.org/officeDocument/2006/relationships/image"/><Relationship Id="rId7" Target="../media/image30.svg" Type="http://schemas.openxmlformats.org/officeDocument/2006/relationships/image"/><Relationship Id="rId8" Target="../media/image31.png" Type="http://schemas.openxmlformats.org/officeDocument/2006/relationships/image"/><Relationship Id="rId9" Target="../media/image32.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87.svg" Type="http://schemas.openxmlformats.org/officeDocument/2006/relationships/image"/><Relationship Id="rId11" Target="../media/image188.png" Type="http://schemas.openxmlformats.org/officeDocument/2006/relationships/image"/><Relationship Id="rId12" Target="../media/image189.svg" Type="http://schemas.openxmlformats.org/officeDocument/2006/relationships/image"/><Relationship Id="rId13" Target="../media/image190.png" Type="http://schemas.openxmlformats.org/officeDocument/2006/relationships/image"/><Relationship Id="rId14" Target="../media/image191.svg" Type="http://schemas.openxmlformats.org/officeDocument/2006/relationships/image"/><Relationship Id="rId15" Target="../media/image192.png" Type="http://schemas.openxmlformats.org/officeDocument/2006/relationships/image"/><Relationship Id="rId16" Target="../media/image193.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81.png" Type="http://schemas.openxmlformats.org/officeDocument/2006/relationships/image"/><Relationship Id="rId5" Target="../media/image182.jpeg" Type="http://schemas.openxmlformats.org/officeDocument/2006/relationships/image"/><Relationship Id="rId6" Target="../media/image183.png" Type="http://schemas.openxmlformats.org/officeDocument/2006/relationships/image"/><Relationship Id="rId7" Target="../media/image184.svg" Type="http://schemas.openxmlformats.org/officeDocument/2006/relationships/image"/><Relationship Id="rId8" Target="../media/image185.jpeg" Type="http://schemas.openxmlformats.org/officeDocument/2006/relationships/image"/><Relationship Id="rId9" Target="../media/image186.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0.svg" Type="http://schemas.openxmlformats.org/officeDocument/2006/relationships/image"/><Relationship Id="rId11" Target="../media/image201.png" Type="http://schemas.openxmlformats.org/officeDocument/2006/relationships/image"/><Relationship Id="rId12" Target="../media/image20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94.jpeg" Type="http://schemas.openxmlformats.org/officeDocument/2006/relationships/image"/><Relationship Id="rId5" Target="../media/image195.png" Type="http://schemas.openxmlformats.org/officeDocument/2006/relationships/image"/><Relationship Id="rId6" Target="../media/image196.svg" Type="http://schemas.openxmlformats.org/officeDocument/2006/relationships/image"/><Relationship Id="rId7" Target="../media/image197.png" Type="http://schemas.openxmlformats.org/officeDocument/2006/relationships/image"/><Relationship Id="rId8" Target="../media/image198.svg" Type="http://schemas.openxmlformats.org/officeDocument/2006/relationships/image"/><Relationship Id="rId9" Target="../media/image199.pn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11.svg" Type="http://schemas.openxmlformats.org/officeDocument/2006/relationships/image"/><Relationship Id="rId11" Target="../media/image212.png" Type="http://schemas.openxmlformats.org/officeDocument/2006/relationships/image"/><Relationship Id="rId12" Target="../media/image213.svg" Type="http://schemas.openxmlformats.org/officeDocument/2006/relationships/image"/><Relationship Id="rId13" Target="../media/image214.png" Type="http://schemas.openxmlformats.org/officeDocument/2006/relationships/image"/><Relationship Id="rId14" Target="../media/image215.svg" Type="http://schemas.openxmlformats.org/officeDocument/2006/relationships/image"/><Relationship Id="rId15" Target="../media/image216.png" Type="http://schemas.openxmlformats.org/officeDocument/2006/relationships/image"/><Relationship Id="rId16" Target="../media/image217.svg" Type="http://schemas.openxmlformats.org/officeDocument/2006/relationships/image"/><Relationship Id="rId17" Target="../media/image114.png" Type="http://schemas.openxmlformats.org/officeDocument/2006/relationships/image"/><Relationship Id="rId18" Target="../media/image115.svg" Type="http://schemas.openxmlformats.org/officeDocument/2006/relationships/image"/><Relationship Id="rId19" Target="../media/image218.png" Type="http://schemas.openxmlformats.org/officeDocument/2006/relationships/image"/><Relationship Id="rId2" Target="../media/image203.jpeg" Type="http://schemas.openxmlformats.org/officeDocument/2006/relationships/image"/><Relationship Id="rId20" Target="../media/image219.svg" Type="http://schemas.openxmlformats.org/officeDocument/2006/relationships/image"/><Relationship Id="rId21" Target="../media/image220.png" Type="http://schemas.openxmlformats.org/officeDocument/2006/relationships/image"/><Relationship Id="rId22" Target="../media/image221.svg" Type="http://schemas.openxmlformats.org/officeDocument/2006/relationships/image"/><Relationship Id="rId3" Target="../media/image204.jpeg" Type="http://schemas.openxmlformats.org/officeDocument/2006/relationships/image"/><Relationship Id="rId4" Target="../media/image205.png" Type="http://schemas.openxmlformats.org/officeDocument/2006/relationships/image"/><Relationship Id="rId5" Target="../media/image206.svg" Type="http://schemas.openxmlformats.org/officeDocument/2006/relationships/image"/><Relationship Id="rId6" Target="../media/image207.jpeg" Type="http://schemas.openxmlformats.org/officeDocument/2006/relationships/image"/><Relationship Id="rId7" Target="../media/image208.png" Type="http://schemas.openxmlformats.org/officeDocument/2006/relationships/image"/><Relationship Id="rId8" Target="../media/image209.svg" Type="http://schemas.openxmlformats.org/officeDocument/2006/relationships/image"/><Relationship Id="rId9" Target="../media/image210.pn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12" Target="../media/image65.png" Type="http://schemas.openxmlformats.org/officeDocument/2006/relationships/image"/><Relationship Id="rId13" Target="../media/image66.svg" Type="http://schemas.openxmlformats.org/officeDocument/2006/relationships/image"/><Relationship Id="rId14" Target="../media/image224.png" Type="http://schemas.openxmlformats.org/officeDocument/2006/relationships/image"/><Relationship Id="rId15" Target="../media/image225.svg" Type="http://schemas.openxmlformats.org/officeDocument/2006/relationships/image"/><Relationship Id="rId16" Target="../media/image33.png" Type="http://schemas.openxmlformats.org/officeDocument/2006/relationships/image"/><Relationship Id="rId17" Target="../media/image34.svg" Type="http://schemas.openxmlformats.org/officeDocument/2006/relationships/image"/><Relationship Id="rId18" Target="../media/image195.png" Type="http://schemas.openxmlformats.org/officeDocument/2006/relationships/image"/><Relationship Id="rId19" Target="../media/image196.svg" Type="http://schemas.openxmlformats.org/officeDocument/2006/relationships/image"/><Relationship Id="rId2" Target="../media/image1.png" Type="http://schemas.openxmlformats.org/officeDocument/2006/relationships/image"/><Relationship Id="rId20" Target="../media/image74.png" Type="http://schemas.openxmlformats.org/officeDocument/2006/relationships/image"/><Relationship Id="rId21" Target="../media/image75.svg" Type="http://schemas.openxmlformats.org/officeDocument/2006/relationships/image"/><Relationship Id="rId22" Target="../media/image128.png" Type="http://schemas.openxmlformats.org/officeDocument/2006/relationships/image"/><Relationship Id="rId23" Target="../media/image129.svg" Type="http://schemas.openxmlformats.org/officeDocument/2006/relationships/image"/><Relationship Id="rId24" Target="../media/image151.png" Type="http://schemas.openxmlformats.org/officeDocument/2006/relationships/image"/><Relationship Id="rId25" Target="../media/image152.svg" Type="http://schemas.openxmlformats.org/officeDocument/2006/relationships/image"/><Relationship Id="rId26" Target="../media/image118.png" Type="http://schemas.openxmlformats.org/officeDocument/2006/relationships/image"/><Relationship Id="rId27" Target="../media/image119.svg" Type="http://schemas.openxmlformats.org/officeDocument/2006/relationships/image"/><Relationship Id="rId28" Target="../media/image153.png" Type="http://schemas.openxmlformats.org/officeDocument/2006/relationships/image"/><Relationship Id="rId29" Target="../media/image154.svg" Type="http://schemas.openxmlformats.org/officeDocument/2006/relationships/image"/><Relationship Id="rId3" Target="../media/image2.svg" Type="http://schemas.openxmlformats.org/officeDocument/2006/relationships/image"/><Relationship Id="rId30" Target="../media/image83.png" Type="http://schemas.openxmlformats.org/officeDocument/2006/relationships/image"/><Relationship Id="rId31" Target="../media/image84.svg" Type="http://schemas.openxmlformats.org/officeDocument/2006/relationships/image"/><Relationship Id="rId32" Target="../media/image143.png" Type="http://schemas.openxmlformats.org/officeDocument/2006/relationships/image"/><Relationship Id="rId33" Target="../media/image144.svg" Type="http://schemas.openxmlformats.org/officeDocument/2006/relationships/image"/><Relationship Id="rId34" Target="../media/image175.png" Type="http://schemas.openxmlformats.org/officeDocument/2006/relationships/image"/><Relationship Id="rId35" Target="../media/image176.svg" Type="http://schemas.openxmlformats.org/officeDocument/2006/relationships/image"/><Relationship Id="rId36" Target="../media/image177.png" Type="http://schemas.openxmlformats.org/officeDocument/2006/relationships/image"/><Relationship Id="rId37" Target="../media/image178.svg" Type="http://schemas.openxmlformats.org/officeDocument/2006/relationships/image"/><Relationship Id="rId38" Target="../media/image192.png" Type="http://schemas.openxmlformats.org/officeDocument/2006/relationships/image"/><Relationship Id="rId39" Target="../media/image193.svg" Type="http://schemas.openxmlformats.org/officeDocument/2006/relationships/image"/><Relationship Id="rId4" Target="../media/image126.png" Type="http://schemas.openxmlformats.org/officeDocument/2006/relationships/image"/><Relationship Id="rId5" Target="../media/image127.svg" Type="http://schemas.openxmlformats.org/officeDocument/2006/relationships/image"/><Relationship Id="rId6" Target="../media/image173.png" Type="http://schemas.openxmlformats.org/officeDocument/2006/relationships/image"/><Relationship Id="rId7" Target="../media/image174.svg" Type="http://schemas.openxmlformats.org/officeDocument/2006/relationships/image"/><Relationship Id="rId8" Target="../media/image222.png" Type="http://schemas.openxmlformats.org/officeDocument/2006/relationships/image"/><Relationship Id="rId9" Target="../media/image223.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00" Target="../media/image248.png" Type="http://schemas.openxmlformats.org/officeDocument/2006/relationships/image"/><Relationship Id="rId101" Target="../media/image249.svg" Type="http://schemas.openxmlformats.org/officeDocument/2006/relationships/image"/><Relationship Id="rId102" Target="../media/image120.png" Type="http://schemas.openxmlformats.org/officeDocument/2006/relationships/image"/><Relationship Id="rId103" Target="../media/image121.svg" Type="http://schemas.openxmlformats.org/officeDocument/2006/relationships/image"/><Relationship Id="rId11" Target="../media/image4.svg" Type="http://schemas.openxmlformats.org/officeDocument/2006/relationships/image"/><Relationship Id="rId12" Target="../media/image226.png" Type="http://schemas.openxmlformats.org/officeDocument/2006/relationships/image"/><Relationship Id="rId13" Target="../media/image227.svg" Type="http://schemas.openxmlformats.org/officeDocument/2006/relationships/image"/><Relationship Id="rId14" Target="../media/image228.png" Type="http://schemas.openxmlformats.org/officeDocument/2006/relationships/image"/><Relationship Id="rId15" Target="../media/image229.svg" Type="http://schemas.openxmlformats.org/officeDocument/2006/relationships/image"/><Relationship Id="rId16" Target="../media/image230.png" Type="http://schemas.openxmlformats.org/officeDocument/2006/relationships/image"/><Relationship Id="rId17" Target="../media/image231.svg" Type="http://schemas.openxmlformats.org/officeDocument/2006/relationships/image"/><Relationship Id="rId18" Target="../media/image232.png" Type="http://schemas.openxmlformats.org/officeDocument/2006/relationships/image"/><Relationship Id="rId19" Target="../media/image233.svg" Type="http://schemas.openxmlformats.org/officeDocument/2006/relationships/image"/><Relationship Id="rId2" Target="../media/image1.png" Type="http://schemas.openxmlformats.org/officeDocument/2006/relationships/image"/><Relationship Id="rId20" Target="../media/image234.png" Type="http://schemas.openxmlformats.org/officeDocument/2006/relationships/image"/><Relationship Id="rId21" Target="../media/image235.svg" Type="http://schemas.openxmlformats.org/officeDocument/2006/relationships/image"/><Relationship Id="rId22" Target="../media/image13.png" Type="http://schemas.openxmlformats.org/officeDocument/2006/relationships/image"/><Relationship Id="rId23" Target="../media/image14.svg" Type="http://schemas.openxmlformats.org/officeDocument/2006/relationships/image"/><Relationship Id="rId24" Target="../media/image17.png" Type="http://schemas.openxmlformats.org/officeDocument/2006/relationships/image"/><Relationship Id="rId25" Target="../media/image18.svg" Type="http://schemas.openxmlformats.org/officeDocument/2006/relationships/image"/><Relationship Id="rId26" Target="../media/image70.png" Type="http://schemas.openxmlformats.org/officeDocument/2006/relationships/image"/><Relationship Id="rId27" Target="../media/image71.svg" Type="http://schemas.openxmlformats.org/officeDocument/2006/relationships/image"/><Relationship Id="rId28" Target="../media/image163.png" Type="http://schemas.openxmlformats.org/officeDocument/2006/relationships/image"/><Relationship Id="rId29" Target="../media/image164.svg" Type="http://schemas.openxmlformats.org/officeDocument/2006/relationships/image"/><Relationship Id="rId3" Target="../media/image2.svg" Type="http://schemas.openxmlformats.org/officeDocument/2006/relationships/image"/><Relationship Id="rId30" Target="../media/image7.png" Type="http://schemas.openxmlformats.org/officeDocument/2006/relationships/image"/><Relationship Id="rId31" Target="../media/image8.svg" Type="http://schemas.openxmlformats.org/officeDocument/2006/relationships/image"/><Relationship Id="rId32" Target="../media/image15.png" Type="http://schemas.openxmlformats.org/officeDocument/2006/relationships/image"/><Relationship Id="rId33" Target="../media/image16.svg" Type="http://schemas.openxmlformats.org/officeDocument/2006/relationships/image"/><Relationship Id="rId34" Target="../media/image27.png" Type="http://schemas.openxmlformats.org/officeDocument/2006/relationships/image"/><Relationship Id="rId35" Target="../media/image28.svg" Type="http://schemas.openxmlformats.org/officeDocument/2006/relationships/image"/><Relationship Id="rId36" Target="../media/image37.png" Type="http://schemas.openxmlformats.org/officeDocument/2006/relationships/image"/><Relationship Id="rId37" Target="../media/image38.svg" Type="http://schemas.openxmlformats.org/officeDocument/2006/relationships/image"/><Relationship Id="rId38" Target="../media/image236.png" Type="http://schemas.openxmlformats.org/officeDocument/2006/relationships/image"/><Relationship Id="rId39" Target="../media/image237.svg" Type="http://schemas.openxmlformats.org/officeDocument/2006/relationships/image"/><Relationship Id="rId4" Target="../media/image132.png" Type="http://schemas.openxmlformats.org/officeDocument/2006/relationships/image"/><Relationship Id="rId40" Target="../media/image59.png" Type="http://schemas.openxmlformats.org/officeDocument/2006/relationships/image"/><Relationship Id="rId41" Target="../media/image60.svg" Type="http://schemas.openxmlformats.org/officeDocument/2006/relationships/image"/><Relationship Id="rId42" Target="../media/image61.png" Type="http://schemas.openxmlformats.org/officeDocument/2006/relationships/image"/><Relationship Id="rId43" Target="../media/image62.svg" Type="http://schemas.openxmlformats.org/officeDocument/2006/relationships/image"/><Relationship Id="rId44" Target="../media/image63.png" Type="http://schemas.openxmlformats.org/officeDocument/2006/relationships/image"/><Relationship Id="rId45" Target="../media/image64.svg" Type="http://schemas.openxmlformats.org/officeDocument/2006/relationships/image"/><Relationship Id="rId46" Target="../media/image85.png" Type="http://schemas.openxmlformats.org/officeDocument/2006/relationships/image"/><Relationship Id="rId47" Target="../media/image86.svg" Type="http://schemas.openxmlformats.org/officeDocument/2006/relationships/image"/><Relationship Id="rId48" Target="../media/image93.png" Type="http://schemas.openxmlformats.org/officeDocument/2006/relationships/image"/><Relationship Id="rId49" Target="../media/image94.svg" Type="http://schemas.openxmlformats.org/officeDocument/2006/relationships/image"/><Relationship Id="rId5" Target="../media/image133.svg" Type="http://schemas.openxmlformats.org/officeDocument/2006/relationships/image"/><Relationship Id="rId50" Target="../media/image238.png" Type="http://schemas.openxmlformats.org/officeDocument/2006/relationships/image"/><Relationship Id="rId51" Target="../media/image239.svg" Type="http://schemas.openxmlformats.org/officeDocument/2006/relationships/image"/><Relationship Id="rId52" Target="../media/image124.png" Type="http://schemas.openxmlformats.org/officeDocument/2006/relationships/image"/><Relationship Id="rId53" Target="../media/image125.svg" Type="http://schemas.openxmlformats.org/officeDocument/2006/relationships/image"/><Relationship Id="rId54" Target="../media/image135.png" Type="http://schemas.openxmlformats.org/officeDocument/2006/relationships/image"/><Relationship Id="rId55" Target="../media/image136.svg" Type="http://schemas.openxmlformats.org/officeDocument/2006/relationships/image"/><Relationship Id="rId56" Target="../media/image139.png" Type="http://schemas.openxmlformats.org/officeDocument/2006/relationships/image"/><Relationship Id="rId57" Target="../media/image140.svg" Type="http://schemas.openxmlformats.org/officeDocument/2006/relationships/image"/><Relationship Id="rId58" Target="../media/image155.png" Type="http://schemas.openxmlformats.org/officeDocument/2006/relationships/image"/><Relationship Id="rId59" Target="../media/image156.svg" Type="http://schemas.openxmlformats.org/officeDocument/2006/relationships/image"/><Relationship Id="rId6" Target="../media/image159.png" Type="http://schemas.openxmlformats.org/officeDocument/2006/relationships/image"/><Relationship Id="rId60" Target="../media/image157.png" Type="http://schemas.openxmlformats.org/officeDocument/2006/relationships/image"/><Relationship Id="rId61" Target="../media/image158.svg" Type="http://schemas.openxmlformats.org/officeDocument/2006/relationships/image"/><Relationship Id="rId62" Target="../media/image167.png" Type="http://schemas.openxmlformats.org/officeDocument/2006/relationships/image"/><Relationship Id="rId63" Target="../media/image168.svg" Type="http://schemas.openxmlformats.org/officeDocument/2006/relationships/image"/><Relationship Id="rId64" Target="../media/image183.png" Type="http://schemas.openxmlformats.org/officeDocument/2006/relationships/image"/><Relationship Id="rId65" Target="../media/image184.svg" Type="http://schemas.openxmlformats.org/officeDocument/2006/relationships/image"/><Relationship Id="rId66" Target="../media/image199.png" Type="http://schemas.openxmlformats.org/officeDocument/2006/relationships/image"/><Relationship Id="rId67" Target="../media/image200.svg" Type="http://schemas.openxmlformats.org/officeDocument/2006/relationships/image"/><Relationship Id="rId68" Target="../media/image210.png" Type="http://schemas.openxmlformats.org/officeDocument/2006/relationships/image"/><Relationship Id="rId69" Target="../media/image211.svg" Type="http://schemas.openxmlformats.org/officeDocument/2006/relationships/image"/><Relationship Id="rId7" Target="../media/image160.svg" Type="http://schemas.openxmlformats.org/officeDocument/2006/relationships/image"/><Relationship Id="rId70" Target="../media/image240.png" Type="http://schemas.openxmlformats.org/officeDocument/2006/relationships/image"/><Relationship Id="rId71" Target="../media/image241.svg" Type="http://schemas.openxmlformats.org/officeDocument/2006/relationships/image"/><Relationship Id="rId72" Target="../media/image242.png" Type="http://schemas.openxmlformats.org/officeDocument/2006/relationships/image"/><Relationship Id="rId73" Target="../media/image243.svg" Type="http://schemas.openxmlformats.org/officeDocument/2006/relationships/image"/><Relationship Id="rId74" Target="../media/image244.png" Type="http://schemas.openxmlformats.org/officeDocument/2006/relationships/image"/><Relationship Id="rId75" Target="../media/image245.svg" Type="http://schemas.openxmlformats.org/officeDocument/2006/relationships/image"/><Relationship Id="rId76" Target="../media/image147.png" Type="http://schemas.openxmlformats.org/officeDocument/2006/relationships/image"/><Relationship Id="rId77" Target="../media/image148.svg" Type="http://schemas.openxmlformats.org/officeDocument/2006/relationships/image"/><Relationship Id="rId78" Target="../media/image107.png" Type="http://schemas.openxmlformats.org/officeDocument/2006/relationships/image"/><Relationship Id="rId79" Target="../media/image108.svg" Type="http://schemas.openxmlformats.org/officeDocument/2006/relationships/image"/><Relationship Id="rId8" Target="../media/image197.png" Type="http://schemas.openxmlformats.org/officeDocument/2006/relationships/image"/><Relationship Id="rId80" Target="../media/image76.png" Type="http://schemas.openxmlformats.org/officeDocument/2006/relationships/image"/><Relationship Id="rId81" Target="../media/image77.svg" Type="http://schemas.openxmlformats.org/officeDocument/2006/relationships/image"/><Relationship Id="rId82" Target="../media/image81.png" Type="http://schemas.openxmlformats.org/officeDocument/2006/relationships/image"/><Relationship Id="rId83" Target="../media/image82.svg" Type="http://schemas.openxmlformats.org/officeDocument/2006/relationships/image"/><Relationship Id="rId84" Target="../media/image89.png" Type="http://schemas.openxmlformats.org/officeDocument/2006/relationships/image"/><Relationship Id="rId85" Target="../media/image90.svg" Type="http://schemas.openxmlformats.org/officeDocument/2006/relationships/image"/><Relationship Id="rId86" Target="../media/image186.png" Type="http://schemas.openxmlformats.org/officeDocument/2006/relationships/image"/><Relationship Id="rId87" Target="../media/image187.svg" Type="http://schemas.openxmlformats.org/officeDocument/2006/relationships/image"/><Relationship Id="rId88" Target="../media/image246.png" Type="http://schemas.openxmlformats.org/officeDocument/2006/relationships/image"/><Relationship Id="rId89" Target="../media/image247.svg" Type="http://schemas.openxmlformats.org/officeDocument/2006/relationships/image"/><Relationship Id="rId9" Target="../media/image198.svg" Type="http://schemas.openxmlformats.org/officeDocument/2006/relationships/image"/><Relationship Id="rId90" Target="../media/image29.png" Type="http://schemas.openxmlformats.org/officeDocument/2006/relationships/image"/><Relationship Id="rId91" Target="../media/image30.svg" Type="http://schemas.openxmlformats.org/officeDocument/2006/relationships/image"/><Relationship Id="rId92" Target="../media/image105.png" Type="http://schemas.openxmlformats.org/officeDocument/2006/relationships/image"/><Relationship Id="rId93" Target="../media/image106.svg" Type="http://schemas.openxmlformats.org/officeDocument/2006/relationships/image"/><Relationship Id="rId94" Target="../media/image130.png" Type="http://schemas.openxmlformats.org/officeDocument/2006/relationships/image"/><Relationship Id="rId95" Target="../media/image131.svg" Type="http://schemas.openxmlformats.org/officeDocument/2006/relationships/image"/><Relationship Id="rId96" Target="../media/image137.png" Type="http://schemas.openxmlformats.org/officeDocument/2006/relationships/image"/><Relationship Id="rId97" Target="../media/image138.svg" Type="http://schemas.openxmlformats.org/officeDocument/2006/relationships/image"/><Relationship Id="rId98" Target="../media/image169.png" Type="http://schemas.openxmlformats.org/officeDocument/2006/relationships/image"/><Relationship Id="rId99" Target="../media/image170.sv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79.png" Type="http://schemas.openxmlformats.org/officeDocument/2006/relationships/image"/><Relationship Id="rId15" Target="../media/image80.svg" Type="http://schemas.openxmlformats.org/officeDocument/2006/relationships/image"/><Relationship Id="rId16" Target="../media/image190.png" Type="http://schemas.openxmlformats.org/officeDocument/2006/relationships/image"/><Relationship Id="rId17" Target="../media/image191.svg" Type="http://schemas.openxmlformats.org/officeDocument/2006/relationships/image"/><Relationship Id="rId18" Target="../media/image19.png" Type="http://schemas.openxmlformats.org/officeDocument/2006/relationships/image"/><Relationship Id="rId19" Target="../media/image20.svg" Type="http://schemas.openxmlformats.org/officeDocument/2006/relationships/image"/><Relationship Id="rId2" Target="../media/image1.png" Type="http://schemas.openxmlformats.org/officeDocument/2006/relationships/image"/><Relationship Id="rId20" Target="../media/image188.png" Type="http://schemas.openxmlformats.org/officeDocument/2006/relationships/image"/><Relationship Id="rId21" Target="../media/image189.svg" Type="http://schemas.openxmlformats.org/officeDocument/2006/relationships/image"/><Relationship Id="rId22" Target="../media/image252.png" Type="http://schemas.openxmlformats.org/officeDocument/2006/relationships/image"/><Relationship Id="rId23" Target="../media/image253.svg" Type="http://schemas.openxmlformats.org/officeDocument/2006/relationships/image"/><Relationship Id="rId24" Target="../media/image201.png" Type="http://schemas.openxmlformats.org/officeDocument/2006/relationships/image"/><Relationship Id="rId25" Target="../media/image202.svg" Type="http://schemas.openxmlformats.org/officeDocument/2006/relationships/image"/><Relationship Id="rId26" Target="../media/image171.png" Type="http://schemas.openxmlformats.org/officeDocument/2006/relationships/image"/><Relationship Id="rId27" Target="../media/image172.svg" Type="http://schemas.openxmlformats.org/officeDocument/2006/relationships/image"/><Relationship Id="rId28" Target="../media/image21.png" Type="http://schemas.openxmlformats.org/officeDocument/2006/relationships/image"/><Relationship Id="rId29" Target="../media/image22.svg" Type="http://schemas.openxmlformats.org/officeDocument/2006/relationships/image"/><Relationship Id="rId3" Target="../media/image2.svg" Type="http://schemas.openxmlformats.org/officeDocument/2006/relationships/image"/><Relationship Id="rId30" Target="../media/image254.png" Type="http://schemas.openxmlformats.org/officeDocument/2006/relationships/image"/><Relationship Id="rId31" Target="../media/image255.svg" Type="http://schemas.openxmlformats.org/officeDocument/2006/relationships/image"/><Relationship Id="rId32" Target="../media/image165.png" Type="http://schemas.openxmlformats.org/officeDocument/2006/relationships/image"/><Relationship Id="rId33" Target="../media/image166.svg" Type="http://schemas.openxmlformats.org/officeDocument/2006/relationships/image"/><Relationship Id="rId34" Target="../media/image97.png" Type="http://schemas.openxmlformats.org/officeDocument/2006/relationships/image"/><Relationship Id="rId35" Target="../media/image98.svg" Type="http://schemas.openxmlformats.org/officeDocument/2006/relationships/image"/><Relationship Id="rId36" Target="../media/image212.png" Type="http://schemas.openxmlformats.org/officeDocument/2006/relationships/image"/><Relationship Id="rId37" Target="../media/image213.svg" Type="http://schemas.openxmlformats.org/officeDocument/2006/relationships/image"/><Relationship Id="rId38" Target="../media/image116.png" Type="http://schemas.openxmlformats.org/officeDocument/2006/relationships/image"/><Relationship Id="rId39" Target="../media/image117.svg" Type="http://schemas.openxmlformats.org/officeDocument/2006/relationships/image"/><Relationship Id="rId4" Target="../media/image25.png" Type="http://schemas.openxmlformats.org/officeDocument/2006/relationships/image"/><Relationship Id="rId40" Target="../media/image87.png" Type="http://schemas.openxmlformats.org/officeDocument/2006/relationships/image"/><Relationship Id="rId41" Target="../media/image88.svg" Type="http://schemas.openxmlformats.org/officeDocument/2006/relationships/image"/><Relationship Id="rId42" Target="../media/image43.png" Type="http://schemas.openxmlformats.org/officeDocument/2006/relationships/image"/><Relationship Id="rId43" Target="../media/image44.svg" Type="http://schemas.openxmlformats.org/officeDocument/2006/relationships/image"/><Relationship Id="rId44" Target="../media/image9.png" Type="http://schemas.openxmlformats.org/officeDocument/2006/relationships/image"/><Relationship Id="rId45" Target="../media/image10.svg" Type="http://schemas.openxmlformats.org/officeDocument/2006/relationships/image"/><Relationship Id="rId46" Target="../media/image50.png" Type="http://schemas.openxmlformats.org/officeDocument/2006/relationships/image"/><Relationship Id="rId47" Target="../media/image51.svg" Type="http://schemas.openxmlformats.org/officeDocument/2006/relationships/image"/><Relationship Id="rId48" Target="../media/image52.png" Type="http://schemas.openxmlformats.org/officeDocument/2006/relationships/image"/><Relationship Id="rId49" Target="../media/image53.svg" Type="http://schemas.openxmlformats.org/officeDocument/2006/relationships/image"/><Relationship Id="rId5" Target="../media/image26.svg" Type="http://schemas.openxmlformats.org/officeDocument/2006/relationships/image"/><Relationship Id="rId50" Target="../media/image122.png" Type="http://schemas.openxmlformats.org/officeDocument/2006/relationships/image"/><Relationship Id="rId51" Target="../media/image123.svg" Type="http://schemas.openxmlformats.org/officeDocument/2006/relationships/image"/><Relationship Id="rId52" Target="../media/image31.png" Type="http://schemas.openxmlformats.org/officeDocument/2006/relationships/image"/><Relationship Id="rId53" Target="../media/image32.svg" Type="http://schemas.openxmlformats.org/officeDocument/2006/relationships/image"/><Relationship Id="rId54" Target="../media/image39.png" Type="http://schemas.openxmlformats.org/officeDocument/2006/relationships/image"/><Relationship Id="rId55" Target="../media/image40.svg" Type="http://schemas.openxmlformats.org/officeDocument/2006/relationships/image"/><Relationship Id="rId56" Target="../media/image145.png" Type="http://schemas.openxmlformats.org/officeDocument/2006/relationships/image"/><Relationship Id="rId57" Target="../media/image146.svg" Type="http://schemas.openxmlformats.org/officeDocument/2006/relationships/image"/><Relationship Id="rId58" Target="../media/image35.png" Type="http://schemas.openxmlformats.org/officeDocument/2006/relationships/image"/><Relationship Id="rId59" Target="../media/image36.svg" Type="http://schemas.openxmlformats.org/officeDocument/2006/relationships/image"/><Relationship Id="rId6" Target="../media/image250.png" Type="http://schemas.openxmlformats.org/officeDocument/2006/relationships/image"/><Relationship Id="rId60" Target="../media/image161.png" Type="http://schemas.openxmlformats.org/officeDocument/2006/relationships/image"/><Relationship Id="rId61" Target="../media/image162.svg" Type="http://schemas.openxmlformats.org/officeDocument/2006/relationships/image"/><Relationship Id="rId62" Target="../media/image41.png" Type="http://schemas.openxmlformats.org/officeDocument/2006/relationships/image"/><Relationship Id="rId63" Target="../media/image42.svg" Type="http://schemas.openxmlformats.org/officeDocument/2006/relationships/image"/><Relationship Id="rId64" Target="../media/image256.png" Type="http://schemas.openxmlformats.org/officeDocument/2006/relationships/image"/><Relationship Id="rId65" Target="../media/image257.svg" Type="http://schemas.openxmlformats.org/officeDocument/2006/relationships/image"/><Relationship Id="rId66" Target="../media/image95.png" Type="http://schemas.openxmlformats.org/officeDocument/2006/relationships/image"/><Relationship Id="rId67" Target="../media/image96.svg" Type="http://schemas.openxmlformats.org/officeDocument/2006/relationships/image"/><Relationship Id="rId68" Target="../media/image179.png" Type="http://schemas.openxmlformats.org/officeDocument/2006/relationships/image"/><Relationship Id="rId69" Target="../media/image180.svg" Type="http://schemas.openxmlformats.org/officeDocument/2006/relationships/image"/><Relationship Id="rId7" Target="../media/image251.svg" Type="http://schemas.openxmlformats.org/officeDocument/2006/relationships/image"/><Relationship Id="rId70" Target="../media/image141.png" Type="http://schemas.openxmlformats.org/officeDocument/2006/relationships/image"/><Relationship Id="rId71" Target="../media/image142.svg" Type="http://schemas.openxmlformats.org/officeDocument/2006/relationships/image"/><Relationship Id="rId72" Target="../media/image149.png" Type="http://schemas.openxmlformats.org/officeDocument/2006/relationships/image"/><Relationship Id="rId73" Target="../media/image150.svg" Type="http://schemas.openxmlformats.org/officeDocument/2006/relationships/image"/><Relationship Id="rId74" Target="../media/image258.png" Type="http://schemas.openxmlformats.org/officeDocument/2006/relationships/image"/><Relationship Id="rId75" Target="../media/image259.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64.svg" Type="http://schemas.openxmlformats.org/officeDocument/2006/relationships/image"/><Relationship Id="rId11" Target="../media/image256.png" Type="http://schemas.openxmlformats.org/officeDocument/2006/relationships/image"/><Relationship Id="rId12" Target="../media/image257.svg" Type="http://schemas.openxmlformats.org/officeDocument/2006/relationships/image"/><Relationship Id="rId13" Target="../media/image244.png" Type="http://schemas.openxmlformats.org/officeDocument/2006/relationships/image"/><Relationship Id="rId14" Target="../media/image245.svg" Type="http://schemas.openxmlformats.org/officeDocument/2006/relationships/image"/><Relationship Id="rId15" Target="../media/image248.png" Type="http://schemas.openxmlformats.org/officeDocument/2006/relationships/image"/><Relationship Id="rId16" Target="../media/image249.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222.png" Type="http://schemas.openxmlformats.org/officeDocument/2006/relationships/image"/><Relationship Id="rId5" Target="../media/image223.svg" Type="http://schemas.openxmlformats.org/officeDocument/2006/relationships/image"/><Relationship Id="rId6" Target="../media/image260.png" Type="http://schemas.openxmlformats.org/officeDocument/2006/relationships/image"/><Relationship Id="rId7" Target="../media/image261.svg" Type="http://schemas.openxmlformats.org/officeDocument/2006/relationships/image"/><Relationship Id="rId8" Target="../media/image262.jpeg" Type="http://schemas.openxmlformats.org/officeDocument/2006/relationships/image"/><Relationship Id="rId9" Target="../media/image263.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3.png" Type="http://schemas.openxmlformats.org/officeDocument/2006/relationships/image"/><Relationship Id="rId13" Target="../media/image4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37.png" Type="http://schemas.openxmlformats.org/officeDocument/2006/relationships/image"/><Relationship Id="rId7" Target="../media/image38.svg" Type="http://schemas.openxmlformats.org/officeDocument/2006/relationships/image"/><Relationship Id="rId8" Target="../media/image39.png" Type="http://schemas.openxmlformats.org/officeDocument/2006/relationships/image"/><Relationship Id="rId9" Target="../media/image40.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svg" Type="http://schemas.openxmlformats.org/officeDocument/2006/relationships/image"/><Relationship Id="rId11" Target="../media/image52.png" Type="http://schemas.openxmlformats.org/officeDocument/2006/relationships/image"/><Relationship Id="rId12" Target="../media/image53.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5.jpeg" Type="http://schemas.openxmlformats.org/officeDocument/2006/relationships/image"/><Relationship Id="rId5" Target="../media/image46.png" Type="http://schemas.openxmlformats.org/officeDocument/2006/relationships/image"/><Relationship Id="rId6" Target="../media/image47.svg" Type="http://schemas.openxmlformats.org/officeDocument/2006/relationships/image"/><Relationship Id="rId7" Target="../media/image48.png" Type="http://schemas.openxmlformats.org/officeDocument/2006/relationships/image"/><Relationship Id="rId8" Target="../media/image49.svg" Type="http://schemas.openxmlformats.org/officeDocument/2006/relationships/image"/><Relationship Id="rId9" Target="../media/image50.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 Id="rId3" Target="../media/image55.svg" Type="http://schemas.openxmlformats.org/officeDocument/2006/relationships/image"/><Relationship Id="rId4" Target="../media/image56.jpeg" Type="http://schemas.openxmlformats.org/officeDocument/2006/relationships/image"/><Relationship Id="rId5" Target="../media/image57.png" Type="http://schemas.openxmlformats.org/officeDocument/2006/relationships/image"/><Relationship Id="rId6" Target="../media/image58.svg" Type="http://schemas.openxmlformats.org/officeDocument/2006/relationships/image"/><Relationship Id="rId7" Target="../media/image59.png" Type="http://schemas.openxmlformats.org/officeDocument/2006/relationships/image"/><Relationship Id="rId8" Target="../media/image60.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7.png" Type="http://schemas.openxmlformats.org/officeDocument/2006/relationships/image"/><Relationship Id="rId11" Target="../media/image68.png" Type="http://schemas.openxmlformats.org/officeDocument/2006/relationships/image"/><Relationship Id="rId12" Target="../media/image69.png" Type="http://schemas.openxmlformats.org/officeDocument/2006/relationships/image"/><Relationship Id="rId13" Target="../media/image70.png" Type="http://schemas.openxmlformats.org/officeDocument/2006/relationships/image"/><Relationship Id="rId14" Target="../media/image7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63.png" Type="http://schemas.openxmlformats.org/officeDocument/2006/relationships/image"/><Relationship Id="rId7" Target="../media/image64.svg" Type="http://schemas.openxmlformats.org/officeDocument/2006/relationships/image"/><Relationship Id="rId8" Target="../media/image65.png" Type="http://schemas.openxmlformats.org/officeDocument/2006/relationships/image"/><Relationship Id="rId9" Target="../media/image66.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11" Target="../media/image22.svg" Type="http://schemas.openxmlformats.org/officeDocument/2006/relationships/image"/><Relationship Id="rId12" Target="../media/image25.png" Type="http://schemas.openxmlformats.org/officeDocument/2006/relationships/image"/><Relationship Id="rId13" Target="../media/image2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72.png" Type="http://schemas.openxmlformats.org/officeDocument/2006/relationships/image"/><Relationship Id="rId5" Target="../media/image73.svg" Type="http://schemas.openxmlformats.org/officeDocument/2006/relationships/image"/><Relationship Id="rId6" Target="../media/image74.png" Type="http://schemas.openxmlformats.org/officeDocument/2006/relationships/image"/><Relationship Id="rId7" Target="../media/image75.svg" Type="http://schemas.openxmlformats.org/officeDocument/2006/relationships/image"/><Relationship Id="rId8" Target="../media/image76.png" Type="http://schemas.openxmlformats.org/officeDocument/2006/relationships/image"/><Relationship Id="rId9" Target="../media/image77.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4.svg" Type="http://schemas.openxmlformats.org/officeDocument/2006/relationships/image"/><Relationship Id="rId11" Target="../media/image85.png" Type="http://schemas.openxmlformats.org/officeDocument/2006/relationships/image"/><Relationship Id="rId12" Target="../media/image86.svg" Type="http://schemas.openxmlformats.org/officeDocument/2006/relationships/image"/><Relationship Id="rId13" Target="../media/image87.png" Type="http://schemas.openxmlformats.org/officeDocument/2006/relationships/image"/><Relationship Id="rId14" Target="../media/image8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78.jpeg" Type="http://schemas.openxmlformats.org/officeDocument/2006/relationships/image"/><Relationship Id="rId5" Target="../media/image79.png" Type="http://schemas.openxmlformats.org/officeDocument/2006/relationships/image"/><Relationship Id="rId6" Target="../media/image80.svg" Type="http://schemas.openxmlformats.org/officeDocument/2006/relationships/image"/><Relationship Id="rId7" Target="../media/image81.png" Type="http://schemas.openxmlformats.org/officeDocument/2006/relationships/image"/><Relationship Id="rId8" Target="../media/image82.svg" Type="http://schemas.openxmlformats.org/officeDocument/2006/relationships/image"/><Relationship Id="rId9" Target="../media/image83.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5.png" Type="http://schemas.openxmlformats.org/officeDocument/2006/relationships/image"/><Relationship Id="rId11" Target="../media/image96.svg" Type="http://schemas.openxmlformats.org/officeDocument/2006/relationships/image"/><Relationship Id="rId12" Target="../media/image97.png" Type="http://schemas.openxmlformats.org/officeDocument/2006/relationships/image"/><Relationship Id="rId13" Target="../media/image9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89.png" Type="http://schemas.openxmlformats.org/officeDocument/2006/relationships/image"/><Relationship Id="rId5" Target="../media/image90.svg" Type="http://schemas.openxmlformats.org/officeDocument/2006/relationships/image"/><Relationship Id="rId6" Target="../media/image91.png" Type="http://schemas.openxmlformats.org/officeDocument/2006/relationships/image"/><Relationship Id="rId7" Target="../media/image92.svg" Type="http://schemas.openxmlformats.org/officeDocument/2006/relationships/image"/><Relationship Id="rId8" Target="../media/image93.png" Type="http://schemas.openxmlformats.org/officeDocument/2006/relationships/image"/><Relationship Id="rId9" Target="../media/image9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5893376" y="7108972"/>
            <a:ext cx="6501247" cy="709227"/>
          </a:xfrm>
          <a:custGeom>
            <a:avLst/>
            <a:gdLst/>
            <a:ahLst/>
            <a:cxnLst/>
            <a:rect r="r" b="b" t="t" l="l"/>
            <a:pathLst>
              <a:path h="709227" w="6501247">
                <a:moveTo>
                  <a:pt x="0" y="0"/>
                </a:moveTo>
                <a:lnTo>
                  <a:pt x="6501248" y="0"/>
                </a:lnTo>
                <a:lnTo>
                  <a:pt x="6501248" y="709227"/>
                </a:lnTo>
                <a:lnTo>
                  <a:pt x="0" y="70922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false" rot="0">
            <a:off x="5893376" y="8064498"/>
            <a:ext cx="6501247" cy="709227"/>
          </a:xfrm>
          <a:custGeom>
            <a:avLst/>
            <a:gdLst/>
            <a:ahLst/>
            <a:cxnLst/>
            <a:rect r="r" b="b" t="t" l="l"/>
            <a:pathLst>
              <a:path h="709227" w="6501247">
                <a:moveTo>
                  <a:pt x="6501248" y="0"/>
                </a:moveTo>
                <a:lnTo>
                  <a:pt x="0" y="0"/>
                </a:lnTo>
                <a:lnTo>
                  <a:pt x="0" y="709227"/>
                </a:lnTo>
                <a:lnTo>
                  <a:pt x="6501248" y="709227"/>
                </a:lnTo>
                <a:lnTo>
                  <a:pt x="6501248"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20634" y="3962882"/>
            <a:ext cx="12601968" cy="2362869"/>
          </a:xfrm>
          <a:custGeom>
            <a:avLst/>
            <a:gdLst/>
            <a:ahLst/>
            <a:cxnLst/>
            <a:rect r="r" b="b" t="t" l="l"/>
            <a:pathLst>
              <a:path h="2362869" w="12601968">
                <a:moveTo>
                  <a:pt x="0" y="0"/>
                </a:moveTo>
                <a:lnTo>
                  <a:pt x="12601968" y="0"/>
                </a:lnTo>
                <a:lnTo>
                  <a:pt x="12601968" y="2362869"/>
                </a:lnTo>
                <a:lnTo>
                  <a:pt x="0" y="23628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4581561" y="3962882"/>
            <a:ext cx="12601968" cy="2362869"/>
          </a:xfrm>
          <a:custGeom>
            <a:avLst/>
            <a:gdLst/>
            <a:ahLst/>
            <a:cxnLst/>
            <a:rect r="r" b="b" t="t" l="l"/>
            <a:pathLst>
              <a:path h="2362869" w="12601968">
                <a:moveTo>
                  <a:pt x="0" y="0"/>
                </a:moveTo>
                <a:lnTo>
                  <a:pt x="12601968" y="0"/>
                </a:lnTo>
                <a:lnTo>
                  <a:pt x="12601968" y="2362869"/>
                </a:lnTo>
                <a:lnTo>
                  <a:pt x="0" y="23628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5400000">
            <a:off x="12928161" y="597937"/>
            <a:ext cx="2039463" cy="2636077"/>
          </a:xfrm>
          <a:custGeom>
            <a:avLst/>
            <a:gdLst/>
            <a:ahLst/>
            <a:cxnLst/>
            <a:rect r="r" b="b" t="t" l="l"/>
            <a:pathLst>
              <a:path h="2636077" w="2039463">
                <a:moveTo>
                  <a:pt x="0" y="0"/>
                </a:moveTo>
                <a:lnTo>
                  <a:pt x="2039463" y="0"/>
                </a:lnTo>
                <a:lnTo>
                  <a:pt x="2039463" y="2636076"/>
                </a:lnTo>
                <a:lnTo>
                  <a:pt x="0" y="263607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true" flipV="false" rot="-300074">
            <a:off x="-402604" y="-720946"/>
            <a:ext cx="4934898" cy="3499291"/>
          </a:xfrm>
          <a:custGeom>
            <a:avLst/>
            <a:gdLst/>
            <a:ahLst/>
            <a:cxnLst/>
            <a:rect r="r" b="b" t="t" l="l"/>
            <a:pathLst>
              <a:path h="3499291" w="4934898">
                <a:moveTo>
                  <a:pt x="4934898" y="0"/>
                </a:moveTo>
                <a:lnTo>
                  <a:pt x="0" y="0"/>
                </a:lnTo>
                <a:lnTo>
                  <a:pt x="0" y="3499292"/>
                </a:lnTo>
                <a:lnTo>
                  <a:pt x="4934898" y="3499292"/>
                </a:lnTo>
                <a:lnTo>
                  <a:pt x="4934898"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355494" y="7932842"/>
            <a:ext cx="3886856" cy="2786314"/>
          </a:xfrm>
          <a:custGeom>
            <a:avLst/>
            <a:gdLst/>
            <a:ahLst/>
            <a:cxnLst/>
            <a:rect r="r" b="b" t="t" l="l"/>
            <a:pathLst>
              <a:path h="2786314" w="3886856">
                <a:moveTo>
                  <a:pt x="0" y="0"/>
                </a:moveTo>
                <a:lnTo>
                  <a:pt x="3886856" y="0"/>
                </a:lnTo>
                <a:lnTo>
                  <a:pt x="3886856" y="2786314"/>
                </a:lnTo>
                <a:lnTo>
                  <a:pt x="0" y="278631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8593956" y="2604075"/>
            <a:ext cx="1100088" cy="772812"/>
          </a:xfrm>
          <a:custGeom>
            <a:avLst/>
            <a:gdLst/>
            <a:ahLst/>
            <a:cxnLst/>
            <a:rect r="r" b="b" t="t" l="l"/>
            <a:pathLst>
              <a:path h="772812" w="1100088">
                <a:moveTo>
                  <a:pt x="0" y="0"/>
                </a:moveTo>
                <a:lnTo>
                  <a:pt x="1100088" y="0"/>
                </a:lnTo>
                <a:lnTo>
                  <a:pt x="1100088" y="772812"/>
                </a:lnTo>
                <a:lnTo>
                  <a:pt x="0" y="77281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3" id="13"/>
          <p:cNvSpPr/>
          <p:nvPr/>
        </p:nvSpPr>
        <p:spPr>
          <a:xfrm flipH="false" flipV="false" rot="-718221">
            <a:off x="844191" y="5561741"/>
            <a:ext cx="1650812" cy="2175593"/>
          </a:xfrm>
          <a:custGeom>
            <a:avLst/>
            <a:gdLst/>
            <a:ahLst/>
            <a:cxnLst/>
            <a:rect r="r" b="b" t="t" l="l"/>
            <a:pathLst>
              <a:path h="2175593" w="1650812">
                <a:moveTo>
                  <a:pt x="0" y="0"/>
                </a:moveTo>
                <a:lnTo>
                  <a:pt x="1650812" y="0"/>
                </a:lnTo>
                <a:lnTo>
                  <a:pt x="1650812" y="2175593"/>
                </a:lnTo>
                <a:lnTo>
                  <a:pt x="0" y="217559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15333694" y="3141640"/>
            <a:ext cx="1842559" cy="1372706"/>
          </a:xfrm>
          <a:custGeom>
            <a:avLst/>
            <a:gdLst/>
            <a:ahLst/>
            <a:cxnLst/>
            <a:rect r="r" b="b" t="t" l="l"/>
            <a:pathLst>
              <a:path h="1372706" w="1842559">
                <a:moveTo>
                  <a:pt x="0" y="0"/>
                </a:moveTo>
                <a:lnTo>
                  <a:pt x="1842559" y="0"/>
                </a:lnTo>
                <a:lnTo>
                  <a:pt x="1842559" y="1372706"/>
                </a:lnTo>
                <a:lnTo>
                  <a:pt x="0" y="137270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5" id="15"/>
          <p:cNvSpPr/>
          <p:nvPr/>
        </p:nvSpPr>
        <p:spPr>
          <a:xfrm flipH="false" flipV="false" rot="0">
            <a:off x="15942239" y="907579"/>
            <a:ext cx="1709512" cy="2057400"/>
          </a:xfrm>
          <a:custGeom>
            <a:avLst/>
            <a:gdLst/>
            <a:ahLst/>
            <a:cxnLst/>
            <a:rect r="r" b="b" t="t" l="l"/>
            <a:pathLst>
              <a:path h="2057400" w="1709512">
                <a:moveTo>
                  <a:pt x="0" y="0"/>
                </a:moveTo>
                <a:lnTo>
                  <a:pt x="1709513" y="0"/>
                </a:lnTo>
                <a:lnTo>
                  <a:pt x="1709513" y="2057400"/>
                </a:lnTo>
                <a:lnTo>
                  <a:pt x="0" y="20574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4865435">
            <a:off x="2845556" y="898877"/>
            <a:ext cx="1749369" cy="2585120"/>
          </a:xfrm>
          <a:custGeom>
            <a:avLst/>
            <a:gdLst/>
            <a:ahLst/>
            <a:cxnLst/>
            <a:rect r="r" b="b" t="t" l="l"/>
            <a:pathLst>
              <a:path h="2585120" w="1749369">
                <a:moveTo>
                  <a:pt x="0" y="0"/>
                </a:moveTo>
                <a:lnTo>
                  <a:pt x="1749369" y="0"/>
                </a:lnTo>
                <a:lnTo>
                  <a:pt x="1749369" y="2585121"/>
                </a:lnTo>
                <a:lnTo>
                  <a:pt x="0" y="2585121"/>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424774">
            <a:off x="13876281" y="5876961"/>
            <a:ext cx="1791439" cy="4565574"/>
          </a:xfrm>
          <a:custGeom>
            <a:avLst/>
            <a:gdLst/>
            <a:ahLst/>
            <a:cxnLst/>
            <a:rect r="r" b="b" t="t" l="l"/>
            <a:pathLst>
              <a:path h="4565574" w="1791439">
                <a:moveTo>
                  <a:pt x="0" y="0"/>
                </a:moveTo>
                <a:lnTo>
                  <a:pt x="1791439" y="0"/>
                </a:lnTo>
                <a:lnTo>
                  <a:pt x="1791439" y="4565574"/>
                </a:lnTo>
                <a:lnTo>
                  <a:pt x="0" y="4565574"/>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TextBox 18" id="18"/>
          <p:cNvSpPr txBox="true"/>
          <p:nvPr/>
        </p:nvSpPr>
        <p:spPr>
          <a:xfrm rot="0">
            <a:off x="1713011" y="3727549"/>
            <a:ext cx="14878141" cy="2277212"/>
          </a:xfrm>
          <a:prstGeom prst="rect">
            <a:avLst/>
          </a:prstGeom>
        </p:spPr>
        <p:txBody>
          <a:bodyPr anchor="t" rtlCol="false" tIns="0" lIns="0" bIns="0" rIns="0">
            <a:spAutoFit/>
          </a:bodyPr>
          <a:lstStyle/>
          <a:p>
            <a:pPr algn="ctr" marL="0" indent="0" lvl="0">
              <a:lnSpc>
                <a:spcPts val="18649"/>
              </a:lnSpc>
              <a:spcBef>
                <a:spcPct val="0"/>
              </a:spcBef>
            </a:pPr>
            <a:r>
              <a:rPr lang="en-US" sz="13321" spc="452" strike="noStrike" u="none">
                <a:solidFill>
                  <a:srgbClr val="AF1E31"/>
                </a:solidFill>
                <a:latin typeface="Hangyaboly"/>
              </a:rPr>
              <a:t>Daily Agenda 2023</a:t>
            </a:r>
          </a:p>
        </p:txBody>
      </p:sp>
      <p:sp>
        <p:nvSpPr>
          <p:cNvPr name="Freeform 19" id="19"/>
          <p:cNvSpPr/>
          <p:nvPr/>
        </p:nvSpPr>
        <p:spPr>
          <a:xfrm flipH="false" flipV="false" rot="-2700000">
            <a:off x="15891076" y="8626815"/>
            <a:ext cx="2736447" cy="1867625"/>
          </a:xfrm>
          <a:custGeom>
            <a:avLst/>
            <a:gdLst/>
            <a:ahLst/>
            <a:cxnLst/>
            <a:rect r="r" b="b" t="t" l="l"/>
            <a:pathLst>
              <a:path h="1867625" w="2736447">
                <a:moveTo>
                  <a:pt x="0" y="0"/>
                </a:moveTo>
                <a:lnTo>
                  <a:pt x="2736448" y="0"/>
                </a:lnTo>
                <a:lnTo>
                  <a:pt x="2736448" y="1867625"/>
                </a:lnTo>
                <a:lnTo>
                  <a:pt x="0" y="1867625"/>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TextBox 20" id="20"/>
          <p:cNvSpPr txBox="true"/>
          <p:nvPr/>
        </p:nvSpPr>
        <p:spPr>
          <a:xfrm rot="0">
            <a:off x="6073147" y="1255721"/>
            <a:ext cx="6141707" cy="1507010"/>
          </a:xfrm>
          <a:prstGeom prst="rect">
            <a:avLst/>
          </a:prstGeom>
        </p:spPr>
        <p:txBody>
          <a:bodyPr anchor="t" rtlCol="false" tIns="0" lIns="0" bIns="0" rIns="0">
            <a:spAutoFit/>
          </a:bodyPr>
          <a:lstStyle/>
          <a:p>
            <a:pPr algn="ctr">
              <a:lnSpc>
                <a:spcPts val="5599"/>
              </a:lnSpc>
            </a:pPr>
            <a:r>
              <a:rPr lang="en-US" sz="3999" spc="135">
                <a:solidFill>
                  <a:srgbClr val="AF1E31"/>
                </a:solidFill>
                <a:latin typeface="DM Sans Bold"/>
              </a:rPr>
              <a:t>WRITE A SUBTITLE HERE</a:t>
            </a:r>
          </a:p>
        </p:txBody>
      </p:sp>
      <p:sp>
        <p:nvSpPr>
          <p:cNvPr name="TextBox 21" id="21"/>
          <p:cNvSpPr txBox="true"/>
          <p:nvPr/>
        </p:nvSpPr>
        <p:spPr>
          <a:xfrm rot="0">
            <a:off x="6457608" y="6894490"/>
            <a:ext cx="5372785" cy="1762378"/>
          </a:xfrm>
          <a:prstGeom prst="rect">
            <a:avLst/>
          </a:prstGeom>
        </p:spPr>
        <p:txBody>
          <a:bodyPr anchor="t" rtlCol="false" tIns="0" lIns="0" bIns="0" rIns="0">
            <a:spAutoFit/>
          </a:bodyPr>
          <a:lstStyle/>
          <a:p>
            <a:pPr algn="ctr">
              <a:lnSpc>
                <a:spcPts val="7378"/>
              </a:lnSpc>
            </a:pPr>
            <a:r>
              <a:rPr lang="en-US" sz="3400">
                <a:solidFill>
                  <a:srgbClr val="FFFFFF"/>
                </a:solidFill>
                <a:latin typeface="DM Sans"/>
                <a:hlinkClick r:id="rId28" tooltip="https://www.calendar.com/blog/schedule-your-calendar-this-way-to-increase-productivity/"/>
              </a:rPr>
              <a:t>Schedule your calendar and b</a:t>
            </a:r>
            <a:r>
              <a:rPr lang="en-US" sz="3400">
                <a:solidFill>
                  <a:srgbClr val="FFFFFF"/>
                </a:solidFill>
                <a:latin typeface="DM Sans"/>
              </a:rPr>
              <a:t>e more productive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823594" y="682229"/>
            <a:ext cx="4098325" cy="2300185"/>
          </a:xfrm>
          <a:custGeom>
            <a:avLst/>
            <a:gdLst/>
            <a:ahLst/>
            <a:cxnLst/>
            <a:rect r="r" b="b" t="t" l="l"/>
            <a:pathLst>
              <a:path h="2300185" w="4098325">
                <a:moveTo>
                  <a:pt x="0" y="0"/>
                </a:moveTo>
                <a:lnTo>
                  <a:pt x="4098325" y="0"/>
                </a:lnTo>
                <a:lnTo>
                  <a:pt x="4098325" y="2300185"/>
                </a:lnTo>
                <a:lnTo>
                  <a:pt x="0" y="230018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28700" y="3543345"/>
            <a:ext cx="16221075" cy="8110538"/>
          </a:xfrm>
          <a:custGeom>
            <a:avLst/>
            <a:gdLst/>
            <a:ahLst/>
            <a:cxnLst/>
            <a:rect r="r" b="b" t="t" l="l"/>
            <a:pathLst>
              <a:path h="8110538" w="16221075">
                <a:moveTo>
                  <a:pt x="0" y="0"/>
                </a:moveTo>
                <a:lnTo>
                  <a:pt x="16221075" y="0"/>
                </a:lnTo>
                <a:lnTo>
                  <a:pt x="16221075" y="8110538"/>
                </a:lnTo>
                <a:lnTo>
                  <a:pt x="0" y="81105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7101731" y="682229"/>
            <a:ext cx="10148044" cy="2430283"/>
            <a:chOff x="0" y="0"/>
            <a:chExt cx="13530726" cy="3240378"/>
          </a:xfrm>
        </p:grpSpPr>
        <p:sp>
          <p:nvSpPr>
            <p:cNvPr name="Freeform 8" id="8"/>
            <p:cNvSpPr/>
            <p:nvPr/>
          </p:nvSpPr>
          <p:spPr>
            <a:xfrm flipH="false" flipV="false" rot="0">
              <a:off x="0" y="0"/>
              <a:ext cx="10890945" cy="3240378"/>
            </a:xfrm>
            <a:custGeom>
              <a:avLst/>
              <a:gdLst/>
              <a:ahLst/>
              <a:cxnLst/>
              <a:rect r="r" b="b" t="t" l="l"/>
              <a:pathLst>
                <a:path h="3240378" w="10890945">
                  <a:moveTo>
                    <a:pt x="0" y="0"/>
                  </a:moveTo>
                  <a:lnTo>
                    <a:pt x="10890945" y="0"/>
                  </a:lnTo>
                  <a:lnTo>
                    <a:pt x="10890945" y="3240378"/>
                  </a:lnTo>
                  <a:lnTo>
                    <a:pt x="0" y="324037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2639781" y="0"/>
              <a:ext cx="10890945" cy="3240378"/>
            </a:xfrm>
            <a:custGeom>
              <a:avLst/>
              <a:gdLst/>
              <a:ahLst/>
              <a:cxnLst/>
              <a:rect r="r" b="b" t="t" l="l"/>
              <a:pathLst>
                <a:path h="3240378" w="10890945">
                  <a:moveTo>
                    <a:pt x="0" y="0"/>
                  </a:moveTo>
                  <a:lnTo>
                    <a:pt x="10890945" y="0"/>
                  </a:lnTo>
                  <a:lnTo>
                    <a:pt x="10890945" y="3240378"/>
                  </a:lnTo>
                  <a:lnTo>
                    <a:pt x="0" y="324037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AutoShape 10" id="10"/>
          <p:cNvSpPr/>
          <p:nvPr/>
        </p:nvSpPr>
        <p:spPr>
          <a:xfrm flipV="true">
            <a:off x="7778869" y="1509230"/>
            <a:ext cx="8971043" cy="0"/>
          </a:xfrm>
          <a:prstGeom prst="line">
            <a:avLst/>
          </a:prstGeom>
          <a:ln cap="flat" w="38100">
            <a:solidFill>
              <a:srgbClr val="E6C7D6"/>
            </a:solidFill>
            <a:prstDash val="solid"/>
            <a:headEnd type="none" len="sm" w="sm"/>
            <a:tailEnd type="none" len="sm" w="sm"/>
          </a:ln>
        </p:spPr>
      </p:sp>
      <p:sp>
        <p:nvSpPr>
          <p:cNvPr name="AutoShape 11" id="11"/>
          <p:cNvSpPr/>
          <p:nvPr/>
        </p:nvSpPr>
        <p:spPr>
          <a:xfrm flipV="true">
            <a:off x="7778869" y="2225189"/>
            <a:ext cx="8971043" cy="0"/>
          </a:xfrm>
          <a:prstGeom prst="line">
            <a:avLst/>
          </a:prstGeom>
          <a:ln cap="flat" w="38100">
            <a:solidFill>
              <a:srgbClr val="E6C7D6"/>
            </a:solidFill>
            <a:prstDash val="solid"/>
            <a:headEnd type="none" len="sm" w="sm"/>
            <a:tailEnd type="none" len="sm" w="sm"/>
          </a:ln>
        </p:spPr>
      </p:sp>
      <p:sp>
        <p:nvSpPr>
          <p:cNvPr name="Freeform 12" id="12"/>
          <p:cNvSpPr/>
          <p:nvPr/>
        </p:nvSpPr>
        <p:spPr>
          <a:xfrm flipH="false" flipV="false" rot="-974336">
            <a:off x="6151550" y="563251"/>
            <a:ext cx="2279292" cy="1321989"/>
          </a:xfrm>
          <a:custGeom>
            <a:avLst/>
            <a:gdLst/>
            <a:ahLst/>
            <a:cxnLst/>
            <a:rect r="r" b="b" t="t" l="l"/>
            <a:pathLst>
              <a:path h="1321989" w="2279292">
                <a:moveTo>
                  <a:pt x="0" y="0"/>
                </a:moveTo>
                <a:lnTo>
                  <a:pt x="2279292" y="0"/>
                </a:lnTo>
                <a:lnTo>
                  <a:pt x="2279292" y="1321989"/>
                </a:lnTo>
                <a:lnTo>
                  <a:pt x="0" y="132198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95250" y="531110"/>
            <a:ext cx="3918005" cy="2241794"/>
          </a:xfrm>
          <a:prstGeom prst="rect">
            <a:avLst/>
          </a:prstGeom>
        </p:spPr>
        <p:txBody>
          <a:bodyPr anchor="t" rtlCol="false" tIns="0" lIns="0" bIns="0" rIns="0">
            <a:spAutoFit/>
          </a:bodyPr>
          <a:lstStyle/>
          <a:p>
            <a:pPr algn="ctr" marL="0" indent="0" lvl="0">
              <a:lnSpc>
                <a:spcPts val="18346"/>
              </a:lnSpc>
              <a:spcBef>
                <a:spcPct val="0"/>
              </a:spcBef>
            </a:pPr>
            <a:r>
              <a:rPr lang="en-US" sz="13104" spc="445">
                <a:solidFill>
                  <a:srgbClr val="AF1E31"/>
                </a:solidFill>
                <a:latin typeface="Hangyaboly"/>
              </a:rPr>
              <a:t>14</a:t>
            </a:r>
          </a:p>
        </p:txBody>
      </p:sp>
      <p:sp>
        <p:nvSpPr>
          <p:cNvPr name="TextBox 14" id="14"/>
          <p:cNvSpPr txBox="true"/>
          <p:nvPr/>
        </p:nvSpPr>
        <p:spPr>
          <a:xfrm rot="0">
            <a:off x="2789079" y="1018081"/>
            <a:ext cx="1705403" cy="982298"/>
          </a:xfrm>
          <a:prstGeom prst="rect">
            <a:avLst/>
          </a:prstGeom>
        </p:spPr>
        <p:txBody>
          <a:bodyPr anchor="t" rtlCol="false" tIns="0" lIns="0" bIns="0" rIns="0">
            <a:spAutoFit/>
          </a:bodyPr>
          <a:lstStyle/>
          <a:p>
            <a:pPr algn="ctr" marL="0" indent="0" lvl="0">
              <a:lnSpc>
                <a:spcPts val="7985"/>
              </a:lnSpc>
              <a:spcBef>
                <a:spcPct val="0"/>
              </a:spcBef>
            </a:pPr>
            <a:r>
              <a:rPr lang="en-US" sz="5704" spc="193">
                <a:solidFill>
                  <a:srgbClr val="AF1E31"/>
                </a:solidFill>
                <a:latin typeface="Hangyaboly"/>
              </a:rPr>
              <a:t>March</a:t>
            </a:r>
          </a:p>
        </p:txBody>
      </p:sp>
      <p:sp>
        <p:nvSpPr>
          <p:cNvPr name="TextBox 15" id="15"/>
          <p:cNvSpPr txBox="true"/>
          <p:nvPr/>
        </p:nvSpPr>
        <p:spPr>
          <a:xfrm rot="0">
            <a:off x="2563255" y="2041458"/>
            <a:ext cx="2157051" cy="431800"/>
          </a:xfrm>
          <a:prstGeom prst="rect">
            <a:avLst/>
          </a:prstGeom>
        </p:spPr>
        <p:txBody>
          <a:bodyPr anchor="t" rtlCol="false" tIns="0" lIns="0" bIns="0" rIns="0">
            <a:spAutoFit/>
          </a:bodyPr>
          <a:lstStyle/>
          <a:p>
            <a:pPr algn="ctr" marL="0" indent="0" lvl="0">
              <a:lnSpc>
                <a:spcPts val="3500"/>
              </a:lnSpc>
              <a:spcBef>
                <a:spcPct val="0"/>
              </a:spcBef>
            </a:pPr>
            <a:r>
              <a:rPr lang="en-US" sz="2500" spc="85">
                <a:solidFill>
                  <a:srgbClr val="AF1E31"/>
                </a:solidFill>
                <a:latin typeface="DM Sans Bold"/>
              </a:rPr>
              <a:t>MONDAY</a:t>
            </a:r>
          </a:p>
        </p:txBody>
      </p:sp>
      <p:sp>
        <p:nvSpPr>
          <p:cNvPr name="TextBox 16" id="16"/>
          <p:cNvSpPr txBox="true"/>
          <p:nvPr/>
        </p:nvSpPr>
        <p:spPr>
          <a:xfrm rot="0">
            <a:off x="9323640" y="830800"/>
            <a:ext cx="5704225" cy="558291"/>
          </a:xfrm>
          <a:prstGeom prst="rect">
            <a:avLst/>
          </a:prstGeom>
        </p:spPr>
        <p:txBody>
          <a:bodyPr anchor="t" rtlCol="false" tIns="0" lIns="0" bIns="0" rIns="0">
            <a:spAutoFit/>
          </a:bodyPr>
          <a:lstStyle/>
          <a:p>
            <a:pPr algn="ctr">
              <a:lnSpc>
                <a:spcPts val="4994"/>
              </a:lnSpc>
            </a:pPr>
            <a:r>
              <a:rPr lang="en-US" sz="2200">
                <a:solidFill>
                  <a:srgbClr val="AF1E31"/>
                </a:solidFill>
                <a:latin typeface="DM Sans"/>
              </a:rPr>
              <a:t>Elaborate on what you want to discuss.</a:t>
            </a:r>
            <a:r>
              <a:rPr lang="en-US" sz="2200">
                <a:solidFill>
                  <a:srgbClr val="AF1E31"/>
                </a:solidFill>
                <a:latin typeface="DM Sans"/>
              </a:rPr>
              <a:t> </a:t>
            </a:r>
          </a:p>
        </p:txBody>
      </p:sp>
      <p:sp>
        <p:nvSpPr>
          <p:cNvPr name="TextBox 17" id="17"/>
          <p:cNvSpPr txBox="true"/>
          <p:nvPr/>
        </p:nvSpPr>
        <p:spPr>
          <a:xfrm rot="0">
            <a:off x="9323640" y="1497860"/>
            <a:ext cx="5704225" cy="558291"/>
          </a:xfrm>
          <a:prstGeom prst="rect">
            <a:avLst/>
          </a:prstGeom>
        </p:spPr>
        <p:txBody>
          <a:bodyPr anchor="t" rtlCol="false" tIns="0" lIns="0" bIns="0" rIns="0">
            <a:spAutoFit/>
          </a:bodyPr>
          <a:lstStyle/>
          <a:p>
            <a:pPr algn="ctr">
              <a:lnSpc>
                <a:spcPts val="4994"/>
              </a:lnSpc>
            </a:pPr>
            <a:r>
              <a:rPr lang="en-US" sz="2200">
                <a:solidFill>
                  <a:srgbClr val="AF1E31"/>
                </a:solidFill>
                <a:latin typeface="DM Sans"/>
              </a:rPr>
              <a:t>Elaborate on what you want to discuss.</a:t>
            </a:r>
            <a:r>
              <a:rPr lang="en-US" sz="2200">
                <a:solidFill>
                  <a:srgbClr val="AF1E31"/>
                </a:solidFill>
                <a:latin typeface="DM Sans"/>
              </a:rPr>
              <a:t> </a:t>
            </a:r>
          </a:p>
        </p:txBody>
      </p:sp>
      <p:sp>
        <p:nvSpPr>
          <p:cNvPr name="TextBox 18" id="18"/>
          <p:cNvSpPr txBox="true"/>
          <p:nvPr/>
        </p:nvSpPr>
        <p:spPr>
          <a:xfrm rot="0">
            <a:off x="9323640" y="2164920"/>
            <a:ext cx="5704225" cy="558291"/>
          </a:xfrm>
          <a:prstGeom prst="rect">
            <a:avLst/>
          </a:prstGeom>
        </p:spPr>
        <p:txBody>
          <a:bodyPr anchor="t" rtlCol="false" tIns="0" lIns="0" bIns="0" rIns="0">
            <a:spAutoFit/>
          </a:bodyPr>
          <a:lstStyle/>
          <a:p>
            <a:pPr algn="ctr">
              <a:lnSpc>
                <a:spcPts val="4994"/>
              </a:lnSpc>
            </a:pPr>
            <a:r>
              <a:rPr lang="en-US" sz="2200">
                <a:solidFill>
                  <a:srgbClr val="AF1E31"/>
                </a:solidFill>
                <a:latin typeface="DM Sans"/>
              </a:rPr>
              <a:t>Elaborate on what you want to discuss.</a:t>
            </a:r>
            <a:r>
              <a:rPr lang="en-US" sz="2200">
                <a:solidFill>
                  <a:srgbClr val="AF1E31"/>
                </a:solidFill>
                <a:latin typeface="DM Sans"/>
              </a:rPr>
              <a:t> </a:t>
            </a:r>
          </a:p>
        </p:txBody>
      </p:sp>
      <p:graphicFrame>
        <p:nvGraphicFramePr>
          <p:cNvPr name="Table 19" id="19"/>
          <p:cNvGraphicFramePr>
            <a:graphicFrameLocks noGrp="true"/>
          </p:cNvGraphicFramePr>
          <p:nvPr/>
        </p:nvGraphicFramePr>
        <p:xfrm>
          <a:off x="1520566" y="3779263"/>
          <a:ext cx="15237343" cy="6281474"/>
        </p:xfrm>
        <a:graphic>
          <a:graphicData uri="http://schemas.openxmlformats.org/drawingml/2006/table">
            <a:tbl>
              <a:tblPr/>
              <a:tblGrid>
                <a:gridCol w="1052590"/>
                <a:gridCol w="6758482"/>
                <a:gridCol w="1119882"/>
                <a:gridCol w="6306389"/>
              </a:tblGrid>
              <a:tr h="1014149">
                <a:tc gridSpan="2">
                  <a:txBody>
                    <a:bodyPr anchor="t" rtlCol="false"/>
                    <a:lstStyle/>
                    <a:p>
                      <a:pPr algn="l">
                        <a:lnSpc>
                          <a:spcPts val="4899"/>
                        </a:lnSpc>
                        <a:defRPr/>
                      </a:pPr>
                      <a:r>
                        <a:rPr lang="en-US" sz="3499">
                          <a:solidFill>
                            <a:srgbClr val="AF1E31"/>
                          </a:solidFill>
                          <a:latin typeface="DM Sans Bold"/>
                        </a:rPr>
                        <a:t>TODAY'S SCHEDULE</a:t>
                      </a: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hMerge="true">
                  <a:txBody>
                    <a:bodyPr anchor="t" rtlCol="false"/>
                    <a:lstStyle/>
                    <a:p>
                      <a:pPr algn="l">
                        <a:lnSpc>
                          <a:spcPts val="4899"/>
                        </a:lnSpc>
                        <a:defRPr/>
                      </a:pPr>
                      <a:r>
                        <a:rPr lang="en-US" sz="3499">
                          <a:solidFill>
                            <a:srgbClr val="AF1E31"/>
                          </a:solidFill>
                          <a:latin typeface="DM Sans Bold"/>
                        </a:rPr>
                        <a:t>TODAY'S SCHEDULE</a:t>
                      </a: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l">
                        <a:lnSpc>
                          <a:spcPts val="4899"/>
                        </a:lnSpc>
                        <a:defRPr/>
                      </a:pP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l">
                        <a:lnSpc>
                          <a:spcPts val="4899"/>
                        </a:lnSpc>
                        <a:defRPr/>
                      </a:pP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057275">
                <a:tc>
                  <a:txBody>
                    <a:bodyPr anchor="t" rtlCol="false"/>
                    <a:lstStyle/>
                    <a:p>
                      <a:pPr algn="ctr">
                        <a:lnSpc>
                          <a:spcPts val="8119"/>
                        </a:lnSpc>
                        <a:defRPr/>
                      </a:pPr>
                      <a:r>
                        <a:rPr lang="en-US" sz="5799">
                          <a:solidFill>
                            <a:srgbClr val="AF1E31"/>
                          </a:solidFill>
                          <a:latin typeface="Porcelain"/>
                        </a:rPr>
                        <a:t>1</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8119"/>
                        </a:lnSpc>
                        <a:defRPr/>
                      </a:pPr>
                      <a:r>
                        <a:rPr lang="en-US" sz="5799">
                          <a:solidFill>
                            <a:srgbClr val="AF1E31"/>
                          </a:solidFill>
                          <a:latin typeface="Porcelain"/>
                        </a:rPr>
                        <a:t>6</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057275">
                <a:tc>
                  <a:txBody>
                    <a:bodyPr anchor="t" rtlCol="false"/>
                    <a:lstStyle/>
                    <a:p>
                      <a:pPr algn="ctr">
                        <a:lnSpc>
                          <a:spcPts val="8119"/>
                        </a:lnSpc>
                        <a:defRPr/>
                      </a:pPr>
                      <a:r>
                        <a:rPr lang="en-US" sz="5799">
                          <a:solidFill>
                            <a:srgbClr val="AF1E31"/>
                          </a:solidFill>
                          <a:latin typeface="Porcelain"/>
                        </a:rPr>
                        <a:t>2</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8119"/>
                        </a:lnSpc>
                        <a:defRPr/>
                      </a:pPr>
                      <a:r>
                        <a:rPr lang="en-US" sz="5799">
                          <a:solidFill>
                            <a:srgbClr val="AF1E31"/>
                          </a:solidFill>
                          <a:latin typeface="Porcelain"/>
                        </a:rPr>
                        <a:t>7</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057275">
                <a:tc>
                  <a:txBody>
                    <a:bodyPr anchor="t" rtlCol="false"/>
                    <a:lstStyle/>
                    <a:p>
                      <a:pPr algn="ctr">
                        <a:lnSpc>
                          <a:spcPts val="8119"/>
                        </a:lnSpc>
                        <a:defRPr/>
                      </a:pPr>
                      <a:r>
                        <a:rPr lang="en-US" sz="5799">
                          <a:solidFill>
                            <a:srgbClr val="AF1E31"/>
                          </a:solidFill>
                          <a:latin typeface="Porcelain"/>
                        </a:rPr>
                        <a:t>3</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8119"/>
                        </a:lnSpc>
                        <a:defRPr/>
                      </a:pPr>
                      <a:r>
                        <a:rPr lang="en-US" sz="5799">
                          <a:solidFill>
                            <a:srgbClr val="AF1E31"/>
                          </a:solidFill>
                          <a:latin typeface="Porcelain"/>
                        </a:rPr>
                        <a:t>8</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057275">
                <a:tc>
                  <a:txBody>
                    <a:bodyPr anchor="t" rtlCol="false"/>
                    <a:lstStyle/>
                    <a:p>
                      <a:pPr algn="ctr">
                        <a:lnSpc>
                          <a:spcPts val="8119"/>
                        </a:lnSpc>
                        <a:defRPr/>
                      </a:pPr>
                      <a:r>
                        <a:rPr lang="en-US" sz="5799">
                          <a:solidFill>
                            <a:srgbClr val="AF1E31"/>
                          </a:solidFill>
                          <a:latin typeface="Porcelain"/>
                        </a:rPr>
                        <a:t>4</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8119"/>
                        </a:lnSpc>
                        <a:defRPr/>
                      </a:pPr>
                      <a:r>
                        <a:rPr lang="en-US" sz="5799">
                          <a:solidFill>
                            <a:srgbClr val="AF1E31"/>
                          </a:solidFill>
                          <a:latin typeface="Porcelain"/>
                        </a:rPr>
                        <a:t>9</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r h="1038225">
                <a:tc>
                  <a:txBody>
                    <a:bodyPr anchor="t" rtlCol="false"/>
                    <a:lstStyle/>
                    <a:p>
                      <a:pPr algn="ctr">
                        <a:lnSpc>
                          <a:spcPts val="8119"/>
                        </a:lnSpc>
                        <a:defRPr/>
                      </a:pPr>
                      <a:r>
                        <a:rPr lang="en-US" sz="5799">
                          <a:solidFill>
                            <a:srgbClr val="AF1E31"/>
                          </a:solidFill>
                          <a:latin typeface="Porcelain"/>
                        </a:rPr>
                        <a:t>5</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8119"/>
                        </a:lnSpc>
                        <a:defRPr/>
                      </a:pPr>
                      <a:r>
                        <a:rPr lang="en-US" sz="5799">
                          <a:solidFill>
                            <a:srgbClr val="AF1E31"/>
                          </a:solidFill>
                          <a:latin typeface="Porcelain"/>
                        </a:rPr>
                        <a:t>10</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bl>
          </a:graphicData>
        </a:graphic>
      </p:graphicFrame>
      <p:sp>
        <p:nvSpPr>
          <p:cNvPr name="Freeform 20" id="20"/>
          <p:cNvSpPr/>
          <p:nvPr/>
        </p:nvSpPr>
        <p:spPr>
          <a:xfrm flipH="false" flipV="false" rot="0">
            <a:off x="16006231" y="3112513"/>
            <a:ext cx="2281769" cy="2281769"/>
          </a:xfrm>
          <a:custGeom>
            <a:avLst/>
            <a:gdLst/>
            <a:ahLst/>
            <a:cxnLst/>
            <a:rect r="r" b="b" t="t" l="l"/>
            <a:pathLst>
              <a:path h="2281769" w="2281769">
                <a:moveTo>
                  <a:pt x="0" y="0"/>
                </a:moveTo>
                <a:lnTo>
                  <a:pt x="2281769" y="0"/>
                </a:lnTo>
                <a:lnTo>
                  <a:pt x="2281769" y="2281769"/>
                </a:lnTo>
                <a:lnTo>
                  <a:pt x="0" y="228176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AF1E31"/>
        </a:solidFill>
      </p:bgPr>
    </p:bg>
    <p:spTree>
      <p:nvGrpSpPr>
        <p:cNvPr id="1" name=""/>
        <p:cNvGrpSpPr/>
        <p:nvPr/>
      </p:nvGrpSpPr>
      <p:grpSpPr>
        <a:xfrm>
          <a:off x="0" y="0"/>
          <a:ext cx="0" cy="0"/>
          <a:chOff x="0" y="0"/>
          <a:chExt cx="0" cy="0"/>
        </a:xfrm>
      </p:grpSpPr>
      <p:sp>
        <p:nvSpPr>
          <p:cNvPr name="Freeform 2" id="2"/>
          <p:cNvSpPr/>
          <p:nvPr/>
        </p:nvSpPr>
        <p:spPr>
          <a:xfrm flipH="false" flipV="false" rot="0">
            <a:off x="1133579" y="841608"/>
            <a:ext cx="7783419" cy="8380532"/>
          </a:xfrm>
          <a:custGeom>
            <a:avLst/>
            <a:gdLst/>
            <a:ahLst/>
            <a:cxnLst/>
            <a:rect r="r" b="b" t="t" l="l"/>
            <a:pathLst>
              <a:path h="8380532" w="7783419">
                <a:moveTo>
                  <a:pt x="0" y="0"/>
                </a:moveTo>
                <a:lnTo>
                  <a:pt x="7783419" y="0"/>
                </a:lnTo>
                <a:lnTo>
                  <a:pt x="7783419" y="8380532"/>
                </a:lnTo>
                <a:lnTo>
                  <a:pt x="0" y="83805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274943" y="0"/>
            <a:ext cx="8013057" cy="10287000"/>
            <a:chOff x="0" y="0"/>
            <a:chExt cx="10684076" cy="13716000"/>
          </a:xfrm>
        </p:grpSpPr>
        <p:pic>
          <p:nvPicPr>
            <p:cNvPr name="Picture 4" id="4"/>
            <p:cNvPicPr>
              <a:picLocks noChangeAspect="true"/>
            </p:cNvPicPr>
            <p:nvPr/>
          </p:nvPicPr>
          <p:blipFill>
            <a:blip r:embed="rId4"/>
            <a:srcRect l="19594" t="0" r="53580" b="0"/>
            <a:stretch>
              <a:fillRect/>
            </a:stretch>
          </p:blipFill>
          <p:spPr>
            <a:xfrm flipH="true" flipV="false">
              <a:off x="0" y="0"/>
              <a:ext cx="10684076" cy="13716000"/>
            </a:xfrm>
            <a:prstGeom prst="rect">
              <a:avLst/>
            </a:prstGeom>
          </p:spPr>
        </p:pic>
      </p:grpSp>
      <p:sp>
        <p:nvSpPr>
          <p:cNvPr name="Freeform 5" id="5"/>
          <p:cNvSpPr/>
          <p:nvPr/>
        </p:nvSpPr>
        <p:spPr>
          <a:xfrm flipH="false" flipV="false" rot="0">
            <a:off x="14961243" y="6780218"/>
            <a:ext cx="2643352" cy="2763961"/>
          </a:xfrm>
          <a:custGeom>
            <a:avLst/>
            <a:gdLst/>
            <a:ahLst/>
            <a:cxnLst/>
            <a:rect r="r" b="b" t="t" l="l"/>
            <a:pathLst>
              <a:path h="2763961" w="2643352">
                <a:moveTo>
                  <a:pt x="0" y="0"/>
                </a:moveTo>
                <a:lnTo>
                  <a:pt x="2643351" y="0"/>
                </a:lnTo>
                <a:lnTo>
                  <a:pt x="2643351" y="2763961"/>
                </a:lnTo>
                <a:lnTo>
                  <a:pt x="0" y="27639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true" flipV="false" rot="-93911">
            <a:off x="255956" y="247132"/>
            <a:ext cx="2251306" cy="2534841"/>
          </a:xfrm>
          <a:custGeom>
            <a:avLst/>
            <a:gdLst/>
            <a:ahLst/>
            <a:cxnLst/>
            <a:rect r="r" b="b" t="t" l="l"/>
            <a:pathLst>
              <a:path h="2534841" w="2251306">
                <a:moveTo>
                  <a:pt x="2251306" y="0"/>
                </a:moveTo>
                <a:lnTo>
                  <a:pt x="0" y="0"/>
                </a:lnTo>
                <a:lnTo>
                  <a:pt x="0" y="2534841"/>
                </a:lnTo>
                <a:lnTo>
                  <a:pt x="2251306" y="2534841"/>
                </a:lnTo>
                <a:lnTo>
                  <a:pt x="2251306"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false" rot="0">
            <a:off x="8916998" y="8355331"/>
            <a:ext cx="1269328" cy="1418964"/>
          </a:xfrm>
          <a:custGeom>
            <a:avLst/>
            <a:gdLst/>
            <a:ahLst/>
            <a:cxnLst/>
            <a:rect r="r" b="b" t="t" l="l"/>
            <a:pathLst>
              <a:path h="1418964" w="1269328">
                <a:moveTo>
                  <a:pt x="1269328" y="0"/>
                </a:moveTo>
                <a:lnTo>
                  <a:pt x="0" y="0"/>
                </a:lnTo>
                <a:lnTo>
                  <a:pt x="0" y="1418964"/>
                </a:lnTo>
                <a:lnTo>
                  <a:pt x="1269328" y="1418964"/>
                </a:lnTo>
                <a:lnTo>
                  <a:pt x="1269328"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0705521" y="841608"/>
            <a:ext cx="1709512" cy="2057400"/>
          </a:xfrm>
          <a:custGeom>
            <a:avLst/>
            <a:gdLst/>
            <a:ahLst/>
            <a:cxnLst/>
            <a:rect r="r" b="b" t="t" l="l"/>
            <a:pathLst>
              <a:path h="2057400" w="1709512">
                <a:moveTo>
                  <a:pt x="0" y="0"/>
                </a:moveTo>
                <a:lnTo>
                  <a:pt x="1709513" y="0"/>
                </a:lnTo>
                <a:lnTo>
                  <a:pt x="170951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6597202" y="1514553"/>
            <a:ext cx="1324197" cy="1898490"/>
          </a:xfrm>
          <a:custGeom>
            <a:avLst/>
            <a:gdLst/>
            <a:ahLst/>
            <a:cxnLst/>
            <a:rect r="r" b="b" t="t" l="l"/>
            <a:pathLst>
              <a:path h="1898490" w="1324197">
                <a:moveTo>
                  <a:pt x="0" y="0"/>
                </a:moveTo>
                <a:lnTo>
                  <a:pt x="1324196" y="0"/>
                </a:lnTo>
                <a:lnTo>
                  <a:pt x="1324196" y="1898490"/>
                </a:lnTo>
                <a:lnTo>
                  <a:pt x="0" y="189849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0" id="10"/>
          <p:cNvSpPr txBox="true"/>
          <p:nvPr/>
        </p:nvSpPr>
        <p:spPr>
          <a:xfrm rot="0">
            <a:off x="691048" y="3167237"/>
            <a:ext cx="8687531" cy="3941806"/>
          </a:xfrm>
          <a:prstGeom prst="rect">
            <a:avLst/>
          </a:prstGeom>
        </p:spPr>
        <p:txBody>
          <a:bodyPr anchor="t" rtlCol="false" tIns="0" lIns="0" bIns="0" rIns="0">
            <a:spAutoFit/>
          </a:bodyPr>
          <a:lstStyle/>
          <a:p>
            <a:pPr algn="ctr" marL="0" indent="0" lvl="0">
              <a:lnSpc>
                <a:spcPts val="15146"/>
              </a:lnSpc>
            </a:pPr>
            <a:r>
              <a:rPr lang="en-US" sz="15299" spc="520">
                <a:solidFill>
                  <a:srgbClr val="AF1E31"/>
                </a:solidFill>
                <a:latin typeface="Hangyaboly"/>
              </a:rPr>
              <a:t>Weekly Planner</a:t>
            </a:r>
          </a:p>
        </p:txBody>
      </p:sp>
      <p:sp>
        <p:nvSpPr>
          <p:cNvPr name="TextBox 11" id="11"/>
          <p:cNvSpPr txBox="true"/>
          <p:nvPr/>
        </p:nvSpPr>
        <p:spPr>
          <a:xfrm rot="0">
            <a:off x="4191127" y="1087447"/>
            <a:ext cx="2133897" cy="1539837"/>
          </a:xfrm>
          <a:prstGeom prst="rect">
            <a:avLst/>
          </a:prstGeom>
        </p:spPr>
        <p:txBody>
          <a:bodyPr anchor="t" rtlCol="false" tIns="0" lIns="0" bIns="0" rIns="0">
            <a:spAutoFit/>
          </a:bodyPr>
          <a:lstStyle/>
          <a:p>
            <a:pPr algn="ctr" marL="0" indent="0" lvl="0">
              <a:lnSpc>
                <a:spcPts val="11661"/>
              </a:lnSpc>
            </a:pPr>
            <a:r>
              <a:rPr lang="en-US" sz="11321" spc="384">
                <a:solidFill>
                  <a:srgbClr val="AF1E31"/>
                </a:solidFill>
                <a:latin typeface="Hangyaboly"/>
              </a:rPr>
              <a:t>02</a:t>
            </a:r>
          </a:p>
        </p:txBody>
      </p:sp>
      <p:sp>
        <p:nvSpPr>
          <p:cNvPr name="TextBox 12" id="12"/>
          <p:cNvSpPr txBox="true"/>
          <p:nvPr/>
        </p:nvSpPr>
        <p:spPr>
          <a:xfrm rot="0">
            <a:off x="1488704" y="7454117"/>
            <a:ext cx="7092219" cy="371475"/>
          </a:xfrm>
          <a:prstGeom prst="rect">
            <a:avLst/>
          </a:prstGeom>
        </p:spPr>
        <p:txBody>
          <a:bodyPr anchor="t" rtlCol="false" tIns="0" lIns="0" bIns="0" rIns="0">
            <a:spAutoFit/>
          </a:bodyPr>
          <a:lstStyle/>
          <a:p>
            <a:pPr algn="ctr" marL="0" indent="0" lvl="1">
              <a:lnSpc>
                <a:spcPts val="2999"/>
              </a:lnSpc>
              <a:spcBef>
                <a:spcPct val="0"/>
              </a:spcBef>
            </a:pPr>
            <a:r>
              <a:rPr lang="en-US" sz="2499" strike="noStrike" u="none">
                <a:solidFill>
                  <a:srgbClr val="AF1E31"/>
                </a:solidFill>
                <a:latin typeface="DM Sans"/>
              </a:rPr>
              <a:t>Briefly elaborate on what you want to discuss.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922756" y="2316952"/>
            <a:ext cx="16442488" cy="7534608"/>
            <a:chOff x="0" y="0"/>
            <a:chExt cx="21923317" cy="10046144"/>
          </a:xfrm>
        </p:grpSpPr>
        <p:sp>
          <p:nvSpPr>
            <p:cNvPr name="Freeform 6" id="6"/>
            <p:cNvSpPr/>
            <p:nvPr/>
          </p:nvSpPr>
          <p:spPr>
            <a:xfrm flipH="false" flipV="false" rot="0">
              <a:off x="0" y="0"/>
              <a:ext cx="8687270" cy="8816130"/>
            </a:xfrm>
            <a:custGeom>
              <a:avLst/>
              <a:gdLst/>
              <a:ahLst/>
              <a:cxnLst/>
              <a:rect r="r" b="b" t="t" l="l"/>
              <a:pathLst>
                <a:path h="8816130" w="8687270">
                  <a:moveTo>
                    <a:pt x="0" y="0"/>
                  </a:moveTo>
                  <a:lnTo>
                    <a:pt x="8687270" y="0"/>
                  </a:lnTo>
                  <a:lnTo>
                    <a:pt x="8687270" y="8816130"/>
                  </a:lnTo>
                  <a:lnTo>
                    <a:pt x="0" y="88161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8219220" y="0"/>
              <a:ext cx="8042886" cy="8816130"/>
            </a:xfrm>
            <a:custGeom>
              <a:avLst/>
              <a:gdLst/>
              <a:ahLst/>
              <a:cxnLst/>
              <a:rect r="r" b="b" t="t" l="l"/>
              <a:pathLst>
                <a:path h="8816130" w="8042886">
                  <a:moveTo>
                    <a:pt x="0" y="0"/>
                  </a:moveTo>
                  <a:lnTo>
                    <a:pt x="8042886" y="0"/>
                  </a:lnTo>
                  <a:lnTo>
                    <a:pt x="8042886" y="8816130"/>
                  </a:lnTo>
                  <a:lnTo>
                    <a:pt x="0" y="8816130"/>
                  </a:lnTo>
                  <a:lnTo>
                    <a:pt x="0" y="0"/>
                  </a:lnTo>
                  <a:close/>
                </a:path>
              </a:pathLst>
            </a:custGeom>
            <a:blipFill>
              <a:blip r:embed="rId4">
                <a:extLst>
                  <a:ext uri="{96DAC541-7B7A-43D3-8B79-37D633B846F1}">
                    <asvg:svgBlip xmlns:asvg="http://schemas.microsoft.com/office/drawing/2016/SVG/main" r:embed="rId5"/>
                  </a:ext>
                </a:extLst>
              </a:blip>
              <a:stretch>
                <a:fillRect l="-8011" t="0" r="0" b="0"/>
              </a:stretch>
            </a:blipFill>
          </p:spPr>
        </p:sp>
        <p:sp>
          <p:nvSpPr>
            <p:cNvPr name="Freeform 8" id="8"/>
            <p:cNvSpPr/>
            <p:nvPr/>
          </p:nvSpPr>
          <p:spPr>
            <a:xfrm flipH="false" flipV="false" rot="0">
              <a:off x="15766140" y="0"/>
              <a:ext cx="6157178" cy="8816130"/>
            </a:xfrm>
            <a:custGeom>
              <a:avLst/>
              <a:gdLst/>
              <a:ahLst/>
              <a:cxnLst/>
              <a:rect r="r" b="b" t="t" l="l"/>
              <a:pathLst>
                <a:path h="8816130" w="6157178">
                  <a:moveTo>
                    <a:pt x="0" y="0"/>
                  </a:moveTo>
                  <a:lnTo>
                    <a:pt x="6157177" y="0"/>
                  </a:lnTo>
                  <a:lnTo>
                    <a:pt x="6157177" y="8816130"/>
                  </a:lnTo>
                  <a:lnTo>
                    <a:pt x="0" y="8816130"/>
                  </a:lnTo>
                  <a:lnTo>
                    <a:pt x="0" y="0"/>
                  </a:lnTo>
                  <a:close/>
                </a:path>
              </a:pathLst>
            </a:custGeom>
            <a:blipFill>
              <a:blip r:embed="rId4">
                <a:extLst>
                  <a:ext uri="{96DAC541-7B7A-43D3-8B79-37D633B846F1}">
                    <asvg:svgBlip xmlns:asvg="http://schemas.microsoft.com/office/drawing/2016/SVG/main" r:embed="rId5"/>
                  </a:ext>
                </a:extLst>
              </a:blip>
              <a:stretch>
                <a:fillRect l="-41091" t="0" r="0" b="0"/>
              </a:stretch>
            </a:blipFill>
          </p:spPr>
        </p:sp>
        <p:grpSp>
          <p:nvGrpSpPr>
            <p:cNvPr name="Group 9" id="9"/>
            <p:cNvGrpSpPr/>
            <p:nvPr/>
          </p:nvGrpSpPr>
          <p:grpSpPr>
            <a:xfrm rot="0">
              <a:off x="0" y="5140331"/>
              <a:ext cx="21923317" cy="4905814"/>
              <a:chOff x="0" y="0"/>
              <a:chExt cx="4330532" cy="969050"/>
            </a:xfrm>
          </p:grpSpPr>
          <p:sp>
            <p:nvSpPr>
              <p:cNvPr name="Freeform 10" id="10"/>
              <p:cNvSpPr/>
              <p:nvPr/>
            </p:nvSpPr>
            <p:spPr>
              <a:xfrm flipH="false" flipV="false" rot="0">
                <a:off x="0" y="0"/>
                <a:ext cx="4330532" cy="969050"/>
              </a:xfrm>
              <a:custGeom>
                <a:avLst/>
                <a:gdLst/>
                <a:ahLst/>
                <a:cxnLst/>
                <a:rect r="r" b="b" t="t" l="l"/>
                <a:pathLst>
                  <a:path h="969050" w="4330532">
                    <a:moveTo>
                      <a:pt x="20717" y="0"/>
                    </a:moveTo>
                    <a:lnTo>
                      <a:pt x="4309814" y="0"/>
                    </a:lnTo>
                    <a:cubicBezTo>
                      <a:pt x="4321256" y="0"/>
                      <a:pt x="4330532" y="9275"/>
                      <a:pt x="4330532" y="20717"/>
                    </a:cubicBezTo>
                    <a:lnTo>
                      <a:pt x="4330532" y="948332"/>
                    </a:lnTo>
                    <a:cubicBezTo>
                      <a:pt x="4330532" y="959774"/>
                      <a:pt x="4321256" y="969050"/>
                      <a:pt x="4309814" y="969050"/>
                    </a:cubicBezTo>
                    <a:lnTo>
                      <a:pt x="20717" y="969050"/>
                    </a:lnTo>
                    <a:cubicBezTo>
                      <a:pt x="9275" y="969050"/>
                      <a:pt x="0" y="959774"/>
                      <a:pt x="0" y="948332"/>
                    </a:cubicBezTo>
                    <a:lnTo>
                      <a:pt x="0" y="20717"/>
                    </a:lnTo>
                    <a:cubicBezTo>
                      <a:pt x="0" y="9275"/>
                      <a:pt x="9275" y="0"/>
                      <a:pt x="20717" y="0"/>
                    </a:cubicBezTo>
                    <a:close/>
                  </a:path>
                </a:pathLst>
              </a:custGeom>
              <a:solidFill>
                <a:srgbClr val="FFFFFF"/>
              </a:solidFill>
            </p:spPr>
          </p:sp>
          <p:sp>
            <p:nvSpPr>
              <p:cNvPr name="TextBox 11" id="11"/>
              <p:cNvSpPr txBox="true"/>
              <p:nvPr/>
            </p:nvSpPr>
            <p:spPr>
              <a:xfrm>
                <a:off x="0" y="-47625"/>
                <a:ext cx="812800" cy="860425"/>
              </a:xfrm>
              <a:prstGeom prst="rect">
                <a:avLst/>
              </a:prstGeom>
            </p:spPr>
            <p:txBody>
              <a:bodyPr anchor="ctr" rtlCol="false" tIns="50800" lIns="50800" bIns="50800" rIns="50800"/>
              <a:lstStyle/>
              <a:p>
                <a:pPr algn="ctr">
                  <a:lnSpc>
                    <a:spcPts val="3220"/>
                  </a:lnSpc>
                </a:pPr>
              </a:p>
            </p:txBody>
          </p:sp>
        </p:grpSp>
      </p:grpSp>
      <p:graphicFrame>
        <p:nvGraphicFramePr>
          <p:cNvPr name="Table 12" id="12"/>
          <p:cNvGraphicFramePr>
            <a:graphicFrameLocks noGrp="true"/>
          </p:cNvGraphicFramePr>
          <p:nvPr/>
        </p:nvGraphicFramePr>
        <p:xfrm>
          <a:off x="922756" y="3084689"/>
          <a:ext cx="16442488" cy="6804972"/>
        </p:xfrm>
        <a:graphic>
          <a:graphicData uri="http://schemas.openxmlformats.org/drawingml/2006/table">
            <a:tbl>
              <a:tblPr/>
              <a:tblGrid>
                <a:gridCol w="2214165"/>
                <a:gridCol w="2845665"/>
                <a:gridCol w="2845665"/>
                <a:gridCol w="2845665"/>
                <a:gridCol w="2845665"/>
                <a:gridCol w="2845665"/>
              </a:tblGrid>
              <a:tr h="885326">
                <a:tc>
                  <a:txBody>
                    <a:bodyPr anchor="t" rtlCol="false"/>
                    <a:lstStyle/>
                    <a:p>
                      <a:pPr algn="ctr">
                        <a:lnSpc>
                          <a:spcPts val="2046"/>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4900"/>
                        </a:lnSpc>
                        <a:defRPr/>
                      </a:pPr>
                      <a:r>
                        <a:rPr lang="en-US" sz="3500">
                          <a:solidFill>
                            <a:srgbClr val="AF1E31"/>
                          </a:solidFill>
                          <a:latin typeface="DM Sans Bold"/>
                        </a:rPr>
                        <a:t>MON</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4900"/>
                        </a:lnSpc>
                        <a:defRPr/>
                      </a:pPr>
                      <a:r>
                        <a:rPr lang="en-US" sz="3500">
                          <a:solidFill>
                            <a:srgbClr val="AF1E31"/>
                          </a:solidFill>
                          <a:latin typeface="DM Sans Bold"/>
                        </a:rPr>
                        <a:t>TUE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4900"/>
                        </a:lnSpc>
                        <a:defRPr/>
                      </a:pPr>
                      <a:r>
                        <a:rPr lang="en-US" sz="3500">
                          <a:solidFill>
                            <a:srgbClr val="AF1E31"/>
                          </a:solidFill>
                          <a:latin typeface="DM Sans Bold"/>
                        </a:rPr>
                        <a:t>WED</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4900"/>
                        </a:lnSpc>
                        <a:defRPr/>
                      </a:pPr>
                      <a:r>
                        <a:rPr lang="en-US" sz="3500">
                          <a:solidFill>
                            <a:srgbClr val="AF1E31"/>
                          </a:solidFill>
                          <a:latin typeface="DM Sans Bold"/>
                        </a:rPr>
                        <a:t>THU</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4900"/>
                        </a:lnSpc>
                        <a:defRPr/>
                      </a:pPr>
                      <a:r>
                        <a:rPr lang="en-US" sz="3500">
                          <a:solidFill>
                            <a:srgbClr val="AF1E31"/>
                          </a:solidFill>
                          <a:latin typeface="DM Sans Bold"/>
                        </a:rPr>
                        <a:t>FRI</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r>
              <a:tr h="858495">
                <a:tc>
                  <a:txBody>
                    <a:bodyPr anchor="t" rtlCol="false"/>
                    <a:lstStyle/>
                    <a:p>
                      <a:pPr algn="ctr">
                        <a:lnSpc>
                          <a:spcPts val="5739"/>
                        </a:lnSpc>
                        <a:defRPr/>
                      </a:pPr>
                      <a:r>
                        <a:rPr lang="en-US" sz="4099">
                          <a:solidFill>
                            <a:srgbClr val="AF1E31"/>
                          </a:solidFill>
                          <a:latin typeface="Hangyaboly"/>
                        </a:rPr>
                        <a:t>9:00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rowSpan="2">
                  <a:txBody>
                    <a:bodyPr anchor="t" rtlCol="false"/>
                    <a:lstStyle/>
                    <a:p>
                      <a:pPr algn="ctr">
                        <a:lnSpc>
                          <a:spcPts val="3359"/>
                        </a:lnSpc>
                        <a:defRPr/>
                      </a:pPr>
                      <a:r>
                        <a:rPr lang="en-US" sz="2400">
                          <a:solidFill>
                            <a:srgbClr val="AF1E31"/>
                          </a:solidFill>
                          <a:latin typeface="DM Sans Bold"/>
                        </a:rPr>
                        <a:t>Task 1</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r>
                        <a:rPr lang="en-US" sz="2400">
                          <a:solidFill>
                            <a:srgbClr val="AF1E31"/>
                          </a:solidFill>
                          <a:latin typeface="DM Sans Bold"/>
                        </a:rPr>
                        <a:t>Task 4</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r>
              <a:tr h="843525">
                <a:tc>
                  <a:txBody>
                    <a:bodyPr anchor="t" rtlCol="false"/>
                    <a:lstStyle/>
                    <a:p>
                      <a:pPr algn="ctr">
                        <a:lnSpc>
                          <a:spcPts val="5739"/>
                        </a:lnSpc>
                        <a:defRPr/>
                      </a:pPr>
                      <a:r>
                        <a:rPr lang="en-US" sz="4099">
                          <a:solidFill>
                            <a:srgbClr val="AF1E31"/>
                          </a:solidFill>
                          <a:latin typeface="Hangyaboly"/>
                        </a:rPr>
                        <a:t>10:00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vMerge="true">
                  <a:txBody>
                    <a:bodyPr anchor="t" rtlCol="false"/>
                    <a:lstStyle/>
                    <a:p>
                      <a:pPr algn="ctr">
                        <a:lnSpc>
                          <a:spcPts val="3359"/>
                        </a:lnSpc>
                        <a:defRPr/>
                      </a:pPr>
                      <a:r>
                        <a:rPr lang="en-US" sz="2400">
                          <a:solidFill>
                            <a:srgbClr val="AF1E31"/>
                          </a:solidFill>
                          <a:latin typeface="DM Sans Bold"/>
                        </a:rPr>
                        <a:t>Task 1</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r>
                        <a:rPr lang="en-US" sz="2400">
                          <a:solidFill>
                            <a:srgbClr val="AF1E31"/>
                          </a:solidFill>
                          <a:latin typeface="DM Sans Bold"/>
                        </a:rPr>
                        <a:t>Task 5</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r>
              <a:tr h="843525">
                <a:tc>
                  <a:txBody>
                    <a:bodyPr anchor="t" rtlCol="false"/>
                    <a:lstStyle/>
                    <a:p>
                      <a:pPr algn="ctr">
                        <a:lnSpc>
                          <a:spcPts val="5739"/>
                        </a:lnSpc>
                        <a:defRPr/>
                      </a:pPr>
                      <a:r>
                        <a:rPr lang="en-US" sz="4099">
                          <a:solidFill>
                            <a:srgbClr val="AF1E31"/>
                          </a:solidFill>
                          <a:latin typeface="Hangyaboly"/>
                        </a:rPr>
                        <a:t>11:00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r>
                        <a:rPr lang="en-US" sz="2400">
                          <a:solidFill>
                            <a:srgbClr val="AF1E31"/>
                          </a:solidFill>
                          <a:latin typeface="DM Sans Bold"/>
                        </a:rPr>
                        <a:t>Task3</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r>
              <a:tr h="843525">
                <a:tc>
                  <a:txBody>
                    <a:bodyPr anchor="t" rtlCol="false"/>
                    <a:lstStyle/>
                    <a:p>
                      <a:pPr algn="ctr">
                        <a:lnSpc>
                          <a:spcPts val="5739"/>
                        </a:lnSpc>
                        <a:defRPr/>
                      </a:pPr>
                      <a:r>
                        <a:rPr lang="en-US" sz="4099">
                          <a:solidFill>
                            <a:srgbClr val="AF1E31"/>
                          </a:solidFill>
                          <a:latin typeface="Hangyaboly"/>
                        </a:rPr>
                        <a:t>11:45</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gridSpan="5">
                  <a:txBody>
                    <a:bodyPr anchor="t" rtlCol="false"/>
                    <a:lstStyle/>
                    <a:p>
                      <a:pPr algn="ctr">
                        <a:lnSpc>
                          <a:spcPts val="3359"/>
                        </a:lnSpc>
                        <a:defRPr/>
                      </a:pPr>
                      <a:r>
                        <a:rPr lang="en-US" sz="2400">
                          <a:solidFill>
                            <a:srgbClr val="AF1E31"/>
                          </a:solidFill>
                          <a:latin typeface="DM Sans Bold"/>
                        </a:rPr>
                        <a:t>Lunch Break</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hMerge="true">
                  <a:txBody>
                    <a:bodyPr anchor="t" rtlCol="false"/>
                    <a:lstStyle/>
                    <a:p>
                      <a:pPr algn="ctr">
                        <a:lnSpc>
                          <a:spcPts val="3359"/>
                        </a:lnSpc>
                        <a:defRPr/>
                      </a:pPr>
                      <a:r>
                        <a:rPr lang="en-US" sz="2400">
                          <a:solidFill>
                            <a:srgbClr val="AF1E31"/>
                          </a:solidFill>
                          <a:latin typeface="DM Sans Bold"/>
                        </a:rPr>
                        <a:t>Lunch Break</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hMerge="true">
                  <a:txBody>
                    <a:bodyPr anchor="t" rtlCol="false"/>
                    <a:lstStyle/>
                    <a:p>
                      <a:pPr algn="ctr">
                        <a:lnSpc>
                          <a:spcPts val="3359"/>
                        </a:lnSpc>
                        <a:defRPr/>
                      </a:pPr>
                      <a:r>
                        <a:rPr lang="en-US" sz="2400">
                          <a:solidFill>
                            <a:srgbClr val="AF1E31"/>
                          </a:solidFill>
                          <a:latin typeface="DM Sans Bold"/>
                        </a:rPr>
                        <a:t>Lunch Break</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hMerge="true">
                  <a:txBody>
                    <a:bodyPr anchor="t" rtlCol="false"/>
                    <a:lstStyle/>
                    <a:p>
                      <a:pPr algn="ctr">
                        <a:lnSpc>
                          <a:spcPts val="3359"/>
                        </a:lnSpc>
                        <a:defRPr/>
                      </a:pPr>
                      <a:r>
                        <a:rPr lang="en-US" sz="2400">
                          <a:solidFill>
                            <a:srgbClr val="AF1E31"/>
                          </a:solidFill>
                          <a:latin typeface="DM Sans Bold"/>
                        </a:rPr>
                        <a:t>Lunch Break</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hMerge="true">
                  <a:txBody>
                    <a:bodyPr anchor="t" rtlCol="false"/>
                    <a:lstStyle/>
                    <a:p>
                      <a:pPr algn="ctr">
                        <a:lnSpc>
                          <a:spcPts val="3359"/>
                        </a:lnSpc>
                        <a:defRPr/>
                      </a:pPr>
                      <a:r>
                        <a:rPr lang="en-US" sz="2400">
                          <a:solidFill>
                            <a:srgbClr val="AF1E31"/>
                          </a:solidFill>
                          <a:latin typeface="DM Sans Bold"/>
                        </a:rPr>
                        <a:t>Lunch Break</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r>
              <a:tr h="843525">
                <a:tc>
                  <a:txBody>
                    <a:bodyPr anchor="t" rtlCol="false"/>
                    <a:lstStyle/>
                    <a:p>
                      <a:pPr algn="ctr">
                        <a:lnSpc>
                          <a:spcPts val="5739"/>
                        </a:lnSpc>
                        <a:defRPr/>
                      </a:pPr>
                      <a:r>
                        <a:rPr lang="en-US" sz="4099">
                          <a:solidFill>
                            <a:srgbClr val="AF1E31"/>
                          </a:solidFill>
                          <a:latin typeface="Hangyaboly"/>
                        </a:rPr>
                        <a:t>12:00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r>
                        <a:rPr lang="en-US" sz="2400">
                          <a:solidFill>
                            <a:srgbClr val="AF1E31"/>
                          </a:solidFill>
                          <a:latin typeface="DM Sans Bold"/>
                        </a:rPr>
                        <a:t>Task 2</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r>
              <a:tr h="843525">
                <a:tc>
                  <a:txBody>
                    <a:bodyPr anchor="t" rtlCol="false"/>
                    <a:lstStyle/>
                    <a:p>
                      <a:pPr algn="ctr">
                        <a:lnSpc>
                          <a:spcPts val="5739"/>
                        </a:lnSpc>
                        <a:defRPr/>
                      </a:pPr>
                      <a:r>
                        <a:rPr lang="en-US" sz="4099">
                          <a:solidFill>
                            <a:srgbClr val="AF1E31"/>
                          </a:solidFill>
                          <a:latin typeface="Hangyaboly"/>
                        </a:rPr>
                        <a:t>13:00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c>
                  <a:txBody>
                    <a:bodyPr anchor="t" rtlCol="false"/>
                    <a:lstStyle/>
                    <a:p>
                      <a:pPr algn="ctr">
                        <a:lnSpc>
                          <a:spcPts val="3359"/>
                        </a:lnSpc>
                        <a:defRPr/>
                      </a:pPr>
                      <a:r>
                        <a:rPr lang="en-US" sz="2400">
                          <a:solidFill>
                            <a:srgbClr val="AF1E31"/>
                          </a:solidFill>
                          <a:latin typeface="DM Sans Bold"/>
                        </a:rPr>
                        <a:t>Workout</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solidFill>
                      <a:srgbClr val="E6C7D6"/>
                    </a:solidFill>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47625">
                      <a:solidFill>
                        <a:srgbClr val="AF1E31"/>
                      </a:solidFill>
                      <a:prstDash val="solid"/>
                      <a:round/>
                      <a:headEnd type="none" w="med" len="med"/>
                      <a:tailEnd type="none" w="med" len="med"/>
                    </a:lnB>
                  </a:tcPr>
                </a:tc>
              </a:tr>
              <a:tr h="843525">
                <a:tc>
                  <a:txBody>
                    <a:bodyPr anchor="t" rtlCol="false"/>
                    <a:lstStyle/>
                    <a:p>
                      <a:pPr algn="ctr">
                        <a:lnSpc>
                          <a:spcPts val="5739"/>
                        </a:lnSpc>
                        <a:defRPr/>
                      </a:pPr>
                      <a:r>
                        <a:rPr lang="en-US" sz="4099">
                          <a:solidFill>
                            <a:srgbClr val="AF1E31"/>
                          </a:solidFill>
                          <a:latin typeface="Hangyaboly"/>
                        </a:rPr>
                        <a:t>14:00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335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Freeform 13" id="13"/>
          <p:cNvSpPr/>
          <p:nvPr/>
        </p:nvSpPr>
        <p:spPr>
          <a:xfrm flipH="false" flipV="false" rot="435644">
            <a:off x="14949533" y="1131186"/>
            <a:ext cx="3240508" cy="1755766"/>
          </a:xfrm>
          <a:custGeom>
            <a:avLst/>
            <a:gdLst/>
            <a:ahLst/>
            <a:cxnLst/>
            <a:rect r="r" b="b" t="t" l="l"/>
            <a:pathLst>
              <a:path h="1755766" w="3240508">
                <a:moveTo>
                  <a:pt x="0" y="0"/>
                </a:moveTo>
                <a:lnTo>
                  <a:pt x="3240508" y="0"/>
                </a:lnTo>
                <a:lnTo>
                  <a:pt x="3240508" y="1755766"/>
                </a:lnTo>
                <a:lnTo>
                  <a:pt x="0" y="175576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373639">
            <a:off x="1005792" y="404864"/>
            <a:ext cx="1990037" cy="1639246"/>
          </a:xfrm>
          <a:custGeom>
            <a:avLst/>
            <a:gdLst/>
            <a:ahLst/>
            <a:cxnLst/>
            <a:rect r="r" b="b" t="t" l="l"/>
            <a:pathLst>
              <a:path h="1639246" w="1990037">
                <a:moveTo>
                  <a:pt x="0" y="0"/>
                </a:moveTo>
                <a:lnTo>
                  <a:pt x="1990037" y="0"/>
                </a:lnTo>
                <a:lnTo>
                  <a:pt x="1990037" y="1639246"/>
                </a:lnTo>
                <a:lnTo>
                  <a:pt x="0" y="163924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3680990" y="489888"/>
            <a:ext cx="10926020" cy="1441453"/>
          </a:xfrm>
          <a:prstGeom prst="rect">
            <a:avLst/>
          </a:prstGeom>
        </p:spPr>
        <p:txBody>
          <a:bodyPr anchor="t" rtlCol="false" tIns="0" lIns="0" bIns="0" rIns="0">
            <a:spAutoFit/>
          </a:bodyPr>
          <a:lstStyle/>
          <a:p>
            <a:pPr algn="ctr" marL="0" indent="0" lvl="0">
              <a:lnSpc>
                <a:spcPts val="11899"/>
              </a:lnSpc>
              <a:spcBef>
                <a:spcPct val="0"/>
              </a:spcBef>
            </a:pPr>
            <a:r>
              <a:rPr lang="en-US" sz="8499" spc="288">
                <a:solidFill>
                  <a:srgbClr val="AF1E31"/>
                </a:solidFill>
                <a:latin typeface="Hangyaboly"/>
              </a:rPr>
              <a:t>Weekly Schedule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7311770" y="838200"/>
            <a:ext cx="1313619" cy="1347525"/>
          </a:xfrm>
          <a:custGeom>
            <a:avLst/>
            <a:gdLst/>
            <a:ahLst/>
            <a:cxnLst/>
            <a:rect r="r" b="b" t="t" l="l"/>
            <a:pathLst>
              <a:path h="1347525" w="1313619">
                <a:moveTo>
                  <a:pt x="0" y="0"/>
                </a:moveTo>
                <a:lnTo>
                  <a:pt x="1313619" y="0"/>
                </a:lnTo>
                <a:lnTo>
                  <a:pt x="1313619" y="1347525"/>
                </a:lnTo>
                <a:lnTo>
                  <a:pt x="0" y="13475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28700" y="2666915"/>
            <a:ext cx="7183567" cy="7157445"/>
          </a:xfrm>
          <a:custGeom>
            <a:avLst/>
            <a:gdLst/>
            <a:ahLst/>
            <a:cxnLst/>
            <a:rect r="r" b="b" t="t" l="l"/>
            <a:pathLst>
              <a:path h="7157445" w="7183567">
                <a:moveTo>
                  <a:pt x="0" y="0"/>
                </a:moveTo>
                <a:lnTo>
                  <a:pt x="7183567" y="0"/>
                </a:lnTo>
                <a:lnTo>
                  <a:pt x="7183567" y="7157445"/>
                </a:lnTo>
                <a:lnTo>
                  <a:pt x="0" y="715744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872662" y="838200"/>
            <a:ext cx="6534590" cy="8786994"/>
          </a:xfrm>
          <a:custGeom>
            <a:avLst/>
            <a:gdLst/>
            <a:ahLst/>
            <a:cxnLst/>
            <a:rect r="r" b="b" t="t" l="l"/>
            <a:pathLst>
              <a:path h="8786994" w="6534590">
                <a:moveTo>
                  <a:pt x="0" y="0"/>
                </a:moveTo>
                <a:lnTo>
                  <a:pt x="6534591" y="0"/>
                </a:lnTo>
                <a:lnTo>
                  <a:pt x="6534591" y="8786994"/>
                </a:lnTo>
                <a:lnTo>
                  <a:pt x="0" y="878699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958739">
            <a:off x="15501962" y="677657"/>
            <a:ext cx="2076242" cy="2110782"/>
          </a:xfrm>
          <a:custGeom>
            <a:avLst/>
            <a:gdLst/>
            <a:ahLst/>
            <a:cxnLst/>
            <a:rect r="r" b="b" t="t" l="l"/>
            <a:pathLst>
              <a:path h="2110782" w="2076242">
                <a:moveTo>
                  <a:pt x="0" y="0"/>
                </a:moveTo>
                <a:lnTo>
                  <a:pt x="2076243" y="0"/>
                </a:lnTo>
                <a:lnTo>
                  <a:pt x="2076243" y="2110783"/>
                </a:lnTo>
                <a:lnTo>
                  <a:pt x="0" y="211078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9" id="9"/>
          <p:cNvSpPr txBox="true"/>
          <p:nvPr/>
        </p:nvSpPr>
        <p:spPr>
          <a:xfrm rot="0">
            <a:off x="2941927" y="3455968"/>
            <a:ext cx="3231858" cy="9810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AF1E31"/>
                </a:solidFill>
                <a:latin typeface="DM Sans Bold"/>
              </a:rPr>
              <a:t>SUMMARY OF THE MEETING</a:t>
            </a:r>
          </a:p>
        </p:txBody>
      </p:sp>
      <p:sp>
        <p:nvSpPr>
          <p:cNvPr name="TextBox 10" id="10"/>
          <p:cNvSpPr txBox="true"/>
          <p:nvPr/>
        </p:nvSpPr>
        <p:spPr>
          <a:xfrm rot="0">
            <a:off x="2721622" y="4970101"/>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TextBox 11" id="11"/>
          <p:cNvSpPr txBox="true"/>
          <p:nvPr/>
        </p:nvSpPr>
        <p:spPr>
          <a:xfrm rot="0">
            <a:off x="2721622" y="6047398"/>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TextBox 12" id="12"/>
          <p:cNvSpPr txBox="true"/>
          <p:nvPr/>
        </p:nvSpPr>
        <p:spPr>
          <a:xfrm rot="0">
            <a:off x="2721622" y="7122453"/>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TextBox 13" id="13"/>
          <p:cNvSpPr txBox="true"/>
          <p:nvPr/>
        </p:nvSpPr>
        <p:spPr>
          <a:xfrm rot="0">
            <a:off x="1028700" y="685800"/>
            <a:ext cx="5768720" cy="1441453"/>
          </a:xfrm>
          <a:prstGeom prst="rect">
            <a:avLst/>
          </a:prstGeom>
        </p:spPr>
        <p:txBody>
          <a:bodyPr anchor="t" rtlCol="false" tIns="0" lIns="0" bIns="0" rIns="0">
            <a:spAutoFit/>
          </a:bodyPr>
          <a:lstStyle/>
          <a:p>
            <a:pPr algn="ctr" marL="0" indent="0" lvl="0">
              <a:lnSpc>
                <a:spcPts val="11899"/>
              </a:lnSpc>
              <a:spcBef>
                <a:spcPct val="0"/>
              </a:spcBef>
            </a:pPr>
            <a:r>
              <a:rPr lang="en-US" sz="8499" spc="288" strike="noStrike" u="none">
                <a:solidFill>
                  <a:srgbClr val="AF1E31"/>
                </a:solidFill>
                <a:latin typeface="Hangyaboly"/>
              </a:rPr>
              <a:t>Meeting Note</a:t>
            </a:r>
          </a:p>
        </p:txBody>
      </p:sp>
      <p:sp>
        <p:nvSpPr>
          <p:cNvPr name="TextBox 14" id="14"/>
          <p:cNvSpPr txBox="true"/>
          <p:nvPr/>
        </p:nvSpPr>
        <p:spPr>
          <a:xfrm rot="0">
            <a:off x="11352247" y="2546349"/>
            <a:ext cx="3575422" cy="981075"/>
          </a:xfrm>
          <a:prstGeom prst="rect">
            <a:avLst/>
          </a:prstGeom>
        </p:spPr>
        <p:txBody>
          <a:bodyPr anchor="t" rtlCol="false" tIns="0" lIns="0" bIns="0" rIns="0">
            <a:spAutoFit/>
          </a:bodyPr>
          <a:lstStyle/>
          <a:p>
            <a:pPr algn="ctr" marL="0" indent="0" lvl="0">
              <a:lnSpc>
                <a:spcPts val="3840"/>
              </a:lnSpc>
              <a:spcBef>
                <a:spcPct val="0"/>
              </a:spcBef>
            </a:pPr>
            <a:r>
              <a:rPr lang="en-US" sz="3200" strike="noStrike" u="none">
                <a:solidFill>
                  <a:srgbClr val="AF1E31"/>
                </a:solidFill>
                <a:latin typeface="DM Sans Bold"/>
              </a:rPr>
              <a:t>TASKS BEFORE THE MEETING</a:t>
            </a:r>
          </a:p>
        </p:txBody>
      </p:sp>
      <p:sp>
        <p:nvSpPr>
          <p:cNvPr name="TextBox 15" id="15"/>
          <p:cNvSpPr txBox="true"/>
          <p:nvPr/>
        </p:nvSpPr>
        <p:spPr>
          <a:xfrm rot="0">
            <a:off x="11303724" y="4228421"/>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TextBox 16" id="16"/>
          <p:cNvSpPr txBox="true"/>
          <p:nvPr/>
        </p:nvSpPr>
        <p:spPr>
          <a:xfrm rot="0">
            <a:off x="11303724" y="6604392"/>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TextBox 17" id="17"/>
          <p:cNvSpPr txBox="true"/>
          <p:nvPr/>
        </p:nvSpPr>
        <p:spPr>
          <a:xfrm rot="0">
            <a:off x="11303724" y="5416407"/>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TextBox 18" id="18"/>
          <p:cNvSpPr txBox="true"/>
          <p:nvPr/>
        </p:nvSpPr>
        <p:spPr>
          <a:xfrm rot="0">
            <a:off x="11303724" y="7792377"/>
            <a:ext cx="3672467" cy="78930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AF1E31"/>
                </a:solidFill>
                <a:latin typeface="DM Sans"/>
              </a:rPr>
              <a:t>Briefly elaborate on</a:t>
            </a:r>
          </a:p>
          <a:p>
            <a:pPr algn="ctr" marL="0" indent="0" lvl="0">
              <a:lnSpc>
                <a:spcPts val="3220"/>
              </a:lnSpc>
              <a:spcBef>
                <a:spcPct val="0"/>
              </a:spcBef>
            </a:pPr>
            <a:r>
              <a:rPr lang="en-US" sz="2300" u="none">
                <a:solidFill>
                  <a:srgbClr val="AF1E31"/>
                </a:solidFill>
                <a:latin typeface="DM Sans"/>
              </a:rPr>
              <a:t>what you want to discuss. </a:t>
            </a:r>
          </a:p>
        </p:txBody>
      </p:sp>
      <p:sp>
        <p:nvSpPr>
          <p:cNvPr name="Freeform 19" id="19"/>
          <p:cNvSpPr/>
          <p:nvPr/>
        </p:nvSpPr>
        <p:spPr>
          <a:xfrm flipH="false" flipV="false" rot="-148402">
            <a:off x="15487203" y="8546907"/>
            <a:ext cx="2940426" cy="2156575"/>
          </a:xfrm>
          <a:custGeom>
            <a:avLst/>
            <a:gdLst/>
            <a:ahLst/>
            <a:cxnLst/>
            <a:rect r="r" b="b" t="t" l="l"/>
            <a:pathLst>
              <a:path h="2156575" w="2940426">
                <a:moveTo>
                  <a:pt x="0" y="0"/>
                </a:moveTo>
                <a:lnTo>
                  <a:pt x="2940426" y="0"/>
                </a:lnTo>
                <a:lnTo>
                  <a:pt x="2940426" y="2156575"/>
                </a:lnTo>
                <a:lnTo>
                  <a:pt x="0" y="215657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0" id="20"/>
          <p:cNvSpPr/>
          <p:nvPr/>
        </p:nvSpPr>
        <p:spPr>
          <a:xfrm flipH="false" flipV="false" rot="0">
            <a:off x="16637624" y="4206734"/>
            <a:ext cx="2382008" cy="2514596"/>
          </a:xfrm>
          <a:custGeom>
            <a:avLst/>
            <a:gdLst/>
            <a:ahLst/>
            <a:cxnLst/>
            <a:rect r="r" b="b" t="t" l="l"/>
            <a:pathLst>
              <a:path h="2514596" w="2382008">
                <a:moveTo>
                  <a:pt x="0" y="0"/>
                </a:moveTo>
                <a:lnTo>
                  <a:pt x="2382008" y="0"/>
                </a:lnTo>
                <a:lnTo>
                  <a:pt x="2382008" y="2514595"/>
                </a:lnTo>
                <a:lnTo>
                  <a:pt x="0" y="251459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832024" y="2515181"/>
            <a:ext cx="871104" cy="87110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7" id="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8" id="8"/>
          <p:cNvGrpSpPr/>
          <p:nvPr/>
        </p:nvGrpSpPr>
        <p:grpSpPr>
          <a:xfrm rot="0">
            <a:off x="832024" y="3710421"/>
            <a:ext cx="871104" cy="87110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10" id="10"/>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1" id="11"/>
          <p:cNvGrpSpPr/>
          <p:nvPr/>
        </p:nvGrpSpPr>
        <p:grpSpPr>
          <a:xfrm rot="0">
            <a:off x="832024" y="4905375"/>
            <a:ext cx="871104" cy="87110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13" id="1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4" id="14"/>
          <p:cNvGrpSpPr/>
          <p:nvPr/>
        </p:nvGrpSpPr>
        <p:grpSpPr>
          <a:xfrm rot="0">
            <a:off x="832024" y="6100329"/>
            <a:ext cx="871104" cy="87110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16" id="16"/>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7" id="17"/>
          <p:cNvGrpSpPr/>
          <p:nvPr/>
        </p:nvGrpSpPr>
        <p:grpSpPr>
          <a:xfrm rot="0">
            <a:off x="832024" y="7295283"/>
            <a:ext cx="871104" cy="87110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19" id="19"/>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20" id="20"/>
          <p:cNvGrpSpPr/>
          <p:nvPr/>
        </p:nvGrpSpPr>
        <p:grpSpPr>
          <a:xfrm rot="0">
            <a:off x="832024" y="8490237"/>
            <a:ext cx="871104" cy="87110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22" id="22"/>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AutoShape 23" id="23"/>
          <p:cNvSpPr/>
          <p:nvPr/>
        </p:nvSpPr>
        <p:spPr>
          <a:xfrm>
            <a:off x="2037795" y="3274301"/>
            <a:ext cx="6492240" cy="0"/>
          </a:xfrm>
          <a:prstGeom prst="line">
            <a:avLst/>
          </a:prstGeom>
          <a:ln cap="flat" w="47625">
            <a:solidFill>
              <a:srgbClr val="AF1E31"/>
            </a:solidFill>
            <a:prstDash val="solid"/>
            <a:headEnd type="none" len="sm" w="sm"/>
            <a:tailEnd type="none" len="sm" w="sm"/>
          </a:ln>
        </p:spPr>
      </p:sp>
      <p:sp>
        <p:nvSpPr>
          <p:cNvPr name="AutoShape 24" id="24"/>
          <p:cNvSpPr/>
          <p:nvPr/>
        </p:nvSpPr>
        <p:spPr>
          <a:xfrm>
            <a:off x="2037795" y="4469541"/>
            <a:ext cx="6492240" cy="0"/>
          </a:xfrm>
          <a:prstGeom prst="line">
            <a:avLst/>
          </a:prstGeom>
          <a:ln cap="flat" w="47625">
            <a:solidFill>
              <a:srgbClr val="AF1E31"/>
            </a:solidFill>
            <a:prstDash val="solid"/>
            <a:headEnd type="none" len="sm" w="sm"/>
            <a:tailEnd type="none" len="sm" w="sm"/>
          </a:ln>
        </p:spPr>
      </p:sp>
      <p:sp>
        <p:nvSpPr>
          <p:cNvPr name="AutoShape 25" id="25"/>
          <p:cNvSpPr/>
          <p:nvPr/>
        </p:nvSpPr>
        <p:spPr>
          <a:xfrm>
            <a:off x="2037795" y="5664495"/>
            <a:ext cx="6492240" cy="0"/>
          </a:xfrm>
          <a:prstGeom prst="line">
            <a:avLst/>
          </a:prstGeom>
          <a:ln cap="flat" w="47625">
            <a:solidFill>
              <a:srgbClr val="AF1E31"/>
            </a:solidFill>
            <a:prstDash val="solid"/>
            <a:headEnd type="none" len="sm" w="sm"/>
            <a:tailEnd type="none" len="sm" w="sm"/>
          </a:ln>
        </p:spPr>
      </p:sp>
      <p:sp>
        <p:nvSpPr>
          <p:cNvPr name="AutoShape 26" id="26"/>
          <p:cNvSpPr/>
          <p:nvPr/>
        </p:nvSpPr>
        <p:spPr>
          <a:xfrm>
            <a:off x="2037795" y="6859449"/>
            <a:ext cx="6492240" cy="0"/>
          </a:xfrm>
          <a:prstGeom prst="line">
            <a:avLst/>
          </a:prstGeom>
          <a:ln cap="flat" w="47625">
            <a:solidFill>
              <a:srgbClr val="AF1E31"/>
            </a:solidFill>
            <a:prstDash val="solid"/>
            <a:headEnd type="none" len="sm" w="sm"/>
            <a:tailEnd type="none" len="sm" w="sm"/>
          </a:ln>
        </p:spPr>
      </p:sp>
      <p:sp>
        <p:nvSpPr>
          <p:cNvPr name="AutoShape 27" id="27"/>
          <p:cNvSpPr/>
          <p:nvPr/>
        </p:nvSpPr>
        <p:spPr>
          <a:xfrm>
            <a:off x="2037795" y="8054403"/>
            <a:ext cx="6492240" cy="0"/>
          </a:xfrm>
          <a:prstGeom prst="line">
            <a:avLst/>
          </a:prstGeom>
          <a:ln cap="flat" w="47625">
            <a:solidFill>
              <a:srgbClr val="AF1E31"/>
            </a:solidFill>
            <a:prstDash val="solid"/>
            <a:headEnd type="none" len="sm" w="sm"/>
            <a:tailEnd type="none" len="sm" w="sm"/>
          </a:ln>
        </p:spPr>
      </p:sp>
      <p:sp>
        <p:nvSpPr>
          <p:cNvPr name="AutoShape 28" id="28"/>
          <p:cNvSpPr/>
          <p:nvPr/>
        </p:nvSpPr>
        <p:spPr>
          <a:xfrm>
            <a:off x="2037795" y="9249357"/>
            <a:ext cx="6492240" cy="0"/>
          </a:xfrm>
          <a:prstGeom prst="line">
            <a:avLst/>
          </a:prstGeom>
          <a:ln cap="flat" w="47625">
            <a:solidFill>
              <a:srgbClr val="AF1E31"/>
            </a:solidFill>
            <a:prstDash val="solid"/>
            <a:headEnd type="none" len="sm" w="sm"/>
            <a:tailEnd type="none" len="sm" w="sm"/>
          </a:ln>
        </p:spPr>
      </p:sp>
      <p:grpSp>
        <p:nvGrpSpPr>
          <p:cNvPr name="Group 29" id="29"/>
          <p:cNvGrpSpPr>
            <a:grpSpLocks noChangeAspect="true"/>
          </p:cNvGrpSpPr>
          <p:nvPr/>
        </p:nvGrpSpPr>
        <p:grpSpPr>
          <a:xfrm rot="0">
            <a:off x="9943895" y="2515181"/>
            <a:ext cx="6849269" cy="6949430"/>
            <a:chOff x="0" y="0"/>
            <a:chExt cx="2952750" cy="2995930"/>
          </a:xfrm>
        </p:grpSpPr>
        <p:sp>
          <p:nvSpPr>
            <p:cNvPr name="Freeform 30" id="30"/>
            <p:cNvSpPr/>
            <p:nvPr/>
          </p:nvSpPr>
          <p:spPr>
            <a:xfrm flipH="false" flipV="false" rot="0">
              <a:off x="-2540" y="-5080"/>
              <a:ext cx="2962910" cy="3004820"/>
            </a:xfrm>
            <a:custGeom>
              <a:avLst/>
              <a:gdLst/>
              <a:ahLst/>
              <a:cxnLst/>
              <a:rect r="r" b="b" t="t" l="l"/>
              <a:pathLst>
                <a:path h="3004820" w="296291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4"/>
              <a:stretch>
                <a:fillRect l="0" t="-23982" r="0" b="-23982"/>
              </a:stretch>
            </a:blipFill>
          </p:spPr>
        </p:sp>
      </p:grpSp>
      <p:sp>
        <p:nvSpPr>
          <p:cNvPr name="Freeform 31" id="31"/>
          <p:cNvSpPr/>
          <p:nvPr/>
        </p:nvSpPr>
        <p:spPr>
          <a:xfrm flipH="false" flipV="false" rot="0">
            <a:off x="9047430" y="8490237"/>
            <a:ext cx="1268637" cy="1272455"/>
          </a:xfrm>
          <a:custGeom>
            <a:avLst/>
            <a:gdLst/>
            <a:ahLst/>
            <a:cxnLst/>
            <a:rect r="r" b="b" t="t" l="l"/>
            <a:pathLst>
              <a:path h="1272455" w="1268637">
                <a:moveTo>
                  <a:pt x="0" y="0"/>
                </a:moveTo>
                <a:lnTo>
                  <a:pt x="1268637" y="0"/>
                </a:lnTo>
                <a:lnTo>
                  <a:pt x="1268637" y="1272455"/>
                </a:lnTo>
                <a:lnTo>
                  <a:pt x="0" y="12724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2" id="32"/>
          <p:cNvSpPr/>
          <p:nvPr/>
        </p:nvSpPr>
        <p:spPr>
          <a:xfrm flipH="false" flipV="false" rot="0">
            <a:off x="15344613" y="1442176"/>
            <a:ext cx="2146011" cy="2146011"/>
          </a:xfrm>
          <a:custGeom>
            <a:avLst/>
            <a:gdLst/>
            <a:ahLst/>
            <a:cxnLst/>
            <a:rect r="r" b="b" t="t" l="l"/>
            <a:pathLst>
              <a:path h="2146011" w="2146011">
                <a:moveTo>
                  <a:pt x="0" y="0"/>
                </a:moveTo>
                <a:lnTo>
                  <a:pt x="2146010" y="0"/>
                </a:lnTo>
                <a:lnTo>
                  <a:pt x="2146010" y="2146010"/>
                </a:lnTo>
                <a:lnTo>
                  <a:pt x="0" y="214601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33" id="33"/>
          <p:cNvSpPr txBox="true"/>
          <p:nvPr/>
        </p:nvSpPr>
        <p:spPr>
          <a:xfrm rot="0">
            <a:off x="2199470" y="6289099"/>
            <a:ext cx="6847960" cy="371475"/>
          </a:xfrm>
          <a:prstGeom prst="rect">
            <a:avLst/>
          </a:prstGeom>
        </p:spPr>
        <p:txBody>
          <a:bodyPr anchor="t" rtlCol="false" tIns="0" lIns="0" bIns="0" rIns="0">
            <a:spAutoFit/>
          </a:bodyPr>
          <a:lstStyle/>
          <a:p>
            <a:pPr marL="0" indent="0" lvl="0">
              <a:lnSpc>
                <a:spcPts val="2999"/>
              </a:lnSpc>
              <a:spcBef>
                <a:spcPct val="0"/>
              </a:spcBef>
            </a:pPr>
            <a:r>
              <a:rPr lang="en-US" sz="2499">
                <a:solidFill>
                  <a:srgbClr val="AF1E31"/>
                </a:solidFill>
                <a:latin typeface="DM Sans"/>
              </a:rPr>
              <a:t>Write what you have to do and check it</a:t>
            </a:r>
          </a:p>
        </p:txBody>
      </p:sp>
      <p:sp>
        <p:nvSpPr>
          <p:cNvPr name="TextBox 34" id="34"/>
          <p:cNvSpPr txBox="true"/>
          <p:nvPr/>
        </p:nvSpPr>
        <p:spPr>
          <a:xfrm rot="0">
            <a:off x="4605714" y="443348"/>
            <a:ext cx="9076571" cy="1441453"/>
          </a:xfrm>
          <a:prstGeom prst="rect">
            <a:avLst/>
          </a:prstGeom>
        </p:spPr>
        <p:txBody>
          <a:bodyPr anchor="t" rtlCol="false" tIns="0" lIns="0" bIns="0" rIns="0">
            <a:spAutoFit/>
          </a:bodyPr>
          <a:lstStyle/>
          <a:p>
            <a:pPr algn="ctr" marL="0" indent="0" lvl="0">
              <a:lnSpc>
                <a:spcPts val="11899"/>
              </a:lnSpc>
              <a:spcBef>
                <a:spcPct val="0"/>
              </a:spcBef>
            </a:pPr>
            <a:r>
              <a:rPr lang="en-US" sz="8499" spc="288" strike="noStrike" u="none">
                <a:solidFill>
                  <a:srgbClr val="AF1E31"/>
                </a:solidFill>
                <a:latin typeface="Hangyaboly"/>
              </a:rPr>
              <a:t>Don't forget to...</a:t>
            </a:r>
          </a:p>
        </p:txBody>
      </p:sp>
      <p:sp>
        <p:nvSpPr>
          <p:cNvPr name="TextBox 35" id="35"/>
          <p:cNvSpPr txBox="true"/>
          <p:nvPr/>
        </p:nvSpPr>
        <p:spPr>
          <a:xfrm rot="0">
            <a:off x="2199470" y="2703950"/>
            <a:ext cx="6847960" cy="371475"/>
          </a:xfrm>
          <a:prstGeom prst="rect">
            <a:avLst/>
          </a:prstGeom>
        </p:spPr>
        <p:txBody>
          <a:bodyPr anchor="t" rtlCol="false" tIns="0" lIns="0" bIns="0" rIns="0">
            <a:spAutoFit/>
          </a:bodyPr>
          <a:lstStyle/>
          <a:p>
            <a:pPr marL="0" indent="0" lvl="0">
              <a:lnSpc>
                <a:spcPts val="2999"/>
              </a:lnSpc>
              <a:spcBef>
                <a:spcPct val="0"/>
              </a:spcBef>
            </a:pPr>
            <a:r>
              <a:rPr lang="en-US" sz="2499">
                <a:solidFill>
                  <a:srgbClr val="AF1E31"/>
                </a:solidFill>
                <a:latin typeface="DM Sans"/>
              </a:rPr>
              <a:t>Write what you have to do and check it</a:t>
            </a:r>
          </a:p>
        </p:txBody>
      </p:sp>
      <p:sp>
        <p:nvSpPr>
          <p:cNvPr name="TextBox 36" id="36"/>
          <p:cNvSpPr txBox="true"/>
          <p:nvPr/>
        </p:nvSpPr>
        <p:spPr>
          <a:xfrm rot="0">
            <a:off x="2199470" y="3899191"/>
            <a:ext cx="6847960" cy="371475"/>
          </a:xfrm>
          <a:prstGeom prst="rect">
            <a:avLst/>
          </a:prstGeom>
        </p:spPr>
        <p:txBody>
          <a:bodyPr anchor="t" rtlCol="false" tIns="0" lIns="0" bIns="0" rIns="0">
            <a:spAutoFit/>
          </a:bodyPr>
          <a:lstStyle/>
          <a:p>
            <a:pPr marL="0" indent="0" lvl="0">
              <a:lnSpc>
                <a:spcPts val="2999"/>
              </a:lnSpc>
              <a:spcBef>
                <a:spcPct val="0"/>
              </a:spcBef>
            </a:pPr>
            <a:r>
              <a:rPr lang="en-US" sz="2499">
                <a:solidFill>
                  <a:srgbClr val="AF1E31"/>
                </a:solidFill>
                <a:latin typeface="DM Sans"/>
              </a:rPr>
              <a:t>Write what you have to do and check it</a:t>
            </a:r>
          </a:p>
        </p:txBody>
      </p:sp>
      <p:sp>
        <p:nvSpPr>
          <p:cNvPr name="TextBox 37" id="37"/>
          <p:cNvSpPr txBox="true"/>
          <p:nvPr/>
        </p:nvSpPr>
        <p:spPr>
          <a:xfrm rot="0">
            <a:off x="2199470" y="5094145"/>
            <a:ext cx="6847960" cy="371475"/>
          </a:xfrm>
          <a:prstGeom prst="rect">
            <a:avLst/>
          </a:prstGeom>
        </p:spPr>
        <p:txBody>
          <a:bodyPr anchor="t" rtlCol="false" tIns="0" lIns="0" bIns="0" rIns="0">
            <a:spAutoFit/>
          </a:bodyPr>
          <a:lstStyle/>
          <a:p>
            <a:pPr marL="0" indent="0" lvl="0">
              <a:lnSpc>
                <a:spcPts val="2999"/>
              </a:lnSpc>
              <a:spcBef>
                <a:spcPct val="0"/>
              </a:spcBef>
            </a:pPr>
            <a:r>
              <a:rPr lang="en-US" sz="2499">
                <a:solidFill>
                  <a:srgbClr val="AF1E31"/>
                </a:solidFill>
                <a:latin typeface="DM Sans"/>
              </a:rPr>
              <a:t>Write what you have to do and check it</a:t>
            </a:r>
          </a:p>
        </p:txBody>
      </p:sp>
      <p:sp>
        <p:nvSpPr>
          <p:cNvPr name="TextBox 38" id="38"/>
          <p:cNvSpPr txBox="true"/>
          <p:nvPr/>
        </p:nvSpPr>
        <p:spPr>
          <a:xfrm rot="0">
            <a:off x="2199470" y="7484053"/>
            <a:ext cx="6847960" cy="371475"/>
          </a:xfrm>
          <a:prstGeom prst="rect">
            <a:avLst/>
          </a:prstGeom>
        </p:spPr>
        <p:txBody>
          <a:bodyPr anchor="t" rtlCol="false" tIns="0" lIns="0" bIns="0" rIns="0">
            <a:spAutoFit/>
          </a:bodyPr>
          <a:lstStyle/>
          <a:p>
            <a:pPr marL="0" indent="0" lvl="0">
              <a:lnSpc>
                <a:spcPts val="2999"/>
              </a:lnSpc>
              <a:spcBef>
                <a:spcPct val="0"/>
              </a:spcBef>
            </a:pPr>
            <a:r>
              <a:rPr lang="en-US" sz="2499">
                <a:solidFill>
                  <a:srgbClr val="AF1E31"/>
                </a:solidFill>
                <a:latin typeface="DM Sans"/>
              </a:rPr>
              <a:t>Write what you have to do and check it</a:t>
            </a:r>
          </a:p>
        </p:txBody>
      </p:sp>
      <p:sp>
        <p:nvSpPr>
          <p:cNvPr name="TextBox 39" id="39"/>
          <p:cNvSpPr txBox="true"/>
          <p:nvPr/>
        </p:nvSpPr>
        <p:spPr>
          <a:xfrm rot="0">
            <a:off x="2199470" y="8679007"/>
            <a:ext cx="6847960" cy="371475"/>
          </a:xfrm>
          <a:prstGeom prst="rect">
            <a:avLst/>
          </a:prstGeom>
        </p:spPr>
        <p:txBody>
          <a:bodyPr anchor="t" rtlCol="false" tIns="0" lIns="0" bIns="0" rIns="0">
            <a:spAutoFit/>
          </a:bodyPr>
          <a:lstStyle/>
          <a:p>
            <a:pPr marL="0" indent="0" lvl="0">
              <a:lnSpc>
                <a:spcPts val="2999"/>
              </a:lnSpc>
              <a:spcBef>
                <a:spcPct val="0"/>
              </a:spcBef>
            </a:pPr>
            <a:r>
              <a:rPr lang="en-US" sz="2499">
                <a:solidFill>
                  <a:srgbClr val="AF1E31"/>
                </a:solidFill>
                <a:latin typeface="DM Sans"/>
              </a:rPr>
              <a:t>Write what you have to do and check it</a:t>
            </a:r>
          </a:p>
        </p:txBody>
      </p:sp>
      <p:sp>
        <p:nvSpPr>
          <p:cNvPr name="Freeform 40" id="40"/>
          <p:cNvSpPr/>
          <p:nvPr/>
        </p:nvSpPr>
        <p:spPr>
          <a:xfrm flipH="false" flipV="false" rot="-117038">
            <a:off x="2062509" y="579527"/>
            <a:ext cx="2133863" cy="1488463"/>
          </a:xfrm>
          <a:custGeom>
            <a:avLst/>
            <a:gdLst/>
            <a:ahLst/>
            <a:cxnLst/>
            <a:rect r="r" b="b" t="t" l="l"/>
            <a:pathLst>
              <a:path h="1488463" w="2133863">
                <a:moveTo>
                  <a:pt x="0" y="0"/>
                </a:moveTo>
                <a:lnTo>
                  <a:pt x="2133863" y="0"/>
                </a:lnTo>
                <a:lnTo>
                  <a:pt x="2133863" y="1488463"/>
                </a:lnTo>
                <a:lnTo>
                  <a:pt x="0" y="148846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41" id="41"/>
          <p:cNvSpPr/>
          <p:nvPr/>
        </p:nvSpPr>
        <p:spPr>
          <a:xfrm flipH="false" flipV="false" rot="0">
            <a:off x="952500" y="2276775"/>
            <a:ext cx="836448" cy="945139"/>
          </a:xfrm>
          <a:custGeom>
            <a:avLst/>
            <a:gdLst/>
            <a:ahLst/>
            <a:cxnLst/>
            <a:rect r="r" b="b" t="t" l="l"/>
            <a:pathLst>
              <a:path h="945139" w="836448">
                <a:moveTo>
                  <a:pt x="0" y="0"/>
                </a:moveTo>
                <a:lnTo>
                  <a:pt x="836448" y="0"/>
                </a:lnTo>
                <a:lnTo>
                  <a:pt x="836448" y="945138"/>
                </a:lnTo>
                <a:lnTo>
                  <a:pt x="0" y="9451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42" id="42"/>
          <p:cNvSpPr/>
          <p:nvPr/>
        </p:nvSpPr>
        <p:spPr>
          <a:xfrm flipH="false" flipV="false" rot="0">
            <a:off x="952500" y="3500590"/>
            <a:ext cx="836448" cy="945139"/>
          </a:xfrm>
          <a:custGeom>
            <a:avLst/>
            <a:gdLst/>
            <a:ahLst/>
            <a:cxnLst/>
            <a:rect r="r" b="b" t="t" l="l"/>
            <a:pathLst>
              <a:path h="945139" w="836448">
                <a:moveTo>
                  <a:pt x="0" y="0"/>
                </a:moveTo>
                <a:lnTo>
                  <a:pt x="836448" y="0"/>
                </a:lnTo>
                <a:lnTo>
                  <a:pt x="836448" y="945139"/>
                </a:lnTo>
                <a:lnTo>
                  <a:pt x="0" y="94513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3915740">
            <a:off x="943413" y="7370787"/>
            <a:ext cx="1785827" cy="3407577"/>
          </a:xfrm>
          <a:custGeom>
            <a:avLst/>
            <a:gdLst/>
            <a:ahLst/>
            <a:cxnLst/>
            <a:rect r="r" b="b" t="t" l="l"/>
            <a:pathLst>
              <a:path h="3407577" w="1785827">
                <a:moveTo>
                  <a:pt x="0" y="0"/>
                </a:moveTo>
                <a:lnTo>
                  <a:pt x="1785827" y="0"/>
                </a:lnTo>
                <a:lnTo>
                  <a:pt x="1785827" y="3407577"/>
                </a:lnTo>
                <a:lnTo>
                  <a:pt x="0" y="34075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716218" y="1207629"/>
            <a:ext cx="7900470" cy="7871741"/>
          </a:xfrm>
          <a:custGeom>
            <a:avLst/>
            <a:gdLst/>
            <a:ahLst/>
            <a:cxnLst/>
            <a:rect r="r" b="b" t="t" l="l"/>
            <a:pathLst>
              <a:path h="7871741" w="7900470">
                <a:moveTo>
                  <a:pt x="0" y="0"/>
                </a:moveTo>
                <a:lnTo>
                  <a:pt x="7900470" y="0"/>
                </a:lnTo>
                <a:lnTo>
                  <a:pt x="7900470" y="7871742"/>
                </a:lnTo>
                <a:lnTo>
                  <a:pt x="0" y="78717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9661787" y="1207629"/>
            <a:ext cx="7900470" cy="7871741"/>
          </a:xfrm>
          <a:custGeom>
            <a:avLst/>
            <a:gdLst/>
            <a:ahLst/>
            <a:cxnLst/>
            <a:rect r="r" b="b" t="t" l="l"/>
            <a:pathLst>
              <a:path h="7871741" w="7900470">
                <a:moveTo>
                  <a:pt x="0" y="0"/>
                </a:moveTo>
                <a:lnTo>
                  <a:pt x="7900470" y="0"/>
                </a:lnTo>
                <a:lnTo>
                  <a:pt x="7900470" y="7871742"/>
                </a:lnTo>
                <a:lnTo>
                  <a:pt x="0" y="78717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986254" y="1986758"/>
            <a:ext cx="5360398" cy="1232809"/>
          </a:xfrm>
          <a:prstGeom prst="rect">
            <a:avLst/>
          </a:prstGeom>
        </p:spPr>
        <p:txBody>
          <a:bodyPr anchor="t" rtlCol="false" tIns="0" lIns="0" bIns="0" rIns="0">
            <a:spAutoFit/>
          </a:bodyPr>
          <a:lstStyle/>
          <a:p>
            <a:pPr algn="ctr" marL="0" indent="0" lvl="0">
              <a:lnSpc>
                <a:spcPts val="10149"/>
              </a:lnSpc>
              <a:spcBef>
                <a:spcPct val="0"/>
              </a:spcBef>
            </a:pPr>
            <a:r>
              <a:rPr lang="en-US" sz="7249" spc="246">
                <a:solidFill>
                  <a:srgbClr val="AF1E31"/>
                </a:solidFill>
                <a:latin typeface="Hangyaboly"/>
              </a:rPr>
              <a:t>High priority</a:t>
            </a:r>
          </a:p>
        </p:txBody>
      </p:sp>
      <p:sp>
        <p:nvSpPr>
          <p:cNvPr name="TextBox 9" id="9"/>
          <p:cNvSpPr txBox="true"/>
          <p:nvPr/>
        </p:nvSpPr>
        <p:spPr>
          <a:xfrm rot="0">
            <a:off x="11064383" y="820105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Freeform 10" id="10"/>
          <p:cNvSpPr/>
          <p:nvPr/>
        </p:nvSpPr>
        <p:spPr>
          <a:xfrm flipH="false" flipV="false" rot="0">
            <a:off x="16126816" y="7975017"/>
            <a:ext cx="2094407" cy="2094407"/>
          </a:xfrm>
          <a:custGeom>
            <a:avLst/>
            <a:gdLst/>
            <a:ahLst/>
            <a:cxnLst/>
            <a:rect r="r" b="b" t="t" l="l"/>
            <a:pathLst>
              <a:path h="2094407" w="2094407">
                <a:moveTo>
                  <a:pt x="0" y="0"/>
                </a:moveTo>
                <a:lnTo>
                  <a:pt x="2094407" y="0"/>
                </a:lnTo>
                <a:lnTo>
                  <a:pt x="2094407" y="2094407"/>
                </a:lnTo>
                <a:lnTo>
                  <a:pt x="0" y="209440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479498">
            <a:off x="6817745" y="644253"/>
            <a:ext cx="2192215" cy="2012852"/>
          </a:xfrm>
          <a:custGeom>
            <a:avLst/>
            <a:gdLst/>
            <a:ahLst/>
            <a:cxnLst/>
            <a:rect r="r" b="b" t="t" l="l"/>
            <a:pathLst>
              <a:path h="2012852" w="2192215">
                <a:moveTo>
                  <a:pt x="0" y="0"/>
                </a:moveTo>
                <a:lnTo>
                  <a:pt x="2192216" y="0"/>
                </a:lnTo>
                <a:lnTo>
                  <a:pt x="2192216" y="2012852"/>
                </a:lnTo>
                <a:lnTo>
                  <a:pt x="0" y="20128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90600" y="4136809"/>
            <a:ext cx="629417" cy="547593"/>
          </a:xfrm>
          <a:custGeom>
            <a:avLst/>
            <a:gdLst/>
            <a:ahLst/>
            <a:cxnLst/>
            <a:rect r="r" b="b" t="t" l="l"/>
            <a:pathLst>
              <a:path h="547593" w="629417">
                <a:moveTo>
                  <a:pt x="0" y="0"/>
                </a:moveTo>
                <a:lnTo>
                  <a:pt x="629417" y="0"/>
                </a:lnTo>
                <a:lnTo>
                  <a:pt x="629417" y="547593"/>
                </a:lnTo>
                <a:lnTo>
                  <a:pt x="0" y="54759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9937180" y="4136809"/>
            <a:ext cx="629417" cy="547593"/>
          </a:xfrm>
          <a:custGeom>
            <a:avLst/>
            <a:gdLst/>
            <a:ahLst/>
            <a:cxnLst/>
            <a:rect r="r" b="b" t="t" l="l"/>
            <a:pathLst>
              <a:path h="547593" w="629417">
                <a:moveTo>
                  <a:pt x="0" y="0"/>
                </a:moveTo>
                <a:lnTo>
                  <a:pt x="629416" y="0"/>
                </a:lnTo>
                <a:lnTo>
                  <a:pt x="629416" y="547593"/>
                </a:lnTo>
                <a:lnTo>
                  <a:pt x="0" y="54759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9937180" y="6083109"/>
            <a:ext cx="629417" cy="547593"/>
          </a:xfrm>
          <a:custGeom>
            <a:avLst/>
            <a:gdLst/>
            <a:ahLst/>
            <a:cxnLst/>
            <a:rect r="r" b="b" t="t" l="l"/>
            <a:pathLst>
              <a:path h="547593" w="629417">
                <a:moveTo>
                  <a:pt x="0" y="0"/>
                </a:moveTo>
                <a:lnTo>
                  <a:pt x="629416" y="0"/>
                </a:lnTo>
                <a:lnTo>
                  <a:pt x="629416" y="547593"/>
                </a:lnTo>
                <a:lnTo>
                  <a:pt x="0" y="54759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990600" y="5128037"/>
            <a:ext cx="629417" cy="547593"/>
          </a:xfrm>
          <a:custGeom>
            <a:avLst/>
            <a:gdLst/>
            <a:ahLst/>
            <a:cxnLst/>
            <a:rect r="r" b="b" t="t" l="l"/>
            <a:pathLst>
              <a:path h="547593" w="629417">
                <a:moveTo>
                  <a:pt x="0" y="0"/>
                </a:moveTo>
                <a:lnTo>
                  <a:pt x="629417" y="0"/>
                </a:lnTo>
                <a:lnTo>
                  <a:pt x="629417" y="547593"/>
                </a:lnTo>
                <a:lnTo>
                  <a:pt x="0" y="54759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9937180" y="5128037"/>
            <a:ext cx="629417" cy="547593"/>
          </a:xfrm>
          <a:custGeom>
            <a:avLst/>
            <a:gdLst/>
            <a:ahLst/>
            <a:cxnLst/>
            <a:rect r="r" b="b" t="t" l="l"/>
            <a:pathLst>
              <a:path h="547593" w="629417">
                <a:moveTo>
                  <a:pt x="0" y="0"/>
                </a:moveTo>
                <a:lnTo>
                  <a:pt x="629416" y="0"/>
                </a:lnTo>
                <a:lnTo>
                  <a:pt x="629416" y="547593"/>
                </a:lnTo>
                <a:lnTo>
                  <a:pt x="0" y="54759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7" id="17"/>
          <p:cNvSpPr txBox="true"/>
          <p:nvPr/>
        </p:nvSpPr>
        <p:spPr>
          <a:xfrm rot="0">
            <a:off x="10931824" y="1986758"/>
            <a:ext cx="5360398" cy="1232809"/>
          </a:xfrm>
          <a:prstGeom prst="rect">
            <a:avLst/>
          </a:prstGeom>
        </p:spPr>
        <p:txBody>
          <a:bodyPr anchor="t" rtlCol="false" tIns="0" lIns="0" bIns="0" rIns="0">
            <a:spAutoFit/>
          </a:bodyPr>
          <a:lstStyle/>
          <a:p>
            <a:pPr algn="ctr" marL="0" indent="0" lvl="0">
              <a:lnSpc>
                <a:spcPts val="10149"/>
              </a:lnSpc>
              <a:spcBef>
                <a:spcPct val="0"/>
              </a:spcBef>
            </a:pPr>
            <a:r>
              <a:rPr lang="en-US" sz="7249" spc="246">
                <a:solidFill>
                  <a:srgbClr val="AF1E31"/>
                </a:solidFill>
                <a:latin typeface="Hangyaboly"/>
              </a:rPr>
              <a:t>Low priority</a:t>
            </a:r>
          </a:p>
        </p:txBody>
      </p:sp>
      <p:sp>
        <p:nvSpPr>
          <p:cNvPr name="TextBox 18" id="18"/>
          <p:cNvSpPr txBox="true"/>
          <p:nvPr/>
        </p:nvSpPr>
        <p:spPr>
          <a:xfrm rot="0">
            <a:off x="1986254" y="425704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19" id="19"/>
          <p:cNvSpPr txBox="true"/>
          <p:nvPr/>
        </p:nvSpPr>
        <p:spPr>
          <a:xfrm rot="0">
            <a:off x="11064383" y="425704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0" id="20"/>
          <p:cNvSpPr txBox="true"/>
          <p:nvPr/>
        </p:nvSpPr>
        <p:spPr>
          <a:xfrm rot="0">
            <a:off x="1986254" y="5286375"/>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1" id="21"/>
          <p:cNvSpPr txBox="true"/>
          <p:nvPr/>
        </p:nvSpPr>
        <p:spPr>
          <a:xfrm rot="0">
            <a:off x="11064383" y="5286375"/>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2" id="22"/>
          <p:cNvSpPr txBox="true"/>
          <p:nvPr/>
        </p:nvSpPr>
        <p:spPr>
          <a:xfrm rot="0">
            <a:off x="1986254" y="622239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3" id="23"/>
          <p:cNvSpPr txBox="true"/>
          <p:nvPr/>
        </p:nvSpPr>
        <p:spPr>
          <a:xfrm rot="0">
            <a:off x="11064383" y="622239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4" id="24"/>
          <p:cNvSpPr txBox="true"/>
          <p:nvPr/>
        </p:nvSpPr>
        <p:spPr>
          <a:xfrm rot="0">
            <a:off x="1986254" y="713552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5" id="25"/>
          <p:cNvSpPr txBox="true"/>
          <p:nvPr/>
        </p:nvSpPr>
        <p:spPr>
          <a:xfrm rot="0">
            <a:off x="11064383" y="713552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
        <p:nvSpPr>
          <p:cNvPr name="TextBox 26" id="26"/>
          <p:cNvSpPr txBox="true"/>
          <p:nvPr/>
        </p:nvSpPr>
        <p:spPr>
          <a:xfrm rot="0">
            <a:off x="1986254" y="8201057"/>
            <a:ext cx="5685830" cy="389255"/>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 Write down a task in order of importance.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10799226" y="1139421"/>
            <a:ext cx="5149973" cy="8635626"/>
          </a:xfrm>
          <a:custGeom>
            <a:avLst/>
            <a:gdLst/>
            <a:ahLst/>
            <a:cxnLst/>
            <a:rect r="r" b="b" t="t" l="l"/>
            <a:pathLst>
              <a:path h="8635626" w="5149973">
                <a:moveTo>
                  <a:pt x="0" y="0"/>
                </a:moveTo>
                <a:lnTo>
                  <a:pt x="5149973" y="0"/>
                </a:lnTo>
                <a:lnTo>
                  <a:pt x="5149973" y="8635626"/>
                </a:lnTo>
                <a:lnTo>
                  <a:pt x="0" y="86356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82114" y="1821893"/>
            <a:ext cx="7896771" cy="8057929"/>
          </a:xfrm>
          <a:custGeom>
            <a:avLst/>
            <a:gdLst/>
            <a:ahLst/>
            <a:cxnLst/>
            <a:rect r="r" b="b" t="t" l="l"/>
            <a:pathLst>
              <a:path h="8057929" w="7896771">
                <a:moveTo>
                  <a:pt x="0" y="0"/>
                </a:moveTo>
                <a:lnTo>
                  <a:pt x="7896771" y="0"/>
                </a:lnTo>
                <a:lnTo>
                  <a:pt x="7896771" y="8057929"/>
                </a:lnTo>
                <a:lnTo>
                  <a:pt x="0" y="80579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aphicFrame>
        <p:nvGraphicFramePr>
          <p:cNvPr name="Table 7" id="7"/>
          <p:cNvGraphicFramePr>
            <a:graphicFrameLocks noGrp="true"/>
          </p:cNvGraphicFramePr>
          <p:nvPr/>
        </p:nvGraphicFramePr>
        <p:xfrm>
          <a:off x="1427893" y="4271986"/>
          <a:ext cx="7205213" cy="4882323"/>
        </p:xfrm>
        <a:graphic>
          <a:graphicData uri="http://schemas.openxmlformats.org/drawingml/2006/table">
            <a:tbl>
              <a:tblPr/>
              <a:tblGrid>
                <a:gridCol w="2320139"/>
                <a:gridCol w="4885074"/>
              </a:tblGrid>
              <a:tr h="1224735">
                <a:tc>
                  <a:txBody>
                    <a:bodyPr anchor="t" rtlCol="false"/>
                    <a:lstStyle/>
                    <a:p>
                      <a:pPr algn="ctr">
                        <a:lnSpc>
                          <a:spcPts val="4200"/>
                        </a:lnSpc>
                        <a:defRPr/>
                      </a:pPr>
                      <a:r>
                        <a:rPr lang="en-US" sz="3000">
                          <a:solidFill>
                            <a:srgbClr val="AF1E31"/>
                          </a:solidFill>
                          <a:latin typeface="DM Sans Bold"/>
                        </a:rPr>
                        <a:t>BREAKFAST</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Tomato omelette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219196">
                <a:tc>
                  <a:txBody>
                    <a:bodyPr anchor="t" rtlCol="false"/>
                    <a:lstStyle/>
                    <a:p>
                      <a:pPr algn="ctr">
                        <a:lnSpc>
                          <a:spcPts val="4200"/>
                        </a:lnSpc>
                        <a:defRPr/>
                      </a:pPr>
                      <a:r>
                        <a:rPr lang="en-US" sz="3000">
                          <a:solidFill>
                            <a:srgbClr val="AF1E31"/>
                          </a:solidFill>
                          <a:latin typeface="DM Sans Bold"/>
                        </a:rPr>
                        <a:t>LUNCH</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Noodles with veggies and herbs</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219196">
                <a:tc>
                  <a:txBody>
                    <a:bodyPr anchor="t" rtlCol="false"/>
                    <a:lstStyle/>
                    <a:p>
                      <a:pPr algn="ctr">
                        <a:lnSpc>
                          <a:spcPts val="4200"/>
                        </a:lnSpc>
                        <a:defRPr/>
                      </a:pPr>
                      <a:r>
                        <a:rPr lang="en-US" sz="3000">
                          <a:solidFill>
                            <a:srgbClr val="AF1E31"/>
                          </a:solidFill>
                          <a:latin typeface="DM Sans Bold"/>
                        </a:rPr>
                        <a:t>DINNER</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Beef Stew</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219196">
                <a:tc>
                  <a:txBody>
                    <a:bodyPr anchor="t" rtlCol="false"/>
                    <a:lstStyle/>
                    <a:p>
                      <a:pPr algn="ctr">
                        <a:lnSpc>
                          <a:spcPts val="4200"/>
                        </a:lnSpc>
                        <a:defRPr/>
                      </a:pPr>
                      <a:r>
                        <a:rPr lang="en-US" sz="3000">
                          <a:solidFill>
                            <a:srgbClr val="AF1E31"/>
                          </a:solidFill>
                          <a:latin typeface="DM Sans Bold"/>
                        </a:rPr>
                        <a:t>WATER</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bl>
          </a:graphicData>
        </a:graphic>
      </p:graphicFrame>
      <p:grpSp>
        <p:nvGrpSpPr>
          <p:cNvPr name="Group 8" id="8"/>
          <p:cNvGrpSpPr/>
          <p:nvPr/>
        </p:nvGrpSpPr>
        <p:grpSpPr>
          <a:xfrm rot="0">
            <a:off x="4036667" y="8295671"/>
            <a:ext cx="4254846" cy="457850"/>
            <a:chOff x="0" y="0"/>
            <a:chExt cx="5673128" cy="610466"/>
          </a:xfrm>
        </p:grpSpPr>
        <p:grpSp>
          <p:nvGrpSpPr>
            <p:cNvPr name="Group 9" id="9"/>
            <p:cNvGrpSpPr>
              <a:grpSpLocks noChangeAspect="true"/>
            </p:cNvGrpSpPr>
            <p:nvPr/>
          </p:nvGrpSpPr>
          <p:grpSpPr>
            <a:xfrm rot="0">
              <a:off x="0" y="0"/>
              <a:ext cx="5673128" cy="610466"/>
              <a:chOff x="0" y="0"/>
              <a:chExt cx="15557500" cy="1674091"/>
            </a:xfrm>
          </p:grpSpPr>
          <p:sp>
            <p:nvSpPr>
              <p:cNvPr name="Freeform 10" id="10"/>
              <p:cNvSpPr/>
              <p:nvPr/>
            </p:nvSpPr>
            <p:spPr>
              <a:xfrm flipH="false" flipV="false" rot="0">
                <a:off x="38100" y="50800"/>
                <a:ext cx="4368800" cy="1625600"/>
              </a:xfrm>
              <a:custGeom>
                <a:avLst/>
                <a:gdLst/>
                <a:ahLst/>
                <a:cxnLst/>
                <a:rect r="r" b="b" t="t" l="l"/>
                <a:pathLst>
                  <a:path h="1625600" w="4368800">
                    <a:moveTo>
                      <a:pt x="596900" y="1625600"/>
                    </a:moveTo>
                    <a:cubicBezTo>
                      <a:pt x="927100" y="1625600"/>
                      <a:pt x="1193800" y="1346200"/>
                      <a:pt x="1193800" y="990600"/>
                    </a:cubicBezTo>
                    <a:cubicBezTo>
                      <a:pt x="1193800" y="711200"/>
                      <a:pt x="774700" y="190500"/>
                      <a:pt x="635000" y="25400"/>
                    </a:cubicBezTo>
                    <a:cubicBezTo>
                      <a:pt x="622300" y="12700"/>
                      <a:pt x="609600" y="0"/>
                      <a:pt x="596900" y="0"/>
                    </a:cubicBezTo>
                    <a:cubicBezTo>
                      <a:pt x="584200" y="0"/>
                      <a:pt x="558800" y="12700"/>
                      <a:pt x="558800" y="25400"/>
                    </a:cubicBezTo>
                    <a:cubicBezTo>
                      <a:pt x="419100" y="190500"/>
                      <a:pt x="0" y="711200"/>
                      <a:pt x="0" y="990600"/>
                    </a:cubicBezTo>
                    <a:cubicBezTo>
                      <a:pt x="0" y="1346200"/>
                      <a:pt x="266700" y="1625600"/>
                      <a:pt x="596900" y="1625600"/>
                    </a:cubicBezTo>
                    <a:moveTo>
                      <a:pt x="1092200" y="990600"/>
                    </a:moveTo>
                    <a:cubicBezTo>
                      <a:pt x="1092200" y="1295400"/>
                      <a:pt x="863600" y="1524000"/>
                      <a:pt x="596900" y="1524000"/>
                    </a:cubicBezTo>
                    <a:cubicBezTo>
                      <a:pt x="584200" y="1524000"/>
                      <a:pt x="571500" y="1511300"/>
                      <a:pt x="571500" y="1498600"/>
                    </a:cubicBezTo>
                    <a:cubicBezTo>
                      <a:pt x="571500" y="1473200"/>
                      <a:pt x="584200" y="1460500"/>
                      <a:pt x="596900" y="1460500"/>
                    </a:cubicBezTo>
                    <a:cubicBezTo>
                      <a:pt x="825500" y="1460500"/>
                      <a:pt x="1028700" y="1270000"/>
                      <a:pt x="1028700" y="990600"/>
                    </a:cubicBezTo>
                    <a:cubicBezTo>
                      <a:pt x="1028700" y="977900"/>
                      <a:pt x="1041400" y="965200"/>
                      <a:pt x="1054100" y="965200"/>
                    </a:cubicBezTo>
                    <a:cubicBezTo>
                      <a:pt x="1079500" y="965200"/>
                      <a:pt x="1092200" y="977900"/>
                      <a:pt x="1092200" y="990600"/>
                    </a:cubicBezTo>
                    <a:moveTo>
                      <a:pt x="2184400" y="1625600"/>
                    </a:moveTo>
                    <a:cubicBezTo>
                      <a:pt x="2514600" y="1625600"/>
                      <a:pt x="2781300" y="1346200"/>
                      <a:pt x="2781300" y="990600"/>
                    </a:cubicBezTo>
                    <a:cubicBezTo>
                      <a:pt x="2781300" y="711200"/>
                      <a:pt x="2362200" y="190500"/>
                      <a:pt x="2222500" y="25400"/>
                    </a:cubicBezTo>
                    <a:cubicBezTo>
                      <a:pt x="2209800" y="12700"/>
                      <a:pt x="2197100" y="0"/>
                      <a:pt x="2184400" y="0"/>
                    </a:cubicBezTo>
                    <a:cubicBezTo>
                      <a:pt x="2171700" y="0"/>
                      <a:pt x="2146300" y="12700"/>
                      <a:pt x="2146300" y="25400"/>
                    </a:cubicBezTo>
                    <a:cubicBezTo>
                      <a:pt x="2006600" y="190500"/>
                      <a:pt x="1587500" y="711200"/>
                      <a:pt x="1587500" y="990600"/>
                    </a:cubicBezTo>
                    <a:cubicBezTo>
                      <a:pt x="1587500" y="1346200"/>
                      <a:pt x="1854200" y="1625600"/>
                      <a:pt x="2184400" y="1625600"/>
                    </a:cubicBezTo>
                    <a:moveTo>
                      <a:pt x="2679700" y="990600"/>
                    </a:moveTo>
                    <a:cubicBezTo>
                      <a:pt x="2679700" y="1295400"/>
                      <a:pt x="2451100" y="1524000"/>
                      <a:pt x="2184400" y="1524000"/>
                    </a:cubicBezTo>
                    <a:cubicBezTo>
                      <a:pt x="2171700" y="1524000"/>
                      <a:pt x="2159000" y="1511300"/>
                      <a:pt x="2159000" y="1498600"/>
                    </a:cubicBezTo>
                    <a:cubicBezTo>
                      <a:pt x="2159000" y="1473200"/>
                      <a:pt x="2171700" y="1460500"/>
                      <a:pt x="2184400" y="1460500"/>
                    </a:cubicBezTo>
                    <a:cubicBezTo>
                      <a:pt x="2413000" y="1460500"/>
                      <a:pt x="2616200" y="1270000"/>
                      <a:pt x="2616200" y="990600"/>
                    </a:cubicBezTo>
                    <a:cubicBezTo>
                      <a:pt x="2616200" y="977900"/>
                      <a:pt x="2628900" y="965200"/>
                      <a:pt x="2641600" y="965200"/>
                    </a:cubicBezTo>
                    <a:cubicBezTo>
                      <a:pt x="2667000" y="965200"/>
                      <a:pt x="2679700" y="977900"/>
                      <a:pt x="2679700" y="990600"/>
                    </a:cubicBezTo>
                    <a:moveTo>
                      <a:pt x="3771900" y="1625600"/>
                    </a:moveTo>
                    <a:cubicBezTo>
                      <a:pt x="4102100" y="1625600"/>
                      <a:pt x="4368800" y="1346200"/>
                      <a:pt x="4368800" y="990600"/>
                    </a:cubicBezTo>
                    <a:cubicBezTo>
                      <a:pt x="4368800" y="711200"/>
                      <a:pt x="3949700" y="190500"/>
                      <a:pt x="3810000" y="25400"/>
                    </a:cubicBezTo>
                    <a:cubicBezTo>
                      <a:pt x="3797300" y="12700"/>
                      <a:pt x="3784600" y="0"/>
                      <a:pt x="3771900" y="0"/>
                    </a:cubicBezTo>
                    <a:cubicBezTo>
                      <a:pt x="3759200" y="0"/>
                      <a:pt x="3733800" y="12700"/>
                      <a:pt x="3733800" y="25400"/>
                    </a:cubicBezTo>
                    <a:cubicBezTo>
                      <a:pt x="3594100" y="190500"/>
                      <a:pt x="3175000" y="711200"/>
                      <a:pt x="3175000" y="990600"/>
                    </a:cubicBezTo>
                    <a:cubicBezTo>
                      <a:pt x="3175000" y="1346200"/>
                      <a:pt x="3441700" y="1625600"/>
                      <a:pt x="3771900" y="1625600"/>
                    </a:cubicBezTo>
                    <a:moveTo>
                      <a:pt x="4267200" y="990600"/>
                    </a:moveTo>
                    <a:cubicBezTo>
                      <a:pt x="4267200" y="1295400"/>
                      <a:pt x="4038600" y="1524000"/>
                      <a:pt x="3771900" y="1524000"/>
                    </a:cubicBezTo>
                    <a:cubicBezTo>
                      <a:pt x="3759200" y="1524000"/>
                      <a:pt x="3746500" y="1511300"/>
                      <a:pt x="3746500" y="1498600"/>
                    </a:cubicBezTo>
                    <a:cubicBezTo>
                      <a:pt x="3746500" y="1473200"/>
                      <a:pt x="3759200" y="1460500"/>
                      <a:pt x="3771900" y="1460500"/>
                    </a:cubicBezTo>
                    <a:cubicBezTo>
                      <a:pt x="4000500" y="1460500"/>
                      <a:pt x="4203700" y="1270000"/>
                      <a:pt x="4203700" y="990600"/>
                    </a:cubicBezTo>
                    <a:cubicBezTo>
                      <a:pt x="4203700" y="977900"/>
                      <a:pt x="4216400" y="965200"/>
                      <a:pt x="4229100" y="965200"/>
                    </a:cubicBezTo>
                    <a:cubicBezTo>
                      <a:pt x="4254500" y="965200"/>
                      <a:pt x="4267200" y="977900"/>
                      <a:pt x="4267200" y="990600"/>
                    </a:cubicBezTo>
                  </a:path>
                </a:pathLst>
              </a:custGeom>
              <a:solidFill>
                <a:srgbClr val="AF1E31"/>
              </a:solidFill>
            </p:spPr>
          </p:sp>
          <p:sp>
            <p:nvSpPr>
              <p:cNvPr name="Freeform 11" id="11"/>
              <p:cNvSpPr/>
              <p:nvPr/>
            </p:nvSpPr>
            <p:spPr>
              <a:xfrm flipH="false" flipV="false" rot="0">
                <a:off x="4800600" y="50800"/>
                <a:ext cx="10718800" cy="1625600"/>
              </a:xfrm>
              <a:custGeom>
                <a:avLst/>
                <a:gdLst/>
                <a:ahLst/>
                <a:cxnLst/>
                <a:rect r="r" b="b" t="t" l="l"/>
                <a:pathLst>
                  <a:path h="1625600" w="10718800">
                    <a:moveTo>
                      <a:pt x="596900" y="1625600"/>
                    </a:moveTo>
                    <a:cubicBezTo>
                      <a:pt x="927100" y="1625600"/>
                      <a:pt x="1193800" y="1346200"/>
                      <a:pt x="1193800" y="990600"/>
                    </a:cubicBezTo>
                    <a:cubicBezTo>
                      <a:pt x="1193800" y="711200"/>
                      <a:pt x="774700" y="190500"/>
                      <a:pt x="635000" y="25400"/>
                    </a:cubicBezTo>
                    <a:cubicBezTo>
                      <a:pt x="622300" y="12700"/>
                      <a:pt x="609600" y="0"/>
                      <a:pt x="596900" y="0"/>
                    </a:cubicBezTo>
                    <a:cubicBezTo>
                      <a:pt x="584200" y="0"/>
                      <a:pt x="558800" y="12700"/>
                      <a:pt x="558800" y="25400"/>
                    </a:cubicBezTo>
                    <a:cubicBezTo>
                      <a:pt x="419100" y="190500"/>
                      <a:pt x="0" y="711200"/>
                      <a:pt x="0" y="990600"/>
                    </a:cubicBezTo>
                    <a:cubicBezTo>
                      <a:pt x="0" y="1346200"/>
                      <a:pt x="266700" y="1625600"/>
                      <a:pt x="596900" y="1625600"/>
                    </a:cubicBezTo>
                    <a:moveTo>
                      <a:pt x="1092200" y="990600"/>
                    </a:moveTo>
                    <a:cubicBezTo>
                      <a:pt x="1092200" y="1295400"/>
                      <a:pt x="863600" y="1524000"/>
                      <a:pt x="596900" y="1524000"/>
                    </a:cubicBezTo>
                    <a:cubicBezTo>
                      <a:pt x="584200" y="1524000"/>
                      <a:pt x="571500" y="1511300"/>
                      <a:pt x="571500" y="1498600"/>
                    </a:cubicBezTo>
                    <a:cubicBezTo>
                      <a:pt x="571500" y="1473200"/>
                      <a:pt x="584200" y="1460500"/>
                      <a:pt x="596900" y="1460500"/>
                    </a:cubicBezTo>
                    <a:cubicBezTo>
                      <a:pt x="825500" y="1460500"/>
                      <a:pt x="1028700" y="1270000"/>
                      <a:pt x="1028700" y="990600"/>
                    </a:cubicBezTo>
                    <a:cubicBezTo>
                      <a:pt x="1028700" y="977900"/>
                      <a:pt x="1041400" y="965200"/>
                      <a:pt x="1054100" y="965200"/>
                    </a:cubicBezTo>
                    <a:cubicBezTo>
                      <a:pt x="1079500" y="965200"/>
                      <a:pt x="1092200" y="977900"/>
                      <a:pt x="1092200" y="990600"/>
                    </a:cubicBezTo>
                    <a:moveTo>
                      <a:pt x="2184400" y="1625600"/>
                    </a:moveTo>
                    <a:cubicBezTo>
                      <a:pt x="2514600" y="1625600"/>
                      <a:pt x="2781300" y="1346200"/>
                      <a:pt x="2781300" y="990600"/>
                    </a:cubicBezTo>
                    <a:cubicBezTo>
                      <a:pt x="2781300" y="711200"/>
                      <a:pt x="2362200" y="190500"/>
                      <a:pt x="2222500" y="25400"/>
                    </a:cubicBezTo>
                    <a:cubicBezTo>
                      <a:pt x="2209800" y="12700"/>
                      <a:pt x="2197100" y="0"/>
                      <a:pt x="2184400" y="0"/>
                    </a:cubicBezTo>
                    <a:cubicBezTo>
                      <a:pt x="2171700" y="0"/>
                      <a:pt x="2146300" y="12700"/>
                      <a:pt x="2146300" y="25400"/>
                    </a:cubicBezTo>
                    <a:cubicBezTo>
                      <a:pt x="2006600" y="190500"/>
                      <a:pt x="1587500" y="711200"/>
                      <a:pt x="1587500" y="990600"/>
                    </a:cubicBezTo>
                    <a:cubicBezTo>
                      <a:pt x="1587500" y="1346200"/>
                      <a:pt x="1854200" y="1625600"/>
                      <a:pt x="2184400" y="1625600"/>
                    </a:cubicBezTo>
                    <a:moveTo>
                      <a:pt x="2679700" y="990600"/>
                    </a:moveTo>
                    <a:cubicBezTo>
                      <a:pt x="2679700" y="1295400"/>
                      <a:pt x="2451100" y="1524000"/>
                      <a:pt x="2184400" y="1524000"/>
                    </a:cubicBezTo>
                    <a:cubicBezTo>
                      <a:pt x="2171700" y="1524000"/>
                      <a:pt x="2159000" y="1511300"/>
                      <a:pt x="2159000" y="1498600"/>
                    </a:cubicBezTo>
                    <a:cubicBezTo>
                      <a:pt x="2159000" y="1473200"/>
                      <a:pt x="2171700" y="1460500"/>
                      <a:pt x="2184400" y="1460500"/>
                    </a:cubicBezTo>
                    <a:cubicBezTo>
                      <a:pt x="2413000" y="1460500"/>
                      <a:pt x="2616200" y="1270000"/>
                      <a:pt x="2616200" y="990600"/>
                    </a:cubicBezTo>
                    <a:cubicBezTo>
                      <a:pt x="2616200" y="977900"/>
                      <a:pt x="2628900" y="965200"/>
                      <a:pt x="2641600" y="965200"/>
                    </a:cubicBezTo>
                    <a:cubicBezTo>
                      <a:pt x="2667000" y="965200"/>
                      <a:pt x="2679700" y="977900"/>
                      <a:pt x="2679700" y="990600"/>
                    </a:cubicBezTo>
                    <a:moveTo>
                      <a:pt x="3771900" y="1625600"/>
                    </a:moveTo>
                    <a:cubicBezTo>
                      <a:pt x="4102100" y="1625600"/>
                      <a:pt x="4368800" y="1346200"/>
                      <a:pt x="4368800" y="990600"/>
                    </a:cubicBezTo>
                    <a:cubicBezTo>
                      <a:pt x="4368800" y="711200"/>
                      <a:pt x="3949700" y="190500"/>
                      <a:pt x="3810000" y="25400"/>
                    </a:cubicBezTo>
                    <a:cubicBezTo>
                      <a:pt x="3797300" y="12700"/>
                      <a:pt x="3784600" y="0"/>
                      <a:pt x="3771900" y="0"/>
                    </a:cubicBezTo>
                    <a:cubicBezTo>
                      <a:pt x="3759200" y="0"/>
                      <a:pt x="3733800" y="12700"/>
                      <a:pt x="3733800" y="25400"/>
                    </a:cubicBezTo>
                    <a:cubicBezTo>
                      <a:pt x="3594100" y="190500"/>
                      <a:pt x="3175000" y="711200"/>
                      <a:pt x="3175000" y="990600"/>
                    </a:cubicBezTo>
                    <a:cubicBezTo>
                      <a:pt x="3175000" y="1346200"/>
                      <a:pt x="3441700" y="1625600"/>
                      <a:pt x="3771900" y="1625600"/>
                    </a:cubicBezTo>
                    <a:moveTo>
                      <a:pt x="4267200" y="990600"/>
                    </a:moveTo>
                    <a:cubicBezTo>
                      <a:pt x="4267200" y="1295400"/>
                      <a:pt x="4038600" y="1524000"/>
                      <a:pt x="3771900" y="1524000"/>
                    </a:cubicBezTo>
                    <a:cubicBezTo>
                      <a:pt x="3759200" y="1524000"/>
                      <a:pt x="3746500" y="1511300"/>
                      <a:pt x="3746500" y="1498600"/>
                    </a:cubicBezTo>
                    <a:cubicBezTo>
                      <a:pt x="3746500" y="1473200"/>
                      <a:pt x="3759200" y="1460500"/>
                      <a:pt x="3771900" y="1460500"/>
                    </a:cubicBezTo>
                    <a:cubicBezTo>
                      <a:pt x="4000500" y="1460500"/>
                      <a:pt x="4203700" y="1270000"/>
                      <a:pt x="4203700" y="990600"/>
                    </a:cubicBezTo>
                    <a:cubicBezTo>
                      <a:pt x="4203700" y="977900"/>
                      <a:pt x="4216400" y="965200"/>
                      <a:pt x="4229100" y="965200"/>
                    </a:cubicBezTo>
                    <a:cubicBezTo>
                      <a:pt x="4254500" y="965200"/>
                      <a:pt x="4267200" y="977900"/>
                      <a:pt x="4267200" y="990600"/>
                    </a:cubicBezTo>
                    <a:moveTo>
                      <a:pt x="5359400" y="1625600"/>
                    </a:moveTo>
                    <a:cubicBezTo>
                      <a:pt x="5689600" y="1625600"/>
                      <a:pt x="5956300" y="1346200"/>
                      <a:pt x="5956300" y="990600"/>
                    </a:cubicBezTo>
                    <a:cubicBezTo>
                      <a:pt x="5956300" y="711200"/>
                      <a:pt x="5537200" y="190500"/>
                      <a:pt x="5397500" y="25400"/>
                    </a:cubicBezTo>
                    <a:cubicBezTo>
                      <a:pt x="5384800" y="12700"/>
                      <a:pt x="5372100" y="0"/>
                      <a:pt x="5359400" y="0"/>
                    </a:cubicBezTo>
                    <a:cubicBezTo>
                      <a:pt x="5346700" y="0"/>
                      <a:pt x="5321300" y="12700"/>
                      <a:pt x="5321300" y="25400"/>
                    </a:cubicBezTo>
                    <a:cubicBezTo>
                      <a:pt x="5181600" y="190500"/>
                      <a:pt x="4762500" y="711200"/>
                      <a:pt x="4762500" y="990600"/>
                    </a:cubicBezTo>
                    <a:cubicBezTo>
                      <a:pt x="4762500" y="1346200"/>
                      <a:pt x="5029200" y="1625600"/>
                      <a:pt x="5359400" y="1625600"/>
                    </a:cubicBezTo>
                    <a:moveTo>
                      <a:pt x="5854700" y="990600"/>
                    </a:moveTo>
                    <a:cubicBezTo>
                      <a:pt x="5854700" y="1295400"/>
                      <a:pt x="5626100" y="1524000"/>
                      <a:pt x="5359400" y="1524000"/>
                    </a:cubicBezTo>
                    <a:cubicBezTo>
                      <a:pt x="5346700" y="1524000"/>
                      <a:pt x="5334000" y="1511300"/>
                      <a:pt x="5334000" y="1498600"/>
                    </a:cubicBezTo>
                    <a:cubicBezTo>
                      <a:pt x="5334000" y="1473200"/>
                      <a:pt x="5346700" y="1460500"/>
                      <a:pt x="5359400" y="1460500"/>
                    </a:cubicBezTo>
                    <a:cubicBezTo>
                      <a:pt x="5588000" y="1460500"/>
                      <a:pt x="5791200" y="1270000"/>
                      <a:pt x="5791200" y="990600"/>
                    </a:cubicBezTo>
                    <a:cubicBezTo>
                      <a:pt x="5791200" y="977900"/>
                      <a:pt x="5803900" y="965200"/>
                      <a:pt x="5816600" y="965200"/>
                    </a:cubicBezTo>
                    <a:cubicBezTo>
                      <a:pt x="5842000" y="965200"/>
                      <a:pt x="5854700" y="977900"/>
                      <a:pt x="5854700" y="990600"/>
                    </a:cubicBezTo>
                    <a:moveTo>
                      <a:pt x="6946900" y="1625600"/>
                    </a:moveTo>
                    <a:cubicBezTo>
                      <a:pt x="7277100" y="1625600"/>
                      <a:pt x="7543800" y="1346200"/>
                      <a:pt x="7543800" y="990600"/>
                    </a:cubicBezTo>
                    <a:cubicBezTo>
                      <a:pt x="7543800" y="711200"/>
                      <a:pt x="7124700" y="190500"/>
                      <a:pt x="6985000" y="25400"/>
                    </a:cubicBezTo>
                    <a:cubicBezTo>
                      <a:pt x="6972300" y="12700"/>
                      <a:pt x="6959600" y="0"/>
                      <a:pt x="6946900" y="0"/>
                    </a:cubicBezTo>
                    <a:cubicBezTo>
                      <a:pt x="6934200" y="0"/>
                      <a:pt x="6908800" y="12700"/>
                      <a:pt x="6908800" y="25400"/>
                    </a:cubicBezTo>
                    <a:cubicBezTo>
                      <a:pt x="6769100" y="190500"/>
                      <a:pt x="6350000" y="711200"/>
                      <a:pt x="6350000" y="990600"/>
                    </a:cubicBezTo>
                    <a:cubicBezTo>
                      <a:pt x="6350000" y="1346200"/>
                      <a:pt x="6616700" y="1625600"/>
                      <a:pt x="6946900" y="1625600"/>
                    </a:cubicBezTo>
                    <a:moveTo>
                      <a:pt x="7442200" y="990600"/>
                    </a:moveTo>
                    <a:cubicBezTo>
                      <a:pt x="7442200" y="1295400"/>
                      <a:pt x="7213600" y="1524000"/>
                      <a:pt x="6946900" y="1524000"/>
                    </a:cubicBezTo>
                    <a:cubicBezTo>
                      <a:pt x="6934200" y="1524000"/>
                      <a:pt x="6921500" y="1511300"/>
                      <a:pt x="6921500" y="1498600"/>
                    </a:cubicBezTo>
                    <a:cubicBezTo>
                      <a:pt x="6921500" y="1473200"/>
                      <a:pt x="6934200" y="1460500"/>
                      <a:pt x="6946900" y="1460500"/>
                    </a:cubicBezTo>
                    <a:cubicBezTo>
                      <a:pt x="7175500" y="1460500"/>
                      <a:pt x="7378700" y="1270000"/>
                      <a:pt x="7378700" y="990600"/>
                    </a:cubicBezTo>
                    <a:cubicBezTo>
                      <a:pt x="7378700" y="977900"/>
                      <a:pt x="7391400" y="965200"/>
                      <a:pt x="7404100" y="965200"/>
                    </a:cubicBezTo>
                    <a:cubicBezTo>
                      <a:pt x="7429500" y="965200"/>
                      <a:pt x="7442200" y="977900"/>
                      <a:pt x="7442200" y="990600"/>
                    </a:cubicBezTo>
                    <a:moveTo>
                      <a:pt x="8534400" y="1625600"/>
                    </a:moveTo>
                    <a:cubicBezTo>
                      <a:pt x="8864600" y="1625600"/>
                      <a:pt x="9131300" y="1346200"/>
                      <a:pt x="9131300" y="990600"/>
                    </a:cubicBezTo>
                    <a:cubicBezTo>
                      <a:pt x="9131300" y="711200"/>
                      <a:pt x="8712200" y="190500"/>
                      <a:pt x="8572500" y="25400"/>
                    </a:cubicBezTo>
                    <a:cubicBezTo>
                      <a:pt x="8559800" y="12700"/>
                      <a:pt x="8547100" y="0"/>
                      <a:pt x="8534400" y="0"/>
                    </a:cubicBezTo>
                    <a:cubicBezTo>
                      <a:pt x="8521700" y="0"/>
                      <a:pt x="8496300" y="12700"/>
                      <a:pt x="8496300" y="25400"/>
                    </a:cubicBezTo>
                    <a:cubicBezTo>
                      <a:pt x="8356600" y="190500"/>
                      <a:pt x="7937500" y="711200"/>
                      <a:pt x="7937500" y="990600"/>
                    </a:cubicBezTo>
                    <a:cubicBezTo>
                      <a:pt x="7937500" y="1346200"/>
                      <a:pt x="8204200" y="1625600"/>
                      <a:pt x="8534400" y="1625600"/>
                    </a:cubicBezTo>
                    <a:moveTo>
                      <a:pt x="9029700" y="990600"/>
                    </a:moveTo>
                    <a:cubicBezTo>
                      <a:pt x="9029700" y="1295400"/>
                      <a:pt x="8801100" y="1524000"/>
                      <a:pt x="8534400" y="1524000"/>
                    </a:cubicBezTo>
                    <a:cubicBezTo>
                      <a:pt x="8521700" y="1524000"/>
                      <a:pt x="8509000" y="1511300"/>
                      <a:pt x="8509000" y="1498600"/>
                    </a:cubicBezTo>
                    <a:cubicBezTo>
                      <a:pt x="8509000" y="1473200"/>
                      <a:pt x="8521700" y="1460500"/>
                      <a:pt x="8534400" y="1460500"/>
                    </a:cubicBezTo>
                    <a:cubicBezTo>
                      <a:pt x="8763000" y="1460500"/>
                      <a:pt x="8966200" y="1270000"/>
                      <a:pt x="8966200" y="990600"/>
                    </a:cubicBezTo>
                    <a:cubicBezTo>
                      <a:pt x="8966200" y="977900"/>
                      <a:pt x="8978900" y="965200"/>
                      <a:pt x="8991600" y="965200"/>
                    </a:cubicBezTo>
                    <a:cubicBezTo>
                      <a:pt x="9017000" y="965200"/>
                      <a:pt x="9029700" y="977900"/>
                      <a:pt x="9029700" y="990600"/>
                    </a:cubicBezTo>
                    <a:moveTo>
                      <a:pt x="10121900" y="1625600"/>
                    </a:moveTo>
                    <a:cubicBezTo>
                      <a:pt x="10452100" y="1625600"/>
                      <a:pt x="10718800" y="1346200"/>
                      <a:pt x="10718800" y="990600"/>
                    </a:cubicBezTo>
                    <a:cubicBezTo>
                      <a:pt x="10718800" y="711200"/>
                      <a:pt x="10299700" y="190500"/>
                      <a:pt x="10160000" y="25400"/>
                    </a:cubicBezTo>
                    <a:cubicBezTo>
                      <a:pt x="10147300" y="12700"/>
                      <a:pt x="10134600" y="0"/>
                      <a:pt x="10121900" y="0"/>
                    </a:cubicBezTo>
                    <a:cubicBezTo>
                      <a:pt x="10109200" y="0"/>
                      <a:pt x="10083800" y="12700"/>
                      <a:pt x="10083800" y="25400"/>
                    </a:cubicBezTo>
                    <a:cubicBezTo>
                      <a:pt x="9944100" y="190500"/>
                      <a:pt x="9525000" y="711200"/>
                      <a:pt x="9525000" y="990600"/>
                    </a:cubicBezTo>
                    <a:cubicBezTo>
                      <a:pt x="9525000" y="1346200"/>
                      <a:pt x="9791700" y="1625600"/>
                      <a:pt x="10121900" y="1625600"/>
                    </a:cubicBezTo>
                    <a:moveTo>
                      <a:pt x="10617200" y="990600"/>
                    </a:moveTo>
                    <a:cubicBezTo>
                      <a:pt x="10617200" y="1295400"/>
                      <a:pt x="10388600" y="1524000"/>
                      <a:pt x="10121900" y="1524000"/>
                    </a:cubicBezTo>
                    <a:cubicBezTo>
                      <a:pt x="10109200" y="1524000"/>
                      <a:pt x="10096500" y="1511300"/>
                      <a:pt x="10096500" y="1498600"/>
                    </a:cubicBezTo>
                    <a:cubicBezTo>
                      <a:pt x="10096500" y="1473200"/>
                      <a:pt x="10109200" y="1460500"/>
                      <a:pt x="10121900" y="1460500"/>
                    </a:cubicBezTo>
                    <a:cubicBezTo>
                      <a:pt x="10350500" y="1460500"/>
                      <a:pt x="10553700" y="1270000"/>
                      <a:pt x="10553700" y="990600"/>
                    </a:cubicBezTo>
                    <a:cubicBezTo>
                      <a:pt x="10553700" y="977900"/>
                      <a:pt x="10566400" y="965200"/>
                      <a:pt x="10579100" y="965200"/>
                    </a:cubicBezTo>
                    <a:cubicBezTo>
                      <a:pt x="10604500" y="965200"/>
                      <a:pt x="10617200" y="977900"/>
                      <a:pt x="10617200" y="990600"/>
                    </a:cubicBezTo>
                  </a:path>
                </a:pathLst>
              </a:custGeom>
              <a:solidFill>
                <a:srgbClr val="E6C7D6"/>
              </a:solidFill>
            </p:spPr>
          </p:sp>
        </p:grpSp>
      </p:grpSp>
      <p:sp>
        <p:nvSpPr>
          <p:cNvPr name="Freeform 12" id="12"/>
          <p:cNvSpPr/>
          <p:nvPr/>
        </p:nvSpPr>
        <p:spPr>
          <a:xfrm flipH="false" flipV="false" rot="-1800282">
            <a:off x="9173694" y="735096"/>
            <a:ext cx="576813" cy="2298892"/>
          </a:xfrm>
          <a:custGeom>
            <a:avLst/>
            <a:gdLst/>
            <a:ahLst/>
            <a:cxnLst/>
            <a:rect r="r" b="b" t="t" l="l"/>
            <a:pathLst>
              <a:path h="2298892" w="576813">
                <a:moveTo>
                  <a:pt x="0" y="0"/>
                </a:moveTo>
                <a:lnTo>
                  <a:pt x="576813" y="0"/>
                </a:lnTo>
                <a:lnTo>
                  <a:pt x="576813" y="2298893"/>
                </a:lnTo>
                <a:lnTo>
                  <a:pt x="0" y="22988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3" id="13"/>
          <p:cNvSpPr txBox="true"/>
          <p:nvPr/>
        </p:nvSpPr>
        <p:spPr>
          <a:xfrm rot="0">
            <a:off x="12233891" y="7473359"/>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Gruyere cheese</a:t>
            </a:r>
          </a:p>
        </p:txBody>
      </p:sp>
      <p:sp>
        <p:nvSpPr>
          <p:cNvPr name="Freeform 14" id="14"/>
          <p:cNvSpPr/>
          <p:nvPr/>
        </p:nvSpPr>
        <p:spPr>
          <a:xfrm flipH="false" flipV="false" rot="0">
            <a:off x="13391413" y="7603697"/>
            <a:ext cx="1957789" cy="1062104"/>
          </a:xfrm>
          <a:custGeom>
            <a:avLst/>
            <a:gdLst/>
            <a:ahLst/>
            <a:cxnLst/>
            <a:rect r="r" b="b" t="t" l="l"/>
            <a:pathLst>
              <a:path h="1062104" w="1957789">
                <a:moveTo>
                  <a:pt x="0" y="0"/>
                </a:moveTo>
                <a:lnTo>
                  <a:pt x="1957789" y="0"/>
                </a:lnTo>
                <a:lnTo>
                  <a:pt x="1957789" y="1062104"/>
                </a:lnTo>
                <a:lnTo>
                  <a:pt x="0" y="106210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524225">
            <a:off x="16254630" y="3003865"/>
            <a:ext cx="1900083" cy="1900083"/>
          </a:xfrm>
          <a:custGeom>
            <a:avLst/>
            <a:gdLst/>
            <a:ahLst/>
            <a:cxnLst/>
            <a:rect r="r" b="b" t="t" l="l"/>
            <a:pathLst>
              <a:path h="1900083" w="1900083">
                <a:moveTo>
                  <a:pt x="0" y="0"/>
                </a:moveTo>
                <a:lnTo>
                  <a:pt x="1900082" y="0"/>
                </a:lnTo>
                <a:lnTo>
                  <a:pt x="1900082" y="1900083"/>
                </a:lnTo>
                <a:lnTo>
                  <a:pt x="0" y="190008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9171246" y="4961227"/>
            <a:ext cx="1262597" cy="1228162"/>
          </a:xfrm>
          <a:custGeom>
            <a:avLst/>
            <a:gdLst/>
            <a:ahLst/>
            <a:cxnLst/>
            <a:rect r="r" b="b" t="t" l="l"/>
            <a:pathLst>
              <a:path h="1228162" w="1262597">
                <a:moveTo>
                  <a:pt x="0" y="0"/>
                </a:moveTo>
                <a:lnTo>
                  <a:pt x="1262596" y="0"/>
                </a:lnTo>
                <a:lnTo>
                  <a:pt x="1262596" y="1228162"/>
                </a:lnTo>
                <a:lnTo>
                  <a:pt x="0" y="122816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7" id="17"/>
          <p:cNvSpPr/>
          <p:nvPr/>
        </p:nvSpPr>
        <p:spPr>
          <a:xfrm flipH="false" flipV="false" rot="959076">
            <a:off x="16527936" y="7807206"/>
            <a:ext cx="1027720" cy="1350042"/>
          </a:xfrm>
          <a:custGeom>
            <a:avLst/>
            <a:gdLst/>
            <a:ahLst/>
            <a:cxnLst/>
            <a:rect r="r" b="b" t="t" l="l"/>
            <a:pathLst>
              <a:path h="1350042" w="1027720">
                <a:moveTo>
                  <a:pt x="0" y="0"/>
                </a:moveTo>
                <a:lnTo>
                  <a:pt x="1027720" y="0"/>
                </a:lnTo>
                <a:lnTo>
                  <a:pt x="1027720" y="1350042"/>
                </a:lnTo>
                <a:lnTo>
                  <a:pt x="0" y="135004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8" id="18"/>
          <p:cNvSpPr txBox="true"/>
          <p:nvPr/>
        </p:nvSpPr>
        <p:spPr>
          <a:xfrm rot="0">
            <a:off x="12233891" y="5970949"/>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basil</a:t>
            </a:r>
          </a:p>
        </p:txBody>
      </p:sp>
      <p:sp>
        <p:nvSpPr>
          <p:cNvPr name="TextBox 19" id="19"/>
          <p:cNvSpPr txBox="true"/>
          <p:nvPr/>
        </p:nvSpPr>
        <p:spPr>
          <a:xfrm rot="0">
            <a:off x="12233891" y="6703104"/>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Fatty brisket</a:t>
            </a:r>
          </a:p>
        </p:txBody>
      </p:sp>
      <p:sp>
        <p:nvSpPr>
          <p:cNvPr name="TextBox 20" id="20"/>
          <p:cNvSpPr txBox="true"/>
          <p:nvPr/>
        </p:nvSpPr>
        <p:spPr>
          <a:xfrm rot="0">
            <a:off x="1789029" y="-181403"/>
            <a:ext cx="3918005" cy="2241794"/>
          </a:xfrm>
          <a:prstGeom prst="rect">
            <a:avLst/>
          </a:prstGeom>
        </p:spPr>
        <p:txBody>
          <a:bodyPr anchor="t" rtlCol="false" tIns="0" lIns="0" bIns="0" rIns="0">
            <a:spAutoFit/>
          </a:bodyPr>
          <a:lstStyle/>
          <a:p>
            <a:pPr algn="ctr" marL="0" indent="0" lvl="0">
              <a:lnSpc>
                <a:spcPts val="18346"/>
              </a:lnSpc>
              <a:spcBef>
                <a:spcPct val="0"/>
              </a:spcBef>
            </a:pPr>
            <a:r>
              <a:rPr lang="en-US" sz="13104" spc="445">
                <a:solidFill>
                  <a:srgbClr val="AF1E31"/>
                </a:solidFill>
                <a:latin typeface="Hangyaboly"/>
              </a:rPr>
              <a:t>14</a:t>
            </a:r>
          </a:p>
        </p:txBody>
      </p:sp>
      <p:sp>
        <p:nvSpPr>
          <p:cNvPr name="TextBox 21" id="21"/>
          <p:cNvSpPr txBox="true"/>
          <p:nvPr/>
        </p:nvSpPr>
        <p:spPr>
          <a:xfrm rot="0">
            <a:off x="1207576" y="591122"/>
            <a:ext cx="1705403" cy="982298"/>
          </a:xfrm>
          <a:prstGeom prst="rect">
            <a:avLst/>
          </a:prstGeom>
        </p:spPr>
        <p:txBody>
          <a:bodyPr anchor="t" rtlCol="false" tIns="0" lIns="0" bIns="0" rIns="0">
            <a:spAutoFit/>
          </a:bodyPr>
          <a:lstStyle/>
          <a:p>
            <a:pPr algn="ctr" marL="0" indent="0" lvl="0">
              <a:lnSpc>
                <a:spcPts val="7985"/>
              </a:lnSpc>
              <a:spcBef>
                <a:spcPct val="0"/>
              </a:spcBef>
            </a:pPr>
            <a:r>
              <a:rPr lang="en-US" sz="5704" spc="193">
                <a:solidFill>
                  <a:srgbClr val="AF1E31"/>
                </a:solidFill>
                <a:latin typeface="Hangyaboly"/>
              </a:rPr>
              <a:t>March</a:t>
            </a:r>
          </a:p>
        </p:txBody>
      </p:sp>
      <p:sp>
        <p:nvSpPr>
          <p:cNvPr name="TextBox 22" id="22"/>
          <p:cNvSpPr txBox="true"/>
          <p:nvPr/>
        </p:nvSpPr>
        <p:spPr>
          <a:xfrm rot="0">
            <a:off x="2996602" y="2876994"/>
            <a:ext cx="4067795" cy="982298"/>
          </a:xfrm>
          <a:prstGeom prst="rect">
            <a:avLst/>
          </a:prstGeom>
        </p:spPr>
        <p:txBody>
          <a:bodyPr anchor="t" rtlCol="false" tIns="0" lIns="0" bIns="0" rIns="0">
            <a:spAutoFit/>
          </a:bodyPr>
          <a:lstStyle/>
          <a:p>
            <a:pPr algn="ctr" marL="0" indent="0" lvl="0">
              <a:lnSpc>
                <a:spcPts val="7985"/>
              </a:lnSpc>
              <a:spcBef>
                <a:spcPct val="0"/>
              </a:spcBef>
            </a:pPr>
            <a:r>
              <a:rPr lang="en-US" sz="5704" spc="193">
                <a:solidFill>
                  <a:srgbClr val="AF1E31"/>
                </a:solidFill>
                <a:latin typeface="Hangyaboly"/>
              </a:rPr>
              <a:t>Meal Plan</a:t>
            </a:r>
          </a:p>
        </p:txBody>
      </p:sp>
      <p:sp>
        <p:nvSpPr>
          <p:cNvPr name="TextBox 23" id="23"/>
          <p:cNvSpPr txBox="true"/>
          <p:nvPr/>
        </p:nvSpPr>
        <p:spPr>
          <a:xfrm rot="0">
            <a:off x="4533259" y="990196"/>
            <a:ext cx="2157051" cy="431800"/>
          </a:xfrm>
          <a:prstGeom prst="rect">
            <a:avLst/>
          </a:prstGeom>
        </p:spPr>
        <p:txBody>
          <a:bodyPr anchor="t" rtlCol="false" tIns="0" lIns="0" bIns="0" rIns="0">
            <a:spAutoFit/>
          </a:bodyPr>
          <a:lstStyle/>
          <a:p>
            <a:pPr algn="ctr" marL="0" indent="0" lvl="0">
              <a:lnSpc>
                <a:spcPts val="3500"/>
              </a:lnSpc>
              <a:spcBef>
                <a:spcPct val="0"/>
              </a:spcBef>
            </a:pPr>
            <a:r>
              <a:rPr lang="en-US" sz="2500" spc="85">
                <a:solidFill>
                  <a:srgbClr val="AF1E31"/>
                </a:solidFill>
                <a:latin typeface="DM Sans Bold"/>
              </a:rPr>
              <a:t>MONDAY</a:t>
            </a:r>
          </a:p>
        </p:txBody>
      </p:sp>
      <p:sp>
        <p:nvSpPr>
          <p:cNvPr name="TextBox 24" id="24"/>
          <p:cNvSpPr txBox="true"/>
          <p:nvPr/>
        </p:nvSpPr>
        <p:spPr>
          <a:xfrm rot="0">
            <a:off x="12233891" y="2964468"/>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2 onions</a:t>
            </a:r>
          </a:p>
        </p:txBody>
      </p:sp>
      <p:sp>
        <p:nvSpPr>
          <p:cNvPr name="TextBox 25" id="25"/>
          <p:cNvSpPr txBox="true"/>
          <p:nvPr/>
        </p:nvSpPr>
        <p:spPr>
          <a:xfrm rot="0">
            <a:off x="12233891" y="3735467"/>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1 ripe tomato</a:t>
            </a:r>
          </a:p>
        </p:txBody>
      </p:sp>
      <p:sp>
        <p:nvSpPr>
          <p:cNvPr name="TextBox 26" id="26"/>
          <p:cNvSpPr txBox="true"/>
          <p:nvPr/>
        </p:nvSpPr>
        <p:spPr>
          <a:xfrm rot="0">
            <a:off x="12233891" y="4505721"/>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dried noodles</a:t>
            </a:r>
          </a:p>
        </p:txBody>
      </p:sp>
      <p:sp>
        <p:nvSpPr>
          <p:cNvPr name="TextBox 27" id="27"/>
          <p:cNvSpPr txBox="true"/>
          <p:nvPr/>
        </p:nvSpPr>
        <p:spPr>
          <a:xfrm rot="0">
            <a:off x="12233891" y="5238794"/>
            <a:ext cx="2201443" cy="389255"/>
          </a:xfrm>
          <a:prstGeom prst="rect">
            <a:avLst/>
          </a:prstGeom>
        </p:spPr>
        <p:txBody>
          <a:bodyPr anchor="t" rtlCol="false" tIns="0" lIns="0" bIns="0" rIns="0">
            <a:spAutoFit/>
          </a:bodyPr>
          <a:lstStyle/>
          <a:p>
            <a:pPr>
              <a:lnSpc>
                <a:spcPts val="3220"/>
              </a:lnSpc>
              <a:spcBef>
                <a:spcPct val="0"/>
              </a:spcBef>
            </a:pPr>
            <a:r>
              <a:rPr lang="en-US" sz="2300">
                <a:solidFill>
                  <a:srgbClr val="AF1E31"/>
                </a:solidFill>
                <a:latin typeface="DM Sans"/>
              </a:rPr>
              <a:t>4 carrots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AF1E31"/>
        </a:solidFill>
      </p:bgPr>
    </p:bg>
    <p:spTree>
      <p:nvGrpSpPr>
        <p:cNvPr id="1" name=""/>
        <p:cNvGrpSpPr/>
        <p:nvPr/>
      </p:nvGrpSpPr>
      <p:grpSpPr>
        <a:xfrm>
          <a:off x="0" y="0"/>
          <a:ext cx="0" cy="0"/>
          <a:chOff x="0" y="0"/>
          <a:chExt cx="0" cy="0"/>
        </a:xfrm>
      </p:grpSpPr>
      <p:sp>
        <p:nvSpPr>
          <p:cNvPr name="Freeform 2" id="2"/>
          <p:cNvSpPr/>
          <p:nvPr/>
        </p:nvSpPr>
        <p:spPr>
          <a:xfrm flipH="false" flipV="false" rot="0">
            <a:off x="1133579" y="841608"/>
            <a:ext cx="7783419" cy="8380532"/>
          </a:xfrm>
          <a:custGeom>
            <a:avLst/>
            <a:gdLst/>
            <a:ahLst/>
            <a:cxnLst/>
            <a:rect r="r" b="b" t="t" l="l"/>
            <a:pathLst>
              <a:path h="8380532" w="7783419">
                <a:moveTo>
                  <a:pt x="0" y="0"/>
                </a:moveTo>
                <a:lnTo>
                  <a:pt x="7783419" y="0"/>
                </a:lnTo>
                <a:lnTo>
                  <a:pt x="7783419" y="8380532"/>
                </a:lnTo>
                <a:lnTo>
                  <a:pt x="0" y="83805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274943" y="0"/>
            <a:ext cx="8013057" cy="10287000"/>
            <a:chOff x="0" y="0"/>
            <a:chExt cx="10684076" cy="13716000"/>
          </a:xfrm>
        </p:grpSpPr>
        <p:pic>
          <p:nvPicPr>
            <p:cNvPr name="Picture 4" id="4"/>
            <p:cNvPicPr>
              <a:picLocks noChangeAspect="true"/>
            </p:cNvPicPr>
            <p:nvPr/>
          </p:nvPicPr>
          <p:blipFill>
            <a:blip r:embed="rId4"/>
            <a:srcRect l="19594" t="0" r="53580" b="0"/>
            <a:stretch>
              <a:fillRect/>
            </a:stretch>
          </p:blipFill>
          <p:spPr>
            <a:xfrm flipH="true" flipV="false">
              <a:off x="0" y="0"/>
              <a:ext cx="10684076" cy="13716000"/>
            </a:xfrm>
            <a:prstGeom prst="rect">
              <a:avLst/>
            </a:prstGeom>
          </p:spPr>
        </p:pic>
      </p:grpSp>
      <p:sp>
        <p:nvSpPr>
          <p:cNvPr name="Freeform 5" id="5"/>
          <p:cNvSpPr/>
          <p:nvPr/>
        </p:nvSpPr>
        <p:spPr>
          <a:xfrm flipH="false" flipV="false" rot="0">
            <a:off x="14961243" y="6780218"/>
            <a:ext cx="2643352" cy="2763961"/>
          </a:xfrm>
          <a:custGeom>
            <a:avLst/>
            <a:gdLst/>
            <a:ahLst/>
            <a:cxnLst/>
            <a:rect r="r" b="b" t="t" l="l"/>
            <a:pathLst>
              <a:path h="2763961" w="2643352">
                <a:moveTo>
                  <a:pt x="0" y="0"/>
                </a:moveTo>
                <a:lnTo>
                  <a:pt x="2643351" y="0"/>
                </a:lnTo>
                <a:lnTo>
                  <a:pt x="2643351" y="2763961"/>
                </a:lnTo>
                <a:lnTo>
                  <a:pt x="0" y="27639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true" flipV="false" rot="-93911">
            <a:off x="255956" y="247132"/>
            <a:ext cx="2251306" cy="2534841"/>
          </a:xfrm>
          <a:custGeom>
            <a:avLst/>
            <a:gdLst/>
            <a:ahLst/>
            <a:cxnLst/>
            <a:rect r="r" b="b" t="t" l="l"/>
            <a:pathLst>
              <a:path h="2534841" w="2251306">
                <a:moveTo>
                  <a:pt x="2251306" y="0"/>
                </a:moveTo>
                <a:lnTo>
                  <a:pt x="0" y="0"/>
                </a:lnTo>
                <a:lnTo>
                  <a:pt x="0" y="2534841"/>
                </a:lnTo>
                <a:lnTo>
                  <a:pt x="2251306" y="2534841"/>
                </a:lnTo>
                <a:lnTo>
                  <a:pt x="2251306"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false" rot="0">
            <a:off x="8916998" y="8355331"/>
            <a:ext cx="1269328" cy="1418964"/>
          </a:xfrm>
          <a:custGeom>
            <a:avLst/>
            <a:gdLst/>
            <a:ahLst/>
            <a:cxnLst/>
            <a:rect r="r" b="b" t="t" l="l"/>
            <a:pathLst>
              <a:path h="1418964" w="1269328">
                <a:moveTo>
                  <a:pt x="1269328" y="0"/>
                </a:moveTo>
                <a:lnTo>
                  <a:pt x="0" y="0"/>
                </a:lnTo>
                <a:lnTo>
                  <a:pt x="0" y="1418964"/>
                </a:lnTo>
                <a:lnTo>
                  <a:pt x="1269328" y="1418964"/>
                </a:lnTo>
                <a:lnTo>
                  <a:pt x="1269328"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0705521" y="841608"/>
            <a:ext cx="1709512" cy="2057400"/>
          </a:xfrm>
          <a:custGeom>
            <a:avLst/>
            <a:gdLst/>
            <a:ahLst/>
            <a:cxnLst/>
            <a:rect r="r" b="b" t="t" l="l"/>
            <a:pathLst>
              <a:path h="2057400" w="1709512">
                <a:moveTo>
                  <a:pt x="0" y="0"/>
                </a:moveTo>
                <a:lnTo>
                  <a:pt x="1709513" y="0"/>
                </a:lnTo>
                <a:lnTo>
                  <a:pt x="170951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691048" y="3167237"/>
            <a:ext cx="8687531" cy="3941806"/>
          </a:xfrm>
          <a:prstGeom prst="rect">
            <a:avLst/>
          </a:prstGeom>
        </p:spPr>
        <p:txBody>
          <a:bodyPr anchor="t" rtlCol="false" tIns="0" lIns="0" bIns="0" rIns="0">
            <a:spAutoFit/>
          </a:bodyPr>
          <a:lstStyle/>
          <a:p>
            <a:pPr algn="ctr" marL="0" indent="0" lvl="0">
              <a:lnSpc>
                <a:spcPts val="15146"/>
              </a:lnSpc>
            </a:pPr>
            <a:r>
              <a:rPr lang="en-US" sz="15299" spc="520">
                <a:solidFill>
                  <a:srgbClr val="AF1E31"/>
                </a:solidFill>
                <a:latin typeface="Hangyaboly"/>
              </a:rPr>
              <a:t>Monthly Planner</a:t>
            </a:r>
          </a:p>
        </p:txBody>
      </p:sp>
      <p:sp>
        <p:nvSpPr>
          <p:cNvPr name="TextBox 10" id="10"/>
          <p:cNvSpPr txBox="true"/>
          <p:nvPr/>
        </p:nvSpPr>
        <p:spPr>
          <a:xfrm rot="0">
            <a:off x="4191127" y="1087447"/>
            <a:ext cx="2133897" cy="1539837"/>
          </a:xfrm>
          <a:prstGeom prst="rect">
            <a:avLst/>
          </a:prstGeom>
        </p:spPr>
        <p:txBody>
          <a:bodyPr anchor="t" rtlCol="false" tIns="0" lIns="0" bIns="0" rIns="0">
            <a:spAutoFit/>
          </a:bodyPr>
          <a:lstStyle/>
          <a:p>
            <a:pPr algn="ctr" marL="0" indent="0" lvl="0">
              <a:lnSpc>
                <a:spcPts val="11661"/>
              </a:lnSpc>
            </a:pPr>
            <a:r>
              <a:rPr lang="en-US" sz="11321" spc="384">
                <a:solidFill>
                  <a:srgbClr val="AF1E31"/>
                </a:solidFill>
                <a:latin typeface="Hangyaboly"/>
              </a:rPr>
              <a:t>03</a:t>
            </a:r>
          </a:p>
        </p:txBody>
      </p:sp>
      <p:sp>
        <p:nvSpPr>
          <p:cNvPr name="TextBox 11" id="11"/>
          <p:cNvSpPr txBox="true"/>
          <p:nvPr/>
        </p:nvSpPr>
        <p:spPr>
          <a:xfrm rot="0">
            <a:off x="1488704" y="7473167"/>
            <a:ext cx="7092219" cy="371475"/>
          </a:xfrm>
          <a:prstGeom prst="rect">
            <a:avLst/>
          </a:prstGeom>
        </p:spPr>
        <p:txBody>
          <a:bodyPr anchor="t" rtlCol="false" tIns="0" lIns="0" bIns="0" rIns="0">
            <a:spAutoFit/>
          </a:bodyPr>
          <a:lstStyle/>
          <a:p>
            <a:pPr algn="ctr" marL="0" indent="0" lvl="1">
              <a:lnSpc>
                <a:spcPts val="2999"/>
              </a:lnSpc>
              <a:spcBef>
                <a:spcPct val="0"/>
              </a:spcBef>
            </a:pPr>
            <a:r>
              <a:rPr lang="en-US" sz="2499" strike="noStrike" u="none">
                <a:solidFill>
                  <a:srgbClr val="AF1E31"/>
                </a:solidFill>
                <a:latin typeface="DM Sans"/>
              </a:rPr>
              <a:t>Briefly elaborate on what you want to discuss.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14029785" y="3562439"/>
            <a:ext cx="2492210" cy="2236343"/>
          </a:xfrm>
          <a:custGeom>
            <a:avLst/>
            <a:gdLst/>
            <a:ahLst/>
            <a:cxnLst/>
            <a:rect r="r" b="b" t="t" l="l"/>
            <a:pathLst>
              <a:path h="2236343" w="2492210">
                <a:moveTo>
                  <a:pt x="0" y="0"/>
                </a:moveTo>
                <a:lnTo>
                  <a:pt x="2492209" y="0"/>
                </a:lnTo>
                <a:lnTo>
                  <a:pt x="2492209" y="2236343"/>
                </a:lnTo>
                <a:lnTo>
                  <a:pt x="0" y="22363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555265">
            <a:off x="1263270" y="7006040"/>
            <a:ext cx="2502987" cy="1970623"/>
          </a:xfrm>
          <a:custGeom>
            <a:avLst/>
            <a:gdLst/>
            <a:ahLst/>
            <a:cxnLst/>
            <a:rect r="r" b="b" t="t" l="l"/>
            <a:pathLst>
              <a:path h="1970623" w="2502987">
                <a:moveTo>
                  <a:pt x="0" y="0"/>
                </a:moveTo>
                <a:lnTo>
                  <a:pt x="2502987" y="0"/>
                </a:lnTo>
                <a:lnTo>
                  <a:pt x="2502987" y="1970623"/>
                </a:lnTo>
                <a:lnTo>
                  <a:pt x="0" y="19706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603032" y="1028700"/>
            <a:ext cx="2656268" cy="2057400"/>
          </a:xfrm>
          <a:custGeom>
            <a:avLst/>
            <a:gdLst/>
            <a:ahLst/>
            <a:cxnLst/>
            <a:rect r="r" b="b" t="t" l="l"/>
            <a:pathLst>
              <a:path h="2057400" w="2656268">
                <a:moveTo>
                  <a:pt x="0" y="0"/>
                </a:moveTo>
                <a:lnTo>
                  <a:pt x="2656268" y="0"/>
                </a:lnTo>
                <a:lnTo>
                  <a:pt x="2656268"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7554238" y="3367692"/>
            <a:ext cx="5771281" cy="2243586"/>
          </a:xfrm>
          <a:custGeom>
            <a:avLst/>
            <a:gdLst/>
            <a:ahLst/>
            <a:cxnLst/>
            <a:rect r="r" b="b" t="t" l="l"/>
            <a:pathLst>
              <a:path h="2243586" w="5771281">
                <a:moveTo>
                  <a:pt x="0" y="0"/>
                </a:moveTo>
                <a:lnTo>
                  <a:pt x="5771281" y="0"/>
                </a:lnTo>
                <a:lnTo>
                  <a:pt x="5771281" y="2243585"/>
                </a:lnTo>
                <a:lnTo>
                  <a:pt x="0" y="224358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846937" y="3367692"/>
            <a:ext cx="5771281" cy="2243586"/>
          </a:xfrm>
          <a:custGeom>
            <a:avLst/>
            <a:gdLst/>
            <a:ahLst/>
            <a:cxnLst/>
            <a:rect r="r" b="b" t="t" l="l"/>
            <a:pathLst>
              <a:path h="2243586" w="5771281">
                <a:moveTo>
                  <a:pt x="0" y="0"/>
                </a:moveTo>
                <a:lnTo>
                  <a:pt x="5771281" y="0"/>
                </a:lnTo>
                <a:lnTo>
                  <a:pt x="5771281" y="2243585"/>
                </a:lnTo>
                <a:lnTo>
                  <a:pt x="0" y="224358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4962481" y="7005189"/>
            <a:ext cx="5771281" cy="2243586"/>
          </a:xfrm>
          <a:custGeom>
            <a:avLst/>
            <a:gdLst/>
            <a:ahLst/>
            <a:cxnLst/>
            <a:rect r="r" b="b" t="t" l="l"/>
            <a:pathLst>
              <a:path h="2243586" w="5771281">
                <a:moveTo>
                  <a:pt x="0" y="0"/>
                </a:moveTo>
                <a:lnTo>
                  <a:pt x="5771281" y="0"/>
                </a:lnTo>
                <a:lnTo>
                  <a:pt x="5771281" y="2243586"/>
                </a:lnTo>
                <a:lnTo>
                  <a:pt x="0" y="224358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1722424" y="7005189"/>
            <a:ext cx="5771281" cy="2243586"/>
          </a:xfrm>
          <a:custGeom>
            <a:avLst/>
            <a:gdLst/>
            <a:ahLst/>
            <a:cxnLst/>
            <a:rect r="r" b="b" t="t" l="l"/>
            <a:pathLst>
              <a:path h="2243586" w="5771281">
                <a:moveTo>
                  <a:pt x="0" y="0"/>
                </a:moveTo>
                <a:lnTo>
                  <a:pt x="5771281" y="0"/>
                </a:lnTo>
                <a:lnTo>
                  <a:pt x="5771281" y="2243586"/>
                </a:lnTo>
                <a:lnTo>
                  <a:pt x="0" y="224358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2" id="12"/>
          <p:cNvSpPr txBox="true"/>
          <p:nvPr/>
        </p:nvSpPr>
        <p:spPr>
          <a:xfrm rot="0">
            <a:off x="2514763" y="633282"/>
            <a:ext cx="13258474" cy="1441453"/>
          </a:xfrm>
          <a:prstGeom prst="rect">
            <a:avLst/>
          </a:prstGeom>
        </p:spPr>
        <p:txBody>
          <a:bodyPr anchor="t" rtlCol="false" tIns="0" lIns="0" bIns="0" rIns="0">
            <a:spAutoFit/>
          </a:bodyPr>
          <a:lstStyle/>
          <a:p>
            <a:pPr algn="ctr" marL="0" indent="0" lvl="0">
              <a:lnSpc>
                <a:spcPts val="11899"/>
              </a:lnSpc>
              <a:spcBef>
                <a:spcPct val="0"/>
              </a:spcBef>
            </a:pPr>
            <a:r>
              <a:rPr lang="en-US" sz="8499" spc="288" strike="noStrike" u="none">
                <a:solidFill>
                  <a:srgbClr val="AF1E31"/>
                </a:solidFill>
                <a:latin typeface="Hangyaboly"/>
              </a:rPr>
              <a:t>This Month's Goals</a:t>
            </a:r>
          </a:p>
        </p:txBody>
      </p:sp>
      <p:sp>
        <p:nvSpPr>
          <p:cNvPr name="TextBox 13" id="13"/>
          <p:cNvSpPr txBox="true"/>
          <p:nvPr/>
        </p:nvSpPr>
        <p:spPr>
          <a:xfrm rot="0">
            <a:off x="1818648" y="3523894"/>
            <a:ext cx="3722576" cy="495300"/>
          </a:xfrm>
          <a:prstGeom prst="rect">
            <a:avLst/>
          </a:prstGeom>
        </p:spPr>
        <p:txBody>
          <a:bodyPr anchor="t" rtlCol="false" tIns="0" lIns="0" bIns="0" rIns="0">
            <a:spAutoFit/>
          </a:bodyPr>
          <a:lstStyle/>
          <a:p>
            <a:pPr algn="ctr" marL="0" indent="0" lvl="0">
              <a:lnSpc>
                <a:spcPts val="3840"/>
              </a:lnSpc>
              <a:spcBef>
                <a:spcPct val="0"/>
              </a:spcBef>
            </a:pPr>
            <a:r>
              <a:rPr lang="en-US" sz="3200" strike="noStrike" u="none">
                <a:solidFill>
                  <a:srgbClr val="AF1E31"/>
                </a:solidFill>
                <a:latin typeface="DM Sans Bold"/>
              </a:rPr>
              <a:t>GOAL 1</a:t>
            </a:r>
          </a:p>
        </p:txBody>
      </p:sp>
      <p:sp>
        <p:nvSpPr>
          <p:cNvPr name="Freeform 14" id="14"/>
          <p:cNvSpPr/>
          <p:nvPr/>
        </p:nvSpPr>
        <p:spPr>
          <a:xfrm flipH="false" flipV="false" rot="1046927">
            <a:off x="1162210" y="468252"/>
            <a:ext cx="2397738" cy="2692261"/>
          </a:xfrm>
          <a:custGeom>
            <a:avLst/>
            <a:gdLst/>
            <a:ahLst/>
            <a:cxnLst/>
            <a:rect r="r" b="b" t="t" l="l"/>
            <a:pathLst>
              <a:path h="2692261" w="2397738">
                <a:moveTo>
                  <a:pt x="0" y="0"/>
                </a:moveTo>
                <a:lnTo>
                  <a:pt x="2397738" y="0"/>
                </a:lnTo>
                <a:lnTo>
                  <a:pt x="2397738" y="2692261"/>
                </a:lnTo>
                <a:lnTo>
                  <a:pt x="0" y="269226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5" id="15"/>
          <p:cNvSpPr txBox="true"/>
          <p:nvPr/>
        </p:nvSpPr>
        <p:spPr>
          <a:xfrm rot="0">
            <a:off x="8578590" y="3523894"/>
            <a:ext cx="3722576" cy="495300"/>
          </a:xfrm>
          <a:prstGeom prst="rect">
            <a:avLst/>
          </a:prstGeom>
        </p:spPr>
        <p:txBody>
          <a:bodyPr anchor="t" rtlCol="false" tIns="0" lIns="0" bIns="0" rIns="0">
            <a:spAutoFit/>
          </a:bodyPr>
          <a:lstStyle/>
          <a:p>
            <a:pPr algn="ctr" marL="0" indent="0" lvl="0">
              <a:lnSpc>
                <a:spcPts val="3840"/>
              </a:lnSpc>
              <a:spcBef>
                <a:spcPct val="0"/>
              </a:spcBef>
            </a:pPr>
            <a:r>
              <a:rPr lang="en-US" sz="3200" strike="noStrike" u="none">
                <a:solidFill>
                  <a:srgbClr val="AF1E31"/>
                </a:solidFill>
                <a:latin typeface="DM Sans Bold"/>
              </a:rPr>
              <a:t>GOAL 2</a:t>
            </a:r>
          </a:p>
        </p:txBody>
      </p:sp>
      <p:sp>
        <p:nvSpPr>
          <p:cNvPr name="TextBox 16" id="16"/>
          <p:cNvSpPr txBox="true"/>
          <p:nvPr/>
        </p:nvSpPr>
        <p:spPr>
          <a:xfrm rot="0">
            <a:off x="5986834" y="7104259"/>
            <a:ext cx="3722576" cy="495300"/>
          </a:xfrm>
          <a:prstGeom prst="rect">
            <a:avLst/>
          </a:prstGeom>
        </p:spPr>
        <p:txBody>
          <a:bodyPr anchor="t" rtlCol="false" tIns="0" lIns="0" bIns="0" rIns="0">
            <a:spAutoFit/>
          </a:bodyPr>
          <a:lstStyle/>
          <a:p>
            <a:pPr algn="ctr" marL="0" indent="0" lvl="0">
              <a:lnSpc>
                <a:spcPts val="3840"/>
              </a:lnSpc>
              <a:spcBef>
                <a:spcPct val="0"/>
              </a:spcBef>
            </a:pPr>
            <a:r>
              <a:rPr lang="en-US" sz="3200" strike="noStrike" u="none">
                <a:solidFill>
                  <a:srgbClr val="AF1E31"/>
                </a:solidFill>
                <a:latin typeface="DM Sans Bold"/>
              </a:rPr>
              <a:t>GOAL 3</a:t>
            </a:r>
          </a:p>
        </p:txBody>
      </p:sp>
      <p:sp>
        <p:nvSpPr>
          <p:cNvPr name="TextBox 17" id="17"/>
          <p:cNvSpPr txBox="true"/>
          <p:nvPr/>
        </p:nvSpPr>
        <p:spPr>
          <a:xfrm rot="0">
            <a:off x="12746776" y="7104259"/>
            <a:ext cx="3722576" cy="495300"/>
          </a:xfrm>
          <a:prstGeom prst="rect">
            <a:avLst/>
          </a:prstGeom>
        </p:spPr>
        <p:txBody>
          <a:bodyPr anchor="t" rtlCol="false" tIns="0" lIns="0" bIns="0" rIns="0">
            <a:spAutoFit/>
          </a:bodyPr>
          <a:lstStyle/>
          <a:p>
            <a:pPr algn="ctr" marL="0" indent="0" lvl="0">
              <a:lnSpc>
                <a:spcPts val="3840"/>
              </a:lnSpc>
              <a:spcBef>
                <a:spcPct val="0"/>
              </a:spcBef>
            </a:pPr>
            <a:r>
              <a:rPr lang="en-US" sz="3200" strike="noStrike" u="none">
                <a:solidFill>
                  <a:srgbClr val="AF1E31"/>
                </a:solidFill>
                <a:latin typeface="DM Sans Bold"/>
              </a:rPr>
              <a:t>GOAL 4</a:t>
            </a:r>
          </a:p>
        </p:txBody>
      </p:sp>
      <p:sp>
        <p:nvSpPr>
          <p:cNvPr name="TextBox 18" id="18"/>
          <p:cNvSpPr txBox="true"/>
          <p:nvPr/>
        </p:nvSpPr>
        <p:spPr>
          <a:xfrm rot="0">
            <a:off x="1818648" y="4257319"/>
            <a:ext cx="3827859" cy="808482"/>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19" id="19"/>
          <p:cNvSpPr txBox="true"/>
          <p:nvPr/>
        </p:nvSpPr>
        <p:spPr>
          <a:xfrm rot="0">
            <a:off x="5934192" y="7953251"/>
            <a:ext cx="3827859" cy="808482"/>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20" id="20"/>
          <p:cNvSpPr txBox="true"/>
          <p:nvPr/>
        </p:nvSpPr>
        <p:spPr>
          <a:xfrm rot="0">
            <a:off x="8525949" y="4257319"/>
            <a:ext cx="3827859" cy="808482"/>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21" id="21"/>
          <p:cNvSpPr txBox="true"/>
          <p:nvPr/>
        </p:nvSpPr>
        <p:spPr>
          <a:xfrm rot="0">
            <a:off x="12694135" y="7953251"/>
            <a:ext cx="3827859" cy="808482"/>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580934" y="1815594"/>
            <a:ext cx="4198776" cy="4114800"/>
          </a:xfrm>
          <a:custGeom>
            <a:avLst/>
            <a:gdLst/>
            <a:ahLst/>
            <a:cxnLst/>
            <a:rect r="r" b="b" t="t" l="l"/>
            <a:pathLst>
              <a:path h="4114800" w="4198776">
                <a:moveTo>
                  <a:pt x="0" y="0"/>
                </a:moveTo>
                <a:lnTo>
                  <a:pt x="4198776" y="0"/>
                </a:lnTo>
                <a:lnTo>
                  <a:pt x="419877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580934" y="6039046"/>
            <a:ext cx="4198776" cy="4114800"/>
          </a:xfrm>
          <a:custGeom>
            <a:avLst/>
            <a:gdLst/>
            <a:ahLst/>
            <a:cxnLst/>
            <a:rect r="r" b="b" t="t" l="l"/>
            <a:pathLst>
              <a:path h="4114800" w="4198776">
                <a:moveTo>
                  <a:pt x="0" y="0"/>
                </a:moveTo>
                <a:lnTo>
                  <a:pt x="4198776" y="0"/>
                </a:lnTo>
                <a:lnTo>
                  <a:pt x="419877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4886878" y="1815594"/>
            <a:ext cx="4198776" cy="4114800"/>
          </a:xfrm>
          <a:custGeom>
            <a:avLst/>
            <a:gdLst/>
            <a:ahLst/>
            <a:cxnLst/>
            <a:rect r="r" b="b" t="t" l="l"/>
            <a:pathLst>
              <a:path h="4114800" w="4198776">
                <a:moveTo>
                  <a:pt x="0" y="0"/>
                </a:moveTo>
                <a:lnTo>
                  <a:pt x="4198775" y="0"/>
                </a:lnTo>
                <a:lnTo>
                  <a:pt x="419877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4886878" y="6039046"/>
            <a:ext cx="4198776" cy="4114800"/>
          </a:xfrm>
          <a:custGeom>
            <a:avLst/>
            <a:gdLst/>
            <a:ahLst/>
            <a:cxnLst/>
            <a:rect r="r" b="b" t="t" l="l"/>
            <a:pathLst>
              <a:path h="4114800" w="4198776">
                <a:moveTo>
                  <a:pt x="0" y="0"/>
                </a:moveTo>
                <a:lnTo>
                  <a:pt x="4198775" y="0"/>
                </a:lnTo>
                <a:lnTo>
                  <a:pt x="419877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9192822" y="1815594"/>
            <a:ext cx="4198776" cy="4114800"/>
          </a:xfrm>
          <a:custGeom>
            <a:avLst/>
            <a:gdLst/>
            <a:ahLst/>
            <a:cxnLst/>
            <a:rect r="r" b="b" t="t" l="l"/>
            <a:pathLst>
              <a:path h="4114800" w="4198776">
                <a:moveTo>
                  <a:pt x="0" y="0"/>
                </a:moveTo>
                <a:lnTo>
                  <a:pt x="4198775" y="0"/>
                </a:lnTo>
                <a:lnTo>
                  <a:pt x="419877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9192822" y="6039046"/>
            <a:ext cx="4198776" cy="4114800"/>
          </a:xfrm>
          <a:custGeom>
            <a:avLst/>
            <a:gdLst/>
            <a:ahLst/>
            <a:cxnLst/>
            <a:rect r="r" b="b" t="t" l="l"/>
            <a:pathLst>
              <a:path h="4114800" w="4198776">
                <a:moveTo>
                  <a:pt x="0" y="0"/>
                </a:moveTo>
                <a:lnTo>
                  <a:pt x="4198775" y="0"/>
                </a:lnTo>
                <a:lnTo>
                  <a:pt x="419877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3498765" y="1815594"/>
            <a:ext cx="4198776" cy="4114800"/>
          </a:xfrm>
          <a:custGeom>
            <a:avLst/>
            <a:gdLst/>
            <a:ahLst/>
            <a:cxnLst/>
            <a:rect r="r" b="b" t="t" l="l"/>
            <a:pathLst>
              <a:path h="4114800" w="4198776">
                <a:moveTo>
                  <a:pt x="0" y="0"/>
                </a:moveTo>
                <a:lnTo>
                  <a:pt x="4198776" y="0"/>
                </a:lnTo>
                <a:lnTo>
                  <a:pt x="419877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3044887" y="5611164"/>
            <a:ext cx="4652654" cy="4542682"/>
          </a:xfrm>
          <a:custGeom>
            <a:avLst/>
            <a:gdLst/>
            <a:ahLst/>
            <a:cxnLst/>
            <a:rect r="r" b="b" t="t" l="l"/>
            <a:pathLst>
              <a:path h="4542682" w="4652654">
                <a:moveTo>
                  <a:pt x="0" y="0"/>
                </a:moveTo>
                <a:lnTo>
                  <a:pt x="4652654" y="0"/>
                </a:lnTo>
                <a:lnTo>
                  <a:pt x="4652654" y="4542682"/>
                </a:lnTo>
                <a:lnTo>
                  <a:pt x="0" y="454268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3730037" y="612034"/>
            <a:ext cx="3401358" cy="833333"/>
          </a:xfrm>
          <a:custGeom>
            <a:avLst/>
            <a:gdLst/>
            <a:ahLst/>
            <a:cxnLst/>
            <a:rect r="r" b="b" t="t" l="l"/>
            <a:pathLst>
              <a:path h="833333" w="3401358">
                <a:moveTo>
                  <a:pt x="0" y="0"/>
                </a:moveTo>
                <a:lnTo>
                  <a:pt x="3401358" y="0"/>
                </a:lnTo>
                <a:lnTo>
                  <a:pt x="3401358" y="833332"/>
                </a:lnTo>
                <a:lnTo>
                  <a:pt x="0" y="8333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4" id="14"/>
          <p:cNvSpPr txBox="true"/>
          <p:nvPr/>
        </p:nvSpPr>
        <p:spPr>
          <a:xfrm rot="0">
            <a:off x="4892766" y="-15875"/>
            <a:ext cx="2968327" cy="1708151"/>
          </a:xfrm>
          <a:prstGeom prst="rect">
            <a:avLst/>
          </a:prstGeom>
        </p:spPr>
        <p:txBody>
          <a:bodyPr anchor="t" rtlCol="false" tIns="0" lIns="0" bIns="0" rIns="0">
            <a:spAutoFit/>
          </a:bodyPr>
          <a:lstStyle/>
          <a:p>
            <a:pPr algn="ctr" marL="0" indent="0" lvl="0">
              <a:lnSpc>
                <a:spcPts val="13999"/>
              </a:lnSpc>
              <a:spcBef>
                <a:spcPct val="0"/>
              </a:spcBef>
            </a:pPr>
            <a:r>
              <a:rPr lang="en-US" sz="9999" spc="339">
                <a:solidFill>
                  <a:srgbClr val="AF1E31"/>
                </a:solidFill>
                <a:latin typeface="Hangyaboly"/>
              </a:rPr>
              <a:t>2023</a:t>
            </a:r>
          </a:p>
        </p:txBody>
      </p:sp>
      <p:sp>
        <p:nvSpPr>
          <p:cNvPr name="TextBox 15" id="15"/>
          <p:cNvSpPr txBox="true"/>
          <p:nvPr/>
        </p:nvSpPr>
        <p:spPr>
          <a:xfrm rot="0">
            <a:off x="1098875" y="381635"/>
            <a:ext cx="3793891" cy="1160780"/>
          </a:xfrm>
          <a:prstGeom prst="rect">
            <a:avLst/>
          </a:prstGeom>
        </p:spPr>
        <p:txBody>
          <a:bodyPr anchor="t" rtlCol="false" tIns="0" lIns="0" bIns="0" rIns="0">
            <a:spAutoFit/>
          </a:bodyPr>
          <a:lstStyle/>
          <a:p>
            <a:pPr algn="ctr" marL="0" indent="0" lvl="0">
              <a:lnSpc>
                <a:spcPts val="9519"/>
              </a:lnSpc>
              <a:spcBef>
                <a:spcPct val="0"/>
              </a:spcBef>
            </a:pPr>
            <a:r>
              <a:rPr lang="en-US" sz="6799" spc="231">
                <a:solidFill>
                  <a:srgbClr val="AF1E31"/>
                </a:solidFill>
                <a:latin typeface="Hangyaboly"/>
              </a:rPr>
              <a:t>September</a:t>
            </a:r>
          </a:p>
        </p:txBody>
      </p:sp>
      <p:sp>
        <p:nvSpPr>
          <p:cNvPr name="TextBox 16" id="16"/>
          <p:cNvSpPr txBox="true"/>
          <p:nvPr/>
        </p:nvSpPr>
        <p:spPr>
          <a:xfrm rot="0">
            <a:off x="2004456" y="1952567"/>
            <a:ext cx="1294581"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MONDAY</a:t>
            </a:r>
          </a:p>
        </p:txBody>
      </p:sp>
      <p:sp>
        <p:nvSpPr>
          <p:cNvPr name="TextBox 17" id="17"/>
          <p:cNvSpPr txBox="true"/>
          <p:nvPr/>
        </p:nvSpPr>
        <p:spPr>
          <a:xfrm rot="0">
            <a:off x="14744819" y="759460"/>
            <a:ext cx="1285429" cy="481330"/>
          </a:xfrm>
          <a:prstGeom prst="rect">
            <a:avLst/>
          </a:prstGeom>
        </p:spPr>
        <p:txBody>
          <a:bodyPr anchor="t" rtlCol="false" tIns="0" lIns="0" bIns="0" rIns="0">
            <a:spAutoFit/>
          </a:bodyPr>
          <a:lstStyle/>
          <a:p>
            <a:pPr algn="ctr">
              <a:lnSpc>
                <a:spcPts val="3919"/>
              </a:lnSpc>
              <a:spcBef>
                <a:spcPct val="0"/>
              </a:spcBef>
            </a:pPr>
            <a:r>
              <a:rPr lang="en-US" sz="2799">
                <a:solidFill>
                  <a:srgbClr val="AF1E31"/>
                </a:solidFill>
                <a:latin typeface="DM Sans Bold"/>
              </a:rPr>
              <a:t>WEEK 2</a:t>
            </a:r>
          </a:p>
        </p:txBody>
      </p:sp>
      <p:sp>
        <p:nvSpPr>
          <p:cNvPr name="TextBox 18" id="18"/>
          <p:cNvSpPr txBox="true"/>
          <p:nvPr/>
        </p:nvSpPr>
        <p:spPr>
          <a:xfrm rot="0">
            <a:off x="2144243" y="6158994"/>
            <a:ext cx="1015008"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FRIDAY</a:t>
            </a:r>
          </a:p>
        </p:txBody>
      </p:sp>
      <p:sp>
        <p:nvSpPr>
          <p:cNvPr name="TextBox 19" id="19"/>
          <p:cNvSpPr txBox="true"/>
          <p:nvPr/>
        </p:nvSpPr>
        <p:spPr>
          <a:xfrm rot="0">
            <a:off x="6304593" y="1952567"/>
            <a:ext cx="1309762"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TUESDAY</a:t>
            </a:r>
          </a:p>
        </p:txBody>
      </p:sp>
      <p:sp>
        <p:nvSpPr>
          <p:cNvPr name="TextBox 20" id="20"/>
          <p:cNvSpPr txBox="true"/>
          <p:nvPr/>
        </p:nvSpPr>
        <p:spPr>
          <a:xfrm rot="0">
            <a:off x="6195651" y="6158994"/>
            <a:ext cx="1527646"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SATURDAY</a:t>
            </a:r>
          </a:p>
        </p:txBody>
      </p:sp>
      <p:sp>
        <p:nvSpPr>
          <p:cNvPr name="TextBox 21" id="21"/>
          <p:cNvSpPr txBox="true"/>
          <p:nvPr/>
        </p:nvSpPr>
        <p:spPr>
          <a:xfrm rot="0">
            <a:off x="10382051" y="1952567"/>
            <a:ext cx="1820317"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WEDNESDAY</a:t>
            </a:r>
          </a:p>
        </p:txBody>
      </p:sp>
      <p:sp>
        <p:nvSpPr>
          <p:cNvPr name="TextBox 22" id="22"/>
          <p:cNvSpPr txBox="true"/>
          <p:nvPr/>
        </p:nvSpPr>
        <p:spPr>
          <a:xfrm rot="0">
            <a:off x="10702775" y="6158994"/>
            <a:ext cx="1178868"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SUNDAY</a:t>
            </a:r>
          </a:p>
        </p:txBody>
      </p:sp>
      <p:sp>
        <p:nvSpPr>
          <p:cNvPr name="TextBox 23" id="23"/>
          <p:cNvSpPr txBox="true"/>
          <p:nvPr/>
        </p:nvSpPr>
        <p:spPr>
          <a:xfrm rot="0">
            <a:off x="14969138" y="6500624"/>
            <a:ext cx="957486"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NOTES</a:t>
            </a:r>
          </a:p>
        </p:txBody>
      </p:sp>
      <p:sp>
        <p:nvSpPr>
          <p:cNvPr name="TextBox 24" id="24"/>
          <p:cNvSpPr txBox="true"/>
          <p:nvPr/>
        </p:nvSpPr>
        <p:spPr>
          <a:xfrm rot="0">
            <a:off x="14807883" y="1952567"/>
            <a:ext cx="1529060" cy="389255"/>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DM Sans Bold"/>
              </a:rPr>
              <a:t>THURSDAY</a:t>
            </a:r>
          </a:p>
        </p:txBody>
      </p:sp>
      <p:sp>
        <p:nvSpPr>
          <p:cNvPr name="TextBox 25" id="25"/>
          <p:cNvSpPr txBox="true"/>
          <p:nvPr/>
        </p:nvSpPr>
        <p:spPr>
          <a:xfrm rot="0">
            <a:off x="1355578" y="285661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26" id="26"/>
          <p:cNvSpPr txBox="true"/>
          <p:nvPr/>
        </p:nvSpPr>
        <p:spPr>
          <a:xfrm rot="0">
            <a:off x="1355578" y="707854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27" id="27"/>
          <p:cNvSpPr txBox="true"/>
          <p:nvPr/>
        </p:nvSpPr>
        <p:spPr>
          <a:xfrm rot="0">
            <a:off x="5618050" y="285661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28" id="28"/>
          <p:cNvSpPr txBox="true"/>
          <p:nvPr/>
        </p:nvSpPr>
        <p:spPr>
          <a:xfrm rot="0">
            <a:off x="5618050" y="707854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29" id="29"/>
          <p:cNvSpPr txBox="true"/>
          <p:nvPr/>
        </p:nvSpPr>
        <p:spPr>
          <a:xfrm rot="0">
            <a:off x="9986962" y="285661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0" id="30"/>
          <p:cNvSpPr txBox="true"/>
          <p:nvPr/>
        </p:nvSpPr>
        <p:spPr>
          <a:xfrm rot="0">
            <a:off x="9986962" y="707854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1" id="31"/>
          <p:cNvSpPr txBox="true"/>
          <p:nvPr/>
        </p:nvSpPr>
        <p:spPr>
          <a:xfrm rot="0">
            <a:off x="14229797" y="285661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2" id="32"/>
          <p:cNvSpPr txBox="true"/>
          <p:nvPr/>
        </p:nvSpPr>
        <p:spPr>
          <a:xfrm rot="0">
            <a:off x="1355578" y="405549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3" id="33"/>
          <p:cNvSpPr txBox="true"/>
          <p:nvPr/>
        </p:nvSpPr>
        <p:spPr>
          <a:xfrm rot="0">
            <a:off x="1355578" y="8277421"/>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4" id="34"/>
          <p:cNvSpPr txBox="true"/>
          <p:nvPr/>
        </p:nvSpPr>
        <p:spPr>
          <a:xfrm rot="0">
            <a:off x="5618050" y="405549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5" id="35"/>
          <p:cNvSpPr txBox="true"/>
          <p:nvPr/>
        </p:nvSpPr>
        <p:spPr>
          <a:xfrm rot="0">
            <a:off x="5618050" y="8277421"/>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6" id="36"/>
          <p:cNvSpPr txBox="true"/>
          <p:nvPr/>
        </p:nvSpPr>
        <p:spPr>
          <a:xfrm rot="0">
            <a:off x="9986962" y="405549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7" id="37"/>
          <p:cNvSpPr txBox="true"/>
          <p:nvPr/>
        </p:nvSpPr>
        <p:spPr>
          <a:xfrm rot="0">
            <a:off x="9986962" y="8277421"/>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8" id="38"/>
          <p:cNvSpPr txBox="true"/>
          <p:nvPr/>
        </p:nvSpPr>
        <p:spPr>
          <a:xfrm rot="0">
            <a:off x="14229797" y="4055492"/>
            <a:ext cx="2401838"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Write down</a:t>
            </a:r>
          </a:p>
          <a:p>
            <a:pPr algn="ctr" marL="0" indent="0" lvl="0">
              <a:lnSpc>
                <a:spcPts val="3220"/>
              </a:lnSpc>
              <a:spcBef>
                <a:spcPct val="0"/>
              </a:spcBef>
            </a:pPr>
            <a:r>
              <a:rPr lang="en-US" sz="2300" u="none">
                <a:solidFill>
                  <a:srgbClr val="AF1E31"/>
                </a:solidFill>
                <a:latin typeface="DM Sans"/>
              </a:rPr>
              <a:t>your schedule</a:t>
            </a:r>
          </a:p>
        </p:txBody>
      </p:sp>
      <p:sp>
        <p:nvSpPr>
          <p:cNvPr name="TextBox 39" id="39"/>
          <p:cNvSpPr txBox="true"/>
          <p:nvPr/>
        </p:nvSpPr>
        <p:spPr>
          <a:xfrm rot="0">
            <a:off x="13952419" y="7288092"/>
            <a:ext cx="2869715" cy="1319911"/>
          </a:xfrm>
          <a:prstGeom prst="rect">
            <a:avLst/>
          </a:prstGeom>
        </p:spPr>
        <p:txBody>
          <a:bodyPr anchor="t" rtlCol="false" tIns="0" lIns="0" bIns="0" rIns="0">
            <a:spAutoFit/>
          </a:bodyPr>
          <a:lstStyle/>
          <a:p>
            <a:pPr algn="ctr" marL="0" indent="0" lvl="0">
              <a:lnSpc>
                <a:spcPts val="3542"/>
              </a:lnSpc>
            </a:pPr>
            <a:r>
              <a:rPr lang="en-US" sz="2300" u="none">
                <a:solidFill>
                  <a:srgbClr val="FFFFFF"/>
                </a:solidFill>
                <a:latin typeface="DM Sans"/>
              </a:rPr>
              <a:t>Briefly elaborate</a:t>
            </a:r>
          </a:p>
          <a:p>
            <a:pPr algn="ctr" marL="0" indent="0" lvl="0">
              <a:lnSpc>
                <a:spcPts val="3542"/>
              </a:lnSpc>
            </a:pPr>
            <a:r>
              <a:rPr lang="en-US" sz="2300" u="none">
                <a:solidFill>
                  <a:srgbClr val="FFFFFF"/>
                </a:solidFill>
                <a:latin typeface="DM Sans"/>
              </a:rPr>
              <a:t>on what you want</a:t>
            </a:r>
          </a:p>
          <a:p>
            <a:pPr algn="ctr" marL="0" indent="0" lvl="0">
              <a:lnSpc>
                <a:spcPts val="3542"/>
              </a:lnSpc>
            </a:pPr>
            <a:r>
              <a:rPr lang="en-US" sz="2300" u="none">
                <a:solidFill>
                  <a:srgbClr val="FFFFFF"/>
                </a:solidFill>
                <a:latin typeface="DM Sans"/>
              </a:rPr>
              <a:t>to discuss. </a:t>
            </a:r>
          </a:p>
        </p:txBody>
      </p:sp>
      <p:sp>
        <p:nvSpPr>
          <p:cNvPr name="Freeform 40" id="40"/>
          <p:cNvSpPr/>
          <p:nvPr/>
        </p:nvSpPr>
        <p:spPr>
          <a:xfrm flipH="false" flipV="false" rot="0">
            <a:off x="9875501" y="679543"/>
            <a:ext cx="2326866" cy="765824"/>
          </a:xfrm>
          <a:custGeom>
            <a:avLst/>
            <a:gdLst/>
            <a:ahLst/>
            <a:cxnLst/>
            <a:rect r="r" b="b" t="t" l="l"/>
            <a:pathLst>
              <a:path h="765824" w="2326866">
                <a:moveTo>
                  <a:pt x="0" y="0"/>
                </a:moveTo>
                <a:lnTo>
                  <a:pt x="2326867" y="0"/>
                </a:lnTo>
                <a:lnTo>
                  <a:pt x="2326867" y="765823"/>
                </a:lnTo>
                <a:lnTo>
                  <a:pt x="0" y="76582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16306586" y="650259"/>
            <a:ext cx="1339246" cy="2127441"/>
          </a:xfrm>
          <a:custGeom>
            <a:avLst/>
            <a:gdLst/>
            <a:ahLst/>
            <a:cxnLst/>
            <a:rect r="r" b="b" t="t" l="l"/>
            <a:pathLst>
              <a:path h="2127441" w="1339246">
                <a:moveTo>
                  <a:pt x="0" y="0"/>
                </a:moveTo>
                <a:lnTo>
                  <a:pt x="1339246" y="0"/>
                </a:lnTo>
                <a:lnTo>
                  <a:pt x="1339246" y="2127441"/>
                </a:lnTo>
                <a:lnTo>
                  <a:pt x="0" y="21274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420617">
            <a:off x="-76469" y="488056"/>
            <a:ext cx="2543730" cy="2113609"/>
          </a:xfrm>
          <a:custGeom>
            <a:avLst/>
            <a:gdLst/>
            <a:ahLst/>
            <a:cxnLst/>
            <a:rect r="r" b="b" t="t" l="l"/>
            <a:pathLst>
              <a:path h="2113609" w="2543730">
                <a:moveTo>
                  <a:pt x="0" y="0"/>
                </a:moveTo>
                <a:lnTo>
                  <a:pt x="2543730" y="0"/>
                </a:lnTo>
                <a:lnTo>
                  <a:pt x="2543730" y="2113608"/>
                </a:lnTo>
                <a:lnTo>
                  <a:pt x="0" y="21136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435334" y="7253652"/>
            <a:ext cx="2230876" cy="2723939"/>
          </a:xfrm>
          <a:custGeom>
            <a:avLst/>
            <a:gdLst/>
            <a:ahLst/>
            <a:cxnLst/>
            <a:rect r="r" b="b" t="t" l="l"/>
            <a:pathLst>
              <a:path h="2723939" w="2230876">
                <a:moveTo>
                  <a:pt x="0" y="0"/>
                </a:moveTo>
                <a:lnTo>
                  <a:pt x="2230876" y="0"/>
                </a:lnTo>
                <a:lnTo>
                  <a:pt x="2230876" y="2723938"/>
                </a:lnTo>
                <a:lnTo>
                  <a:pt x="0" y="272393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6274727" y="2694868"/>
            <a:ext cx="6026494" cy="6230764"/>
          </a:xfrm>
          <a:custGeom>
            <a:avLst/>
            <a:gdLst/>
            <a:ahLst/>
            <a:cxnLst/>
            <a:rect r="r" b="b" t="t" l="l"/>
            <a:pathLst>
              <a:path h="6230764" w="6026494">
                <a:moveTo>
                  <a:pt x="0" y="0"/>
                </a:moveTo>
                <a:lnTo>
                  <a:pt x="6026494" y="0"/>
                </a:lnTo>
                <a:lnTo>
                  <a:pt x="6026494" y="6230764"/>
                </a:lnTo>
                <a:lnTo>
                  <a:pt x="0" y="62307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9" id="9"/>
          <p:cNvSpPr txBox="true"/>
          <p:nvPr/>
        </p:nvSpPr>
        <p:spPr>
          <a:xfrm rot="0">
            <a:off x="7178042" y="4298149"/>
            <a:ext cx="4340172" cy="3709035"/>
          </a:xfrm>
          <a:prstGeom prst="rect">
            <a:avLst/>
          </a:prstGeom>
        </p:spPr>
        <p:txBody>
          <a:bodyPr anchor="t" rtlCol="false" tIns="0" lIns="0" bIns="0" rIns="0">
            <a:spAutoFit/>
          </a:bodyPr>
          <a:lstStyle/>
          <a:p>
            <a:pPr algn="ctr" marL="0" indent="0" lvl="1">
              <a:lnSpc>
                <a:spcPts val="2940"/>
              </a:lnSpc>
              <a:spcBef>
                <a:spcPct val="0"/>
              </a:spcBef>
            </a:pPr>
            <a:r>
              <a:rPr lang="en-US" sz="2100" strike="noStrike" u="none">
                <a:solidFill>
                  <a:srgbClr val="AF1E31"/>
                </a:solidFill>
                <a:latin typeface="DM Sans"/>
              </a:rPr>
              <a:t>Click on the "PowerPoint" button below this presentation preview. Start editing your presentation.</a:t>
            </a:r>
          </a:p>
          <a:p>
            <a:pPr algn="ctr" marL="0" indent="0" lvl="1">
              <a:lnSpc>
                <a:spcPts val="2940"/>
              </a:lnSpc>
              <a:spcBef>
                <a:spcPct val="0"/>
              </a:spcBef>
            </a:pPr>
            <a:r>
              <a:rPr lang="en-US" sz="2100" strike="noStrike" u="none">
                <a:solidFill>
                  <a:srgbClr val="AF1E31"/>
                </a:solidFill>
                <a:latin typeface="DM Sans Bold"/>
              </a:rPr>
              <a:t>Alternative:</a:t>
            </a:r>
            <a:r>
              <a:rPr lang="en-US" sz="2100" strike="noStrike" u="none">
                <a:solidFill>
                  <a:srgbClr val="AF1E31"/>
                </a:solidFill>
                <a:latin typeface="DM Sans"/>
              </a:rPr>
              <a:t> From Canva template file, Click on the "Share" button on the top right corner in Canva and click on "More" at the bottom of the menu. Enter "PowerPoint" in the search bar and click on the PowerPoint icon to download.</a:t>
            </a:r>
          </a:p>
        </p:txBody>
      </p:sp>
      <p:grpSp>
        <p:nvGrpSpPr>
          <p:cNvPr name="Group 10" id="10"/>
          <p:cNvGrpSpPr/>
          <p:nvPr/>
        </p:nvGrpSpPr>
        <p:grpSpPr>
          <a:xfrm rot="0">
            <a:off x="12491721" y="3148450"/>
            <a:ext cx="5443052" cy="3733727"/>
            <a:chOff x="0" y="0"/>
            <a:chExt cx="1433561" cy="983368"/>
          </a:xfrm>
        </p:grpSpPr>
        <p:sp>
          <p:nvSpPr>
            <p:cNvPr name="Freeform 11" id="11"/>
            <p:cNvSpPr/>
            <p:nvPr/>
          </p:nvSpPr>
          <p:spPr>
            <a:xfrm flipH="false" flipV="false" rot="0">
              <a:off x="0" y="0"/>
              <a:ext cx="1433561" cy="983368"/>
            </a:xfrm>
            <a:custGeom>
              <a:avLst/>
              <a:gdLst/>
              <a:ahLst/>
              <a:cxnLst/>
              <a:rect r="r" b="b" t="t" l="l"/>
              <a:pathLst>
                <a:path h="983368" w="1433561">
                  <a:moveTo>
                    <a:pt x="98142" y="0"/>
                  </a:moveTo>
                  <a:lnTo>
                    <a:pt x="1335419" y="0"/>
                  </a:lnTo>
                  <a:cubicBezTo>
                    <a:pt x="1361448" y="0"/>
                    <a:pt x="1386411" y="10340"/>
                    <a:pt x="1404816" y="28745"/>
                  </a:cubicBezTo>
                  <a:cubicBezTo>
                    <a:pt x="1423221" y="47150"/>
                    <a:pt x="1433561" y="72113"/>
                    <a:pt x="1433561" y="98142"/>
                  </a:cubicBezTo>
                  <a:lnTo>
                    <a:pt x="1433561" y="885226"/>
                  </a:lnTo>
                  <a:cubicBezTo>
                    <a:pt x="1433561" y="911255"/>
                    <a:pt x="1423221" y="936218"/>
                    <a:pt x="1404816" y="954623"/>
                  </a:cubicBezTo>
                  <a:cubicBezTo>
                    <a:pt x="1386411" y="973028"/>
                    <a:pt x="1361448" y="983368"/>
                    <a:pt x="1335419" y="983368"/>
                  </a:cubicBezTo>
                  <a:lnTo>
                    <a:pt x="98142" y="983368"/>
                  </a:lnTo>
                  <a:cubicBezTo>
                    <a:pt x="72113" y="983368"/>
                    <a:pt x="47150" y="973028"/>
                    <a:pt x="28745" y="954623"/>
                  </a:cubicBezTo>
                  <a:cubicBezTo>
                    <a:pt x="10340" y="936218"/>
                    <a:pt x="0" y="911255"/>
                    <a:pt x="0" y="885226"/>
                  </a:cubicBezTo>
                  <a:lnTo>
                    <a:pt x="0" y="98142"/>
                  </a:lnTo>
                  <a:cubicBezTo>
                    <a:pt x="0" y="72113"/>
                    <a:pt x="10340" y="47150"/>
                    <a:pt x="28745" y="28745"/>
                  </a:cubicBezTo>
                  <a:cubicBezTo>
                    <a:pt x="47150" y="10340"/>
                    <a:pt x="72113" y="0"/>
                    <a:pt x="98142" y="0"/>
                  </a:cubicBezTo>
                  <a:close/>
                </a:path>
              </a:pathLst>
            </a:custGeom>
            <a:solidFill>
              <a:srgbClr val="FFFFFF"/>
            </a:solidFill>
          </p:spPr>
        </p:sp>
        <p:sp>
          <p:nvSpPr>
            <p:cNvPr name="TextBox 12" id="12"/>
            <p:cNvSpPr txBox="true"/>
            <p:nvPr/>
          </p:nvSpPr>
          <p:spPr>
            <a:xfrm>
              <a:off x="0" y="-47625"/>
              <a:ext cx="812800" cy="860425"/>
            </a:xfrm>
            <a:prstGeom prst="rect">
              <a:avLst/>
            </a:prstGeom>
          </p:spPr>
          <p:txBody>
            <a:bodyPr anchor="ctr" rtlCol="false" tIns="50800" lIns="50800" bIns="50800" rIns="50800"/>
            <a:lstStyle/>
            <a:p>
              <a:pPr algn="ctr">
                <a:lnSpc>
                  <a:spcPts val="3220"/>
                </a:lnSpc>
              </a:pPr>
            </a:p>
          </p:txBody>
        </p:sp>
      </p:grpSp>
      <p:sp>
        <p:nvSpPr>
          <p:cNvPr name="TextBox 13" id="13"/>
          <p:cNvSpPr txBox="true"/>
          <p:nvPr/>
        </p:nvSpPr>
        <p:spPr>
          <a:xfrm rot="0">
            <a:off x="13167194" y="4298149"/>
            <a:ext cx="4092106" cy="1851660"/>
          </a:xfrm>
          <a:prstGeom prst="rect">
            <a:avLst/>
          </a:prstGeom>
        </p:spPr>
        <p:txBody>
          <a:bodyPr anchor="t" rtlCol="false" tIns="0" lIns="0" bIns="0" rIns="0">
            <a:spAutoFit/>
          </a:bodyPr>
          <a:lstStyle/>
          <a:p>
            <a:pPr algn="ctr">
              <a:lnSpc>
                <a:spcPts val="2940"/>
              </a:lnSpc>
            </a:pPr>
            <a:r>
              <a:rPr lang="en-US" sz="2100">
                <a:solidFill>
                  <a:srgbClr val="AF1E31"/>
                </a:solidFill>
                <a:latin typeface="DM Sans"/>
              </a:rPr>
              <a:t>Click on the "Canva" button under this presentation preview. </a:t>
            </a:r>
            <a:r>
              <a:rPr lang="en-US" sz="2100">
                <a:solidFill>
                  <a:srgbClr val="AF1E31"/>
                </a:solidFill>
                <a:latin typeface="DM Sans"/>
              </a:rPr>
              <a:t>Start editing your presentation. You need to sign in to your Canva account.</a:t>
            </a:r>
          </a:p>
        </p:txBody>
      </p:sp>
      <p:sp>
        <p:nvSpPr>
          <p:cNvPr name="TextBox 14" id="14"/>
          <p:cNvSpPr txBox="true"/>
          <p:nvPr/>
        </p:nvSpPr>
        <p:spPr>
          <a:xfrm rot="0">
            <a:off x="13248303" y="3673050"/>
            <a:ext cx="3929887" cy="447675"/>
          </a:xfrm>
          <a:prstGeom prst="rect">
            <a:avLst/>
          </a:prstGeom>
        </p:spPr>
        <p:txBody>
          <a:bodyPr anchor="t" rtlCol="false" tIns="0" lIns="0" bIns="0" rIns="0">
            <a:spAutoFit/>
          </a:bodyPr>
          <a:lstStyle/>
          <a:p>
            <a:pPr algn="ctr" marL="0" indent="0" lvl="0">
              <a:lnSpc>
                <a:spcPts val="3599"/>
              </a:lnSpc>
              <a:spcBef>
                <a:spcPct val="0"/>
              </a:spcBef>
            </a:pPr>
            <a:r>
              <a:rPr lang="en-US" sz="2999" strike="noStrike" u="none">
                <a:solidFill>
                  <a:srgbClr val="AF1E31"/>
                </a:solidFill>
                <a:latin typeface="DM Sans Bold"/>
              </a:rPr>
              <a:t>CANVA</a:t>
            </a:r>
          </a:p>
        </p:txBody>
      </p:sp>
      <p:sp>
        <p:nvSpPr>
          <p:cNvPr name="TextBox 15" id="15"/>
          <p:cNvSpPr txBox="true"/>
          <p:nvPr/>
        </p:nvSpPr>
        <p:spPr>
          <a:xfrm rot="0">
            <a:off x="2586733" y="784448"/>
            <a:ext cx="13406951" cy="1368424"/>
          </a:xfrm>
          <a:prstGeom prst="rect">
            <a:avLst/>
          </a:prstGeom>
        </p:spPr>
        <p:txBody>
          <a:bodyPr anchor="t" rtlCol="false" tIns="0" lIns="0" bIns="0" rIns="0">
            <a:spAutoFit/>
          </a:bodyPr>
          <a:lstStyle/>
          <a:p>
            <a:pPr algn="ctr" marL="0" indent="0" lvl="0">
              <a:lnSpc>
                <a:spcPts val="11200"/>
              </a:lnSpc>
              <a:spcBef>
                <a:spcPct val="0"/>
              </a:spcBef>
            </a:pPr>
            <a:r>
              <a:rPr lang="en-US" sz="8000" spc="272" strike="noStrike" u="none">
                <a:solidFill>
                  <a:srgbClr val="AF1E31"/>
                </a:solidFill>
                <a:latin typeface="Hangyaboly"/>
              </a:rPr>
              <a:t>How to Use This Presentation</a:t>
            </a:r>
          </a:p>
        </p:txBody>
      </p:sp>
      <p:grpSp>
        <p:nvGrpSpPr>
          <p:cNvPr name="Group 16" id="16"/>
          <p:cNvGrpSpPr/>
          <p:nvPr/>
        </p:nvGrpSpPr>
        <p:grpSpPr>
          <a:xfrm rot="0">
            <a:off x="641175" y="3148450"/>
            <a:ext cx="5443052" cy="6109850"/>
            <a:chOff x="0" y="0"/>
            <a:chExt cx="1433561" cy="1609179"/>
          </a:xfrm>
        </p:grpSpPr>
        <p:sp>
          <p:nvSpPr>
            <p:cNvPr name="Freeform 17" id="17"/>
            <p:cNvSpPr/>
            <p:nvPr/>
          </p:nvSpPr>
          <p:spPr>
            <a:xfrm flipH="false" flipV="false" rot="0">
              <a:off x="0" y="0"/>
              <a:ext cx="1433561" cy="1609179"/>
            </a:xfrm>
            <a:custGeom>
              <a:avLst/>
              <a:gdLst/>
              <a:ahLst/>
              <a:cxnLst/>
              <a:rect r="r" b="b" t="t" l="l"/>
              <a:pathLst>
                <a:path h="1609179" w="1433561">
                  <a:moveTo>
                    <a:pt x="98142" y="0"/>
                  </a:moveTo>
                  <a:lnTo>
                    <a:pt x="1335419" y="0"/>
                  </a:lnTo>
                  <a:cubicBezTo>
                    <a:pt x="1361448" y="0"/>
                    <a:pt x="1386411" y="10340"/>
                    <a:pt x="1404816" y="28745"/>
                  </a:cubicBezTo>
                  <a:cubicBezTo>
                    <a:pt x="1423221" y="47150"/>
                    <a:pt x="1433561" y="72113"/>
                    <a:pt x="1433561" y="98142"/>
                  </a:cubicBezTo>
                  <a:lnTo>
                    <a:pt x="1433561" y="1511037"/>
                  </a:lnTo>
                  <a:cubicBezTo>
                    <a:pt x="1433561" y="1537065"/>
                    <a:pt x="1423221" y="1562028"/>
                    <a:pt x="1404816" y="1580433"/>
                  </a:cubicBezTo>
                  <a:cubicBezTo>
                    <a:pt x="1386411" y="1598839"/>
                    <a:pt x="1361448" y="1609179"/>
                    <a:pt x="1335419" y="1609179"/>
                  </a:cubicBezTo>
                  <a:lnTo>
                    <a:pt x="98142" y="1609179"/>
                  </a:lnTo>
                  <a:cubicBezTo>
                    <a:pt x="72113" y="1609179"/>
                    <a:pt x="47150" y="1598839"/>
                    <a:pt x="28745" y="1580433"/>
                  </a:cubicBezTo>
                  <a:cubicBezTo>
                    <a:pt x="10340" y="1562028"/>
                    <a:pt x="0" y="1537065"/>
                    <a:pt x="0" y="1511037"/>
                  </a:cubicBezTo>
                  <a:lnTo>
                    <a:pt x="0" y="98142"/>
                  </a:lnTo>
                  <a:cubicBezTo>
                    <a:pt x="0" y="72113"/>
                    <a:pt x="10340" y="47150"/>
                    <a:pt x="28745" y="28745"/>
                  </a:cubicBezTo>
                  <a:cubicBezTo>
                    <a:pt x="47150" y="10340"/>
                    <a:pt x="72113" y="0"/>
                    <a:pt x="98142" y="0"/>
                  </a:cubicBezTo>
                  <a:close/>
                </a:path>
              </a:pathLst>
            </a:custGeom>
            <a:solidFill>
              <a:srgbClr val="FFFFFF"/>
            </a:solidFill>
          </p:spPr>
        </p:sp>
        <p:sp>
          <p:nvSpPr>
            <p:cNvPr name="TextBox 18" id="18"/>
            <p:cNvSpPr txBox="true"/>
            <p:nvPr/>
          </p:nvSpPr>
          <p:spPr>
            <a:xfrm>
              <a:off x="0" y="-47625"/>
              <a:ext cx="812800" cy="860425"/>
            </a:xfrm>
            <a:prstGeom prst="rect">
              <a:avLst/>
            </a:prstGeom>
          </p:spPr>
          <p:txBody>
            <a:bodyPr anchor="ctr" rtlCol="false" tIns="50800" lIns="50800" bIns="50800" rIns="50800"/>
            <a:lstStyle/>
            <a:p>
              <a:pPr algn="ctr">
                <a:lnSpc>
                  <a:spcPts val="3220"/>
                </a:lnSpc>
              </a:pPr>
            </a:p>
          </p:txBody>
        </p:sp>
      </p:grpSp>
      <p:sp>
        <p:nvSpPr>
          <p:cNvPr name="TextBox 19" id="19"/>
          <p:cNvSpPr txBox="true"/>
          <p:nvPr/>
        </p:nvSpPr>
        <p:spPr>
          <a:xfrm rot="0">
            <a:off x="1068733" y="4298149"/>
            <a:ext cx="4587935" cy="4578350"/>
          </a:xfrm>
          <a:prstGeom prst="rect">
            <a:avLst/>
          </a:prstGeom>
        </p:spPr>
        <p:txBody>
          <a:bodyPr anchor="t" rtlCol="false" tIns="0" lIns="0" bIns="0" rIns="0">
            <a:spAutoFit/>
          </a:bodyPr>
          <a:lstStyle/>
          <a:p>
            <a:pPr algn="ctr">
              <a:lnSpc>
                <a:spcPts val="2800"/>
              </a:lnSpc>
              <a:spcBef>
                <a:spcPct val="0"/>
              </a:spcBef>
            </a:pPr>
            <a:r>
              <a:rPr lang="en-US" sz="2000" strike="noStrike" u="none">
                <a:solidFill>
                  <a:srgbClr val="AF1E31"/>
                </a:solidFill>
                <a:latin typeface="DM Sans"/>
              </a:rPr>
              <a:t>Click on the "Google Slides" button below this presentation preview. Make sure to sign in to your Google account. Click on "Make a copy." Start editing your presentation.</a:t>
            </a:r>
          </a:p>
          <a:p>
            <a:pPr algn="ctr" marL="0" indent="0" lvl="1">
              <a:lnSpc>
                <a:spcPts val="2800"/>
              </a:lnSpc>
              <a:spcBef>
                <a:spcPct val="0"/>
              </a:spcBef>
            </a:pPr>
          </a:p>
          <a:p>
            <a:pPr algn="ctr" marL="0" indent="0" lvl="1">
              <a:lnSpc>
                <a:spcPts val="2800"/>
              </a:lnSpc>
              <a:spcBef>
                <a:spcPct val="0"/>
              </a:spcBef>
            </a:pPr>
            <a:r>
              <a:rPr lang="en-US" sz="2000" strike="noStrike" u="none">
                <a:solidFill>
                  <a:srgbClr val="AF1E31"/>
                </a:solidFill>
                <a:latin typeface="DM Sans Bold"/>
              </a:rPr>
              <a:t>Alternative:</a:t>
            </a:r>
            <a:r>
              <a:rPr lang="en-US" sz="2000" strike="noStrike" u="none">
                <a:solidFill>
                  <a:srgbClr val="AF1E31"/>
                </a:solidFill>
                <a:latin typeface="DM Sans"/>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20" id="20"/>
          <p:cNvSpPr txBox="true"/>
          <p:nvPr/>
        </p:nvSpPr>
        <p:spPr>
          <a:xfrm rot="0">
            <a:off x="792050" y="3673050"/>
            <a:ext cx="5141301" cy="447675"/>
          </a:xfrm>
          <a:prstGeom prst="rect">
            <a:avLst/>
          </a:prstGeom>
        </p:spPr>
        <p:txBody>
          <a:bodyPr anchor="t" rtlCol="false" tIns="0" lIns="0" bIns="0" rIns="0">
            <a:spAutoFit/>
          </a:bodyPr>
          <a:lstStyle/>
          <a:p>
            <a:pPr algn="ctr" marL="0" indent="0" lvl="0">
              <a:lnSpc>
                <a:spcPts val="3599"/>
              </a:lnSpc>
              <a:spcBef>
                <a:spcPct val="0"/>
              </a:spcBef>
            </a:pPr>
            <a:r>
              <a:rPr lang="en-US" sz="2999" strike="noStrike" u="none">
                <a:solidFill>
                  <a:srgbClr val="AF1E31"/>
                </a:solidFill>
                <a:latin typeface="DM Sans Bold"/>
              </a:rPr>
              <a:t>GOOGLE SLIDES</a:t>
            </a:r>
          </a:p>
        </p:txBody>
      </p:sp>
      <p:sp>
        <p:nvSpPr>
          <p:cNvPr name="TextBox 21" id="21"/>
          <p:cNvSpPr txBox="true"/>
          <p:nvPr/>
        </p:nvSpPr>
        <p:spPr>
          <a:xfrm rot="0">
            <a:off x="6777478" y="3673050"/>
            <a:ext cx="5141301" cy="447675"/>
          </a:xfrm>
          <a:prstGeom prst="rect">
            <a:avLst/>
          </a:prstGeom>
        </p:spPr>
        <p:txBody>
          <a:bodyPr anchor="t" rtlCol="false" tIns="0" lIns="0" bIns="0" rIns="0">
            <a:spAutoFit/>
          </a:bodyPr>
          <a:lstStyle/>
          <a:p>
            <a:pPr algn="ctr" marL="0" indent="0" lvl="0">
              <a:lnSpc>
                <a:spcPts val="3599"/>
              </a:lnSpc>
              <a:spcBef>
                <a:spcPct val="0"/>
              </a:spcBef>
            </a:pPr>
            <a:r>
              <a:rPr lang="en-US" sz="2999" strike="noStrike" u="none">
                <a:solidFill>
                  <a:srgbClr val="AF1E31"/>
                </a:solidFill>
                <a:latin typeface="DM Sans Bold"/>
              </a:rPr>
              <a:t>POWERPOINT</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8412">
            <a:off x="11876339" y="798246"/>
            <a:ext cx="5670555" cy="6904786"/>
          </a:xfrm>
          <a:custGeom>
            <a:avLst/>
            <a:gdLst/>
            <a:ahLst/>
            <a:cxnLst/>
            <a:rect r="r" b="b" t="t" l="l"/>
            <a:pathLst>
              <a:path h="6904786" w="5670555">
                <a:moveTo>
                  <a:pt x="0" y="0"/>
                </a:moveTo>
                <a:lnTo>
                  <a:pt x="5670555" y="0"/>
                </a:lnTo>
                <a:lnTo>
                  <a:pt x="5670555" y="6904786"/>
                </a:lnTo>
                <a:lnTo>
                  <a:pt x="0" y="6904786"/>
                </a:lnTo>
                <a:lnTo>
                  <a:pt x="0" y="0"/>
                </a:lnTo>
                <a:close/>
              </a:path>
            </a:pathLst>
          </a:custGeom>
          <a:blipFill>
            <a:blip r:embed="rId4"/>
            <a:stretch>
              <a:fillRect l="0" t="0" r="0" b="0"/>
            </a:stretch>
          </a:blipFill>
        </p:spPr>
      </p:sp>
      <p:grpSp>
        <p:nvGrpSpPr>
          <p:cNvPr name="Group 6" id="6"/>
          <p:cNvGrpSpPr/>
          <p:nvPr/>
        </p:nvGrpSpPr>
        <p:grpSpPr>
          <a:xfrm rot="-8412">
            <a:off x="12169386" y="1157384"/>
            <a:ext cx="5107671" cy="5193360"/>
            <a:chOff x="0" y="0"/>
            <a:chExt cx="6810228" cy="6924480"/>
          </a:xfrm>
        </p:grpSpPr>
        <p:pic>
          <p:nvPicPr>
            <p:cNvPr name="Picture 7" id="7"/>
            <p:cNvPicPr>
              <a:picLocks noChangeAspect="true"/>
            </p:cNvPicPr>
            <p:nvPr/>
          </p:nvPicPr>
          <p:blipFill>
            <a:blip r:embed="rId5"/>
            <a:srcRect l="17216" t="0" r="17216" b="0"/>
            <a:stretch>
              <a:fillRect/>
            </a:stretch>
          </p:blipFill>
          <p:spPr>
            <a:xfrm flipH="false" flipV="false">
              <a:off x="0" y="0"/>
              <a:ext cx="6810228" cy="6924480"/>
            </a:xfrm>
            <a:prstGeom prst="rect">
              <a:avLst/>
            </a:prstGeom>
          </p:spPr>
        </p:pic>
      </p:grpSp>
      <p:sp>
        <p:nvSpPr>
          <p:cNvPr name="Freeform 8" id="8"/>
          <p:cNvSpPr/>
          <p:nvPr/>
        </p:nvSpPr>
        <p:spPr>
          <a:xfrm flipH="false" flipV="false" rot="-366007">
            <a:off x="1161079" y="1028700"/>
            <a:ext cx="6758559" cy="8229600"/>
          </a:xfrm>
          <a:custGeom>
            <a:avLst/>
            <a:gdLst/>
            <a:ahLst/>
            <a:cxnLst/>
            <a:rect r="r" b="b" t="t" l="l"/>
            <a:pathLst>
              <a:path h="8229600" w="6758559">
                <a:moveTo>
                  <a:pt x="0" y="0"/>
                </a:moveTo>
                <a:lnTo>
                  <a:pt x="6758559" y="0"/>
                </a:lnTo>
                <a:lnTo>
                  <a:pt x="6758559" y="8229600"/>
                </a:lnTo>
                <a:lnTo>
                  <a:pt x="0" y="8229600"/>
                </a:lnTo>
                <a:lnTo>
                  <a:pt x="0" y="0"/>
                </a:lnTo>
                <a:close/>
              </a:path>
            </a:pathLst>
          </a:custGeom>
          <a:blipFill>
            <a:blip r:embed="rId4"/>
            <a:stretch>
              <a:fillRect l="0" t="0" r="0" b="0"/>
            </a:stretch>
          </a:blipFill>
        </p:spPr>
      </p:sp>
      <p:sp>
        <p:nvSpPr>
          <p:cNvPr name="Freeform 9" id="9"/>
          <p:cNvSpPr/>
          <p:nvPr/>
        </p:nvSpPr>
        <p:spPr>
          <a:xfrm flipH="false" flipV="false" rot="469448">
            <a:off x="9824518" y="4960072"/>
            <a:ext cx="3603600" cy="4071897"/>
          </a:xfrm>
          <a:custGeom>
            <a:avLst/>
            <a:gdLst/>
            <a:ahLst/>
            <a:cxnLst/>
            <a:rect r="r" b="b" t="t" l="l"/>
            <a:pathLst>
              <a:path h="4071897" w="3603600">
                <a:moveTo>
                  <a:pt x="0" y="0"/>
                </a:moveTo>
                <a:lnTo>
                  <a:pt x="3603600" y="0"/>
                </a:lnTo>
                <a:lnTo>
                  <a:pt x="3603600" y="4071897"/>
                </a:lnTo>
                <a:lnTo>
                  <a:pt x="0" y="407189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0" id="10"/>
          <p:cNvGrpSpPr/>
          <p:nvPr/>
        </p:nvGrpSpPr>
        <p:grpSpPr>
          <a:xfrm rot="-366007">
            <a:off x="1448825" y="1458508"/>
            <a:ext cx="6087675" cy="6189805"/>
            <a:chOff x="0" y="0"/>
            <a:chExt cx="8116900" cy="8253074"/>
          </a:xfrm>
        </p:grpSpPr>
        <p:pic>
          <p:nvPicPr>
            <p:cNvPr name="Picture 11" id="11"/>
            <p:cNvPicPr>
              <a:picLocks noChangeAspect="true"/>
            </p:cNvPicPr>
            <p:nvPr/>
          </p:nvPicPr>
          <p:blipFill>
            <a:blip r:embed="rId8"/>
            <a:srcRect l="29682" t="52433" r="16190" b="10877"/>
            <a:stretch>
              <a:fillRect/>
            </a:stretch>
          </p:blipFill>
          <p:spPr>
            <a:xfrm flipH="false" flipV="false">
              <a:off x="0" y="0"/>
              <a:ext cx="8116900" cy="8253074"/>
            </a:xfrm>
            <a:prstGeom prst="rect">
              <a:avLst/>
            </a:prstGeom>
          </p:spPr>
        </p:pic>
      </p:grpSp>
      <p:sp>
        <p:nvSpPr>
          <p:cNvPr name="Freeform 12" id="12"/>
          <p:cNvSpPr/>
          <p:nvPr/>
        </p:nvSpPr>
        <p:spPr>
          <a:xfrm flipH="false" flipV="false" rot="0">
            <a:off x="8333901" y="791318"/>
            <a:ext cx="3048245" cy="2216905"/>
          </a:xfrm>
          <a:custGeom>
            <a:avLst/>
            <a:gdLst/>
            <a:ahLst/>
            <a:cxnLst/>
            <a:rect r="r" b="b" t="t" l="l"/>
            <a:pathLst>
              <a:path h="2216905" w="3048245">
                <a:moveTo>
                  <a:pt x="0" y="0"/>
                </a:moveTo>
                <a:lnTo>
                  <a:pt x="3048245" y="0"/>
                </a:lnTo>
                <a:lnTo>
                  <a:pt x="3048245" y="2216905"/>
                </a:lnTo>
                <a:lnTo>
                  <a:pt x="0" y="22169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190793">
            <a:off x="14483941" y="8023503"/>
            <a:ext cx="2547683" cy="1823240"/>
          </a:xfrm>
          <a:custGeom>
            <a:avLst/>
            <a:gdLst/>
            <a:ahLst/>
            <a:cxnLst/>
            <a:rect r="r" b="b" t="t" l="l"/>
            <a:pathLst>
              <a:path h="1823240" w="2547683">
                <a:moveTo>
                  <a:pt x="0" y="0"/>
                </a:moveTo>
                <a:lnTo>
                  <a:pt x="2547684" y="0"/>
                </a:lnTo>
                <a:lnTo>
                  <a:pt x="2547684" y="1823240"/>
                </a:lnTo>
                <a:lnTo>
                  <a:pt x="0" y="18232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284110">
            <a:off x="8425960" y="4052833"/>
            <a:ext cx="1079782" cy="2181334"/>
          </a:xfrm>
          <a:custGeom>
            <a:avLst/>
            <a:gdLst/>
            <a:ahLst/>
            <a:cxnLst/>
            <a:rect r="r" b="b" t="t" l="l"/>
            <a:pathLst>
              <a:path h="2181334" w="1079782">
                <a:moveTo>
                  <a:pt x="0" y="0"/>
                </a:moveTo>
                <a:lnTo>
                  <a:pt x="1079782" y="0"/>
                </a:lnTo>
                <a:lnTo>
                  <a:pt x="1079782" y="2181334"/>
                </a:lnTo>
                <a:lnTo>
                  <a:pt x="0" y="218133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false" flipV="false" rot="-1712789">
            <a:off x="358167" y="1286341"/>
            <a:ext cx="3479451" cy="948150"/>
          </a:xfrm>
          <a:custGeom>
            <a:avLst/>
            <a:gdLst/>
            <a:ahLst/>
            <a:cxnLst/>
            <a:rect r="r" b="b" t="t" l="l"/>
            <a:pathLst>
              <a:path h="948150" w="3479451">
                <a:moveTo>
                  <a:pt x="0" y="0"/>
                </a:moveTo>
                <a:lnTo>
                  <a:pt x="3479451" y="0"/>
                </a:lnTo>
                <a:lnTo>
                  <a:pt x="3479451" y="948150"/>
                </a:lnTo>
                <a:lnTo>
                  <a:pt x="0" y="94815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6" id="16"/>
          <p:cNvSpPr txBox="true"/>
          <p:nvPr/>
        </p:nvSpPr>
        <p:spPr>
          <a:xfrm rot="-425585">
            <a:off x="2352936" y="8094775"/>
            <a:ext cx="5129442" cy="499490"/>
          </a:xfrm>
          <a:prstGeom prst="rect">
            <a:avLst/>
          </a:prstGeom>
        </p:spPr>
        <p:txBody>
          <a:bodyPr anchor="t" rtlCol="false" tIns="0" lIns="0" bIns="0" rIns="0">
            <a:spAutoFit/>
          </a:bodyPr>
          <a:lstStyle/>
          <a:p>
            <a:pPr algn="ctr" marL="0" indent="0" lvl="0">
              <a:lnSpc>
                <a:spcPts val="4212"/>
              </a:lnSpc>
            </a:pPr>
            <a:r>
              <a:rPr lang="en-US" sz="2600">
                <a:solidFill>
                  <a:srgbClr val="AF1E31"/>
                </a:solidFill>
                <a:latin typeface="DM Sans"/>
              </a:rPr>
              <a:t>Write a caption for the photos.</a:t>
            </a:r>
          </a:p>
        </p:txBody>
      </p:sp>
      <p:sp>
        <p:nvSpPr>
          <p:cNvPr name="TextBox 17" id="17"/>
          <p:cNvSpPr txBox="true"/>
          <p:nvPr/>
        </p:nvSpPr>
        <p:spPr>
          <a:xfrm rot="-78255">
            <a:off x="15110685" y="6279613"/>
            <a:ext cx="2137694" cy="1032797"/>
          </a:xfrm>
          <a:prstGeom prst="rect">
            <a:avLst/>
          </a:prstGeom>
        </p:spPr>
        <p:txBody>
          <a:bodyPr anchor="t" rtlCol="false" tIns="0" lIns="0" bIns="0" rIns="0">
            <a:spAutoFit/>
          </a:bodyPr>
          <a:lstStyle/>
          <a:p>
            <a:pPr algn="ctr" marL="0" indent="0" lvl="0">
              <a:lnSpc>
                <a:spcPts val="8784"/>
              </a:lnSpc>
            </a:pPr>
            <a:r>
              <a:rPr lang="en-US" sz="5422">
                <a:solidFill>
                  <a:srgbClr val="AF1E31"/>
                </a:solidFill>
                <a:latin typeface="Hangyaboly"/>
              </a:rPr>
              <a:t>Day 2</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34663" y="2907847"/>
            <a:ext cx="5805511" cy="6883196"/>
            <a:chOff x="0" y="0"/>
            <a:chExt cx="7740681" cy="9177595"/>
          </a:xfrm>
        </p:grpSpPr>
        <p:sp>
          <p:nvSpPr>
            <p:cNvPr name="TextBox 6" id="6"/>
            <p:cNvSpPr txBox="true"/>
            <p:nvPr/>
          </p:nvSpPr>
          <p:spPr>
            <a:xfrm rot="0">
              <a:off x="4370905" y="8037234"/>
              <a:ext cx="1181506" cy="1140361"/>
            </a:xfrm>
            <a:prstGeom prst="rect">
              <a:avLst/>
            </a:prstGeom>
          </p:spPr>
          <p:txBody>
            <a:bodyPr anchor="t" rtlCol="false" tIns="0" lIns="0" bIns="0" rIns="0">
              <a:spAutoFit/>
            </a:bodyPr>
            <a:lstStyle/>
            <a:p>
              <a:pPr algn="ctr">
                <a:lnSpc>
                  <a:spcPts val="3499"/>
                </a:lnSpc>
              </a:pPr>
              <a:r>
                <a:rPr lang="en-US" sz="2499">
                  <a:solidFill>
                    <a:srgbClr val="AF1E31"/>
                  </a:solidFill>
                  <a:latin typeface="DM Sans Bold"/>
                </a:rPr>
                <a:t>Item2</a:t>
              </a:r>
            </a:p>
            <a:p>
              <a:pPr algn="ctr">
                <a:lnSpc>
                  <a:spcPts val="3499"/>
                </a:lnSpc>
              </a:pPr>
              <a:r>
                <a:rPr lang="en-US" sz="2499">
                  <a:solidFill>
                    <a:srgbClr val="AF1E31"/>
                  </a:solidFill>
                  <a:latin typeface="DM Sans Bold"/>
                </a:rPr>
                <a:t>52.1%</a:t>
              </a:r>
            </a:p>
          </p:txBody>
        </p:sp>
        <p:sp>
          <p:nvSpPr>
            <p:cNvPr name="TextBox 7" id="7"/>
            <p:cNvSpPr txBox="true"/>
            <p:nvPr/>
          </p:nvSpPr>
          <p:spPr>
            <a:xfrm rot="0">
              <a:off x="0" y="563056"/>
              <a:ext cx="1292878" cy="1140361"/>
            </a:xfrm>
            <a:prstGeom prst="rect">
              <a:avLst/>
            </a:prstGeom>
          </p:spPr>
          <p:txBody>
            <a:bodyPr anchor="t" rtlCol="false" tIns="0" lIns="0" bIns="0" rIns="0">
              <a:spAutoFit/>
            </a:bodyPr>
            <a:lstStyle/>
            <a:p>
              <a:pPr algn="ctr">
                <a:lnSpc>
                  <a:spcPts val="3499"/>
                </a:lnSpc>
              </a:pPr>
              <a:r>
                <a:rPr lang="en-US" sz="2499">
                  <a:solidFill>
                    <a:srgbClr val="AF1E31"/>
                  </a:solidFill>
                  <a:latin typeface="DM Sans Bold"/>
                </a:rPr>
                <a:t>Item 3</a:t>
              </a:r>
            </a:p>
            <a:p>
              <a:pPr algn="ctr">
                <a:lnSpc>
                  <a:spcPts val="3499"/>
                </a:lnSpc>
              </a:pPr>
              <a:r>
                <a:rPr lang="en-US" sz="2499">
                  <a:solidFill>
                    <a:srgbClr val="AF1E31"/>
                  </a:solidFill>
                  <a:latin typeface="DM Sans Bold"/>
                </a:rPr>
                <a:t>27.1%</a:t>
              </a:r>
            </a:p>
          </p:txBody>
        </p:sp>
        <p:sp>
          <p:nvSpPr>
            <p:cNvPr name="TextBox 8" id="8"/>
            <p:cNvSpPr txBox="true"/>
            <p:nvPr/>
          </p:nvSpPr>
          <p:spPr>
            <a:xfrm rot="0">
              <a:off x="6207136" y="-47625"/>
              <a:ext cx="1279293" cy="1140361"/>
            </a:xfrm>
            <a:prstGeom prst="rect">
              <a:avLst/>
            </a:prstGeom>
          </p:spPr>
          <p:txBody>
            <a:bodyPr anchor="t" rtlCol="false" tIns="0" lIns="0" bIns="0" rIns="0">
              <a:spAutoFit/>
            </a:bodyPr>
            <a:lstStyle/>
            <a:p>
              <a:pPr algn="ctr">
                <a:lnSpc>
                  <a:spcPts val="3499"/>
                </a:lnSpc>
              </a:pPr>
              <a:r>
                <a:rPr lang="en-US" sz="2499">
                  <a:solidFill>
                    <a:srgbClr val="AF1E31"/>
                  </a:solidFill>
                  <a:latin typeface="DM Sans Bold"/>
                </a:rPr>
                <a:t>Item 1</a:t>
              </a:r>
            </a:p>
            <a:p>
              <a:pPr algn="ctr">
                <a:lnSpc>
                  <a:spcPts val="3499"/>
                </a:lnSpc>
              </a:pPr>
              <a:r>
                <a:rPr lang="en-US" sz="2499">
                  <a:solidFill>
                    <a:srgbClr val="AF1E31"/>
                  </a:solidFill>
                  <a:latin typeface="DM Sans Bold"/>
                </a:rPr>
                <a:t>20.8%</a:t>
              </a:r>
            </a:p>
          </p:txBody>
        </p:sp>
        <p:grpSp>
          <p:nvGrpSpPr>
            <p:cNvPr name="Group 9" id="9"/>
            <p:cNvGrpSpPr>
              <a:grpSpLocks noChangeAspect="true"/>
            </p:cNvGrpSpPr>
            <p:nvPr/>
          </p:nvGrpSpPr>
          <p:grpSpPr>
            <a:xfrm rot="0">
              <a:off x="404558" y="493666"/>
              <a:ext cx="7336123" cy="7336123"/>
              <a:chOff x="0" y="0"/>
              <a:chExt cx="2540000" cy="2540000"/>
            </a:xfrm>
          </p:grpSpPr>
          <p:sp>
            <p:nvSpPr>
              <p:cNvPr name="Freeform 10" id="10"/>
              <p:cNvSpPr/>
              <p:nvPr/>
            </p:nvSpPr>
            <p:spPr>
              <a:xfrm flipH="false" flipV="false" rot="0">
                <a:off x="1270000" y="0"/>
                <a:ext cx="1241621" cy="1136511"/>
              </a:xfrm>
              <a:custGeom>
                <a:avLst/>
                <a:gdLst/>
                <a:ahLst/>
                <a:cxnLst/>
                <a:rect r="r" b="b" t="t" l="l"/>
                <a:pathLst>
                  <a:path h="1136511" w="1241621">
                    <a:moveTo>
                      <a:pt x="0" y="0"/>
                    </a:moveTo>
                    <a:lnTo>
                      <a:pt x="0" y="0"/>
                    </a:lnTo>
                    <a:cubicBezTo>
                      <a:pt x="598517" y="0"/>
                      <a:pt x="1115801" y="417879"/>
                      <a:pt x="1241621" y="1003021"/>
                    </a:cubicBezTo>
                    <a:lnTo>
                      <a:pt x="620810" y="1136511"/>
                    </a:lnTo>
                    <a:cubicBezTo>
                      <a:pt x="557900" y="843939"/>
                      <a:pt x="299258" y="635000"/>
                      <a:pt x="0" y="635000"/>
                    </a:cubicBezTo>
                    <a:close/>
                  </a:path>
                </a:pathLst>
              </a:custGeom>
              <a:solidFill>
                <a:srgbClr val="FFFFFF"/>
              </a:solidFill>
            </p:spPr>
          </p:sp>
          <p:sp>
            <p:nvSpPr>
              <p:cNvPr name="Freeform 11" id="11"/>
              <p:cNvSpPr/>
              <p:nvPr/>
            </p:nvSpPr>
            <p:spPr>
              <a:xfrm flipH="false" flipV="false" rot="0">
                <a:off x="4154" y="941300"/>
                <a:ext cx="2617116" cy="1686529"/>
              </a:xfrm>
              <a:custGeom>
                <a:avLst/>
                <a:gdLst/>
                <a:ahLst/>
                <a:cxnLst/>
                <a:rect r="r" b="b" t="t" l="l"/>
                <a:pathLst>
                  <a:path h="1686529" w="2617116">
                    <a:moveTo>
                      <a:pt x="2492572" y="0"/>
                    </a:moveTo>
                    <a:cubicBezTo>
                      <a:pt x="2617115" y="464803"/>
                      <a:pt x="2468268" y="960075"/>
                      <a:pt x="2108121" y="1279211"/>
                    </a:cubicBezTo>
                    <a:cubicBezTo>
                      <a:pt x="1747975" y="1598347"/>
                      <a:pt x="1238393" y="1686529"/>
                      <a:pt x="791949" y="1506970"/>
                    </a:cubicBezTo>
                    <a:cubicBezTo>
                      <a:pt x="345505" y="1327412"/>
                      <a:pt x="38886" y="910957"/>
                      <a:pt x="0" y="431331"/>
                    </a:cubicBezTo>
                    <a:lnTo>
                      <a:pt x="632923" y="380015"/>
                    </a:lnTo>
                    <a:cubicBezTo>
                      <a:pt x="652366" y="619828"/>
                      <a:pt x="805675" y="828056"/>
                      <a:pt x="1028897" y="917835"/>
                    </a:cubicBezTo>
                    <a:cubicBezTo>
                      <a:pt x="1252119" y="1007614"/>
                      <a:pt x="1506910" y="963524"/>
                      <a:pt x="1686983" y="803955"/>
                    </a:cubicBezTo>
                    <a:cubicBezTo>
                      <a:pt x="1867057" y="644388"/>
                      <a:pt x="1941481" y="396752"/>
                      <a:pt x="1879209" y="164350"/>
                    </a:cubicBezTo>
                    <a:close/>
                  </a:path>
                </a:pathLst>
              </a:custGeom>
              <a:solidFill>
                <a:srgbClr val="DD9ABB"/>
              </a:solidFill>
            </p:spPr>
          </p:sp>
          <p:sp>
            <p:nvSpPr>
              <p:cNvPr name="Freeform 12" id="12"/>
              <p:cNvSpPr/>
              <p:nvPr/>
            </p:nvSpPr>
            <p:spPr>
              <a:xfrm flipH="false" flipV="false" rot="0">
                <a:off x="-36869" y="0"/>
                <a:ext cx="1306805" cy="1435768"/>
              </a:xfrm>
              <a:custGeom>
                <a:avLst/>
                <a:gdLst/>
                <a:ahLst/>
                <a:cxnLst/>
                <a:rect r="r" b="b" t="t" l="l"/>
                <a:pathLst>
                  <a:path h="1435768" w="1306805">
                    <a:moveTo>
                      <a:pt x="47734" y="1435768"/>
                    </a:moveTo>
                    <a:cubicBezTo>
                      <a:pt x="0" y="1073194"/>
                      <a:pt x="110880" y="707641"/>
                      <a:pt x="351991" y="432679"/>
                    </a:cubicBezTo>
                    <a:cubicBezTo>
                      <a:pt x="593101" y="157717"/>
                      <a:pt x="941039" y="37"/>
                      <a:pt x="1306742" y="0"/>
                    </a:cubicBezTo>
                    <a:lnTo>
                      <a:pt x="1306806" y="635000"/>
                    </a:lnTo>
                    <a:cubicBezTo>
                      <a:pt x="1123954" y="635018"/>
                      <a:pt x="949985" y="713858"/>
                      <a:pt x="829430" y="851339"/>
                    </a:cubicBezTo>
                    <a:cubicBezTo>
                      <a:pt x="708874" y="988820"/>
                      <a:pt x="653435" y="1171597"/>
                      <a:pt x="677302" y="1352884"/>
                    </a:cubicBezTo>
                    <a:close/>
                  </a:path>
                </a:pathLst>
              </a:custGeom>
              <a:solidFill>
                <a:srgbClr val="AF1E31"/>
              </a:solidFill>
            </p:spPr>
          </p:sp>
        </p:grpSp>
      </p:grpSp>
      <p:grpSp>
        <p:nvGrpSpPr>
          <p:cNvPr name="Group 13" id="13"/>
          <p:cNvGrpSpPr>
            <a:grpSpLocks noChangeAspect="true"/>
          </p:cNvGrpSpPr>
          <p:nvPr/>
        </p:nvGrpSpPr>
        <p:grpSpPr>
          <a:xfrm rot="0">
            <a:off x="9408431" y="1028700"/>
            <a:ext cx="7810394" cy="4393292"/>
            <a:chOff x="0" y="0"/>
            <a:chExt cx="11289030" cy="6350000"/>
          </a:xfrm>
        </p:grpSpPr>
        <p:sp>
          <p:nvSpPr>
            <p:cNvPr name="Freeform 14" id="14"/>
            <p:cNvSpPr/>
            <p:nvPr/>
          </p:nvSpPr>
          <p:spPr>
            <a:xfrm flipH="false" flipV="false" rot="0">
              <a:off x="0" y="0"/>
              <a:ext cx="11287761" cy="6350000"/>
            </a:xfrm>
            <a:custGeom>
              <a:avLst/>
              <a:gdLst/>
              <a:ahLst/>
              <a:cxnLst/>
              <a:rect r="r" b="b" t="t" l="l"/>
              <a:pathLst>
                <a:path h="6350000"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l="0" t="-111454" r="0" b="-55238"/>
              </a:stretch>
            </a:blipFill>
          </p:spPr>
        </p:sp>
      </p:grpSp>
      <p:sp>
        <p:nvSpPr>
          <p:cNvPr name="Freeform 15" id="15"/>
          <p:cNvSpPr/>
          <p:nvPr/>
        </p:nvSpPr>
        <p:spPr>
          <a:xfrm flipH="false" flipV="false" rot="638510">
            <a:off x="16067197" y="832030"/>
            <a:ext cx="2062952" cy="1901689"/>
          </a:xfrm>
          <a:custGeom>
            <a:avLst/>
            <a:gdLst/>
            <a:ahLst/>
            <a:cxnLst/>
            <a:rect r="r" b="b" t="t" l="l"/>
            <a:pathLst>
              <a:path h="1901689" w="2062952">
                <a:moveTo>
                  <a:pt x="0" y="0"/>
                </a:moveTo>
                <a:lnTo>
                  <a:pt x="2062952" y="0"/>
                </a:lnTo>
                <a:lnTo>
                  <a:pt x="2062952" y="1901689"/>
                </a:lnTo>
                <a:lnTo>
                  <a:pt x="0" y="19016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6" id="16"/>
          <p:cNvSpPr txBox="true"/>
          <p:nvPr/>
        </p:nvSpPr>
        <p:spPr>
          <a:xfrm rot="0">
            <a:off x="399019" y="727074"/>
            <a:ext cx="9611607" cy="1441453"/>
          </a:xfrm>
          <a:prstGeom prst="rect">
            <a:avLst/>
          </a:prstGeom>
        </p:spPr>
        <p:txBody>
          <a:bodyPr anchor="t" rtlCol="false" tIns="0" lIns="0" bIns="0" rIns="0">
            <a:spAutoFit/>
          </a:bodyPr>
          <a:lstStyle/>
          <a:p>
            <a:pPr algn="ctr" marL="0" indent="0" lvl="0">
              <a:lnSpc>
                <a:spcPts val="11899"/>
              </a:lnSpc>
              <a:spcBef>
                <a:spcPct val="0"/>
              </a:spcBef>
            </a:pPr>
            <a:r>
              <a:rPr lang="en-US" sz="8499" spc="288" strike="noStrike" u="none">
                <a:solidFill>
                  <a:srgbClr val="AF1E31"/>
                </a:solidFill>
                <a:latin typeface="Hangyaboly"/>
              </a:rPr>
              <a:t>Monthly Overview</a:t>
            </a:r>
          </a:p>
        </p:txBody>
      </p:sp>
      <p:grpSp>
        <p:nvGrpSpPr>
          <p:cNvPr name="Group 17" id="17"/>
          <p:cNvGrpSpPr/>
          <p:nvPr/>
        </p:nvGrpSpPr>
        <p:grpSpPr>
          <a:xfrm rot="0">
            <a:off x="9353656" y="5954524"/>
            <a:ext cx="7919945" cy="3475114"/>
            <a:chOff x="0" y="0"/>
            <a:chExt cx="10559927" cy="4633485"/>
          </a:xfrm>
        </p:grpSpPr>
        <p:sp>
          <p:nvSpPr>
            <p:cNvPr name="TextBox 18" id="18"/>
            <p:cNvSpPr txBox="true"/>
            <p:nvPr/>
          </p:nvSpPr>
          <p:spPr>
            <a:xfrm rot="0">
              <a:off x="0" y="735076"/>
              <a:ext cx="5103813" cy="1065276"/>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19" id="19"/>
            <p:cNvSpPr txBox="true"/>
            <p:nvPr/>
          </p:nvSpPr>
          <p:spPr>
            <a:xfrm rot="0">
              <a:off x="1309467" y="-47625"/>
              <a:ext cx="2484878" cy="652145"/>
            </a:xfrm>
            <a:prstGeom prst="rect">
              <a:avLst/>
            </a:prstGeom>
          </p:spPr>
          <p:txBody>
            <a:bodyPr anchor="t" rtlCol="false" tIns="0" lIns="0" bIns="0" rIns="0">
              <a:spAutoFit/>
            </a:bodyPr>
            <a:lstStyle/>
            <a:p>
              <a:pPr algn="ctr" marL="0" indent="0" lvl="1">
                <a:lnSpc>
                  <a:spcPts val="4079"/>
                </a:lnSpc>
              </a:pPr>
              <a:r>
                <a:rPr lang="en-US" sz="2999">
                  <a:solidFill>
                    <a:srgbClr val="AF1E31"/>
                  </a:solidFill>
                  <a:latin typeface="DM Sans Bold"/>
                </a:rPr>
                <a:t>Item 1</a:t>
              </a:r>
            </a:p>
          </p:txBody>
        </p:sp>
        <p:sp>
          <p:nvSpPr>
            <p:cNvPr name="TextBox 20" id="20"/>
            <p:cNvSpPr txBox="true"/>
            <p:nvPr/>
          </p:nvSpPr>
          <p:spPr>
            <a:xfrm rot="0">
              <a:off x="5456114" y="735076"/>
              <a:ext cx="5103813" cy="1065276"/>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21" id="21"/>
            <p:cNvSpPr txBox="true"/>
            <p:nvPr/>
          </p:nvSpPr>
          <p:spPr>
            <a:xfrm rot="0">
              <a:off x="6765582" y="-47625"/>
              <a:ext cx="2484878" cy="652145"/>
            </a:xfrm>
            <a:prstGeom prst="rect">
              <a:avLst/>
            </a:prstGeom>
          </p:spPr>
          <p:txBody>
            <a:bodyPr anchor="t" rtlCol="false" tIns="0" lIns="0" bIns="0" rIns="0">
              <a:spAutoFit/>
            </a:bodyPr>
            <a:lstStyle/>
            <a:p>
              <a:pPr algn="ctr" marL="0" indent="0" lvl="1">
                <a:lnSpc>
                  <a:spcPts val="4079"/>
                </a:lnSpc>
              </a:pPr>
              <a:r>
                <a:rPr lang="en-US" sz="2999">
                  <a:solidFill>
                    <a:srgbClr val="AF1E31"/>
                  </a:solidFill>
                  <a:latin typeface="DM Sans Bold"/>
                </a:rPr>
                <a:t>Item 3</a:t>
              </a:r>
            </a:p>
          </p:txBody>
        </p:sp>
        <p:sp>
          <p:nvSpPr>
            <p:cNvPr name="TextBox 22" id="22"/>
            <p:cNvSpPr txBox="true"/>
            <p:nvPr/>
          </p:nvSpPr>
          <p:spPr>
            <a:xfrm rot="0">
              <a:off x="0" y="3568209"/>
              <a:ext cx="5103813" cy="1065276"/>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23" id="23"/>
            <p:cNvSpPr txBox="true"/>
            <p:nvPr/>
          </p:nvSpPr>
          <p:spPr>
            <a:xfrm rot="0">
              <a:off x="1309467" y="2785508"/>
              <a:ext cx="2484878" cy="652145"/>
            </a:xfrm>
            <a:prstGeom prst="rect">
              <a:avLst/>
            </a:prstGeom>
          </p:spPr>
          <p:txBody>
            <a:bodyPr anchor="t" rtlCol="false" tIns="0" lIns="0" bIns="0" rIns="0">
              <a:spAutoFit/>
            </a:bodyPr>
            <a:lstStyle/>
            <a:p>
              <a:pPr algn="ctr" marL="0" indent="0" lvl="1">
                <a:lnSpc>
                  <a:spcPts val="4079"/>
                </a:lnSpc>
              </a:pPr>
              <a:r>
                <a:rPr lang="en-US" sz="2999">
                  <a:solidFill>
                    <a:srgbClr val="AF1E31"/>
                  </a:solidFill>
                  <a:latin typeface="DM Sans Bold"/>
                </a:rPr>
                <a:t>Item 2</a:t>
              </a:r>
            </a:p>
          </p:txBody>
        </p:sp>
        <p:sp>
          <p:nvSpPr>
            <p:cNvPr name="TextBox 24" id="24"/>
            <p:cNvSpPr txBox="true"/>
            <p:nvPr/>
          </p:nvSpPr>
          <p:spPr>
            <a:xfrm rot="0">
              <a:off x="5456114" y="3568209"/>
              <a:ext cx="5103813" cy="1065276"/>
            </a:xfrm>
            <a:prstGeom prst="rect">
              <a:avLst/>
            </a:prstGeom>
          </p:spPr>
          <p:txBody>
            <a:bodyPr anchor="t" rtlCol="false" tIns="0" lIns="0" bIns="0" rIns="0">
              <a:spAutoFit/>
            </a:bodyPr>
            <a:lstStyle/>
            <a:p>
              <a:pPr algn="ctr">
                <a:lnSpc>
                  <a:spcPts val="3264"/>
                </a:lnSpc>
              </a:pPr>
              <a:r>
                <a:rPr lang="en-US" sz="2400" strike="noStrike" u="none">
                  <a:solidFill>
                    <a:srgbClr val="AF1E31"/>
                  </a:solidFill>
                  <a:latin typeface="DM Sans"/>
                </a:rPr>
                <a:t>Briefly elaborate on</a:t>
              </a:r>
            </a:p>
            <a:p>
              <a:pPr algn="ctr" marL="0" indent="0" lvl="1">
                <a:lnSpc>
                  <a:spcPts val="3264"/>
                </a:lnSpc>
              </a:pPr>
              <a:r>
                <a:rPr lang="en-US" sz="2400" strike="noStrike" u="none">
                  <a:solidFill>
                    <a:srgbClr val="AF1E31"/>
                  </a:solidFill>
                  <a:latin typeface="DM Sans"/>
                </a:rPr>
                <a:t>what you want to discuss. </a:t>
              </a:r>
            </a:p>
          </p:txBody>
        </p:sp>
        <p:sp>
          <p:nvSpPr>
            <p:cNvPr name="TextBox 25" id="25"/>
            <p:cNvSpPr txBox="true"/>
            <p:nvPr/>
          </p:nvSpPr>
          <p:spPr>
            <a:xfrm rot="0">
              <a:off x="6765582" y="2785508"/>
              <a:ext cx="2484878" cy="652145"/>
            </a:xfrm>
            <a:prstGeom prst="rect">
              <a:avLst/>
            </a:prstGeom>
          </p:spPr>
          <p:txBody>
            <a:bodyPr anchor="t" rtlCol="false" tIns="0" lIns="0" bIns="0" rIns="0">
              <a:spAutoFit/>
            </a:bodyPr>
            <a:lstStyle/>
            <a:p>
              <a:pPr algn="ctr" marL="0" indent="0" lvl="1">
                <a:lnSpc>
                  <a:spcPts val="4079"/>
                </a:lnSpc>
              </a:pPr>
              <a:r>
                <a:rPr lang="en-US" sz="2999">
                  <a:solidFill>
                    <a:srgbClr val="AF1E31"/>
                  </a:solidFill>
                  <a:latin typeface="DM Sans Bold"/>
                </a:rPr>
                <a:t>Item 4</a:t>
              </a:r>
            </a:p>
          </p:txBody>
        </p:sp>
      </p:grpSp>
      <p:sp>
        <p:nvSpPr>
          <p:cNvPr name="Freeform 26" id="26"/>
          <p:cNvSpPr/>
          <p:nvPr/>
        </p:nvSpPr>
        <p:spPr>
          <a:xfrm flipH="false" flipV="false" rot="0">
            <a:off x="626660" y="7720994"/>
            <a:ext cx="1851752" cy="2070048"/>
          </a:xfrm>
          <a:custGeom>
            <a:avLst/>
            <a:gdLst/>
            <a:ahLst/>
            <a:cxnLst/>
            <a:rect r="r" b="b" t="t" l="l"/>
            <a:pathLst>
              <a:path h="2070048" w="1851752">
                <a:moveTo>
                  <a:pt x="0" y="0"/>
                </a:moveTo>
                <a:lnTo>
                  <a:pt x="1851752" y="0"/>
                </a:lnTo>
                <a:lnTo>
                  <a:pt x="1851752" y="2070049"/>
                </a:lnTo>
                <a:lnTo>
                  <a:pt x="0" y="20700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7" id="27"/>
          <p:cNvSpPr/>
          <p:nvPr/>
        </p:nvSpPr>
        <p:spPr>
          <a:xfrm flipH="false" flipV="false" rot="-204333">
            <a:off x="8686048" y="4060072"/>
            <a:ext cx="1444767" cy="1491913"/>
          </a:xfrm>
          <a:custGeom>
            <a:avLst/>
            <a:gdLst/>
            <a:ahLst/>
            <a:cxnLst/>
            <a:rect r="r" b="b" t="t" l="l"/>
            <a:pathLst>
              <a:path h="1491913" w="1444767">
                <a:moveTo>
                  <a:pt x="0" y="0"/>
                </a:moveTo>
                <a:lnTo>
                  <a:pt x="1444767" y="0"/>
                </a:lnTo>
                <a:lnTo>
                  <a:pt x="1444767" y="1491913"/>
                </a:lnTo>
                <a:lnTo>
                  <a:pt x="0" y="149191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8" id="28"/>
          <p:cNvSpPr/>
          <p:nvPr/>
        </p:nvSpPr>
        <p:spPr>
          <a:xfrm flipH="true" flipV="false" rot="0">
            <a:off x="10010626" y="451832"/>
            <a:ext cx="2050579" cy="1839469"/>
          </a:xfrm>
          <a:custGeom>
            <a:avLst/>
            <a:gdLst/>
            <a:ahLst/>
            <a:cxnLst/>
            <a:rect r="r" b="b" t="t" l="l"/>
            <a:pathLst>
              <a:path h="1839469" w="2050579">
                <a:moveTo>
                  <a:pt x="2050579" y="0"/>
                </a:moveTo>
                <a:lnTo>
                  <a:pt x="0" y="0"/>
                </a:lnTo>
                <a:lnTo>
                  <a:pt x="0" y="1839469"/>
                </a:lnTo>
                <a:lnTo>
                  <a:pt x="2050579" y="1839469"/>
                </a:lnTo>
                <a:lnTo>
                  <a:pt x="2050579"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AF1E31"/>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598586">
            <a:off x="742993" y="2343598"/>
            <a:ext cx="6758174" cy="7915651"/>
            <a:chOff x="0" y="0"/>
            <a:chExt cx="4597400" cy="5384800"/>
          </a:xfrm>
        </p:grpSpPr>
        <p:sp>
          <p:nvSpPr>
            <p:cNvPr name="Freeform 3" id="3"/>
            <p:cNvSpPr/>
            <p:nvPr/>
          </p:nvSpPr>
          <p:spPr>
            <a:xfrm flipH="false" flipV="false" rot="0">
              <a:off x="350520" y="69850"/>
              <a:ext cx="4161790" cy="4737100"/>
            </a:xfrm>
            <a:custGeom>
              <a:avLst/>
              <a:gdLst/>
              <a:ahLst/>
              <a:cxnLst/>
              <a:rect r="r" b="b" t="t" l="l"/>
              <a:pathLst>
                <a:path h="4737100" w="416179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FFFFF"/>
            </a:solidFill>
          </p:spPr>
        </p:sp>
        <p:sp>
          <p:nvSpPr>
            <p:cNvPr name="Freeform 4" id="4"/>
            <p:cNvSpPr/>
            <p:nvPr/>
          </p:nvSpPr>
          <p:spPr>
            <a:xfrm flipH="false" flipV="false" rot="0">
              <a:off x="605790" y="289560"/>
              <a:ext cx="3679190" cy="3557270"/>
            </a:xfrm>
            <a:custGeom>
              <a:avLst/>
              <a:gdLst/>
              <a:ahLst/>
              <a:cxnLst/>
              <a:rect r="r" b="b" t="t" l="l"/>
              <a:pathLst>
                <a:path h="3557270" w="367919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22491" t="0" r="-22491" b="0"/>
              </a:stretch>
            </a:blipFill>
          </p:spPr>
        </p:sp>
        <p:sp>
          <p:nvSpPr>
            <p:cNvPr name="Freeform 5" id="5"/>
            <p:cNvSpPr/>
            <p:nvPr/>
          </p:nvSpPr>
          <p:spPr>
            <a:xfrm flipH="false" flipV="false" rot="0">
              <a:off x="877570" y="289560"/>
              <a:ext cx="3407410" cy="3554730"/>
            </a:xfrm>
            <a:custGeom>
              <a:avLst/>
              <a:gdLst/>
              <a:ahLst/>
              <a:cxnLst/>
              <a:rect r="r" b="b" t="t" l="l"/>
              <a:pathLst>
                <a:path h="3554730" w="340741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name="Freeform 6" id="6"/>
            <p:cNvSpPr/>
            <p:nvPr/>
          </p:nvSpPr>
          <p:spPr>
            <a:xfrm flipH="false" flipV="false" rot="0">
              <a:off x="353060" y="4452620"/>
              <a:ext cx="3789680" cy="356870"/>
            </a:xfrm>
            <a:custGeom>
              <a:avLst/>
              <a:gdLst/>
              <a:ahLst/>
              <a:cxnLst/>
              <a:rect r="r" b="b" t="t" l="l"/>
              <a:pathLst>
                <a:path h="356870" w="378968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name="Freeform 7" id="7"/>
            <p:cNvSpPr/>
            <p:nvPr/>
          </p:nvSpPr>
          <p:spPr>
            <a:xfrm flipH="false" flipV="false" rot="0">
              <a:off x="353060" y="74930"/>
              <a:ext cx="396240" cy="4408170"/>
            </a:xfrm>
            <a:custGeom>
              <a:avLst/>
              <a:gdLst/>
              <a:ahLst/>
              <a:cxnLst/>
              <a:rect r="r" b="b" t="t" l="l"/>
              <a:pathLst>
                <a:path h="4408170" w="39624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name="Freeform 8" id="8"/>
            <p:cNvSpPr/>
            <p:nvPr/>
          </p:nvSpPr>
          <p:spPr>
            <a:xfrm flipH="false" flipV="false" rot="0">
              <a:off x="591820" y="292100"/>
              <a:ext cx="297180" cy="3260090"/>
            </a:xfrm>
            <a:custGeom>
              <a:avLst/>
              <a:gdLst/>
              <a:ahLst/>
              <a:cxnLst/>
              <a:rect r="r" b="b" t="t" l="l"/>
              <a:pathLst>
                <a:path h="3260090" w="29718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name="Freeform 9" id="9"/>
            <p:cNvSpPr/>
            <p:nvPr/>
          </p:nvSpPr>
          <p:spPr>
            <a:xfrm flipH="false" flipV="false" rot="0">
              <a:off x="0" y="0"/>
              <a:ext cx="0" cy="0"/>
            </a:xfrm>
            <a:custGeom>
              <a:avLst/>
              <a:gdLst/>
              <a:ahLst/>
              <a:cxnLst/>
              <a:rect r="r" b="b" t="t" l="l"/>
              <a:pathLst>
                <a:path h="0" w="0"/>
              </a:pathLst>
            </a:custGeom>
            <a:solidFill>
              <a:srgbClr val="FFFFFF"/>
            </a:solidFill>
          </p:spPr>
        </p:sp>
        <p:sp>
          <p:nvSpPr>
            <p:cNvPr name="Freeform 10" id="10"/>
            <p:cNvSpPr/>
            <p:nvPr/>
          </p:nvSpPr>
          <p:spPr>
            <a:xfrm flipH="false" flipV="false" rot="0">
              <a:off x="593090" y="3526790"/>
              <a:ext cx="3404870" cy="322580"/>
            </a:xfrm>
            <a:custGeom>
              <a:avLst/>
              <a:gdLst/>
              <a:ahLst/>
              <a:cxnLst/>
              <a:rect r="r" b="b" t="t" l="l"/>
              <a:pathLst>
                <a:path h="322580" w="340487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name="Freeform 11" id="11"/>
            <p:cNvSpPr/>
            <p:nvPr/>
          </p:nvSpPr>
          <p:spPr>
            <a:xfrm flipH="false" flipV="false" rot="0">
              <a:off x="749300" y="80010"/>
              <a:ext cx="1270" cy="3810"/>
            </a:xfrm>
            <a:custGeom>
              <a:avLst/>
              <a:gdLst/>
              <a:ahLst/>
              <a:cxnLst/>
              <a:rect r="r" b="b" t="t" l="l"/>
              <a:pathLst>
                <a:path h="3810" w="1270">
                  <a:moveTo>
                    <a:pt x="0" y="3810"/>
                  </a:moveTo>
                  <a:lnTo>
                    <a:pt x="1270" y="0"/>
                  </a:lnTo>
                  <a:cubicBezTo>
                    <a:pt x="0" y="1270"/>
                    <a:pt x="0" y="2540"/>
                    <a:pt x="0" y="3810"/>
                  </a:cubicBezTo>
                  <a:close/>
                </a:path>
              </a:pathLst>
            </a:custGeom>
            <a:solidFill>
              <a:srgbClr val="FFFFFF"/>
            </a:solidFill>
          </p:spPr>
        </p:sp>
        <p:sp>
          <p:nvSpPr>
            <p:cNvPr name="Freeform 12" id="12"/>
            <p:cNvSpPr/>
            <p:nvPr/>
          </p:nvSpPr>
          <p:spPr>
            <a:xfrm flipH="false" flipV="false" rot="0">
              <a:off x="741680" y="71120"/>
              <a:ext cx="3789680" cy="355600"/>
            </a:xfrm>
            <a:custGeom>
              <a:avLst/>
              <a:gdLst/>
              <a:ahLst/>
              <a:cxnLst/>
              <a:rect r="r" b="b" t="t" l="l"/>
              <a:pathLst>
                <a:path h="355600" w="378968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name="Freeform 13" id="13"/>
            <p:cNvSpPr/>
            <p:nvPr/>
          </p:nvSpPr>
          <p:spPr>
            <a:xfrm flipH="false" flipV="false" rot="0">
              <a:off x="4130040" y="408940"/>
              <a:ext cx="400050" cy="4396740"/>
            </a:xfrm>
            <a:custGeom>
              <a:avLst/>
              <a:gdLst/>
              <a:ahLst/>
              <a:cxnLst/>
              <a:rect r="r" b="b" t="t" l="l"/>
              <a:pathLst>
                <a:path h="4396740" w="40005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name="Freeform 14" id="14"/>
            <p:cNvSpPr/>
            <p:nvPr/>
          </p:nvSpPr>
          <p:spPr>
            <a:xfrm flipH="false" flipV="false" rot="0">
              <a:off x="78740" y="900430"/>
              <a:ext cx="3792220" cy="4425950"/>
            </a:xfrm>
            <a:custGeom>
              <a:avLst/>
              <a:gdLst/>
              <a:ahLst/>
              <a:cxnLst/>
              <a:rect r="r" b="b" t="t" l="l"/>
              <a:pathLst>
                <a:path h="4425950" w="379222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name="Freeform 15" id="15"/>
            <p:cNvSpPr/>
            <p:nvPr/>
          </p:nvSpPr>
          <p:spPr>
            <a:xfrm flipH="false" flipV="false" rot="0">
              <a:off x="251460" y="1104900"/>
              <a:ext cx="3409950" cy="3274060"/>
            </a:xfrm>
            <a:custGeom>
              <a:avLst/>
              <a:gdLst/>
              <a:ahLst/>
              <a:cxnLst/>
              <a:rect r="r" b="b" t="t" l="l"/>
              <a:pathLst>
                <a:path h="3274060" w="340995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46578" t="0" r="-46578" b="0"/>
              </a:stretch>
            </a:blipFill>
          </p:spPr>
        </p:sp>
        <p:sp>
          <p:nvSpPr>
            <p:cNvPr name="Freeform 16" id="16"/>
            <p:cNvSpPr/>
            <p:nvPr/>
          </p:nvSpPr>
          <p:spPr>
            <a:xfrm flipH="false" flipV="false" rot="0">
              <a:off x="240030" y="1106170"/>
              <a:ext cx="3421380" cy="3274060"/>
            </a:xfrm>
            <a:custGeom>
              <a:avLst/>
              <a:gdLst/>
              <a:ahLst/>
              <a:cxnLst/>
              <a:rect r="r" b="b" t="t" l="l"/>
              <a:pathLst>
                <a:path h="3274060" w="342138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name="Freeform 17" id="17"/>
            <p:cNvSpPr/>
            <p:nvPr/>
          </p:nvSpPr>
          <p:spPr>
            <a:xfrm flipH="false" flipV="false" rot="0">
              <a:off x="81280" y="5299710"/>
              <a:ext cx="3804920" cy="27940"/>
            </a:xfrm>
            <a:custGeom>
              <a:avLst/>
              <a:gdLst/>
              <a:ahLst/>
              <a:cxnLst/>
              <a:rect r="r" b="b" t="t" l="l"/>
              <a:pathLst>
                <a:path h="27940" w="380492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name="Freeform 18" id="18"/>
            <p:cNvSpPr/>
            <p:nvPr/>
          </p:nvSpPr>
          <p:spPr>
            <a:xfrm flipH="false" flipV="false" rot="0">
              <a:off x="81280" y="904240"/>
              <a:ext cx="27940" cy="4422140"/>
            </a:xfrm>
            <a:custGeom>
              <a:avLst/>
              <a:gdLst/>
              <a:ahLst/>
              <a:cxnLst/>
              <a:rect r="r" b="b" t="t" l="l"/>
              <a:pathLst>
                <a:path h="4422140" w="279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name="Freeform 19" id="19"/>
            <p:cNvSpPr/>
            <p:nvPr/>
          </p:nvSpPr>
          <p:spPr>
            <a:xfrm flipH="false" flipV="false" rot="0">
              <a:off x="238760" y="1108710"/>
              <a:ext cx="27940" cy="3270250"/>
            </a:xfrm>
            <a:custGeom>
              <a:avLst/>
              <a:gdLst/>
              <a:ahLst/>
              <a:cxnLst/>
              <a:rect r="r" b="b" t="t" l="l"/>
              <a:pathLst>
                <a:path h="3270250" w="2794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name="Freeform 20" id="20"/>
            <p:cNvSpPr/>
            <p:nvPr/>
          </p:nvSpPr>
          <p:spPr>
            <a:xfrm flipH="false" flipV="false" rot="0">
              <a:off x="0" y="0"/>
              <a:ext cx="0" cy="0"/>
            </a:xfrm>
            <a:custGeom>
              <a:avLst/>
              <a:gdLst/>
              <a:ahLst/>
              <a:cxnLst/>
              <a:rect r="r" b="b" t="t" l="l"/>
              <a:pathLst>
                <a:path h="0" w="0"/>
              </a:pathLst>
            </a:custGeom>
            <a:solidFill>
              <a:srgbClr val="FFFFFF"/>
            </a:solidFill>
          </p:spPr>
        </p:sp>
        <p:sp>
          <p:nvSpPr>
            <p:cNvPr name="Freeform 21" id="21"/>
            <p:cNvSpPr/>
            <p:nvPr/>
          </p:nvSpPr>
          <p:spPr>
            <a:xfrm flipH="false" flipV="false" rot="0">
              <a:off x="240030" y="4354830"/>
              <a:ext cx="3417570" cy="27940"/>
            </a:xfrm>
            <a:custGeom>
              <a:avLst/>
              <a:gdLst/>
              <a:ahLst/>
              <a:cxnLst/>
              <a:rect r="r" b="b" t="t" l="l"/>
              <a:pathLst>
                <a:path h="27940" w="341757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name="Freeform 22" id="22"/>
            <p:cNvSpPr/>
            <p:nvPr/>
          </p:nvSpPr>
          <p:spPr>
            <a:xfrm flipH="false" flipV="false" rot="0">
              <a:off x="93980" y="909320"/>
              <a:ext cx="1270" cy="3810"/>
            </a:xfrm>
            <a:custGeom>
              <a:avLst/>
              <a:gdLst/>
              <a:ahLst/>
              <a:cxnLst/>
              <a:rect r="r" b="b" t="t" l="l"/>
              <a:pathLst>
                <a:path h="3810" w="1270">
                  <a:moveTo>
                    <a:pt x="0" y="3810"/>
                  </a:moveTo>
                  <a:lnTo>
                    <a:pt x="1270" y="0"/>
                  </a:lnTo>
                  <a:cubicBezTo>
                    <a:pt x="0" y="1270"/>
                    <a:pt x="0" y="2540"/>
                    <a:pt x="0" y="3810"/>
                  </a:cubicBezTo>
                  <a:close/>
                </a:path>
              </a:pathLst>
            </a:custGeom>
            <a:solidFill>
              <a:srgbClr val="FFFFFF"/>
            </a:solidFill>
          </p:spPr>
        </p:sp>
        <p:sp>
          <p:nvSpPr>
            <p:cNvPr name="Freeform 23" id="23"/>
            <p:cNvSpPr/>
            <p:nvPr/>
          </p:nvSpPr>
          <p:spPr>
            <a:xfrm flipH="false" flipV="false" rot="0">
              <a:off x="85090" y="899160"/>
              <a:ext cx="3806190" cy="27940"/>
            </a:xfrm>
            <a:custGeom>
              <a:avLst/>
              <a:gdLst/>
              <a:ahLst/>
              <a:cxnLst/>
              <a:rect r="r" b="b" t="t" l="l"/>
              <a:pathLst>
                <a:path h="27940" w="380619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name="Freeform 24" id="24"/>
            <p:cNvSpPr/>
            <p:nvPr/>
          </p:nvSpPr>
          <p:spPr>
            <a:xfrm flipH="false" flipV="false" rot="0">
              <a:off x="3869690" y="910590"/>
              <a:ext cx="20320" cy="4413250"/>
            </a:xfrm>
            <a:custGeom>
              <a:avLst/>
              <a:gdLst/>
              <a:ahLst/>
              <a:cxnLst/>
              <a:rect r="r" b="b" t="t" l="l"/>
              <a:pathLst>
                <a:path h="4413250" w="2032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name="Freeform 25" id="25"/>
          <p:cNvSpPr/>
          <p:nvPr/>
        </p:nvSpPr>
        <p:spPr>
          <a:xfrm flipH="false" flipV="false" rot="0">
            <a:off x="7935713" y="6800308"/>
            <a:ext cx="2343292" cy="3933480"/>
          </a:xfrm>
          <a:custGeom>
            <a:avLst/>
            <a:gdLst/>
            <a:ahLst/>
            <a:cxnLst/>
            <a:rect r="r" b="b" t="t" l="l"/>
            <a:pathLst>
              <a:path h="3933480" w="2343292">
                <a:moveTo>
                  <a:pt x="0" y="0"/>
                </a:moveTo>
                <a:lnTo>
                  <a:pt x="2343292" y="0"/>
                </a:lnTo>
                <a:lnTo>
                  <a:pt x="2343292" y="3933480"/>
                </a:lnTo>
                <a:lnTo>
                  <a:pt x="0" y="39334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26" id="26"/>
          <p:cNvGrpSpPr>
            <a:grpSpLocks noChangeAspect="true"/>
          </p:cNvGrpSpPr>
          <p:nvPr/>
        </p:nvGrpSpPr>
        <p:grpSpPr>
          <a:xfrm rot="420103">
            <a:off x="10875548" y="1791212"/>
            <a:ext cx="5911377" cy="6867306"/>
            <a:chOff x="0" y="0"/>
            <a:chExt cx="5466080" cy="6350000"/>
          </a:xfrm>
        </p:grpSpPr>
        <p:sp>
          <p:nvSpPr>
            <p:cNvPr name="Freeform 27" id="27"/>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FFFFF"/>
            </a:solidFill>
          </p:spPr>
        </p:sp>
        <p:sp>
          <p:nvSpPr>
            <p:cNvPr name="Freeform 28" id="28"/>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0" t="-28124" r="0" b="-28124"/>
              </a:stretch>
            </a:blipFill>
          </p:spPr>
        </p:sp>
        <p:sp>
          <p:nvSpPr>
            <p:cNvPr name="Freeform 29" id="29"/>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AF1E31"/>
            </a:solidFill>
          </p:spPr>
        </p:sp>
        <p:sp>
          <p:nvSpPr>
            <p:cNvPr name="Freeform 30" id="30"/>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Freeform 31" id="31"/>
          <p:cNvSpPr/>
          <p:nvPr/>
        </p:nvSpPr>
        <p:spPr>
          <a:xfrm flipH="false" flipV="false" rot="910947">
            <a:off x="15290628" y="1071530"/>
            <a:ext cx="2555682" cy="2555682"/>
          </a:xfrm>
          <a:custGeom>
            <a:avLst/>
            <a:gdLst/>
            <a:ahLst/>
            <a:cxnLst/>
            <a:rect r="r" b="b" t="t" l="l"/>
            <a:pathLst>
              <a:path h="2555682" w="2555682">
                <a:moveTo>
                  <a:pt x="0" y="0"/>
                </a:moveTo>
                <a:lnTo>
                  <a:pt x="2555682" y="0"/>
                </a:lnTo>
                <a:lnTo>
                  <a:pt x="2555682" y="2555682"/>
                </a:lnTo>
                <a:lnTo>
                  <a:pt x="0" y="25556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2" id="32"/>
          <p:cNvSpPr/>
          <p:nvPr/>
        </p:nvSpPr>
        <p:spPr>
          <a:xfrm flipH="false" flipV="false" rot="0">
            <a:off x="15075167" y="6800308"/>
            <a:ext cx="775493" cy="1270814"/>
          </a:xfrm>
          <a:custGeom>
            <a:avLst/>
            <a:gdLst/>
            <a:ahLst/>
            <a:cxnLst/>
            <a:rect r="r" b="b" t="t" l="l"/>
            <a:pathLst>
              <a:path h="1270814" w="775493">
                <a:moveTo>
                  <a:pt x="0" y="0"/>
                </a:moveTo>
                <a:lnTo>
                  <a:pt x="775492" y="0"/>
                </a:lnTo>
                <a:lnTo>
                  <a:pt x="775492" y="1270814"/>
                </a:lnTo>
                <a:lnTo>
                  <a:pt x="0" y="127081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3" id="33"/>
          <p:cNvSpPr/>
          <p:nvPr/>
        </p:nvSpPr>
        <p:spPr>
          <a:xfrm flipH="false" flipV="false" rot="0">
            <a:off x="11773350" y="2366499"/>
            <a:ext cx="1895418" cy="1865152"/>
          </a:xfrm>
          <a:custGeom>
            <a:avLst/>
            <a:gdLst/>
            <a:ahLst/>
            <a:cxnLst/>
            <a:rect r="r" b="b" t="t" l="l"/>
            <a:pathLst>
              <a:path h="1865152" w="1895418">
                <a:moveTo>
                  <a:pt x="0" y="0"/>
                </a:moveTo>
                <a:lnTo>
                  <a:pt x="1895417" y="0"/>
                </a:lnTo>
                <a:lnTo>
                  <a:pt x="1895417" y="1865151"/>
                </a:lnTo>
                <a:lnTo>
                  <a:pt x="0" y="186515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4" id="34"/>
          <p:cNvSpPr/>
          <p:nvPr/>
        </p:nvSpPr>
        <p:spPr>
          <a:xfrm flipH="false" flipV="false" rot="-226163">
            <a:off x="16660284" y="7579211"/>
            <a:ext cx="1481931" cy="2227351"/>
          </a:xfrm>
          <a:custGeom>
            <a:avLst/>
            <a:gdLst/>
            <a:ahLst/>
            <a:cxnLst/>
            <a:rect r="r" b="b" t="t" l="l"/>
            <a:pathLst>
              <a:path h="2227351" w="1481931">
                <a:moveTo>
                  <a:pt x="0" y="0"/>
                </a:moveTo>
                <a:lnTo>
                  <a:pt x="1481931" y="0"/>
                </a:lnTo>
                <a:lnTo>
                  <a:pt x="1481931" y="2227351"/>
                </a:lnTo>
                <a:lnTo>
                  <a:pt x="0" y="222735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5" id="35"/>
          <p:cNvSpPr/>
          <p:nvPr/>
        </p:nvSpPr>
        <p:spPr>
          <a:xfrm flipH="false" flipV="false" rot="0">
            <a:off x="7081474" y="591426"/>
            <a:ext cx="3726850" cy="3325844"/>
          </a:xfrm>
          <a:custGeom>
            <a:avLst/>
            <a:gdLst/>
            <a:ahLst/>
            <a:cxnLst/>
            <a:rect r="r" b="b" t="t" l="l"/>
            <a:pathLst>
              <a:path h="3325844" w="3726850">
                <a:moveTo>
                  <a:pt x="0" y="0"/>
                </a:moveTo>
                <a:lnTo>
                  <a:pt x="3726850" y="0"/>
                </a:lnTo>
                <a:lnTo>
                  <a:pt x="3726850" y="3325844"/>
                </a:lnTo>
                <a:lnTo>
                  <a:pt x="0" y="332584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36" id="36"/>
          <p:cNvSpPr/>
          <p:nvPr/>
        </p:nvSpPr>
        <p:spPr>
          <a:xfrm flipH="false" flipV="false" rot="0">
            <a:off x="684151" y="625061"/>
            <a:ext cx="1487559" cy="1662922"/>
          </a:xfrm>
          <a:custGeom>
            <a:avLst/>
            <a:gdLst/>
            <a:ahLst/>
            <a:cxnLst/>
            <a:rect r="r" b="b" t="t" l="l"/>
            <a:pathLst>
              <a:path h="1662922" w="1487559">
                <a:moveTo>
                  <a:pt x="0" y="0"/>
                </a:moveTo>
                <a:lnTo>
                  <a:pt x="1487559" y="0"/>
                </a:lnTo>
                <a:lnTo>
                  <a:pt x="1487559" y="1662922"/>
                </a:lnTo>
                <a:lnTo>
                  <a:pt x="0" y="166292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7" id="37"/>
          <p:cNvSpPr/>
          <p:nvPr/>
        </p:nvSpPr>
        <p:spPr>
          <a:xfrm flipH="false" flipV="false" rot="0">
            <a:off x="1028700" y="-269257"/>
            <a:ext cx="7315200" cy="1050729"/>
          </a:xfrm>
          <a:custGeom>
            <a:avLst/>
            <a:gdLst/>
            <a:ahLst/>
            <a:cxnLst/>
            <a:rect r="r" b="b" t="t" l="l"/>
            <a:pathLst>
              <a:path h="1050729" w="7315200">
                <a:moveTo>
                  <a:pt x="0" y="0"/>
                </a:moveTo>
                <a:lnTo>
                  <a:pt x="7315200" y="0"/>
                </a:lnTo>
                <a:lnTo>
                  <a:pt x="7315200" y="1050729"/>
                </a:lnTo>
                <a:lnTo>
                  <a:pt x="0" y="10507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38" id="38"/>
          <p:cNvSpPr txBox="true"/>
          <p:nvPr/>
        </p:nvSpPr>
        <p:spPr>
          <a:xfrm rot="408716">
            <a:off x="11118567" y="7452928"/>
            <a:ext cx="3749613" cy="779145"/>
          </a:xfrm>
          <a:prstGeom prst="rect">
            <a:avLst/>
          </a:prstGeom>
        </p:spPr>
        <p:txBody>
          <a:bodyPr anchor="t" rtlCol="false" tIns="0" lIns="0" bIns="0" rIns="0">
            <a:spAutoFit/>
          </a:bodyPr>
          <a:lstStyle/>
          <a:p>
            <a:pPr>
              <a:lnSpc>
                <a:spcPts val="3120"/>
              </a:lnSpc>
            </a:pPr>
            <a:r>
              <a:rPr lang="en-US" sz="2400">
                <a:solidFill>
                  <a:srgbClr val="AF1E31"/>
                </a:solidFill>
                <a:latin typeface="DM Sans"/>
              </a:rPr>
              <a:t>Write a closing statement or call-to-action here.</a:t>
            </a:r>
          </a:p>
        </p:txBody>
      </p:sp>
      <p:sp>
        <p:nvSpPr>
          <p:cNvPr name="TextBox 39" id="39"/>
          <p:cNvSpPr txBox="true"/>
          <p:nvPr/>
        </p:nvSpPr>
        <p:spPr>
          <a:xfrm rot="0">
            <a:off x="7418234" y="1171575"/>
            <a:ext cx="3390089" cy="2140139"/>
          </a:xfrm>
          <a:prstGeom prst="rect">
            <a:avLst/>
          </a:prstGeom>
        </p:spPr>
        <p:txBody>
          <a:bodyPr anchor="t" rtlCol="false" tIns="0" lIns="0" bIns="0" rIns="0">
            <a:spAutoFit/>
          </a:bodyPr>
          <a:lstStyle/>
          <a:p>
            <a:pPr algn="ctr" marL="0" indent="0" lvl="0">
              <a:lnSpc>
                <a:spcPts val="8194"/>
              </a:lnSpc>
            </a:pPr>
            <a:r>
              <a:rPr lang="en-US" sz="8811" spc="299" strike="noStrike" u="none">
                <a:solidFill>
                  <a:srgbClr val="E6C7D6"/>
                </a:solidFill>
                <a:latin typeface="Hangyaboly"/>
              </a:rPr>
              <a:t>Thank you!</a:t>
            </a:r>
          </a:p>
        </p:txBody>
      </p:sp>
      <p:sp>
        <p:nvSpPr>
          <p:cNvPr name="Freeform 40" id="40"/>
          <p:cNvSpPr/>
          <p:nvPr/>
        </p:nvSpPr>
        <p:spPr>
          <a:xfrm flipH="false" flipV="false" rot="851154">
            <a:off x="8176887" y="4321674"/>
            <a:ext cx="852021" cy="2074231"/>
          </a:xfrm>
          <a:custGeom>
            <a:avLst/>
            <a:gdLst/>
            <a:ahLst/>
            <a:cxnLst/>
            <a:rect r="r" b="b" t="t" l="l"/>
            <a:pathLst>
              <a:path h="2074231" w="852021">
                <a:moveTo>
                  <a:pt x="0" y="0"/>
                </a:moveTo>
                <a:lnTo>
                  <a:pt x="852021" y="0"/>
                </a:lnTo>
                <a:lnTo>
                  <a:pt x="852021" y="2074231"/>
                </a:lnTo>
                <a:lnTo>
                  <a:pt x="0" y="2074231"/>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5" id="5"/>
          <p:cNvSpPr txBox="true"/>
          <p:nvPr/>
        </p:nvSpPr>
        <p:spPr>
          <a:xfrm rot="0">
            <a:off x="1028700" y="915825"/>
            <a:ext cx="5059131" cy="2402204"/>
          </a:xfrm>
          <a:prstGeom prst="rect">
            <a:avLst/>
          </a:prstGeom>
        </p:spPr>
        <p:txBody>
          <a:bodyPr anchor="t" rtlCol="false" tIns="0" lIns="0" bIns="0" rIns="0">
            <a:spAutoFit/>
          </a:bodyPr>
          <a:lstStyle/>
          <a:p>
            <a:pPr marL="0" indent="0" lvl="0">
              <a:lnSpc>
                <a:spcPts val="9434"/>
              </a:lnSpc>
            </a:pPr>
            <a:r>
              <a:rPr lang="en-US" sz="8499" spc="288" strike="noStrike" u="none">
                <a:solidFill>
                  <a:srgbClr val="AF1E31"/>
                </a:solidFill>
                <a:latin typeface="Hangyaboly"/>
              </a:rPr>
              <a:t>Resource </a:t>
            </a:r>
          </a:p>
          <a:p>
            <a:pPr marL="0" indent="0" lvl="0">
              <a:lnSpc>
                <a:spcPts val="9434"/>
              </a:lnSpc>
            </a:pPr>
            <a:r>
              <a:rPr lang="en-US" sz="8499" spc="288" strike="noStrike" u="none">
                <a:solidFill>
                  <a:srgbClr val="AF1E31"/>
                </a:solidFill>
                <a:latin typeface="Hangyaboly"/>
              </a:rPr>
              <a:t>Page</a:t>
            </a:r>
          </a:p>
        </p:txBody>
      </p:sp>
      <p:sp>
        <p:nvSpPr>
          <p:cNvPr name="TextBox 6" id="6"/>
          <p:cNvSpPr txBox="true"/>
          <p:nvPr/>
        </p:nvSpPr>
        <p:spPr>
          <a:xfrm rot="0">
            <a:off x="1028700" y="5124337"/>
            <a:ext cx="3923330" cy="4344035"/>
          </a:xfrm>
          <a:prstGeom prst="rect">
            <a:avLst/>
          </a:prstGeom>
        </p:spPr>
        <p:txBody>
          <a:bodyPr anchor="t" rtlCol="false" tIns="0" lIns="0" bIns="0" rIns="0">
            <a:spAutoFit/>
          </a:bodyPr>
          <a:lstStyle/>
          <a:p>
            <a:pPr>
              <a:lnSpc>
                <a:spcPts val="2860"/>
              </a:lnSpc>
            </a:pPr>
            <a:r>
              <a:rPr lang="en-US" sz="2200">
                <a:solidFill>
                  <a:srgbClr val="AF1E31"/>
                </a:solidFill>
                <a:latin typeface="DM Sans"/>
              </a:rPr>
              <a:t>This presentation template uses the following free fonts:</a:t>
            </a:r>
          </a:p>
          <a:p>
            <a:pPr>
              <a:lnSpc>
                <a:spcPts val="2860"/>
              </a:lnSpc>
            </a:pPr>
          </a:p>
          <a:p>
            <a:pPr>
              <a:lnSpc>
                <a:spcPts val="2860"/>
              </a:lnSpc>
              <a:spcBef>
                <a:spcPct val="0"/>
              </a:spcBef>
            </a:pPr>
            <a:r>
              <a:rPr lang="en-US" sz="2200" strike="noStrike" u="none">
                <a:solidFill>
                  <a:srgbClr val="AF1E31"/>
                </a:solidFill>
                <a:latin typeface="DM Sans"/>
              </a:rPr>
              <a:t>Titles: Hangyaboly</a:t>
            </a:r>
          </a:p>
          <a:p>
            <a:pPr>
              <a:lnSpc>
                <a:spcPts val="2860"/>
              </a:lnSpc>
              <a:spcBef>
                <a:spcPct val="0"/>
              </a:spcBef>
            </a:pPr>
            <a:r>
              <a:rPr lang="en-US" sz="2200" strike="noStrike" u="none">
                <a:solidFill>
                  <a:srgbClr val="AF1E31"/>
                </a:solidFill>
                <a:latin typeface="DM Sans"/>
              </a:rPr>
              <a:t>Headers: DM Sans</a:t>
            </a:r>
          </a:p>
          <a:p>
            <a:pPr>
              <a:lnSpc>
                <a:spcPts val="2860"/>
              </a:lnSpc>
              <a:spcBef>
                <a:spcPct val="0"/>
              </a:spcBef>
            </a:pPr>
            <a:r>
              <a:rPr lang="en-US" sz="2200" strike="noStrike" u="none">
                <a:solidFill>
                  <a:srgbClr val="AF1E31"/>
                </a:solidFill>
                <a:latin typeface="DM Sans"/>
              </a:rPr>
              <a:t>Body Copy: DM Sans</a:t>
            </a:r>
          </a:p>
          <a:p>
            <a:pPr>
              <a:lnSpc>
                <a:spcPts val="2860"/>
              </a:lnSpc>
              <a:spcBef>
                <a:spcPct val="0"/>
              </a:spcBef>
            </a:pPr>
          </a:p>
          <a:p>
            <a:pPr>
              <a:lnSpc>
                <a:spcPts val="2860"/>
              </a:lnSpc>
              <a:spcBef>
                <a:spcPct val="0"/>
              </a:spcBef>
            </a:pPr>
            <a:r>
              <a:rPr lang="en-US" sz="2200" strike="noStrike" u="none">
                <a:solidFill>
                  <a:srgbClr val="AF1E31"/>
                </a:solidFill>
                <a:latin typeface="DM Sans"/>
              </a:rPr>
              <a:t>You can find these fonts online too. Happy designing! </a:t>
            </a:r>
          </a:p>
          <a:p>
            <a:pPr>
              <a:lnSpc>
                <a:spcPts val="2860"/>
              </a:lnSpc>
              <a:spcBef>
                <a:spcPct val="0"/>
              </a:spcBef>
            </a:pPr>
          </a:p>
          <a:p>
            <a:pPr marL="0" indent="0" lvl="1">
              <a:lnSpc>
                <a:spcPts val="2860"/>
              </a:lnSpc>
              <a:spcBef>
                <a:spcPct val="0"/>
              </a:spcBef>
            </a:pPr>
            <a:r>
              <a:rPr lang="en-US" sz="2200" strike="noStrike" u="none">
                <a:solidFill>
                  <a:srgbClr val="AF1E31"/>
                </a:solidFill>
                <a:latin typeface="DM Sans"/>
              </a:rPr>
              <a:t>Don't forget to delete this page before presenting. </a:t>
            </a:r>
          </a:p>
        </p:txBody>
      </p:sp>
      <p:sp>
        <p:nvSpPr>
          <p:cNvPr name="TextBox 7" id="7"/>
          <p:cNvSpPr txBox="true"/>
          <p:nvPr/>
        </p:nvSpPr>
        <p:spPr>
          <a:xfrm rot="0">
            <a:off x="1028700" y="4068020"/>
            <a:ext cx="3923330" cy="724535"/>
          </a:xfrm>
          <a:prstGeom prst="rect">
            <a:avLst/>
          </a:prstGeom>
        </p:spPr>
        <p:txBody>
          <a:bodyPr anchor="t" rtlCol="false" tIns="0" lIns="0" bIns="0" rIns="0">
            <a:spAutoFit/>
          </a:bodyPr>
          <a:lstStyle/>
          <a:p>
            <a:pPr marL="0" indent="0" lvl="1">
              <a:lnSpc>
                <a:spcPts val="2860"/>
              </a:lnSpc>
              <a:spcBef>
                <a:spcPct val="0"/>
              </a:spcBef>
            </a:pPr>
            <a:r>
              <a:rPr lang="en-US" sz="2200" strike="noStrike" u="none">
                <a:solidFill>
                  <a:srgbClr val="AF1E31"/>
                </a:solidFill>
                <a:latin typeface="DM Sans Bold"/>
              </a:rPr>
              <a:t>Use these design resources in your Canva Presentation.</a:t>
            </a:r>
          </a:p>
        </p:txBody>
      </p:sp>
      <p:sp>
        <p:nvSpPr>
          <p:cNvPr name="Freeform 8" id="8"/>
          <p:cNvSpPr/>
          <p:nvPr/>
        </p:nvSpPr>
        <p:spPr>
          <a:xfrm flipH="false" flipV="false" rot="0">
            <a:off x="9101955" y="3445385"/>
            <a:ext cx="1653365" cy="1647352"/>
          </a:xfrm>
          <a:custGeom>
            <a:avLst/>
            <a:gdLst/>
            <a:ahLst/>
            <a:cxnLst/>
            <a:rect r="r" b="b" t="t" l="l"/>
            <a:pathLst>
              <a:path h="1647352" w="1653365">
                <a:moveTo>
                  <a:pt x="0" y="0"/>
                </a:moveTo>
                <a:lnTo>
                  <a:pt x="1653364" y="0"/>
                </a:lnTo>
                <a:lnTo>
                  <a:pt x="1653364" y="1647352"/>
                </a:lnTo>
                <a:lnTo>
                  <a:pt x="0" y="16473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1522312" y="3510933"/>
            <a:ext cx="1547200" cy="1516256"/>
          </a:xfrm>
          <a:custGeom>
            <a:avLst/>
            <a:gdLst/>
            <a:ahLst/>
            <a:cxnLst/>
            <a:rect r="r" b="b" t="t" l="l"/>
            <a:pathLst>
              <a:path h="1516256" w="1547200">
                <a:moveTo>
                  <a:pt x="0" y="0"/>
                </a:moveTo>
                <a:lnTo>
                  <a:pt x="1547200" y="0"/>
                </a:lnTo>
                <a:lnTo>
                  <a:pt x="1547200" y="1516256"/>
                </a:lnTo>
                <a:lnTo>
                  <a:pt x="0" y="15162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6746826" y="839625"/>
            <a:ext cx="1944810" cy="1959058"/>
          </a:xfrm>
          <a:custGeom>
            <a:avLst/>
            <a:gdLst/>
            <a:ahLst/>
            <a:cxnLst/>
            <a:rect r="r" b="b" t="t" l="l"/>
            <a:pathLst>
              <a:path h="1959058" w="1944810">
                <a:moveTo>
                  <a:pt x="0" y="0"/>
                </a:moveTo>
                <a:lnTo>
                  <a:pt x="1944810" y="0"/>
                </a:lnTo>
                <a:lnTo>
                  <a:pt x="1944810" y="1959058"/>
                </a:lnTo>
                <a:lnTo>
                  <a:pt x="0" y="19590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1064547" y="984347"/>
            <a:ext cx="1699353" cy="1669615"/>
          </a:xfrm>
          <a:custGeom>
            <a:avLst/>
            <a:gdLst/>
            <a:ahLst/>
            <a:cxnLst/>
            <a:rect r="r" b="b" t="t" l="l"/>
            <a:pathLst>
              <a:path h="1669615" w="1699353">
                <a:moveTo>
                  <a:pt x="0" y="0"/>
                </a:moveTo>
                <a:lnTo>
                  <a:pt x="1699354" y="0"/>
                </a:lnTo>
                <a:lnTo>
                  <a:pt x="1699354" y="1669614"/>
                </a:lnTo>
                <a:lnTo>
                  <a:pt x="0" y="16696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5400000">
            <a:off x="13617201" y="3664689"/>
            <a:ext cx="1647352" cy="1208745"/>
          </a:xfrm>
          <a:custGeom>
            <a:avLst/>
            <a:gdLst/>
            <a:ahLst/>
            <a:cxnLst/>
            <a:rect r="r" b="b" t="t" l="l"/>
            <a:pathLst>
              <a:path h="1208745" w="1647352">
                <a:moveTo>
                  <a:pt x="0" y="0"/>
                </a:moveTo>
                <a:lnTo>
                  <a:pt x="1647352" y="0"/>
                </a:lnTo>
                <a:lnTo>
                  <a:pt x="1647352" y="1208744"/>
                </a:lnTo>
                <a:lnTo>
                  <a:pt x="0" y="120874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3346600" y="987977"/>
            <a:ext cx="1543911" cy="1662354"/>
          </a:xfrm>
          <a:custGeom>
            <a:avLst/>
            <a:gdLst/>
            <a:ahLst/>
            <a:cxnLst/>
            <a:rect r="r" b="b" t="t" l="l"/>
            <a:pathLst>
              <a:path h="1662354" w="1543911">
                <a:moveTo>
                  <a:pt x="0" y="0"/>
                </a:moveTo>
                <a:lnTo>
                  <a:pt x="1543911" y="0"/>
                </a:lnTo>
                <a:lnTo>
                  <a:pt x="1543911" y="1662354"/>
                </a:lnTo>
                <a:lnTo>
                  <a:pt x="0" y="166235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0">
            <a:off x="15473210" y="1103680"/>
            <a:ext cx="1384037" cy="1430949"/>
          </a:xfrm>
          <a:custGeom>
            <a:avLst/>
            <a:gdLst/>
            <a:ahLst/>
            <a:cxnLst/>
            <a:rect r="r" b="b" t="t" l="l"/>
            <a:pathLst>
              <a:path h="1430949" w="1384037">
                <a:moveTo>
                  <a:pt x="0" y="0"/>
                </a:moveTo>
                <a:lnTo>
                  <a:pt x="1384037" y="0"/>
                </a:lnTo>
                <a:lnTo>
                  <a:pt x="1384037" y="1430949"/>
                </a:lnTo>
                <a:lnTo>
                  <a:pt x="0" y="143094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0">
            <a:off x="6746826" y="8034567"/>
            <a:ext cx="1588136" cy="1463990"/>
          </a:xfrm>
          <a:custGeom>
            <a:avLst/>
            <a:gdLst/>
            <a:ahLst/>
            <a:cxnLst/>
            <a:rect r="r" b="b" t="t" l="l"/>
            <a:pathLst>
              <a:path h="1463990" w="1588136">
                <a:moveTo>
                  <a:pt x="0" y="0"/>
                </a:moveTo>
                <a:lnTo>
                  <a:pt x="1588136" y="0"/>
                </a:lnTo>
                <a:lnTo>
                  <a:pt x="1588136" y="1463990"/>
                </a:lnTo>
                <a:lnTo>
                  <a:pt x="0" y="146399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6" id="16"/>
          <p:cNvSpPr/>
          <p:nvPr/>
        </p:nvSpPr>
        <p:spPr>
          <a:xfrm flipH="false" flipV="false" rot="0">
            <a:off x="6746826" y="3451488"/>
            <a:ext cx="1588136" cy="1635147"/>
          </a:xfrm>
          <a:custGeom>
            <a:avLst/>
            <a:gdLst/>
            <a:ahLst/>
            <a:cxnLst/>
            <a:rect r="r" b="b" t="t" l="l"/>
            <a:pathLst>
              <a:path h="1635147" w="1588136">
                <a:moveTo>
                  <a:pt x="0" y="0"/>
                </a:moveTo>
                <a:lnTo>
                  <a:pt x="1588136" y="0"/>
                </a:lnTo>
                <a:lnTo>
                  <a:pt x="1588136" y="1635146"/>
                </a:lnTo>
                <a:lnTo>
                  <a:pt x="0" y="163514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7" id="17"/>
          <p:cNvSpPr/>
          <p:nvPr/>
        </p:nvSpPr>
        <p:spPr>
          <a:xfrm flipH="false" flipV="false" rot="0">
            <a:off x="9274335" y="1007289"/>
            <a:ext cx="1207514" cy="1623731"/>
          </a:xfrm>
          <a:custGeom>
            <a:avLst/>
            <a:gdLst/>
            <a:ahLst/>
            <a:cxnLst/>
            <a:rect r="r" b="b" t="t" l="l"/>
            <a:pathLst>
              <a:path h="1623731" w="1207514">
                <a:moveTo>
                  <a:pt x="0" y="0"/>
                </a:moveTo>
                <a:lnTo>
                  <a:pt x="1207514" y="0"/>
                </a:lnTo>
                <a:lnTo>
                  <a:pt x="1207514" y="1623731"/>
                </a:lnTo>
                <a:lnTo>
                  <a:pt x="0" y="1623731"/>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8" id="18"/>
          <p:cNvSpPr/>
          <p:nvPr/>
        </p:nvSpPr>
        <p:spPr>
          <a:xfrm flipH="false" flipV="false" rot="0">
            <a:off x="15812242" y="3392914"/>
            <a:ext cx="1045005" cy="1752294"/>
          </a:xfrm>
          <a:custGeom>
            <a:avLst/>
            <a:gdLst/>
            <a:ahLst/>
            <a:cxnLst/>
            <a:rect r="r" b="b" t="t" l="l"/>
            <a:pathLst>
              <a:path h="1752294" w="1045005">
                <a:moveTo>
                  <a:pt x="0" y="0"/>
                </a:moveTo>
                <a:lnTo>
                  <a:pt x="1045005" y="0"/>
                </a:lnTo>
                <a:lnTo>
                  <a:pt x="1045005" y="1752294"/>
                </a:lnTo>
                <a:lnTo>
                  <a:pt x="0" y="1752294"/>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5297" y="6006865"/>
            <a:ext cx="1436934" cy="1458248"/>
          </a:xfrm>
          <a:custGeom>
            <a:avLst/>
            <a:gdLst/>
            <a:ahLst/>
            <a:cxnLst/>
            <a:rect r="r" b="b" t="t" l="l"/>
            <a:pathLst>
              <a:path h="1458248" w="1436934">
                <a:moveTo>
                  <a:pt x="0" y="0"/>
                </a:moveTo>
                <a:lnTo>
                  <a:pt x="1436935" y="0"/>
                </a:lnTo>
                <a:lnTo>
                  <a:pt x="1436935" y="1458249"/>
                </a:lnTo>
                <a:lnTo>
                  <a:pt x="0" y="1458249"/>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20" id="20"/>
          <p:cNvSpPr/>
          <p:nvPr/>
        </p:nvSpPr>
        <p:spPr>
          <a:xfrm flipH="false" flipV="false" rot="0">
            <a:off x="15728408" y="5927828"/>
            <a:ext cx="1128839" cy="1616324"/>
          </a:xfrm>
          <a:custGeom>
            <a:avLst/>
            <a:gdLst/>
            <a:ahLst/>
            <a:cxnLst/>
            <a:rect r="r" b="b" t="t" l="l"/>
            <a:pathLst>
              <a:path h="1616324" w="1128839">
                <a:moveTo>
                  <a:pt x="0" y="0"/>
                </a:moveTo>
                <a:lnTo>
                  <a:pt x="1128839" y="0"/>
                </a:lnTo>
                <a:lnTo>
                  <a:pt x="1128839" y="1616323"/>
                </a:lnTo>
                <a:lnTo>
                  <a:pt x="0" y="1616323"/>
                </a:lnTo>
                <a:lnTo>
                  <a:pt x="0" y="0"/>
                </a:lnTo>
                <a:close/>
              </a:path>
            </a:pathLst>
          </a:custGeom>
          <a:blipFill>
            <a:blip r:embed="rId26">
              <a:extLst>
                <a:ext uri="{96DAC541-7B7A-43D3-8B79-37D633B846F1}">
                  <asvg:svgBlip xmlns:asvg="http://schemas.microsoft.com/office/drawing/2016/SVG/main" r:embed="rId27"/>
                </a:ext>
              </a:extLst>
            </a:blip>
            <a:stretch>
              <a:fillRect l="-41091" t="0" r="0" b="0"/>
            </a:stretch>
          </a:blipFill>
        </p:spPr>
      </p:sp>
      <p:sp>
        <p:nvSpPr>
          <p:cNvPr name="Freeform 21" id="21"/>
          <p:cNvSpPr/>
          <p:nvPr/>
        </p:nvSpPr>
        <p:spPr>
          <a:xfrm flipH="false" flipV="false" rot="0">
            <a:off x="11370603" y="5874501"/>
            <a:ext cx="1688518" cy="1722978"/>
          </a:xfrm>
          <a:custGeom>
            <a:avLst/>
            <a:gdLst/>
            <a:ahLst/>
            <a:cxnLst/>
            <a:rect r="r" b="b" t="t" l="l"/>
            <a:pathLst>
              <a:path h="1722978" w="1688518">
                <a:moveTo>
                  <a:pt x="0" y="0"/>
                </a:moveTo>
                <a:lnTo>
                  <a:pt x="1688518" y="0"/>
                </a:lnTo>
                <a:lnTo>
                  <a:pt x="1688518" y="1722977"/>
                </a:lnTo>
                <a:lnTo>
                  <a:pt x="0" y="1722977"/>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22" id="22"/>
          <p:cNvSpPr/>
          <p:nvPr/>
        </p:nvSpPr>
        <p:spPr>
          <a:xfrm flipH="false" flipV="false" rot="0">
            <a:off x="14779330" y="8362667"/>
            <a:ext cx="2077917" cy="807790"/>
          </a:xfrm>
          <a:custGeom>
            <a:avLst/>
            <a:gdLst/>
            <a:ahLst/>
            <a:cxnLst/>
            <a:rect r="r" b="b" t="t" l="l"/>
            <a:pathLst>
              <a:path h="807790" w="2077917">
                <a:moveTo>
                  <a:pt x="0" y="0"/>
                </a:moveTo>
                <a:lnTo>
                  <a:pt x="2077917" y="0"/>
                </a:lnTo>
                <a:lnTo>
                  <a:pt x="2077917" y="807790"/>
                </a:lnTo>
                <a:lnTo>
                  <a:pt x="0" y="807790"/>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3" id="23"/>
          <p:cNvSpPr/>
          <p:nvPr/>
        </p:nvSpPr>
        <p:spPr>
          <a:xfrm flipH="false" flipV="false" rot="0">
            <a:off x="9054525" y="5889129"/>
            <a:ext cx="1699902" cy="1693721"/>
          </a:xfrm>
          <a:custGeom>
            <a:avLst/>
            <a:gdLst/>
            <a:ahLst/>
            <a:cxnLst/>
            <a:rect r="r" b="b" t="t" l="l"/>
            <a:pathLst>
              <a:path h="1693721" w="1699902">
                <a:moveTo>
                  <a:pt x="0" y="0"/>
                </a:moveTo>
                <a:lnTo>
                  <a:pt x="1699903" y="0"/>
                </a:lnTo>
                <a:lnTo>
                  <a:pt x="1699903" y="1693721"/>
                </a:lnTo>
                <a:lnTo>
                  <a:pt x="0" y="1693721"/>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4" id="24"/>
          <p:cNvSpPr/>
          <p:nvPr/>
        </p:nvSpPr>
        <p:spPr>
          <a:xfrm flipH="false" flipV="false" rot="0">
            <a:off x="6746826" y="5910218"/>
            <a:ext cx="1691524" cy="1651542"/>
          </a:xfrm>
          <a:custGeom>
            <a:avLst/>
            <a:gdLst/>
            <a:ahLst/>
            <a:cxnLst/>
            <a:rect r="r" b="b" t="t" l="l"/>
            <a:pathLst>
              <a:path h="1651542" w="1691524">
                <a:moveTo>
                  <a:pt x="0" y="0"/>
                </a:moveTo>
                <a:lnTo>
                  <a:pt x="1691524" y="0"/>
                </a:lnTo>
                <a:lnTo>
                  <a:pt x="1691524" y="1651543"/>
                </a:lnTo>
                <a:lnTo>
                  <a:pt x="0" y="1651543"/>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5" id="25"/>
          <p:cNvSpPr/>
          <p:nvPr/>
        </p:nvSpPr>
        <p:spPr>
          <a:xfrm flipH="false" flipV="false" rot="0">
            <a:off x="9082404" y="8479030"/>
            <a:ext cx="2347201" cy="575064"/>
          </a:xfrm>
          <a:custGeom>
            <a:avLst/>
            <a:gdLst/>
            <a:ahLst/>
            <a:cxnLst/>
            <a:rect r="r" b="b" t="t" l="l"/>
            <a:pathLst>
              <a:path h="575064" w="2347201">
                <a:moveTo>
                  <a:pt x="0" y="0"/>
                </a:moveTo>
                <a:lnTo>
                  <a:pt x="2347202" y="0"/>
                </a:lnTo>
                <a:lnTo>
                  <a:pt x="2347202" y="575064"/>
                </a:lnTo>
                <a:lnTo>
                  <a:pt x="0" y="575064"/>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6" id="26"/>
          <p:cNvSpPr/>
          <p:nvPr/>
        </p:nvSpPr>
        <p:spPr>
          <a:xfrm flipH="false" flipV="false" rot="0">
            <a:off x="12177048" y="8513840"/>
            <a:ext cx="1854839" cy="505444"/>
          </a:xfrm>
          <a:custGeom>
            <a:avLst/>
            <a:gdLst/>
            <a:ahLst/>
            <a:cxnLst/>
            <a:rect r="r" b="b" t="t" l="l"/>
            <a:pathLst>
              <a:path h="505444" w="1854839">
                <a:moveTo>
                  <a:pt x="0" y="0"/>
                </a:moveTo>
                <a:lnTo>
                  <a:pt x="1854839" y="0"/>
                </a:lnTo>
                <a:lnTo>
                  <a:pt x="1854839" y="505444"/>
                </a:lnTo>
                <a:lnTo>
                  <a:pt x="0" y="505444"/>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14003742" y="4967114"/>
            <a:ext cx="1320521" cy="1394024"/>
          </a:xfrm>
          <a:custGeom>
            <a:avLst/>
            <a:gdLst/>
            <a:ahLst/>
            <a:cxnLst/>
            <a:rect r="r" b="b" t="t" l="l"/>
            <a:pathLst>
              <a:path h="1394024" w="1320521">
                <a:moveTo>
                  <a:pt x="0" y="0"/>
                </a:moveTo>
                <a:lnTo>
                  <a:pt x="1320521" y="0"/>
                </a:lnTo>
                <a:lnTo>
                  <a:pt x="1320521" y="1394024"/>
                </a:lnTo>
                <a:lnTo>
                  <a:pt x="0" y="13940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040577" y="5015908"/>
            <a:ext cx="1296436" cy="1296436"/>
          </a:xfrm>
          <a:custGeom>
            <a:avLst/>
            <a:gdLst/>
            <a:ahLst/>
            <a:cxnLst/>
            <a:rect r="r" b="b" t="t" l="l"/>
            <a:pathLst>
              <a:path h="1296436" w="1296436">
                <a:moveTo>
                  <a:pt x="0" y="0"/>
                </a:moveTo>
                <a:lnTo>
                  <a:pt x="1296436" y="0"/>
                </a:lnTo>
                <a:lnTo>
                  <a:pt x="1296436" y="1296436"/>
                </a:lnTo>
                <a:lnTo>
                  <a:pt x="0" y="129643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2172170" y="5107187"/>
            <a:ext cx="996415" cy="1113879"/>
          </a:xfrm>
          <a:custGeom>
            <a:avLst/>
            <a:gdLst/>
            <a:ahLst/>
            <a:cxnLst/>
            <a:rect r="r" b="b" t="t" l="l"/>
            <a:pathLst>
              <a:path h="1113879" w="996415">
                <a:moveTo>
                  <a:pt x="0" y="0"/>
                </a:moveTo>
                <a:lnTo>
                  <a:pt x="996415" y="0"/>
                </a:lnTo>
                <a:lnTo>
                  <a:pt x="996415" y="1113879"/>
                </a:lnTo>
                <a:lnTo>
                  <a:pt x="0" y="111387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1987273" y="892589"/>
            <a:ext cx="2563691" cy="279675"/>
          </a:xfrm>
          <a:custGeom>
            <a:avLst/>
            <a:gdLst/>
            <a:ahLst/>
            <a:cxnLst/>
            <a:rect r="r" b="b" t="t" l="l"/>
            <a:pathLst>
              <a:path h="279675" w="2563691">
                <a:moveTo>
                  <a:pt x="0" y="0"/>
                </a:moveTo>
                <a:lnTo>
                  <a:pt x="2563691" y="0"/>
                </a:lnTo>
                <a:lnTo>
                  <a:pt x="2563691" y="279675"/>
                </a:lnTo>
                <a:lnTo>
                  <a:pt x="0" y="27967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8843276" y="824135"/>
            <a:ext cx="2221768" cy="416582"/>
          </a:xfrm>
          <a:custGeom>
            <a:avLst/>
            <a:gdLst/>
            <a:ahLst/>
            <a:cxnLst/>
            <a:rect r="r" b="b" t="t" l="l"/>
            <a:pathLst>
              <a:path h="416582" w="2221768">
                <a:moveTo>
                  <a:pt x="0" y="0"/>
                </a:moveTo>
                <a:lnTo>
                  <a:pt x="2221768" y="0"/>
                </a:lnTo>
                <a:lnTo>
                  <a:pt x="2221768" y="416582"/>
                </a:lnTo>
                <a:lnTo>
                  <a:pt x="0" y="41658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803874" y="827190"/>
            <a:ext cx="2792654" cy="410473"/>
          </a:xfrm>
          <a:custGeom>
            <a:avLst/>
            <a:gdLst/>
            <a:ahLst/>
            <a:cxnLst/>
            <a:rect r="r" b="b" t="t" l="l"/>
            <a:pathLst>
              <a:path h="410473" w="2792654">
                <a:moveTo>
                  <a:pt x="0" y="0"/>
                </a:moveTo>
                <a:lnTo>
                  <a:pt x="2792654" y="0"/>
                </a:lnTo>
                <a:lnTo>
                  <a:pt x="2792654" y="410473"/>
                </a:lnTo>
                <a:lnTo>
                  <a:pt x="0" y="41047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4518758" y="688792"/>
            <a:ext cx="1224533" cy="687269"/>
          </a:xfrm>
          <a:custGeom>
            <a:avLst/>
            <a:gdLst/>
            <a:ahLst/>
            <a:cxnLst/>
            <a:rect r="r" b="b" t="t" l="l"/>
            <a:pathLst>
              <a:path h="687269" w="1224533">
                <a:moveTo>
                  <a:pt x="0" y="0"/>
                </a:moveTo>
                <a:lnTo>
                  <a:pt x="1224533" y="0"/>
                </a:lnTo>
                <a:lnTo>
                  <a:pt x="1224533" y="687269"/>
                </a:lnTo>
                <a:lnTo>
                  <a:pt x="0" y="68726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0">
            <a:off x="15473193" y="714271"/>
            <a:ext cx="2138649" cy="636311"/>
          </a:xfrm>
          <a:custGeom>
            <a:avLst/>
            <a:gdLst/>
            <a:ahLst/>
            <a:cxnLst/>
            <a:rect r="r" b="b" t="t" l="l"/>
            <a:pathLst>
              <a:path h="636311" w="2138649">
                <a:moveTo>
                  <a:pt x="0" y="0"/>
                </a:moveTo>
                <a:lnTo>
                  <a:pt x="2138649" y="0"/>
                </a:lnTo>
                <a:lnTo>
                  <a:pt x="2138649" y="636311"/>
                </a:lnTo>
                <a:lnTo>
                  <a:pt x="0" y="636311"/>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0">
            <a:off x="8096978" y="5084618"/>
            <a:ext cx="1108442" cy="1159017"/>
          </a:xfrm>
          <a:custGeom>
            <a:avLst/>
            <a:gdLst/>
            <a:ahLst/>
            <a:cxnLst/>
            <a:rect r="r" b="b" t="t" l="l"/>
            <a:pathLst>
              <a:path h="1159017" w="1108442">
                <a:moveTo>
                  <a:pt x="0" y="0"/>
                </a:moveTo>
                <a:lnTo>
                  <a:pt x="1108442" y="0"/>
                </a:lnTo>
                <a:lnTo>
                  <a:pt x="1108442" y="1159017"/>
                </a:lnTo>
                <a:lnTo>
                  <a:pt x="0" y="115901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4" id="14"/>
          <p:cNvSpPr/>
          <p:nvPr/>
        </p:nvSpPr>
        <p:spPr>
          <a:xfrm flipH="false" flipV="false" rot="0">
            <a:off x="3110326" y="5225089"/>
            <a:ext cx="1249927" cy="878074"/>
          </a:xfrm>
          <a:custGeom>
            <a:avLst/>
            <a:gdLst/>
            <a:ahLst/>
            <a:cxnLst/>
            <a:rect r="r" b="b" t="t" l="l"/>
            <a:pathLst>
              <a:path h="878074" w="1249927">
                <a:moveTo>
                  <a:pt x="0" y="0"/>
                </a:moveTo>
                <a:lnTo>
                  <a:pt x="1249927" y="0"/>
                </a:lnTo>
                <a:lnTo>
                  <a:pt x="1249927" y="878074"/>
                </a:lnTo>
                <a:lnTo>
                  <a:pt x="0" y="87807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5" id="15"/>
          <p:cNvSpPr/>
          <p:nvPr/>
        </p:nvSpPr>
        <p:spPr>
          <a:xfrm flipH="false" flipV="false" rot="0">
            <a:off x="729062" y="5088201"/>
            <a:ext cx="1546107" cy="1151850"/>
          </a:xfrm>
          <a:custGeom>
            <a:avLst/>
            <a:gdLst/>
            <a:ahLst/>
            <a:cxnLst/>
            <a:rect r="r" b="b" t="t" l="l"/>
            <a:pathLst>
              <a:path h="1151850" w="1546107">
                <a:moveTo>
                  <a:pt x="0" y="0"/>
                </a:moveTo>
                <a:lnTo>
                  <a:pt x="1546107" y="0"/>
                </a:lnTo>
                <a:lnTo>
                  <a:pt x="1546107" y="1151850"/>
                </a:lnTo>
                <a:lnTo>
                  <a:pt x="0" y="1151850"/>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6" id="16"/>
          <p:cNvSpPr/>
          <p:nvPr/>
        </p:nvSpPr>
        <p:spPr>
          <a:xfrm flipH="false" flipV="false" rot="0">
            <a:off x="5195410" y="5394337"/>
            <a:ext cx="355447" cy="539577"/>
          </a:xfrm>
          <a:custGeom>
            <a:avLst/>
            <a:gdLst/>
            <a:ahLst/>
            <a:cxnLst/>
            <a:rect r="r" b="b" t="t" l="l"/>
            <a:pathLst>
              <a:path h="539577" w="355447">
                <a:moveTo>
                  <a:pt x="0" y="0"/>
                </a:moveTo>
                <a:lnTo>
                  <a:pt x="355447" y="0"/>
                </a:lnTo>
                <a:lnTo>
                  <a:pt x="355447" y="539578"/>
                </a:lnTo>
                <a:lnTo>
                  <a:pt x="0" y="539578"/>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7" id="17"/>
          <p:cNvSpPr/>
          <p:nvPr/>
        </p:nvSpPr>
        <p:spPr>
          <a:xfrm flipH="false" flipV="false" rot="0">
            <a:off x="6386014" y="5088883"/>
            <a:ext cx="875807" cy="1150485"/>
          </a:xfrm>
          <a:custGeom>
            <a:avLst/>
            <a:gdLst/>
            <a:ahLst/>
            <a:cxnLst/>
            <a:rect r="r" b="b" t="t" l="l"/>
            <a:pathLst>
              <a:path h="1150485" w="875807">
                <a:moveTo>
                  <a:pt x="0" y="0"/>
                </a:moveTo>
                <a:lnTo>
                  <a:pt x="875807" y="0"/>
                </a:lnTo>
                <a:lnTo>
                  <a:pt x="875807" y="1150486"/>
                </a:lnTo>
                <a:lnTo>
                  <a:pt x="0" y="1150486"/>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8" id="18"/>
          <p:cNvSpPr/>
          <p:nvPr/>
        </p:nvSpPr>
        <p:spPr>
          <a:xfrm flipH="false" flipV="false" rot="5400000">
            <a:off x="16332622" y="1769591"/>
            <a:ext cx="1100745" cy="1422751"/>
          </a:xfrm>
          <a:custGeom>
            <a:avLst/>
            <a:gdLst/>
            <a:ahLst/>
            <a:cxnLst/>
            <a:rect r="r" b="b" t="t" l="l"/>
            <a:pathLst>
              <a:path h="1422751" w="1100745">
                <a:moveTo>
                  <a:pt x="0" y="0"/>
                </a:moveTo>
                <a:lnTo>
                  <a:pt x="1100745" y="0"/>
                </a:lnTo>
                <a:lnTo>
                  <a:pt x="1100745" y="1422751"/>
                </a:lnTo>
                <a:lnTo>
                  <a:pt x="0" y="1422751"/>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19" id="19"/>
          <p:cNvSpPr/>
          <p:nvPr/>
        </p:nvSpPr>
        <p:spPr>
          <a:xfrm flipH="false" flipV="false" rot="0">
            <a:off x="11578825" y="2010705"/>
            <a:ext cx="713656" cy="940522"/>
          </a:xfrm>
          <a:custGeom>
            <a:avLst/>
            <a:gdLst/>
            <a:ahLst/>
            <a:cxnLst/>
            <a:rect r="r" b="b" t="t" l="l"/>
            <a:pathLst>
              <a:path h="940522" w="713656">
                <a:moveTo>
                  <a:pt x="0" y="0"/>
                </a:moveTo>
                <a:lnTo>
                  <a:pt x="713656" y="0"/>
                </a:lnTo>
                <a:lnTo>
                  <a:pt x="713656" y="940523"/>
                </a:lnTo>
                <a:lnTo>
                  <a:pt x="0" y="940523"/>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0" id="20"/>
          <p:cNvSpPr/>
          <p:nvPr/>
        </p:nvSpPr>
        <p:spPr>
          <a:xfrm flipH="false" flipV="false" rot="0">
            <a:off x="6097522" y="3609250"/>
            <a:ext cx="669881" cy="1064130"/>
          </a:xfrm>
          <a:custGeom>
            <a:avLst/>
            <a:gdLst/>
            <a:ahLst/>
            <a:cxnLst/>
            <a:rect r="r" b="b" t="t" l="l"/>
            <a:pathLst>
              <a:path h="1064130" w="669881">
                <a:moveTo>
                  <a:pt x="0" y="0"/>
                </a:moveTo>
                <a:lnTo>
                  <a:pt x="669881" y="0"/>
                </a:lnTo>
                <a:lnTo>
                  <a:pt x="669881" y="1064131"/>
                </a:lnTo>
                <a:lnTo>
                  <a:pt x="0" y="1064131"/>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1" id="21"/>
          <p:cNvSpPr/>
          <p:nvPr/>
        </p:nvSpPr>
        <p:spPr>
          <a:xfrm flipH="false" flipV="false" rot="0">
            <a:off x="729062" y="3591977"/>
            <a:ext cx="995652" cy="1098677"/>
          </a:xfrm>
          <a:custGeom>
            <a:avLst/>
            <a:gdLst/>
            <a:ahLst/>
            <a:cxnLst/>
            <a:rect r="r" b="b" t="t" l="l"/>
            <a:pathLst>
              <a:path h="1098677" w="995652">
                <a:moveTo>
                  <a:pt x="0" y="0"/>
                </a:moveTo>
                <a:lnTo>
                  <a:pt x="995652" y="0"/>
                </a:lnTo>
                <a:lnTo>
                  <a:pt x="995652" y="1098677"/>
                </a:lnTo>
                <a:lnTo>
                  <a:pt x="0" y="1098677"/>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2" id="22"/>
          <p:cNvSpPr/>
          <p:nvPr/>
        </p:nvSpPr>
        <p:spPr>
          <a:xfrm flipH="false" flipV="false" rot="180186">
            <a:off x="6687997" y="587541"/>
            <a:ext cx="1210573" cy="889771"/>
          </a:xfrm>
          <a:custGeom>
            <a:avLst/>
            <a:gdLst/>
            <a:ahLst/>
            <a:cxnLst/>
            <a:rect r="r" b="b" t="t" l="l"/>
            <a:pathLst>
              <a:path h="889771" w="1210573">
                <a:moveTo>
                  <a:pt x="0" y="0"/>
                </a:moveTo>
                <a:lnTo>
                  <a:pt x="1210573" y="0"/>
                </a:lnTo>
                <a:lnTo>
                  <a:pt x="1210573" y="889771"/>
                </a:lnTo>
                <a:lnTo>
                  <a:pt x="0" y="889771"/>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3" id="23"/>
          <p:cNvSpPr/>
          <p:nvPr/>
        </p:nvSpPr>
        <p:spPr>
          <a:xfrm flipH="false" flipV="false" rot="0">
            <a:off x="2378380" y="3583942"/>
            <a:ext cx="935344" cy="1114747"/>
          </a:xfrm>
          <a:custGeom>
            <a:avLst/>
            <a:gdLst/>
            <a:ahLst/>
            <a:cxnLst/>
            <a:rect r="r" b="b" t="t" l="l"/>
            <a:pathLst>
              <a:path h="1114747" w="935344">
                <a:moveTo>
                  <a:pt x="0" y="0"/>
                </a:moveTo>
                <a:lnTo>
                  <a:pt x="935344" y="0"/>
                </a:lnTo>
                <a:lnTo>
                  <a:pt x="935344" y="1114747"/>
                </a:lnTo>
                <a:lnTo>
                  <a:pt x="0" y="1114747"/>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4" id="24"/>
          <p:cNvSpPr/>
          <p:nvPr/>
        </p:nvSpPr>
        <p:spPr>
          <a:xfrm flipH="false" flipV="false" rot="0">
            <a:off x="13010770" y="2099040"/>
            <a:ext cx="1155338" cy="763853"/>
          </a:xfrm>
          <a:custGeom>
            <a:avLst/>
            <a:gdLst/>
            <a:ahLst/>
            <a:cxnLst/>
            <a:rect r="r" b="b" t="t" l="l"/>
            <a:pathLst>
              <a:path h="763853" w="1155338">
                <a:moveTo>
                  <a:pt x="0" y="0"/>
                </a:moveTo>
                <a:lnTo>
                  <a:pt x="1155338" y="0"/>
                </a:lnTo>
                <a:lnTo>
                  <a:pt x="1155338" y="763853"/>
                </a:lnTo>
                <a:lnTo>
                  <a:pt x="0" y="763853"/>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5" id="25"/>
          <p:cNvSpPr/>
          <p:nvPr/>
        </p:nvSpPr>
        <p:spPr>
          <a:xfrm flipH="false" flipV="false" rot="0">
            <a:off x="5501277" y="2008041"/>
            <a:ext cx="784034" cy="945852"/>
          </a:xfrm>
          <a:custGeom>
            <a:avLst/>
            <a:gdLst/>
            <a:ahLst/>
            <a:cxnLst/>
            <a:rect r="r" b="b" t="t" l="l"/>
            <a:pathLst>
              <a:path h="945852" w="784034">
                <a:moveTo>
                  <a:pt x="0" y="0"/>
                </a:moveTo>
                <a:lnTo>
                  <a:pt x="784035" y="0"/>
                </a:lnTo>
                <a:lnTo>
                  <a:pt x="784035" y="945851"/>
                </a:lnTo>
                <a:lnTo>
                  <a:pt x="0" y="945851"/>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6" id="26"/>
          <p:cNvSpPr/>
          <p:nvPr/>
        </p:nvSpPr>
        <p:spPr>
          <a:xfrm flipH="false" flipV="false" rot="0">
            <a:off x="7003600" y="1926880"/>
            <a:ext cx="882308" cy="1108172"/>
          </a:xfrm>
          <a:custGeom>
            <a:avLst/>
            <a:gdLst/>
            <a:ahLst/>
            <a:cxnLst/>
            <a:rect r="r" b="b" t="t" l="l"/>
            <a:pathLst>
              <a:path h="1108172" w="882308">
                <a:moveTo>
                  <a:pt x="0" y="0"/>
                </a:moveTo>
                <a:lnTo>
                  <a:pt x="882307" y="0"/>
                </a:lnTo>
                <a:lnTo>
                  <a:pt x="882307" y="1108173"/>
                </a:lnTo>
                <a:lnTo>
                  <a:pt x="0" y="1108173"/>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27" id="27"/>
          <p:cNvSpPr/>
          <p:nvPr/>
        </p:nvSpPr>
        <p:spPr>
          <a:xfrm flipH="false" flipV="false" rot="0">
            <a:off x="10083325" y="2004882"/>
            <a:ext cx="777212" cy="952169"/>
          </a:xfrm>
          <a:custGeom>
            <a:avLst/>
            <a:gdLst/>
            <a:ahLst/>
            <a:cxnLst/>
            <a:rect r="r" b="b" t="t" l="l"/>
            <a:pathLst>
              <a:path h="952169" w="777212">
                <a:moveTo>
                  <a:pt x="0" y="0"/>
                </a:moveTo>
                <a:lnTo>
                  <a:pt x="777212" y="0"/>
                </a:lnTo>
                <a:lnTo>
                  <a:pt x="777212" y="952169"/>
                </a:lnTo>
                <a:lnTo>
                  <a:pt x="0" y="952169"/>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28" id="28"/>
          <p:cNvSpPr/>
          <p:nvPr/>
        </p:nvSpPr>
        <p:spPr>
          <a:xfrm flipH="true" flipV="false" rot="0">
            <a:off x="13353389" y="3663239"/>
            <a:ext cx="855322" cy="956152"/>
          </a:xfrm>
          <a:custGeom>
            <a:avLst/>
            <a:gdLst/>
            <a:ahLst/>
            <a:cxnLst/>
            <a:rect r="r" b="b" t="t" l="l"/>
            <a:pathLst>
              <a:path h="956152" w="855322">
                <a:moveTo>
                  <a:pt x="855321" y="0"/>
                </a:moveTo>
                <a:lnTo>
                  <a:pt x="0" y="0"/>
                </a:lnTo>
                <a:lnTo>
                  <a:pt x="0" y="956153"/>
                </a:lnTo>
                <a:lnTo>
                  <a:pt x="855321" y="956153"/>
                </a:lnTo>
                <a:lnTo>
                  <a:pt x="855321"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29" id="29"/>
          <p:cNvSpPr/>
          <p:nvPr/>
        </p:nvSpPr>
        <p:spPr>
          <a:xfrm flipH="false" flipV="false" rot="0">
            <a:off x="11746854" y="3652584"/>
            <a:ext cx="952869" cy="977464"/>
          </a:xfrm>
          <a:custGeom>
            <a:avLst/>
            <a:gdLst/>
            <a:ahLst/>
            <a:cxnLst/>
            <a:rect r="r" b="b" t="t" l="l"/>
            <a:pathLst>
              <a:path h="977464" w="952869">
                <a:moveTo>
                  <a:pt x="0" y="0"/>
                </a:moveTo>
                <a:lnTo>
                  <a:pt x="952869" y="0"/>
                </a:lnTo>
                <a:lnTo>
                  <a:pt x="952869" y="977463"/>
                </a:lnTo>
                <a:lnTo>
                  <a:pt x="0" y="977463"/>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0" id="30"/>
          <p:cNvSpPr/>
          <p:nvPr/>
        </p:nvSpPr>
        <p:spPr>
          <a:xfrm flipH="false" flipV="false" rot="0">
            <a:off x="8635034" y="3735527"/>
            <a:ext cx="809141" cy="811576"/>
          </a:xfrm>
          <a:custGeom>
            <a:avLst/>
            <a:gdLst/>
            <a:ahLst/>
            <a:cxnLst/>
            <a:rect r="r" b="b" t="t" l="l"/>
            <a:pathLst>
              <a:path h="811576" w="809141">
                <a:moveTo>
                  <a:pt x="0" y="0"/>
                </a:moveTo>
                <a:lnTo>
                  <a:pt x="809140" y="0"/>
                </a:lnTo>
                <a:lnTo>
                  <a:pt x="809140" y="811577"/>
                </a:lnTo>
                <a:lnTo>
                  <a:pt x="0" y="811577"/>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1" id="31"/>
          <p:cNvSpPr/>
          <p:nvPr/>
        </p:nvSpPr>
        <p:spPr>
          <a:xfrm flipH="false" flipV="false" rot="0">
            <a:off x="898203" y="2011407"/>
            <a:ext cx="1346323" cy="939120"/>
          </a:xfrm>
          <a:custGeom>
            <a:avLst/>
            <a:gdLst/>
            <a:ahLst/>
            <a:cxnLst/>
            <a:rect r="r" b="b" t="t" l="l"/>
            <a:pathLst>
              <a:path h="939120" w="1346323">
                <a:moveTo>
                  <a:pt x="0" y="0"/>
                </a:moveTo>
                <a:lnTo>
                  <a:pt x="1346323" y="0"/>
                </a:lnTo>
                <a:lnTo>
                  <a:pt x="1346323" y="939119"/>
                </a:lnTo>
                <a:lnTo>
                  <a:pt x="0" y="939119"/>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2" id="32"/>
          <p:cNvSpPr/>
          <p:nvPr/>
        </p:nvSpPr>
        <p:spPr>
          <a:xfrm flipH="false" flipV="false" rot="0">
            <a:off x="4430248" y="1778041"/>
            <a:ext cx="352741" cy="1405851"/>
          </a:xfrm>
          <a:custGeom>
            <a:avLst/>
            <a:gdLst/>
            <a:ahLst/>
            <a:cxnLst/>
            <a:rect r="r" b="b" t="t" l="l"/>
            <a:pathLst>
              <a:path h="1405851" w="352741">
                <a:moveTo>
                  <a:pt x="0" y="0"/>
                </a:moveTo>
                <a:lnTo>
                  <a:pt x="352741" y="0"/>
                </a:lnTo>
                <a:lnTo>
                  <a:pt x="352741" y="1405851"/>
                </a:lnTo>
                <a:lnTo>
                  <a:pt x="0" y="1405851"/>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3" id="33"/>
          <p:cNvSpPr/>
          <p:nvPr/>
        </p:nvSpPr>
        <p:spPr>
          <a:xfrm flipH="false" flipV="false" rot="0">
            <a:off x="3967390" y="3740823"/>
            <a:ext cx="1476466" cy="800986"/>
          </a:xfrm>
          <a:custGeom>
            <a:avLst/>
            <a:gdLst/>
            <a:ahLst/>
            <a:cxnLst/>
            <a:rect r="r" b="b" t="t" l="l"/>
            <a:pathLst>
              <a:path h="800986" w="1476466">
                <a:moveTo>
                  <a:pt x="0" y="0"/>
                </a:moveTo>
                <a:lnTo>
                  <a:pt x="1476466" y="0"/>
                </a:lnTo>
                <a:lnTo>
                  <a:pt x="1476466" y="800985"/>
                </a:lnTo>
                <a:lnTo>
                  <a:pt x="0" y="800985"/>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4" id="34"/>
          <p:cNvSpPr/>
          <p:nvPr/>
        </p:nvSpPr>
        <p:spPr>
          <a:xfrm flipH="false" flipV="false" rot="0">
            <a:off x="14862376" y="3720780"/>
            <a:ext cx="1068288" cy="841072"/>
          </a:xfrm>
          <a:custGeom>
            <a:avLst/>
            <a:gdLst/>
            <a:ahLst/>
            <a:cxnLst/>
            <a:rect r="r" b="b" t="t" l="l"/>
            <a:pathLst>
              <a:path h="841072" w="1068288">
                <a:moveTo>
                  <a:pt x="0" y="0"/>
                </a:moveTo>
                <a:lnTo>
                  <a:pt x="1068288" y="0"/>
                </a:lnTo>
                <a:lnTo>
                  <a:pt x="1068288" y="841071"/>
                </a:lnTo>
                <a:lnTo>
                  <a:pt x="0" y="841071"/>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5" id="35"/>
          <p:cNvSpPr/>
          <p:nvPr/>
        </p:nvSpPr>
        <p:spPr>
          <a:xfrm flipH="false" flipV="false" rot="0">
            <a:off x="16584330" y="3623960"/>
            <a:ext cx="915712" cy="1034711"/>
          </a:xfrm>
          <a:custGeom>
            <a:avLst/>
            <a:gdLst/>
            <a:ahLst/>
            <a:cxnLst/>
            <a:rect r="r" b="b" t="t" l="l"/>
            <a:pathLst>
              <a:path h="1034711" w="915712">
                <a:moveTo>
                  <a:pt x="0" y="0"/>
                </a:moveTo>
                <a:lnTo>
                  <a:pt x="915711" y="0"/>
                </a:lnTo>
                <a:lnTo>
                  <a:pt x="915711" y="1034711"/>
                </a:lnTo>
                <a:lnTo>
                  <a:pt x="0" y="1034711"/>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36" id="36"/>
          <p:cNvSpPr/>
          <p:nvPr/>
        </p:nvSpPr>
        <p:spPr>
          <a:xfrm flipH="false" flipV="false" rot="0">
            <a:off x="8604196" y="2088132"/>
            <a:ext cx="760841" cy="785669"/>
          </a:xfrm>
          <a:custGeom>
            <a:avLst/>
            <a:gdLst/>
            <a:ahLst/>
            <a:cxnLst/>
            <a:rect r="r" b="b" t="t" l="l"/>
            <a:pathLst>
              <a:path h="785669" w="760841">
                <a:moveTo>
                  <a:pt x="0" y="0"/>
                </a:moveTo>
                <a:lnTo>
                  <a:pt x="760841" y="0"/>
                </a:lnTo>
                <a:lnTo>
                  <a:pt x="760841" y="785669"/>
                </a:lnTo>
                <a:lnTo>
                  <a:pt x="0" y="785669"/>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37" id="37"/>
          <p:cNvSpPr/>
          <p:nvPr/>
        </p:nvSpPr>
        <p:spPr>
          <a:xfrm flipH="false" flipV="false" rot="0">
            <a:off x="7421068" y="3682229"/>
            <a:ext cx="560300" cy="918173"/>
          </a:xfrm>
          <a:custGeom>
            <a:avLst/>
            <a:gdLst/>
            <a:ahLst/>
            <a:cxnLst/>
            <a:rect r="r" b="b" t="t" l="l"/>
            <a:pathLst>
              <a:path h="918173" w="560300">
                <a:moveTo>
                  <a:pt x="0" y="0"/>
                </a:moveTo>
                <a:lnTo>
                  <a:pt x="560300" y="0"/>
                </a:lnTo>
                <a:lnTo>
                  <a:pt x="560300" y="918173"/>
                </a:lnTo>
                <a:lnTo>
                  <a:pt x="0" y="918173"/>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38" id="38"/>
          <p:cNvSpPr/>
          <p:nvPr/>
        </p:nvSpPr>
        <p:spPr>
          <a:xfrm flipH="false" flipV="false" rot="0">
            <a:off x="14884396" y="1788436"/>
            <a:ext cx="568935" cy="1385062"/>
          </a:xfrm>
          <a:custGeom>
            <a:avLst/>
            <a:gdLst/>
            <a:ahLst/>
            <a:cxnLst/>
            <a:rect r="r" b="b" t="t" l="l"/>
            <a:pathLst>
              <a:path h="1385062" w="568935">
                <a:moveTo>
                  <a:pt x="0" y="0"/>
                </a:moveTo>
                <a:lnTo>
                  <a:pt x="568935" y="0"/>
                </a:lnTo>
                <a:lnTo>
                  <a:pt x="568935" y="1385061"/>
                </a:lnTo>
                <a:lnTo>
                  <a:pt x="0" y="1385061"/>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39" id="39"/>
          <p:cNvSpPr/>
          <p:nvPr/>
        </p:nvSpPr>
        <p:spPr>
          <a:xfrm flipH="false" flipV="false" rot="0">
            <a:off x="2962814" y="2001714"/>
            <a:ext cx="749146" cy="958505"/>
          </a:xfrm>
          <a:custGeom>
            <a:avLst/>
            <a:gdLst/>
            <a:ahLst/>
            <a:cxnLst/>
            <a:rect r="r" b="b" t="t" l="l"/>
            <a:pathLst>
              <a:path h="958505" w="749146">
                <a:moveTo>
                  <a:pt x="0" y="0"/>
                </a:moveTo>
                <a:lnTo>
                  <a:pt x="749146" y="0"/>
                </a:lnTo>
                <a:lnTo>
                  <a:pt x="749146" y="958505"/>
                </a:lnTo>
                <a:lnTo>
                  <a:pt x="0" y="958505"/>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40" id="40"/>
          <p:cNvSpPr/>
          <p:nvPr/>
        </p:nvSpPr>
        <p:spPr>
          <a:xfrm flipH="false" flipV="false" rot="0">
            <a:off x="10097840" y="3610288"/>
            <a:ext cx="995348" cy="1062054"/>
          </a:xfrm>
          <a:custGeom>
            <a:avLst/>
            <a:gdLst/>
            <a:ahLst/>
            <a:cxnLst/>
            <a:rect r="r" b="b" t="t" l="l"/>
            <a:pathLst>
              <a:path h="1062054" w="995348">
                <a:moveTo>
                  <a:pt x="0" y="0"/>
                </a:moveTo>
                <a:lnTo>
                  <a:pt x="995348" y="0"/>
                </a:lnTo>
                <a:lnTo>
                  <a:pt x="995348" y="1062055"/>
                </a:lnTo>
                <a:lnTo>
                  <a:pt x="0" y="1062055"/>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
        <p:nvSpPr>
          <p:cNvPr name="Freeform 41" id="41"/>
          <p:cNvSpPr/>
          <p:nvPr/>
        </p:nvSpPr>
        <p:spPr>
          <a:xfrm flipH="false" flipV="false" rot="0">
            <a:off x="16159420" y="5005354"/>
            <a:ext cx="1434950" cy="1317545"/>
          </a:xfrm>
          <a:custGeom>
            <a:avLst/>
            <a:gdLst/>
            <a:ahLst/>
            <a:cxnLst/>
            <a:rect r="r" b="b" t="t" l="l"/>
            <a:pathLst>
              <a:path h="1317545" w="1434950">
                <a:moveTo>
                  <a:pt x="0" y="0"/>
                </a:moveTo>
                <a:lnTo>
                  <a:pt x="1434950" y="0"/>
                </a:lnTo>
                <a:lnTo>
                  <a:pt x="1434950" y="1317544"/>
                </a:lnTo>
                <a:lnTo>
                  <a:pt x="0" y="1317544"/>
                </a:lnTo>
                <a:lnTo>
                  <a:pt x="0" y="0"/>
                </a:lnTo>
                <a:close/>
              </a:path>
            </a:pathLst>
          </a:custGeom>
          <a:blipFill>
            <a:blip r:embed="rId76">
              <a:extLst>
                <a:ext uri="{96DAC541-7B7A-43D3-8B79-37D633B846F1}">
                  <asvg:svgBlip xmlns:asvg="http://schemas.microsoft.com/office/drawing/2016/SVG/main" r:embed="rId77"/>
                </a:ext>
              </a:extLst>
            </a:blip>
            <a:stretch>
              <a:fillRect l="0" t="0" r="0" b="0"/>
            </a:stretch>
          </a:blipFill>
        </p:spPr>
      </p:sp>
      <p:sp>
        <p:nvSpPr>
          <p:cNvPr name="Freeform 42" id="42"/>
          <p:cNvSpPr/>
          <p:nvPr/>
        </p:nvSpPr>
        <p:spPr>
          <a:xfrm flipH="false" flipV="false" rot="0">
            <a:off x="898203" y="6648561"/>
            <a:ext cx="1301998" cy="1301998"/>
          </a:xfrm>
          <a:custGeom>
            <a:avLst/>
            <a:gdLst/>
            <a:ahLst/>
            <a:cxnLst/>
            <a:rect r="r" b="b" t="t" l="l"/>
            <a:pathLst>
              <a:path h="1301998" w="1301998">
                <a:moveTo>
                  <a:pt x="0" y="0"/>
                </a:moveTo>
                <a:lnTo>
                  <a:pt x="1301998" y="0"/>
                </a:lnTo>
                <a:lnTo>
                  <a:pt x="1301998" y="1301999"/>
                </a:lnTo>
                <a:lnTo>
                  <a:pt x="0" y="1301999"/>
                </a:lnTo>
                <a:lnTo>
                  <a:pt x="0" y="0"/>
                </a:lnTo>
                <a:close/>
              </a:path>
            </a:pathLst>
          </a:custGeom>
          <a:blipFill>
            <a:blip r:embed="rId78">
              <a:extLst>
                <a:ext uri="{96DAC541-7B7A-43D3-8B79-37D633B846F1}">
                  <asvg:svgBlip xmlns:asvg="http://schemas.microsoft.com/office/drawing/2016/SVG/main" r:embed="rId79"/>
                </a:ext>
              </a:extLst>
            </a:blip>
            <a:stretch>
              <a:fillRect l="0" t="0" r="0" b="0"/>
            </a:stretch>
          </a:blipFill>
        </p:spPr>
      </p:sp>
      <p:sp>
        <p:nvSpPr>
          <p:cNvPr name="Freeform 43" id="43"/>
          <p:cNvSpPr/>
          <p:nvPr/>
        </p:nvSpPr>
        <p:spPr>
          <a:xfrm flipH="false" flipV="false" rot="0">
            <a:off x="5480940" y="6637363"/>
            <a:ext cx="1604443" cy="1324395"/>
          </a:xfrm>
          <a:custGeom>
            <a:avLst/>
            <a:gdLst/>
            <a:ahLst/>
            <a:cxnLst/>
            <a:rect r="r" b="b" t="t" l="l"/>
            <a:pathLst>
              <a:path h="1324395" w="1604443">
                <a:moveTo>
                  <a:pt x="0" y="0"/>
                </a:moveTo>
                <a:lnTo>
                  <a:pt x="1604443" y="0"/>
                </a:lnTo>
                <a:lnTo>
                  <a:pt x="1604443" y="1324395"/>
                </a:lnTo>
                <a:lnTo>
                  <a:pt x="0" y="1324395"/>
                </a:lnTo>
                <a:lnTo>
                  <a:pt x="0" y="0"/>
                </a:lnTo>
                <a:close/>
              </a:path>
            </a:pathLst>
          </a:custGeom>
          <a:blipFill>
            <a:blip r:embed="rId80">
              <a:extLst>
                <a:ext uri="{96DAC541-7B7A-43D3-8B79-37D633B846F1}">
                  <asvg:svgBlip xmlns:asvg="http://schemas.microsoft.com/office/drawing/2016/SVG/main" r:embed="rId81"/>
                </a:ext>
              </a:extLst>
            </a:blip>
            <a:stretch>
              <a:fillRect l="0" t="0" r="0" b="0"/>
            </a:stretch>
          </a:blipFill>
        </p:spPr>
      </p:sp>
      <p:sp>
        <p:nvSpPr>
          <p:cNvPr name="Freeform 44" id="44"/>
          <p:cNvSpPr/>
          <p:nvPr/>
        </p:nvSpPr>
        <p:spPr>
          <a:xfrm flipH="false" flipV="false" rot="0">
            <a:off x="13797613" y="6733596"/>
            <a:ext cx="1155029" cy="1131929"/>
          </a:xfrm>
          <a:custGeom>
            <a:avLst/>
            <a:gdLst/>
            <a:ahLst/>
            <a:cxnLst/>
            <a:rect r="r" b="b" t="t" l="l"/>
            <a:pathLst>
              <a:path h="1131929" w="1155029">
                <a:moveTo>
                  <a:pt x="0" y="0"/>
                </a:moveTo>
                <a:lnTo>
                  <a:pt x="1155030" y="0"/>
                </a:lnTo>
                <a:lnTo>
                  <a:pt x="1155030" y="1131929"/>
                </a:lnTo>
                <a:lnTo>
                  <a:pt x="0" y="1131929"/>
                </a:lnTo>
                <a:lnTo>
                  <a:pt x="0" y="0"/>
                </a:lnTo>
                <a:close/>
              </a:path>
            </a:pathLst>
          </a:custGeom>
          <a:blipFill>
            <a:blip r:embed="rId82">
              <a:extLst>
                <a:ext uri="{96DAC541-7B7A-43D3-8B79-37D633B846F1}">
                  <asvg:svgBlip xmlns:asvg="http://schemas.microsoft.com/office/drawing/2016/SVG/main" r:embed="rId83"/>
                </a:ext>
              </a:extLst>
            </a:blip>
            <a:stretch>
              <a:fillRect l="0" t="0" r="0" b="0"/>
            </a:stretch>
          </a:blipFill>
        </p:spPr>
      </p:sp>
      <p:sp>
        <p:nvSpPr>
          <p:cNvPr name="Freeform 45" id="45"/>
          <p:cNvSpPr/>
          <p:nvPr/>
        </p:nvSpPr>
        <p:spPr>
          <a:xfrm flipH="false" flipV="false" rot="0">
            <a:off x="8107413" y="6860644"/>
            <a:ext cx="2063282" cy="877833"/>
          </a:xfrm>
          <a:custGeom>
            <a:avLst/>
            <a:gdLst/>
            <a:ahLst/>
            <a:cxnLst/>
            <a:rect r="r" b="b" t="t" l="l"/>
            <a:pathLst>
              <a:path h="877833" w="2063282">
                <a:moveTo>
                  <a:pt x="0" y="0"/>
                </a:moveTo>
                <a:lnTo>
                  <a:pt x="2063282" y="0"/>
                </a:lnTo>
                <a:lnTo>
                  <a:pt x="2063282" y="877833"/>
                </a:lnTo>
                <a:lnTo>
                  <a:pt x="0" y="877833"/>
                </a:lnTo>
                <a:lnTo>
                  <a:pt x="0" y="0"/>
                </a:lnTo>
                <a:close/>
              </a:path>
            </a:pathLst>
          </a:custGeom>
          <a:blipFill>
            <a:blip r:embed="rId84">
              <a:extLst>
                <a:ext uri="{96DAC541-7B7A-43D3-8B79-37D633B846F1}">
                  <asvg:svgBlip xmlns:asvg="http://schemas.microsoft.com/office/drawing/2016/SVG/main" r:embed="rId85"/>
                </a:ext>
              </a:extLst>
            </a:blip>
            <a:stretch>
              <a:fillRect l="0" t="0" r="0" b="0"/>
            </a:stretch>
          </a:blipFill>
        </p:spPr>
      </p:sp>
      <p:sp>
        <p:nvSpPr>
          <p:cNvPr name="Freeform 46" id="46"/>
          <p:cNvSpPr/>
          <p:nvPr/>
        </p:nvSpPr>
        <p:spPr>
          <a:xfrm flipH="false" flipV="false" rot="0">
            <a:off x="11192726" y="6723977"/>
            <a:ext cx="1582856" cy="1151168"/>
          </a:xfrm>
          <a:custGeom>
            <a:avLst/>
            <a:gdLst/>
            <a:ahLst/>
            <a:cxnLst/>
            <a:rect r="r" b="b" t="t" l="l"/>
            <a:pathLst>
              <a:path h="1151168" w="1582856">
                <a:moveTo>
                  <a:pt x="0" y="0"/>
                </a:moveTo>
                <a:lnTo>
                  <a:pt x="1582856" y="0"/>
                </a:lnTo>
                <a:lnTo>
                  <a:pt x="1582856" y="1151168"/>
                </a:lnTo>
                <a:lnTo>
                  <a:pt x="0" y="1151168"/>
                </a:lnTo>
                <a:lnTo>
                  <a:pt x="0" y="0"/>
                </a:lnTo>
                <a:close/>
              </a:path>
            </a:pathLst>
          </a:custGeom>
          <a:blipFill>
            <a:blip r:embed="rId86">
              <a:extLst>
                <a:ext uri="{96DAC541-7B7A-43D3-8B79-37D633B846F1}">
                  <asvg:svgBlip xmlns:asvg="http://schemas.microsoft.com/office/drawing/2016/SVG/main" r:embed="rId87"/>
                </a:ext>
              </a:extLst>
            </a:blip>
            <a:stretch>
              <a:fillRect l="0" t="0" r="0" b="0"/>
            </a:stretch>
          </a:blipFill>
        </p:spPr>
      </p:sp>
      <p:sp>
        <p:nvSpPr>
          <p:cNvPr name="Freeform 47" id="47"/>
          <p:cNvSpPr/>
          <p:nvPr/>
        </p:nvSpPr>
        <p:spPr>
          <a:xfrm flipH="false" flipV="false" rot="0">
            <a:off x="3222232" y="6681222"/>
            <a:ext cx="1236677" cy="1236677"/>
          </a:xfrm>
          <a:custGeom>
            <a:avLst/>
            <a:gdLst/>
            <a:ahLst/>
            <a:cxnLst/>
            <a:rect r="r" b="b" t="t" l="l"/>
            <a:pathLst>
              <a:path h="1236677" w="1236677">
                <a:moveTo>
                  <a:pt x="0" y="0"/>
                </a:moveTo>
                <a:lnTo>
                  <a:pt x="1236677" y="0"/>
                </a:lnTo>
                <a:lnTo>
                  <a:pt x="1236677" y="1236677"/>
                </a:lnTo>
                <a:lnTo>
                  <a:pt x="0" y="1236677"/>
                </a:lnTo>
                <a:lnTo>
                  <a:pt x="0" y="0"/>
                </a:lnTo>
                <a:close/>
              </a:path>
            </a:pathLst>
          </a:custGeom>
          <a:blipFill>
            <a:blip r:embed="rId88">
              <a:extLst>
                <a:ext uri="{96DAC541-7B7A-43D3-8B79-37D633B846F1}">
                  <asvg:svgBlip xmlns:asvg="http://schemas.microsoft.com/office/drawing/2016/SVG/main" r:embed="rId89"/>
                </a:ext>
              </a:extLst>
            </a:blip>
            <a:stretch>
              <a:fillRect l="0" t="0" r="0" b="0"/>
            </a:stretch>
          </a:blipFill>
        </p:spPr>
      </p:sp>
      <p:sp>
        <p:nvSpPr>
          <p:cNvPr name="Freeform 48" id="48"/>
          <p:cNvSpPr/>
          <p:nvPr/>
        </p:nvSpPr>
        <p:spPr>
          <a:xfrm flipH="false" flipV="false" rot="0">
            <a:off x="3102850" y="8317494"/>
            <a:ext cx="1559082" cy="1295455"/>
          </a:xfrm>
          <a:custGeom>
            <a:avLst/>
            <a:gdLst/>
            <a:ahLst/>
            <a:cxnLst/>
            <a:rect r="r" b="b" t="t" l="l"/>
            <a:pathLst>
              <a:path h="1295455" w="1559082">
                <a:moveTo>
                  <a:pt x="0" y="0"/>
                </a:moveTo>
                <a:lnTo>
                  <a:pt x="1559082" y="0"/>
                </a:lnTo>
                <a:lnTo>
                  <a:pt x="1559082" y="1295455"/>
                </a:lnTo>
                <a:lnTo>
                  <a:pt x="0" y="1295455"/>
                </a:lnTo>
                <a:lnTo>
                  <a:pt x="0" y="0"/>
                </a:lnTo>
                <a:close/>
              </a:path>
            </a:pathLst>
          </a:custGeom>
          <a:blipFill>
            <a:blip r:embed="rId90">
              <a:extLst>
                <a:ext uri="{96DAC541-7B7A-43D3-8B79-37D633B846F1}">
                  <asvg:svgBlip xmlns:asvg="http://schemas.microsoft.com/office/drawing/2016/SVG/main" r:embed="rId91"/>
                </a:ext>
              </a:extLst>
            </a:blip>
            <a:stretch>
              <a:fillRect l="0" t="0" r="0" b="0"/>
            </a:stretch>
          </a:blipFill>
        </p:spPr>
      </p:sp>
      <p:sp>
        <p:nvSpPr>
          <p:cNvPr name="Freeform 49" id="49"/>
          <p:cNvSpPr/>
          <p:nvPr/>
        </p:nvSpPr>
        <p:spPr>
          <a:xfrm flipH="false" flipV="false" rot="0">
            <a:off x="15974673" y="8314302"/>
            <a:ext cx="1566765" cy="1301839"/>
          </a:xfrm>
          <a:custGeom>
            <a:avLst/>
            <a:gdLst/>
            <a:ahLst/>
            <a:cxnLst/>
            <a:rect r="r" b="b" t="t" l="l"/>
            <a:pathLst>
              <a:path h="1301839" w="1566765">
                <a:moveTo>
                  <a:pt x="0" y="0"/>
                </a:moveTo>
                <a:lnTo>
                  <a:pt x="1566765" y="0"/>
                </a:lnTo>
                <a:lnTo>
                  <a:pt x="1566765" y="1301839"/>
                </a:lnTo>
                <a:lnTo>
                  <a:pt x="0" y="1301839"/>
                </a:lnTo>
                <a:lnTo>
                  <a:pt x="0" y="0"/>
                </a:lnTo>
                <a:close/>
              </a:path>
            </a:pathLst>
          </a:custGeom>
          <a:blipFill>
            <a:blip r:embed="rId90">
              <a:extLst>
                <a:ext uri="{96DAC541-7B7A-43D3-8B79-37D633B846F1}">
                  <asvg:svgBlip xmlns:asvg="http://schemas.microsoft.com/office/drawing/2016/SVG/main" r:embed="rId91"/>
                </a:ext>
              </a:extLst>
            </a:blip>
            <a:stretch>
              <a:fillRect l="0" t="0" r="0" b="0"/>
            </a:stretch>
          </a:blipFill>
        </p:spPr>
      </p:sp>
      <p:sp>
        <p:nvSpPr>
          <p:cNvPr name="Freeform 50" id="50"/>
          <p:cNvSpPr/>
          <p:nvPr/>
        </p:nvSpPr>
        <p:spPr>
          <a:xfrm flipH="false" flipV="false" rot="0">
            <a:off x="15974673" y="6869209"/>
            <a:ext cx="1483971" cy="860703"/>
          </a:xfrm>
          <a:custGeom>
            <a:avLst/>
            <a:gdLst/>
            <a:ahLst/>
            <a:cxnLst/>
            <a:rect r="r" b="b" t="t" l="l"/>
            <a:pathLst>
              <a:path h="860703" w="1483971">
                <a:moveTo>
                  <a:pt x="0" y="0"/>
                </a:moveTo>
                <a:lnTo>
                  <a:pt x="1483972" y="0"/>
                </a:lnTo>
                <a:lnTo>
                  <a:pt x="1483972" y="860703"/>
                </a:lnTo>
                <a:lnTo>
                  <a:pt x="0" y="860703"/>
                </a:lnTo>
                <a:lnTo>
                  <a:pt x="0" y="0"/>
                </a:lnTo>
                <a:close/>
              </a:path>
            </a:pathLst>
          </a:custGeom>
          <a:blipFill>
            <a:blip r:embed="rId92">
              <a:extLst>
                <a:ext uri="{96DAC541-7B7A-43D3-8B79-37D633B846F1}">
                  <asvg:svgBlip xmlns:asvg="http://schemas.microsoft.com/office/drawing/2016/SVG/main" r:embed="rId93"/>
                </a:ext>
              </a:extLst>
            </a:blip>
            <a:stretch>
              <a:fillRect l="0" t="0" r="0" b="0"/>
            </a:stretch>
          </a:blipFill>
        </p:spPr>
      </p:sp>
      <p:sp>
        <p:nvSpPr>
          <p:cNvPr name="Freeform 51" id="51"/>
          <p:cNvSpPr/>
          <p:nvPr/>
        </p:nvSpPr>
        <p:spPr>
          <a:xfrm flipH="false" flipV="false" rot="0">
            <a:off x="5744903" y="8199883"/>
            <a:ext cx="1505629" cy="1530677"/>
          </a:xfrm>
          <a:custGeom>
            <a:avLst/>
            <a:gdLst/>
            <a:ahLst/>
            <a:cxnLst/>
            <a:rect r="r" b="b" t="t" l="l"/>
            <a:pathLst>
              <a:path h="1530677" w="1505629">
                <a:moveTo>
                  <a:pt x="0" y="0"/>
                </a:moveTo>
                <a:lnTo>
                  <a:pt x="1505629" y="0"/>
                </a:lnTo>
                <a:lnTo>
                  <a:pt x="1505629" y="1530677"/>
                </a:lnTo>
                <a:lnTo>
                  <a:pt x="0" y="1530677"/>
                </a:lnTo>
                <a:lnTo>
                  <a:pt x="0" y="0"/>
                </a:lnTo>
                <a:close/>
              </a:path>
            </a:pathLst>
          </a:custGeom>
          <a:blipFill>
            <a:blip r:embed="rId94">
              <a:extLst>
                <a:ext uri="{96DAC541-7B7A-43D3-8B79-37D633B846F1}">
                  <asvg:svgBlip xmlns:asvg="http://schemas.microsoft.com/office/drawing/2016/SVG/main" r:embed="rId95"/>
                </a:ext>
              </a:extLst>
            </a:blip>
            <a:stretch>
              <a:fillRect l="0" t="0" r="0" b="0"/>
            </a:stretch>
          </a:blipFill>
        </p:spPr>
      </p:sp>
      <p:sp>
        <p:nvSpPr>
          <p:cNvPr name="Freeform 52" id="52"/>
          <p:cNvSpPr/>
          <p:nvPr/>
        </p:nvSpPr>
        <p:spPr>
          <a:xfrm flipH="false" flipV="false" rot="0">
            <a:off x="13788065" y="8413403"/>
            <a:ext cx="1103637" cy="1103637"/>
          </a:xfrm>
          <a:custGeom>
            <a:avLst/>
            <a:gdLst/>
            <a:ahLst/>
            <a:cxnLst/>
            <a:rect r="r" b="b" t="t" l="l"/>
            <a:pathLst>
              <a:path h="1103637" w="1103637">
                <a:moveTo>
                  <a:pt x="0" y="0"/>
                </a:moveTo>
                <a:lnTo>
                  <a:pt x="1103637" y="0"/>
                </a:lnTo>
                <a:lnTo>
                  <a:pt x="1103637" y="1103637"/>
                </a:lnTo>
                <a:lnTo>
                  <a:pt x="0" y="1103637"/>
                </a:lnTo>
                <a:lnTo>
                  <a:pt x="0" y="0"/>
                </a:lnTo>
                <a:close/>
              </a:path>
            </a:pathLst>
          </a:custGeom>
          <a:blipFill>
            <a:blip r:embed="rId96">
              <a:extLst>
                <a:ext uri="{96DAC541-7B7A-43D3-8B79-37D633B846F1}">
                  <asvg:svgBlip xmlns:asvg="http://schemas.microsoft.com/office/drawing/2016/SVG/main" r:embed="rId97"/>
                </a:ext>
              </a:extLst>
            </a:blip>
            <a:stretch>
              <a:fillRect l="0" t="0" r="0" b="0"/>
            </a:stretch>
          </a:blipFill>
        </p:spPr>
      </p:sp>
      <p:sp>
        <p:nvSpPr>
          <p:cNvPr name="Freeform 53" id="53"/>
          <p:cNvSpPr/>
          <p:nvPr/>
        </p:nvSpPr>
        <p:spPr>
          <a:xfrm flipH="false" flipV="false" rot="0">
            <a:off x="11376510" y="8450697"/>
            <a:ext cx="1328583" cy="1029048"/>
          </a:xfrm>
          <a:custGeom>
            <a:avLst/>
            <a:gdLst/>
            <a:ahLst/>
            <a:cxnLst/>
            <a:rect r="r" b="b" t="t" l="l"/>
            <a:pathLst>
              <a:path h="1029048" w="1328583">
                <a:moveTo>
                  <a:pt x="0" y="0"/>
                </a:moveTo>
                <a:lnTo>
                  <a:pt x="1328583" y="0"/>
                </a:lnTo>
                <a:lnTo>
                  <a:pt x="1328583" y="1029048"/>
                </a:lnTo>
                <a:lnTo>
                  <a:pt x="0" y="1029048"/>
                </a:lnTo>
                <a:lnTo>
                  <a:pt x="0" y="0"/>
                </a:lnTo>
                <a:close/>
              </a:path>
            </a:pathLst>
          </a:custGeom>
          <a:blipFill>
            <a:blip r:embed="rId98">
              <a:extLst>
                <a:ext uri="{96DAC541-7B7A-43D3-8B79-37D633B846F1}">
                  <asvg:svgBlip xmlns:asvg="http://schemas.microsoft.com/office/drawing/2016/SVG/main" r:embed="rId99"/>
                </a:ext>
              </a:extLst>
            </a:blip>
            <a:stretch>
              <a:fillRect l="0" t="0" r="0" b="0"/>
            </a:stretch>
          </a:blipFill>
        </p:spPr>
      </p:sp>
      <p:sp>
        <p:nvSpPr>
          <p:cNvPr name="Freeform 54" id="54"/>
          <p:cNvSpPr/>
          <p:nvPr/>
        </p:nvSpPr>
        <p:spPr>
          <a:xfrm flipH="false" flipV="false" rot="0">
            <a:off x="984353" y="8325290"/>
            <a:ext cx="1035525" cy="1279862"/>
          </a:xfrm>
          <a:custGeom>
            <a:avLst/>
            <a:gdLst/>
            <a:ahLst/>
            <a:cxnLst/>
            <a:rect r="r" b="b" t="t" l="l"/>
            <a:pathLst>
              <a:path h="1279862" w="1035525">
                <a:moveTo>
                  <a:pt x="0" y="0"/>
                </a:moveTo>
                <a:lnTo>
                  <a:pt x="1035525" y="0"/>
                </a:lnTo>
                <a:lnTo>
                  <a:pt x="1035525" y="1279862"/>
                </a:lnTo>
                <a:lnTo>
                  <a:pt x="0" y="1279862"/>
                </a:lnTo>
                <a:lnTo>
                  <a:pt x="0" y="0"/>
                </a:lnTo>
                <a:close/>
              </a:path>
            </a:pathLst>
          </a:custGeom>
          <a:blipFill>
            <a:blip r:embed="rId100">
              <a:extLst>
                <a:ext uri="{96DAC541-7B7A-43D3-8B79-37D633B846F1}">
                  <asvg:svgBlip xmlns:asvg="http://schemas.microsoft.com/office/drawing/2016/SVG/main" r:embed="rId101"/>
                </a:ext>
              </a:extLst>
            </a:blip>
            <a:stretch>
              <a:fillRect l="0" t="0" r="0" b="0"/>
            </a:stretch>
          </a:blipFill>
        </p:spPr>
      </p:sp>
      <p:sp>
        <p:nvSpPr>
          <p:cNvPr name="Freeform 55" id="55"/>
          <p:cNvSpPr/>
          <p:nvPr/>
        </p:nvSpPr>
        <p:spPr>
          <a:xfrm flipH="false" flipV="false" rot="0">
            <a:off x="8333503" y="8434230"/>
            <a:ext cx="1960035" cy="1061983"/>
          </a:xfrm>
          <a:custGeom>
            <a:avLst/>
            <a:gdLst/>
            <a:ahLst/>
            <a:cxnLst/>
            <a:rect r="r" b="b" t="t" l="l"/>
            <a:pathLst>
              <a:path h="1061983" w="1960035">
                <a:moveTo>
                  <a:pt x="0" y="0"/>
                </a:moveTo>
                <a:lnTo>
                  <a:pt x="1960036" y="0"/>
                </a:lnTo>
                <a:lnTo>
                  <a:pt x="1960036" y="1061983"/>
                </a:lnTo>
                <a:lnTo>
                  <a:pt x="0" y="1061983"/>
                </a:lnTo>
                <a:lnTo>
                  <a:pt x="0" y="0"/>
                </a:lnTo>
                <a:close/>
              </a:path>
            </a:pathLst>
          </a:custGeom>
          <a:blipFill>
            <a:blip r:embed="rId102">
              <a:extLst>
                <a:ext uri="{96DAC541-7B7A-43D3-8B79-37D633B846F1}">
                  <asvg:svgBlip xmlns:asvg="http://schemas.microsoft.com/office/drawing/2016/SVG/main" r:embed="rId103"/>
                </a:ext>
              </a:extLst>
            </a:blip>
            <a:stretch>
              <a:fillRect l="0" t="0" r="0" b="0"/>
            </a:stretch>
          </a:blipFill>
        </p:spPr>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8668722" y="798318"/>
            <a:ext cx="1424208" cy="972022"/>
          </a:xfrm>
          <a:custGeom>
            <a:avLst/>
            <a:gdLst/>
            <a:ahLst/>
            <a:cxnLst/>
            <a:rect r="r" b="b" t="t" l="l"/>
            <a:pathLst>
              <a:path h="972022" w="1424208">
                <a:moveTo>
                  <a:pt x="0" y="0"/>
                </a:moveTo>
                <a:lnTo>
                  <a:pt x="1424208" y="0"/>
                </a:lnTo>
                <a:lnTo>
                  <a:pt x="1424208" y="972022"/>
                </a:lnTo>
                <a:lnTo>
                  <a:pt x="0" y="97202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1107752" y="596576"/>
            <a:ext cx="1541354" cy="1375506"/>
          </a:xfrm>
          <a:custGeom>
            <a:avLst/>
            <a:gdLst/>
            <a:ahLst/>
            <a:cxnLst/>
            <a:rect r="r" b="b" t="t" l="l"/>
            <a:pathLst>
              <a:path h="1375506" w="1541354">
                <a:moveTo>
                  <a:pt x="0" y="0"/>
                </a:moveTo>
                <a:lnTo>
                  <a:pt x="1541354" y="0"/>
                </a:lnTo>
                <a:lnTo>
                  <a:pt x="1541354" y="1375506"/>
                </a:lnTo>
                <a:lnTo>
                  <a:pt x="0" y="137550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2434923" y="8200365"/>
            <a:ext cx="1568888" cy="1124666"/>
          </a:xfrm>
          <a:custGeom>
            <a:avLst/>
            <a:gdLst/>
            <a:ahLst/>
            <a:cxnLst/>
            <a:rect r="r" b="b" t="t" l="l"/>
            <a:pathLst>
              <a:path h="1124666" w="1568888">
                <a:moveTo>
                  <a:pt x="0" y="0"/>
                </a:moveTo>
                <a:lnTo>
                  <a:pt x="1568888" y="0"/>
                </a:lnTo>
                <a:lnTo>
                  <a:pt x="1568888" y="1124666"/>
                </a:lnTo>
                <a:lnTo>
                  <a:pt x="0" y="112466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8900553" y="7773979"/>
            <a:ext cx="775907" cy="1977439"/>
          </a:xfrm>
          <a:custGeom>
            <a:avLst/>
            <a:gdLst/>
            <a:ahLst/>
            <a:cxnLst/>
            <a:rect r="r" b="b" t="t" l="l"/>
            <a:pathLst>
              <a:path h="1977439" w="775907">
                <a:moveTo>
                  <a:pt x="0" y="0"/>
                </a:moveTo>
                <a:lnTo>
                  <a:pt x="775907" y="0"/>
                </a:lnTo>
                <a:lnTo>
                  <a:pt x="775907" y="1977439"/>
                </a:lnTo>
                <a:lnTo>
                  <a:pt x="0" y="19774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10537383" y="7892658"/>
            <a:ext cx="1036618" cy="1740081"/>
          </a:xfrm>
          <a:custGeom>
            <a:avLst/>
            <a:gdLst/>
            <a:ahLst/>
            <a:cxnLst/>
            <a:rect r="r" b="b" t="t" l="l"/>
            <a:pathLst>
              <a:path h="1740081" w="1036618">
                <a:moveTo>
                  <a:pt x="0" y="0"/>
                </a:moveTo>
                <a:lnTo>
                  <a:pt x="1036618" y="0"/>
                </a:lnTo>
                <a:lnTo>
                  <a:pt x="1036618" y="1740081"/>
                </a:lnTo>
                <a:lnTo>
                  <a:pt x="0" y="17400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14864734" y="7849917"/>
            <a:ext cx="656176" cy="1825563"/>
          </a:xfrm>
          <a:custGeom>
            <a:avLst/>
            <a:gdLst/>
            <a:ahLst/>
            <a:cxnLst/>
            <a:rect r="r" b="b" t="t" l="l"/>
            <a:pathLst>
              <a:path h="1825563" w="656176">
                <a:moveTo>
                  <a:pt x="0" y="0"/>
                </a:moveTo>
                <a:lnTo>
                  <a:pt x="656176" y="0"/>
                </a:lnTo>
                <a:lnTo>
                  <a:pt x="656176" y="1825563"/>
                </a:lnTo>
                <a:lnTo>
                  <a:pt x="0" y="182556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16381832" y="8001312"/>
            <a:ext cx="907161" cy="1522772"/>
          </a:xfrm>
          <a:custGeom>
            <a:avLst/>
            <a:gdLst/>
            <a:ahLst/>
            <a:cxnLst/>
            <a:rect r="r" b="b" t="t" l="l"/>
            <a:pathLst>
              <a:path h="1522772" w="907161">
                <a:moveTo>
                  <a:pt x="0" y="0"/>
                </a:moveTo>
                <a:lnTo>
                  <a:pt x="907161" y="0"/>
                </a:lnTo>
                <a:lnTo>
                  <a:pt x="907161" y="1522772"/>
                </a:lnTo>
                <a:lnTo>
                  <a:pt x="0" y="152277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8554407" y="2240915"/>
            <a:ext cx="844603" cy="1706234"/>
          </a:xfrm>
          <a:custGeom>
            <a:avLst/>
            <a:gdLst/>
            <a:ahLst/>
            <a:cxnLst/>
            <a:rect r="r" b="b" t="t" l="l"/>
            <a:pathLst>
              <a:path h="1706234" w="844603">
                <a:moveTo>
                  <a:pt x="0" y="0"/>
                </a:moveTo>
                <a:lnTo>
                  <a:pt x="844603" y="0"/>
                </a:lnTo>
                <a:lnTo>
                  <a:pt x="844603" y="1706234"/>
                </a:lnTo>
                <a:lnTo>
                  <a:pt x="0" y="170623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16341300" y="6194924"/>
            <a:ext cx="947693" cy="1140550"/>
          </a:xfrm>
          <a:custGeom>
            <a:avLst/>
            <a:gdLst/>
            <a:ahLst/>
            <a:cxnLst/>
            <a:rect r="r" b="b" t="t" l="l"/>
            <a:pathLst>
              <a:path h="1140550" w="947693">
                <a:moveTo>
                  <a:pt x="0" y="0"/>
                </a:moveTo>
                <a:lnTo>
                  <a:pt x="947693" y="0"/>
                </a:lnTo>
                <a:lnTo>
                  <a:pt x="947693" y="1140549"/>
                </a:lnTo>
                <a:lnTo>
                  <a:pt x="0" y="1140549"/>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867158" y="2585266"/>
            <a:ext cx="1421835" cy="1017531"/>
          </a:xfrm>
          <a:custGeom>
            <a:avLst/>
            <a:gdLst/>
            <a:ahLst/>
            <a:cxnLst/>
            <a:rect r="r" b="b" t="t" l="l"/>
            <a:pathLst>
              <a:path h="1017531" w="1421835">
                <a:moveTo>
                  <a:pt x="0" y="0"/>
                </a:moveTo>
                <a:lnTo>
                  <a:pt x="1421835" y="0"/>
                </a:lnTo>
                <a:lnTo>
                  <a:pt x="1421835" y="1017531"/>
                </a:lnTo>
                <a:lnTo>
                  <a:pt x="0" y="1017531"/>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5" id="15"/>
          <p:cNvSpPr/>
          <p:nvPr/>
        </p:nvSpPr>
        <p:spPr>
          <a:xfrm flipH="false" flipV="false" rot="0">
            <a:off x="12976426" y="6100207"/>
            <a:ext cx="884882" cy="1329983"/>
          </a:xfrm>
          <a:custGeom>
            <a:avLst/>
            <a:gdLst/>
            <a:ahLst/>
            <a:cxnLst/>
            <a:rect r="r" b="b" t="t" l="l"/>
            <a:pathLst>
              <a:path h="1329983" w="884882">
                <a:moveTo>
                  <a:pt x="0" y="0"/>
                </a:moveTo>
                <a:lnTo>
                  <a:pt x="884882" y="0"/>
                </a:lnTo>
                <a:lnTo>
                  <a:pt x="884882" y="1329983"/>
                </a:lnTo>
                <a:lnTo>
                  <a:pt x="0" y="1329983"/>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6" id="16"/>
          <p:cNvSpPr/>
          <p:nvPr/>
        </p:nvSpPr>
        <p:spPr>
          <a:xfrm flipH="true" flipV="false" rot="0">
            <a:off x="13663928" y="606060"/>
            <a:ext cx="1512223" cy="1356537"/>
          </a:xfrm>
          <a:custGeom>
            <a:avLst/>
            <a:gdLst/>
            <a:ahLst/>
            <a:cxnLst/>
            <a:rect r="r" b="b" t="t" l="l"/>
            <a:pathLst>
              <a:path h="1356537" w="1512223">
                <a:moveTo>
                  <a:pt x="1512222" y="0"/>
                </a:moveTo>
                <a:lnTo>
                  <a:pt x="0" y="0"/>
                </a:lnTo>
                <a:lnTo>
                  <a:pt x="0" y="1356537"/>
                </a:lnTo>
                <a:lnTo>
                  <a:pt x="1512222" y="1356537"/>
                </a:lnTo>
                <a:lnTo>
                  <a:pt x="1512222"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7" id="17"/>
          <p:cNvSpPr/>
          <p:nvPr/>
        </p:nvSpPr>
        <p:spPr>
          <a:xfrm flipH="false" flipV="false" rot="0">
            <a:off x="3524093" y="2400575"/>
            <a:ext cx="1235190" cy="1386913"/>
          </a:xfrm>
          <a:custGeom>
            <a:avLst/>
            <a:gdLst/>
            <a:ahLst/>
            <a:cxnLst/>
            <a:rect r="r" b="b" t="t" l="l"/>
            <a:pathLst>
              <a:path h="1386913" w="1235190">
                <a:moveTo>
                  <a:pt x="0" y="0"/>
                </a:moveTo>
                <a:lnTo>
                  <a:pt x="1235190" y="0"/>
                </a:lnTo>
                <a:lnTo>
                  <a:pt x="1235190" y="1386913"/>
                </a:lnTo>
                <a:lnTo>
                  <a:pt x="0" y="1386913"/>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8" id="18"/>
          <p:cNvSpPr/>
          <p:nvPr/>
        </p:nvSpPr>
        <p:spPr>
          <a:xfrm flipH="false" flipV="false" rot="0">
            <a:off x="845003" y="487311"/>
            <a:ext cx="1078695" cy="1594036"/>
          </a:xfrm>
          <a:custGeom>
            <a:avLst/>
            <a:gdLst/>
            <a:ahLst/>
            <a:cxnLst/>
            <a:rect r="r" b="b" t="t" l="l"/>
            <a:pathLst>
              <a:path h="1594036" w="1078695">
                <a:moveTo>
                  <a:pt x="0" y="0"/>
                </a:moveTo>
                <a:lnTo>
                  <a:pt x="1078695" y="0"/>
                </a:lnTo>
                <a:lnTo>
                  <a:pt x="1078695" y="1594036"/>
                </a:lnTo>
                <a:lnTo>
                  <a:pt x="0" y="1594036"/>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9" id="19"/>
          <p:cNvSpPr/>
          <p:nvPr/>
        </p:nvSpPr>
        <p:spPr>
          <a:xfrm flipH="true" flipV="false" rot="0">
            <a:off x="10659703" y="2322775"/>
            <a:ext cx="1369976" cy="1542514"/>
          </a:xfrm>
          <a:custGeom>
            <a:avLst/>
            <a:gdLst/>
            <a:ahLst/>
            <a:cxnLst/>
            <a:rect r="r" b="b" t="t" l="l"/>
            <a:pathLst>
              <a:path h="1542514" w="1369976">
                <a:moveTo>
                  <a:pt x="1369976" y="0"/>
                </a:moveTo>
                <a:lnTo>
                  <a:pt x="0" y="0"/>
                </a:lnTo>
                <a:lnTo>
                  <a:pt x="0" y="1542514"/>
                </a:lnTo>
                <a:lnTo>
                  <a:pt x="1369976" y="1542514"/>
                </a:lnTo>
                <a:lnTo>
                  <a:pt x="1369976"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0" id="20"/>
          <p:cNvSpPr/>
          <p:nvPr/>
        </p:nvSpPr>
        <p:spPr>
          <a:xfrm flipH="false" flipV="false" rot="0">
            <a:off x="13290372" y="2503544"/>
            <a:ext cx="1316094" cy="1180975"/>
          </a:xfrm>
          <a:custGeom>
            <a:avLst/>
            <a:gdLst/>
            <a:ahLst/>
            <a:cxnLst/>
            <a:rect r="r" b="b" t="t" l="l"/>
            <a:pathLst>
              <a:path h="1180975" w="1316094">
                <a:moveTo>
                  <a:pt x="0" y="0"/>
                </a:moveTo>
                <a:lnTo>
                  <a:pt x="1316093" y="0"/>
                </a:lnTo>
                <a:lnTo>
                  <a:pt x="1316093" y="1180975"/>
                </a:lnTo>
                <a:lnTo>
                  <a:pt x="0" y="1180975"/>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1" id="21"/>
          <p:cNvSpPr/>
          <p:nvPr/>
        </p:nvSpPr>
        <p:spPr>
          <a:xfrm flipH="false" flipV="false" rot="0">
            <a:off x="755741" y="2589624"/>
            <a:ext cx="1507659" cy="1008816"/>
          </a:xfrm>
          <a:custGeom>
            <a:avLst/>
            <a:gdLst/>
            <a:ahLst/>
            <a:cxnLst/>
            <a:rect r="r" b="b" t="t" l="l"/>
            <a:pathLst>
              <a:path h="1008816" w="1507659">
                <a:moveTo>
                  <a:pt x="0" y="0"/>
                </a:moveTo>
                <a:lnTo>
                  <a:pt x="1507659" y="0"/>
                </a:lnTo>
                <a:lnTo>
                  <a:pt x="1507659" y="1008816"/>
                </a:lnTo>
                <a:lnTo>
                  <a:pt x="0" y="1008816"/>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2" id="22"/>
          <p:cNvSpPr/>
          <p:nvPr/>
        </p:nvSpPr>
        <p:spPr>
          <a:xfrm flipH="false" flipV="false" rot="0">
            <a:off x="6019977" y="2467333"/>
            <a:ext cx="1341578" cy="1320155"/>
          </a:xfrm>
          <a:custGeom>
            <a:avLst/>
            <a:gdLst/>
            <a:ahLst/>
            <a:cxnLst/>
            <a:rect r="r" b="b" t="t" l="l"/>
            <a:pathLst>
              <a:path h="1320155" w="1341578">
                <a:moveTo>
                  <a:pt x="0" y="0"/>
                </a:moveTo>
                <a:lnTo>
                  <a:pt x="1341577" y="0"/>
                </a:lnTo>
                <a:lnTo>
                  <a:pt x="1341577" y="1320155"/>
                </a:lnTo>
                <a:lnTo>
                  <a:pt x="0" y="1320155"/>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3" id="23"/>
          <p:cNvSpPr/>
          <p:nvPr/>
        </p:nvSpPr>
        <p:spPr>
          <a:xfrm flipH="false" flipV="false" rot="0">
            <a:off x="7726291" y="4303929"/>
            <a:ext cx="859708" cy="1232557"/>
          </a:xfrm>
          <a:custGeom>
            <a:avLst/>
            <a:gdLst/>
            <a:ahLst/>
            <a:cxnLst/>
            <a:rect r="r" b="b" t="t" l="l"/>
            <a:pathLst>
              <a:path h="1232557" w="859708">
                <a:moveTo>
                  <a:pt x="0" y="0"/>
                </a:moveTo>
                <a:lnTo>
                  <a:pt x="859708" y="0"/>
                </a:lnTo>
                <a:lnTo>
                  <a:pt x="859708" y="1232556"/>
                </a:lnTo>
                <a:lnTo>
                  <a:pt x="0" y="1232556"/>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4" id="24"/>
          <p:cNvSpPr/>
          <p:nvPr/>
        </p:nvSpPr>
        <p:spPr>
          <a:xfrm flipH="true" flipV="false" rot="0">
            <a:off x="14831705" y="6008430"/>
            <a:ext cx="539198" cy="1513537"/>
          </a:xfrm>
          <a:custGeom>
            <a:avLst/>
            <a:gdLst/>
            <a:ahLst/>
            <a:cxnLst/>
            <a:rect r="r" b="b" t="t" l="l"/>
            <a:pathLst>
              <a:path h="1513537" w="539198">
                <a:moveTo>
                  <a:pt x="539198" y="0"/>
                </a:moveTo>
                <a:lnTo>
                  <a:pt x="0" y="0"/>
                </a:lnTo>
                <a:lnTo>
                  <a:pt x="0" y="1513537"/>
                </a:lnTo>
                <a:lnTo>
                  <a:pt x="539198" y="1513537"/>
                </a:lnTo>
                <a:lnTo>
                  <a:pt x="539198"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5" id="25"/>
          <p:cNvSpPr/>
          <p:nvPr/>
        </p:nvSpPr>
        <p:spPr>
          <a:xfrm flipH="false" flipV="false" rot="0">
            <a:off x="754319" y="6501169"/>
            <a:ext cx="3122935" cy="528060"/>
          </a:xfrm>
          <a:custGeom>
            <a:avLst/>
            <a:gdLst/>
            <a:ahLst/>
            <a:cxnLst/>
            <a:rect r="r" b="b" t="t" l="l"/>
            <a:pathLst>
              <a:path h="528060" w="3122935">
                <a:moveTo>
                  <a:pt x="0" y="0"/>
                </a:moveTo>
                <a:lnTo>
                  <a:pt x="3122935" y="0"/>
                </a:lnTo>
                <a:lnTo>
                  <a:pt x="3122935" y="528059"/>
                </a:lnTo>
                <a:lnTo>
                  <a:pt x="0" y="528059"/>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6" id="26"/>
          <p:cNvSpPr/>
          <p:nvPr/>
        </p:nvSpPr>
        <p:spPr>
          <a:xfrm flipH="true" flipV="false" rot="0">
            <a:off x="2938520" y="582530"/>
            <a:ext cx="1979432" cy="1403597"/>
          </a:xfrm>
          <a:custGeom>
            <a:avLst/>
            <a:gdLst/>
            <a:ahLst/>
            <a:cxnLst/>
            <a:rect r="r" b="b" t="t" l="l"/>
            <a:pathLst>
              <a:path h="1403597" w="1979432">
                <a:moveTo>
                  <a:pt x="1979432" y="0"/>
                </a:moveTo>
                <a:lnTo>
                  <a:pt x="0" y="0"/>
                </a:lnTo>
                <a:lnTo>
                  <a:pt x="0" y="1403597"/>
                </a:lnTo>
                <a:lnTo>
                  <a:pt x="1979432" y="1403597"/>
                </a:lnTo>
                <a:lnTo>
                  <a:pt x="1979432"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7" id="27"/>
          <p:cNvSpPr/>
          <p:nvPr/>
        </p:nvSpPr>
        <p:spPr>
          <a:xfrm flipH="false" flipV="false" rot="-308531">
            <a:off x="5638718" y="4292439"/>
            <a:ext cx="1071300" cy="1255536"/>
          </a:xfrm>
          <a:custGeom>
            <a:avLst/>
            <a:gdLst/>
            <a:ahLst/>
            <a:cxnLst/>
            <a:rect r="r" b="b" t="t" l="l"/>
            <a:pathLst>
              <a:path h="1255536" w="1071300">
                <a:moveTo>
                  <a:pt x="0" y="0"/>
                </a:moveTo>
                <a:lnTo>
                  <a:pt x="1071300" y="0"/>
                </a:lnTo>
                <a:lnTo>
                  <a:pt x="1071300" y="1255536"/>
                </a:lnTo>
                <a:lnTo>
                  <a:pt x="0" y="1255536"/>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28" id="28"/>
          <p:cNvSpPr/>
          <p:nvPr/>
        </p:nvSpPr>
        <p:spPr>
          <a:xfrm flipH="true" flipV="false" rot="0">
            <a:off x="9548162" y="4477572"/>
            <a:ext cx="1058619" cy="885270"/>
          </a:xfrm>
          <a:custGeom>
            <a:avLst/>
            <a:gdLst/>
            <a:ahLst/>
            <a:cxnLst/>
            <a:rect r="r" b="b" t="t" l="l"/>
            <a:pathLst>
              <a:path h="885270" w="1058619">
                <a:moveTo>
                  <a:pt x="1058619" y="0"/>
                </a:moveTo>
                <a:lnTo>
                  <a:pt x="0" y="0"/>
                </a:lnTo>
                <a:lnTo>
                  <a:pt x="0" y="885270"/>
                </a:lnTo>
                <a:lnTo>
                  <a:pt x="1058619" y="885270"/>
                </a:lnTo>
                <a:lnTo>
                  <a:pt x="1058619"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29" id="29"/>
          <p:cNvSpPr/>
          <p:nvPr/>
        </p:nvSpPr>
        <p:spPr>
          <a:xfrm flipH="false" flipV="false" rot="0">
            <a:off x="11568944" y="4299301"/>
            <a:ext cx="1507553" cy="1241811"/>
          </a:xfrm>
          <a:custGeom>
            <a:avLst/>
            <a:gdLst/>
            <a:ahLst/>
            <a:cxnLst/>
            <a:rect r="r" b="b" t="t" l="l"/>
            <a:pathLst>
              <a:path h="1241811" w="1507553">
                <a:moveTo>
                  <a:pt x="0" y="0"/>
                </a:moveTo>
                <a:lnTo>
                  <a:pt x="1507553" y="0"/>
                </a:lnTo>
                <a:lnTo>
                  <a:pt x="1507553" y="1241812"/>
                </a:lnTo>
                <a:lnTo>
                  <a:pt x="0" y="1241812"/>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30" id="30"/>
          <p:cNvSpPr/>
          <p:nvPr/>
        </p:nvSpPr>
        <p:spPr>
          <a:xfrm flipH="false" flipV="false" rot="0">
            <a:off x="16136831" y="4241559"/>
            <a:ext cx="1111611" cy="1357296"/>
          </a:xfrm>
          <a:custGeom>
            <a:avLst/>
            <a:gdLst/>
            <a:ahLst/>
            <a:cxnLst/>
            <a:rect r="r" b="b" t="t" l="l"/>
            <a:pathLst>
              <a:path h="1357296" w="1111611">
                <a:moveTo>
                  <a:pt x="0" y="0"/>
                </a:moveTo>
                <a:lnTo>
                  <a:pt x="1111611" y="0"/>
                </a:lnTo>
                <a:lnTo>
                  <a:pt x="1111611" y="1357296"/>
                </a:lnTo>
                <a:lnTo>
                  <a:pt x="0" y="1357296"/>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1" id="31"/>
          <p:cNvSpPr/>
          <p:nvPr/>
        </p:nvSpPr>
        <p:spPr>
          <a:xfrm flipH="false" flipV="false" rot="-148402">
            <a:off x="5930914" y="8001106"/>
            <a:ext cx="2076817" cy="1523185"/>
          </a:xfrm>
          <a:custGeom>
            <a:avLst/>
            <a:gdLst/>
            <a:ahLst/>
            <a:cxnLst/>
            <a:rect r="r" b="b" t="t" l="l"/>
            <a:pathLst>
              <a:path h="1523185" w="2076817">
                <a:moveTo>
                  <a:pt x="0" y="0"/>
                </a:moveTo>
                <a:lnTo>
                  <a:pt x="2076817" y="0"/>
                </a:lnTo>
                <a:lnTo>
                  <a:pt x="2076817" y="1523184"/>
                </a:lnTo>
                <a:lnTo>
                  <a:pt x="0" y="1523184"/>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2" id="32"/>
          <p:cNvSpPr/>
          <p:nvPr/>
        </p:nvSpPr>
        <p:spPr>
          <a:xfrm flipH="false" flipV="false" rot="0">
            <a:off x="16190972" y="658316"/>
            <a:ext cx="1252025" cy="1252025"/>
          </a:xfrm>
          <a:custGeom>
            <a:avLst/>
            <a:gdLst/>
            <a:ahLst/>
            <a:cxnLst/>
            <a:rect r="r" b="b" t="t" l="l"/>
            <a:pathLst>
              <a:path h="1252025" w="1252025">
                <a:moveTo>
                  <a:pt x="0" y="0"/>
                </a:moveTo>
                <a:lnTo>
                  <a:pt x="1252025" y="0"/>
                </a:lnTo>
                <a:lnTo>
                  <a:pt x="1252025" y="1252025"/>
                </a:lnTo>
                <a:lnTo>
                  <a:pt x="0" y="1252025"/>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3" id="33"/>
          <p:cNvSpPr/>
          <p:nvPr/>
        </p:nvSpPr>
        <p:spPr>
          <a:xfrm flipH="false" flipV="false" rot="0">
            <a:off x="5932774" y="489481"/>
            <a:ext cx="1721126" cy="1589695"/>
          </a:xfrm>
          <a:custGeom>
            <a:avLst/>
            <a:gdLst/>
            <a:ahLst/>
            <a:cxnLst/>
            <a:rect r="r" b="b" t="t" l="l"/>
            <a:pathLst>
              <a:path h="1589695" w="1721126">
                <a:moveTo>
                  <a:pt x="0" y="0"/>
                </a:moveTo>
                <a:lnTo>
                  <a:pt x="1721126" y="0"/>
                </a:lnTo>
                <a:lnTo>
                  <a:pt x="1721126" y="1589695"/>
                </a:lnTo>
                <a:lnTo>
                  <a:pt x="0" y="1589695"/>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4" id="34"/>
          <p:cNvSpPr/>
          <p:nvPr/>
        </p:nvSpPr>
        <p:spPr>
          <a:xfrm flipH="false" flipV="false" rot="0">
            <a:off x="902513" y="4423540"/>
            <a:ext cx="1021185" cy="993334"/>
          </a:xfrm>
          <a:custGeom>
            <a:avLst/>
            <a:gdLst/>
            <a:ahLst/>
            <a:cxnLst/>
            <a:rect r="r" b="b" t="t" l="l"/>
            <a:pathLst>
              <a:path h="993334" w="1021185">
                <a:moveTo>
                  <a:pt x="0" y="0"/>
                </a:moveTo>
                <a:lnTo>
                  <a:pt x="1021185" y="0"/>
                </a:lnTo>
                <a:lnTo>
                  <a:pt x="1021185" y="993334"/>
                </a:lnTo>
                <a:lnTo>
                  <a:pt x="0" y="993334"/>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5" id="35"/>
          <p:cNvSpPr/>
          <p:nvPr/>
        </p:nvSpPr>
        <p:spPr>
          <a:xfrm flipH="false" flipV="false" rot="0">
            <a:off x="14038660" y="4268570"/>
            <a:ext cx="1136009" cy="1303274"/>
          </a:xfrm>
          <a:custGeom>
            <a:avLst/>
            <a:gdLst/>
            <a:ahLst/>
            <a:cxnLst/>
            <a:rect r="r" b="b" t="t" l="l"/>
            <a:pathLst>
              <a:path h="1303274" w="1136009">
                <a:moveTo>
                  <a:pt x="0" y="0"/>
                </a:moveTo>
                <a:lnTo>
                  <a:pt x="1136008" y="0"/>
                </a:lnTo>
                <a:lnTo>
                  <a:pt x="1136008" y="1303274"/>
                </a:lnTo>
                <a:lnTo>
                  <a:pt x="0" y="1303274"/>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6" id="36"/>
          <p:cNvSpPr/>
          <p:nvPr/>
        </p:nvSpPr>
        <p:spPr>
          <a:xfrm flipH="false" flipV="false" rot="0">
            <a:off x="11517911" y="6314755"/>
            <a:ext cx="488117" cy="900888"/>
          </a:xfrm>
          <a:custGeom>
            <a:avLst/>
            <a:gdLst/>
            <a:ahLst/>
            <a:cxnLst/>
            <a:rect r="r" b="b" t="t" l="l"/>
            <a:pathLst>
              <a:path h="900888" w="488117">
                <a:moveTo>
                  <a:pt x="0" y="0"/>
                </a:moveTo>
                <a:lnTo>
                  <a:pt x="488118" y="0"/>
                </a:lnTo>
                <a:lnTo>
                  <a:pt x="488118" y="900887"/>
                </a:lnTo>
                <a:lnTo>
                  <a:pt x="0" y="900887"/>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37" id="37"/>
          <p:cNvSpPr/>
          <p:nvPr/>
        </p:nvSpPr>
        <p:spPr>
          <a:xfrm flipH="false" flipV="false" rot="0">
            <a:off x="845003" y="8371521"/>
            <a:ext cx="692384" cy="782355"/>
          </a:xfrm>
          <a:custGeom>
            <a:avLst/>
            <a:gdLst/>
            <a:ahLst/>
            <a:cxnLst/>
            <a:rect r="r" b="b" t="t" l="l"/>
            <a:pathLst>
              <a:path h="782355" w="692384">
                <a:moveTo>
                  <a:pt x="0" y="0"/>
                </a:moveTo>
                <a:lnTo>
                  <a:pt x="692385" y="0"/>
                </a:lnTo>
                <a:lnTo>
                  <a:pt x="692385" y="782355"/>
                </a:lnTo>
                <a:lnTo>
                  <a:pt x="0" y="782355"/>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38" id="38"/>
          <p:cNvSpPr/>
          <p:nvPr/>
        </p:nvSpPr>
        <p:spPr>
          <a:xfrm flipH="false" flipV="false" rot="0">
            <a:off x="2885861" y="4634433"/>
            <a:ext cx="1736585" cy="571549"/>
          </a:xfrm>
          <a:custGeom>
            <a:avLst/>
            <a:gdLst/>
            <a:ahLst/>
            <a:cxnLst/>
            <a:rect r="r" b="b" t="t" l="l"/>
            <a:pathLst>
              <a:path h="571549" w="1736585">
                <a:moveTo>
                  <a:pt x="0" y="0"/>
                </a:moveTo>
                <a:lnTo>
                  <a:pt x="1736585" y="0"/>
                </a:lnTo>
                <a:lnTo>
                  <a:pt x="1736585" y="571548"/>
                </a:lnTo>
                <a:lnTo>
                  <a:pt x="0" y="571548"/>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39" id="39"/>
          <p:cNvSpPr/>
          <p:nvPr/>
        </p:nvSpPr>
        <p:spPr>
          <a:xfrm flipH="false" flipV="false" rot="-5400000">
            <a:off x="9576794" y="6128275"/>
            <a:ext cx="667592" cy="1273848"/>
          </a:xfrm>
          <a:custGeom>
            <a:avLst/>
            <a:gdLst/>
            <a:ahLst/>
            <a:cxnLst/>
            <a:rect r="r" b="b" t="t" l="l"/>
            <a:pathLst>
              <a:path h="1273848" w="667592">
                <a:moveTo>
                  <a:pt x="0" y="0"/>
                </a:moveTo>
                <a:lnTo>
                  <a:pt x="667592" y="0"/>
                </a:lnTo>
                <a:lnTo>
                  <a:pt x="667592" y="1273848"/>
                </a:lnTo>
                <a:lnTo>
                  <a:pt x="0" y="1273848"/>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40" id="40"/>
          <p:cNvSpPr/>
          <p:nvPr/>
        </p:nvSpPr>
        <p:spPr>
          <a:xfrm flipH="false" flipV="false" rot="0">
            <a:off x="2398310" y="8343678"/>
            <a:ext cx="963265" cy="838041"/>
          </a:xfrm>
          <a:custGeom>
            <a:avLst/>
            <a:gdLst/>
            <a:ahLst/>
            <a:cxnLst/>
            <a:rect r="r" b="b" t="t" l="l"/>
            <a:pathLst>
              <a:path h="838041" w="963265">
                <a:moveTo>
                  <a:pt x="0" y="0"/>
                </a:moveTo>
                <a:lnTo>
                  <a:pt x="963265" y="0"/>
                </a:lnTo>
                <a:lnTo>
                  <a:pt x="963265" y="838041"/>
                </a:lnTo>
                <a:lnTo>
                  <a:pt x="0" y="838041"/>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41" id="41"/>
          <p:cNvSpPr/>
          <p:nvPr/>
        </p:nvSpPr>
        <p:spPr>
          <a:xfrm flipH="false" flipV="false" rot="0">
            <a:off x="4222498" y="8301910"/>
            <a:ext cx="815595" cy="921576"/>
          </a:xfrm>
          <a:custGeom>
            <a:avLst/>
            <a:gdLst/>
            <a:ahLst/>
            <a:cxnLst/>
            <a:rect r="r" b="b" t="t" l="l"/>
            <a:pathLst>
              <a:path h="921576" w="815595">
                <a:moveTo>
                  <a:pt x="0" y="0"/>
                </a:moveTo>
                <a:lnTo>
                  <a:pt x="815595" y="0"/>
                </a:lnTo>
                <a:lnTo>
                  <a:pt x="815595" y="921576"/>
                </a:lnTo>
                <a:lnTo>
                  <a:pt x="0" y="921576"/>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42" id="42"/>
          <p:cNvSpPr/>
          <p:nvPr/>
        </p:nvSpPr>
        <p:spPr>
          <a:xfrm flipH="false" flipV="false" rot="0">
            <a:off x="4847651" y="6517022"/>
            <a:ext cx="3455618" cy="496352"/>
          </a:xfrm>
          <a:custGeom>
            <a:avLst/>
            <a:gdLst/>
            <a:ahLst/>
            <a:cxnLst/>
            <a:rect r="r" b="b" t="t" l="l"/>
            <a:pathLst>
              <a:path h="496352" w="3455618">
                <a:moveTo>
                  <a:pt x="0" y="0"/>
                </a:moveTo>
                <a:lnTo>
                  <a:pt x="3455618" y="0"/>
                </a:lnTo>
                <a:lnTo>
                  <a:pt x="3455618" y="496353"/>
                </a:lnTo>
                <a:lnTo>
                  <a:pt x="0" y="496353"/>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539330" y="220115"/>
            <a:ext cx="9396928" cy="9465770"/>
          </a:xfrm>
          <a:custGeom>
            <a:avLst/>
            <a:gdLst/>
            <a:ahLst/>
            <a:cxnLst/>
            <a:rect r="r" b="b" t="t" l="l"/>
            <a:pathLst>
              <a:path h="9465770" w="9396928">
                <a:moveTo>
                  <a:pt x="0" y="0"/>
                </a:moveTo>
                <a:lnTo>
                  <a:pt x="9396928" y="0"/>
                </a:lnTo>
                <a:lnTo>
                  <a:pt x="9396928" y="9465770"/>
                </a:lnTo>
                <a:lnTo>
                  <a:pt x="0" y="94657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823047" y="4671832"/>
            <a:ext cx="3675942" cy="918986"/>
          </a:xfrm>
          <a:custGeom>
            <a:avLst/>
            <a:gdLst/>
            <a:ahLst/>
            <a:cxnLst/>
            <a:rect r="r" b="b" t="t" l="l"/>
            <a:pathLst>
              <a:path h="918986" w="3675942">
                <a:moveTo>
                  <a:pt x="0" y="0"/>
                </a:moveTo>
                <a:lnTo>
                  <a:pt x="3675943" y="0"/>
                </a:lnTo>
                <a:lnTo>
                  <a:pt x="3675943" y="918985"/>
                </a:lnTo>
                <a:lnTo>
                  <a:pt x="0" y="91898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797955" y="2400502"/>
            <a:ext cx="7726128" cy="1211579"/>
          </a:xfrm>
          <a:prstGeom prst="rect">
            <a:avLst/>
          </a:prstGeom>
        </p:spPr>
        <p:txBody>
          <a:bodyPr anchor="t" rtlCol="false" tIns="0" lIns="0" bIns="0" rIns="0">
            <a:spAutoFit/>
          </a:bodyPr>
          <a:lstStyle/>
          <a:p>
            <a:pPr algn="ctr" marL="0" indent="0" lvl="0">
              <a:lnSpc>
                <a:spcPts val="9434"/>
              </a:lnSpc>
              <a:spcBef>
                <a:spcPct val="0"/>
              </a:spcBef>
            </a:pPr>
            <a:r>
              <a:rPr lang="en-US" sz="8499" spc="288" strike="noStrike" u="none">
                <a:solidFill>
                  <a:srgbClr val="AF1E31"/>
                </a:solidFill>
                <a:latin typeface="Hangyaboly"/>
              </a:rPr>
              <a:t>Credits</a:t>
            </a:r>
          </a:p>
        </p:txBody>
      </p:sp>
      <p:grpSp>
        <p:nvGrpSpPr>
          <p:cNvPr name="Group 8" id="8"/>
          <p:cNvGrpSpPr>
            <a:grpSpLocks noChangeAspect="true"/>
          </p:cNvGrpSpPr>
          <p:nvPr/>
        </p:nvGrpSpPr>
        <p:grpSpPr>
          <a:xfrm rot="0">
            <a:off x="9174092" y="1322050"/>
            <a:ext cx="8189092" cy="7999549"/>
            <a:chOff x="0" y="0"/>
            <a:chExt cx="4828540" cy="4716780"/>
          </a:xfrm>
        </p:grpSpPr>
        <p:sp>
          <p:nvSpPr>
            <p:cNvPr name="Freeform 9" id="9"/>
            <p:cNvSpPr/>
            <p:nvPr/>
          </p:nvSpPr>
          <p:spPr>
            <a:xfrm flipH="false" flipV="false" rot="0">
              <a:off x="0" y="-7620"/>
              <a:ext cx="4833620" cy="4726940"/>
            </a:xfrm>
            <a:custGeom>
              <a:avLst/>
              <a:gdLst/>
              <a:ahLst/>
              <a:cxnLst/>
              <a:rect r="r" b="b" t="t" l="l"/>
              <a:pathLst>
                <a:path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8"/>
              <a:stretch>
                <a:fillRect l="-76924" t="-36693" r="-23202" b="0"/>
              </a:stretch>
            </a:blipFill>
          </p:spPr>
        </p:sp>
      </p:grpSp>
      <p:sp>
        <p:nvSpPr>
          <p:cNvPr name="Freeform 10" id="10"/>
          <p:cNvSpPr/>
          <p:nvPr/>
        </p:nvSpPr>
        <p:spPr>
          <a:xfrm flipH="false" flipV="false" rot="674653">
            <a:off x="10488324" y="2153249"/>
            <a:ext cx="1206064" cy="1543115"/>
          </a:xfrm>
          <a:custGeom>
            <a:avLst/>
            <a:gdLst/>
            <a:ahLst/>
            <a:cxnLst/>
            <a:rect r="r" b="b" t="t" l="l"/>
            <a:pathLst>
              <a:path h="1543115" w="1206064">
                <a:moveTo>
                  <a:pt x="0" y="0"/>
                </a:moveTo>
                <a:lnTo>
                  <a:pt x="1206063" y="0"/>
                </a:lnTo>
                <a:lnTo>
                  <a:pt x="1206063" y="1543116"/>
                </a:lnTo>
                <a:lnTo>
                  <a:pt x="0" y="154311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1074842">
            <a:off x="9761965" y="6848611"/>
            <a:ext cx="618185" cy="1140946"/>
          </a:xfrm>
          <a:custGeom>
            <a:avLst/>
            <a:gdLst/>
            <a:ahLst/>
            <a:cxnLst/>
            <a:rect r="r" b="b" t="t" l="l"/>
            <a:pathLst>
              <a:path h="1140946" w="618185">
                <a:moveTo>
                  <a:pt x="0" y="0"/>
                </a:moveTo>
                <a:lnTo>
                  <a:pt x="618185" y="0"/>
                </a:lnTo>
                <a:lnTo>
                  <a:pt x="618185" y="1140946"/>
                </a:lnTo>
                <a:lnTo>
                  <a:pt x="0" y="114094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369755">
            <a:off x="1456656" y="2269177"/>
            <a:ext cx="1368960" cy="1460705"/>
          </a:xfrm>
          <a:custGeom>
            <a:avLst/>
            <a:gdLst/>
            <a:ahLst/>
            <a:cxnLst/>
            <a:rect r="r" b="b" t="t" l="l"/>
            <a:pathLst>
              <a:path h="1460705" w="1368960">
                <a:moveTo>
                  <a:pt x="0" y="0"/>
                </a:moveTo>
                <a:lnTo>
                  <a:pt x="1368960" y="0"/>
                </a:lnTo>
                <a:lnTo>
                  <a:pt x="1368960" y="1460705"/>
                </a:lnTo>
                <a:lnTo>
                  <a:pt x="0" y="146070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3" id="13"/>
          <p:cNvSpPr/>
          <p:nvPr/>
        </p:nvSpPr>
        <p:spPr>
          <a:xfrm flipH="false" flipV="false" rot="804198">
            <a:off x="15653820" y="7395802"/>
            <a:ext cx="1858080" cy="2296503"/>
          </a:xfrm>
          <a:custGeom>
            <a:avLst/>
            <a:gdLst/>
            <a:ahLst/>
            <a:cxnLst/>
            <a:rect r="r" b="b" t="t" l="l"/>
            <a:pathLst>
              <a:path h="2296503" w="1858080">
                <a:moveTo>
                  <a:pt x="0" y="0"/>
                </a:moveTo>
                <a:lnTo>
                  <a:pt x="1858080" y="0"/>
                </a:lnTo>
                <a:lnTo>
                  <a:pt x="1858080" y="2296503"/>
                </a:lnTo>
                <a:lnTo>
                  <a:pt x="0" y="229650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4" id="14"/>
          <p:cNvSpPr txBox="true"/>
          <p:nvPr/>
        </p:nvSpPr>
        <p:spPr>
          <a:xfrm rot="0">
            <a:off x="1118862" y="5745044"/>
            <a:ext cx="7084312" cy="1018221"/>
          </a:xfrm>
          <a:prstGeom prst="rect">
            <a:avLst/>
          </a:prstGeom>
        </p:spPr>
        <p:txBody>
          <a:bodyPr anchor="t" rtlCol="false" tIns="0" lIns="0" bIns="0" rIns="0">
            <a:spAutoFit/>
          </a:bodyPr>
          <a:lstStyle/>
          <a:p>
            <a:pPr algn="ctr" marL="0" indent="0" lvl="0">
              <a:lnSpc>
                <a:spcPts val="4152"/>
              </a:lnSpc>
            </a:pPr>
            <a:r>
              <a:rPr lang="en-US" sz="2579">
                <a:solidFill>
                  <a:srgbClr val="AF1E31"/>
                </a:solidFill>
                <a:latin typeface="DM Sans Bold"/>
              </a:rPr>
              <a:t>This presentation template is free for everyone to use thanks to the following:</a:t>
            </a:r>
          </a:p>
        </p:txBody>
      </p:sp>
      <p:sp>
        <p:nvSpPr>
          <p:cNvPr name="TextBox 15" id="15"/>
          <p:cNvSpPr txBox="true"/>
          <p:nvPr/>
        </p:nvSpPr>
        <p:spPr>
          <a:xfrm rot="0">
            <a:off x="1034009" y="7049816"/>
            <a:ext cx="7254019" cy="1238250"/>
          </a:xfrm>
          <a:prstGeom prst="rect">
            <a:avLst/>
          </a:prstGeom>
        </p:spPr>
        <p:txBody>
          <a:bodyPr anchor="t" rtlCol="false" tIns="0" lIns="0" bIns="0" rIns="0">
            <a:spAutoFit/>
          </a:bodyPr>
          <a:lstStyle/>
          <a:p>
            <a:pPr algn="ctr">
              <a:lnSpc>
                <a:spcPts val="5174"/>
              </a:lnSpc>
            </a:pPr>
            <a:r>
              <a:rPr lang="en-US" sz="2499">
                <a:solidFill>
                  <a:srgbClr val="AF1E31"/>
                </a:solidFill>
                <a:latin typeface="DM Sans"/>
              </a:rPr>
              <a:t>SlidesCarnival for the presentation template</a:t>
            </a:r>
          </a:p>
          <a:p>
            <a:pPr algn="ctr">
              <a:lnSpc>
                <a:spcPts val="5174"/>
              </a:lnSpc>
            </a:pPr>
            <a:r>
              <a:rPr lang="en-US" sz="2500">
                <a:solidFill>
                  <a:srgbClr val="AF1E31"/>
                </a:solidFill>
                <a:latin typeface="DM Sans"/>
              </a:rPr>
              <a:t>Pexels for the photos</a:t>
            </a:r>
          </a:p>
        </p:txBody>
      </p:sp>
      <p:sp>
        <p:nvSpPr>
          <p:cNvPr name="TextBox 16" id="16"/>
          <p:cNvSpPr txBox="true"/>
          <p:nvPr/>
        </p:nvSpPr>
        <p:spPr>
          <a:xfrm rot="1090798">
            <a:off x="13862505" y="2018206"/>
            <a:ext cx="3095014" cy="1801889"/>
          </a:xfrm>
          <a:prstGeom prst="rect">
            <a:avLst/>
          </a:prstGeom>
        </p:spPr>
        <p:txBody>
          <a:bodyPr anchor="t" rtlCol="false" tIns="0" lIns="0" bIns="0" rIns="0">
            <a:spAutoFit/>
          </a:bodyPr>
          <a:lstStyle/>
          <a:p>
            <a:pPr algn="ctr" marL="0" indent="0" lvl="0">
              <a:lnSpc>
                <a:spcPts val="7034"/>
              </a:lnSpc>
            </a:pPr>
            <a:r>
              <a:rPr lang="en-US" sz="6117" strike="noStrike" u="none">
                <a:solidFill>
                  <a:srgbClr val="AF1E31"/>
                </a:solidFill>
                <a:latin typeface="Hangyaboly"/>
              </a:rPr>
              <a:t>Happy Designing!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09098" y="3522720"/>
            <a:ext cx="3086100" cy="308610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 id="7"/>
            <p:cNvSpPr txBox="true"/>
            <p:nvPr/>
          </p:nvSpPr>
          <p:spPr>
            <a:xfrm>
              <a:off x="76200" y="76200"/>
              <a:ext cx="660400" cy="660400"/>
            </a:xfrm>
            <a:prstGeom prst="rect">
              <a:avLst/>
            </a:prstGeom>
          </p:spPr>
          <p:txBody>
            <a:bodyPr anchor="ctr" rtlCol="false" tIns="50800" lIns="50800" bIns="50800" rIns="50800"/>
            <a:lstStyle/>
            <a:p>
              <a:pPr algn="ctr">
                <a:lnSpc>
                  <a:spcPts val="2879"/>
                </a:lnSpc>
              </a:pPr>
            </a:p>
          </p:txBody>
        </p:sp>
      </p:grpSp>
      <p:sp>
        <p:nvSpPr>
          <p:cNvPr name="Freeform 8" id="8"/>
          <p:cNvSpPr/>
          <p:nvPr/>
        </p:nvSpPr>
        <p:spPr>
          <a:xfrm flipH="false" flipV="false" rot="0">
            <a:off x="1692219" y="3522720"/>
            <a:ext cx="3309093" cy="3056398"/>
          </a:xfrm>
          <a:custGeom>
            <a:avLst/>
            <a:gdLst/>
            <a:ahLst/>
            <a:cxnLst/>
            <a:rect r="r" b="b" t="t" l="l"/>
            <a:pathLst>
              <a:path h="3056398" w="3309093">
                <a:moveTo>
                  <a:pt x="0" y="0"/>
                </a:moveTo>
                <a:lnTo>
                  <a:pt x="3309093" y="0"/>
                </a:lnTo>
                <a:lnTo>
                  <a:pt x="3309093" y="3056399"/>
                </a:lnTo>
                <a:lnTo>
                  <a:pt x="0" y="30563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7355495" y="3522720"/>
            <a:ext cx="3086100" cy="308610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76200"/>
              <a:ext cx="660400" cy="660400"/>
            </a:xfrm>
            <a:prstGeom prst="rect">
              <a:avLst/>
            </a:prstGeom>
          </p:spPr>
          <p:txBody>
            <a:bodyPr anchor="ctr" rtlCol="false" tIns="50800" lIns="50800" bIns="50800" rIns="50800"/>
            <a:lstStyle/>
            <a:p>
              <a:pPr algn="ctr">
                <a:lnSpc>
                  <a:spcPts val="2879"/>
                </a:lnSpc>
              </a:pPr>
            </a:p>
          </p:txBody>
        </p:sp>
      </p:grpSp>
      <p:sp>
        <p:nvSpPr>
          <p:cNvPr name="Freeform 12" id="12"/>
          <p:cNvSpPr/>
          <p:nvPr/>
        </p:nvSpPr>
        <p:spPr>
          <a:xfrm flipH="false" flipV="false" rot="0">
            <a:off x="7329724" y="3522720"/>
            <a:ext cx="3309093" cy="3056398"/>
          </a:xfrm>
          <a:custGeom>
            <a:avLst/>
            <a:gdLst/>
            <a:ahLst/>
            <a:cxnLst/>
            <a:rect r="r" b="b" t="t" l="l"/>
            <a:pathLst>
              <a:path h="3056398" w="3309093">
                <a:moveTo>
                  <a:pt x="0" y="0"/>
                </a:moveTo>
                <a:lnTo>
                  <a:pt x="3309093" y="0"/>
                </a:lnTo>
                <a:lnTo>
                  <a:pt x="3309093" y="3056399"/>
                </a:lnTo>
                <a:lnTo>
                  <a:pt x="0" y="30563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3" id="13"/>
          <p:cNvGrpSpPr/>
          <p:nvPr/>
        </p:nvGrpSpPr>
        <p:grpSpPr>
          <a:xfrm rot="0">
            <a:off x="12934342" y="3522720"/>
            <a:ext cx="3086100" cy="308610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5" id="15"/>
            <p:cNvSpPr txBox="true"/>
            <p:nvPr/>
          </p:nvSpPr>
          <p:spPr>
            <a:xfrm>
              <a:off x="76200" y="76200"/>
              <a:ext cx="660400" cy="660400"/>
            </a:xfrm>
            <a:prstGeom prst="rect">
              <a:avLst/>
            </a:prstGeom>
          </p:spPr>
          <p:txBody>
            <a:bodyPr anchor="ctr" rtlCol="false" tIns="50800" lIns="50800" bIns="50800" rIns="50800"/>
            <a:lstStyle/>
            <a:p>
              <a:pPr algn="ctr">
                <a:lnSpc>
                  <a:spcPts val="2879"/>
                </a:lnSpc>
              </a:pPr>
            </a:p>
          </p:txBody>
        </p:sp>
      </p:grpSp>
      <p:sp>
        <p:nvSpPr>
          <p:cNvPr name="Freeform 16" id="16"/>
          <p:cNvSpPr/>
          <p:nvPr/>
        </p:nvSpPr>
        <p:spPr>
          <a:xfrm flipH="false" flipV="false" rot="0">
            <a:off x="12970371" y="3522720"/>
            <a:ext cx="3309093" cy="3056398"/>
          </a:xfrm>
          <a:custGeom>
            <a:avLst/>
            <a:gdLst/>
            <a:ahLst/>
            <a:cxnLst/>
            <a:rect r="r" b="b" t="t" l="l"/>
            <a:pathLst>
              <a:path h="3056398" w="3309093">
                <a:moveTo>
                  <a:pt x="0" y="0"/>
                </a:moveTo>
                <a:lnTo>
                  <a:pt x="3309093" y="0"/>
                </a:lnTo>
                <a:lnTo>
                  <a:pt x="3309093" y="3056399"/>
                </a:lnTo>
                <a:lnTo>
                  <a:pt x="0" y="30563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3252148" y="760411"/>
            <a:ext cx="11783704" cy="1441453"/>
          </a:xfrm>
          <a:prstGeom prst="rect">
            <a:avLst/>
          </a:prstGeom>
        </p:spPr>
        <p:txBody>
          <a:bodyPr anchor="t" rtlCol="false" tIns="0" lIns="0" bIns="0" rIns="0">
            <a:spAutoFit/>
          </a:bodyPr>
          <a:lstStyle/>
          <a:p>
            <a:pPr algn="ctr" marL="0" indent="0" lvl="0">
              <a:lnSpc>
                <a:spcPts val="11899"/>
              </a:lnSpc>
              <a:spcBef>
                <a:spcPct val="0"/>
              </a:spcBef>
            </a:pPr>
            <a:r>
              <a:rPr lang="en-US" sz="8499" spc="288" strike="noStrike" u="none">
                <a:solidFill>
                  <a:srgbClr val="AF1E31"/>
                </a:solidFill>
                <a:latin typeface="Hangyaboly"/>
              </a:rPr>
              <a:t>Add an Agenda Page</a:t>
            </a:r>
          </a:p>
        </p:txBody>
      </p:sp>
      <p:sp>
        <p:nvSpPr>
          <p:cNvPr name="Freeform 18" id="18"/>
          <p:cNvSpPr/>
          <p:nvPr/>
        </p:nvSpPr>
        <p:spPr>
          <a:xfrm flipH="false" flipV="false" rot="0">
            <a:off x="1447378" y="779094"/>
            <a:ext cx="1899387" cy="2095926"/>
          </a:xfrm>
          <a:custGeom>
            <a:avLst/>
            <a:gdLst/>
            <a:ahLst/>
            <a:cxnLst/>
            <a:rect r="r" b="b" t="t" l="l"/>
            <a:pathLst>
              <a:path h="2095926" w="1899387">
                <a:moveTo>
                  <a:pt x="0" y="0"/>
                </a:moveTo>
                <a:lnTo>
                  <a:pt x="1899387" y="0"/>
                </a:lnTo>
                <a:lnTo>
                  <a:pt x="1899387" y="2095926"/>
                </a:lnTo>
                <a:lnTo>
                  <a:pt x="0" y="20959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9" id="19"/>
          <p:cNvSpPr/>
          <p:nvPr/>
        </p:nvSpPr>
        <p:spPr>
          <a:xfrm flipH="false" flipV="false" rot="0">
            <a:off x="9867466" y="8081249"/>
            <a:ext cx="3455497" cy="2534339"/>
          </a:xfrm>
          <a:custGeom>
            <a:avLst/>
            <a:gdLst/>
            <a:ahLst/>
            <a:cxnLst/>
            <a:rect r="r" b="b" t="t" l="l"/>
            <a:pathLst>
              <a:path h="2534339" w="3455497">
                <a:moveTo>
                  <a:pt x="0" y="0"/>
                </a:moveTo>
                <a:lnTo>
                  <a:pt x="3455497" y="0"/>
                </a:lnTo>
                <a:lnTo>
                  <a:pt x="3455497" y="2534339"/>
                </a:lnTo>
                <a:lnTo>
                  <a:pt x="0" y="253433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0" id="20"/>
          <p:cNvSpPr txBox="true"/>
          <p:nvPr/>
        </p:nvSpPr>
        <p:spPr>
          <a:xfrm rot="0">
            <a:off x="1274155" y="7585949"/>
            <a:ext cx="3973772"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E</a:t>
            </a:r>
            <a:r>
              <a:rPr lang="en-US" sz="2300" strike="noStrike" u="none">
                <a:solidFill>
                  <a:srgbClr val="AF1E31"/>
                </a:solidFill>
                <a:latin typeface="DM Sans"/>
              </a:rPr>
              <a:t>laborate on what</a:t>
            </a:r>
          </a:p>
          <a:p>
            <a:pPr algn="ctr" marL="0" indent="0" lvl="1">
              <a:lnSpc>
                <a:spcPts val="3220"/>
              </a:lnSpc>
            </a:pPr>
            <a:r>
              <a:rPr lang="en-US" sz="2300" strike="noStrike" u="none">
                <a:solidFill>
                  <a:srgbClr val="AF1E31"/>
                </a:solidFill>
                <a:latin typeface="DM Sans"/>
              </a:rPr>
              <a:t>you want to discuss.</a:t>
            </a:r>
          </a:p>
        </p:txBody>
      </p:sp>
      <p:sp>
        <p:nvSpPr>
          <p:cNvPr name="TextBox 21" id="21"/>
          <p:cNvSpPr txBox="true"/>
          <p:nvPr/>
        </p:nvSpPr>
        <p:spPr>
          <a:xfrm rot="0">
            <a:off x="6911660" y="7585949"/>
            <a:ext cx="3973772"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E</a:t>
            </a:r>
            <a:r>
              <a:rPr lang="en-US" sz="2300" strike="noStrike" u="none">
                <a:solidFill>
                  <a:srgbClr val="AF1E31"/>
                </a:solidFill>
                <a:latin typeface="DM Sans"/>
              </a:rPr>
              <a:t>laborate on what</a:t>
            </a:r>
          </a:p>
          <a:p>
            <a:pPr algn="ctr" marL="0" indent="0" lvl="1">
              <a:lnSpc>
                <a:spcPts val="3220"/>
              </a:lnSpc>
            </a:pPr>
            <a:r>
              <a:rPr lang="en-US" sz="2300" strike="noStrike" u="none">
                <a:solidFill>
                  <a:srgbClr val="AF1E31"/>
                </a:solidFill>
                <a:latin typeface="DM Sans"/>
              </a:rPr>
              <a:t>you want to discuss.</a:t>
            </a:r>
          </a:p>
        </p:txBody>
      </p:sp>
      <p:sp>
        <p:nvSpPr>
          <p:cNvPr name="Freeform 22" id="22"/>
          <p:cNvSpPr/>
          <p:nvPr/>
        </p:nvSpPr>
        <p:spPr>
          <a:xfrm flipH="false" flipV="false" rot="-652608">
            <a:off x="5002224" y="8152004"/>
            <a:ext cx="2085728" cy="2392829"/>
          </a:xfrm>
          <a:custGeom>
            <a:avLst/>
            <a:gdLst/>
            <a:ahLst/>
            <a:cxnLst/>
            <a:rect r="r" b="b" t="t" l="l"/>
            <a:pathLst>
              <a:path h="2392829" w="2085728">
                <a:moveTo>
                  <a:pt x="0" y="0"/>
                </a:moveTo>
                <a:lnTo>
                  <a:pt x="2085729" y="0"/>
                </a:lnTo>
                <a:lnTo>
                  <a:pt x="2085729" y="2392829"/>
                </a:lnTo>
                <a:lnTo>
                  <a:pt x="0" y="23928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3" id="23"/>
          <p:cNvSpPr/>
          <p:nvPr/>
        </p:nvSpPr>
        <p:spPr>
          <a:xfrm flipH="false" flipV="false" rot="95111">
            <a:off x="14227783" y="1173336"/>
            <a:ext cx="5774465" cy="976409"/>
          </a:xfrm>
          <a:custGeom>
            <a:avLst/>
            <a:gdLst/>
            <a:ahLst/>
            <a:cxnLst/>
            <a:rect r="r" b="b" t="t" l="l"/>
            <a:pathLst>
              <a:path h="976409" w="5774465">
                <a:moveTo>
                  <a:pt x="0" y="0"/>
                </a:moveTo>
                <a:lnTo>
                  <a:pt x="5774464" y="0"/>
                </a:lnTo>
                <a:lnTo>
                  <a:pt x="5774464" y="976409"/>
                </a:lnTo>
                <a:lnTo>
                  <a:pt x="0" y="97640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24" id="24"/>
          <p:cNvSpPr txBox="true"/>
          <p:nvPr/>
        </p:nvSpPr>
        <p:spPr>
          <a:xfrm rot="0">
            <a:off x="7633233" y="3372580"/>
            <a:ext cx="2511599" cy="2853159"/>
          </a:xfrm>
          <a:prstGeom prst="rect">
            <a:avLst/>
          </a:prstGeom>
        </p:spPr>
        <p:txBody>
          <a:bodyPr anchor="t" rtlCol="false" tIns="0" lIns="0" bIns="0" rIns="0">
            <a:spAutoFit/>
          </a:bodyPr>
          <a:lstStyle/>
          <a:p>
            <a:pPr algn="ctr" marL="0" indent="0" lvl="0">
              <a:lnSpc>
                <a:spcPts val="23318"/>
              </a:lnSpc>
              <a:spcBef>
                <a:spcPct val="0"/>
              </a:spcBef>
            </a:pPr>
            <a:r>
              <a:rPr lang="en-US" sz="16655" spc="566" strike="noStrike" u="none">
                <a:solidFill>
                  <a:srgbClr val="AF1E31"/>
                </a:solidFill>
                <a:latin typeface="Hangyaboly"/>
              </a:rPr>
              <a:t>02</a:t>
            </a:r>
          </a:p>
        </p:txBody>
      </p:sp>
      <p:sp>
        <p:nvSpPr>
          <p:cNvPr name="TextBox 25" id="25"/>
          <p:cNvSpPr txBox="true"/>
          <p:nvPr/>
        </p:nvSpPr>
        <p:spPr>
          <a:xfrm rot="0">
            <a:off x="1995728" y="3372580"/>
            <a:ext cx="2511599" cy="2853159"/>
          </a:xfrm>
          <a:prstGeom prst="rect">
            <a:avLst/>
          </a:prstGeom>
        </p:spPr>
        <p:txBody>
          <a:bodyPr anchor="t" rtlCol="false" tIns="0" lIns="0" bIns="0" rIns="0">
            <a:spAutoFit/>
          </a:bodyPr>
          <a:lstStyle/>
          <a:p>
            <a:pPr algn="ctr" marL="0" indent="0" lvl="0">
              <a:lnSpc>
                <a:spcPts val="23318"/>
              </a:lnSpc>
              <a:spcBef>
                <a:spcPct val="0"/>
              </a:spcBef>
            </a:pPr>
            <a:r>
              <a:rPr lang="en-US" sz="16655" spc="566" strike="noStrike" u="none">
                <a:solidFill>
                  <a:srgbClr val="AF1E31"/>
                </a:solidFill>
                <a:latin typeface="Hangyaboly"/>
              </a:rPr>
              <a:t>01</a:t>
            </a:r>
          </a:p>
        </p:txBody>
      </p:sp>
      <p:sp>
        <p:nvSpPr>
          <p:cNvPr name="TextBox 26" id="26"/>
          <p:cNvSpPr txBox="true"/>
          <p:nvPr/>
        </p:nvSpPr>
        <p:spPr>
          <a:xfrm rot="0">
            <a:off x="13273880" y="3372580"/>
            <a:ext cx="2511599" cy="2853159"/>
          </a:xfrm>
          <a:prstGeom prst="rect">
            <a:avLst/>
          </a:prstGeom>
        </p:spPr>
        <p:txBody>
          <a:bodyPr anchor="t" rtlCol="false" tIns="0" lIns="0" bIns="0" rIns="0">
            <a:spAutoFit/>
          </a:bodyPr>
          <a:lstStyle/>
          <a:p>
            <a:pPr algn="ctr" marL="0" indent="0" lvl="0">
              <a:lnSpc>
                <a:spcPts val="23318"/>
              </a:lnSpc>
              <a:spcBef>
                <a:spcPct val="0"/>
              </a:spcBef>
            </a:pPr>
            <a:r>
              <a:rPr lang="en-US" sz="16655" spc="566" strike="noStrike" u="none">
                <a:solidFill>
                  <a:srgbClr val="AF1E31"/>
                </a:solidFill>
                <a:latin typeface="Hangyaboly"/>
              </a:rPr>
              <a:t>03</a:t>
            </a:r>
          </a:p>
        </p:txBody>
      </p:sp>
      <p:sp>
        <p:nvSpPr>
          <p:cNvPr name="TextBox 27" id="27"/>
          <p:cNvSpPr txBox="true"/>
          <p:nvPr/>
        </p:nvSpPr>
        <p:spPr>
          <a:xfrm rot="0">
            <a:off x="1274155" y="6871574"/>
            <a:ext cx="3973772" cy="561975"/>
          </a:xfrm>
          <a:prstGeom prst="rect">
            <a:avLst/>
          </a:prstGeom>
        </p:spPr>
        <p:txBody>
          <a:bodyPr anchor="t" rtlCol="false" tIns="0" lIns="0" bIns="0" rIns="0">
            <a:spAutoFit/>
          </a:bodyPr>
          <a:lstStyle/>
          <a:p>
            <a:pPr algn="ctr">
              <a:lnSpc>
                <a:spcPts val="4440"/>
              </a:lnSpc>
            </a:pPr>
            <a:r>
              <a:rPr lang="en-US" sz="3700">
                <a:solidFill>
                  <a:srgbClr val="AF1E31"/>
                </a:solidFill>
                <a:latin typeface="DM Sans Bold"/>
              </a:rPr>
              <a:t>DAILY PLANNER</a:t>
            </a:r>
          </a:p>
        </p:txBody>
      </p:sp>
      <p:sp>
        <p:nvSpPr>
          <p:cNvPr name="TextBox 28" id="28"/>
          <p:cNvSpPr txBox="true"/>
          <p:nvPr/>
        </p:nvSpPr>
        <p:spPr>
          <a:xfrm rot="0">
            <a:off x="6201877" y="6871574"/>
            <a:ext cx="5393338" cy="561975"/>
          </a:xfrm>
          <a:prstGeom prst="rect">
            <a:avLst/>
          </a:prstGeom>
        </p:spPr>
        <p:txBody>
          <a:bodyPr anchor="t" rtlCol="false" tIns="0" lIns="0" bIns="0" rIns="0">
            <a:spAutoFit/>
          </a:bodyPr>
          <a:lstStyle/>
          <a:p>
            <a:pPr algn="ctr">
              <a:lnSpc>
                <a:spcPts val="4440"/>
              </a:lnSpc>
            </a:pPr>
            <a:r>
              <a:rPr lang="en-US" sz="3700">
                <a:solidFill>
                  <a:srgbClr val="AF1E31"/>
                </a:solidFill>
                <a:latin typeface="DM Sans Bold"/>
              </a:rPr>
              <a:t>WEEKLY PLANNER</a:t>
            </a:r>
          </a:p>
        </p:txBody>
      </p:sp>
      <p:sp>
        <p:nvSpPr>
          <p:cNvPr name="TextBox 29" id="29"/>
          <p:cNvSpPr txBox="true"/>
          <p:nvPr/>
        </p:nvSpPr>
        <p:spPr>
          <a:xfrm rot="0">
            <a:off x="12064539" y="6871574"/>
            <a:ext cx="4949306" cy="561975"/>
          </a:xfrm>
          <a:prstGeom prst="rect">
            <a:avLst/>
          </a:prstGeom>
        </p:spPr>
        <p:txBody>
          <a:bodyPr anchor="t" rtlCol="false" tIns="0" lIns="0" bIns="0" rIns="0">
            <a:spAutoFit/>
          </a:bodyPr>
          <a:lstStyle/>
          <a:p>
            <a:pPr algn="ctr">
              <a:lnSpc>
                <a:spcPts val="4440"/>
              </a:lnSpc>
            </a:pPr>
            <a:r>
              <a:rPr lang="en-US" sz="3700">
                <a:solidFill>
                  <a:srgbClr val="AF1E31"/>
                </a:solidFill>
                <a:latin typeface="DM Sans Bold"/>
              </a:rPr>
              <a:t>MONTHLY PLANNER</a:t>
            </a:r>
          </a:p>
        </p:txBody>
      </p:sp>
      <p:sp>
        <p:nvSpPr>
          <p:cNvPr name="TextBox 30" id="30"/>
          <p:cNvSpPr txBox="true"/>
          <p:nvPr/>
        </p:nvSpPr>
        <p:spPr>
          <a:xfrm rot="0">
            <a:off x="12552306" y="7585949"/>
            <a:ext cx="3973772"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E</a:t>
            </a:r>
            <a:r>
              <a:rPr lang="en-US" sz="2300" strike="noStrike" u="none">
                <a:solidFill>
                  <a:srgbClr val="AF1E31"/>
                </a:solidFill>
                <a:latin typeface="DM Sans"/>
              </a:rPr>
              <a:t>laborate on what</a:t>
            </a:r>
          </a:p>
          <a:p>
            <a:pPr algn="ctr" marL="0" indent="0" lvl="1">
              <a:lnSpc>
                <a:spcPts val="3220"/>
              </a:lnSpc>
            </a:pPr>
            <a:r>
              <a:rPr lang="en-US" sz="2300" strike="noStrike" u="none">
                <a:solidFill>
                  <a:srgbClr val="AF1E31"/>
                </a:solidFill>
                <a:latin typeface="DM Sans"/>
              </a:rPr>
              <a:t>you want to discuss.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a:grpSpLocks noChangeAspect="true"/>
          </p:cNvGrpSpPr>
          <p:nvPr/>
        </p:nvGrpSpPr>
        <p:grpSpPr>
          <a:xfrm rot="0">
            <a:off x="3689440" y="1871267"/>
            <a:ext cx="12557842" cy="9211363"/>
            <a:chOff x="0" y="0"/>
            <a:chExt cx="4198620" cy="3079750"/>
          </a:xfrm>
        </p:grpSpPr>
        <p:sp>
          <p:nvSpPr>
            <p:cNvPr name="Freeform 6" id="6"/>
            <p:cNvSpPr/>
            <p:nvPr/>
          </p:nvSpPr>
          <p:spPr>
            <a:xfrm flipH="false" flipV="false" rot="0">
              <a:off x="-12699" y="-2540"/>
              <a:ext cx="4215129" cy="3083560"/>
            </a:xfrm>
            <a:custGeom>
              <a:avLst/>
              <a:gdLst/>
              <a:ahLst/>
              <a:cxnLst/>
              <a:rect r="r" b="b" t="t" l="l"/>
              <a:pathLst>
                <a:path h="3083560" w="4215129">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4"/>
              <a:stretch>
                <a:fillRect l="-16418" t="0" r="-12744" b="-17602"/>
              </a:stretch>
            </a:blipFill>
          </p:spPr>
        </p:sp>
      </p:grpSp>
      <p:sp>
        <p:nvSpPr>
          <p:cNvPr name="Freeform 7" id="7"/>
          <p:cNvSpPr/>
          <p:nvPr/>
        </p:nvSpPr>
        <p:spPr>
          <a:xfrm flipH="false" flipV="false" rot="0">
            <a:off x="261633" y="5681001"/>
            <a:ext cx="2974536" cy="4993094"/>
          </a:xfrm>
          <a:custGeom>
            <a:avLst/>
            <a:gdLst/>
            <a:ahLst/>
            <a:cxnLst/>
            <a:rect r="r" b="b" t="t" l="l"/>
            <a:pathLst>
              <a:path h="4993094" w="2974536">
                <a:moveTo>
                  <a:pt x="0" y="0"/>
                </a:moveTo>
                <a:lnTo>
                  <a:pt x="2974536" y="0"/>
                </a:lnTo>
                <a:lnTo>
                  <a:pt x="2974536" y="4993094"/>
                </a:lnTo>
                <a:lnTo>
                  <a:pt x="0" y="499309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180186">
            <a:off x="10883124" y="517426"/>
            <a:ext cx="6788012" cy="4989189"/>
          </a:xfrm>
          <a:custGeom>
            <a:avLst/>
            <a:gdLst/>
            <a:ahLst/>
            <a:cxnLst/>
            <a:rect r="r" b="b" t="t" l="l"/>
            <a:pathLst>
              <a:path h="4989189" w="6788012">
                <a:moveTo>
                  <a:pt x="0" y="0"/>
                </a:moveTo>
                <a:lnTo>
                  <a:pt x="6788012" y="0"/>
                </a:lnTo>
                <a:lnTo>
                  <a:pt x="6788012" y="4989189"/>
                </a:lnTo>
                <a:lnTo>
                  <a:pt x="0" y="498918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308531">
            <a:off x="14798509" y="7779551"/>
            <a:ext cx="2242413" cy="2628051"/>
          </a:xfrm>
          <a:custGeom>
            <a:avLst/>
            <a:gdLst/>
            <a:ahLst/>
            <a:cxnLst/>
            <a:rect r="r" b="b" t="t" l="l"/>
            <a:pathLst>
              <a:path h="2628051" w="2242413">
                <a:moveTo>
                  <a:pt x="0" y="0"/>
                </a:moveTo>
                <a:lnTo>
                  <a:pt x="2242413" y="0"/>
                </a:lnTo>
                <a:lnTo>
                  <a:pt x="2242413" y="2628051"/>
                </a:lnTo>
                <a:lnTo>
                  <a:pt x="0" y="262805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true" flipV="false" rot="-2183913">
            <a:off x="6242233" y="4512635"/>
            <a:ext cx="1508796" cy="1261731"/>
          </a:xfrm>
          <a:custGeom>
            <a:avLst/>
            <a:gdLst/>
            <a:ahLst/>
            <a:cxnLst/>
            <a:rect r="r" b="b" t="t" l="l"/>
            <a:pathLst>
              <a:path h="1261731" w="1508796">
                <a:moveTo>
                  <a:pt x="1508796" y="0"/>
                </a:moveTo>
                <a:lnTo>
                  <a:pt x="0" y="0"/>
                </a:lnTo>
                <a:lnTo>
                  <a:pt x="0" y="1261730"/>
                </a:lnTo>
                <a:lnTo>
                  <a:pt x="1508796" y="1261730"/>
                </a:lnTo>
                <a:lnTo>
                  <a:pt x="1508796"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1" id="11"/>
          <p:cNvSpPr txBox="true"/>
          <p:nvPr/>
        </p:nvSpPr>
        <p:spPr>
          <a:xfrm rot="0">
            <a:off x="11685828" y="2080817"/>
            <a:ext cx="5468355" cy="1387474"/>
          </a:xfrm>
          <a:prstGeom prst="rect">
            <a:avLst/>
          </a:prstGeom>
        </p:spPr>
        <p:txBody>
          <a:bodyPr anchor="t" rtlCol="false" tIns="0" lIns="0" bIns="0" rIns="0">
            <a:spAutoFit/>
          </a:bodyPr>
          <a:lstStyle/>
          <a:p>
            <a:pPr algn="ctr">
              <a:lnSpc>
                <a:spcPts val="3700"/>
              </a:lnSpc>
            </a:pPr>
            <a:r>
              <a:rPr lang="en-US" sz="2500">
                <a:solidFill>
                  <a:srgbClr val="AF1E31"/>
                </a:solidFill>
                <a:latin typeface="DM Sans"/>
              </a:rPr>
              <a:t>I'm Rain, and I'll be sharing with you my beautiful ideas. Follow me at @reallygreatsite to learn more.</a:t>
            </a:r>
            <a:r>
              <a:rPr lang="en-US" sz="2500">
                <a:solidFill>
                  <a:srgbClr val="AF1E31"/>
                </a:solidFill>
                <a:latin typeface="DM Sans"/>
              </a:rPr>
              <a:t> </a:t>
            </a:r>
          </a:p>
        </p:txBody>
      </p:sp>
      <p:sp>
        <p:nvSpPr>
          <p:cNvPr name="TextBox 12" id="12"/>
          <p:cNvSpPr txBox="true"/>
          <p:nvPr/>
        </p:nvSpPr>
        <p:spPr>
          <a:xfrm rot="-830415">
            <a:off x="1119823" y="560935"/>
            <a:ext cx="7526710" cy="2342684"/>
          </a:xfrm>
          <a:prstGeom prst="rect">
            <a:avLst/>
          </a:prstGeom>
        </p:spPr>
        <p:txBody>
          <a:bodyPr anchor="t" rtlCol="false" tIns="0" lIns="0" bIns="0" rIns="0">
            <a:spAutoFit/>
          </a:bodyPr>
          <a:lstStyle/>
          <a:p>
            <a:pPr marL="0" indent="0" lvl="0">
              <a:lnSpc>
                <a:spcPts val="16426"/>
              </a:lnSpc>
              <a:spcBef>
                <a:spcPct val="0"/>
              </a:spcBef>
            </a:pPr>
            <a:r>
              <a:rPr lang="en-US" sz="11733" spc="398" strike="noStrike" u="none">
                <a:solidFill>
                  <a:srgbClr val="AF1E31"/>
                </a:solidFill>
                <a:latin typeface="Hangyaboly"/>
              </a:rPr>
              <a:t>Hello there!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AF1E31"/>
        </a:solidFill>
      </p:bgPr>
    </p:bg>
    <p:spTree>
      <p:nvGrpSpPr>
        <p:cNvPr id="1" name=""/>
        <p:cNvGrpSpPr/>
        <p:nvPr/>
      </p:nvGrpSpPr>
      <p:grpSpPr>
        <a:xfrm>
          <a:off x="0" y="0"/>
          <a:ext cx="0" cy="0"/>
          <a:chOff x="0" y="0"/>
          <a:chExt cx="0" cy="0"/>
        </a:xfrm>
      </p:grpSpPr>
      <p:sp>
        <p:nvSpPr>
          <p:cNvPr name="Freeform 2" id="2"/>
          <p:cNvSpPr/>
          <p:nvPr/>
        </p:nvSpPr>
        <p:spPr>
          <a:xfrm flipH="false" flipV="false" rot="0">
            <a:off x="755547" y="329069"/>
            <a:ext cx="8558533" cy="9215110"/>
          </a:xfrm>
          <a:custGeom>
            <a:avLst/>
            <a:gdLst/>
            <a:ahLst/>
            <a:cxnLst/>
            <a:rect r="r" b="b" t="t" l="l"/>
            <a:pathLst>
              <a:path h="9215110" w="8558533">
                <a:moveTo>
                  <a:pt x="0" y="0"/>
                </a:moveTo>
                <a:lnTo>
                  <a:pt x="8558533" y="0"/>
                </a:lnTo>
                <a:lnTo>
                  <a:pt x="8558533" y="9215110"/>
                </a:lnTo>
                <a:lnTo>
                  <a:pt x="0" y="921511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274943" y="0"/>
            <a:ext cx="8013057" cy="10287000"/>
            <a:chOff x="0" y="0"/>
            <a:chExt cx="10684076" cy="13716000"/>
          </a:xfrm>
        </p:grpSpPr>
        <p:pic>
          <p:nvPicPr>
            <p:cNvPr name="Picture 4" id="4"/>
            <p:cNvPicPr>
              <a:picLocks noChangeAspect="true"/>
            </p:cNvPicPr>
            <p:nvPr/>
          </p:nvPicPr>
          <p:blipFill>
            <a:blip r:embed="rId4"/>
            <a:srcRect l="31483" t="0" r="31483" b="0"/>
            <a:stretch>
              <a:fillRect/>
            </a:stretch>
          </p:blipFill>
          <p:spPr>
            <a:xfrm flipH="false" flipV="false">
              <a:off x="0" y="0"/>
              <a:ext cx="10684076" cy="13716000"/>
            </a:xfrm>
            <a:prstGeom prst="rect">
              <a:avLst/>
            </a:prstGeom>
          </p:spPr>
        </p:pic>
      </p:grpSp>
      <p:sp>
        <p:nvSpPr>
          <p:cNvPr name="Freeform 5" id="5"/>
          <p:cNvSpPr/>
          <p:nvPr/>
        </p:nvSpPr>
        <p:spPr>
          <a:xfrm flipH="false" flipV="false" rot="458687">
            <a:off x="13734286" y="6555630"/>
            <a:ext cx="3652896" cy="3035224"/>
          </a:xfrm>
          <a:custGeom>
            <a:avLst/>
            <a:gdLst/>
            <a:ahLst/>
            <a:cxnLst/>
            <a:rect r="r" b="b" t="t" l="l"/>
            <a:pathLst>
              <a:path h="3035224" w="3652896">
                <a:moveTo>
                  <a:pt x="0" y="0"/>
                </a:moveTo>
                <a:lnTo>
                  <a:pt x="3652896" y="0"/>
                </a:lnTo>
                <a:lnTo>
                  <a:pt x="3652896" y="3035225"/>
                </a:lnTo>
                <a:lnTo>
                  <a:pt x="0" y="30352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691048" y="3167237"/>
            <a:ext cx="8687531" cy="3941806"/>
          </a:xfrm>
          <a:prstGeom prst="rect">
            <a:avLst/>
          </a:prstGeom>
        </p:spPr>
        <p:txBody>
          <a:bodyPr anchor="t" rtlCol="false" tIns="0" lIns="0" bIns="0" rIns="0">
            <a:spAutoFit/>
          </a:bodyPr>
          <a:lstStyle/>
          <a:p>
            <a:pPr algn="ctr" marL="0" indent="0" lvl="0">
              <a:lnSpc>
                <a:spcPts val="15146"/>
              </a:lnSpc>
            </a:pPr>
            <a:r>
              <a:rPr lang="en-US" sz="15299" spc="520" strike="noStrike" u="none">
                <a:solidFill>
                  <a:srgbClr val="AF1E31"/>
                </a:solidFill>
                <a:latin typeface="Hangyaboly"/>
              </a:rPr>
              <a:t>Daily Planner</a:t>
            </a:r>
          </a:p>
        </p:txBody>
      </p:sp>
      <p:sp>
        <p:nvSpPr>
          <p:cNvPr name="TextBox 7" id="7"/>
          <p:cNvSpPr txBox="true"/>
          <p:nvPr/>
        </p:nvSpPr>
        <p:spPr>
          <a:xfrm rot="0">
            <a:off x="4480105" y="650510"/>
            <a:ext cx="1441641" cy="1670762"/>
          </a:xfrm>
          <a:prstGeom prst="rect">
            <a:avLst/>
          </a:prstGeom>
        </p:spPr>
        <p:txBody>
          <a:bodyPr anchor="t" rtlCol="false" tIns="0" lIns="0" bIns="0" rIns="0">
            <a:spAutoFit/>
          </a:bodyPr>
          <a:lstStyle/>
          <a:p>
            <a:pPr algn="ctr" marL="0" indent="0" lvl="0">
              <a:lnSpc>
                <a:spcPts val="12691"/>
              </a:lnSpc>
            </a:pPr>
            <a:r>
              <a:rPr lang="en-US" sz="12321" spc="418">
                <a:solidFill>
                  <a:srgbClr val="AF1E31"/>
                </a:solidFill>
                <a:latin typeface="Hangyaboly"/>
              </a:rPr>
              <a:t>01</a:t>
            </a:r>
          </a:p>
        </p:txBody>
      </p:sp>
      <p:sp>
        <p:nvSpPr>
          <p:cNvPr name="TextBox 8" id="8"/>
          <p:cNvSpPr txBox="true"/>
          <p:nvPr/>
        </p:nvSpPr>
        <p:spPr>
          <a:xfrm rot="0">
            <a:off x="1488704" y="7701767"/>
            <a:ext cx="7092219" cy="371475"/>
          </a:xfrm>
          <a:prstGeom prst="rect">
            <a:avLst/>
          </a:prstGeom>
        </p:spPr>
        <p:txBody>
          <a:bodyPr anchor="t" rtlCol="false" tIns="0" lIns="0" bIns="0" rIns="0">
            <a:spAutoFit/>
          </a:bodyPr>
          <a:lstStyle/>
          <a:p>
            <a:pPr algn="ctr" marL="0" indent="0" lvl="1">
              <a:lnSpc>
                <a:spcPts val="2999"/>
              </a:lnSpc>
              <a:spcBef>
                <a:spcPct val="0"/>
              </a:spcBef>
            </a:pPr>
            <a:r>
              <a:rPr lang="en-US" sz="2499" strike="noStrike" u="none">
                <a:solidFill>
                  <a:srgbClr val="AF1E31"/>
                </a:solidFill>
                <a:latin typeface="DM Sans"/>
              </a:rPr>
              <a:t>Briefly elaborate on what you want to discuss. </a:t>
            </a:r>
          </a:p>
        </p:txBody>
      </p:sp>
      <p:sp>
        <p:nvSpPr>
          <p:cNvPr name="Freeform 9" id="9"/>
          <p:cNvSpPr/>
          <p:nvPr/>
        </p:nvSpPr>
        <p:spPr>
          <a:xfrm flipH="false" flipV="false" rot="-743836">
            <a:off x="11209731" y="614614"/>
            <a:ext cx="1756343" cy="2093218"/>
          </a:xfrm>
          <a:custGeom>
            <a:avLst/>
            <a:gdLst/>
            <a:ahLst/>
            <a:cxnLst/>
            <a:rect r="r" b="b" t="t" l="l"/>
            <a:pathLst>
              <a:path h="2093218" w="1756343">
                <a:moveTo>
                  <a:pt x="0" y="0"/>
                </a:moveTo>
                <a:lnTo>
                  <a:pt x="1756343" y="0"/>
                </a:lnTo>
                <a:lnTo>
                  <a:pt x="1756343" y="2093218"/>
                </a:lnTo>
                <a:lnTo>
                  <a:pt x="0" y="209321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281670">
            <a:off x="776820" y="765727"/>
            <a:ext cx="2643154" cy="1747524"/>
          </a:xfrm>
          <a:custGeom>
            <a:avLst/>
            <a:gdLst/>
            <a:ahLst/>
            <a:cxnLst/>
            <a:rect r="r" b="b" t="t" l="l"/>
            <a:pathLst>
              <a:path h="1747524" w="2643154">
                <a:moveTo>
                  <a:pt x="0" y="0"/>
                </a:moveTo>
                <a:lnTo>
                  <a:pt x="2643154" y="0"/>
                </a:lnTo>
                <a:lnTo>
                  <a:pt x="2643154" y="1747525"/>
                </a:lnTo>
                <a:lnTo>
                  <a:pt x="0" y="17475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548516">
            <a:off x="15457735" y="584519"/>
            <a:ext cx="1748971" cy="2109942"/>
          </a:xfrm>
          <a:custGeom>
            <a:avLst/>
            <a:gdLst/>
            <a:ahLst/>
            <a:cxnLst/>
            <a:rect r="r" b="b" t="t" l="l"/>
            <a:pathLst>
              <a:path h="2109942" w="1748971">
                <a:moveTo>
                  <a:pt x="0" y="0"/>
                </a:moveTo>
                <a:lnTo>
                  <a:pt x="1748971" y="0"/>
                </a:lnTo>
                <a:lnTo>
                  <a:pt x="1748971" y="2109942"/>
                </a:lnTo>
                <a:lnTo>
                  <a:pt x="0" y="21099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5400000">
            <a:off x="1057748" y="3828053"/>
            <a:ext cx="5052545" cy="3707305"/>
          </a:xfrm>
          <a:custGeom>
            <a:avLst/>
            <a:gdLst/>
            <a:ahLst/>
            <a:cxnLst/>
            <a:rect r="r" b="b" t="t" l="l"/>
            <a:pathLst>
              <a:path h="3707305" w="5052545">
                <a:moveTo>
                  <a:pt x="0" y="0"/>
                </a:moveTo>
                <a:lnTo>
                  <a:pt x="5052546" y="0"/>
                </a:lnTo>
                <a:lnTo>
                  <a:pt x="5052546" y="3707305"/>
                </a:lnTo>
                <a:lnTo>
                  <a:pt x="0" y="37073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5400000">
            <a:off x="6617727" y="3828053"/>
            <a:ext cx="5052545" cy="3707305"/>
          </a:xfrm>
          <a:custGeom>
            <a:avLst/>
            <a:gdLst/>
            <a:ahLst/>
            <a:cxnLst/>
            <a:rect r="r" b="b" t="t" l="l"/>
            <a:pathLst>
              <a:path h="3707305" w="5052545">
                <a:moveTo>
                  <a:pt x="0" y="0"/>
                </a:moveTo>
                <a:lnTo>
                  <a:pt x="5052546" y="0"/>
                </a:lnTo>
                <a:lnTo>
                  <a:pt x="5052546" y="3707305"/>
                </a:lnTo>
                <a:lnTo>
                  <a:pt x="0" y="37073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5400000">
            <a:off x="12177706" y="3828053"/>
            <a:ext cx="5052545" cy="3707305"/>
          </a:xfrm>
          <a:custGeom>
            <a:avLst/>
            <a:gdLst/>
            <a:ahLst/>
            <a:cxnLst/>
            <a:rect r="r" b="b" t="t" l="l"/>
            <a:pathLst>
              <a:path h="3707305" w="5052545">
                <a:moveTo>
                  <a:pt x="0" y="0"/>
                </a:moveTo>
                <a:lnTo>
                  <a:pt x="5052546" y="0"/>
                </a:lnTo>
                <a:lnTo>
                  <a:pt x="5052546" y="3707305"/>
                </a:lnTo>
                <a:lnTo>
                  <a:pt x="0" y="37073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0" id="10"/>
          <p:cNvGrpSpPr/>
          <p:nvPr/>
        </p:nvGrpSpPr>
        <p:grpSpPr>
          <a:xfrm rot="0">
            <a:off x="2158548" y="3582651"/>
            <a:ext cx="2836045" cy="4178420"/>
            <a:chOff x="0" y="0"/>
            <a:chExt cx="3781393" cy="5571227"/>
          </a:xfrm>
        </p:grpSpPr>
        <p:pic>
          <p:nvPicPr>
            <p:cNvPr name="Picture 11" id="11"/>
            <p:cNvPicPr>
              <a:picLocks noChangeAspect="true"/>
            </p:cNvPicPr>
            <p:nvPr/>
          </p:nvPicPr>
          <p:blipFill>
            <a:blip r:embed="rId10"/>
            <a:srcRect l="24515" t="15308" r="17193" b="27437"/>
            <a:stretch>
              <a:fillRect/>
            </a:stretch>
          </p:blipFill>
          <p:spPr>
            <a:xfrm flipH="false" flipV="false">
              <a:off x="0" y="0"/>
              <a:ext cx="3781393" cy="5571227"/>
            </a:xfrm>
            <a:prstGeom prst="rect">
              <a:avLst/>
            </a:prstGeom>
          </p:spPr>
        </p:pic>
      </p:grpSp>
      <p:grpSp>
        <p:nvGrpSpPr>
          <p:cNvPr name="Group 12" id="12"/>
          <p:cNvGrpSpPr/>
          <p:nvPr/>
        </p:nvGrpSpPr>
        <p:grpSpPr>
          <a:xfrm rot="0">
            <a:off x="7718527" y="3582651"/>
            <a:ext cx="2836045" cy="4178420"/>
            <a:chOff x="0" y="0"/>
            <a:chExt cx="3781393" cy="5571227"/>
          </a:xfrm>
        </p:grpSpPr>
        <p:pic>
          <p:nvPicPr>
            <p:cNvPr name="Picture 13" id="13"/>
            <p:cNvPicPr>
              <a:picLocks noChangeAspect="true"/>
            </p:cNvPicPr>
            <p:nvPr/>
          </p:nvPicPr>
          <p:blipFill>
            <a:blip r:embed="rId11"/>
            <a:srcRect l="27096" t="11278" r="26921" b="43557"/>
            <a:stretch>
              <a:fillRect/>
            </a:stretch>
          </p:blipFill>
          <p:spPr>
            <a:xfrm flipH="false" flipV="false">
              <a:off x="0" y="0"/>
              <a:ext cx="3781393" cy="5571227"/>
            </a:xfrm>
            <a:prstGeom prst="rect">
              <a:avLst/>
            </a:prstGeom>
          </p:spPr>
        </p:pic>
      </p:grpSp>
      <p:grpSp>
        <p:nvGrpSpPr>
          <p:cNvPr name="Group 14" id="14"/>
          <p:cNvGrpSpPr/>
          <p:nvPr/>
        </p:nvGrpSpPr>
        <p:grpSpPr>
          <a:xfrm rot="0">
            <a:off x="13278506" y="3582651"/>
            <a:ext cx="2836045" cy="4178420"/>
            <a:chOff x="0" y="0"/>
            <a:chExt cx="3781393" cy="5571227"/>
          </a:xfrm>
        </p:grpSpPr>
        <p:pic>
          <p:nvPicPr>
            <p:cNvPr name="Picture 15" id="15"/>
            <p:cNvPicPr>
              <a:picLocks noChangeAspect="true"/>
            </p:cNvPicPr>
            <p:nvPr/>
          </p:nvPicPr>
          <p:blipFill>
            <a:blip r:embed="rId12"/>
            <a:srcRect l="37359" t="1464" r="33041" b="33121"/>
            <a:stretch>
              <a:fillRect/>
            </a:stretch>
          </p:blipFill>
          <p:spPr>
            <a:xfrm flipH="false" flipV="false">
              <a:off x="0" y="0"/>
              <a:ext cx="3781393" cy="5571227"/>
            </a:xfrm>
            <a:prstGeom prst="rect">
              <a:avLst/>
            </a:prstGeom>
          </p:spPr>
        </p:pic>
      </p:grpSp>
      <p:sp>
        <p:nvSpPr>
          <p:cNvPr name="Freeform 16" id="16"/>
          <p:cNvSpPr/>
          <p:nvPr/>
        </p:nvSpPr>
        <p:spPr>
          <a:xfrm flipH="false" flipV="false" rot="1421142">
            <a:off x="16824439" y="7201804"/>
            <a:ext cx="848076" cy="1287402"/>
          </a:xfrm>
          <a:custGeom>
            <a:avLst/>
            <a:gdLst/>
            <a:ahLst/>
            <a:cxnLst/>
            <a:rect r="r" b="b" t="t" l="l"/>
            <a:pathLst>
              <a:path h="1287402" w="848076">
                <a:moveTo>
                  <a:pt x="0" y="0"/>
                </a:moveTo>
                <a:lnTo>
                  <a:pt x="848077" y="0"/>
                </a:lnTo>
                <a:lnTo>
                  <a:pt x="848077" y="1287402"/>
                </a:lnTo>
                <a:lnTo>
                  <a:pt x="0" y="128740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7" id="17"/>
          <p:cNvSpPr txBox="true"/>
          <p:nvPr/>
        </p:nvSpPr>
        <p:spPr>
          <a:xfrm rot="0">
            <a:off x="3680990" y="835029"/>
            <a:ext cx="10926020" cy="1441453"/>
          </a:xfrm>
          <a:prstGeom prst="rect">
            <a:avLst/>
          </a:prstGeom>
        </p:spPr>
        <p:txBody>
          <a:bodyPr anchor="t" rtlCol="false" tIns="0" lIns="0" bIns="0" rIns="0">
            <a:spAutoFit/>
          </a:bodyPr>
          <a:lstStyle/>
          <a:p>
            <a:pPr algn="ctr" marL="0" indent="0" lvl="0">
              <a:lnSpc>
                <a:spcPts val="11899"/>
              </a:lnSpc>
              <a:spcBef>
                <a:spcPct val="0"/>
              </a:spcBef>
            </a:pPr>
            <a:r>
              <a:rPr lang="en-US" sz="8499" spc="288" strike="noStrike" u="none">
                <a:solidFill>
                  <a:srgbClr val="AF1E31"/>
                </a:solidFill>
                <a:latin typeface="Hangyaboly"/>
              </a:rPr>
              <a:t>Important Contacts</a:t>
            </a:r>
          </a:p>
        </p:txBody>
      </p:sp>
      <p:sp>
        <p:nvSpPr>
          <p:cNvPr name="TextBox 18" id="18"/>
          <p:cNvSpPr txBox="true"/>
          <p:nvPr/>
        </p:nvSpPr>
        <p:spPr>
          <a:xfrm rot="0">
            <a:off x="2369157" y="8367201"/>
            <a:ext cx="2429727" cy="466725"/>
          </a:xfrm>
          <a:prstGeom prst="rect">
            <a:avLst/>
          </a:prstGeom>
        </p:spPr>
        <p:txBody>
          <a:bodyPr anchor="t" rtlCol="false" tIns="0" lIns="0" bIns="0" rIns="0">
            <a:spAutoFit/>
          </a:bodyPr>
          <a:lstStyle/>
          <a:p>
            <a:pPr algn="ctr">
              <a:lnSpc>
                <a:spcPts val="3600"/>
              </a:lnSpc>
            </a:pPr>
            <a:r>
              <a:rPr lang="en-US" sz="3000">
                <a:solidFill>
                  <a:srgbClr val="AF1E31"/>
                </a:solidFill>
                <a:latin typeface="DM Sans Bold"/>
              </a:rPr>
              <a:t> Name</a:t>
            </a:r>
          </a:p>
        </p:txBody>
      </p:sp>
      <p:sp>
        <p:nvSpPr>
          <p:cNvPr name="TextBox 19" id="19"/>
          <p:cNvSpPr txBox="true"/>
          <p:nvPr/>
        </p:nvSpPr>
        <p:spPr>
          <a:xfrm rot="0">
            <a:off x="7929136" y="8367201"/>
            <a:ext cx="2429727" cy="466725"/>
          </a:xfrm>
          <a:prstGeom prst="rect">
            <a:avLst/>
          </a:prstGeom>
        </p:spPr>
        <p:txBody>
          <a:bodyPr anchor="t" rtlCol="false" tIns="0" lIns="0" bIns="0" rIns="0">
            <a:spAutoFit/>
          </a:bodyPr>
          <a:lstStyle/>
          <a:p>
            <a:pPr algn="ctr">
              <a:lnSpc>
                <a:spcPts val="3600"/>
              </a:lnSpc>
            </a:pPr>
            <a:r>
              <a:rPr lang="en-US" sz="3000">
                <a:solidFill>
                  <a:srgbClr val="AF1E31"/>
                </a:solidFill>
                <a:latin typeface="DM Sans Bold"/>
              </a:rPr>
              <a:t> Name</a:t>
            </a:r>
          </a:p>
        </p:txBody>
      </p:sp>
      <p:sp>
        <p:nvSpPr>
          <p:cNvPr name="TextBox 20" id="20"/>
          <p:cNvSpPr txBox="true"/>
          <p:nvPr/>
        </p:nvSpPr>
        <p:spPr>
          <a:xfrm rot="0">
            <a:off x="13489115" y="8367201"/>
            <a:ext cx="2429727" cy="466725"/>
          </a:xfrm>
          <a:prstGeom prst="rect">
            <a:avLst/>
          </a:prstGeom>
        </p:spPr>
        <p:txBody>
          <a:bodyPr anchor="t" rtlCol="false" tIns="0" lIns="0" bIns="0" rIns="0">
            <a:spAutoFit/>
          </a:bodyPr>
          <a:lstStyle/>
          <a:p>
            <a:pPr algn="ctr">
              <a:lnSpc>
                <a:spcPts val="3600"/>
              </a:lnSpc>
            </a:pPr>
            <a:r>
              <a:rPr lang="en-US" sz="3000">
                <a:solidFill>
                  <a:srgbClr val="AF1E31"/>
                </a:solidFill>
                <a:latin typeface="DM Sans Bold"/>
              </a:rPr>
              <a:t> Name</a:t>
            </a:r>
          </a:p>
        </p:txBody>
      </p:sp>
      <p:sp>
        <p:nvSpPr>
          <p:cNvPr name="TextBox 21" id="21"/>
          <p:cNvSpPr txBox="true"/>
          <p:nvPr/>
        </p:nvSpPr>
        <p:spPr>
          <a:xfrm rot="0">
            <a:off x="1955780" y="8919651"/>
            <a:ext cx="3256483" cy="755523"/>
          </a:xfrm>
          <a:prstGeom prst="rect">
            <a:avLst/>
          </a:prstGeom>
        </p:spPr>
        <p:txBody>
          <a:bodyPr anchor="t" rtlCol="false" tIns="0" lIns="0" bIns="0" rIns="0">
            <a:spAutoFit/>
          </a:bodyPr>
          <a:lstStyle/>
          <a:p>
            <a:pPr algn="ctr">
              <a:lnSpc>
                <a:spcPts val="3036"/>
              </a:lnSpc>
            </a:pPr>
            <a:r>
              <a:rPr lang="en-US" sz="2300">
                <a:solidFill>
                  <a:srgbClr val="AF1E31"/>
                </a:solidFill>
                <a:latin typeface="DM Sans"/>
              </a:rPr>
              <a:t>123 456 7890</a:t>
            </a:r>
          </a:p>
          <a:p>
            <a:pPr algn="ctr">
              <a:lnSpc>
                <a:spcPts val="3036"/>
              </a:lnSpc>
            </a:pPr>
            <a:r>
              <a:rPr lang="en-US" sz="2300">
                <a:solidFill>
                  <a:srgbClr val="AF1E31"/>
                </a:solidFill>
                <a:latin typeface="DM Sans"/>
              </a:rPr>
              <a:t>johndoe@email.com</a:t>
            </a:r>
          </a:p>
        </p:txBody>
      </p:sp>
      <p:sp>
        <p:nvSpPr>
          <p:cNvPr name="TextBox 22" id="22"/>
          <p:cNvSpPr txBox="true"/>
          <p:nvPr/>
        </p:nvSpPr>
        <p:spPr>
          <a:xfrm rot="0">
            <a:off x="7515759" y="8919651"/>
            <a:ext cx="3256483" cy="755523"/>
          </a:xfrm>
          <a:prstGeom prst="rect">
            <a:avLst/>
          </a:prstGeom>
        </p:spPr>
        <p:txBody>
          <a:bodyPr anchor="t" rtlCol="false" tIns="0" lIns="0" bIns="0" rIns="0">
            <a:spAutoFit/>
          </a:bodyPr>
          <a:lstStyle/>
          <a:p>
            <a:pPr algn="ctr">
              <a:lnSpc>
                <a:spcPts val="3036"/>
              </a:lnSpc>
            </a:pPr>
            <a:r>
              <a:rPr lang="en-US" sz="2300">
                <a:solidFill>
                  <a:srgbClr val="AF1E31"/>
                </a:solidFill>
                <a:latin typeface="DM Sans"/>
              </a:rPr>
              <a:t>123 456 7890</a:t>
            </a:r>
          </a:p>
          <a:p>
            <a:pPr algn="ctr">
              <a:lnSpc>
                <a:spcPts val="3036"/>
              </a:lnSpc>
            </a:pPr>
            <a:r>
              <a:rPr lang="en-US" sz="2300">
                <a:solidFill>
                  <a:srgbClr val="AF1E31"/>
                </a:solidFill>
                <a:latin typeface="DM Sans"/>
              </a:rPr>
              <a:t>johndoe@email.com</a:t>
            </a:r>
          </a:p>
        </p:txBody>
      </p:sp>
      <p:sp>
        <p:nvSpPr>
          <p:cNvPr name="TextBox 23" id="23"/>
          <p:cNvSpPr txBox="true"/>
          <p:nvPr/>
        </p:nvSpPr>
        <p:spPr>
          <a:xfrm rot="0">
            <a:off x="13075738" y="8919651"/>
            <a:ext cx="3256483" cy="755523"/>
          </a:xfrm>
          <a:prstGeom prst="rect">
            <a:avLst/>
          </a:prstGeom>
        </p:spPr>
        <p:txBody>
          <a:bodyPr anchor="t" rtlCol="false" tIns="0" lIns="0" bIns="0" rIns="0">
            <a:spAutoFit/>
          </a:bodyPr>
          <a:lstStyle/>
          <a:p>
            <a:pPr algn="ctr">
              <a:lnSpc>
                <a:spcPts val="3036"/>
              </a:lnSpc>
            </a:pPr>
            <a:r>
              <a:rPr lang="en-US" sz="2300">
                <a:solidFill>
                  <a:srgbClr val="AF1E31"/>
                </a:solidFill>
                <a:latin typeface="DM Sans"/>
              </a:rPr>
              <a:t>123 456 7890</a:t>
            </a:r>
          </a:p>
          <a:p>
            <a:pPr algn="ctr">
              <a:lnSpc>
                <a:spcPts val="3036"/>
              </a:lnSpc>
            </a:pPr>
            <a:r>
              <a:rPr lang="en-US" sz="2300">
                <a:solidFill>
                  <a:srgbClr val="AF1E31"/>
                </a:solidFill>
                <a:latin typeface="DM Sans"/>
              </a:rPr>
              <a:t>johndoe@email.com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693254" y="1752821"/>
            <a:ext cx="8444900" cy="8297114"/>
          </a:xfrm>
          <a:custGeom>
            <a:avLst/>
            <a:gdLst/>
            <a:ahLst/>
            <a:cxnLst/>
            <a:rect r="r" b="b" t="t" l="l"/>
            <a:pathLst>
              <a:path h="8297114" w="8444900">
                <a:moveTo>
                  <a:pt x="0" y="0"/>
                </a:moveTo>
                <a:lnTo>
                  <a:pt x="8444900" y="0"/>
                </a:lnTo>
                <a:lnTo>
                  <a:pt x="8444900" y="8297115"/>
                </a:lnTo>
                <a:lnTo>
                  <a:pt x="0" y="829711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aphicFrame>
        <p:nvGraphicFramePr>
          <p:cNvPr name="Table 6" id="6"/>
          <p:cNvGraphicFramePr>
            <a:graphicFrameLocks noGrp="true"/>
          </p:cNvGraphicFramePr>
          <p:nvPr/>
        </p:nvGraphicFramePr>
        <p:xfrm>
          <a:off x="1531619" y="2706173"/>
          <a:ext cx="7286625" cy="6962775"/>
        </p:xfrm>
        <a:graphic>
          <a:graphicData uri="http://schemas.openxmlformats.org/drawingml/2006/table">
            <a:tbl>
              <a:tblPr/>
              <a:tblGrid>
                <a:gridCol w="2211148"/>
                <a:gridCol w="5075477"/>
              </a:tblGrid>
              <a:tr h="1160462">
                <a:tc gridSpan="2">
                  <a:txBody>
                    <a:bodyPr anchor="t" rtlCol="false"/>
                    <a:lstStyle/>
                    <a:p>
                      <a:pPr algn="ctr">
                        <a:lnSpc>
                          <a:spcPts val="4899"/>
                        </a:lnSpc>
                        <a:defRPr/>
                      </a:pPr>
                      <a:r>
                        <a:rPr lang="en-US" sz="3499">
                          <a:solidFill>
                            <a:srgbClr val="AF1E31"/>
                          </a:solidFill>
                          <a:latin typeface="DM Sans Bold"/>
                        </a:rPr>
                        <a:t>Morning Schedule</a:t>
                      </a: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hMerge="true">
                  <a:txBody>
                    <a:bodyPr anchor="t" rtlCol="false"/>
                    <a:lstStyle/>
                    <a:p>
                      <a:pPr algn="ctr">
                        <a:lnSpc>
                          <a:spcPts val="4899"/>
                        </a:lnSpc>
                        <a:defRPr/>
                      </a:pPr>
                      <a:r>
                        <a:rPr lang="en-US" sz="3499">
                          <a:solidFill>
                            <a:srgbClr val="AF1E31"/>
                          </a:solidFill>
                          <a:latin typeface="DM Sans Bold"/>
                        </a:rPr>
                        <a:t>Morning Schedule</a:t>
                      </a: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8:00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9:00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10:00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11:00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12:00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bl>
          </a:graphicData>
        </a:graphic>
      </p:graphicFrame>
      <p:sp>
        <p:nvSpPr>
          <p:cNvPr name="Freeform 7" id="7"/>
          <p:cNvSpPr/>
          <p:nvPr/>
        </p:nvSpPr>
        <p:spPr>
          <a:xfrm flipH="false" flipV="false" rot="-189810">
            <a:off x="9461288" y="2148032"/>
            <a:ext cx="7704369" cy="7932426"/>
          </a:xfrm>
          <a:custGeom>
            <a:avLst/>
            <a:gdLst/>
            <a:ahLst/>
            <a:cxnLst/>
            <a:rect r="r" b="b" t="t" l="l"/>
            <a:pathLst>
              <a:path h="7932426" w="7704369">
                <a:moveTo>
                  <a:pt x="0" y="0"/>
                </a:moveTo>
                <a:lnTo>
                  <a:pt x="7704369" y="0"/>
                </a:lnTo>
                <a:lnTo>
                  <a:pt x="7704369" y="7932427"/>
                </a:lnTo>
                <a:lnTo>
                  <a:pt x="0" y="79324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aphicFrame>
        <p:nvGraphicFramePr>
          <p:cNvPr name="Table 8" id="8"/>
          <p:cNvGraphicFramePr>
            <a:graphicFrameLocks noGrp="true"/>
          </p:cNvGraphicFramePr>
          <p:nvPr/>
        </p:nvGraphicFramePr>
        <p:xfrm>
          <a:off x="9654283" y="2706173"/>
          <a:ext cx="7125803" cy="6962775"/>
        </p:xfrm>
        <a:graphic>
          <a:graphicData uri="http://schemas.openxmlformats.org/drawingml/2006/table">
            <a:tbl>
              <a:tblPr/>
              <a:tblGrid>
                <a:gridCol w="2211148"/>
                <a:gridCol w="4914655"/>
              </a:tblGrid>
              <a:tr h="1160462">
                <a:tc gridSpan="2">
                  <a:txBody>
                    <a:bodyPr anchor="t" rtlCol="false"/>
                    <a:lstStyle/>
                    <a:p>
                      <a:pPr algn="ctr">
                        <a:lnSpc>
                          <a:spcPts val="4899"/>
                        </a:lnSpc>
                        <a:defRPr/>
                      </a:pPr>
                      <a:r>
                        <a:rPr lang="en-US" sz="3499">
                          <a:solidFill>
                            <a:srgbClr val="AF1E31"/>
                          </a:solidFill>
                          <a:latin typeface="DM Sans Bold"/>
                        </a:rPr>
                        <a:t>Afternoon Schedule</a:t>
                      </a: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hMerge="true">
                  <a:txBody>
                    <a:bodyPr anchor="t" rtlCol="false"/>
                    <a:lstStyle/>
                    <a:p>
                      <a:pPr algn="ctr">
                        <a:lnSpc>
                          <a:spcPts val="4899"/>
                        </a:lnSpc>
                        <a:defRPr/>
                      </a:pPr>
                      <a:r>
                        <a:rPr lang="en-US" sz="3499">
                          <a:solidFill>
                            <a:srgbClr val="AF1E31"/>
                          </a:solidFill>
                          <a:latin typeface="DM Sans Bold"/>
                        </a:rPr>
                        <a:t>Afternoon Schedule</a:t>
                      </a:r>
                      <a:endParaRPr lang="en-US" sz="1100"/>
                    </a:p>
                  </a:txBody>
                  <a:tcPr marL="0" marR="0" marT="0" marB="0" anchor="ctr">
                    <a:lnL cmpd="sng" algn="ctr" cap="flat" w="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13:00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47625">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14:00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15:00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3810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16:00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r h="1160462">
                <a:tc>
                  <a:txBody>
                    <a:bodyPr anchor="t" rtlCol="false"/>
                    <a:lstStyle/>
                    <a:p>
                      <a:pPr algn="ctr">
                        <a:lnSpc>
                          <a:spcPts val="8119"/>
                        </a:lnSpc>
                        <a:defRPr/>
                      </a:pPr>
                      <a:r>
                        <a:rPr lang="en-US" sz="5799">
                          <a:solidFill>
                            <a:srgbClr val="AF1E31"/>
                          </a:solidFill>
                          <a:latin typeface="Porcelain"/>
                        </a:rPr>
                        <a:t>17:00</a:t>
                      </a:r>
                      <a:endParaRPr lang="en-US" sz="1100"/>
                    </a:p>
                  </a:txBody>
                  <a:tcPr marL="0" marR="0" marT="0" marB="0" anchor="ctr">
                    <a:lnL cmpd="sng" algn="ctr" cap="flat" w="0">
                      <a:solidFill>
                        <a:srgbClr val="AF1E31"/>
                      </a:solidFill>
                      <a:prstDash val="solid"/>
                      <a:round/>
                      <a:headEnd type="none" w="med" len="med"/>
                      <a:tailEnd type="none" w="med" len="med"/>
                    </a:lnL>
                    <a:lnR cmpd="sng" algn="ctr" cap="flat" w="3810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c>
                  <a:txBody>
                    <a:bodyPr anchor="t" rtlCol="false"/>
                    <a:lstStyle/>
                    <a:p>
                      <a:pPr algn="ctr">
                        <a:lnSpc>
                          <a:spcPts val="3079"/>
                        </a:lnSpc>
                        <a:defRPr/>
                      </a:pPr>
                      <a:r>
                        <a:rPr lang="en-US" sz="2199">
                          <a:solidFill>
                            <a:srgbClr val="AF1E31"/>
                          </a:solidFill>
                          <a:latin typeface="DM Sans"/>
                        </a:rPr>
                        <a:t>Write down your activities here</a:t>
                      </a:r>
                      <a:endParaRPr lang="en-US" sz="1100"/>
                    </a:p>
                  </a:txBody>
                  <a:tcPr marL="0" marR="0" marT="0" marB="0" anchor="ctr">
                    <a:lnL cmpd="sng" algn="ctr" cap="flat" w="38100">
                      <a:solidFill>
                        <a:srgbClr val="AF1E31"/>
                      </a:solidFill>
                      <a:prstDash val="solid"/>
                      <a:round/>
                      <a:headEnd type="none" w="med" len="med"/>
                      <a:tailEnd type="none" w="med" len="med"/>
                    </a:lnL>
                    <a:lnR cmpd="sng" algn="ctr" cap="flat" w="0">
                      <a:solidFill>
                        <a:srgbClr val="AF1E31"/>
                      </a:solidFill>
                      <a:prstDash val="solid"/>
                      <a:round/>
                      <a:headEnd type="none" w="med" len="med"/>
                      <a:tailEnd type="none" w="med" len="med"/>
                    </a:lnR>
                    <a:lnT cmpd="sng" algn="ctr" cap="flat" w="38100">
                      <a:solidFill>
                        <a:srgbClr val="AF1E31"/>
                      </a:solidFill>
                      <a:prstDash val="solid"/>
                      <a:round/>
                      <a:headEnd type="none" w="med" len="med"/>
                      <a:tailEnd type="none" w="med" len="med"/>
                    </a:lnT>
                    <a:lnB cmpd="sng" algn="ctr" cap="flat" w="0">
                      <a:solidFill>
                        <a:srgbClr val="AF1E31"/>
                      </a:solidFill>
                      <a:prstDash val="solid"/>
                      <a:round/>
                      <a:headEnd type="none" w="med" len="med"/>
                      <a:tailEnd type="none" w="med" len="med"/>
                    </a:lnB>
                  </a:tcPr>
                </a:tc>
              </a:tr>
            </a:tbl>
          </a:graphicData>
        </a:graphic>
      </p:graphicFrame>
      <p:sp>
        <p:nvSpPr>
          <p:cNvPr name="TextBox 9" id="9"/>
          <p:cNvSpPr txBox="true"/>
          <p:nvPr/>
        </p:nvSpPr>
        <p:spPr>
          <a:xfrm rot="0">
            <a:off x="3680990" y="489888"/>
            <a:ext cx="10926020" cy="1441453"/>
          </a:xfrm>
          <a:prstGeom prst="rect">
            <a:avLst/>
          </a:prstGeom>
        </p:spPr>
        <p:txBody>
          <a:bodyPr anchor="t" rtlCol="false" tIns="0" lIns="0" bIns="0" rIns="0">
            <a:spAutoFit/>
          </a:bodyPr>
          <a:lstStyle/>
          <a:p>
            <a:pPr algn="ctr" marL="0" indent="0" lvl="0">
              <a:lnSpc>
                <a:spcPts val="11899"/>
              </a:lnSpc>
              <a:spcBef>
                <a:spcPct val="0"/>
              </a:spcBef>
            </a:pPr>
            <a:r>
              <a:rPr lang="en-US" sz="8499" spc="288">
                <a:solidFill>
                  <a:srgbClr val="AF1E31"/>
                </a:solidFill>
                <a:latin typeface="Hangyaboly"/>
              </a:rPr>
              <a:t>Daily Timetable</a:t>
            </a:r>
          </a:p>
        </p:txBody>
      </p:sp>
      <p:sp>
        <p:nvSpPr>
          <p:cNvPr name="Freeform 10" id="10"/>
          <p:cNvSpPr/>
          <p:nvPr/>
        </p:nvSpPr>
        <p:spPr>
          <a:xfrm flipH="false" flipV="false" rot="488814">
            <a:off x="13254378" y="440922"/>
            <a:ext cx="2419790" cy="1997427"/>
          </a:xfrm>
          <a:custGeom>
            <a:avLst/>
            <a:gdLst/>
            <a:ahLst/>
            <a:cxnLst/>
            <a:rect r="r" b="b" t="t" l="l"/>
            <a:pathLst>
              <a:path h="1997427" w="2419790">
                <a:moveTo>
                  <a:pt x="0" y="0"/>
                </a:moveTo>
                <a:lnTo>
                  <a:pt x="2419790" y="0"/>
                </a:lnTo>
                <a:lnTo>
                  <a:pt x="2419790" y="1997427"/>
                </a:lnTo>
                <a:lnTo>
                  <a:pt x="0" y="199742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1304147">
            <a:off x="163855" y="7264486"/>
            <a:ext cx="1729690" cy="2556040"/>
          </a:xfrm>
          <a:custGeom>
            <a:avLst/>
            <a:gdLst/>
            <a:ahLst/>
            <a:cxnLst/>
            <a:rect r="r" b="b" t="t" l="l"/>
            <a:pathLst>
              <a:path h="2556040" w="1729690">
                <a:moveTo>
                  <a:pt x="0" y="0"/>
                </a:moveTo>
                <a:lnTo>
                  <a:pt x="1729690" y="0"/>
                </a:lnTo>
                <a:lnTo>
                  <a:pt x="1729690" y="2556040"/>
                </a:lnTo>
                <a:lnTo>
                  <a:pt x="0" y="25560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8498612">
            <a:off x="-1121084" y="-416979"/>
            <a:ext cx="3104079" cy="2118534"/>
          </a:xfrm>
          <a:custGeom>
            <a:avLst/>
            <a:gdLst/>
            <a:ahLst/>
            <a:cxnLst/>
            <a:rect r="r" b="b" t="t" l="l"/>
            <a:pathLst>
              <a:path h="2118534" w="3104079">
                <a:moveTo>
                  <a:pt x="0" y="0"/>
                </a:moveTo>
                <a:lnTo>
                  <a:pt x="3104079" y="0"/>
                </a:lnTo>
                <a:lnTo>
                  <a:pt x="3104079" y="2118534"/>
                </a:lnTo>
                <a:lnTo>
                  <a:pt x="0" y="211853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3248351" y="1028700"/>
            <a:ext cx="11846988" cy="6049573"/>
            <a:chOff x="0" y="0"/>
            <a:chExt cx="3120194" cy="1593303"/>
          </a:xfrm>
        </p:grpSpPr>
        <p:sp>
          <p:nvSpPr>
            <p:cNvPr name="Freeform 6" id="6"/>
            <p:cNvSpPr/>
            <p:nvPr/>
          </p:nvSpPr>
          <p:spPr>
            <a:xfrm flipH="false" flipV="false" rot="0">
              <a:off x="0" y="0"/>
              <a:ext cx="3120194" cy="1593303"/>
            </a:xfrm>
            <a:custGeom>
              <a:avLst/>
              <a:gdLst/>
              <a:ahLst/>
              <a:cxnLst/>
              <a:rect r="r" b="b" t="t" l="l"/>
              <a:pathLst>
                <a:path h="1593303" w="3120194">
                  <a:moveTo>
                    <a:pt x="47051" y="0"/>
                  </a:moveTo>
                  <a:lnTo>
                    <a:pt x="3073143" y="0"/>
                  </a:lnTo>
                  <a:cubicBezTo>
                    <a:pt x="3099129" y="0"/>
                    <a:pt x="3120194" y="21066"/>
                    <a:pt x="3120194" y="47051"/>
                  </a:cubicBezTo>
                  <a:lnTo>
                    <a:pt x="3120194" y="1546252"/>
                  </a:lnTo>
                  <a:cubicBezTo>
                    <a:pt x="3120194" y="1558731"/>
                    <a:pt x="3115237" y="1570698"/>
                    <a:pt x="3106413" y="1579522"/>
                  </a:cubicBezTo>
                  <a:cubicBezTo>
                    <a:pt x="3097589" y="1588346"/>
                    <a:pt x="3085622" y="1593303"/>
                    <a:pt x="3073143" y="1593303"/>
                  </a:cubicBezTo>
                  <a:lnTo>
                    <a:pt x="47051" y="1593303"/>
                  </a:lnTo>
                  <a:cubicBezTo>
                    <a:pt x="21066" y="1593303"/>
                    <a:pt x="0" y="1572238"/>
                    <a:pt x="0" y="1546252"/>
                  </a:cubicBezTo>
                  <a:lnTo>
                    <a:pt x="0" y="47051"/>
                  </a:lnTo>
                  <a:cubicBezTo>
                    <a:pt x="0" y="34573"/>
                    <a:pt x="4957" y="22605"/>
                    <a:pt x="13781" y="13781"/>
                  </a:cubicBezTo>
                  <a:cubicBezTo>
                    <a:pt x="22605" y="4957"/>
                    <a:pt x="34573" y="0"/>
                    <a:pt x="47051" y="0"/>
                  </a:cubicBezTo>
                  <a:close/>
                </a:path>
              </a:pathLst>
            </a:custGeom>
            <a:solidFill>
              <a:srgbClr val="AF1E31"/>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3220"/>
                </a:lnSpc>
              </a:pPr>
            </a:p>
          </p:txBody>
        </p:sp>
      </p:grpSp>
      <p:grpSp>
        <p:nvGrpSpPr>
          <p:cNvPr name="Group 8" id="8"/>
          <p:cNvGrpSpPr>
            <a:grpSpLocks noChangeAspect="true"/>
          </p:cNvGrpSpPr>
          <p:nvPr/>
        </p:nvGrpSpPr>
        <p:grpSpPr>
          <a:xfrm rot="0">
            <a:off x="3475827" y="1302341"/>
            <a:ext cx="11336346" cy="5502291"/>
            <a:chOff x="0" y="0"/>
            <a:chExt cx="2299970" cy="1116330"/>
          </a:xfrm>
        </p:grpSpPr>
        <p:sp>
          <p:nvSpPr>
            <p:cNvPr name="Freeform 9" id="9"/>
            <p:cNvSpPr/>
            <p:nvPr/>
          </p:nvSpPr>
          <p:spPr>
            <a:xfrm flipH="false" flipV="false" rot="0">
              <a:off x="0" y="0"/>
              <a:ext cx="2299970" cy="1116330"/>
            </a:xfrm>
            <a:custGeom>
              <a:avLst/>
              <a:gdLst/>
              <a:ahLst/>
              <a:cxnLst/>
              <a:rect r="r" b="b" t="t" l="l"/>
              <a:pathLst>
                <a:path h="1116330" w="2299970">
                  <a:moveTo>
                    <a:pt x="0" y="1012190"/>
                  </a:moveTo>
                  <a:lnTo>
                    <a:pt x="0" y="102870"/>
                  </a:lnTo>
                  <a:cubicBezTo>
                    <a:pt x="0" y="45720"/>
                    <a:pt x="45720" y="0"/>
                    <a:pt x="102870" y="0"/>
                  </a:cubicBezTo>
                  <a:lnTo>
                    <a:pt x="2197100" y="0"/>
                  </a:lnTo>
                  <a:cubicBezTo>
                    <a:pt x="2254250" y="0"/>
                    <a:pt x="2299970" y="45720"/>
                    <a:pt x="2299970" y="102870"/>
                  </a:cubicBezTo>
                  <a:lnTo>
                    <a:pt x="2299970" y="1012190"/>
                  </a:lnTo>
                  <a:cubicBezTo>
                    <a:pt x="2299970" y="1069340"/>
                    <a:pt x="2254250" y="1115060"/>
                    <a:pt x="2197100" y="1115060"/>
                  </a:cubicBezTo>
                  <a:lnTo>
                    <a:pt x="102870" y="1115060"/>
                  </a:lnTo>
                  <a:cubicBezTo>
                    <a:pt x="45720" y="1116330"/>
                    <a:pt x="0" y="1069340"/>
                    <a:pt x="0" y="1012190"/>
                  </a:cubicBezTo>
                  <a:close/>
                </a:path>
              </a:pathLst>
            </a:custGeom>
            <a:blipFill>
              <a:blip r:embed="rId4"/>
              <a:stretch>
                <a:fillRect l="0" t="-18774" r="0" b="-18774"/>
              </a:stretch>
            </a:blipFill>
          </p:spPr>
        </p:sp>
      </p:grpSp>
      <p:sp>
        <p:nvSpPr>
          <p:cNvPr name="Freeform 10" id="10"/>
          <p:cNvSpPr/>
          <p:nvPr/>
        </p:nvSpPr>
        <p:spPr>
          <a:xfrm flipH="false" flipV="false" rot="-2370413">
            <a:off x="16519727" y="754070"/>
            <a:ext cx="1559271" cy="4338084"/>
          </a:xfrm>
          <a:custGeom>
            <a:avLst/>
            <a:gdLst/>
            <a:ahLst/>
            <a:cxnLst/>
            <a:rect r="r" b="b" t="t" l="l"/>
            <a:pathLst>
              <a:path h="4338084" w="1559271">
                <a:moveTo>
                  <a:pt x="0" y="0"/>
                </a:moveTo>
                <a:lnTo>
                  <a:pt x="1559271" y="0"/>
                </a:lnTo>
                <a:lnTo>
                  <a:pt x="1559271" y="4338084"/>
                </a:lnTo>
                <a:lnTo>
                  <a:pt x="0" y="43380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1048321">
            <a:off x="13977897" y="3829967"/>
            <a:ext cx="2234883" cy="2190186"/>
          </a:xfrm>
          <a:custGeom>
            <a:avLst/>
            <a:gdLst/>
            <a:ahLst/>
            <a:cxnLst/>
            <a:rect r="r" b="b" t="t" l="l"/>
            <a:pathLst>
              <a:path h="2190186" w="2234883">
                <a:moveTo>
                  <a:pt x="0" y="0"/>
                </a:moveTo>
                <a:lnTo>
                  <a:pt x="2234883" y="0"/>
                </a:lnTo>
                <a:lnTo>
                  <a:pt x="2234883" y="2190186"/>
                </a:lnTo>
                <a:lnTo>
                  <a:pt x="0" y="21901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224788" y="662006"/>
            <a:ext cx="4076805" cy="1584858"/>
          </a:xfrm>
          <a:custGeom>
            <a:avLst/>
            <a:gdLst/>
            <a:ahLst/>
            <a:cxnLst/>
            <a:rect r="r" b="b" t="t" l="l"/>
            <a:pathLst>
              <a:path h="1584858" w="4076805">
                <a:moveTo>
                  <a:pt x="0" y="0"/>
                </a:moveTo>
                <a:lnTo>
                  <a:pt x="4076804" y="0"/>
                </a:lnTo>
                <a:lnTo>
                  <a:pt x="4076804" y="1584858"/>
                </a:lnTo>
                <a:lnTo>
                  <a:pt x="0" y="158485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1753148" y="7393541"/>
            <a:ext cx="14781703" cy="2385060"/>
          </a:xfrm>
          <a:prstGeom prst="rect">
            <a:avLst/>
          </a:prstGeom>
        </p:spPr>
        <p:txBody>
          <a:bodyPr anchor="t" rtlCol="false" tIns="0" lIns="0" bIns="0" rIns="0">
            <a:spAutoFit/>
          </a:bodyPr>
          <a:lstStyle/>
          <a:p>
            <a:pPr algn="ctr" marL="0" indent="0" lvl="0">
              <a:lnSpc>
                <a:spcPts val="9270"/>
              </a:lnSpc>
            </a:pPr>
            <a:r>
              <a:rPr lang="en-US" sz="9000" spc="306" strike="noStrike" u="none">
                <a:solidFill>
                  <a:srgbClr val="AF1E31"/>
                </a:solidFill>
                <a:latin typeface="Hangyaboly"/>
              </a:rPr>
              <a:t>Write an original statement</a:t>
            </a:r>
          </a:p>
          <a:p>
            <a:pPr algn="ctr" marL="0" indent="0" lvl="0">
              <a:lnSpc>
                <a:spcPts val="9270"/>
              </a:lnSpc>
            </a:pPr>
            <a:r>
              <a:rPr lang="en-US" sz="9000" spc="306" strike="noStrike" u="none">
                <a:solidFill>
                  <a:srgbClr val="AF1E31"/>
                </a:solidFill>
                <a:latin typeface="Hangyaboly"/>
              </a:rPr>
              <a:t>or inspiring quote</a:t>
            </a:r>
          </a:p>
        </p:txBody>
      </p:sp>
      <p:sp>
        <p:nvSpPr>
          <p:cNvPr name="Freeform 14" id="14"/>
          <p:cNvSpPr/>
          <p:nvPr/>
        </p:nvSpPr>
        <p:spPr>
          <a:xfrm flipH="false" flipV="false" rot="-733560">
            <a:off x="910699" y="5247020"/>
            <a:ext cx="1684898" cy="2116220"/>
          </a:xfrm>
          <a:custGeom>
            <a:avLst/>
            <a:gdLst/>
            <a:ahLst/>
            <a:cxnLst/>
            <a:rect r="r" b="b" t="t" l="l"/>
            <a:pathLst>
              <a:path h="2116220" w="1684898">
                <a:moveTo>
                  <a:pt x="0" y="0"/>
                </a:moveTo>
                <a:lnTo>
                  <a:pt x="1684898" y="0"/>
                </a:lnTo>
                <a:lnTo>
                  <a:pt x="1684898" y="2116220"/>
                </a:lnTo>
                <a:lnTo>
                  <a:pt x="0" y="211622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true" flipV="false" rot="0">
            <a:off x="16277048" y="5988384"/>
            <a:ext cx="1164908" cy="3269916"/>
          </a:xfrm>
          <a:custGeom>
            <a:avLst/>
            <a:gdLst/>
            <a:ahLst/>
            <a:cxnLst/>
            <a:rect r="r" b="b" t="t" l="l"/>
            <a:pathLst>
              <a:path h="3269916" w="1164908">
                <a:moveTo>
                  <a:pt x="1164908" y="0"/>
                </a:moveTo>
                <a:lnTo>
                  <a:pt x="0" y="0"/>
                </a:lnTo>
                <a:lnTo>
                  <a:pt x="0" y="3269916"/>
                </a:lnTo>
                <a:lnTo>
                  <a:pt x="1164908" y="3269916"/>
                </a:lnTo>
                <a:lnTo>
                  <a:pt x="1164908"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6" id="16"/>
          <p:cNvSpPr txBox="true"/>
          <p:nvPr/>
        </p:nvSpPr>
        <p:spPr>
          <a:xfrm rot="0">
            <a:off x="1409728" y="934651"/>
            <a:ext cx="3706925" cy="789305"/>
          </a:xfrm>
          <a:prstGeom prst="rect">
            <a:avLst/>
          </a:prstGeom>
        </p:spPr>
        <p:txBody>
          <a:bodyPr anchor="t" rtlCol="false" tIns="0" lIns="0" bIns="0" rIns="0">
            <a:spAutoFit/>
          </a:bodyPr>
          <a:lstStyle/>
          <a:p>
            <a:pPr algn="ctr">
              <a:lnSpc>
                <a:spcPts val="3220"/>
              </a:lnSpc>
            </a:pPr>
            <a:r>
              <a:rPr lang="en-US" sz="2300">
                <a:solidFill>
                  <a:srgbClr val="AF1E31"/>
                </a:solidFill>
                <a:latin typeface="DM Sans"/>
              </a:rPr>
              <a:t>Include a credit, citation,</a:t>
            </a:r>
          </a:p>
          <a:p>
            <a:pPr algn="ctr" marL="0" indent="0" lvl="0">
              <a:lnSpc>
                <a:spcPts val="3220"/>
              </a:lnSpc>
              <a:spcBef>
                <a:spcPct val="0"/>
              </a:spcBef>
            </a:pPr>
            <a:r>
              <a:rPr lang="en-US" sz="2300">
                <a:solidFill>
                  <a:srgbClr val="AF1E31"/>
                </a:solidFill>
                <a:latin typeface="DM Sans"/>
              </a:rPr>
              <a:t>or supporting message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6C7D6"/>
        </a:solidFill>
      </p:bgPr>
    </p:bg>
    <p:spTree>
      <p:nvGrpSpPr>
        <p:cNvPr id="1" name=""/>
        <p:cNvGrpSpPr/>
        <p:nvPr/>
      </p:nvGrpSpPr>
      <p:grpSpPr>
        <a:xfrm>
          <a:off x="0" y="0"/>
          <a:ext cx="0" cy="0"/>
          <a:chOff x="0" y="0"/>
          <a:chExt cx="0" cy="0"/>
        </a:xfrm>
      </p:grpSpPr>
      <p:grpSp>
        <p:nvGrpSpPr>
          <p:cNvPr name="Group 2" id="2"/>
          <p:cNvGrpSpPr/>
          <p:nvPr/>
        </p:nvGrpSpPr>
        <p:grpSpPr>
          <a:xfrm rot="0">
            <a:off x="-1443430" y="-152596"/>
            <a:ext cx="21174861" cy="10592193"/>
            <a:chOff x="0" y="0"/>
            <a:chExt cx="28233148" cy="14122924"/>
          </a:xfrm>
        </p:grpSpPr>
        <p:sp>
          <p:nvSpPr>
            <p:cNvPr name="Freeform 3" id="3"/>
            <p:cNvSpPr/>
            <p:nvPr/>
          </p:nvSpPr>
          <p:spPr>
            <a:xfrm flipH="false" flipV="false" rot="0">
              <a:off x="0"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4110224" y="0"/>
              <a:ext cx="14122924" cy="14122924"/>
            </a:xfrm>
            <a:custGeom>
              <a:avLst/>
              <a:gdLst/>
              <a:ahLst/>
              <a:cxnLst/>
              <a:rect r="r" b="b" t="t" l="l"/>
              <a:pathLst>
                <a:path h="14122924" w="14122924">
                  <a:moveTo>
                    <a:pt x="0" y="0"/>
                  </a:moveTo>
                  <a:lnTo>
                    <a:pt x="14122924" y="0"/>
                  </a:lnTo>
                  <a:lnTo>
                    <a:pt x="14122924" y="14122924"/>
                  </a:lnTo>
                  <a:lnTo>
                    <a:pt x="0" y="141229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457114">
            <a:off x="717221" y="846956"/>
            <a:ext cx="3177515" cy="1351888"/>
          </a:xfrm>
          <a:custGeom>
            <a:avLst/>
            <a:gdLst/>
            <a:ahLst/>
            <a:cxnLst/>
            <a:rect r="r" b="b" t="t" l="l"/>
            <a:pathLst>
              <a:path h="1351888" w="3177515">
                <a:moveTo>
                  <a:pt x="0" y="0"/>
                </a:moveTo>
                <a:lnTo>
                  <a:pt x="3177515" y="0"/>
                </a:lnTo>
                <a:lnTo>
                  <a:pt x="3177515" y="1351888"/>
                </a:lnTo>
                <a:lnTo>
                  <a:pt x="0" y="13518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468019" y="3747914"/>
            <a:ext cx="6586979" cy="968174"/>
            <a:chOff x="0" y="0"/>
            <a:chExt cx="8782639" cy="1290898"/>
          </a:xfrm>
        </p:grpSpPr>
        <p:sp>
          <p:nvSpPr>
            <p:cNvPr name="Freeform 7" id="7"/>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9" id="9"/>
          <p:cNvGrpSpPr/>
          <p:nvPr/>
        </p:nvGrpSpPr>
        <p:grpSpPr>
          <a:xfrm rot="0">
            <a:off x="9990480" y="3747914"/>
            <a:ext cx="6586979" cy="968174"/>
            <a:chOff x="0" y="0"/>
            <a:chExt cx="8782639" cy="1290898"/>
          </a:xfrm>
        </p:grpSpPr>
        <p:sp>
          <p:nvSpPr>
            <p:cNvPr name="Freeform 10" id="10"/>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12" id="12"/>
          <p:cNvGrpSpPr/>
          <p:nvPr/>
        </p:nvGrpSpPr>
        <p:grpSpPr>
          <a:xfrm rot="0">
            <a:off x="1468019" y="5001838"/>
            <a:ext cx="6586979" cy="968174"/>
            <a:chOff x="0" y="0"/>
            <a:chExt cx="8782639" cy="1290898"/>
          </a:xfrm>
        </p:grpSpPr>
        <p:sp>
          <p:nvSpPr>
            <p:cNvPr name="Freeform 13" id="13"/>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15" id="15"/>
          <p:cNvGrpSpPr/>
          <p:nvPr/>
        </p:nvGrpSpPr>
        <p:grpSpPr>
          <a:xfrm rot="0">
            <a:off x="9990480" y="5001838"/>
            <a:ext cx="6586979" cy="968174"/>
            <a:chOff x="0" y="0"/>
            <a:chExt cx="8782639" cy="1290898"/>
          </a:xfrm>
        </p:grpSpPr>
        <p:sp>
          <p:nvSpPr>
            <p:cNvPr name="Freeform 16" id="16"/>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7" id="17"/>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18" id="18"/>
          <p:cNvGrpSpPr/>
          <p:nvPr/>
        </p:nvGrpSpPr>
        <p:grpSpPr>
          <a:xfrm rot="0">
            <a:off x="1468019" y="6255761"/>
            <a:ext cx="6586979" cy="968174"/>
            <a:chOff x="0" y="0"/>
            <a:chExt cx="8782639" cy="1290898"/>
          </a:xfrm>
        </p:grpSpPr>
        <p:sp>
          <p:nvSpPr>
            <p:cNvPr name="Freeform 19" id="19"/>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0" id="20"/>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21" id="21"/>
          <p:cNvGrpSpPr/>
          <p:nvPr/>
        </p:nvGrpSpPr>
        <p:grpSpPr>
          <a:xfrm rot="0">
            <a:off x="9990480" y="6255761"/>
            <a:ext cx="6586979" cy="968174"/>
            <a:chOff x="0" y="0"/>
            <a:chExt cx="8782639" cy="1290898"/>
          </a:xfrm>
        </p:grpSpPr>
        <p:sp>
          <p:nvSpPr>
            <p:cNvPr name="Freeform 22" id="22"/>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3" id="23"/>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24" id="24"/>
          <p:cNvGrpSpPr/>
          <p:nvPr/>
        </p:nvGrpSpPr>
        <p:grpSpPr>
          <a:xfrm rot="0">
            <a:off x="1468019" y="7509685"/>
            <a:ext cx="6586979" cy="968174"/>
            <a:chOff x="0" y="0"/>
            <a:chExt cx="8782639" cy="1290898"/>
          </a:xfrm>
        </p:grpSpPr>
        <p:sp>
          <p:nvSpPr>
            <p:cNvPr name="Freeform 25" id="25"/>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6" id="26"/>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27" id="27"/>
          <p:cNvGrpSpPr/>
          <p:nvPr/>
        </p:nvGrpSpPr>
        <p:grpSpPr>
          <a:xfrm rot="0">
            <a:off x="9990480" y="7509685"/>
            <a:ext cx="6586979" cy="968174"/>
            <a:chOff x="0" y="0"/>
            <a:chExt cx="8782639" cy="1290898"/>
          </a:xfrm>
        </p:grpSpPr>
        <p:sp>
          <p:nvSpPr>
            <p:cNvPr name="Freeform 28" id="28"/>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9" id="29"/>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30" id="30"/>
          <p:cNvGrpSpPr/>
          <p:nvPr/>
        </p:nvGrpSpPr>
        <p:grpSpPr>
          <a:xfrm rot="0">
            <a:off x="1468019" y="8763609"/>
            <a:ext cx="6586979" cy="968174"/>
            <a:chOff x="0" y="0"/>
            <a:chExt cx="8782639" cy="1290898"/>
          </a:xfrm>
        </p:grpSpPr>
        <p:sp>
          <p:nvSpPr>
            <p:cNvPr name="Freeform 31" id="31"/>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32" id="32"/>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grpSp>
        <p:nvGrpSpPr>
          <p:cNvPr name="Group 33" id="33"/>
          <p:cNvGrpSpPr/>
          <p:nvPr/>
        </p:nvGrpSpPr>
        <p:grpSpPr>
          <a:xfrm rot="0">
            <a:off x="9990480" y="8763609"/>
            <a:ext cx="6586979" cy="968174"/>
            <a:chOff x="0" y="0"/>
            <a:chExt cx="8782639" cy="1290898"/>
          </a:xfrm>
        </p:grpSpPr>
        <p:sp>
          <p:nvSpPr>
            <p:cNvPr name="Freeform 34" id="34"/>
            <p:cNvSpPr/>
            <p:nvPr/>
          </p:nvSpPr>
          <p:spPr>
            <a:xfrm flipH="false" flipV="false" rot="0">
              <a:off x="0" y="0"/>
              <a:ext cx="8782639" cy="1290898"/>
            </a:xfrm>
            <a:custGeom>
              <a:avLst/>
              <a:gdLst/>
              <a:ahLst/>
              <a:cxnLst/>
              <a:rect r="r" b="b" t="t" l="l"/>
              <a:pathLst>
                <a:path h="1290898" w="8782639">
                  <a:moveTo>
                    <a:pt x="0" y="0"/>
                  </a:moveTo>
                  <a:lnTo>
                    <a:pt x="8782639" y="0"/>
                  </a:lnTo>
                  <a:lnTo>
                    <a:pt x="8782639" y="1290898"/>
                  </a:lnTo>
                  <a:lnTo>
                    <a:pt x="0" y="12908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35" id="35"/>
            <p:cNvSpPr txBox="true"/>
            <p:nvPr/>
          </p:nvSpPr>
          <p:spPr>
            <a:xfrm rot="0">
              <a:off x="2257773" y="382771"/>
              <a:ext cx="5638800" cy="503132"/>
            </a:xfrm>
            <a:prstGeom prst="rect">
              <a:avLst/>
            </a:prstGeom>
          </p:spPr>
          <p:txBody>
            <a:bodyPr anchor="t" rtlCol="false" tIns="0" lIns="0" bIns="0" rIns="0">
              <a:spAutoFit/>
            </a:bodyPr>
            <a:lstStyle/>
            <a:p>
              <a:pPr algn="ctr">
                <a:lnSpc>
                  <a:spcPts val="3220"/>
                </a:lnSpc>
                <a:spcBef>
                  <a:spcPct val="0"/>
                </a:spcBef>
              </a:pPr>
              <a:r>
                <a:rPr lang="en-US" sz="2300">
                  <a:solidFill>
                    <a:srgbClr val="AF1E31"/>
                  </a:solidFill>
                  <a:latin typeface="DM Sans"/>
                </a:rPr>
                <a:t>Write down your activities here</a:t>
              </a:r>
            </a:p>
          </p:txBody>
        </p:sp>
      </p:grpSp>
      <p:sp>
        <p:nvSpPr>
          <p:cNvPr name="Freeform 36" id="36"/>
          <p:cNvSpPr/>
          <p:nvPr/>
        </p:nvSpPr>
        <p:spPr>
          <a:xfrm flipH="false" flipV="false" rot="634834">
            <a:off x="16491726" y="8301519"/>
            <a:ext cx="1389146" cy="1701854"/>
          </a:xfrm>
          <a:custGeom>
            <a:avLst/>
            <a:gdLst/>
            <a:ahLst/>
            <a:cxnLst/>
            <a:rect r="r" b="b" t="t" l="l"/>
            <a:pathLst>
              <a:path h="1701854" w="1389146">
                <a:moveTo>
                  <a:pt x="0" y="0"/>
                </a:moveTo>
                <a:lnTo>
                  <a:pt x="1389146" y="0"/>
                </a:lnTo>
                <a:lnTo>
                  <a:pt x="1389146" y="1701854"/>
                </a:lnTo>
                <a:lnTo>
                  <a:pt x="0" y="170185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7" id="37"/>
          <p:cNvSpPr/>
          <p:nvPr/>
        </p:nvSpPr>
        <p:spPr>
          <a:xfrm flipH="false" flipV="false" rot="0">
            <a:off x="1631514" y="3619061"/>
            <a:ext cx="836448" cy="945139"/>
          </a:xfrm>
          <a:custGeom>
            <a:avLst/>
            <a:gdLst/>
            <a:ahLst/>
            <a:cxnLst/>
            <a:rect r="r" b="b" t="t" l="l"/>
            <a:pathLst>
              <a:path h="945139" w="836448">
                <a:moveTo>
                  <a:pt x="0" y="0"/>
                </a:moveTo>
                <a:lnTo>
                  <a:pt x="836448" y="0"/>
                </a:lnTo>
                <a:lnTo>
                  <a:pt x="836448" y="945139"/>
                </a:lnTo>
                <a:lnTo>
                  <a:pt x="0" y="9451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8" id="38"/>
          <p:cNvSpPr/>
          <p:nvPr/>
        </p:nvSpPr>
        <p:spPr>
          <a:xfrm flipH="false" flipV="false" rot="0">
            <a:off x="10125400" y="3619061"/>
            <a:ext cx="836448" cy="945139"/>
          </a:xfrm>
          <a:custGeom>
            <a:avLst/>
            <a:gdLst/>
            <a:ahLst/>
            <a:cxnLst/>
            <a:rect r="r" b="b" t="t" l="l"/>
            <a:pathLst>
              <a:path h="945139" w="836448">
                <a:moveTo>
                  <a:pt x="0" y="0"/>
                </a:moveTo>
                <a:lnTo>
                  <a:pt x="836447" y="0"/>
                </a:lnTo>
                <a:lnTo>
                  <a:pt x="836447" y="945139"/>
                </a:lnTo>
                <a:lnTo>
                  <a:pt x="0" y="9451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9" id="39"/>
          <p:cNvSpPr/>
          <p:nvPr/>
        </p:nvSpPr>
        <p:spPr>
          <a:xfrm flipH="false" flipV="false" rot="0">
            <a:off x="1631514" y="4811338"/>
            <a:ext cx="836448" cy="945139"/>
          </a:xfrm>
          <a:custGeom>
            <a:avLst/>
            <a:gdLst/>
            <a:ahLst/>
            <a:cxnLst/>
            <a:rect r="r" b="b" t="t" l="l"/>
            <a:pathLst>
              <a:path h="945139" w="836448">
                <a:moveTo>
                  <a:pt x="0" y="0"/>
                </a:moveTo>
                <a:lnTo>
                  <a:pt x="836448" y="0"/>
                </a:lnTo>
                <a:lnTo>
                  <a:pt x="836448" y="945138"/>
                </a:lnTo>
                <a:lnTo>
                  <a:pt x="0" y="9451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40" id="40"/>
          <p:cNvSpPr/>
          <p:nvPr/>
        </p:nvSpPr>
        <p:spPr>
          <a:xfrm flipH="false" flipV="false" rot="0">
            <a:off x="10125400" y="4811338"/>
            <a:ext cx="836448" cy="945139"/>
          </a:xfrm>
          <a:custGeom>
            <a:avLst/>
            <a:gdLst/>
            <a:ahLst/>
            <a:cxnLst/>
            <a:rect r="r" b="b" t="t" l="l"/>
            <a:pathLst>
              <a:path h="945139" w="836448">
                <a:moveTo>
                  <a:pt x="0" y="0"/>
                </a:moveTo>
                <a:lnTo>
                  <a:pt x="836447" y="0"/>
                </a:lnTo>
                <a:lnTo>
                  <a:pt x="836447" y="945138"/>
                </a:lnTo>
                <a:lnTo>
                  <a:pt x="0" y="9451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41" id="41"/>
          <p:cNvSpPr/>
          <p:nvPr/>
        </p:nvSpPr>
        <p:spPr>
          <a:xfrm flipH="false" flipV="false" rot="0">
            <a:off x="10125400" y="6065261"/>
            <a:ext cx="836448" cy="945139"/>
          </a:xfrm>
          <a:custGeom>
            <a:avLst/>
            <a:gdLst/>
            <a:ahLst/>
            <a:cxnLst/>
            <a:rect r="r" b="b" t="t" l="l"/>
            <a:pathLst>
              <a:path h="945139" w="836448">
                <a:moveTo>
                  <a:pt x="0" y="0"/>
                </a:moveTo>
                <a:lnTo>
                  <a:pt x="836447" y="0"/>
                </a:lnTo>
                <a:lnTo>
                  <a:pt x="836447" y="945139"/>
                </a:lnTo>
                <a:lnTo>
                  <a:pt x="0" y="9451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42" id="42"/>
          <p:cNvSpPr/>
          <p:nvPr/>
        </p:nvSpPr>
        <p:spPr>
          <a:xfrm flipH="false" flipV="false" rot="919639">
            <a:off x="14262206" y="711160"/>
            <a:ext cx="2426264" cy="1623480"/>
          </a:xfrm>
          <a:custGeom>
            <a:avLst/>
            <a:gdLst/>
            <a:ahLst/>
            <a:cxnLst/>
            <a:rect r="r" b="b" t="t" l="l"/>
            <a:pathLst>
              <a:path h="1623480" w="2426264">
                <a:moveTo>
                  <a:pt x="0" y="0"/>
                </a:moveTo>
                <a:lnTo>
                  <a:pt x="2426264" y="0"/>
                </a:lnTo>
                <a:lnTo>
                  <a:pt x="2426264" y="1623480"/>
                </a:lnTo>
                <a:lnTo>
                  <a:pt x="0" y="162348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43" id="43"/>
          <p:cNvSpPr txBox="true"/>
          <p:nvPr/>
        </p:nvSpPr>
        <p:spPr>
          <a:xfrm rot="0">
            <a:off x="1631514" y="2885636"/>
            <a:ext cx="6317140" cy="542925"/>
          </a:xfrm>
          <a:prstGeom prst="rect">
            <a:avLst/>
          </a:prstGeom>
        </p:spPr>
        <p:txBody>
          <a:bodyPr anchor="t" rtlCol="false" tIns="0" lIns="0" bIns="0" rIns="0">
            <a:spAutoFit/>
          </a:bodyPr>
          <a:lstStyle/>
          <a:p>
            <a:pPr algn="ctr" marL="0" indent="0" lvl="0">
              <a:lnSpc>
                <a:spcPts val="4200"/>
              </a:lnSpc>
              <a:spcBef>
                <a:spcPct val="0"/>
              </a:spcBef>
            </a:pPr>
            <a:r>
              <a:rPr lang="en-US" sz="3500">
                <a:solidFill>
                  <a:srgbClr val="AF1E31"/>
                </a:solidFill>
                <a:latin typeface="DM Sans Bold"/>
              </a:rPr>
              <a:t>FOR TODAY</a:t>
            </a:r>
          </a:p>
        </p:txBody>
      </p:sp>
      <p:sp>
        <p:nvSpPr>
          <p:cNvPr name="TextBox 44" id="44"/>
          <p:cNvSpPr txBox="true"/>
          <p:nvPr/>
        </p:nvSpPr>
        <p:spPr>
          <a:xfrm rot="0">
            <a:off x="10125400" y="2885636"/>
            <a:ext cx="6317140" cy="542925"/>
          </a:xfrm>
          <a:prstGeom prst="rect">
            <a:avLst/>
          </a:prstGeom>
        </p:spPr>
        <p:txBody>
          <a:bodyPr anchor="t" rtlCol="false" tIns="0" lIns="0" bIns="0" rIns="0">
            <a:spAutoFit/>
          </a:bodyPr>
          <a:lstStyle/>
          <a:p>
            <a:pPr algn="ctr" marL="0" indent="0" lvl="0">
              <a:lnSpc>
                <a:spcPts val="4200"/>
              </a:lnSpc>
              <a:spcBef>
                <a:spcPct val="0"/>
              </a:spcBef>
            </a:pPr>
            <a:r>
              <a:rPr lang="en-US" sz="3500">
                <a:solidFill>
                  <a:srgbClr val="AF1E31"/>
                </a:solidFill>
                <a:latin typeface="DM Sans Bold"/>
              </a:rPr>
              <a:t>FOR TOMORROW</a:t>
            </a:r>
          </a:p>
        </p:txBody>
      </p:sp>
      <p:sp>
        <p:nvSpPr>
          <p:cNvPr name="TextBox 45" id="45"/>
          <p:cNvSpPr txBox="true"/>
          <p:nvPr/>
        </p:nvSpPr>
        <p:spPr>
          <a:xfrm rot="0">
            <a:off x="3680990" y="489888"/>
            <a:ext cx="10926020" cy="1441453"/>
          </a:xfrm>
          <a:prstGeom prst="rect">
            <a:avLst/>
          </a:prstGeom>
        </p:spPr>
        <p:txBody>
          <a:bodyPr anchor="t" rtlCol="false" tIns="0" lIns="0" bIns="0" rIns="0">
            <a:spAutoFit/>
          </a:bodyPr>
          <a:lstStyle/>
          <a:p>
            <a:pPr algn="ctr" marL="0" indent="0" lvl="0">
              <a:lnSpc>
                <a:spcPts val="11899"/>
              </a:lnSpc>
              <a:spcBef>
                <a:spcPct val="0"/>
              </a:spcBef>
            </a:pPr>
            <a:r>
              <a:rPr lang="en-US" sz="8499" spc="288">
                <a:solidFill>
                  <a:srgbClr val="AF1E31"/>
                </a:solidFill>
                <a:latin typeface="Hangyaboly"/>
              </a:rPr>
              <a:t>Daily To-do list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DAFv0hp1U2c</dc:identifier>
  <dcterms:modified xsi:type="dcterms:W3CDTF">2011-08-01T06:04:30Z</dcterms:modified>
  <cp:revision>1</cp:revision>
  <dc:title>Copia de Pink and Red Cute Doodle Daily Agenda 2023</dc:title>
</cp:coreProperties>
</file>