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verpass" charset="1" panose="00000500000000000000"/>
      <p:regular r:id="rId10"/>
    </p:embeddedFont>
    <p:embeddedFont>
      <p:font typeface="Overpass Bold" charset="1" panose="00000900000000000000"/>
      <p:regular r:id="rId11"/>
    </p:embeddedFont>
    <p:embeddedFont>
      <p:font typeface="Overpass Italics" charset="1" panose="00000500000000000000"/>
      <p:regular r:id="rId12"/>
    </p:embeddedFont>
    <p:embeddedFont>
      <p:font typeface="Overpass Bold Italics" charset="1" panose="00000900000000000000"/>
      <p:regular r:id="rId13"/>
    </p:embeddedFont>
    <p:embeddedFont>
      <p:font typeface="TAN Nimbus" charset="1" panose="00000000000000000000"/>
      <p:regular r:id="rId14"/>
    </p:embeddedFont>
    <p:embeddedFont>
      <p:font typeface="Canva Sans" charset="1" panose="020B0503030501040103"/>
      <p:regular r:id="rId15"/>
    </p:embeddedFont>
    <p:embeddedFont>
      <p:font typeface="Canva Sans Bold" charset="1" panose="020B0803030501040103"/>
      <p:regular r:id="rId16"/>
    </p:embeddedFont>
    <p:embeddedFont>
      <p:font typeface="Canva Sans Italics" charset="1" panose="020B0503030501040103"/>
      <p:regular r:id="rId17"/>
    </p:embeddedFont>
    <p:embeddedFont>
      <p:font typeface="Canva Sans Bold Italics" charset="1" panose="020B0803030501040103"/>
      <p:regular r:id="rId18"/>
    </p:embeddedFont>
    <p:embeddedFont>
      <p:font typeface="Canva Sans Medium" charset="1" panose="020B0603030501040103"/>
      <p:regular r:id="rId19"/>
    </p:embeddedFont>
    <p:embeddedFont>
      <p:font typeface="Canva Sans Medium Italics" charset="1" panose="020B0603030501040103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22" Target="slides/slide2.xml" Type="http://schemas.openxmlformats.org/officeDocument/2006/relationships/slide"/><Relationship Id="rId23" Target="slides/slide3.xml" Type="http://schemas.openxmlformats.org/officeDocument/2006/relationships/slide"/><Relationship Id="rId24" Target="slides/slide4.xml" Type="http://schemas.openxmlformats.org/officeDocument/2006/relationships/slide"/><Relationship Id="rId25" Target="slides/slide5.xml" Type="http://schemas.openxmlformats.org/officeDocument/2006/relationships/slide"/><Relationship Id="rId26" Target="slides/slide6.xml" Type="http://schemas.openxmlformats.org/officeDocument/2006/relationships/slide"/><Relationship Id="rId27" Target="slides/slide7.xml" Type="http://schemas.openxmlformats.org/officeDocument/2006/relationships/slide"/><Relationship Id="rId28" Target="slides/slide8.xml" Type="http://schemas.openxmlformats.org/officeDocument/2006/relationships/slide"/><Relationship Id="rId29" Target="slides/slide9.xml" Type="http://schemas.openxmlformats.org/officeDocument/2006/relationships/slide"/><Relationship Id="rId3" Target="viewProps.xml" Type="http://schemas.openxmlformats.org/officeDocument/2006/relationships/viewProps"/><Relationship Id="rId30" Target="slides/slide10.xml" Type="http://schemas.openxmlformats.org/officeDocument/2006/relationships/slide"/><Relationship Id="rId31" Target="slides/slide11.xml" Type="http://schemas.openxmlformats.org/officeDocument/2006/relationships/slide"/><Relationship Id="rId32" Target="slides/slide12.xml" Type="http://schemas.openxmlformats.org/officeDocument/2006/relationships/slide"/><Relationship Id="rId33" Target="slides/slide13.xml" Type="http://schemas.openxmlformats.org/officeDocument/2006/relationships/slide"/><Relationship Id="rId34" Target="slides/slide14.xml" Type="http://schemas.openxmlformats.org/officeDocument/2006/relationships/slide"/><Relationship Id="rId35" Target="slides/slide15.xml" Type="http://schemas.openxmlformats.org/officeDocument/2006/relationships/slide"/><Relationship Id="rId36" Target="slides/slide16.xml" Type="http://schemas.openxmlformats.org/officeDocument/2006/relationships/slide"/><Relationship Id="rId37" Target="slides/slide17.xml" Type="http://schemas.openxmlformats.org/officeDocument/2006/relationships/slide"/><Relationship Id="rId38" Target="slides/slide18.xml" Type="http://schemas.openxmlformats.org/officeDocument/2006/relationships/slide"/><Relationship Id="rId39" Target="slides/slide19.xml" Type="http://schemas.openxmlformats.org/officeDocument/2006/relationships/slide"/><Relationship Id="rId4" Target="theme/theme1.xml" Type="http://schemas.openxmlformats.org/officeDocument/2006/relationships/theme"/><Relationship Id="rId40" Target="slides/slide20.xml" Type="http://schemas.openxmlformats.org/officeDocument/2006/relationships/slide"/><Relationship Id="rId41" Target="slides/slide21.xml" Type="http://schemas.openxmlformats.org/officeDocument/2006/relationships/slide"/><Relationship Id="rId42" Target="slides/slide22.xml" Type="http://schemas.openxmlformats.org/officeDocument/2006/relationships/slide"/><Relationship Id="rId43" Target="slides/slide23.xml" Type="http://schemas.openxmlformats.org/officeDocument/2006/relationships/slide"/><Relationship Id="rId44" Target="slides/slide24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gif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Relationship Id="rId3" Target="../media/image50.jpeg" Type="http://schemas.openxmlformats.org/officeDocument/2006/relationships/image"/><Relationship Id="rId4" Target="../media/image51.png" Type="http://schemas.openxmlformats.org/officeDocument/2006/relationships/image"/><Relationship Id="rId5" Target="../media/image52.jpeg" Type="http://schemas.openxmlformats.org/officeDocument/2006/relationships/image"/><Relationship Id="rId6" Target="../media/image3.png" Type="http://schemas.openxmlformats.org/officeDocument/2006/relationships/image"/><Relationship Id="rId7" Target="../media/image53.gif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Relationship Id="rId4" Target="../media/image56.png" Type="http://schemas.openxmlformats.org/officeDocument/2006/relationships/image"/><Relationship Id="rId5" Target="../media/image57.svg" Type="http://schemas.openxmlformats.org/officeDocument/2006/relationships/image"/><Relationship Id="rId6" Target="../media/image58.png" Type="http://schemas.openxmlformats.org/officeDocument/2006/relationships/image"/><Relationship Id="rId7" Target="../media/image59.svg" Type="http://schemas.openxmlformats.org/officeDocument/2006/relationships/image"/><Relationship Id="rId8" Target="../media/image60.gif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Relationship Id="rId3" Target="../media/image31.gif" Type="http://schemas.openxmlformats.org/officeDocument/2006/relationships/image"/><Relationship Id="rId4" Target="../media/image62.png" Type="http://schemas.openxmlformats.org/officeDocument/2006/relationships/image"/><Relationship Id="rId5" Target="../media/image63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Relationship Id="rId3" Target="../media/image65.svg" Type="http://schemas.openxmlformats.org/officeDocument/2006/relationships/image"/><Relationship Id="rId4" Target="../media/image66.png" Type="http://schemas.openxmlformats.org/officeDocument/2006/relationships/image"/><Relationship Id="rId5" Target="../media/image67.svg" Type="http://schemas.openxmlformats.org/officeDocument/2006/relationships/image"/><Relationship Id="rId6" Target="../media/image4.gif" Type="http://schemas.openxmlformats.org/officeDocument/2006/relationships/image"/><Relationship Id="rId7" Target="../media/image68.png" Type="http://schemas.openxmlformats.org/officeDocument/2006/relationships/image"/><Relationship Id="rId8" Target="../media/image69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jpeg" Type="http://schemas.openxmlformats.org/officeDocument/2006/relationships/image"/><Relationship Id="rId3" Target="../media/image71.png" Type="http://schemas.openxmlformats.org/officeDocument/2006/relationships/image"/><Relationship Id="rId4" Target="../media/image72.png" Type="http://schemas.openxmlformats.org/officeDocument/2006/relationships/image"/><Relationship Id="rId5" Target="../media/image4.gif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3.png" Type="http://schemas.openxmlformats.org/officeDocument/2006/relationships/image"/><Relationship Id="rId4" Target="../media/image22.png" Type="http://schemas.openxmlformats.org/officeDocument/2006/relationships/image"/><Relationship Id="rId5" Target="../media/image74.png" Type="http://schemas.openxmlformats.org/officeDocument/2006/relationships/image"/><Relationship Id="rId6" Target="../media/image4.gif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Relationship Id="rId3" Target="../media/image76.png" Type="http://schemas.openxmlformats.org/officeDocument/2006/relationships/image"/><Relationship Id="rId4" Target="../media/image4.gif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jpeg" Type="http://schemas.openxmlformats.org/officeDocument/2006/relationships/image"/><Relationship Id="rId3" Target="../media/image78.jpeg" Type="http://schemas.openxmlformats.org/officeDocument/2006/relationships/image"/><Relationship Id="rId4" Target="../media/image79.jpeg" Type="http://schemas.openxmlformats.org/officeDocument/2006/relationships/image"/><Relationship Id="rId5" Target="../media/image80.png" Type="http://schemas.openxmlformats.org/officeDocument/2006/relationships/image"/><Relationship Id="rId6" Target="../media/image81.png" Type="http://schemas.openxmlformats.org/officeDocument/2006/relationships/image"/><Relationship Id="rId7" Target="../media/image4.gif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84.jpeg" Type="http://schemas.openxmlformats.org/officeDocument/2006/relationships/image"/><Relationship Id="rId5" Target="../media/image85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6.png" Type="http://schemas.openxmlformats.org/officeDocument/2006/relationships/image"/><Relationship Id="rId3" Target="../media/image87.svg" Type="http://schemas.openxmlformats.org/officeDocument/2006/relationships/image"/><Relationship Id="rId4" Target="../media/image88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png" Type="http://schemas.openxmlformats.org/officeDocument/2006/relationships/image"/><Relationship Id="rId11" Target="../media/image98.svg" Type="http://schemas.openxmlformats.org/officeDocument/2006/relationships/image"/><Relationship Id="rId12" Target="../media/image99.png" Type="http://schemas.openxmlformats.org/officeDocument/2006/relationships/image"/><Relationship Id="rId13" Target="../media/image100.svg" Type="http://schemas.openxmlformats.org/officeDocument/2006/relationships/image"/><Relationship Id="rId14" Target="../media/image101.png" Type="http://schemas.openxmlformats.org/officeDocument/2006/relationships/image"/><Relationship Id="rId15" Target="../media/image102.svg" Type="http://schemas.openxmlformats.org/officeDocument/2006/relationships/image"/><Relationship Id="rId2" Target="../media/image89.png" Type="http://schemas.openxmlformats.org/officeDocument/2006/relationships/image"/><Relationship Id="rId3" Target="../media/image90.svg" Type="http://schemas.openxmlformats.org/officeDocument/2006/relationships/image"/><Relationship Id="rId4" Target="../media/image91.png" Type="http://schemas.openxmlformats.org/officeDocument/2006/relationships/image"/><Relationship Id="rId5" Target="../media/image92.png" Type="http://schemas.openxmlformats.org/officeDocument/2006/relationships/image"/><Relationship Id="rId6" Target="../media/image93.png" Type="http://schemas.openxmlformats.org/officeDocument/2006/relationships/image"/><Relationship Id="rId7" Target="../media/image94.svg" Type="http://schemas.openxmlformats.org/officeDocument/2006/relationships/image"/><Relationship Id="rId8" Target="../media/image95.png" Type="http://schemas.openxmlformats.org/officeDocument/2006/relationships/image"/><Relationship Id="rId9" Target="../media/image96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1.jpeg" Type="http://schemas.openxmlformats.org/officeDocument/2006/relationships/image"/><Relationship Id="rId11" Target="../media/image112.png" Type="http://schemas.openxmlformats.org/officeDocument/2006/relationships/image"/><Relationship Id="rId12" Target="../media/image113.png" Type="http://schemas.openxmlformats.org/officeDocument/2006/relationships/image"/><Relationship Id="rId13" Target="../media/image114.png" Type="http://schemas.openxmlformats.org/officeDocument/2006/relationships/image"/><Relationship Id="rId14" Target="../media/image115.svg" Type="http://schemas.openxmlformats.org/officeDocument/2006/relationships/image"/><Relationship Id="rId15" Target="../media/image4.gif" Type="http://schemas.openxmlformats.org/officeDocument/2006/relationships/image"/><Relationship Id="rId2" Target="../media/image103.png" Type="http://schemas.openxmlformats.org/officeDocument/2006/relationships/image"/><Relationship Id="rId3" Target="../media/image104.svg" Type="http://schemas.openxmlformats.org/officeDocument/2006/relationships/image"/><Relationship Id="rId4" Target="../media/image105.jpeg" Type="http://schemas.openxmlformats.org/officeDocument/2006/relationships/image"/><Relationship Id="rId5" Target="../media/image106.jpeg" Type="http://schemas.openxmlformats.org/officeDocument/2006/relationships/image"/><Relationship Id="rId6" Target="../media/image107.jpeg" Type="http://schemas.openxmlformats.org/officeDocument/2006/relationships/image"/><Relationship Id="rId7" Target="../media/image108.jpeg" Type="http://schemas.openxmlformats.org/officeDocument/2006/relationships/image"/><Relationship Id="rId8" Target="../media/image109.jpeg" Type="http://schemas.openxmlformats.org/officeDocument/2006/relationships/image"/><Relationship Id="rId9" Target="../media/image110.jpe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4.png" Type="http://schemas.openxmlformats.org/officeDocument/2006/relationships/image"/><Relationship Id="rId11" Target="../media/image125.svg" Type="http://schemas.openxmlformats.org/officeDocument/2006/relationships/image"/><Relationship Id="rId12" Target="../media/image126.png" Type="http://schemas.openxmlformats.org/officeDocument/2006/relationships/image"/><Relationship Id="rId13" Target="../media/image127.svg" Type="http://schemas.openxmlformats.org/officeDocument/2006/relationships/image"/><Relationship Id="rId14" Target="../media/image128.png" Type="http://schemas.openxmlformats.org/officeDocument/2006/relationships/image"/><Relationship Id="rId15" Target="../media/image129.svg" Type="http://schemas.openxmlformats.org/officeDocument/2006/relationships/image"/><Relationship Id="rId16" Target="../media/image130.png" Type="http://schemas.openxmlformats.org/officeDocument/2006/relationships/image"/><Relationship Id="rId17" Target="../media/image131.svg" Type="http://schemas.openxmlformats.org/officeDocument/2006/relationships/image"/><Relationship Id="rId18" Target="../media/image132.png" Type="http://schemas.openxmlformats.org/officeDocument/2006/relationships/image"/><Relationship Id="rId19" Target="../media/image133.svg" Type="http://schemas.openxmlformats.org/officeDocument/2006/relationships/image"/><Relationship Id="rId2" Target="../media/image116.png" Type="http://schemas.openxmlformats.org/officeDocument/2006/relationships/image"/><Relationship Id="rId20" Target="../media/image134.png" Type="http://schemas.openxmlformats.org/officeDocument/2006/relationships/image"/><Relationship Id="rId21" Target="../media/image135.svg" Type="http://schemas.openxmlformats.org/officeDocument/2006/relationships/image"/><Relationship Id="rId22" Target="../media/image136.png" Type="http://schemas.openxmlformats.org/officeDocument/2006/relationships/image"/><Relationship Id="rId23" Target="../media/image137.svg" Type="http://schemas.openxmlformats.org/officeDocument/2006/relationships/image"/><Relationship Id="rId24" Target="../media/image138.png" Type="http://schemas.openxmlformats.org/officeDocument/2006/relationships/image"/><Relationship Id="rId25" Target="../media/image139.svg" Type="http://schemas.openxmlformats.org/officeDocument/2006/relationships/image"/><Relationship Id="rId26" Target="../media/image140.png" Type="http://schemas.openxmlformats.org/officeDocument/2006/relationships/image"/><Relationship Id="rId27" Target="../media/image141.svg" Type="http://schemas.openxmlformats.org/officeDocument/2006/relationships/image"/><Relationship Id="rId28" Target="../media/image142.png" Type="http://schemas.openxmlformats.org/officeDocument/2006/relationships/image"/><Relationship Id="rId29" Target="../media/image143.svg" Type="http://schemas.openxmlformats.org/officeDocument/2006/relationships/image"/><Relationship Id="rId3" Target="../media/image117.svg" Type="http://schemas.openxmlformats.org/officeDocument/2006/relationships/image"/><Relationship Id="rId30" Target="../media/image144.png" Type="http://schemas.openxmlformats.org/officeDocument/2006/relationships/image"/><Relationship Id="rId31" Target="../media/image145.svg" Type="http://schemas.openxmlformats.org/officeDocument/2006/relationships/image"/><Relationship Id="rId32" Target="../media/image146.png" Type="http://schemas.openxmlformats.org/officeDocument/2006/relationships/image"/><Relationship Id="rId33" Target="../media/image147.svg" Type="http://schemas.openxmlformats.org/officeDocument/2006/relationships/image"/><Relationship Id="rId34" Target="../media/image148.png" Type="http://schemas.openxmlformats.org/officeDocument/2006/relationships/image"/><Relationship Id="rId35" Target="../media/image149.svg" Type="http://schemas.openxmlformats.org/officeDocument/2006/relationships/image"/><Relationship Id="rId36" Target="../media/image150.png" Type="http://schemas.openxmlformats.org/officeDocument/2006/relationships/image"/><Relationship Id="rId37" Target="../media/image151.svg" Type="http://schemas.openxmlformats.org/officeDocument/2006/relationships/image"/><Relationship Id="rId38" Target="../media/image152.png" Type="http://schemas.openxmlformats.org/officeDocument/2006/relationships/image"/><Relationship Id="rId39" Target="../media/image153.svg" Type="http://schemas.openxmlformats.org/officeDocument/2006/relationships/image"/><Relationship Id="rId4" Target="../media/image118.png" Type="http://schemas.openxmlformats.org/officeDocument/2006/relationships/image"/><Relationship Id="rId40" Target="../media/image154.png" Type="http://schemas.openxmlformats.org/officeDocument/2006/relationships/image"/><Relationship Id="rId41" Target="../media/image155.svg" Type="http://schemas.openxmlformats.org/officeDocument/2006/relationships/image"/><Relationship Id="rId42" Target="../media/image156.png" Type="http://schemas.openxmlformats.org/officeDocument/2006/relationships/image"/><Relationship Id="rId43" Target="../media/image157.svg" Type="http://schemas.openxmlformats.org/officeDocument/2006/relationships/image"/><Relationship Id="rId44" Target="../media/image158.png" Type="http://schemas.openxmlformats.org/officeDocument/2006/relationships/image"/><Relationship Id="rId45" Target="../media/image159.svg" Type="http://schemas.openxmlformats.org/officeDocument/2006/relationships/image"/><Relationship Id="rId46" Target="../media/image160.png" Type="http://schemas.openxmlformats.org/officeDocument/2006/relationships/image"/><Relationship Id="rId47" Target="../media/image161.svg" Type="http://schemas.openxmlformats.org/officeDocument/2006/relationships/image"/><Relationship Id="rId48" Target="../media/image162.png" Type="http://schemas.openxmlformats.org/officeDocument/2006/relationships/image"/><Relationship Id="rId49" Target="../media/image163.svg" Type="http://schemas.openxmlformats.org/officeDocument/2006/relationships/image"/><Relationship Id="rId5" Target="../media/image119.svg" Type="http://schemas.openxmlformats.org/officeDocument/2006/relationships/image"/><Relationship Id="rId50" Target="../media/image164.png" Type="http://schemas.openxmlformats.org/officeDocument/2006/relationships/image"/><Relationship Id="rId51" Target="../media/image165.svg" Type="http://schemas.openxmlformats.org/officeDocument/2006/relationships/image"/><Relationship Id="rId52" Target="../media/image166.png" Type="http://schemas.openxmlformats.org/officeDocument/2006/relationships/image"/><Relationship Id="rId53" Target="../media/image167.svg" Type="http://schemas.openxmlformats.org/officeDocument/2006/relationships/image"/><Relationship Id="rId54" Target="../media/image168.png" Type="http://schemas.openxmlformats.org/officeDocument/2006/relationships/image"/><Relationship Id="rId55" Target="../media/image169.svg" Type="http://schemas.openxmlformats.org/officeDocument/2006/relationships/image"/><Relationship Id="rId56" Target="../media/image170.png" Type="http://schemas.openxmlformats.org/officeDocument/2006/relationships/image"/><Relationship Id="rId57" Target="../media/image171.svg" Type="http://schemas.openxmlformats.org/officeDocument/2006/relationships/image"/><Relationship Id="rId58" Target="../media/image172.png" Type="http://schemas.openxmlformats.org/officeDocument/2006/relationships/image"/><Relationship Id="rId59" Target="../media/image173.svg" Type="http://schemas.openxmlformats.org/officeDocument/2006/relationships/image"/><Relationship Id="rId6" Target="../media/image120.png" Type="http://schemas.openxmlformats.org/officeDocument/2006/relationships/image"/><Relationship Id="rId60" Target="../media/image174.png" Type="http://schemas.openxmlformats.org/officeDocument/2006/relationships/image"/><Relationship Id="rId61" Target="../media/image175.svg" Type="http://schemas.openxmlformats.org/officeDocument/2006/relationships/image"/><Relationship Id="rId62" Target="../media/image176.png" Type="http://schemas.openxmlformats.org/officeDocument/2006/relationships/image"/><Relationship Id="rId63" Target="../media/image177.svg" Type="http://schemas.openxmlformats.org/officeDocument/2006/relationships/image"/><Relationship Id="rId64" Target="../media/image178.png" Type="http://schemas.openxmlformats.org/officeDocument/2006/relationships/image"/><Relationship Id="rId65" Target="../media/image179.svg" Type="http://schemas.openxmlformats.org/officeDocument/2006/relationships/image"/><Relationship Id="rId66" Target="../media/image180.png" Type="http://schemas.openxmlformats.org/officeDocument/2006/relationships/image"/><Relationship Id="rId67" Target="../media/image181.svg" Type="http://schemas.openxmlformats.org/officeDocument/2006/relationships/image"/><Relationship Id="rId68" Target="../media/image182.png" Type="http://schemas.openxmlformats.org/officeDocument/2006/relationships/image"/><Relationship Id="rId69" Target="../media/image183.svg" Type="http://schemas.openxmlformats.org/officeDocument/2006/relationships/image"/><Relationship Id="rId7" Target="../media/image121.svg" Type="http://schemas.openxmlformats.org/officeDocument/2006/relationships/image"/><Relationship Id="rId70" Target="../media/image184.png" Type="http://schemas.openxmlformats.org/officeDocument/2006/relationships/image"/><Relationship Id="rId71" Target="../media/image185.svg" Type="http://schemas.openxmlformats.org/officeDocument/2006/relationships/image"/><Relationship Id="rId72" Target="../media/image186.png" Type="http://schemas.openxmlformats.org/officeDocument/2006/relationships/image"/><Relationship Id="rId73" Target="../media/image187.svg" Type="http://schemas.openxmlformats.org/officeDocument/2006/relationships/image"/><Relationship Id="rId74" Target="../media/image188.png" Type="http://schemas.openxmlformats.org/officeDocument/2006/relationships/image"/><Relationship Id="rId75" Target="../media/image189.svg" Type="http://schemas.openxmlformats.org/officeDocument/2006/relationships/image"/><Relationship Id="rId76" Target="../media/image190.png" Type="http://schemas.openxmlformats.org/officeDocument/2006/relationships/image"/><Relationship Id="rId77" Target="../media/image191.svg" Type="http://schemas.openxmlformats.org/officeDocument/2006/relationships/image"/><Relationship Id="rId78" Target="../media/image192.png" Type="http://schemas.openxmlformats.org/officeDocument/2006/relationships/image"/><Relationship Id="rId79" Target="../media/image193.svg" Type="http://schemas.openxmlformats.org/officeDocument/2006/relationships/image"/><Relationship Id="rId8" Target="../media/image122.png" Type="http://schemas.openxmlformats.org/officeDocument/2006/relationships/image"/><Relationship Id="rId9" Target="../media/image123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5.png" Type="http://schemas.openxmlformats.org/officeDocument/2006/relationships/image"/><Relationship Id="rId11" Target="../media/image81.png" Type="http://schemas.openxmlformats.org/officeDocument/2006/relationships/image"/><Relationship Id="rId12" Target="../media/image80.png" Type="http://schemas.openxmlformats.org/officeDocument/2006/relationships/image"/><Relationship Id="rId13" Target="../media/image75.png" Type="http://schemas.openxmlformats.org/officeDocument/2006/relationships/image"/><Relationship Id="rId14" Target="../media/image76.png" Type="http://schemas.openxmlformats.org/officeDocument/2006/relationships/image"/><Relationship Id="rId15" Target="../media/image74.png" Type="http://schemas.openxmlformats.org/officeDocument/2006/relationships/image"/><Relationship Id="rId16" Target="../media/image1.png" Type="http://schemas.openxmlformats.org/officeDocument/2006/relationships/image"/><Relationship Id="rId17" Target="../media/image73.png" Type="http://schemas.openxmlformats.org/officeDocument/2006/relationships/image"/><Relationship Id="rId18" Target="../media/image22.png" Type="http://schemas.openxmlformats.org/officeDocument/2006/relationships/image"/><Relationship Id="rId19" Target="../media/image71.png" Type="http://schemas.openxmlformats.org/officeDocument/2006/relationships/image"/><Relationship Id="rId2" Target="../media/image89.png" Type="http://schemas.openxmlformats.org/officeDocument/2006/relationships/image"/><Relationship Id="rId20" Target="../media/image72.png" Type="http://schemas.openxmlformats.org/officeDocument/2006/relationships/image"/><Relationship Id="rId21" Target="../media/image62.png" Type="http://schemas.openxmlformats.org/officeDocument/2006/relationships/image"/><Relationship Id="rId22" Target="../media/image63.svg" Type="http://schemas.openxmlformats.org/officeDocument/2006/relationships/image"/><Relationship Id="rId23" Target="../media/image64.png" Type="http://schemas.openxmlformats.org/officeDocument/2006/relationships/image"/><Relationship Id="rId24" Target="../media/image65.svg" Type="http://schemas.openxmlformats.org/officeDocument/2006/relationships/image"/><Relationship Id="rId25" Target="../media/image61.png" Type="http://schemas.openxmlformats.org/officeDocument/2006/relationships/image"/><Relationship Id="rId26" Target="../media/image56.png" Type="http://schemas.openxmlformats.org/officeDocument/2006/relationships/image"/><Relationship Id="rId27" Target="../media/image57.svg" Type="http://schemas.openxmlformats.org/officeDocument/2006/relationships/image"/><Relationship Id="rId28" Target="../media/image58.png" Type="http://schemas.openxmlformats.org/officeDocument/2006/relationships/image"/><Relationship Id="rId29" Target="../media/image59.svg" Type="http://schemas.openxmlformats.org/officeDocument/2006/relationships/image"/><Relationship Id="rId3" Target="../media/image90.svg" Type="http://schemas.openxmlformats.org/officeDocument/2006/relationships/image"/><Relationship Id="rId30" Target="../media/image54.png" Type="http://schemas.openxmlformats.org/officeDocument/2006/relationships/image"/><Relationship Id="rId31" Target="../media/image55.png" Type="http://schemas.openxmlformats.org/officeDocument/2006/relationships/image"/><Relationship Id="rId32" Target="../media/image51.png" Type="http://schemas.openxmlformats.org/officeDocument/2006/relationships/image"/><Relationship Id="rId33" Target="../media/image47.png" Type="http://schemas.openxmlformats.org/officeDocument/2006/relationships/image"/><Relationship Id="rId34" Target="../media/image45.png" Type="http://schemas.openxmlformats.org/officeDocument/2006/relationships/image"/><Relationship Id="rId35" Target="../media/image46.png" Type="http://schemas.openxmlformats.org/officeDocument/2006/relationships/image"/><Relationship Id="rId36" Target="../media/image34.png" Type="http://schemas.openxmlformats.org/officeDocument/2006/relationships/image"/><Relationship Id="rId37" Target="../media/image35.pn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91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21.png" Type="http://schemas.openxmlformats.org/officeDocument/2006/relationships/image"/><Relationship Id="rId43" Target="../media/image16.png" Type="http://schemas.openxmlformats.org/officeDocument/2006/relationships/image"/><Relationship Id="rId44" Target="../media/image18.png" Type="http://schemas.openxmlformats.org/officeDocument/2006/relationships/image"/><Relationship Id="rId45" Target="../media/image17.png" Type="http://schemas.openxmlformats.org/officeDocument/2006/relationships/image"/><Relationship Id="rId46" Target="../media/image11.png" Type="http://schemas.openxmlformats.org/officeDocument/2006/relationships/image"/><Relationship Id="rId47" Target="../media/image12.svg" Type="http://schemas.openxmlformats.org/officeDocument/2006/relationships/image"/><Relationship Id="rId48" Target="../media/image13.png" Type="http://schemas.openxmlformats.org/officeDocument/2006/relationships/image"/><Relationship Id="rId49" Target="../media/image14.svg" Type="http://schemas.openxmlformats.org/officeDocument/2006/relationships/image"/><Relationship Id="rId5" Target="../media/image92.png" Type="http://schemas.openxmlformats.org/officeDocument/2006/relationships/image"/><Relationship Id="rId50" Target="../media/image10.png" Type="http://schemas.openxmlformats.org/officeDocument/2006/relationships/image"/><Relationship Id="rId51" Target="../media/image8.png" Type="http://schemas.openxmlformats.org/officeDocument/2006/relationships/image"/><Relationship Id="rId52" Target="../media/image9.svg" Type="http://schemas.openxmlformats.org/officeDocument/2006/relationships/image"/><Relationship Id="rId53" Target="../media/image5.png" Type="http://schemas.openxmlformats.org/officeDocument/2006/relationships/image"/><Relationship Id="rId54" Target="../media/image6.png" Type="http://schemas.openxmlformats.org/officeDocument/2006/relationships/image"/><Relationship Id="rId55" Target="../media/image7.svg" Type="http://schemas.openxmlformats.org/officeDocument/2006/relationships/image"/><Relationship Id="rId56" Target="../media/image2.png" Type="http://schemas.openxmlformats.org/officeDocument/2006/relationships/image"/><Relationship Id="rId57" Target="../media/image3.png" Type="http://schemas.openxmlformats.org/officeDocument/2006/relationships/image"/><Relationship Id="rId58" Target="../media/image23.png" Type="http://schemas.openxmlformats.org/officeDocument/2006/relationships/image"/><Relationship Id="rId59" Target="../media/image24.svg" Type="http://schemas.openxmlformats.org/officeDocument/2006/relationships/image"/><Relationship Id="rId6" Target="../media/image86.png" Type="http://schemas.openxmlformats.org/officeDocument/2006/relationships/image"/><Relationship Id="rId60" Target="../media/image25.png" Type="http://schemas.openxmlformats.org/officeDocument/2006/relationships/image"/><Relationship Id="rId61" Target="../media/image26.svg" Type="http://schemas.openxmlformats.org/officeDocument/2006/relationships/image"/><Relationship Id="rId62" Target="../media/image27.png" Type="http://schemas.openxmlformats.org/officeDocument/2006/relationships/image"/><Relationship Id="rId63" Target="../media/image28.svg" Type="http://schemas.openxmlformats.org/officeDocument/2006/relationships/image"/><Relationship Id="rId64" Target="../media/image32.png" Type="http://schemas.openxmlformats.org/officeDocument/2006/relationships/image"/><Relationship Id="rId65" Target="../media/image33.svg" Type="http://schemas.openxmlformats.org/officeDocument/2006/relationships/image"/><Relationship Id="rId66" Target="../media/image43.png" Type="http://schemas.openxmlformats.org/officeDocument/2006/relationships/image"/><Relationship Id="rId67" Target="../media/image194.png" Type="http://schemas.openxmlformats.org/officeDocument/2006/relationships/image"/><Relationship Id="rId68" Target="../media/image195.png" Type="http://schemas.openxmlformats.org/officeDocument/2006/relationships/image"/><Relationship Id="rId69" Target="../media/image196.svg" Type="http://schemas.openxmlformats.org/officeDocument/2006/relationships/image"/><Relationship Id="rId7" Target="../media/image87.svg" Type="http://schemas.openxmlformats.org/officeDocument/2006/relationships/image"/><Relationship Id="rId70" Target="../media/image114.png" Type="http://schemas.openxmlformats.org/officeDocument/2006/relationships/image"/><Relationship Id="rId71" Target="../media/image115.svg" Type="http://schemas.openxmlformats.org/officeDocument/2006/relationships/image"/><Relationship Id="rId72" Target="../media/image103.png" Type="http://schemas.openxmlformats.org/officeDocument/2006/relationships/image"/><Relationship Id="rId73" Target="../media/image104.svg" Type="http://schemas.openxmlformats.org/officeDocument/2006/relationships/image"/><Relationship Id="rId74" Target="../media/image112.png" Type="http://schemas.openxmlformats.org/officeDocument/2006/relationships/image"/><Relationship Id="rId75" Target="../media/image113.png" Type="http://schemas.openxmlformats.org/officeDocument/2006/relationships/image"/><Relationship Id="rId76" Target="../media/image197.png" Type="http://schemas.openxmlformats.org/officeDocument/2006/relationships/image"/><Relationship Id="rId77" Target="../media/image198.svg" Type="http://schemas.openxmlformats.org/officeDocument/2006/relationships/image"/><Relationship Id="rId78" Target="../media/image199.png" Type="http://schemas.openxmlformats.org/officeDocument/2006/relationships/image"/><Relationship Id="rId79" Target="../media/image200.svg" Type="http://schemas.openxmlformats.org/officeDocument/2006/relationships/image"/><Relationship Id="rId8" Target="../media/image82.png" Type="http://schemas.openxmlformats.org/officeDocument/2006/relationships/image"/><Relationship Id="rId80" Target="../media/image201.png" Type="http://schemas.openxmlformats.org/officeDocument/2006/relationships/image"/><Relationship Id="rId81" Target="../media/image202.svg" Type="http://schemas.openxmlformats.org/officeDocument/2006/relationships/image"/><Relationship Id="rId82" Target="../media/image203.png" Type="http://schemas.openxmlformats.org/officeDocument/2006/relationships/image"/><Relationship Id="rId83" Target="../media/image204.svg" Type="http://schemas.openxmlformats.org/officeDocument/2006/relationships/image"/><Relationship Id="rId84" Target="../media/image101.png" Type="http://schemas.openxmlformats.org/officeDocument/2006/relationships/image"/><Relationship Id="rId85" Target="../media/image102.svg" Type="http://schemas.openxmlformats.org/officeDocument/2006/relationships/image"/><Relationship Id="rId9" Target="../media/image83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5.png" Type="http://schemas.openxmlformats.org/officeDocument/2006/relationships/image"/><Relationship Id="rId3" Target="../media/image196.svg" Type="http://schemas.openxmlformats.org/officeDocument/2006/relationships/image"/><Relationship Id="rId4" Target="../media/image194.png" Type="http://schemas.openxmlformats.org/officeDocument/2006/relationships/image"/><Relationship Id="rId5" Target="../media/image4.gif" Type="http://schemas.openxmlformats.org/officeDocument/2006/relationships/image"/><Relationship Id="rId6" Target="../media/image205.png" Type="http://schemas.openxmlformats.org/officeDocument/2006/relationships/image"/><Relationship Id="rId7" Target="../media/image20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4.gif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Relationship Id="rId6" Target="../media/image19.gif" Type="http://schemas.openxmlformats.org/officeDocument/2006/relationships/image"/><Relationship Id="rId7" Target="../media/image20.gif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gif" Type="http://schemas.openxmlformats.org/officeDocument/2006/relationships/image"/><Relationship Id="rId11" Target="../media/image31.gif" Type="http://schemas.openxmlformats.org/officeDocument/2006/relationships/image"/><Relationship Id="rId2" Target="../media/image22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Relationship Id="rId9" Target="../media/image29.gif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svg" Type="http://schemas.openxmlformats.org/officeDocument/2006/relationships/image"/><Relationship Id="rId11" Target="../media/image41.gif" Type="http://schemas.openxmlformats.org/officeDocument/2006/relationships/image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png" Type="http://schemas.openxmlformats.org/officeDocument/2006/relationships/image"/><Relationship Id="rId6" Target="../media/image36.jpeg" Type="http://schemas.openxmlformats.org/officeDocument/2006/relationships/image"/><Relationship Id="rId7" Target="../media/image37.png" Type="http://schemas.openxmlformats.org/officeDocument/2006/relationships/image"/><Relationship Id="rId8" Target="../media/image38.sv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gif" Type="http://schemas.openxmlformats.org/officeDocument/2006/relationships/image"/><Relationship Id="rId3" Target="../media/image43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Relationship Id="rId5" Target="../media/image47.png" Type="http://schemas.openxmlformats.org/officeDocument/2006/relationships/image"/><Relationship Id="rId6" Target="../media/image4.gif" Type="http://schemas.openxmlformats.org/officeDocument/2006/relationships/image"/><Relationship Id="rId7" Target="../media/image48.gif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877928" y="-42381"/>
            <a:ext cx="5792293" cy="5480957"/>
          </a:xfrm>
          <a:custGeom>
            <a:avLst/>
            <a:gdLst/>
            <a:ahLst/>
            <a:cxnLst/>
            <a:rect r="r" b="b" t="t" l="l"/>
            <a:pathLst>
              <a:path h="5480957" w="5792293">
                <a:moveTo>
                  <a:pt x="0" y="0"/>
                </a:moveTo>
                <a:lnTo>
                  <a:pt x="5792292" y="0"/>
                </a:lnTo>
                <a:lnTo>
                  <a:pt x="5792292" y="5480957"/>
                </a:lnTo>
                <a:lnTo>
                  <a:pt x="0" y="54809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3926" y="3087590"/>
            <a:ext cx="15260148" cy="4054670"/>
            <a:chOff x="0" y="0"/>
            <a:chExt cx="20346864" cy="540622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23825"/>
              <a:ext cx="20346864" cy="2635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6251"/>
                </a:lnSpc>
              </a:pPr>
              <a:r>
                <a:rPr lang="en-US" sz="12405">
                  <a:solidFill>
                    <a:srgbClr val="FFFFFF"/>
                  </a:solidFill>
                  <a:latin typeface="TAN Nimbus"/>
                </a:rPr>
                <a:t>Book Club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770274"/>
              <a:ext cx="20346864" cy="2635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6251"/>
                </a:lnSpc>
                <a:spcBef>
                  <a:spcPct val="0"/>
                </a:spcBef>
              </a:pPr>
              <a:r>
                <a:rPr lang="en-US" sz="12405" u="none">
                  <a:solidFill>
                    <a:srgbClr val="F1F1A3"/>
                  </a:solidFill>
                  <a:latin typeface="TAN Nimbus"/>
                </a:rPr>
                <a:t>Marketing Plan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1399052">
            <a:off x="-136699" y="6544636"/>
            <a:ext cx="4610213" cy="4730041"/>
          </a:xfrm>
          <a:custGeom>
            <a:avLst/>
            <a:gdLst/>
            <a:ahLst/>
            <a:cxnLst/>
            <a:rect r="r" b="b" t="t" l="l"/>
            <a:pathLst>
              <a:path h="4730041" w="4610213">
                <a:moveTo>
                  <a:pt x="0" y="0"/>
                </a:moveTo>
                <a:lnTo>
                  <a:pt x="4610214" y="0"/>
                </a:lnTo>
                <a:lnTo>
                  <a:pt x="4610214" y="4730041"/>
                </a:lnTo>
                <a:lnTo>
                  <a:pt x="0" y="47300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399052">
            <a:off x="496744" y="-4652972"/>
            <a:ext cx="6337753" cy="6502482"/>
          </a:xfrm>
          <a:custGeom>
            <a:avLst/>
            <a:gdLst/>
            <a:ahLst/>
            <a:cxnLst/>
            <a:rect r="r" b="b" t="t" l="l"/>
            <a:pathLst>
              <a:path h="6502482" w="6337753">
                <a:moveTo>
                  <a:pt x="0" y="0"/>
                </a:moveTo>
                <a:lnTo>
                  <a:pt x="6337753" y="0"/>
                </a:lnTo>
                <a:lnTo>
                  <a:pt x="6337753" y="6502482"/>
                </a:lnTo>
                <a:lnTo>
                  <a:pt x="0" y="65024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244099">
            <a:off x="13714024" y="7676991"/>
            <a:ext cx="3393367" cy="3162618"/>
          </a:xfrm>
          <a:custGeom>
            <a:avLst/>
            <a:gdLst/>
            <a:ahLst/>
            <a:cxnLst/>
            <a:rect r="r" b="b" t="t" l="l"/>
            <a:pathLst>
              <a:path h="3162618" w="3393367">
                <a:moveTo>
                  <a:pt x="0" y="0"/>
                </a:moveTo>
                <a:lnTo>
                  <a:pt x="3393367" y="0"/>
                </a:lnTo>
                <a:lnTo>
                  <a:pt x="3393367" y="3162618"/>
                </a:lnTo>
                <a:lnTo>
                  <a:pt x="0" y="31626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470979" y="1292231"/>
            <a:ext cx="2999358" cy="309212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8469821" y="8245767"/>
            <a:ext cx="2999358" cy="309212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8297409" y="-1109432"/>
            <a:ext cx="2999358" cy="309212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7259300" y="4654151"/>
            <a:ext cx="2999358" cy="30921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7387746" y="4767786"/>
            <a:ext cx="3512509" cy="3512495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9180" t="-11941" r="-88239" b="-39671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721214" y="4833949"/>
            <a:ext cx="3512509" cy="3512495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2839" t="-65120" r="-35793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5354133" y="804790"/>
            <a:ext cx="3348659" cy="3186844"/>
          </a:xfrm>
          <a:custGeom>
            <a:avLst/>
            <a:gdLst/>
            <a:ahLst/>
            <a:cxnLst/>
            <a:rect r="r" b="b" t="t" l="l"/>
            <a:pathLst>
              <a:path h="3186844" w="3348659">
                <a:moveTo>
                  <a:pt x="0" y="0"/>
                </a:moveTo>
                <a:lnTo>
                  <a:pt x="3348659" y="0"/>
                </a:lnTo>
                <a:lnTo>
                  <a:pt x="3348659" y="3186844"/>
                </a:lnTo>
                <a:lnTo>
                  <a:pt x="0" y="31868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2986242" y="4833949"/>
            <a:ext cx="3512509" cy="3512495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4999" t="0" r="-24999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365256">
            <a:off x="686420" y="775794"/>
            <a:ext cx="2666778" cy="2485437"/>
          </a:xfrm>
          <a:custGeom>
            <a:avLst/>
            <a:gdLst/>
            <a:ahLst/>
            <a:cxnLst/>
            <a:rect r="r" b="b" t="t" l="l"/>
            <a:pathLst>
              <a:path h="2485437" w="2666778">
                <a:moveTo>
                  <a:pt x="0" y="0"/>
                </a:moveTo>
                <a:lnTo>
                  <a:pt x="2666778" y="0"/>
                </a:lnTo>
                <a:lnTo>
                  <a:pt x="2666778" y="2485437"/>
                </a:lnTo>
                <a:lnTo>
                  <a:pt x="0" y="2485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0" y="804790"/>
            <a:ext cx="1235571" cy="12417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7052429" y="2476282"/>
            <a:ext cx="1235571" cy="1241779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3637934" y="1327903"/>
            <a:ext cx="11012132" cy="114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15"/>
              </a:lnSpc>
              <a:spcBef>
                <a:spcPct val="0"/>
              </a:spcBef>
            </a:pPr>
            <a:r>
              <a:rPr lang="en-US" sz="7199" u="none">
                <a:solidFill>
                  <a:srgbClr val="F1F1A3"/>
                </a:solidFill>
                <a:latin typeface="TAN Nimbus Bold"/>
              </a:rPr>
              <a:t>Unfair Advantage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9538" y="4248809"/>
            <a:ext cx="4435860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F5D9F6"/>
                </a:solidFill>
                <a:latin typeface="TAN Nimbus Bold"/>
              </a:rPr>
              <a:t>Competitive Edge  1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9538" y="8507857"/>
            <a:ext cx="4435860" cy="845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FFFFFF"/>
                </a:solidFill>
                <a:latin typeface="Overpass"/>
              </a:rPr>
              <a:t>Explain what sets you</a:t>
            </a:r>
          </a:p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FFFFFF"/>
                </a:solidFill>
                <a:latin typeface="Overpass"/>
              </a:rPr>
              <a:t>apart from your competitors.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26070" y="8441694"/>
            <a:ext cx="4435860" cy="845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FFFFFF"/>
                </a:solidFill>
                <a:latin typeface="Overpass"/>
              </a:rPr>
              <a:t>Explain what sets you</a:t>
            </a:r>
          </a:p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FFFFFF"/>
                </a:solidFill>
                <a:latin typeface="Overpass"/>
              </a:rPr>
              <a:t>apart from your competitors.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524566" y="8507857"/>
            <a:ext cx="4435860" cy="845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1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Explain what sets you</a:t>
            </a:r>
          </a:p>
          <a:p>
            <a:pPr algn="ctr">
              <a:lnSpc>
                <a:spcPts val="3151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apart from your competitors.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846695" y="4182646"/>
            <a:ext cx="4594610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F5D9F6"/>
                </a:solidFill>
                <a:latin typeface="TAN Nimbus Bold"/>
              </a:rPr>
              <a:t>Competitive Edge  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456530" y="4248809"/>
            <a:ext cx="4571932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F5D9F6"/>
                </a:solidFill>
                <a:latin typeface="TAN Nimbus Bold"/>
              </a:rPr>
              <a:t>Competitive Edge  3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871513" y="2350001"/>
            <a:ext cx="6409127" cy="529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220"/>
              </a:lnSpc>
            </a:pPr>
            <a:r>
              <a:rPr lang="en-US" sz="9000" u="none">
                <a:solidFill>
                  <a:srgbClr val="F1F1A3"/>
                </a:solidFill>
                <a:latin typeface="TAN Nimbus Bold"/>
              </a:rPr>
              <a:t>Add a</a:t>
            </a:r>
          </a:p>
          <a:p>
            <a:pPr algn="ctr" marL="0" indent="0" lvl="0">
              <a:lnSpc>
                <a:spcPts val="14220"/>
              </a:lnSpc>
            </a:pPr>
            <a:r>
              <a:rPr lang="en-US" sz="9000" u="none">
                <a:solidFill>
                  <a:srgbClr val="F1F1A3"/>
                </a:solidFill>
                <a:latin typeface="TAN Nimbus Bold"/>
              </a:rPr>
              <a:t>Section</a:t>
            </a:r>
          </a:p>
          <a:p>
            <a:pPr algn="ctr" marL="0" indent="0" lvl="0">
              <a:lnSpc>
                <a:spcPts val="14220"/>
              </a:lnSpc>
            </a:pPr>
            <a:r>
              <a:rPr lang="en-US" sz="9000" u="none">
                <a:solidFill>
                  <a:srgbClr val="F1F1A3"/>
                </a:solidFill>
                <a:latin typeface="TAN Nimbus Bold"/>
              </a:rPr>
              <a:t>Header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8359839" y="1430103"/>
            <a:ext cx="1568323" cy="1553760"/>
          </a:xfrm>
          <a:custGeom>
            <a:avLst/>
            <a:gdLst/>
            <a:ahLst/>
            <a:cxnLst/>
            <a:rect r="r" b="b" t="t" l="l"/>
            <a:pathLst>
              <a:path h="1553760" w="1568323">
                <a:moveTo>
                  <a:pt x="0" y="0"/>
                </a:moveTo>
                <a:lnTo>
                  <a:pt x="1568322" y="0"/>
                </a:lnTo>
                <a:lnTo>
                  <a:pt x="1568322" y="1553760"/>
                </a:lnTo>
                <a:lnTo>
                  <a:pt x="0" y="15537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777063" y="7950956"/>
            <a:ext cx="1258320" cy="1246635"/>
          </a:xfrm>
          <a:custGeom>
            <a:avLst/>
            <a:gdLst/>
            <a:ahLst/>
            <a:cxnLst/>
            <a:rect r="r" b="b" t="t" l="l"/>
            <a:pathLst>
              <a:path h="1246635" w="1258320">
                <a:moveTo>
                  <a:pt x="0" y="0"/>
                </a:moveTo>
                <a:lnTo>
                  <a:pt x="1258320" y="0"/>
                </a:lnTo>
                <a:lnTo>
                  <a:pt x="1258320" y="1246635"/>
                </a:lnTo>
                <a:lnTo>
                  <a:pt x="0" y="1246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587645"/>
            <a:ext cx="5800088" cy="9111711"/>
          </a:xfrm>
          <a:custGeom>
            <a:avLst/>
            <a:gdLst/>
            <a:ahLst/>
            <a:cxnLst/>
            <a:rect r="r" b="b" t="t" l="l"/>
            <a:pathLst>
              <a:path h="9111711" w="5800088">
                <a:moveTo>
                  <a:pt x="0" y="0"/>
                </a:moveTo>
                <a:lnTo>
                  <a:pt x="5800088" y="0"/>
                </a:lnTo>
                <a:lnTo>
                  <a:pt x="5800088" y="9111710"/>
                </a:lnTo>
                <a:lnTo>
                  <a:pt x="0" y="91117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4000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177053">
            <a:off x="14538860" y="-2168494"/>
            <a:ext cx="5635228" cy="5512278"/>
          </a:xfrm>
          <a:custGeom>
            <a:avLst/>
            <a:gdLst/>
            <a:ahLst/>
            <a:cxnLst/>
            <a:rect r="r" b="b" t="t" l="l"/>
            <a:pathLst>
              <a:path h="5512278" w="5635228">
                <a:moveTo>
                  <a:pt x="0" y="0"/>
                </a:moveTo>
                <a:lnTo>
                  <a:pt x="5635228" y="0"/>
                </a:lnTo>
                <a:lnTo>
                  <a:pt x="5635228" y="5512277"/>
                </a:lnTo>
                <a:lnTo>
                  <a:pt x="0" y="55122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483131">
            <a:off x="15520615" y="4548725"/>
            <a:ext cx="6739093" cy="5497681"/>
          </a:xfrm>
          <a:custGeom>
            <a:avLst/>
            <a:gdLst/>
            <a:ahLst/>
            <a:cxnLst/>
            <a:rect r="r" b="b" t="t" l="l"/>
            <a:pathLst>
              <a:path h="5497681" w="6739093">
                <a:moveTo>
                  <a:pt x="0" y="0"/>
                </a:moveTo>
                <a:lnTo>
                  <a:pt x="6739093" y="0"/>
                </a:lnTo>
                <a:lnTo>
                  <a:pt x="6739093" y="5497681"/>
                </a:lnTo>
                <a:lnTo>
                  <a:pt x="0" y="54976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4137880" y="1430103"/>
            <a:ext cx="1795005" cy="185052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7348995" y="7297565"/>
            <a:ext cx="1795005" cy="185052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85464" y="1028700"/>
            <a:ext cx="8859586" cy="8509467"/>
            <a:chOff x="0" y="0"/>
            <a:chExt cx="11812781" cy="1134595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3573578" y="-47625"/>
              <a:ext cx="2360203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Revenues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6550260" y="-47625"/>
              <a:ext cx="3956387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Costs/Expenses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3326986" y="180265"/>
              <a:ext cx="3099978" cy="123296"/>
              <a:chOff x="1157247" y="-680017"/>
              <a:chExt cx="3831729" cy="1524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1157247" y="-68001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F1F1A3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4836576" y="-68001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F5D9F6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3321422" y="10814504"/>
              <a:ext cx="494147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Q1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578159" y="10814504"/>
              <a:ext cx="691694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Q2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933669" y="10814504"/>
              <a:ext cx="691694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Q3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0299976" y="10814504"/>
              <a:ext cx="670101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Q4</a:t>
              </a:r>
            </a:p>
          </p:txBody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2390740" y="730418"/>
              <a:ext cx="9422041" cy="9928511"/>
              <a:chOff x="0" y="0"/>
              <a:chExt cx="11646117" cy="12272138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-6350"/>
                <a:ext cx="11646117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646117">
                    <a:moveTo>
                      <a:pt x="0" y="0"/>
                    </a:moveTo>
                    <a:lnTo>
                      <a:pt x="11646117" y="0"/>
                    </a:lnTo>
                    <a:lnTo>
                      <a:pt x="116461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2448078"/>
                <a:ext cx="11646117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646117">
                    <a:moveTo>
                      <a:pt x="0" y="0"/>
                    </a:moveTo>
                    <a:lnTo>
                      <a:pt x="11646117" y="0"/>
                    </a:lnTo>
                    <a:lnTo>
                      <a:pt x="116461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4902505"/>
                <a:ext cx="11646117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646117">
                    <a:moveTo>
                      <a:pt x="0" y="0"/>
                    </a:moveTo>
                    <a:lnTo>
                      <a:pt x="11646117" y="0"/>
                    </a:lnTo>
                    <a:lnTo>
                      <a:pt x="116461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7356933"/>
                <a:ext cx="11646117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646117">
                    <a:moveTo>
                      <a:pt x="0" y="0"/>
                    </a:moveTo>
                    <a:lnTo>
                      <a:pt x="11646117" y="0"/>
                    </a:lnTo>
                    <a:lnTo>
                      <a:pt x="116461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9811361"/>
                <a:ext cx="11646117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646117">
                    <a:moveTo>
                      <a:pt x="0" y="0"/>
                    </a:moveTo>
                    <a:lnTo>
                      <a:pt x="11646117" y="0"/>
                    </a:lnTo>
                    <a:lnTo>
                      <a:pt x="116461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12265789"/>
                <a:ext cx="11646117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646117">
                    <a:moveTo>
                      <a:pt x="0" y="0"/>
                    </a:moveTo>
                    <a:lnTo>
                      <a:pt x="11646117" y="0"/>
                    </a:lnTo>
                    <a:lnTo>
                      <a:pt x="116461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35399" y="440880"/>
              <a:ext cx="2152141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$12,500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2426582"/>
              <a:ext cx="2187540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$10,000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26765" y="4412285"/>
              <a:ext cx="1960775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$7,500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77238" y="6397987"/>
              <a:ext cx="2010302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$5,000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87753" y="8383689"/>
              <a:ext cx="1999787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$2,500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372310" y="10369391"/>
              <a:ext cx="815230" cy="531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TAN Nimbus"/>
                </a:rPr>
                <a:t>$0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3198607" y="757671"/>
              <a:ext cx="7806307" cy="7888304"/>
              <a:chOff x="998565" y="33686"/>
              <a:chExt cx="9648988" cy="975034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998565" y="6186813"/>
                <a:ext cx="3563680" cy="3595172"/>
              </a:xfrm>
              <a:custGeom>
                <a:avLst/>
                <a:gdLst/>
                <a:ahLst/>
                <a:cxnLst/>
                <a:rect r="r" b="b" t="t" l="l"/>
                <a:pathLst>
                  <a:path h="3595172" w="3563680">
                    <a:moveTo>
                      <a:pt x="914400" y="3140012"/>
                    </a:moveTo>
                    <a:cubicBezTo>
                      <a:pt x="913274" y="2888306"/>
                      <a:pt x="708909" y="2684852"/>
                      <a:pt x="457200" y="2684852"/>
                    </a:cubicBezTo>
                    <a:cubicBezTo>
                      <a:pt x="205491" y="2684852"/>
                      <a:pt x="1125" y="2888306"/>
                      <a:pt x="0" y="3140012"/>
                    </a:cubicBezTo>
                    <a:cubicBezTo>
                      <a:pt x="1125" y="3391719"/>
                      <a:pt x="205491" y="3595172"/>
                      <a:pt x="457200" y="3595172"/>
                    </a:cubicBezTo>
                    <a:cubicBezTo>
                      <a:pt x="708909" y="3595172"/>
                      <a:pt x="913274" y="3391719"/>
                      <a:pt x="914400" y="3140012"/>
                    </a:cubicBezTo>
                    <a:close/>
                    <a:moveTo>
                      <a:pt x="330753" y="3015016"/>
                    </a:moveTo>
                    <a:cubicBezTo>
                      <a:pt x="262249" y="3084937"/>
                      <a:pt x="263147" y="3197079"/>
                      <a:pt x="332761" y="3265895"/>
                    </a:cubicBezTo>
                    <a:cubicBezTo>
                      <a:pt x="402376" y="3334710"/>
                      <a:pt x="514520" y="3334314"/>
                      <a:pt x="583646" y="3265009"/>
                    </a:cubicBezTo>
                    <a:lnTo>
                      <a:pt x="3495175" y="319695"/>
                    </a:lnTo>
                    <a:cubicBezTo>
                      <a:pt x="3563679" y="249774"/>
                      <a:pt x="3562782" y="137632"/>
                      <a:pt x="3493167" y="68816"/>
                    </a:cubicBezTo>
                    <a:cubicBezTo>
                      <a:pt x="3423553" y="0"/>
                      <a:pt x="3311409" y="397"/>
                      <a:pt x="3242282" y="69703"/>
                    </a:cubicBezTo>
                    <a:close/>
                  </a:path>
                </a:pathLst>
              </a:custGeom>
              <a:solidFill>
                <a:srgbClr val="F1F1A3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3910094" y="3241500"/>
                <a:ext cx="3563680" cy="3595171"/>
              </a:xfrm>
              <a:custGeom>
                <a:avLst/>
                <a:gdLst/>
                <a:ahLst/>
                <a:cxnLst/>
                <a:rect r="r" b="b" t="t" l="l"/>
                <a:pathLst>
                  <a:path h="3595171" w="3563680">
                    <a:moveTo>
                      <a:pt x="914400" y="3140012"/>
                    </a:moveTo>
                    <a:cubicBezTo>
                      <a:pt x="913274" y="2888306"/>
                      <a:pt x="708909" y="2684852"/>
                      <a:pt x="457200" y="2684852"/>
                    </a:cubicBezTo>
                    <a:cubicBezTo>
                      <a:pt x="205491" y="2684852"/>
                      <a:pt x="1125" y="2888306"/>
                      <a:pt x="0" y="3140012"/>
                    </a:cubicBezTo>
                    <a:cubicBezTo>
                      <a:pt x="1125" y="3391718"/>
                      <a:pt x="205491" y="3595172"/>
                      <a:pt x="457200" y="3595172"/>
                    </a:cubicBezTo>
                    <a:cubicBezTo>
                      <a:pt x="708909" y="3595172"/>
                      <a:pt x="913274" y="3391718"/>
                      <a:pt x="914400" y="3140012"/>
                    </a:cubicBezTo>
                    <a:close/>
                    <a:moveTo>
                      <a:pt x="330753" y="3015016"/>
                    </a:moveTo>
                    <a:cubicBezTo>
                      <a:pt x="262249" y="3084937"/>
                      <a:pt x="263147" y="3197079"/>
                      <a:pt x="332761" y="3265894"/>
                    </a:cubicBezTo>
                    <a:cubicBezTo>
                      <a:pt x="402376" y="3334710"/>
                      <a:pt x="514520" y="3334314"/>
                      <a:pt x="583646" y="3265008"/>
                    </a:cubicBezTo>
                    <a:lnTo>
                      <a:pt x="3495176" y="319695"/>
                    </a:lnTo>
                    <a:cubicBezTo>
                      <a:pt x="3563680" y="249773"/>
                      <a:pt x="3562782" y="137633"/>
                      <a:pt x="3493167" y="68817"/>
                    </a:cubicBezTo>
                    <a:cubicBezTo>
                      <a:pt x="3423553" y="0"/>
                      <a:pt x="3311409" y="396"/>
                      <a:pt x="3242283" y="69703"/>
                    </a:cubicBezTo>
                    <a:close/>
                  </a:path>
                </a:pathLst>
              </a:custGeom>
              <a:solidFill>
                <a:srgbClr val="F1F1A3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6821623" y="35726"/>
                <a:ext cx="3825929" cy="3855633"/>
              </a:xfrm>
              <a:custGeom>
                <a:avLst/>
                <a:gdLst/>
                <a:ahLst/>
                <a:cxnLst/>
                <a:rect r="r" b="b" t="t" l="l"/>
                <a:pathLst>
                  <a:path h="3855633" w="3825929">
                    <a:moveTo>
                      <a:pt x="914400" y="3400473"/>
                    </a:moveTo>
                    <a:cubicBezTo>
                      <a:pt x="913275" y="3148766"/>
                      <a:pt x="708909" y="2945313"/>
                      <a:pt x="457200" y="2945313"/>
                    </a:cubicBezTo>
                    <a:cubicBezTo>
                      <a:pt x="205491" y="2945313"/>
                      <a:pt x="1126" y="3148766"/>
                      <a:pt x="0" y="3400473"/>
                    </a:cubicBezTo>
                    <a:cubicBezTo>
                      <a:pt x="1126" y="3652179"/>
                      <a:pt x="205491" y="3855633"/>
                      <a:pt x="457200" y="3855633"/>
                    </a:cubicBezTo>
                    <a:cubicBezTo>
                      <a:pt x="708909" y="3855633"/>
                      <a:pt x="913275" y="3652179"/>
                      <a:pt x="914400" y="3400473"/>
                    </a:cubicBezTo>
                    <a:close/>
                    <a:moveTo>
                      <a:pt x="330754" y="3275477"/>
                    </a:moveTo>
                    <a:cubicBezTo>
                      <a:pt x="262249" y="3345398"/>
                      <a:pt x="263147" y="3457539"/>
                      <a:pt x="332762" y="3526355"/>
                    </a:cubicBezTo>
                    <a:cubicBezTo>
                      <a:pt x="402376" y="3595171"/>
                      <a:pt x="514520" y="3594775"/>
                      <a:pt x="583647" y="3525469"/>
                    </a:cubicBezTo>
                    <a:lnTo>
                      <a:pt x="3495176" y="580156"/>
                    </a:lnTo>
                    <a:cubicBezTo>
                      <a:pt x="3563680" y="510234"/>
                      <a:pt x="3562782" y="398093"/>
                      <a:pt x="3493168" y="329277"/>
                    </a:cubicBezTo>
                    <a:cubicBezTo>
                      <a:pt x="3423553" y="260461"/>
                      <a:pt x="3311409" y="260857"/>
                      <a:pt x="3242282" y="330163"/>
                    </a:cubicBezTo>
                    <a:close/>
                    <a:moveTo>
                      <a:pt x="3825929" y="455160"/>
                    </a:moveTo>
                    <a:cubicBezTo>
                      <a:pt x="3824804" y="203453"/>
                      <a:pt x="3620438" y="0"/>
                      <a:pt x="3368729" y="0"/>
                    </a:cubicBezTo>
                    <a:cubicBezTo>
                      <a:pt x="3117021" y="0"/>
                      <a:pt x="2912655" y="203453"/>
                      <a:pt x="2911529" y="455160"/>
                    </a:cubicBezTo>
                    <a:cubicBezTo>
                      <a:pt x="2912655" y="706866"/>
                      <a:pt x="3117021" y="910319"/>
                      <a:pt x="3368729" y="910319"/>
                    </a:cubicBezTo>
                    <a:cubicBezTo>
                      <a:pt x="3620438" y="910319"/>
                      <a:pt x="3824804" y="706866"/>
                      <a:pt x="3825929" y="455160"/>
                    </a:cubicBezTo>
                    <a:close/>
                  </a:path>
                </a:pathLst>
              </a:custGeom>
              <a:solidFill>
                <a:srgbClr val="F1F1A3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998565" y="5008281"/>
                <a:ext cx="3563489" cy="1337506"/>
              </a:xfrm>
              <a:custGeom>
                <a:avLst/>
                <a:gdLst/>
                <a:ahLst/>
                <a:cxnLst/>
                <a:rect r="r" b="b" t="t" l="l"/>
                <a:pathLst>
                  <a:path h="1337506" w="3563489">
                    <a:moveTo>
                      <a:pt x="914400" y="882345"/>
                    </a:moveTo>
                    <a:cubicBezTo>
                      <a:pt x="913274" y="630639"/>
                      <a:pt x="708909" y="427186"/>
                      <a:pt x="457200" y="427186"/>
                    </a:cubicBezTo>
                    <a:cubicBezTo>
                      <a:pt x="205491" y="427186"/>
                      <a:pt x="1125" y="630639"/>
                      <a:pt x="0" y="882345"/>
                    </a:cubicBezTo>
                    <a:cubicBezTo>
                      <a:pt x="1125" y="1134052"/>
                      <a:pt x="205491" y="1337505"/>
                      <a:pt x="457200" y="1337505"/>
                    </a:cubicBezTo>
                    <a:cubicBezTo>
                      <a:pt x="708909" y="1337505"/>
                      <a:pt x="913274" y="1134052"/>
                      <a:pt x="914400" y="882345"/>
                    </a:cubicBezTo>
                    <a:close/>
                    <a:moveTo>
                      <a:pt x="416354" y="709301"/>
                    </a:moveTo>
                    <a:cubicBezTo>
                      <a:pt x="321187" y="732214"/>
                      <a:pt x="262440" y="827740"/>
                      <a:pt x="284927" y="923009"/>
                    </a:cubicBezTo>
                    <a:cubicBezTo>
                      <a:pt x="307414" y="1018278"/>
                      <a:pt x="402677" y="1077451"/>
                      <a:pt x="498045" y="1055390"/>
                    </a:cubicBezTo>
                    <a:lnTo>
                      <a:pt x="3409574" y="368151"/>
                    </a:lnTo>
                    <a:cubicBezTo>
                      <a:pt x="3504742" y="345238"/>
                      <a:pt x="3563489" y="249711"/>
                      <a:pt x="3541002" y="154442"/>
                    </a:cubicBezTo>
                    <a:cubicBezTo>
                      <a:pt x="3518514" y="59173"/>
                      <a:pt x="3423252" y="0"/>
                      <a:pt x="3327883" y="22061"/>
                    </a:cubicBezTo>
                    <a:close/>
                  </a:path>
                </a:pathLst>
              </a:custGeom>
              <a:solidFill>
                <a:srgbClr val="F5D9F6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3910094" y="4421073"/>
                <a:ext cx="3561632" cy="1237474"/>
              </a:xfrm>
              <a:custGeom>
                <a:avLst/>
                <a:gdLst/>
                <a:ahLst/>
                <a:cxnLst/>
                <a:rect r="r" b="b" t="t" l="l"/>
                <a:pathLst>
                  <a:path h="1237474" w="3561632">
                    <a:moveTo>
                      <a:pt x="914400" y="782314"/>
                    </a:moveTo>
                    <a:cubicBezTo>
                      <a:pt x="913274" y="530607"/>
                      <a:pt x="708909" y="327154"/>
                      <a:pt x="457200" y="327154"/>
                    </a:cubicBezTo>
                    <a:cubicBezTo>
                      <a:pt x="205491" y="327154"/>
                      <a:pt x="1125" y="530607"/>
                      <a:pt x="0" y="782314"/>
                    </a:cubicBezTo>
                    <a:cubicBezTo>
                      <a:pt x="1125" y="1034020"/>
                      <a:pt x="205491" y="1237473"/>
                      <a:pt x="457200" y="1237473"/>
                    </a:cubicBezTo>
                    <a:cubicBezTo>
                      <a:pt x="708909" y="1237473"/>
                      <a:pt x="913274" y="1034020"/>
                      <a:pt x="914400" y="782314"/>
                    </a:cubicBezTo>
                    <a:close/>
                    <a:moveTo>
                      <a:pt x="421942" y="608044"/>
                    </a:moveTo>
                    <a:cubicBezTo>
                      <a:pt x="326086" y="627884"/>
                      <a:pt x="264297" y="721472"/>
                      <a:pt x="283708" y="817415"/>
                    </a:cubicBezTo>
                    <a:cubicBezTo>
                      <a:pt x="303119" y="913358"/>
                      <a:pt x="396429" y="975565"/>
                      <a:pt x="492458" y="956583"/>
                    </a:cubicBezTo>
                    <a:lnTo>
                      <a:pt x="3403987" y="367520"/>
                    </a:lnTo>
                    <a:cubicBezTo>
                      <a:pt x="3499843" y="347680"/>
                      <a:pt x="3561632" y="254093"/>
                      <a:pt x="3542221" y="158150"/>
                    </a:cubicBezTo>
                    <a:cubicBezTo>
                      <a:pt x="3522809" y="62207"/>
                      <a:pt x="3429500" y="0"/>
                      <a:pt x="3333471" y="18982"/>
                    </a:cubicBezTo>
                    <a:close/>
                  </a:path>
                </a:pathLst>
              </a:custGeom>
              <a:solidFill>
                <a:srgbClr val="F5D9F6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6821623" y="3570101"/>
                <a:ext cx="3825929" cy="1499383"/>
              </a:xfrm>
              <a:custGeom>
                <a:avLst/>
                <a:gdLst/>
                <a:ahLst/>
                <a:cxnLst/>
                <a:rect r="r" b="b" t="t" l="l"/>
                <a:pathLst>
                  <a:path h="1499383" w="3825929">
                    <a:moveTo>
                      <a:pt x="914400" y="1044223"/>
                    </a:moveTo>
                    <a:cubicBezTo>
                      <a:pt x="913275" y="792517"/>
                      <a:pt x="708909" y="589063"/>
                      <a:pt x="457200" y="589063"/>
                    </a:cubicBezTo>
                    <a:cubicBezTo>
                      <a:pt x="205491" y="589063"/>
                      <a:pt x="1126" y="792517"/>
                      <a:pt x="0" y="1044223"/>
                    </a:cubicBezTo>
                    <a:cubicBezTo>
                      <a:pt x="1126" y="1295930"/>
                      <a:pt x="205491" y="1499383"/>
                      <a:pt x="457200" y="1499383"/>
                    </a:cubicBezTo>
                    <a:cubicBezTo>
                      <a:pt x="708909" y="1499383"/>
                      <a:pt x="913275" y="1295930"/>
                      <a:pt x="914400" y="1044223"/>
                    </a:cubicBezTo>
                    <a:close/>
                    <a:moveTo>
                      <a:pt x="421942" y="869954"/>
                    </a:moveTo>
                    <a:cubicBezTo>
                      <a:pt x="326086" y="889794"/>
                      <a:pt x="264297" y="983381"/>
                      <a:pt x="283708" y="1079324"/>
                    </a:cubicBezTo>
                    <a:cubicBezTo>
                      <a:pt x="303120" y="1175267"/>
                      <a:pt x="396429" y="1237474"/>
                      <a:pt x="492458" y="1218492"/>
                    </a:cubicBezTo>
                    <a:lnTo>
                      <a:pt x="3403988" y="629429"/>
                    </a:lnTo>
                    <a:cubicBezTo>
                      <a:pt x="3499843" y="609589"/>
                      <a:pt x="3561632" y="516002"/>
                      <a:pt x="3542221" y="420059"/>
                    </a:cubicBezTo>
                    <a:cubicBezTo>
                      <a:pt x="3522809" y="324117"/>
                      <a:pt x="3429500" y="261909"/>
                      <a:pt x="3333471" y="280891"/>
                    </a:cubicBezTo>
                    <a:close/>
                    <a:moveTo>
                      <a:pt x="3825929" y="455160"/>
                    </a:moveTo>
                    <a:cubicBezTo>
                      <a:pt x="3824804" y="203454"/>
                      <a:pt x="3620438" y="0"/>
                      <a:pt x="3368729" y="0"/>
                    </a:cubicBezTo>
                    <a:cubicBezTo>
                      <a:pt x="3117021" y="0"/>
                      <a:pt x="2912655" y="203454"/>
                      <a:pt x="2911529" y="455160"/>
                    </a:cubicBezTo>
                    <a:cubicBezTo>
                      <a:pt x="2912655" y="706867"/>
                      <a:pt x="3117021" y="910320"/>
                      <a:pt x="3368729" y="910320"/>
                    </a:cubicBezTo>
                    <a:cubicBezTo>
                      <a:pt x="3620438" y="910320"/>
                      <a:pt x="3824804" y="706867"/>
                      <a:pt x="3825929" y="455160"/>
                    </a:cubicBezTo>
                    <a:close/>
                  </a:path>
                </a:pathLst>
              </a:custGeom>
              <a:solidFill>
                <a:srgbClr val="F5D9F6"/>
              </a:solidFill>
            </p:spPr>
          </p:sp>
        </p:grpSp>
      </p:grpSp>
      <p:sp>
        <p:nvSpPr>
          <p:cNvPr name="Freeform 32" id="32"/>
          <p:cNvSpPr/>
          <p:nvPr/>
        </p:nvSpPr>
        <p:spPr>
          <a:xfrm flipH="false" flipV="false" rot="0">
            <a:off x="269048" y="106687"/>
            <a:ext cx="4263925" cy="4241184"/>
          </a:xfrm>
          <a:custGeom>
            <a:avLst/>
            <a:gdLst/>
            <a:ahLst/>
            <a:cxnLst/>
            <a:rect r="r" b="b" t="t" l="l"/>
            <a:pathLst>
              <a:path h="4241184" w="4263925">
                <a:moveTo>
                  <a:pt x="0" y="0"/>
                </a:moveTo>
                <a:lnTo>
                  <a:pt x="4263925" y="0"/>
                </a:lnTo>
                <a:lnTo>
                  <a:pt x="4263925" y="4241184"/>
                </a:lnTo>
                <a:lnTo>
                  <a:pt x="0" y="4241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3" id="3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13033" y="438354"/>
            <a:ext cx="975955" cy="1202970"/>
          </a:xfrm>
          <a:prstGeom prst="rect">
            <a:avLst/>
          </a:prstGeom>
        </p:spPr>
      </p:pic>
      <p:grpSp>
        <p:nvGrpSpPr>
          <p:cNvPr name="Group 34" id="34"/>
          <p:cNvGrpSpPr/>
          <p:nvPr/>
        </p:nvGrpSpPr>
        <p:grpSpPr>
          <a:xfrm rot="0">
            <a:off x="958819" y="4538371"/>
            <a:ext cx="6966496" cy="3923944"/>
            <a:chOff x="0" y="0"/>
            <a:chExt cx="9288661" cy="5231926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-190500"/>
              <a:ext cx="9288661" cy="4380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989"/>
                </a:lnSpc>
              </a:pPr>
              <a:r>
                <a:rPr lang="en-US" sz="5799" u="none">
                  <a:solidFill>
                    <a:srgbClr val="F1F1A3"/>
                  </a:solidFill>
                  <a:latin typeface="TAN Nimbus Bold"/>
                </a:rPr>
                <a:t>Cost Structure</a:t>
              </a:r>
            </a:p>
            <a:p>
              <a:pPr marL="0" indent="0" lvl="0">
                <a:lnSpc>
                  <a:spcPts val="8989"/>
                </a:lnSpc>
              </a:pPr>
              <a:r>
                <a:rPr lang="en-US" sz="5799" u="none">
                  <a:solidFill>
                    <a:srgbClr val="F1F1A3"/>
                  </a:solidFill>
                  <a:latin typeface="TAN Nimbus Bold"/>
                </a:rPr>
                <a:t>and Revenue Stream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4699373"/>
              <a:ext cx="7763800" cy="5325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9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Elaborate on what you want to discuss. 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680984">
            <a:off x="4890692" y="7761972"/>
            <a:ext cx="4939066" cy="5050057"/>
          </a:xfrm>
          <a:custGeom>
            <a:avLst/>
            <a:gdLst/>
            <a:ahLst/>
            <a:cxnLst/>
            <a:rect r="r" b="b" t="t" l="l"/>
            <a:pathLst>
              <a:path h="5050057" w="4939066">
                <a:moveTo>
                  <a:pt x="0" y="0"/>
                </a:moveTo>
                <a:lnTo>
                  <a:pt x="4939066" y="0"/>
                </a:lnTo>
                <a:lnTo>
                  <a:pt x="4939066" y="5050056"/>
                </a:lnTo>
                <a:lnTo>
                  <a:pt x="0" y="50500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915678">
            <a:off x="11405297" y="-3504860"/>
            <a:ext cx="8331198" cy="9067120"/>
          </a:xfrm>
          <a:custGeom>
            <a:avLst/>
            <a:gdLst/>
            <a:ahLst/>
            <a:cxnLst/>
            <a:rect r="r" b="b" t="t" l="l"/>
            <a:pathLst>
              <a:path h="9067120" w="8331198">
                <a:moveTo>
                  <a:pt x="8331198" y="0"/>
                </a:moveTo>
                <a:lnTo>
                  <a:pt x="0" y="0"/>
                </a:lnTo>
                <a:lnTo>
                  <a:pt x="0" y="9067120"/>
                </a:lnTo>
                <a:lnTo>
                  <a:pt x="8331198" y="9067120"/>
                </a:lnTo>
                <a:lnTo>
                  <a:pt x="833119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915678">
            <a:off x="-3259415" y="4724740"/>
            <a:ext cx="8331198" cy="9067120"/>
          </a:xfrm>
          <a:custGeom>
            <a:avLst/>
            <a:gdLst/>
            <a:ahLst/>
            <a:cxnLst/>
            <a:rect r="r" b="b" t="t" l="l"/>
            <a:pathLst>
              <a:path h="9067120" w="8331198">
                <a:moveTo>
                  <a:pt x="8331198" y="0"/>
                </a:moveTo>
                <a:lnTo>
                  <a:pt x="0" y="0"/>
                </a:lnTo>
                <a:lnTo>
                  <a:pt x="0" y="9067120"/>
                </a:lnTo>
                <a:lnTo>
                  <a:pt x="8331198" y="9067120"/>
                </a:lnTo>
                <a:lnTo>
                  <a:pt x="833119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5400000">
            <a:off x="7451005" y="4183383"/>
            <a:ext cx="3385990" cy="3385990"/>
            <a:chOff x="0" y="0"/>
            <a:chExt cx="4514653" cy="4514653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0" y="0"/>
              <a:ext cx="4514653" cy="4514653"/>
              <a:chOff x="0" y="0"/>
              <a:chExt cx="2540000" cy="25400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06835"/>
                    </a:lnTo>
                    <a:cubicBezTo>
                      <a:pt x="986864" y="305288"/>
                      <a:pt x="666611" y="488915"/>
                      <a:pt x="493233" y="788185"/>
                    </a:cubicBezTo>
                    <a:cubicBezTo>
                      <a:pt x="319854" y="1087454"/>
                      <a:pt x="319854" y="1456616"/>
                      <a:pt x="493233" y="1755885"/>
                    </a:cubicBezTo>
                    <a:cubicBezTo>
                      <a:pt x="666611" y="2055155"/>
                      <a:pt x="986864" y="2238782"/>
                      <a:pt x="1332725" y="2237235"/>
                    </a:cubicBezTo>
                    <a:cubicBezTo>
                      <a:pt x="1678586" y="2238782"/>
                      <a:pt x="1998839" y="2055155"/>
                      <a:pt x="2172217" y="1755885"/>
                    </a:cubicBezTo>
                    <a:cubicBezTo>
                      <a:pt x="2345596" y="1456616"/>
                      <a:pt x="2345596" y="1087454"/>
                      <a:pt x="2172217" y="788185"/>
                    </a:cubicBezTo>
                    <a:cubicBezTo>
                      <a:pt x="1998839" y="488915"/>
                      <a:pt x="1678586" y="305288"/>
                      <a:pt x="1332725" y="306835"/>
                    </a:cubicBezTo>
                    <a:close/>
                  </a:path>
                </a:pathLst>
              </a:custGeom>
              <a:solidFill>
                <a:srgbClr val="86A8FF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4175" y="4175"/>
                <a:ext cx="2564433" cy="2564433"/>
              </a:xfrm>
              <a:custGeom>
                <a:avLst/>
                <a:gdLst/>
                <a:ahLst/>
                <a:cxnLst/>
                <a:rect r="r" b="b" t="t" l="l"/>
                <a:pathLst>
                  <a:path h="2564433" w="2564433">
                    <a:moveTo>
                      <a:pt x="1439007" y="7688"/>
                    </a:moveTo>
                    <a:cubicBezTo>
                      <a:pt x="2089462" y="97223"/>
                      <a:pt x="2564433" y="667807"/>
                      <a:pt x="2534505" y="1323713"/>
                    </a:cubicBezTo>
                    <a:cubicBezTo>
                      <a:pt x="2504577" y="1979618"/>
                      <a:pt x="1979618" y="2504577"/>
                      <a:pt x="1323713" y="2534505"/>
                    </a:cubicBezTo>
                    <a:cubicBezTo>
                      <a:pt x="667807" y="2564433"/>
                      <a:pt x="97223" y="2089462"/>
                      <a:pt x="7688" y="1439007"/>
                    </a:cubicBezTo>
                    <a:cubicBezTo>
                      <a:pt x="0" y="1384941"/>
                      <a:pt x="21827" y="1330893"/>
                      <a:pt x="64906" y="1297330"/>
                    </a:cubicBezTo>
                    <a:cubicBezTo>
                      <a:pt x="107984" y="1263766"/>
                      <a:pt x="165729" y="1255818"/>
                      <a:pt x="216273" y="1276494"/>
                    </a:cubicBezTo>
                    <a:cubicBezTo>
                      <a:pt x="266818" y="1297170"/>
                      <a:pt x="302436" y="1343310"/>
                      <a:pt x="309641" y="1397443"/>
                    </a:cubicBezTo>
                    <a:cubicBezTo>
                      <a:pt x="377688" y="1891789"/>
                      <a:pt x="811331" y="2252767"/>
                      <a:pt x="1309820" y="2230022"/>
                    </a:cubicBezTo>
                    <a:cubicBezTo>
                      <a:pt x="1808308" y="2207277"/>
                      <a:pt x="2207277" y="1808308"/>
                      <a:pt x="2230022" y="1309820"/>
                    </a:cubicBezTo>
                    <a:cubicBezTo>
                      <a:pt x="2252767" y="811331"/>
                      <a:pt x="1891789" y="377688"/>
                      <a:pt x="1397443" y="309641"/>
                    </a:cubicBezTo>
                    <a:cubicBezTo>
                      <a:pt x="1343310" y="302436"/>
                      <a:pt x="1297170" y="266818"/>
                      <a:pt x="1276494" y="216273"/>
                    </a:cubicBezTo>
                    <a:cubicBezTo>
                      <a:pt x="1255818" y="165729"/>
                      <a:pt x="1263766" y="107984"/>
                      <a:pt x="1297330" y="64906"/>
                    </a:cubicBezTo>
                    <a:cubicBezTo>
                      <a:pt x="1330893" y="21827"/>
                      <a:pt x="1384941" y="0"/>
                      <a:pt x="1439007" y="7688"/>
                    </a:cubicBezTo>
                    <a:close/>
                  </a:path>
                </a:pathLst>
              </a:custGeom>
              <a:solidFill>
                <a:srgbClr val="F1F1A3"/>
              </a:solidFill>
            </p:spPr>
          </p:sp>
        </p:grpSp>
      </p:grpSp>
      <p:grpSp>
        <p:nvGrpSpPr>
          <p:cNvPr name="Group 8" id="8"/>
          <p:cNvGrpSpPr/>
          <p:nvPr/>
        </p:nvGrpSpPr>
        <p:grpSpPr>
          <a:xfrm rot="0">
            <a:off x="1589873" y="4946218"/>
            <a:ext cx="3884637" cy="1328081"/>
            <a:chOff x="0" y="0"/>
            <a:chExt cx="5179516" cy="1770775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5179516" cy="1770775"/>
              <a:chOff x="0" y="0"/>
              <a:chExt cx="6604000" cy="2257778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12700" y="0"/>
                <a:ext cx="25781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25781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</a:path>
                </a:pathLst>
              </a:custGeom>
              <a:solidFill>
                <a:srgbClr val="F1F1A3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679700" y="0"/>
                <a:ext cx="39116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39116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  <a:moveTo>
                      <a:pt x="3289300" y="0"/>
                    </a:moveTo>
                    <a:cubicBezTo>
                      <a:pt x="3175000" y="0"/>
                      <a:pt x="3073400" y="88900"/>
                      <a:pt x="3073400" y="215900"/>
                    </a:cubicBezTo>
                    <a:lnTo>
                      <a:pt x="3073400" y="279400"/>
                    </a:lnTo>
                    <a:cubicBezTo>
                      <a:pt x="3073400" y="393700"/>
                      <a:pt x="3175000" y="495300"/>
                      <a:pt x="3289300" y="495300"/>
                    </a:cubicBezTo>
                    <a:cubicBezTo>
                      <a:pt x="3403600" y="495300"/>
                      <a:pt x="3505200" y="393700"/>
                      <a:pt x="3505200" y="279400"/>
                    </a:cubicBezTo>
                    <a:lnTo>
                      <a:pt x="3505200" y="215900"/>
                    </a:lnTo>
                    <a:cubicBezTo>
                      <a:pt x="3505200" y="88900"/>
                      <a:pt x="3403600" y="0"/>
                      <a:pt x="3289300" y="0"/>
                    </a:cubicBezTo>
                    <a:moveTo>
                      <a:pt x="3073400" y="965200"/>
                    </a:moveTo>
                    <a:cubicBezTo>
                      <a:pt x="3073400" y="965200"/>
                      <a:pt x="3060700" y="952500"/>
                      <a:pt x="3060700" y="965200"/>
                    </a:cubicBezTo>
                    <a:lnTo>
                      <a:pt x="2908300" y="1320800"/>
                    </a:lnTo>
                    <a:cubicBezTo>
                      <a:pt x="2882900" y="1371600"/>
                      <a:pt x="2832100" y="1409700"/>
                      <a:pt x="27686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79700" y="1409700"/>
                      <a:pt x="2679700" y="1397000"/>
                    </a:cubicBezTo>
                    <a:cubicBezTo>
                      <a:pt x="2667000" y="1384300"/>
                      <a:pt x="2667000" y="1371600"/>
                      <a:pt x="2679700" y="1358900"/>
                    </a:cubicBezTo>
                    <a:lnTo>
                      <a:pt x="2870200" y="914400"/>
                    </a:lnTo>
                    <a:lnTo>
                      <a:pt x="2933700" y="736600"/>
                    </a:lnTo>
                    <a:cubicBezTo>
                      <a:pt x="2984500" y="635000"/>
                      <a:pt x="3086100" y="558800"/>
                      <a:pt x="3200400" y="558800"/>
                    </a:cubicBezTo>
                    <a:lnTo>
                      <a:pt x="3378200" y="558800"/>
                    </a:lnTo>
                    <a:cubicBezTo>
                      <a:pt x="3492500" y="558800"/>
                      <a:pt x="3594100" y="635000"/>
                      <a:pt x="3644900" y="736600"/>
                    </a:cubicBezTo>
                    <a:lnTo>
                      <a:pt x="3708400" y="914400"/>
                    </a:lnTo>
                    <a:lnTo>
                      <a:pt x="3898900" y="1358900"/>
                    </a:lnTo>
                    <a:cubicBezTo>
                      <a:pt x="3911600" y="1371600"/>
                      <a:pt x="3911600" y="1384300"/>
                      <a:pt x="3898900" y="1397000"/>
                    </a:cubicBezTo>
                    <a:cubicBezTo>
                      <a:pt x="3898900" y="1409700"/>
                      <a:pt x="3886200" y="1409700"/>
                      <a:pt x="3873500" y="1409700"/>
                    </a:cubicBezTo>
                    <a:lnTo>
                      <a:pt x="3810000" y="1409700"/>
                    </a:lnTo>
                    <a:cubicBezTo>
                      <a:pt x="3746500" y="1409700"/>
                      <a:pt x="3695700" y="1371600"/>
                      <a:pt x="3670300" y="1320800"/>
                    </a:cubicBezTo>
                    <a:lnTo>
                      <a:pt x="3517900" y="965200"/>
                    </a:lnTo>
                    <a:cubicBezTo>
                      <a:pt x="3517900" y="952500"/>
                      <a:pt x="3505200" y="965200"/>
                      <a:pt x="3505200" y="965200"/>
                    </a:cubicBezTo>
                    <a:lnTo>
                      <a:pt x="3568700" y="1409700"/>
                    </a:lnTo>
                    <a:lnTo>
                      <a:pt x="3644900" y="2222500"/>
                    </a:lnTo>
                    <a:cubicBezTo>
                      <a:pt x="3644900" y="2235200"/>
                      <a:pt x="3632200" y="2235200"/>
                      <a:pt x="3632200" y="2247900"/>
                    </a:cubicBezTo>
                    <a:cubicBezTo>
                      <a:pt x="3619500" y="2247900"/>
                      <a:pt x="3619500" y="2260600"/>
                      <a:pt x="3606800" y="2260600"/>
                    </a:cubicBezTo>
                    <a:lnTo>
                      <a:pt x="3556000" y="2260600"/>
                    </a:lnTo>
                    <a:cubicBezTo>
                      <a:pt x="3479800" y="2260600"/>
                      <a:pt x="3416300" y="2209800"/>
                      <a:pt x="3416300" y="2133600"/>
                    </a:cubicBezTo>
                    <a:lnTo>
                      <a:pt x="3302000" y="1447800"/>
                    </a:lnTo>
                    <a:cubicBezTo>
                      <a:pt x="3289300" y="1447800"/>
                      <a:pt x="3289300" y="1447800"/>
                      <a:pt x="3276600" y="1447800"/>
                    </a:cubicBezTo>
                    <a:lnTo>
                      <a:pt x="3162300" y="2133600"/>
                    </a:lnTo>
                    <a:cubicBezTo>
                      <a:pt x="3162300" y="2209800"/>
                      <a:pt x="3098800" y="2260600"/>
                      <a:pt x="3022600" y="2260600"/>
                    </a:cubicBezTo>
                    <a:lnTo>
                      <a:pt x="2971800" y="2260600"/>
                    </a:lnTo>
                    <a:cubicBezTo>
                      <a:pt x="2959100" y="2260600"/>
                      <a:pt x="2959100" y="2247900"/>
                      <a:pt x="2946400" y="2247900"/>
                    </a:cubicBezTo>
                    <a:cubicBezTo>
                      <a:pt x="2946400" y="2235200"/>
                      <a:pt x="2933700" y="2235200"/>
                      <a:pt x="2933700" y="2222500"/>
                    </a:cubicBezTo>
                    <a:lnTo>
                      <a:pt x="3009900" y="1409700"/>
                    </a:lnTo>
                    <a:lnTo>
                      <a:pt x="3073400" y="965200"/>
                    </a:lnTo>
                  </a:path>
                </a:pathLst>
              </a:custGeom>
              <a:solidFill>
                <a:srgbClr val="86A8FF"/>
              </a:solidFill>
            </p:spPr>
          </p:sp>
        </p:grp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929188" y="-1177010"/>
            <a:ext cx="2676655" cy="275943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906184" y="9100423"/>
            <a:ext cx="1688671" cy="1740898"/>
          </a:xfrm>
          <a:prstGeom prst="rect">
            <a:avLst/>
          </a:prstGeom>
        </p:spPr>
      </p:pic>
      <p:sp>
        <p:nvSpPr>
          <p:cNvPr name="Freeform 14" id="14"/>
          <p:cNvSpPr/>
          <p:nvPr/>
        </p:nvSpPr>
        <p:spPr>
          <a:xfrm flipH="false" flipV="false" rot="0">
            <a:off x="13546791" y="4810381"/>
            <a:ext cx="2414814" cy="1882906"/>
          </a:xfrm>
          <a:custGeom>
            <a:avLst/>
            <a:gdLst/>
            <a:ahLst/>
            <a:cxnLst/>
            <a:rect r="r" b="b" t="t" l="l"/>
            <a:pathLst>
              <a:path h="1882906" w="2414814">
                <a:moveTo>
                  <a:pt x="0" y="0"/>
                </a:moveTo>
                <a:lnTo>
                  <a:pt x="2414813" y="0"/>
                </a:lnTo>
                <a:lnTo>
                  <a:pt x="2414813" y="1882905"/>
                </a:lnTo>
                <a:lnTo>
                  <a:pt x="0" y="1882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46168" y="8188498"/>
            <a:ext cx="5172048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Elaborate on the</a:t>
            </a:r>
          </a:p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featured statistic.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557976" y="8188498"/>
            <a:ext cx="5172048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Elaborate on the</a:t>
            </a:r>
          </a:p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featured statistic.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68174" y="8188498"/>
            <a:ext cx="5172048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Elaborate on the</a:t>
            </a:r>
          </a:p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featured statistic.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89873" y="2345453"/>
            <a:ext cx="3884637" cy="944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04"/>
              </a:lnSpc>
              <a:spcBef>
                <a:spcPct val="0"/>
              </a:spcBef>
            </a:pPr>
            <a:r>
              <a:rPr lang="en-US" sz="5099" u="none">
                <a:solidFill>
                  <a:srgbClr val="F1F1A3"/>
                </a:solidFill>
                <a:latin typeface="TAN Nimbus Bold"/>
              </a:rPr>
              <a:t>2 out of 5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553499" y="2323077"/>
            <a:ext cx="1518219" cy="936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04"/>
              </a:lnSpc>
              <a:spcBef>
                <a:spcPct val="0"/>
              </a:spcBef>
            </a:pPr>
            <a:r>
              <a:rPr lang="en-US" sz="5099" u="none">
                <a:solidFill>
                  <a:srgbClr val="F1F1A3"/>
                </a:solidFill>
                <a:latin typeface="TAN Nimbus Bold"/>
              </a:rPr>
              <a:t>75%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902552" y="2323077"/>
            <a:ext cx="3703290" cy="944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04"/>
              </a:lnSpc>
              <a:spcBef>
                <a:spcPct val="0"/>
              </a:spcBef>
            </a:pPr>
            <a:r>
              <a:rPr lang="en-US" sz="5099" u="none">
                <a:solidFill>
                  <a:srgbClr val="F1F1A3"/>
                </a:solidFill>
                <a:latin typeface="TAN Nimbus Bold"/>
              </a:rPr>
              <a:t>12 million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021957" y="1066108"/>
            <a:ext cx="7420854" cy="8154784"/>
            <a:chOff x="0" y="0"/>
            <a:chExt cx="5778500" cy="6350000"/>
          </a:xfrm>
        </p:grpSpPr>
        <p:sp>
          <p:nvSpPr>
            <p:cNvPr name="Freeform 3" id="3"/>
            <p:cNvSpPr/>
            <p:nvPr/>
          </p:nvSpPr>
          <p:spPr>
            <a:xfrm flipH="true" flipV="false" rot="0">
              <a:off x="0" y="0"/>
              <a:ext cx="57785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778500">
                  <a:moveTo>
                    <a:pt x="2889250" y="0"/>
                  </a:moveTo>
                  <a:cubicBezTo>
                    <a:pt x="4519930" y="0"/>
                    <a:pt x="5778500" y="1144270"/>
                    <a:pt x="5778500" y="2917190"/>
                  </a:cubicBezTo>
                  <a:cubicBezTo>
                    <a:pt x="5778500" y="4175760"/>
                    <a:pt x="5778500" y="6350000"/>
                    <a:pt x="5778500" y="6350000"/>
                  </a:cubicBezTo>
                  <a:lnTo>
                    <a:pt x="2889250" y="6350000"/>
                  </a:lnTo>
                  <a:lnTo>
                    <a:pt x="0" y="6350000"/>
                  </a:lnTo>
                  <a:cubicBezTo>
                    <a:pt x="0" y="6350000"/>
                    <a:pt x="0" y="4175760"/>
                    <a:pt x="0" y="2917190"/>
                  </a:cubicBezTo>
                  <a:cubicBezTo>
                    <a:pt x="0" y="1144270"/>
                    <a:pt x="1258570" y="0"/>
                    <a:pt x="2889250" y="0"/>
                  </a:cubicBezTo>
                  <a:close/>
                </a:path>
              </a:pathLst>
            </a:custGeom>
            <a:blipFill>
              <a:blip r:embed="rId2"/>
              <a:stretch>
                <a:fillRect l="-4397" t="0" r="-60438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524993" y="4960541"/>
            <a:ext cx="7907613" cy="7955377"/>
          </a:xfrm>
          <a:custGeom>
            <a:avLst/>
            <a:gdLst/>
            <a:ahLst/>
            <a:cxnLst/>
            <a:rect r="r" b="b" t="t" l="l"/>
            <a:pathLst>
              <a:path h="7955377" w="7907613">
                <a:moveTo>
                  <a:pt x="0" y="0"/>
                </a:moveTo>
                <a:lnTo>
                  <a:pt x="7907613" y="0"/>
                </a:lnTo>
                <a:lnTo>
                  <a:pt x="7907613" y="7955377"/>
                </a:lnTo>
                <a:lnTo>
                  <a:pt x="0" y="79553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7000"/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1642019"/>
            <a:ext cx="4586583" cy="3501481"/>
          </a:xfrm>
          <a:custGeom>
            <a:avLst/>
            <a:gdLst/>
            <a:ahLst/>
            <a:cxnLst/>
            <a:rect r="r" b="b" t="t" l="l"/>
            <a:pathLst>
              <a:path h="3501481" w="4586583">
                <a:moveTo>
                  <a:pt x="0" y="0"/>
                </a:moveTo>
                <a:lnTo>
                  <a:pt x="4586583" y="0"/>
                </a:lnTo>
                <a:lnTo>
                  <a:pt x="4586583" y="3501481"/>
                </a:lnTo>
                <a:lnTo>
                  <a:pt x="0" y="35014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494984" y="1500549"/>
            <a:ext cx="1835444" cy="1892211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028700" y="5768727"/>
            <a:ext cx="8679490" cy="3098227"/>
            <a:chOff x="0" y="0"/>
            <a:chExt cx="11572654" cy="413097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228600"/>
              <a:ext cx="11572654" cy="3471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84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1F1A3"/>
                  </a:solidFill>
                  <a:latin typeface="TAN Nimbus Bold"/>
                </a:rPr>
                <a:t>Write Your Big</a:t>
              </a:r>
            </a:p>
            <a:p>
              <a:pPr marL="0" indent="0" lvl="0">
                <a:lnSpc>
                  <a:spcPts val="1084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1F1A3"/>
                  </a:solidFill>
                  <a:latin typeface="TAN Nimbus Bold"/>
                </a:rPr>
                <a:t>Topic or Idea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616620"/>
              <a:ext cx="11572654" cy="514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6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Elaborate on what you want to discuss. 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659943" y="8040822"/>
            <a:ext cx="1602696" cy="16522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17865" y="555106"/>
            <a:ext cx="3318185" cy="3139833"/>
          </a:xfrm>
          <a:custGeom>
            <a:avLst/>
            <a:gdLst/>
            <a:ahLst/>
            <a:cxnLst/>
            <a:rect r="r" b="b" t="t" l="l"/>
            <a:pathLst>
              <a:path h="3139833" w="3318185">
                <a:moveTo>
                  <a:pt x="0" y="0"/>
                </a:moveTo>
                <a:lnTo>
                  <a:pt x="3318185" y="0"/>
                </a:lnTo>
                <a:lnTo>
                  <a:pt x="3318185" y="3139833"/>
                </a:lnTo>
                <a:lnTo>
                  <a:pt x="0" y="31398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04114" y="3361564"/>
            <a:ext cx="14679772" cy="3031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881"/>
              </a:lnSpc>
              <a:spcBef>
                <a:spcPct val="0"/>
              </a:spcBef>
            </a:pPr>
            <a:r>
              <a:rPr lang="en-US" sz="17772" u="none">
                <a:solidFill>
                  <a:srgbClr val="F5D9F6"/>
                </a:solidFill>
                <a:latin typeface="TAN Nimbus Bold"/>
              </a:rPr>
              <a:t>Thank you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613142" y="4298978"/>
            <a:ext cx="5550050" cy="5569456"/>
          </a:xfrm>
          <a:custGeom>
            <a:avLst/>
            <a:gdLst/>
            <a:ahLst/>
            <a:cxnLst/>
            <a:rect r="r" b="b" t="t" l="l"/>
            <a:pathLst>
              <a:path h="5569456" w="5550050">
                <a:moveTo>
                  <a:pt x="0" y="0"/>
                </a:moveTo>
                <a:lnTo>
                  <a:pt x="5550050" y="0"/>
                </a:lnTo>
                <a:lnTo>
                  <a:pt x="5550050" y="5569456"/>
                </a:lnTo>
                <a:lnTo>
                  <a:pt x="0" y="55694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20704" y="8481590"/>
            <a:ext cx="10805851" cy="6042233"/>
          </a:xfrm>
          <a:custGeom>
            <a:avLst/>
            <a:gdLst/>
            <a:ahLst/>
            <a:cxnLst/>
            <a:rect r="r" b="b" t="t" l="l"/>
            <a:pathLst>
              <a:path h="6042233" w="10805851">
                <a:moveTo>
                  <a:pt x="0" y="0"/>
                </a:moveTo>
                <a:lnTo>
                  <a:pt x="10805851" y="0"/>
                </a:lnTo>
                <a:lnTo>
                  <a:pt x="10805851" y="6042232"/>
                </a:lnTo>
                <a:lnTo>
                  <a:pt x="0" y="6042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027544" y="-3836197"/>
            <a:ext cx="10805851" cy="6042233"/>
          </a:xfrm>
          <a:custGeom>
            <a:avLst/>
            <a:gdLst/>
            <a:ahLst/>
            <a:cxnLst/>
            <a:rect r="r" b="b" t="t" l="l"/>
            <a:pathLst>
              <a:path h="6042233" w="10805851">
                <a:moveTo>
                  <a:pt x="0" y="0"/>
                </a:moveTo>
                <a:lnTo>
                  <a:pt x="10805851" y="0"/>
                </a:lnTo>
                <a:lnTo>
                  <a:pt x="10805851" y="6042232"/>
                </a:lnTo>
                <a:lnTo>
                  <a:pt x="0" y="6042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572000" y="7094435"/>
            <a:ext cx="914400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  <a:spcBef>
                <a:spcPct val="0"/>
              </a:spcBef>
            </a:pPr>
            <a:r>
              <a:rPr lang="en-US" sz="2600" u="none">
                <a:solidFill>
                  <a:srgbClr val="FFFFFF"/>
                </a:solidFill>
                <a:latin typeface="Overpass"/>
              </a:rPr>
              <a:t>Write a closing statement or call-to-action here.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5225571" y="4827197"/>
            <a:ext cx="3376520" cy="4858326"/>
          </a:xfrm>
          <a:custGeom>
            <a:avLst/>
            <a:gdLst/>
            <a:ahLst/>
            <a:cxnLst/>
            <a:rect r="r" b="b" t="t" l="l"/>
            <a:pathLst>
              <a:path h="4858326" w="3376520">
                <a:moveTo>
                  <a:pt x="0" y="0"/>
                </a:moveTo>
                <a:lnTo>
                  <a:pt x="3376520" y="0"/>
                </a:lnTo>
                <a:lnTo>
                  <a:pt x="3376520" y="4858326"/>
                </a:lnTo>
                <a:lnTo>
                  <a:pt x="0" y="48583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613142" y="1618885"/>
            <a:ext cx="1666899" cy="171845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392122" y="7665935"/>
            <a:ext cx="1666899" cy="17184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45829" y="1216058"/>
            <a:ext cx="7581939" cy="1356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470"/>
              </a:lnSpc>
              <a:spcBef>
                <a:spcPct val="0"/>
              </a:spcBef>
            </a:pPr>
            <a:r>
              <a:rPr lang="en-US" sz="7400" u="none">
                <a:solidFill>
                  <a:srgbClr val="F1F1A3"/>
                </a:solidFill>
                <a:latin typeface="TAN Nimbus Bold"/>
              </a:rPr>
              <a:t>Get In Touch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480668" y="3879852"/>
            <a:ext cx="8115300" cy="1263648"/>
            <a:chOff x="0" y="0"/>
            <a:chExt cx="10820400" cy="168486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71450"/>
              <a:ext cx="10820400" cy="1202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904"/>
                </a:lnSpc>
                <a:spcBef>
                  <a:spcPct val="0"/>
                </a:spcBef>
              </a:pPr>
              <a:r>
                <a:rPr lang="en-US" sz="5099" u="none">
                  <a:solidFill>
                    <a:srgbClr val="F5D9F6"/>
                  </a:solidFill>
                  <a:latin typeface="TAN Nimbus Bold"/>
                </a:rPr>
                <a:t>Email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124583"/>
              <a:ext cx="10820400" cy="560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hello@reallygreatsite.com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480668" y="5981743"/>
            <a:ext cx="8115300" cy="1263648"/>
            <a:chOff x="0" y="0"/>
            <a:chExt cx="10820400" cy="168486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171450"/>
              <a:ext cx="10820400" cy="1202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904"/>
                </a:lnSpc>
                <a:spcBef>
                  <a:spcPct val="0"/>
                </a:spcBef>
              </a:pPr>
              <a:r>
                <a:rPr lang="en-US" sz="5099" u="none">
                  <a:solidFill>
                    <a:srgbClr val="F5D9F6"/>
                  </a:solidFill>
                  <a:latin typeface="TAN Nimbus Bold"/>
                </a:rPr>
                <a:t>Social Media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124583"/>
              <a:ext cx="10820400" cy="560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@reallygreatsite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480668" y="8083635"/>
            <a:ext cx="8115300" cy="1263648"/>
            <a:chOff x="0" y="0"/>
            <a:chExt cx="10820400" cy="1684864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171450"/>
              <a:ext cx="10820400" cy="1202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904"/>
                </a:lnSpc>
                <a:spcBef>
                  <a:spcPct val="0"/>
                </a:spcBef>
              </a:pPr>
              <a:r>
                <a:rPr lang="en-US" sz="5099" u="none">
                  <a:solidFill>
                    <a:srgbClr val="F5D9F6"/>
                  </a:solidFill>
                  <a:latin typeface="TAN Nimbus Bold"/>
                </a:rPr>
                <a:t>Call us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124583"/>
              <a:ext cx="10820400" cy="560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123-456-7890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028700" y="3323030"/>
            <a:ext cx="7512143" cy="6187100"/>
          </a:xfrm>
          <a:custGeom>
            <a:avLst/>
            <a:gdLst/>
            <a:ahLst/>
            <a:cxnLst/>
            <a:rect r="r" b="b" t="t" l="l"/>
            <a:pathLst>
              <a:path h="6187100" w="7512143">
                <a:moveTo>
                  <a:pt x="0" y="0"/>
                </a:moveTo>
                <a:lnTo>
                  <a:pt x="7512143" y="0"/>
                </a:lnTo>
                <a:lnTo>
                  <a:pt x="7512143" y="6187100"/>
                </a:lnTo>
                <a:lnTo>
                  <a:pt x="0" y="6187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946966" y="1028700"/>
            <a:ext cx="3535723" cy="3525749"/>
          </a:xfrm>
          <a:custGeom>
            <a:avLst/>
            <a:gdLst/>
            <a:ahLst/>
            <a:cxnLst/>
            <a:rect r="r" b="b" t="t" l="l"/>
            <a:pathLst>
              <a:path h="3525749" w="3535723">
                <a:moveTo>
                  <a:pt x="0" y="0"/>
                </a:moveTo>
                <a:lnTo>
                  <a:pt x="3535723" y="0"/>
                </a:lnTo>
                <a:lnTo>
                  <a:pt x="3535723" y="3525749"/>
                </a:lnTo>
                <a:lnTo>
                  <a:pt x="0" y="35257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05827" y="6613567"/>
            <a:ext cx="1835444" cy="18922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375791" y="3270829"/>
            <a:ext cx="3552476" cy="4495856"/>
            <a:chOff x="0" y="0"/>
            <a:chExt cx="6021070" cy="762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2"/>
              <a:stretch>
                <a:fillRect l="-54473" t="0" r="-44473" b="-5292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367762" y="3270829"/>
            <a:ext cx="3552476" cy="4495856"/>
            <a:chOff x="0" y="0"/>
            <a:chExt cx="6021070" cy="762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3"/>
              <a:stretch>
                <a:fillRect l="-67243" t="-4664" r="-145101" b="-60642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359733" y="3270829"/>
            <a:ext cx="3552476" cy="4495856"/>
            <a:chOff x="0" y="0"/>
            <a:chExt cx="6021070" cy="762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/>
              <a:stretch>
                <a:fillRect l="-134931" t="-1748" r="-27579" b="-3718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282588" y="8092125"/>
            <a:ext cx="3706765" cy="914415"/>
            <a:chOff x="0" y="0"/>
            <a:chExt cx="4942354" cy="121922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851359" y="-95250"/>
              <a:ext cx="3239636" cy="6726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95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F5D9F6"/>
                  </a:solidFill>
                  <a:latin typeface="TAN Nimbus Bold"/>
                </a:rPr>
                <a:t> Name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658939"/>
              <a:ext cx="4942354" cy="560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55556" y="629023"/>
            <a:ext cx="2804740" cy="2971123"/>
          </a:xfrm>
          <a:custGeom>
            <a:avLst/>
            <a:gdLst/>
            <a:ahLst/>
            <a:cxnLst/>
            <a:rect r="r" b="b" t="t" l="l"/>
            <a:pathLst>
              <a:path h="2971123" w="2804740">
                <a:moveTo>
                  <a:pt x="0" y="0"/>
                </a:moveTo>
                <a:lnTo>
                  <a:pt x="2804740" y="0"/>
                </a:lnTo>
                <a:lnTo>
                  <a:pt x="2804740" y="2971123"/>
                </a:lnTo>
                <a:lnTo>
                  <a:pt x="0" y="29711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901068" y="4838549"/>
            <a:ext cx="4612080" cy="5006329"/>
          </a:xfrm>
          <a:custGeom>
            <a:avLst/>
            <a:gdLst/>
            <a:ahLst/>
            <a:cxnLst/>
            <a:rect r="r" b="b" t="t" l="l"/>
            <a:pathLst>
              <a:path h="5006329" w="4612080">
                <a:moveTo>
                  <a:pt x="0" y="0"/>
                </a:moveTo>
                <a:lnTo>
                  <a:pt x="4612080" y="0"/>
                </a:lnTo>
                <a:lnTo>
                  <a:pt x="4612080" y="5006329"/>
                </a:lnTo>
                <a:lnTo>
                  <a:pt x="0" y="50063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 l="0" t="0" r="0" b="0"/>
            </a:stretch>
          </a:blipFill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7038290" y="8092125"/>
            <a:ext cx="1835444" cy="1892211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3386932" y="1160179"/>
            <a:ext cx="11514136" cy="983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4"/>
              </a:lnSpc>
              <a:spcBef>
                <a:spcPct val="0"/>
              </a:spcBef>
            </a:pPr>
            <a:r>
              <a:rPr lang="en-US" sz="5299" u="none">
                <a:solidFill>
                  <a:srgbClr val="F1F1A3"/>
                </a:solidFill>
                <a:latin typeface="TAN Nimbus Bold"/>
              </a:rPr>
              <a:t>Add a Team Members Page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82281" y="2209800"/>
            <a:ext cx="6123438" cy="446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Overpass"/>
              </a:rPr>
              <a:t>Elaborate on what you want to discuss. 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2298647" y="8092125"/>
            <a:ext cx="3706765" cy="911240"/>
            <a:chOff x="0" y="0"/>
            <a:chExt cx="4942354" cy="1214987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851359" y="-95250"/>
              <a:ext cx="3239636" cy="6684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95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F5D9F6"/>
                  </a:solidFill>
                  <a:latin typeface="TAN Nimbus Bold"/>
                </a:rPr>
                <a:t> Name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54705"/>
              <a:ext cx="4942354" cy="560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290617" y="8092125"/>
            <a:ext cx="3706765" cy="914415"/>
            <a:chOff x="0" y="0"/>
            <a:chExt cx="4942354" cy="121922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851359" y="-95250"/>
              <a:ext cx="3239636" cy="6726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95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F5D9F6"/>
                  </a:solidFill>
                  <a:latin typeface="TAN Nimbus Bold"/>
                </a:rPr>
                <a:t> 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658939"/>
              <a:ext cx="4942354" cy="560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722783" y="-1481191"/>
            <a:ext cx="16842435" cy="13249382"/>
          </a:xfrm>
          <a:custGeom>
            <a:avLst/>
            <a:gdLst/>
            <a:ahLst/>
            <a:cxnLst/>
            <a:rect r="r" b="b" t="t" l="l"/>
            <a:pathLst>
              <a:path h="13249382" w="16842435">
                <a:moveTo>
                  <a:pt x="0" y="0"/>
                </a:moveTo>
                <a:lnTo>
                  <a:pt x="16842434" y="0"/>
                </a:lnTo>
                <a:lnTo>
                  <a:pt x="16842434" y="13249382"/>
                </a:lnTo>
                <a:lnTo>
                  <a:pt x="0" y="13249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610666" y="1953070"/>
            <a:ext cx="11066668" cy="5041762"/>
            <a:chOff x="0" y="0"/>
            <a:chExt cx="1393825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93825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3938250">
                  <a:moveTo>
                    <a:pt x="12528550" y="6350000"/>
                  </a:moveTo>
                  <a:lnTo>
                    <a:pt x="1410970" y="6350000"/>
                  </a:lnTo>
                  <a:cubicBezTo>
                    <a:pt x="631190" y="6350000"/>
                    <a:pt x="0" y="5718810"/>
                    <a:pt x="0" y="4939030"/>
                  </a:cubicBezTo>
                  <a:lnTo>
                    <a:pt x="0" y="4895850"/>
                  </a:lnTo>
                  <a:cubicBezTo>
                    <a:pt x="0" y="2037080"/>
                    <a:pt x="2317750" y="0"/>
                    <a:pt x="5175250" y="0"/>
                  </a:cubicBezTo>
                  <a:lnTo>
                    <a:pt x="8763000" y="0"/>
                  </a:lnTo>
                  <a:cubicBezTo>
                    <a:pt x="11621770" y="0"/>
                    <a:pt x="13938250" y="2037080"/>
                    <a:pt x="13938250" y="4895850"/>
                  </a:cubicBezTo>
                  <a:lnTo>
                    <a:pt x="13938250" y="4939030"/>
                  </a:lnTo>
                  <a:cubicBezTo>
                    <a:pt x="13938250" y="5718810"/>
                    <a:pt x="13307061" y="6350000"/>
                    <a:pt x="12528550" y="6350000"/>
                  </a:cubicBezTo>
                  <a:cubicBezTo>
                    <a:pt x="12528550" y="6350000"/>
                    <a:pt x="12528550" y="6350000"/>
                    <a:pt x="1252855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0" t="-13530" r="0" b="-32802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true" flipV="false" rot="0">
            <a:off x="14168261" y="661961"/>
            <a:ext cx="3684957" cy="3350186"/>
          </a:xfrm>
          <a:custGeom>
            <a:avLst/>
            <a:gdLst/>
            <a:ahLst/>
            <a:cxnLst/>
            <a:rect r="r" b="b" t="t" l="l"/>
            <a:pathLst>
              <a:path h="3350186" w="3684957">
                <a:moveTo>
                  <a:pt x="3684957" y="0"/>
                </a:moveTo>
                <a:lnTo>
                  <a:pt x="0" y="0"/>
                </a:lnTo>
                <a:lnTo>
                  <a:pt x="0" y="3350187"/>
                </a:lnTo>
                <a:lnTo>
                  <a:pt x="3684957" y="3350187"/>
                </a:lnTo>
                <a:lnTo>
                  <a:pt x="3684957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580053" y="7720401"/>
            <a:ext cx="15127895" cy="1707942"/>
            <a:chOff x="0" y="0"/>
            <a:chExt cx="20170526" cy="227725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20170526" cy="5657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5278D8"/>
                  </a:solidFill>
                  <a:latin typeface="TAN Nimbus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4838846" y="931226"/>
              <a:ext cx="10492833" cy="13460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86"/>
                </a:lnSpc>
              </a:pPr>
              <a:r>
                <a:rPr lang="en-US" sz="2300" u="sng">
                  <a:solidFill>
                    <a:srgbClr val="5278D8"/>
                  </a:solidFill>
                  <a:latin typeface="Overpass"/>
                </a:rPr>
                <a:t>SlidesCarnival for the presentation template</a:t>
              </a:r>
            </a:p>
            <a:p>
              <a:pPr algn="ctr">
                <a:lnSpc>
                  <a:spcPts val="4186"/>
                </a:lnSpc>
              </a:pPr>
              <a:r>
                <a:rPr lang="en-US" sz="2300" u="sng">
                  <a:solidFill>
                    <a:srgbClr val="5278D8"/>
                  </a:solidFill>
                  <a:latin typeface="Overpass"/>
                </a:rPr>
                <a:t>Pexels for the photos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28700" y="857082"/>
            <a:ext cx="6010686" cy="1250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40"/>
              </a:lnSpc>
              <a:spcBef>
                <a:spcPct val="0"/>
              </a:spcBef>
            </a:pPr>
            <a:r>
              <a:rPr lang="en-US" sz="6800" u="none">
                <a:solidFill>
                  <a:srgbClr val="F1F1A3"/>
                </a:solidFill>
                <a:latin typeface="TAN Nimbus Bold"/>
              </a:rPr>
              <a:t>Credits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47675" y="1028700"/>
            <a:ext cx="1823249" cy="3397358"/>
          </a:xfrm>
          <a:custGeom>
            <a:avLst/>
            <a:gdLst/>
            <a:ahLst/>
            <a:cxnLst/>
            <a:rect r="r" b="b" t="t" l="l"/>
            <a:pathLst>
              <a:path h="3397358" w="1823249">
                <a:moveTo>
                  <a:pt x="0" y="0"/>
                </a:moveTo>
                <a:lnTo>
                  <a:pt x="1823250" y="0"/>
                </a:lnTo>
                <a:lnTo>
                  <a:pt x="1823250" y="3397358"/>
                </a:lnTo>
                <a:lnTo>
                  <a:pt x="0" y="33973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855060" y="6168062"/>
            <a:ext cx="1823249" cy="3397358"/>
          </a:xfrm>
          <a:custGeom>
            <a:avLst/>
            <a:gdLst/>
            <a:ahLst/>
            <a:cxnLst/>
            <a:rect r="r" b="b" t="t" l="l"/>
            <a:pathLst>
              <a:path h="3397358" w="1823249">
                <a:moveTo>
                  <a:pt x="0" y="0"/>
                </a:moveTo>
                <a:lnTo>
                  <a:pt x="1823250" y="0"/>
                </a:lnTo>
                <a:lnTo>
                  <a:pt x="1823250" y="3397358"/>
                </a:lnTo>
                <a:lnTo>
                  <a:pt x="0" y="33973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8678310" y="1047021"/>
            <a:ext cx="7669366" cy="7669366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181610" y="-181610"/>
              <a:ext cx="6713221" cy="6713221"/>
            </a:xfrm>
            <a:custGeom>
              <a:avLst/>
              <a:gdLst/>
              <a:ahLst/>
              <a:cxnLst/>
              <a:rect r="r" b="b" t="t" l="l"/>
              <a:pathLst>
                <a:path h="6713221" w="6713221">
                  <a:moveTo>
                    <a:pt x="5986780" y="726440"/>
                  </a:moveTo>
                  <a:cubicBezTo>
                    <a:pt x="5260340" y="0"/>
                    <a:pt x="4083050" y="0"/>
                    <a:pt x="3356610" y="726440"/>
                  </a:cubicBezTo>
                  <a:cubicBezTo>
                    <a:pt x="2630170" y="0"/>
                    <a:pt x="1452880" y="0"/>
                    <a:pt x="726440" y="726440"/>
                  </a:cubicBezTo>
                  <a:cubicBezTo>
                    <a:pt x="0" y="1452880"/>
                    <a:pt x="0" y="2630170"/>
                    <a:pt x="726440" y="3356610"/>
                  </a:cubicBezTo>
                  <a:cubicBezTo>
                    <a:pt x="0" y="4083050"/>
                    <a:pt x="0" y="5260340"/>
                    <a:pt x="726440" y="5986780"/>
                  </a:cubicBezTo>
                  <a:cubicBezTo>
                    <a:pt x="1452880" y="6713221"/>
                    <a:pt x="2630170" y="6713220"/>
                    <a:pt x="3356610" y="5986780"/>
                  </a:cubicBezTo>
                  <a:cubicBezTo>
                    <a:pt x="4083050" y="6713220"/>
                    <a:pt x="5260340" y="6713220"/>
                    <a:pt x="5986780" y="5986780"/>
                  </a:cubicBezTo>
                  <a:cubicBezTo>
                    <a:pt x="6713221" y="5260340"/>
                    <a:pt x="6713220" y="4083050"/>
                    <a:pt x="5986780" y="3356610"/>
                  </a:cubicBezTo>
                  <a:cubicBezTo>
                    <a:pt x="6713220" y="2630170"/>
                    <a:pt x="6713220" y="1452880"/>
                    <a:pt x="5986780" y="72644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-49953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1293637"/>
            <a:ext cx="7649610" cy="243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921"/>
              </a:lnSpc>
              <a:spcBef>
                <a:spcPct val="0"/>
              </a:spcBef>
            </a:pPr>
            <a:r>
              <a:rPr lang="en-US" sz="6401" u="none">
                <a:solidFill>
                  <a:srgbClr val="F1F1A3"/>
                </a:solidFill>
                <a:latin typeface="TAN Nimbus Bold"/>
              </a:rPr>
              <a:t>Fonts In this Presentation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5278808"/>
            <a:ext cx="7448883" cy="3126742"/>
            <a:chOff x="0" y="0"/>
            <a:chExt cx="9931844" cy="416899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123825"/>
              <a:ext cx="9931844" cy="13094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28"/>
                </a:lnSpc>
              </a:pPr>
              <a:r>
                <a:rPr lang="en-US" sz="2400" u="none">
                  <a:solidFill>
                    <a:srgbClr val="FFFFFF"/>
                  </a:solidFill>
                  <a:latin typeface="TAN Nimbus Bold"/>
                </a:rPr>
                <a:t>This presentation template</a:t>
              </a:r>
            </a:p>
            <a:p>
              <a:pPr marL="0" indent="0" lvl="0">
                <a:lnSpc>
                  <a:spcPts val="4128"/>
                </a:lnSpc>
              </a:pPr>
              <a:r>
                <a:rPr lang="en-US" sz="2400" u="none">
                  <a:solidFill>
                    <a:srgbClr val="FFFFFF"/>
                  </a:solidFill>
                  <a:latin typeface="TAN Nimbus Bold"/>
                </a:rPr>
                <a:t>uses the following free fonts: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615231"/>
              <a:ext cx="6197257" cy="2553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5299"/>
                </a:lnSpc>
              </a:pPr>
              <a:r>
                <a:rPr lang="en-US" sz="2499" u="none">
                  <a:solidFill>
                    <a:srgbClr val="FFFFFF"/>
                  </a:solidFill>
                  <a:latin typeface="Overpass"/>
                </a:rPr>
                <a:t>Titles: TAN Nimbus</a:t>
              </a:r>
            </a:p>
            <a:p>
              <a:pPr algn="l" marL="0" indent="0" lvl="1">
                <a:lnSpc>
                  <a:spcPts val="5299"/>
                </a:lnSpc>
              </a:pPr>
              <a:r>
                <a:rPr lang="en-US" sz="2499" u="none">
                  <a:solidFill>
                    <a:srgbClr val="FFFFFF"/>
                  </a:solidFill>
                  <a:latin typeface="Overpass"/>
                </a:rPr>
                <a:t>Headers: TAN Nimbus</a:t>
              </a:r>
            </a:p>
            <a:p>
              <a:pPr algn="l" marL="0" indent="0" lvl="1">
                <a:lnSpc>
                  <a:spcPts val="5299"/>
                </a:lnSpc>
              </a:pPr>
              <a:r>
                <a:rPr lang="en-US" sz="2499" u="none">
                  <a:solidFill>
                    <a:srgbClr val="FFFFFF"/>
                  </a:solidFill>
                  <a:latin typeface="Overpass"/>
                </a:rPr>
                <a:t>Body Copy: Overpass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8025085" y="8991888"/>
            <a:ext cx="8975814" cy="607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89"/>
              </a:lnSpc>
            </a:pPr>
            <a:r>
              <a:rPr lang="en-US" sz="2999" u="none">
                <a:solidFill>
                  <a:srgbClr val="F5D9F6"/>
                </a:solidFill>
                <a:latin typeface="TAN Nimbus Bold"/>
              </a:rPr>
              <a:t>You can find these fonts online too.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76640" y="160564"/>
            <a:ext cx="8665025" cy="5816398"/>
          </a:xfrm>
          <a:custGeom>
            <a:avLst/>
            <a:gdLst/>
            <a:ahLst/>
            <a:cxnLst/>
            <a:rect r="r" b="b" t="t" l="l"/>
            <a:pathLst>
              <a:path h="5816398" w="8665025">
                <a:moveTo>
                  <a:pt x="0" y="0"/>
                </a:moveTo>
                <a:lnTo>
                  <a:pt x="8665025" y="0"/>
                </a:lnTo>
                <a:lnTo>
                  <a:pt x="8665025" y="5816398"/>
                </a:lnTo>
                <a:lnTo>
                  <a:pt x="0" y="581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10371" y="904875"/>
            <a:ext cx="12667258" cy="2351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520"/>
              </a:lnSpc>
            </a:pPr>
            <a:r>
              <a:rPr lang="en-US" sz="6800" u="none">
                <a:solidFill>
                  <a:srgbClr val="F5D9F6"/>
                </a:solidFill>
                <a:latin typeface="TAN Nimbus"/>
              </a:rPr>
              <a:t>How to Use</a:t>
            </a:r>
          </a:p>
          <a:p>
            <a:pPr algn="ctr" marL="0" indent="0" lvl="0">
              <a:lnSpc>
                <a:spcPts val="9520"/>
              </a:lnSpc>
            </a:pPr>
            <a:r>
              <a:rPr lang="en-US" sz="6800" u="none">
                <a:solidFill>
                  <a:srgbClr val="F5D9F6"/>
                </a:solidFill>
                <a:latin typeface="TAN Nimbus"/>
              </a:rPr>
              <a:t>This Presentation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47083" y="6338912"/>
            <a:ext cx="5141301" cy="3271813"/>
            <a:chOff x="0" y="0"/>
            <a:chExt cx="6855068" cy="436241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1135135"/>
              <a:ext cx="6855068" cy="3227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Click on the "Google Slides" button below this presentation preview. 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Click on "Make a copy."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Start editing your presentation.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You need to sign in to your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Google account.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6855068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939"/>
                </a:lnSpc>
                <a:spcBef>
                  <a:spcPct val="0"/>
                </a:spcBef>
              </a:pPr>
              <a:r>
                <a:rPr lang="en-US" sz="3799">
                  <a:solidFill>
                    <a:srgbClr val="F1F1A3"/>
                  </a:solidFill>
                  <a:latin typeface="TAN Nimbus"/>
                </a:rPr>
                <a:t>Google Slides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573349" y="6338912"/>
            <a:ext cx="5141301" cy="3271813"/>
            <a:chOff x="0" y="0"/>
            <a:chExt cx="6855068" cy="436241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64966" y="1135135"/>
              <a:ext cx="6325137" cy="3227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Click on the "PowerPoint" button below this presentation preview. 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Start editing your presentation.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Download and install the fonts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used in this presentation as listed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on the next page.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6855068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939"/>
                </a:lnSpc>
                <a:spcBef>
                  <a:spcPct val="0"/>
                </a:spcBef>
              </a:pPr>
              <a:r>
                <a:rPr lang="en-US" sz="3799">
                  <a:solidFill>
                    <a:srgbClr val="F1F1A3"/>
                  </a:solidFill>
                  <a:latin typeface="TAN Nimbus Bold"/>
                </a:rPr>
                <a:t>PowerPoint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480590" y="6338912"/>
            <a:ext cx="5141301" cy="2871763"/>
            <a:chOff x="0" y="0"/>
            <a:chExt cx="6855068" cy="382901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483455" y="1135135"/>
              <a:ext cx="5888158" cy="26938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Click on the "Canva" button under this presentation preview. 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Start editing your presentation.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You need to sign in to your</a:t>
              </a:r>
            </a:p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Canva account.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6855068" cy="799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939"/>
                </a:lnSpc>
                <a:spcBef>
                  <a:spcPct val="0"/>
                </a:spcBef>
              </a:pPr>
              <a:r>
                <a:rPr lang="en-US" sz="3799">
                  <a:solidFill>
                    <a:srgbClr val="F1F1A3"/>
                  </a:solidFill>
                  <a:latin typeface="TAN Nimbus Bold"/>
                </a:rPr>
                <a:t>Canva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-5400000">
            <a:off x="13952428" y="4315924"/>
            <a:ext cx="2197625" cy="1124452"/>
          </a:xfrm>
          <a:custGeom>
            <a:avLst/>
            <a:gdLst/>
            <a:ahLst/>
            <a:cxnLst/>
            <a:rect r="r" b="b" t="t" l="l"/>
            <a:pathLst>
              <a:path h="1124452" w="2197625">
                <a:moveTo>
                  <a:pt x="0" y="0"/>
                </a:moveTo>
                <a:lnTo>
                  <a:pt x="2197625" y="0"/>
                </a:lnTo>
                <a:lnTo>
                  <a:pt x="2197625" y="1124451"/>
                </a:lnTo>
                <a:lnTo>
                  <a:pt x="0" y="1124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8045187" y="4315924"/>
            <a:ext cx="2197625" cy="1124452"/>
          </a:xfrm>
          <a:custGeom>
            <a:avLst/>
            <a:gdLst/>
            <a:ahLst/>
            <a:cxnLst/>
            <a:rect r="r" b="b" t="t" l="l"/>
            <a:pathLst>
              <a:path h="1124452" w="2197625">
                <a:moveTo>
                  <a:pt x="0" y="0"/>
                </a:moveTo>
                <a:lnTo>
                  <a:pt x="2197626" y="0"/>
                </a:lnTo>
                <a:lnTo>
                  <a:pt x="2197626" y="1124451"/>
                </a:lnTo>
                <a:lnTo>
                  <a:pt x="0" y="1124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2318922" y="4315924"/>
            <a:ext cx="2197625" cy="1124452"/>
          </a:xfrm>
          <a:custGeom>
            <a:avLst/>
            <a:gdLst/>
            <a:ahLst/>
            <a:cxnLst/>
            <a:rect r="r" b="b" t="t" l="l"/>
            <a:pathLst>
              <a:path h="1124452" w="2197625">
                <a:moveTo>
                  <a:pt x="0" y="0"/>
                </a:moveTo>
                <a:lnTo>
                  <a:pt x="2197625" y="0"/>
                </a:lnTo>
                <a:lnTo>
                  <a:pt x="2197625" y="1124451"/>
                </a:lnTo>
                <a:lnTo>
                  <a:pt x="0" y="1124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11162" y="1252952"/>
            <a:ext cx="12865675" cy="1351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14"/>
              </a:lnSpc>
              <a:spcBef>
                <a:spcPct val="0"/>
              </a:spcBef>
            </a:pPr>
            <a:r>
              <a:rPr lang="en-US" sz="7299" u="none">
                <a:solidFill>
                  <a:srgbClr val="F5D9F6"/>
                </a:solidFill>
                <a:latin typeface="TAN Nimbus Bold"/>
              </a:rPr>
              <a:t>Add a Timeline Page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80633" y="3612971"/>
            <a:ext cx="3061059" cy="3061059"/>
          </a:xfrm>
          <a:custGeom>
            <a:avLst/>
            <a:gdLst/>
            <a:ahLst/>
            <a:cxnLst/>
            <a:rect r="r" b="b" t="t" l="l"/>
            <a:pathLst>
              <a:path h="3061059" w="3061059">
                <a:moveTo>
                  <a:pt x="0" y="0"/>
                </a:moveTo>
                <a:lnTo>
                  <a:pt x="3061059" y="0"/>
                </a:lnTo>
                <a:lnTo>
                  <a:pt x="3061059" y="3061058"/>
                </a:lnTo>
                <a:lnTo>
                  <a:pt x="0" y="3061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69191" y="3612971"/>
            <a:ext cx="3061059" cy="3061059"/>
          </a:xfrm>
          <a:custGeom>
            <a:avLst/>
            <a:gdLst/>
            <a:ahLst/>
            <a:cxnLst/>
            <a:rect r="r" b="b" t="t" l="l"/>
            <a:pathLst>
              <a:path h="3061059" w="3061059">
                <a:moveTo>
                  <a:pt x="0" y="0"/>
                </a:moveTo>
                <a:lnTo>
                  <a:pt x="3061059" y="0"/>
                </a:lnTo>
                <a:lnTo>
                  <a:pt x="3061059" y="3061058"/>
                </a:lnTo>
                <a:lnTo>
                  <a:pt x="0" y="3061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57750" y="3612971"/>
            <a:ext cx="3061059" cy="3061059"/>
          </a:xfrm>
          <a:custGeom>
            <a:avLst/>
            <a:gdLst/>
            <a:ahLst/>
            <a:cxnLst/>
            <a:rect r="r" b="b" t="t" l="l"/>
            <a:pathLst>
              <a:path h="3061059" w="3061059">
                <a:moveTo>
                  <a:pt x="0" y="0"/>
                </a:moveTo>
                <a:lnTo>
                  <a:pt x="3061059" y="0"/>
                </a:lnTo>
                <a:lnTo>
                  <a:pt x="3061059" y="3061058"/>
                </a:lnTo>
                <a:lnTo>
                  <a:pt x="0" y="3061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046308" y="3612971"/>
            <a:ext cx="3061059" cy="3061059"/>
          </a:xfrm>
          <a:custGeom>
            <a:avLst/>
            <a:gdLst/>
            <a:ahLst/>
            <a:cxnLst/>
            <a:rect r="r" b="b" t="t" l="l"/>
            <a:pathLst>
              <a:path h="3061059" w="3061059">
                <a:moveTo>
                  <a:pt x="0" y="0"/>
                </a:moveTo>
                <a:lnTo>
                  <a:pt x="3061059" y="0"/>
                </a:lnTo>
                <a:lnTo>
                  <a:pt x="3061059" y="3061058"/>
                </a:lnTo>
                <a:lnTo>
                  <a:pt x="0" y="3061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97822" y="83292"/>
            <a:ext cx="5463767" cy="3196304"/>
          </a:xfrm>
          <a:custGeom>
            <a:avLst/>
            <a:gdLst/>
            <a:ahLst/>
            <a:cxnLst/>
            <a:rect r="r" b="b" t="t" l="l"/>
            <a:pathLst>
              <a:path h="3196304" w="5463767">
                <a:moveTo>
                  <a:pt x="0" y="0"/>
                </a:moveTo>
                <a:lnTo>
                  <a:pt x="5463767" y="0"/>
                </a:lnTo>
                <a:lnTo>
                  <a:pt x="5463767" y="3196304"/>
                </a:lnTo>
                <a:lnTo>
                  <a:pt x="0" y="31963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766835" y="-4950004"/>
            <a:ext cx="8250226" cy="8229600"/>
          </a:xfrm>
          <a:custGeom>
            <a:avLst/>
            <a:gdLst/>
            <a:ahLst/>
            <a:cxnLst/>
            <a:rect r="r" b="b" t="t" l="l"/>
            <a:pathLst>
              <a:path h="8229600" w="8250226">
                <a:moveTo>
                  <a:pt x="0" y="0"/>
                </a:moveTo>
                <a:lnTo>
                  <a:pt x="8250226" y="0"/>
                </a:lnTo>
                <a:lnTo>
                  <a:pt x="825022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101746" y="4696812"/>
            <a:ext cx="1227500" cy="893377"/>
          </a:xfrm>
          <a:custGeom>
            <a:avLst/>
            <a:gdLst/>
            <a:ahLst/>
            <a:cxnLst/>
            <a:rect r="r" b="b" t="t" l="l"/>
            <a:pathLst>
              <a:path h="893377" w="1227500">
                <a:moveTo>
                  <a:pt x="0" y="0"/>
                </a:moveTo>
                <a:lnTo>
                  <a:pt x="1227499" y="0"/>
                </a:lnTo>
                <a:lnTo>
                  <a:pt x="1227499" y="893376"/>
                </a:lnTo>
                <a:lnTo>
                  <a:pt x="0" y="893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36977" y="4581295"/>
            <a:ext cx="1125487" cy="1124409"/>
          </a:xfrm>
          <a:custGeom>
            <a:avLst/>
            <a:gdLst/>
            <a:ahLst/>
            <a:cxnLst/>
            <a:rect r="r" b="b" t="t" l="l"/>
            <a:pathLst>
              <a:path h="1124409" w="1125487">
                <a:moveTo>
                  <a:pt x="0" y="0"/>
                </a:moveTo>
                <a:lnTo>
                  <a:pt x="1125487" y="0"/>
                </a:lnTo>
                <a:lnTo>
                  <a:pt x="1125487" y="1124410"/>
                </a:lnTo>
                <a:lnTo>
                  <a:pt x="0" y="11244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673375" y="4481768"/>
            <a:ext cx="1271271" cy="1321737"/>
          </a:xfrm>
          <a:custGeom>
            <a:avLst/>
            <a:gdLst/>
            <a:ahLst/>
            <a:cxnLst/>
            <a:rect r="r" b="b" t="t" l="l"/>
            <a:pathLst>
              <a:path h="1321737" w="1271271">
                <a:moveTo>
                  <a:pt x="0" y="0"/>
                </a:moveTo>
                <a:lnTo>
                  <a:pt x="1271271" y="0"/>
                </a:lnTo>
                <a:lnTo>
                  <a:pt x="1271271" y="1321737"/>
                </a:lnTo>
                <a:lnTo>
                  <a:pt x="0" y="13217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897822" y="4481768"/>
            <a:ext cx="1358031" cy="1323463"/>
          </a:xfrm>
          <a:custGeom>
            <a:avLst/>
            <a:gdLst/>
            <a:ahLst/>
            <a:cxnLst/>
            <a:rect r="r" b="b" t="t" l="l"/>
            <a:pathLst>
              <a:path h="1323463" w="1358031">
                <a:moveTo>
                  <a:pt x="0" y="0"/>
                </a:moveTo>
                <a:lnTo>
                  <a:pt x="1358031" y="0"/>
                </a:lnTo>
                <a:lnTo>
                  <a:pt x="1358031" y="1323464"/>
                </a:lnTo>
                <a:lnTo>
                  <a:pt x="0" y="13234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4393625" y="4849911"/>
            <a:ext cx="694511" cy="587178"/>
          </a:xfrm>
          <a:custGeom>
            <a:avLst/>
            <a:gdLst/>
            <a:ahLst/>
            <a:cxnLst/>
            <a:rect r="r" b="b" t="t" l="l"/>
            <a:pathLst>
              <a:path h="587178" w="694511">
                <a:moveTo>
                  <a:pt x="694511" y="0"/>
                </a:moveTo>
                <a:lnTo>
                  <a:pt x="0" y="0"/>
                </a:lnTo>
                <a:lnTo>
                  <a:pt x="0" y="587178"/>
                </a:lnTo>
                <a:lnTo>
                  <a:pt x="694511" y="587178"/>
                </a:lnTo>
                <a:lnTo>
                  <a:pt x="694511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8796744" y="4849911"/>
            <a:ext cx="694511" cy="587178"/>
          </a:xfrm>
          <a:custGeom>
            <a:avLst/>
            <a:gdLst/>
            <a:ahLst/>
            <a:cxnLst/>
            <a:rect r="r" b="b" t="t" l="l"/>
            <a:pathLst>
              <a:path h="587178" w="694511">
                <a:moveTo>
                  <a:pt x="694512" y="0"/>
                </a:moveTo>
                <a:lnTo>
                  <a:pt x="0" y="0"/>
                </a:lnTo>
                <a:lnTo>
                  <a:pt x="0" y="587178"/>
                </a:lnTo>
                <a:lnTo>
                  <a:pt x="694512" y="587178"/>
                </a:lnTo>
                <a:lnTo>
                  <a:pt x="69451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3085509" y="4849911"/>
            <a:ext cx="694511" cy="587178"/>
          </a:xfrm>
          <a:custGeom>
            <a:avLst/>
            <a:gdLst/>
            <a:ahLst/>
            <a:cxnLst/>
            <a:rect r="r" b="b" t="t" l="l"/>
            <a:pathLst>
              <a:path h="587178" w="694511">
                <a:moveTo>
                  <a:pt x="694511" y="0"/>
                </a:moveTo>
                <a:lnTo>
                  <a:pt x="0" y="0"/>
                </a:lnTo>
                <a:lnTo>
                  <a:pt x="0" y="587178"/>
                </a:lnTo>
                <a:lnTo>
                  <a:pt x="694511" y="587178"/>
                </a:lnTo>
                <a:lnTo>
                  <a:pt x="694511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028700" y="7027441"/>
            <a:ext cx="3364925" cy="1363044"/>
            <a:chOff x="0" y="0"/>
            <a:chExt cx="4486566" cy="1817393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85725"/>
              <a:ext cx="4486566" cy="5657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1F1A3"/>
                  </a:solidFill>
                  <a:latin typeface="TAN Nimbus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818707"/>
              <a:ext cx="4486566" cy="9986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6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E</a:t>
              </a: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laborate on what</a:t>
              </a:r>
            </a:p>
            <a:p>
              <a:pPr algn="ctr" marL="0" indent="0" lvl="0">
                <a:lnSpc>
                  <a:spcPts val="2806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317258" y="7027441"/>
            <a:ext cx="3364925" cy="1363044"/>
            <a:chOff x="0" y="0"/>
            <a:chExt cx="4486566" cy="1817393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818707"/>
              <a:ext cx="4486566" cy="9986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6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E</a:t>
              </a: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laborate on what</a:t>
              </a:r>
            </a:p>
            <a:p>
              <a:pPr algn="ctr" marL="0" indent="0" lvl="0">
                <a:lnSpc>
                  <a:spcPts val="2806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you want to discuss.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85725"/>
              <a:ext cx="4486566" cy="5657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1F1A3"/>
                  </a:solidFill>
                  <a:latin typeface="TAN Nimbus Bold"/>
                </a:rPr>
                <a:t>Add a main point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894375" y="7027441"/>
            <a:ext cx="3364925" cy="1363044"/>
            <a:chOff x="0" y="0"/>
            <a:chExt cx="4486566" cy="1817393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818707"/>
              <a:ext cx="4486566" cy="9986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6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E</a:t>
              </a: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laborate on what</a:t>
              </a:r>
            </a:p>
            <a:p>
              <a:pPr algn="ctr" marL="0" indent="0" lvl="0">
                <a:lnSpc>
                  <a:spcPts val="2806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you want to discuss.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85725"/>
              <a:ext cx="4486566" cy="5657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1F1A3"/>
                  </a:solidFill>
                  <a:latin typeface="TAN Nimbus Bold"/>
                </a:rPr>
                <a:t>Add a main point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605817" y="7027441"/>
            <a:ext cx="3364925" cy="1363044"/>
            <a:chOff x="0" y="0"/>
            <a:chExt cx="4486566" cy="1817393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818707"/>
              <a:ext cx="4486566" cy="9986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6"/>
                </a:lnSpc>
              </a:pPr>
              <a:r>
                <a:rPr lang="en-US" sz="2300">
                  <a:solidFill>
                    <a:srgbClr val="FFFFFF"/>
                  </a:solidFill>
                  <a:latin typeface="Overpass"/>
                </a:rPr>
                <a:t>E</a:t>
              </a: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laborate on what</a:t>
              </a:r>
            </a:p>
            <a:p>
              <a:pPr algn="ctr" marL="0" indent="0" lvl="0">
                <a:lnSpc>
                  <a:spcPts val="2806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you want to discuss.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-85725"/>
              <a:ext cx="4486566" cy="5657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7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1F1A3"/>
                  </a:solidFill>
                  <a:latin typeface="TAN Nimbus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618645" y="-1921216"/>
            <a:ext cx="21430714" cy="13787093"/>
          </a:xfrm>
          <a:custGeom>
            <a:avLst/>
            <a:gdLst/>
            <a:ahLst/>
            <a:cxnLst/>
            <a:rect r="r" b="b" t="t" l="l"/>
            <a:pathLst>
              <a:path h="13787093" w="21430714">
                <a:moveTo>
                  <a:pt x="0" y="0"/>
                </a:moveTo>
                <a:lnTo>
                  <a:pt x="21430714" y="0"/>
                </a:lnTo>
                <a:lnTo>
                  <a:pt x="21430714" y="13787093"/>
                </a:lnTo>
                <a:lnTo>
                  <a:pt x="0" y="137870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777520" y="4972330"/>
            <a:ext cx="1458565" cy="1458560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6556" t="-43519" r="-10830" b="-77423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262734" y="2891318"/>
            <a:ext cx="1458565" cy="1458560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58670" t="-2173" r="-28248" b="-84746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537959" y="7445557"/>
            <a:ext cx="1458565" cy="1458560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50224" t="-12377" r="-59745" b="-202578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010254" y="7445557"/>
            <a:ext cx="1458565" cy="1458560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57008" t="-15472" r="-57008" b="-205554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9458481" y="7445557"/>
            <a:ext cx="1458565" cy="1458560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45324" t="-10830" r="-117831" b="-131274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3879807" y="7445557"/>
            <a:ext cx="1458565" cy="1458560"/>
            <a:chOff x="0" y="0"/>
            <a:chExt cx="6350000" cy="63499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38798" t="-60585" r="-30943" b="-94029"/>
              </a:stretch>
            </a:blip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0586336" y="4972330"/>
            <a:ext cx="1458565" cy="1458560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34811" t="-3094" r="-60340" b="-92059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3678911" y="1232056"/>
            <a:ext cx="10930179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F5D9F6"/>
                </a:solidFill>
                <a:latin typeface="TAN Nimbus Bold"/>
              </a:rPr>
              <a:t>Add a Chart Page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029540" y="3138581"/>
            <a:ext cx="3094542" cy="964034"/>
            <a:chOff x="0" y="0"/>
            <a:chExt cx="4126056" cy="1285379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5520119" y="5246620"/>
            <a:ext cx="3094542" cy="964034"/>
            <a:chOff x="0" y="0"/>
            <a:chExt cx="4126056" cy="1285379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2131640" y="7692820"/>
            <a:ext cx="3094542" cy="964034"/>
            <a:chOff x="0" y="0"/>
            <a:chExt cx="4126056" cy="128537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6662516" y="7692820"/>
            <a:ext cx="3094542" cy="964034"/>
            <a:chOff x="0" y="0"/>
            <a:chExt cx="4126056" cy="128537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1125581" y="7692820"/>
            <a:ext cx="3094542" cy="964034"/>
            <a:chOff x="0" y="0"/>
            <a:chExt cx="4126056" cy="1285379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5570996" y="7692820"/>
            <a:ext cx="3094542" cy="964034"/>
            <a:chOff x="0" y="0"/>
            <a:chExt cx="4126056" cy="1285379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332536" y="5219593"/>
            <a:ext cx="3094542" cy="964034"/>
            <a:chOff x="0" y="0"/>
            <a:chExt cx="4126056" cy="1285379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-47625"/>
              <a:ext cx="2578989" cy="791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920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F1F1A3"/>
                  </a:solidFill>
                  <a:latin typeface="TAN Nimbus Bold"/>
                </a:rPr>
                <a:t>Name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763832"/>
              <a:ext cx="4126056" cy="521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Overpass"/>
                </a:rPr>
                <a:t>Title or Position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13707783" y="389900"/>
            <a:ext cx="3612126" cy="3715257"/>
          </a:xfrm>
          <a:custGeom>
            <a:avLst/>
            <a:gdLst/>
            <a:ahLst/>
            <a:cxnLst/>
            <a:rect r="r" b="b" t="t" l="l"/>
            <a:pathLst>
              <a:path h="3715257" w="3612126">
                <a:moveTo>
                  <a:pt x="0" y="0"/>
                </a:moveTo>
                <a:lnTo>
                  <a:pt x="3612126" y="0"/>
                </a:lnTo>
                <a:lnTo>
                  <a:pt x="3612126" y="3715257"/>
                </a:lnTo>
                <a:lnTo>
                  <a:pt x="0" y="371525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-1103397">
            <a:off x="15826078" y="4276482"/>
            <a:ext cx="2584378" cy="2444261"/>
          </a:xfrm>
          <a:custGeom>
            <a:avLst/>
            <a:gdLst/>
            <a:ahLst/>
            <a:cxnLst/>
            <a:rect r="r" b="b" t="t" l="l"/>
            <a:pathLst>
              <a:path h="2444261" w="2584378">
                <a:moveTo>
                  <a:pt x="0" y="0"/>
                </a:moveTo>
                <a:lnTo>
                  <a:pt x="2584378" y="0"/>
                </a:lnTo>
                <a:lnTo>
                  <a:pt x="2584378" y="2444260"/>
                </a:lnTo>
                <a:lnTo>
                  <a:pt x="0" y="2444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267159" y="398051"/>
            <a:ext cx="2257081" cy="2604324"/>
          </a:xfrm>
          <a:custGeom>
            <a:avLst/>
            <a:gdLst/>
            <a:ahLst/>
            <a:cxnLst/>
            <a:rect r="r" b="b" t="t" l="l"/>
            <a:pathLst>
              <a:path h="2604324" w="2257081">
                <a:moveTo>
                  <a:pt x="0" y="0"/>
                </a:moveTo>
                <a:lnTo>
                  <a:pt x="2257081" y="0"/>
                </a:lnTo>
                <a:lnTo>
                  <a:pt x="2257081" y="2604323"/>
                </a:lnTo>
                <a:lnTo>
                  <a:pt x="0" y="260432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42" id="42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370451" y="3606402"/>
            <a:ext cx="1835444" cy="189221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66480"/>
            <a:ext cx="5724021" cy="2329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454"/>
              </a:lnSpc>
              <a:spcBef>
                <a:spcPct val="0"/>
              </a:spcBef>
            </a:pPr>
            <a:r>
              <a:rPr lang="en-US" sz="6099" u="none">
                <a:solidFill>
                  <a:srgbClr val="FFFFFF"/>
                </a:solidFill>
                <a:latin typeface="TAN Nimbus Bold"/>
              </a:rPr>
              <a:t>Resource </a:t>
            </a:r>
          </a:p>
          <a:p>
            <a:pPr marL="0" indent="0" lvl="0">
              <a:lnSpc>
                <a:spcPts val="9454"/>
              </a:lnSpc>
              <a:spcBef>
                <a:spcPct val="0"/>
              </a:spcBef>
            </a:pPr>
            <a:r>
              <a:rPr lang="en-US" sz="6099" u="none">
                <a:solidFill>
                  <a:srgbClr val="FFFFFF"/>
                </a:solidFill>
                <a:latin typeface="TAN Nimbus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741625"/>
            <a:ext cx="5724021" cy="2407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Use these design resources in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your Canva Presentation.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Don't forget to delete this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page before presenting.</a:t>
            </a:r>
            <a:r>
              <a:rPr lang="en-US" sz="2400">
                <a:solidFill>
                  <a:srgbClr val="FFFFFF"/>
                </a:solidFill>
                <a:latin typeface="Overpass"/>
              </a:rPr>
              <a:t>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272585" y="122957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4"/>
                </a:lnTo>
                <a:lnTo>
                  <a:pt x="0" y="7159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622352" y="1156485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11972" y="1081520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088205" y="122957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4"/>
                </a:lnTo>
                <a:lnTo>
                  <a:pt x="0" y="7159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799614" y="1156485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17091" y="1081520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089235" y="1081520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589599" y="1081520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257546" y="300256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571155" y="300256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884764" y="300256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188702" y="2998422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3"/>
                </a:lnTo>
                <a:lnTo>
                  <a:pt x="0" y="87082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350451" y="300256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705133" y="300256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167447" y="300256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392458" y="3103570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281442" y="491808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919542" y="491808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433644" y="491808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947746" y="491808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460464" y="491808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040801" y="491808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6408102" y="4984275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20"/>
                </a:lnTo>
                <a:lnTo>
                  <a:pt x="0" y="62932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270200" y="6617310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621888" y="658466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0"/>
                </a:lnTo>
                <a:lnTo>
                  <a:pt x="0" y="88152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701982" y="658466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0"/>
                </a:lnTo>
                <a:lnTo>
                  <a:pt x="0" y="88152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966394" y="658466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0"/>
                </a:lnTo>
                <a:lnTo>
                  <a:pt x="0" y="881520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048091" y="6676839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6"/>
                </a:lnTo>
                <a:lnTo>
                  <a:pt x="0" y="697166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643908" y="658466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0"/>
                </a:lnTo>
                <a:lnTo>
                  <a:pt x="0" y="881520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5198428" y="658466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0"/>
                </a:lnTo>
                <a:lnTo>
                  <a:pt x="0" y="881520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6517334" y="658466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0"/>
                </a:lnTo>
                <a:lnTo>
                  <a:pt x="0" y="881520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7371917" y="8417186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520566" y="8417186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9750763" y="8417186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1051190" y="8417186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2067832" y="8417186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3475754" y="8417186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058852" y="8517734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8"/>
                </a:lnTo>
                <a:lnTo>
                  <a:pt x="0" y="587198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6611070" y="8417186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4"/>
                </a:lnTo>
                <a:lnTo>
                  <a:pt x="0" y="788294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76005"/>
            <a:ext cx="5006448" cy="2199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990"/>
              </a:lnSpc>
              <a:spcBef>
                <a:spcPct val="0"/>
              </a:spcBef>
            </a:pPr>
            <a:r>
              <a:rPr lang="en-US" sz="5800" u="none">
                <a:solidFill>
                  <a:srgbClr val="FFFFFF"/>
                </a:solidFill>
                <a:latin typeface="TAN Nimbus Bold"/>
              </a:rPr>
              <a:t>Resource </a:t>
            </a:r>
          </a:p>
          <a:p>
            <a:pPr marL="0" indent="0" lvl="0">
              <a:lnSpc>
                <a:spcPts val="8990"/>
              </a:lnSpc>
              <a:spcBef>
                <a:spcPct val="0"/>
              </a:spcBef>
            </a:pPr>
            <a:r>
              <a:rPr lang="en-US" sz="5800" u="none">
                <a:solidFill>
                  <a:srgbClr val="FFFFFF"/>
                </a:solidFill>
                <a:latin typeface="TAN Nimbus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741625"/>
            <a:ext cx="4406622" cy="2407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Use these design resources in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your Canva Presentation.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Don't forget to delete this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verpass"/>
              </a:rPr>
              <a:t>page before presenting.</a:t>
            </a:r>
            <a:r>
              <a:rPr lang="en-US" sz="2400">
                <a:solidFill>
                  <a:srgbClr val="FFFFFF"/>
                </a:solidFill>
                <a:latin typeface="Overpass"/>
              </a:rPr>
              <a:t>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460979" y="7540012"/>
            <a:ext cx="677070" cy="677070"/>
          </a:xfrm>
          <a:custGeom>
            <a:avLst/>
            <a:gdLst/>
            <a:ahLst/>
            <a:cxnLst/>
            <a:rect r="r" b="b" t="t" l="l"/>
            <a:pathLst>
              <a:path h="677070" w="677070">
                <a:moveTo>
                  <a:pt x="0" y="0"/>
                </a:moveTo>
                <a:lnTo>
                  <a:pt x="677069" y="0"/>
                </a:lnTo>
                <a:lnTo>
                  <a:pt x="677069" y="677070"/>
                </a:lnTo>
                <a:lnTo>
                  <a:pt x="0" y="677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27627" y="3607795"/>
            <a:ext cx="1332821" cy="779700"/>
          </a:xfrm>
          <a:custGeom>
            <a:avLst/>
            <a:gdLst/>
            <a:ahLst/>
            <a:cxnLst/>
            <a:rect r="r" b="b" t="t" l="l"/>
            <a:pathLst>
              <a:path h="779700" w="1332821">
                <a:moveTo>
                  <a:pt x="0" y="0"/>
                </a:moveTo>
                <a:lnTo>
                  <a:pt x="1332821" y="0"/>
                </a:lnTo>
                <a:lnTo>
                  <a:pt x="1332821" y="779700"/>
                </a:lnTo>
                <a:lnTo>
                  <a:pt x="0" y="77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653014" y="7477622"/>
            <a:ext cx="803860" cy="801851"/>
          </a:xfrm>
          <a:custGeom>
            <a:avLst/>
            <a:gdLst/>
            <a:ahLst/>
            <a:cxnLst/>
            <a:rect r="r" b="b" t="t" l="l"/>
            <a:pathLst>
              <a:path h="801851" w="803860">
                <a:moveTo>
                  <a:pt x="0" y="0"/>
                </a:moveTo>
                <a:lnTo>
                  <a:pt x="803860" y="0"/>
                </a:lnTo>
                <a:lnTo>
                  <a:pt x="803860" y="801850"/>
                </a:lnTo>
                <a:lnTo>
                  <a:pt x="0" y="8018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851176" y="2219008"/>
            <a:ext cx="557615" cy="1039035"/>
          </a:xfrm>
          <a:custGeom>
            <a:avLst/>
            <a:gdLst/>
            <a:ahLst/>
            <a:cxnLst/>
            <a:rect r="r" b="b" t="t" l="l"/>
            <a:pathLst>
              <a:path h="1039035" w="557615">
                <a:moveTo>
                  <a:pt x="0" y="0"/>
                </a:moveTo>
                <a:lnTo>
                  <a:pt x="557616" y="0"/>
                </a:lnTo>
                <a:lnTo>
                  <a:pt x="557616" y="1039035"/>
                </a:lnTo>
                <a:lnTo>
                  <a:pt x="0" y="10390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0800000">
            <a:off x="15395769" y="7587700"/>
            <a:ext cx="739441" cy="581694"/>
          </a:xfrm>
          <a:custGeom>
            <a:avLst/>
            <a:gdLst/>
            <a:ahLst/>
            <a:cxnLst/>
            <a:rect r="r" b="b" t="t" l="l"/>
            <a:pathLst>
              <a:path h="581694" w="739441">
                <a:moveTo>
                  <a:pt x="0" y="0"/>
                </a:moveTo>
                <a:lnTo>
                  <a:pt x="739441" y="0"/>
                </a:lnTo>
                <a:lnTo>
                  <a:pt x="739441" y="581694"/>
                </a:lnTo>
                <a:lnTo>
                  <a:pt x="0" y="5816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1991037" y="2249826"/>
            <a:ext cx="1075066" cy="977399"/>
          </a:xfrm>
          <a:custGeom>
            <a:avLst/>
            <a:gdLst/>
            <a:ahLst/>
            <a:cxnLst/>
            <a:rect r="r" b="b" t="t" l="l"/>
            <a:pathLst>
              <a:path h="977399" w="1075066">
                <a:moveTo>
                  <a:pt x="1075067" y="0"/>
                </a:moveTo>
                <a:lnTo>
                  <a:pt x="0" y="0"/>
                </a:lnTo>
                <a:lnTo>
                  <a:pt x="0" y="977399"/>
                </a:lnTo>
                <a:lnTo>
                  <a:pt x="1075067" y="977399"/>
                </a:lnTo>
                <a:lnTo>
                  <a:pt x="1075067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039184" y="6122423"/>
            <a:ext cx="847044" cy="919451"/>
          </a:xfrm>
          <a:custGeom>
            <a:avLst/>
            <a:gdLst/>
            <a:ahLst/>
            <a:cxnLst/>
            <a:rect r="r" b="b" t="t" l="l"/>
            <a:pathLst>
              <a:path h="919451" w="847044">
                <a:moveTo>
                  <a:pt x="0" y="0"/>
                </a:moveTo>
                <a:lnTo>
                  <a:pt x="847044" y="0"/>
                </a:lnTo>
                <a:lnTo>
                  <a:pt x="847044" y="919451"/>
                </a:lnTo>
                <a:lnTo>
                  <a:pt x="0" y="91945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88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092298" y="904777"/>
            <a:ext cx="952902" cy="1009430"/>
          </a:xfrm>
          <a:custGeom>
            <a:avLst/>
            <a:gdLst/>
            <a:ahLst/>
            <a:cxnLst/>
            <a:rect r="r" b="b" t="t" l="l"/>
            <a:pathLst>
              <a:path h="1009430" w="952902">
                <a:moveTo>
                  <a:pt x="0" y="0"/>
                </a:moveTo>
                <a:lnTo>
                  <a:pt x="952902" y="0"/>
                </a:lnTo>
                <a:lnTo>
                  <a:pt x="952902" y="1009431"/>
                </a:lnTo>
                <a:lnTo>
                  <a:pt x="0" y="10094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27872" y="3478667"/>
            <a:ext cx="1260247" cy="1037956"/>
          </a:xfrm>
          <a:custGeom>
            <a:avLst/>
            <a:gdLst/>
            <a:ahLst/>
            <a:cxnLst/>
            <a:rect r="r" b="b" t="t" l="l"/>
            <a:pathLst>
              <a:path h="1037956" w="1260247">
                <a:moveTo>
                  <a:pt x="0" y="0"/>
                </a:moveTo>
                <a:lnTo>
                  <a:pt x="1260247" y="0"/>
                </a:lnTo>
                <a:lnTo>
                  <a:pt x="1260247" y="1037956"/>
                </a:lnTo>
                <a:lnTo>
                  <a:pt x="0" y="103795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092298" y="2275232"/>
            <a:ext cx="929207" cy="926586"/>
          </a:xfrm>
          <a:custGeom>
            <a:avLst/>
            <a:gdLst/>
            <a:ahLst/>
            <a:cxnLst/>
            <a:rect r="r" b="b" t="t" l="l"/>
            <a:pathLst>
              <a:path h="926586" w="929207">
                <a:moveTo>
                  <a:pt x="0" y="0"/>
                </a:moveTo>
                <a:lnTo>
                  <a:pt x="929207" y="0"/>
                </a:lnTo>
                <a:lnTo>
                  <a:pt x="929207" y="926586"/>
                </a:lnTo>
                <a:lnTo>
                  <a:pt x="0" y="9265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602124" y="6099095"/>
            <a:ext cx="671441" cy="966107"/>
          </a:xfrm>
          <a:custGeom>
            <a:avLst/>
            <a:gdLst/>
            <a:ahLst/>
            <a:cxnLst/>
            <a:rect r="r" b="b" t="t" l="l"/>
            <a:pathLst>
              <a:path h="966107" w="671441">
                <a:moveTo>
                  <a:pt x="0" y="0"/>
                </a:moveTo>
                <a:lnTo>
                  <a:pt x="671442" y="0"/>
                </a:lnTo>
                <a:lnTo>
                  <a:pt x="671442" y="966107"/>
                </a:lnTo>
                <a:lnTo>
                  <a:pt x="0" y="96610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708894" y="2312925"/>
            <a:ext cx="899552" cy="851201"/>
          </a:xfrm>
          <a:custGeom>
            <a:avLst/>
            <a:gdLst/>
            <a:ahLst/>
            <a:cxnLst/>
            <a:rect r="r" b="b" t="t" l="l"/>
            <a:pathLst>
              <a:path h="851201" w="899552">
                <a:moveTo>
                  <a:pt x="0" y="0"/>
                </a:moveTo>
                <a:lnTo>
                  <a:pt x="899552" y="0"/>
                </a:lnTo>
                <a:lnTo>
                  <a:pt x="899552" y="851201"/>
                </a:lnTo>
                <a:lnTo>
                  <a:pt x="0" y="85120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667600" y="6118148"/>
            <a:ext cx="924767" cy="928001"/>
          </a:xfrm>
          <a:custGeom>
            <a:avLst/>
            <a:gdLst/>
            <a:ahLst/>
            <a:cxnLst/>
            <a:rect r="r" b="b" t="t" l="l"/>
            <a:pathLst>
              <a:path h="928001" w="924767">
                <a:moveTo>
                  <a:pt x="0" y="0"/>
                </a:moveTo>
                <a:lnTo>
                  <a:pt x="924768" y="0"/>
                </a:lnTo>
                <a:lnTo>
                  <a:pt x="924768" y="928001"/>
                </a:lnTo>
                <a:lnTo>
                  <a:pt x="0" y="92800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545177" y="1082490"/>
            <a:ext cx="1169614" cy="654005"/>
          </a:xfrm>
          <a:custGeom>
            <a:avLst/>
            <a:gdLst/>
            <a:ahLst/>
            <a:cxnLst/>
            <a:rect r="r" b="b" t="t" l="l"/>
            <a:pathLst>
              <a:path h="654005" w="1169614">
                <a:moveTo>
                  <a:pt x="0" y="0"/>
                </a:moveTo>
                <a:lnTo>
                  <a:pt x="1169614" y="0"/>
                </a:lnTo>
                <a:lnTo>
                  <a:pt x="1169614" y="654005"/>
                </a:lnTo>
                <a:lnTo>
                  <a:pt x="0" y="65400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183063" y="3519626"/>
            <a:ext cx="950297" cy="956037"/>
          </a:xfrm>
          <a:custGeom>
            <a:avLst/>
            <a:gdLst/>
            <a:ahLst/>
            <a:cxnLst/>
            <a:rect r="r" b="b" t="t" l="l"/>
            <a:pathLst>
              <a:path h="956037" w="950297">
                <a:moveTo>
                  <a:pt x="0" y="0"/>
                </a:moveTo>
                <a:lnTo>
                  <a:pt x="950297" y="0"/>
                </a:lnTo>
                <a:lnTo>
                  <a:pt x="950297" y="956037"/>
                </a:lnTo>
                <a:lnTo>
                  <a:pt x="0" y="95603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77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982631" y="3601698"/>
            <a:ext cx="1037299" cy="791893"/>
          </a:xfrm>
          <a:custGeom>
            <a:avLst/>
            <a:gdLst/>
            <a:ahLst/>
            <a:cxnLst/>
            <a:rect r="r" b="b" t="t" l="l"/>
            <a:pathLst>
              <a:path h="791893" w="1037299">
                <a:moveTo>
                  <a:pt x="0" y="0"/>
                </a:moveTo>
                <a:lnTo>
                  <a:pt x="1037300" y="0"/>
                </a:lnTo>
                <a:lnTo>
                  <a:pt x="1037300" y="791893"/>
                </a:lnTo>
                <a:lnTo>
                  <a:pt x="0" y="7918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092298" y="4870450"/>
            <a:ext cx="884565" cy="904443"/>
          </a:xfrm>
          <a:custGeom>
            <a:avLst/>
            <a:gdLst/>
            <a:ahLst/>
            <a:cxnLst/>
            <a:rect r="r" b="b" t="t" l="l"/>
            <a:pathLst>
              <a:path h="904443" w="884565">
                <a:moveTo>
                  <a:pt x="0" y="0"/>
                </a:moveTo>
                <a:lnTo>
                  <a:pt x="884565" y="0"/>
                </a:lnTo>
                <a:lnTo>
                  <a:pt x="884565" y="904443"/>
                </a:lnTo>
                <a:lnTo>
                  <a:pt x="0" y="90444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0">
            <a:off x="12902348" y="7440795"/>
            <a:ext cx="804446" cy="875505"/>
          </a:xfrm>
          <a:custGeom>
            <a:avLst/>
            <a:gdLst/>
            <a:ahLst/>
            <a:cxnLst/>
            <a:rect r="r" b="b" t="t" l="l"/>
            <a:pathLst>
              <a:path h="875505" w="804446">
                <a:moveTo>
                  <a:pt x="804446" y="0"/>
                </a:moveTo>
                <a:lnTo>
                  <a:pt x="0" y="0"/>
                </a:lnTo>
                <a:lnTo>
                  <a:pt x="0" y="875505"/>
                </a:lnTo>
                <a:lnTo>
                  <a:pt x="804446" y="875505"/>
                </a:lnTo>
                <a:lnTo>
                  <a:pt x="804446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5325826" y="1053962"/>
            <a:ext cx="714874" cy="711061"/>
          </a:xfrm>
          <a:custGeom>
            <a:avLst/>
            <a:gdLst/>
            <a:ahLst/>
            <a:cxnLst/>
            <a:rect r="r" b="b" t="t" l="l"/>
            <a:pathLst>
              <a:path h="711061" w="714874">
                <a:moveTo>
                  <a:pt x="0" y="0"/>
                </a:moveTo>
                <a:lnTo>
                  <a:pt x="714874" y="0"/>
                </a:lnTo>
                <a:lnTo>
                  <a:pt x="714874" y="711061"/>
                </a:lnTo>
                <a:lnTo>
                  <a:pt x="0" y="711061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764299" y="6112741"/>
            <a:ext cx="959755" cy="938815"/>
          </a:xfrm>
          <a:custGeom>
            <a:avLst/>
            <a:gdLst/>
            <a:ahLst/>
            <a:cxnLst/>
            <a:rect r="r" b="b" t="t" l="l"/>
            <a:pathLst>
              <a:path h="938815" w="959755">
                <a:moveTo>
                  <a:pt x="0" y="0"/>
                </a:moveTo>
                <a:lnTo>
                  <a:pt x="959755" y="0"/>
                </a:lnTo>
                <a:lnTo>
                  <a:pt x="959755" y="938815"/>
                </a:lnTo>
                <a:lnTo>
                  <a:pt x="0" y="93881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081659" y="6141845"/>
            <a:ext cx="1079454" cy="880608"/>
          </a:xfrm>
          <a:custGeom>
            <a:avLst/>
            <a:gdLst/>
            <a:ahLst/>
            <a:cxnLst/>
            <a:rect r="r" b="b" t="t" l="l"/>
            <a:pathLst>
              <a:path h="880608" w="1079454">
                <a:moveTo>
                  <a:pt x="0" y="0"/>
                </a:moveTo>
                <a:lnTo>
                  <a:pt x="1079455" y="0"/>
                </a:lnTo>
                <a:lnTo>
                  <a:pt x="1079455" y="880607"/>
                </a:lnTo>
                <a:lnTo>
                  <a:pt x="0" y="88060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547994" y="2334628"/>
            <a:ext cx="815366" cy="807794"/>
          </a:xfrm>
          <a:custGeom>
            <a:avLst/>
            <a:gdLst/>
            <a:ahLst/>
            <a:cxnLst/>
            <a:rect r="r" b="b" t="t" l="l"/>
            <a:pathLst>
              <a:path h="807794" w="815366">
                <a:moveTo>
                  <a:pt x="0" y="0"/>
                </a:moveTo>
                <a:lnTo>
                  <a:pt x="815365" y="0"/>
                </a:lnTo>
                <a:lnTo>
                  <a:pt x="815365" y="807794"/>
                </a:lnTo>
                <a:lnTo>
                  <a:pt x="0" y="807794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5151636" y="6081095"/>
            <a:ext cx="637894" cy="1002107"/>
          </a:xfrm>
          <a:custGeom>
            <a:avLst/>
            <a:gdLst/>
            <a:ahLst/>
            <a:cxnLst/>
            <a:rect r="r" b="b" t="t" l="l"/>
            <a:pathLst>
              <a:path h="1002107" w="637894">
                <a:moveTo>
                  <a:pt x="0" y="0"/>
                </a:moveTo>
                <a:lnTo>
                  <a:pt x="637894" y="0"/>
                </a:lnTo>
                <a:lnTo>
                  <a:pt x="637894" y="1002107"/>
                </a:lnTo>
                <a:lnTo>
                  <a:pt x="0" y="10021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alphaModFix amt="84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256685" y="924292"/>
            <a:ext cx="1019673" cy="970400"/>
          </a:xfrm>
          <a:custGeom>
            <a:avLst/>
            <a:gdLst/>
            <a:ahLst/>
            <a:cxnLst/>
            <a:rect r="r" b="b" t="t" l="l"/>
            <a:pathLst>
              <a:path h="970400" w="1019673">
                <a:moveTo>
                  <a:pt x="0" y="0"/>
                </a:moveTo>
                <a:lnTo>
                  <a:pt x="1019673" y="0"/>
                </a:lnTo>
                <a:lnTo>
                  <a:pt x="1019673" y="970401"/>
                </a:lnTo>
                <a:lnTo>
                  <a:pt x="0" y="970401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092298" y="6373781"/>
            <a:ext cx="1111291" cy="416734"/>
          </a:xfrm>
          <a:custGeom>
            <a:avLst/>
            <a:gdLst/>
            <a:ahLst/>
            <a:cxnLst/>
            <a:rect r="r" b="b" t="t" l="l"/>
            <a:pathLst>
              <a:path h="416734" w="1111291">
                <a:moveTo>
                  <a:pt x="0" y="0"/>
                </a:moveTo>
                <a:lnTo>
                  <a:pt x="1111291" y="0"/>
                </a:lnTo>
                <a:lnTo>
                  <a:pt x="1111291" y="416734"/>
                </a:lnTo>
                <a:lnTo>
                  <a:pt x="0" y="416734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4045550" y="1018850"/>
            <a:ext cx="841222" cy="781285"/>
          </a:xfrm>
          <a:custGeom>
            <a:avLst/>
            <a:gdLst/>
            <a:ahLst/>
            <a:cxnLst/>
            <a:rect r="r" b="b" t="t" l="l"/>
            <a:pathLst>
              <a:path h="781285" w="841222">
                <a:moveTo>
                  <a:pt x="0" y="0"/>
                </a:moveTo>
                <a:lnTo>
                  <a:pt x="841222" y="0"/>
                </a:lnTo>
                <a:lnTo>
                  <a:pt x="841222" y="781285"/>
                </a:lnTo>
                <a:lnTo>
                  <a:pt x="0" y="781285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4221759" y="7480058"/>
            <a:ext cx="659045" cy="796978"/>
          </a:xfrm>
          <a:custGeom>
            <a:avLst/>
            <a:gdLst/>
            <a:ahLst/>
            <a:cxnLst/>
            <a:rect r="r" b="b" t="t" l="l"/>
            <a:pathLst>
              <a:path h="796978" w="659045">
                <a:moveTo>
                  <a:pt x="0" y="0"/>
                </a:moveTo>
                <a:lnTo>
                  <a:pt x="659045" y="0"/>
                </a:lnTo>
                <a:lnTo>
                  <a:pt x="659045" y="796978"/>
                </a:lnTo>
                <a:lnTo>
                  <a:pt x="0" y="796978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-7592" t="0" r="-7592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1429429" y="7416335"/>
            <a:ext cx="957953" cy="924425"/>
          </a:xfrm>
          <a:custGeom>
            <a:avLst/>
            <a:gdLst/>
            <a:ahLst/>
            <a:cxnLst/>
            <a:rect r="r" b="b" t="t" l="l"/>
            <a:pathLst>
              <a:path h="924425" w="957953">
                <a:moveTo>
                  <a:pt x="0" y="0"/>
                </a:moveTo>
                <a:lnTo>
                  <a:pt x="957954" y="0"/>
                </a:lnTo>
                <a:lnTo>
                  <a:pt x="957954" y="924425"/>
                </a:lnTo>
                <a:lnTo>
                  <a:pt x="0" y="924425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1314442" y="3728970"/>
            <a:ext cx="1018673" cy="537350"/>
          </a:xfrm>
          <a:custGeom>
            <a:avLst/>
            <a:gdLst/>
            <a:ahLst/>
            <a:cxnLst/>
            <a:rect r="r" b="b" t="t" l="l"/>
            <a:pathLst>
              <a:path h="537350" w="1018673">
                <a:moveTo>
                  <a:pt x="0" y="0"/>
                </a:moveTo>
                <a:lnTo>
                  <a:pt x="1018674" y="0"/>
                </a:lnTo>
                <a:lnTo>
                  <a:pt x="1018674" y="537350"/>
                </a:lnTo>
                <a:lnTo>
                  <a:pt x="0" y="537350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628486" y="4846625"/>
            <a:ext cx="952092" cy="952092"/>
          </a:xfrm>
          <a:custGeom>
            <a:avLst/>
            <a:gdLst/>
            <a:ahLst/>
            <a:cxnLst/>
            <a:rect r="r" b="b" t="t" l="l"/>
            <a:pathLst>
              <a:path h="952092" w="952092">
                <a:moveTo>
                  <a:pt x="0" y="0"/>
                </a:moveTo>
                <a:lnTo>
                  <a:pt x="952092" y="0"/>
                </a:lnTo>
                <a:lnTo>
                  <a:pt x="952092" y="952092"/>
                </a:lnTo>
                <a:lnTo>
                  <a:pt x="0" y="95209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805187" y="2334417"/>
            <a:ext cx="700454" cy="808216"/>
          </a:xfrm>
          <a:custGeom>
            <a:avLst/>
            <a:gdLst/>
            <a:ahLst/>
            <a:cxnLst/>
            <a:rect r="r" b="b" t="t" l="l"/>
            <a:pathLst>
              <a:path h="808216" w="700454">
                <a:moveTo>
                  <a:pt x="0" y="0"/>
                </a:moveTo>
                <a:lnTo>
                  <a:pt x="700454" y="0"/>
                </a:lnTo>
                <a:lnTo>
                  <a:pt x="700454" y="808216"/>
                </a:lnTo>
                <a:lnTo>
                  <a:pt x="0" y="80821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6685157" y="3552818"/>
            <a:ext cx="889654" cy="889654"/>
          </a:xfrm>
          <a:custGeom>
            <a:avLst/>
            <a:gdLst/>
            <a:ahLst/>
            <a:cxnLst/>
            <a:rect r="r" b="b" t="t" l="l"/>
            <a:pathLst>
              <a:path h="889654" w="889654">
                <a:moveTo>
                  <a:pt x="0" y="0"/>
                </a:moveTo>
                <a:lnTo>
                  <a:pt x="889654" y="0"/>
                </a:lnTo>
                <a:lnTo>
                  <a:pt x="889654" y="889654"/>
                </a:lnTo>
                <a:lnTo>
                  <a:pt x="0" y="889654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2715412" y="999872"/>
            <a:ext cx="891083" cy="819241"/>
          </a:xfrm>
          <a:custGeom>
            <a:avLst/>
            <a:gdLst/>
            <a:ahLst/>
            <a:cxnLst/>
            <a:rect r="r" b="b" t="t" l="l"/>
            <a:pathLst>
              <a:path h="819241" w="891083">
                <a:moveTo>
                  <a:pt x="0" y="0"/>
                </a:moveTo>
                <a:lnTo>
                  <a:pt x="891083" y="0"/>
                </a:lnTo>
                <a:lnTo>
                  <a:pt x="891083" y="819241"/>
                </a:lnTo>
                <a:lnTo>
                  <a:pt x="0" y="819241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0953981" y="2392298"/>
            <a:ext cx="691521" cy="692455"/>
          </a:xfrm>
          <a:custGeom>
            <a:avLst/>
            <a:gdLst/>
            <a:ahLst/>
            <a:cxnLst/>
            <a:rect r="r" b="b" t="t" l="l"/>
            <a:pathLst>
              <a:path h="692455" w="691521">
                <a:moveTo>
                  <a:pt x="0" y="0"/>
                </a:moveTo>
                <a:lnTo>
                  <a:pt x="691522" y="0"/>
                </a:lnTo>
                <a:lnTo>
                  <a:pt x="691522" y="692455"/>
                </a:lnTo>
                <a:lnTo>
                  <a:pt x="0" y="692455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5582664" y="3512232"/>
            <a:ext cx="807981" cy="970824"/>
          </a:xfrm>
          <a:custGeom>
            <a:avLst/>
            <a:gdLst/>
            <a:ahLst/>
            <a:cxnLst/>
            <a:rect r="r" b="b" t="t" l="l"/>
            <a:pathLst>
              <a:path h="970824" w="807981">
                <a:moveTo>
                  <a:pt x="0" y="0"/>
                </a:moveTo>
                <a:lnTo>
                  <a:pt x="807981" y="0"/>
                </a:lnTo>
                <a:lnTo>
                  <a:pt x="807981" y="970825"/>
                </a:lnTo>
                <a:lnTo>
                  <a:pt x="0" y="970825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6092298" y="8811560"/>
            <a:ext cx="1327334" cy="838433"/>
          </a:xfrm>
          <a:custGeom>
            <a:avLst/>
            <a:gdLst/>
            <a:ahLst/>
            <a:cxnLst/>
            <a:rect r="r" b="b" t="t" l="l"/>
            <a:pathLst>
              <a:path h="838433" w="1327334">
                <a:moveTo>
                  <a:pt x="0" y="0"/>
                </a:moveTo>
                <a:lnTo>
                  <a:pt x="1327334" y="0"/>
                </a:lnTo>
                <a:lnTo>
                  <a:pt x="1327334" y="838433"/>
                </a:lnTo>
                <a:lnTo>
                  <a:pt x="0" y="838433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8377399" y="8895292"/>
            <a:ext cx="452904" cy="670969"/>
          </a:xfrm>
          <a:custGeom>
            <a:avLst/>
            <a:gdLst/>
            <a:ahLst/>
            <a:cxnLst/>
            <a:rect r="r" b="b" t="t" l="l"/>
            <a:pathLst>
              <a:path h="670969" w="452904">
                <a:moveTo>
                  <a:pt x="0" y="0"/>
                </a:moveTo>
                <a:lnTo>
                  <a:pt x="452904" y="0"/>
                </a:lnTo>
                <a:lnTo>
                  <a:pt x="452904" y="670970"/>
                </a:lnTo>
                <a:lnTo>
                  <a:pt x="0" y="670970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4254960" y="3511398"/>
            <a:ext cx="1033193" cy="972493"/>
          </a:xfrm>
          <a:custGeom>
            <a:avLst/>
            <a:gdLst/>
            <a:ahLst/>
            <a:cxnLst/>
            <a:rect r="r" b="b" t="t" l="l"/>
            <a:pathLst>
              <a:path h="972493" w="1033193">
                <a:moveTo>
                  <a:pt x="0" y="0"/>
                </a:moveTo>
                <a:lnTo>
                  <a:pt x="1033193" y="0"/>
                </a:lnTo>
                <a:lnTo>
                  <a:pt x="1033193" y="972493"/>
                </a:lnTo>
                <a:lnTo>
                  <a:pt x="0" y="972493"/>
                </a:lnTo>
                <a:lnTo>
                  <a:pt x="0" y="0"/>
                </a:lnTo>
                <a:close/>
              </a:path>
            </a:pathLst>
          </a:custGeom>
          <a:blipFill>
            <a:blip r:embed="rId50"/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3411638" y="2297966"/>
            <a:ext cx="881119" cy="881119"/>
          </a:xfrm>
          <a:custGeom>
            <a:avLst/>
            <a:gdLst/>
            <a:ahLst/>
            <a:cxnLst/>
            <a:rect r="r" b="b" t="t" l="l"/>
            <a:pathLst>
              <a:path h="881119" w="881119">
                <a:moveTo>
                  <a:pt x="0" y="0"/>
                </a:moveTo>
                <a:lnTo>
                  <a:pt x="881119" y="0"/>
                </a:lnTo>
                <a:lnTo>
                  <a:pt x="881119" y="881119"/>
                </a:lnTo>
                <a:lnTo>
                  <a:pt x="0" y="881119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6553185" y="4935495"/>
            <a:ext cx="1153598" cy="774352"/>
          </a:xfrm>
          <a:custGeom>
            <a:avLst/>
            <a:gdLst/>
            <a:ahLst/>
            <a:cxnLst/>
            <a:rect r="r" b="b" t="t" l="l"/>
            <a:pathLst>
              <a:path h="774352" w="1153598">
                <a:moveTo>
                  <a:pt x="0" y="0"/>
                </a:moveTo>
                <a:lnTo>
                  <a:pt x="1153598" y="0"/>
                </a:lnTo>
                <a:lnTo>
                  <a:pt x="1153598" y="774352"/>
                </a:lnTo>
                <a:lnTo>
                  <a:pt x="0" y="774352"/>
                </a:lnTo>
                <a:lnTo>
                  <a:pt x="0" y="0"/>
                </a:lnTo>
                <a:close/>
              </a:path>
            </a:pathLst>
          </a:custGeom>
          <a:blipFill>
            <a:blip r:embed="rId53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-5400000">
            <a:off x="7436123" y="5051578"/>
            <a:ext cx="1059647" cy="542186"/>
          </a:xfrm>
          <a:custGeom>
            <a:avLst/>
            <a:gdLst/>
            <a:ahLst/>
            <a:cxnLst/>
            <a:rect r="r" b="b" t="t" l="l"/>
            <a:pathLst>
              <a:path h="542186" w="1059647">
                <a:moveTo>
                  <a:pt x="0" y="0"/>
                </a:moveTo>
                <a:lnTo>
                  <a:pt x="1059647" y="0"/>
                </a:lnTo>
                <a:lnTo>
                  <a:pt x="1059647" y="542186"/>
                </a:lnTo>
                <a:lnTo>
                  <a:pt x="0" y="542186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7367040" y="2309959"/>
            <a:ext cx="835419" cy="857133"/>
          </a:xfrm>
          <a:custGeom>
            <a:avLst/>
            <a:gdLst/>
            <a:ahLst/>
            <a:cxnLst/>
            <a:rect r="r" b="b" t="t" l="l"/>
            <a:pathLst>
              <a:path h="857133" w="835419">
                <a:moveTo>
                  <a:pt x="0" y="0"/>
                </a:moveTo>
                <a:lnTo>
                  <a:pt x="835419" y="0"/>
                </a:lnTo>
                <a:lnTo>
                  <a:pt x="835419" y="857133"/>
                </a:lnTo>
                <a:lnTo>
                  <a:pt x="0" y="857133"/>
                </a:lnTo>
                <a:lnTo>
                  <a:pt x="0" y="0"/>
                </a:lnTo>
                <a:close/>
              </a:path>
            </a:pathLst>
          </a:custGeom>
          <a:blipFill>
            <a:blip r:embed="rId56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8807639" y="1058034"/>
            <a:ext cx="754203" cy="702917"/>
          </a:xfrm>
          <a:custGeom>
            <a:avLst/>
            <a:gdLst/>
            <a:ahLst/>
            <a:cxnLst/>
            <a:rect r="r" b="b" t="t" l="l"/>
            <a:pathLst>
              <a:path h="702917" w="754203">
                <a:moveTo>
                  <a:pt x="0" y="0"/>
                </a:moveTo>
                <a:lnTo>
                  <a:pt x="754203" y="0"/>
                </a:lnTo>
                <a:lnTo>
                  <a:pt x="754203" y="702917"/>
                </a:lnTo>
                <a:lnTo>
                  <a:pt x="0" y="702917"/>
                </a:lnTo>
                <a:lnTo>
                  <a:pt x="0" y="0"/>
                </a:lnTo>
                <a:close/>
              </a:path>
            </a:pathLst>
          </a:custGeom>
          <a:blipFill>
            <a:blip r:embed="rId57"/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0531775" y="4972270"/>
            <a:ext cx="700803" cy="700803"/>
          </a:xfrm>
          <a:custGeom>
            <a:avLst/>
            <a:gdLst/>
            <a:ahLst/>
            <a:cxnLst/>
            <a:rect r="r" b="b" t="t" l="l"/>
            <a:pathLst>
              <a:path h="700803" w="700803">
                <a:moveTo>
                  <a:pt x="0" y="0"/>
                </a:moveTo>
                <a:lnTo>
                  <a:pt x="700803" y="0"/>
                </a:lnTo>
                <a:lnTo>
                  <a:pt x="700803" y="700803"/>
                </a:lnTo>
                <a:lnTo>
                  <a:pt x="0" y="700803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1950569" y="4937901"/>
            <a:ext cx="959926" cy="769541"/>
          </a:xfrm>
          <a:custGeom>
            <a:avLst/>
            <a:gdLst/>
            <a:ahLst/>
            <a:cxnLst/>
            <a:rect r="r" b="b" t="t" l="l"/>
            <a:pathLst>
              <a:path h="769541" w="959926">
                <a:moveTo>
                  <a:pt x="0" y="0"/>
                </a:moveTo>
                <a:lnTo>
                  <a:pt x="959926" y="0"/>
                </a:lnTo>
                <a:lnTo>
                  <a:pt x="959926" y="769541"/>
                </a:lnTo>
                <a:lnTo>
                  <a:pt x="0" y="76954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8955031" y="4893294"/>
            <a:ext cx="858754" cy="858754"/>
          </a:xfrm>
          <a:custGeom>
            <a:avLst/>
            <a:gdLst/>
            <a:ahLst/>
            <a:cxnLst/>
            <a:rect r="r" b="b" t="t" l="l"/>
            <a:pathLst>
              <a:path h="858754" w="858754">
                <a:moveTo>
                  <a:pt x="0" y="0"/>
                </a:moveTo>
                <a:lnTo>
                  <a:pt x="858753" y="0"/>
                </a:lnTo>
                <a:lnTo>
                  <a:pt x="858753" y="858754"/>
                </a:lnTo>
                <a:lnTo>
                  <a:pt x="0" y="858754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9971839" y="7407235"/>
            <a:ext cx="942625" cy="942625"/>
          </a:xfrm>
          <a:custGeom>
            <a:avLst/>
            <a:gdLst/>
            <a:ahLst/>
            <a:cxnLst/>
            <a:rect r="r" b="b" t="t" l="l"/>
            <a:pathLst>
              <a:path h="942625" w="942625">
                <a:moveTo>
                  <a:pt x="0" y="0"/>
                </a:moveTo>
                <a:lnTo>
                  <a:pt x="942625" y="0"/>
                </a:lnTo>
                <a:lnTo>
                  <a:pt x="942625" y="942624"/>
                </a:lnTo>
                <a:lnTo>
                  <a:pt x="0" y="942624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6092298" y="3554291"/>
            <a:ext cx="796254" cy="886708"/>
          </a:xfrm>
          <a:custGeom>
            <a:avLst/>
            <a:gdLst/>
            <a:ahLst/>
            <a:cxnLst/>
            <a:rect r="r" b="b" t="t" l="l"/>
            <a:pathLst>
              <a:path h="886708" w="796254">
                <a:moveTo>
                  <a:pt x="0" y="0"/>
                </a:moveTo>
                <a:lnTo>
                  <a:pt x="796253" y="0"/>
                </a:lnTo>
                <a:lnTo>
                  <a:pt x="796253" y="886708"/>
                </a:lnTo>
                <a:lnTo>
                  <a:pt x="0" y="886708"/>
                </a:lnTo>
                <a:lnTo>
                  <a:pt x="0" y="0"/>
                </a:lnTo>
                <a:close/>
              </a:path>
            </a:pathLst>
          </a:custGeom>
          <a:blipFill>
            <a:blip r:embed="rId66"/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5298569" y="4861432"/>
            <a:ext cx="536625" cy="922479"/>
          </a:xfrm>
          <a:custGeom>
            <a:avLst/>
            <a:gdLst/>
            <a:ahLst/>
            <a:cxnLst/>
            <a:rect r="r" b="b" t="t" l="l"/>
            <a:pathLst>
              <a:path h="922479" w="536625">
                <a:moveTo>
                  <a:pt x="0" y="0"/>
                </a:moveTo>
                <a:lnTo>
                  <a:pt x="536625" y="0"/>
                </a:lnTo>
                <a:lnTo>
                  <a:pt x="536625" y="922479"/>
                </a:lnTo>
                <a:lnTo>
                  <a:pt x="0" y="922479"/>
                </a:lnTo>
                <a:lnTo>
                  <a:pt x="0" y="0"/>
                </a:lnTo>
                <a:close/>
              </a:path>
            </a:pathLst>
          </a:custGeom>
          <a:blipFill>
            <a:blip r:embed="rId67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6092298" y="7451689"/>
            <a:ext cx="853715" cy="853715"/>
          </a:xfrm>
          <a:custGeom>
            <a:avLst/>
            <a:gdLst/>
            <a:ahLst/>
            <a:cxnLst/>
            <a:rect r="r" b="b" t="t" l="l"/>
            <a:pathLst>
              <a:path h="853715" w="853715">
                <a:moveTo>
                  <a:pt x="0" y="0"/>
                </a:moveTo>
                <a:lnTo>
                  <a:pt x="853715" y="0"/>
                </a:lnTo>
                <a:lnTo>
                  <a:pt x="853715" y="853716"/>
                </a:lnTo>
                <a:lnTo>
                  <a:pt x="0" y="8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14638292" y="2264664"/>
            <a:ext cx="821360" cy="947723"/>
          </a:xfrm>
          <a:custGeom>
            <a:avLst/>
            <a:gdLst/>
            <a:ahLst/>
            <a:cxnLst/>
            <a:rect r="r" b="b" t="t" l="l"/>
            <a:pathLst>
              <a:path h="947723" w="821360">
                <a:moveTo>
                  <a:pt x="0" y="0"/>
                </a:moveTo>
                <a:lnTo>
                  <a:pt x="821360" y="0"/>
                </a:lnTo>
                <a:lnTo>
                  <a:pt x="821360" y="947723"/>
                </a:lnTo>
                <a:lnTo>
                  <a:pt x="0" y="94772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6650176" y="7569871"/>
            <a:ext cx="959616" cy="617353"/>
          </a:xfrm>
          <a:custGeom>
            <a:avLst/>
            <a:gdLst/>
            <a:ahLst/>
            <a:cxnLst/>
            <a:rect r="r" b="b" t="t" l="l"/>
            <a:pathLst>
              <a:path h="617353" w="959616">
                <a:moveTo>
                  <a:pt x="0" y="0"/>
                </a:moveTo>
                <a:lnTo>
                  <a:pt x="959616" y="0"/>
                </a:lnTo>
                <a:lnTo>
                  <a:pt x="959616" y="617353"/>
                </a:lnTo>
                <a:lnTo>
                  <a:pt x="0" y="61735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0000896" y="989466"/>
            <a:ext cx="816735" cy="840054"/>
          </a:xfrm>
          <a:custGeom>
            <a:avLst/>
            <a:gdLst/>
            <a:ahLst/>
            <a:cxnLst/>
            <a:rect r="r" b="b" t="t" l="l"/>
            <a:pathLst>
              <a:path h="840054" w="816735">
                <a:moveTo>
                  <a:pt x="0" y="0"/>
                </a:moveTo>
                <a:lnTo>
                  <a:pt x="816734" y="0"/>
                </a:lnTo>
                <a:lnTo>
                  <a:pt x="816734" y="840053"/>
                </a:lnTo>
                <a:lnTo>
                  <a:pt x="0" y="840053"/>
                </a:lnTo>
                <a:lnTo>
                  <a:pt x="0" y="0"/>
                </a:lnTo>
                <a:close/>
              </a:path>
            </a:pathLst>
          </a:custGeom>
          <a:blipFill>
            <a:blip r:embed="rId74"/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7519853" y="1008134"/>
            <a:ext cx="848732" cy="802716"/>
          </a:xfrm>
          <a:custGeom>
            <a:avLst/>
            <a:gdLst/>
            <a:ahLst/>
            <a:cxnLst/>
            <a:rect r="r" b="b" t="t" l="l"/>
            <a:pathLst>
              <a:path h="802716" w="848732">
                <a:moveTo>
                  <a:pt x="0" y="0"/>
                </a:moveTo>
                <a:lnTo>
                  <a:pt x="848732" y="0"/>
                </a:lnTo>
                <a:lnTo>
                  <a:pt x="848732" y="802717"/>
                </a:lnTo>
                <a:lnTo>
                  <a:pt x="0" y="802717"/>
                </a:lnTo>
                <a:lnTo>
                  <a:pt x="0" y="0"/>
                </a:lnTo>
                <a:close/>
              </a:path>
            </a:pathLst>
          </a:custGeom>
          <a:blipFill>
            <a:blip r:embed="rId75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9788070" y="8928587"/>
            <a:ext cx="830416" cy="604379"/>
          </a:xfrm>
          <a:custGeom>
            <a:avLst/>
            <a:gdLst/>
            <a:ahLst/>
            <a:cxnLst/>
            <a:rect r="r" b="b" t="t" l="l"/>
            <a:pathLst>
              <a:path h="604379" w="830416">
                <a:moveTo>
                  <a:pt x="0" y="0"/>
                </a:moveTo>
                <a:lnTo>
                  <a:pt x="830417" y="0"/>
                </a:lnTo>
                <a:lnTo>
                  <a:pt x="830417" y="604379"/>
                </a:lnTo>
                <a:lnTo>
                  <a:pt x="0" y="604379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1576253" y="8850439"/>
            <a:ext cx="761404" cy="760675"/>
          </a:xfrm>
          <a:custGeom>
            <a:avLst/>
            <a:gdLst/>
            <a:ahLst/>
            <a:cxnLst/>
            <a:rect r="r" b="b" t="t" l="l"/>
            <a:pathLst>
              <a:path h="760675" w="761404">
                <a:moveTo>
                  <a:pt x="0" y="0"/>
                </a:moveTo>
                <a:lnTo>
                  <a:pt x="761404" y="0"/>
                </a:lnTo>
                <a:lnTo>
                  <a:pt x="761404" y="760675"/>
                </a:lnTo>
                <a:lnTo>
                  <a:pt x="0" y="760675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3295424" y="8783692"/>
            <a:ext cx="860028" cy="894169"/>
          </a:xfrm>
          <a:custGeom>
            <a:avLst/>
            <a:gdLst/>
            <a:ahLst/>
            <a:cxnLst/>
            <a:rect r="r" b="b" t="t" l="l"/>
            <a:pathLst>
              <a:path h="894169" w="860028">
                <a:moveTo>
                  <a:pt x="0" y="0"/>
                </a:moveTo>
                <a:lnTo>
                  <a:pt x="860028" y="0"/>
                </a:lnTo>
                <a:lnTo>
                  <a:pt x="860028" y="894169"/>
                </a:lnTo>
                <a:lnTo>
                  <a:pt x="0" y="894169"/>
                </a:lnTo>
                <a:lnTo>
                  <a:pt x="0" y="0"/>
                </a:lnTo>
                <a:close/>
              </a:path>
            </a:pathLst>
          </a:custGeom>
          <a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15113219" y="8830956"/>
            <a:ext cx="820527" cy="799641"/>
          </a:xfrm>
          <a:custGeom>
            <a:avLst/>
            <a:gdLst/>
            <a:ahLst/>
            <a:cxnLst/>
            <a:rect r="r" b="b" t="t" l="l"/>
            <a:pathLst>
              <a:path h="799641" w="820527">
                <a:moveTo>
                  <a:pt x="0" y="0"/>
                </a:moveTo>
                <a:lnTo>
                  <a:pt x="820527" y="0"/>
                </a:lnTo>
                <a:lnTo>
                  <a:pt x="820527" y="799641"/>
                </a:lnTo>
                <a:lnTo>
                  <a:pt x="0" y="799641"/>
                </a:lnTo>
                <a:lnTo>
                  <a:pt x="0" y="0"/>
                </a:lnTo>
                <a:close/>
              </a:path>
            </a:pathLst>
          </a:custGeom>
          <a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true" flipV="false" rot="0">
            <a:off x="16891513" y="8928587"/>
            <a:ext cx="476941" cy="403232"/>
          </a:xfrm>
          <a:custGeom>
            <a:avLst/>
            <a:gdLst/>
            <a:ahLst/>
            <a:cxnLst/>
            <a:rect r="r" b="b" t="t" l="l"/>
            <a:pathLst>
              <a:path h="403232" w="476941">
                <a:moveTo>
                  <a:pt x="476941" y="0"/>
                </a:moveTo>
                <a:lnTo>
                  <a:pt x="0" y="0"/>
                </a:lnTo>
                <a:lnTo>
                  <a:pt x="0" y="403232"/>
                </a:lnTo>
                <a:lnTo>
                  <a:pt x="476941" y="403232"/>
                </a:lnTo>
                <a:lnTo>
                  <a:pt x="476941" y="0"/>
                </a:lnTo>
                <a:close/>
              </a:path>
            </a:pathLst>
          </a:custGeom>
          <a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96282" y="3606293"/>
            <a:ext cx="11295435" cy="2021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4"/>
              </a:lnSpc>
              <a:spcBef>
                <a:spcPct val="0"/>
              </a:spcBef>
            </a:pPr>
            <a:r>
              <a:rPr lang="en-US" sz="5299" u="none">
                <a:solidFill>
                  <a:srgbClr val="F5D9F6"/>
                </a:solidFill>
                <a:latin typeface="TAN Nimbus Bold"/>
              </a:rPr>
              <a:t>Free templates for all</a:t>
            </a:r>
          </a:p>
          <a:p>
            <a:pPr algn="ctr" marL="0" indent="0" lvl="0">
              <a:lnSpc>
                <a:spcPts val="8214"/>
              </a:lnSpc>
              <a:spcBef>
                <a:spcPct val="0"/>
              </a:spcBef>
            </a:pPr>
            <a:r>
              <a:rPr lang="en-US" sz="5299" u="none">
                <a:solidFill>
                  <a:srgbClr val="F5D9F6"/>
                </a:solidFill>
                <a:latin typeface="TAN Nimbus Bold"/>
              </a:rPr>
              <a:t>your presentation needs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3524631" y="6762369"/>
            <a:ext cx="7049261" cy="7049261"/>
          </a:xfrm>
          <a:custGeom>
            <a:avLst/>
            <a:gdLst/>
            <a:ahLst/>
            <a:cxnLst/>
            <a:rect r="r" b="b" t="t" l="l"/>
            <a:pathLst>
              <a:path h="7049261" w="7049261">
                <a:moveTo>
                  <a:pt x="0" y="0"/>
                </a:moveTo>
                <a:lnTo>
                  <a:pt x="7049262" y="0"/>
                </a:lnTo>
                <a:lnTo>
                  <a:pt x="7049262" y="7049262"/>
                </a:lnTo>
                <a:lnTo>
                  <a:pt x="0" y="7049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9669" y="2075454"/>
            <a:ext cx="2810788" cy="4831847"/>
          </a:xfrm>
          <a:custGeom>
            <a:avLst/>
            <a:gdLst/>
            <a:ahLst/>
            <a:cxnLst/>
            <a:rect r="r" b="b" t="t" l="l"/>
            <a:pathLst>
              <a:path h="4831847" w="2810788">
                <a:moveTo>
                  <a:pt x="0" y="0"/>
                </a:moveTo>
                <a:lnTo>
                  <a:pt x="2810787" y="0"/>
                </a:lnTo>
                <a:lnTo>
                  <a:pt x="2810787" y="4831848"/>
                </a:lnTo>
                <a:lnTo>
                  <a:pt x="0" y="4831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77544" y="2075454"/>
            <a:ext cx="2810788" cy="4831847"/>
          </a:xfrm>
          <a:custGeom>
            <a:avLst/>
            <a:gdLst/>
            <a:ahLst/>
            <a:cxnLst/>
            <a:rect r="r" b="b" t="t" l="l"/>
            <a:pathLst>
              <a:path h="4831847" w="2810788">
                <a:moveTo>
                  <a:pt x="0" y="0"/>
                </a:moveTo>
                <a:lnTo>
                  <a:pt x="2810787" y="0"/>
                </a:lnTo>
                <a:lnTo>
                  <a:pt x="2810787" y="4831848"/>
                </a:lnTo>
                <a:lnTo>
                  <a:pt x="0" y="4831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341578" y="2075454"/>
            <a:ext cx="1835444" cy="189221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10978" y="5015091"/>
            <a:ext cx="1835444" cy="1892211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7280710" y="2186187"/>
            <a:ext cx="3726580" cy="931645"/>
          </a:xfrm>
          <a:custGeom>
            <a:avLst/>
            <a:gdLst/>
            <a:ahLst/>
            <a:cxnLst/>
            <a:rect r="r" b="b" t="t" l="l"/>
            <a:pathLst>
              <a:path h="931645" w="3726580">
                <a:moveTo>
                  <a:pt x="0" y="0"/>
                </a:moveTo>
                <a:lnTo>
                  <a:pt x="3726580" y="0"/>
                </a:lnTo>
                <a:lnTo>
                  <a:pt x="3726580" y="931645"/>
                </a:lnTo>
                <a:lnTo>
                  <a:pt x="0" y="931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99669" y="7925526"/>
            <a:ext cx="4292754" cy="825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For PowerPoint,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Google Slides, and 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434536" y="7925526"/>
            <a:ext cx="3439395" cy="825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100% free for personal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or commercial use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673072" y="7925526"/>
            <a:ext cx="3915260" cy="825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Ready to use, professional,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and customizable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316045" y="7925526"/>
            <a:ext cx="3914913" cy="825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Blow your audience away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FFFFFF"/>
                </a:solidFill>
                <a:latin typeface="Overpass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291196" y="565697"/>
            <a:ext cx="2551530" cy="2551530"/>
          </a:xfrm>
          <a:custGeom>
            <a:avLst/>
            <a:gdLst/>
            <a:ahLst/>
            <a:cxnLst/>
            <a:rect r="r" b="b" t="t" l="l"/>
            <a:pathLst>
              <a:path h="2551530" w="2551530">
                <a:moveTo>
                  <a:pt x="0" y="0"/>
                </a:moveTo>
                <a:lnTo>
                  <a:pt x="2551530" y="0"/>
                </a:lnTo>
                <a:lnTo>
                  <a:pt x="2551530" y="2551530"/>
                </a:lnTo>
                <a:lnTo>
                  <a:pt x="0" y="2551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45274" y="565697"/>
            <a:ext cx="2551530" cy="2551530"/>
          </a:xfrm>
          <a:custGeom>
            <a:avLst/>
            <a:gdLst/>
            <a:ahLst/>
            <a:cxnLst/>
            <a:rect r="r" b="b" t="t" l="l"/>
            <a:pathLst>
              <a:path h="2551530" w="2551530">
                <a:moveTo>
                  <a:pt x="0" y="0"/>
                </a:moveTo>
                <a:lnTo>
                  <a:pt x="2551530" y="0"/>
                </a:lnTo>
                <a:lnTo>
                  <a:pt x="2551530" y="2551530"/>
                </a:lnTo>
                <a:lnTo>
                  <a:pt x="0" y="2551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955198" y="3292863"/>
            <a:ext cx="5417499" cy="5099221"/>
          </a:xfrm>
          <a:custGeom>
            <a:avLst/>
            <a:gdLst/>
            <a:ahLst/>
            <a:cxnLst/>
            <a:rect r="r" b="b" t="t" l="l"/>
            <a:pathLst>
              <a:path h="5099221" w="5417499">
                <a:moveTo>
                  <a:pt x="0" y="0"/>
                </a:moveTo>
                <a:lnTo>
                  <a:pt x="5417498" y="0"/>
                </a:lnTo>
                <a:lnTo>
                  <a:pt x="5417498" y="5099221"/>
                </a:lnTo>
                <a:lnTo>
                  <a:pt x="0" y="5099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353122" y="7158865"/>
            <a:ext cx="5417499" cy="5099221"/>
          </a:xfrm>
          <a:custGeom>
            <a:avLst/>
            <a:gdLst/>
            <a:ahLst/>
            <a:cxnLst/>
            <a:rect r="r" b="b" t="t" l="l"/>
            <a:pathLst>
              <a:path h="5099221" w="5417499">
                <a:moveTo>
                  <a:pt x="0" y="0"/>
                </a:moveTo>
                <a:lnTo>
                  <a:pt x="5417499" y="0"/>
                </a:lnTo>
                <a:lnTo>
                  <a:pt x="5417499" y="5099221"/>
                </a:lnTo>
                <a:lnTo>
                  <a:pt x="0" y="5099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38500" y="3067682"/>
            <a:ext cx="10811000" cy="6828948"/>
          </a:xfrm>
          <a:custGeom>
            <a:avLst/>
            <a:gdLst/>
            <a:ahLst/>
            <a:cxnLst/>
            <a:rect r="r" b="b" t="t" l="l"/>
            <a:pathLst>
              <a:path h="6828948" w="10811000">
                <a:moveTo>
                  <a:pt x="0" y="0"/>
                </a:moveTo>
                <a:lnTo>
                  <a:pt x="10811000" y="0"/>
                </a:lnTo>
                <a:lnTo>
                  <a:pt x="10811000" y="6828948"/>
                </a:lnTo>
                <a:lnTo>
                  <a:pt x="0" y="68289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32711" y="5225729"/>
            <a:ext cx="1696177" cy="2512854"/>
          </a:xfrm>
          <a:custGeom>
            <a:avLst/>
            <a:gdLst/>
            <a:ahLst/>
            <a:cxnLst/>
            <a:rect r="r" b="b" t="t" l="l"/>
            <a:pathLst>
              <a:path h="2512854" w="1696177">
                <a:moveTo>
                  <a:pt x="0" y="0"/>
                </a:moveTo>
                <a:lnTo>
                  <a:pt x="1696176" y="0"/>
                </a:lnTo>
                <a:lnTo>
                  <a:pt x="1696176" y="2512854"/>
                </a:lnTo>
                <a:lnTo>
                  <a:pt x="0" y="25128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447750" y="7738583"/>
            <a:ext cx="1680459" cy="173243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5842726" y="4576564"/>
            <a:ext cx="1848425" cy="1905592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4101722" y="998915"/>
            <a:ext cx="10084556" cy="1376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60"/>
              </a:lnSpc>
            </a:pPr>
            <a:r>
              <a:rPr lang="en-US" sz="8000" u="none">
                <a:solidFill>
                  <a:srgbClr val="F5D9F6"/>
                </a:solidFill>
                <a:latin typeface="TAN Nimbus Bold"/>
              </a:rPr>
              <a:t>Agenda Page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08194" y="4492040"/>
            <a:ext cx="6471611" cy="330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388"/>
              </a:lnSpc>
            </a:pPr>
            <a:r>
              <a:rPr lang="en-US" sz="2602" u="none">
                <a:solidFill>
                  <a:srgbClr val="5278D8"/>
                </a:solidFill>
                <a:latin typeface="TAN Nimbus Bold"/>
              </a:rPr>
              <a:t>Write an agenda here.</a:t>
            </a:r>
          </a:p>
          <a:p>
            <a:pPr algn="ctr" marL="0" indent="0" lvl="1">
              <a:lnSpc>
                <a:spcPts val="5388"/>
              </a:lnSpc>
            </a:pPr>
            <a:r>
              <a:rPr lang="en-US" sz="2602" u="none">
                <a:solidFill>
                  <a:srgbClr val="5278D8"/>
                </a:solidFill>
                <a:latin typeface="TAN Nimbus Bold"/>
              </a:rPr>
              <a:t>Write an agenda here.</a:t>
            </a:r>
          </a:p>
          <a:p>
            <a:pPr algn="ctr" marL="0" indent="0" lvl="1">
              <a:lnSpc>
                <a:spcPts val="5388"/>
              </a:lnSpc>
            </a:pPr>
            <a:r>
              <a:rPr lang="en-US" sz="2602" u="none">
                <a:solidFill>
                  <a:srgbClr val="5278D8"/>
                </a:solidFill>
                <a:latin typeface="TAN Nimbus Bold"/>
              </a:rPr>
              <a:t>Write an agenda here.</a:t>
            </a:r>
          </a:p>
          <a:p>
            <a:pPr algn="ctr" marL="0" indent="0" lvl="1">
              <a:lnSpc>
                <a:spcPts val="5388"/>
              </a:lnSpc>
            </a:pPr>
            <a:r>
              <a:rPr lang="en-US" sz="2602" u="none">
                <a:solidFill>
                  <a:srgbClr val="5278D8"/>
                </a:solidFill>
                <a:latin typeface="TAN Nimbus Bold"/>
              </a:rPr>
              <a:t>Write an agenda here.</a:t>
            </a:r>
          </a:p>
          <a:p>
            <a:pPr algn="ctr" marL="0" indent="0" lvl="1">
              <a:lnSpc>
                <a:spcPts val="5388"/>
              </a:lnSpc>
            </a:pPr>
            <a:r>
              <a:rPr lang="en-US" sz="2602" u="none">
                <a:solidFill>
                  <a:srgbClr val="5278D8"/>
                </a:solidFill>
                <a:latin typeface="TAN Nimbus Bold"/>
              </a:rPr>
              <a:t>Write an agenda here.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540240" y="2796262"/>
            <a:ext cx="9207519" cy="5441796"/>
            <a:chOff x="0" y="0"/>
            <a:chExt cx="107442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442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0744200">
                  <a:moveTo>
                    <a:pt x="5372100" y="0"/>
                  </a:moveTo>
                  <a:cubicBezTo>
                    <a:pt x="8338820" y="0"/>
                    <a:pt x="10744200" y="1421130"/>
                    <a:pt x="10744200" y="3175000"/>
                  </a:cubicBezTo>
                  <a:cubicBezTo>
                    <a:pt x="10744200" y="4928870"/>
                    <a:pt x="8338820" y="6350000"/>
                    <a:pt x="5372100" y="6350000"/>
                  </a:cubicBezTo>
                  <a:cubicBezTo>
                    <a:pt x="2405380" y="6350000"/>
                    <a:pt x="0" y="4928870"/>
                    <a:pt x="0" y="3175000"/>
                  </a:cubicBezTo>
                  <a:cubicBezTo>
                    <a:pt x="0" y="1421130"/>
                    <a:pt x="2405380" y="0"/>
                    <a:pt x="53721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-21582" b="-37187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254668" y="8699119"/>
            <a:ext cx="7778663" cy="899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4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I'm Rain, and I'll be sharing with you our business plan.</a:t>
            </a:r>
          </a:p>
          <a:p>
            <a:pPr algn="ctr">
              <a:lnSpc>
                <a:spcPts val="3404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Follow us at @reallygreatsite to learn more.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2426216" y="4318069"/>
            <a:ext cx="5373457" cy="4940231"/>
          </a:xfrm>
          <a:custGeom>
            <a:avLst/>
            <a:gdLst/>
            <a:ahLst/>
            <a:cxnLst/>
            <a:rect r="r" b="b" t="t" l="l"/>
            <a:pathLst>
              <a:path h="4940231" w="5373457">
                <a:moveTo>
                  <a:pt x="0" y="0"/>
                </a:moveTo>
                <a:lnTo>
                  <a:pt x="5373457" y="0"/>
                </a:lnTo>
                <a:lnTo>
                  <a:pt x="5373457" y="4940231"/>
                </a:lnTo>
                <a:lnTo>
                  <a:pt x="0" y="49402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85914" y="437995"/>
            <a:ext cx="5512248" cy="6623207"/>
          </a:xfrm>
          <a:custGeom>
            <a:avLst/>
            <a:gdLst/>
            <a:ahLst/>
            <a:cxnLst/>
            <a:rect r="r" b="b" t="t" l="l"/>
            <a:pathLst>
              <a:path h="6623207" w="5512248">
                <a:moveTo>
                  <a:pt x="0" y="0"/>
                </a:moveTo>
                <a:lnTo>
                  <a:pt x="5512248" y="0"/>
                </a:lnTo>
                <a:lnTo>
                  <a:pt x="5512248" y="6623206"/>
                </a:lnTo>
                <a:lnTo>
                  <a:pt x="0" y="66232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227027" y="1861135"/>
            <a:ext cx="1885918" cy="1888463"/>
          </a:xfrm>
          <a:custGeom>
            <a:avLst/>
            <a:gdLst/>
            <a:ahLst/>
            <a:cxnLst/>
            <a:rect r="r" b="b" t="t" l="l"/>
            <a:pathLst>
              <a:path h="1888463" w="1885918">
                <a:moveTo>
                  <a:pt x="0" y="0"/>
                </a:moveTo>
                <a:lnTo>
                  <a:pt x="1885918" y="0"/>
                </a:lnTo>
                <a:lnTo>
                  <a:pt x="1885918" y="1888463"/>
                </a:lnTo>
                <a:lnTo>
                  <a:pt x="0" y="18884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390048" y="7809547"/>
            <a:ext cx="1885918" cy="1888463"/>
          </a:xfrm>
          <a:custGeom>
            <a:avLst/>
            <a:gdLst/>
            <a:ahLst/>
            <a:cxnLst/>
            <a:rect r="r" b="b" t="t" l="l"/>
            <a:pathLst>
              <a:path h="1888463" w="1885918">
                <a:moveTo>
                  <a:pt x="0" y="0"/>
                </a:moveTo>
                <a:lnTo>
                  <a:pt x="1885917" y="0"/>
                </a:lnTo>
                <a:lnTo>
                  <a:pt x="1885917" y="1888463"/>
                </a:lnTo>
                <a:lnTo>
                  <a:pt x="0" y="18884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6482947" y="3019088"/>
            <a:ext cx="960036" cy="947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664455" y="6788184"/>
            <a:ext cx="1541480" cy="1520705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5809812" y="1114425"/>
            <a:ext cx="6668376" cy="1908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64"/>
              </a:lnSpc>
            </a:pPr>
            <a:r>
              <a:rPr lang="en-US" sz="7700" u="none">
                <a:solidFill>
                  <a:srgbClr val="FFFFFF"/>
                </a:solidFill>
                <a:latin typeface="TAN Nimbus Bold"/>
              </a:rPr>
              <a:t>Hello there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942809" y="5628358"/>
          <a:ext cx="16402382" cy="3534692"/>
        </p:xfrm>
        <a:graphic>
          <a:graphicData uri="http://schemas.openxmlformats.org/drawingml/2006/table">
            <a:tbl>
              <a:tblPr/>
              <a:tblGrid>
                <a:gridCol w="7010213"/>
                <a:gridCol w="9392169"/>
              </a:tblGrid>
              <a:tr h="107724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TAN Nimbus Bold"/>
                        </a:rPr>
                        <a:t>Write the problem here and elaborate on it.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FFFFFF"/>
                          </a:solidFill>
                          <a:latin typeface="Overpass"/>
                        </a:rPr>
                        <a:t>Discuss an existing alternative people use to address the problem.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983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TAN Nimbus Bold"/>
                        </a:rPr>
                        <a:t>Write the problem here and elaborate on it.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FFFFFF"/>
                          </a:solidFill>
                          <a:latin typeface="Overpass"/>
                        </a:rPr>
                        <a:t>Discuss an existing alternative people use to address the problem.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62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TAN Nimbus Bold"/>
                        </a:rPr>
                        <a:t>Write the problem here and elaborate on it.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FFFFFF"/>
                          </a:solidFill>
                          <a:latin typeface="Overpass"/>
                        </a:rPr>
                        <a:t>Discuss an existing alternative people use to address the problem.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1F1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358493" y="561524"/>
            <a:ext cx="4150617" cy="4150617"/>
          </a:xfrm>
          <a:custGeom>
            <a:avLst/>
            <a:gdLst/>
            <a:ahLst/>
            <a:cxnLst/>
            <a:rect r="r" b="b" t="t" l="l"/>
            <a:pathLst>
              <a:path h="4150617" w="4150617">
                <a:moveTo>
                  <a:pt x="0" y="0"/>
                </a:moveTo>
                <a:lnTo>
                  <a:pt x="4150616" y="0"/>
                </a:lnTo>
                <a:lnTo>
                  <a:pt x="4150616" y="4150617"/>
                </a:lnTo>
                <a:lnTo>
                  <a:pt x="0" y="415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778891" y="561524"/>
            <a:ext cx="4150617" cy="4150617"/>
          </a:xfrm>
          <a:custGeom>
            <a:avLst/>
            <a:gdLst/>
            <a:ahLst/>
            <a:cxnLst/>
            <a:rect r="r" b="b" t="t" l="l"/>
            <a:pathLst>
              <a:path h="4150617" w="4150617">
                <a:moveTo>
                  <a:pt x="0" y="0"/>
                </a:moveTo>
                <a:lnTo>
                  <a:pt x="4150616" y="0"/>
                </a:lnTo>
                <a:lnTo>
                  <a:pt x="4150616" y="4150617"/>
                </a:lnTo>
                <a:lnTo>
                  <a:pt x="0" y="415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272568" y="1233428"/>
            <a:ext cx="13742864" cy="2896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04"/>
              </a:lnSpc>
            </a:pPr>
            <a:r>
              <a:rPr lang="en-US" sz="7700" u="none">
                <a:solidFill>
                  <a:srgbClr val="F1F1A3"/>
                </a:solidFill>
                <a:latin typeface="TAN Nimbus Bold"/>
              </a:rPr>
              <a:t>Problems &amp;</a:t>
            </a:r>
          </a:p>
          <a:p>
            <a:pPr algn="ctr" marL="0" indent="0" lvl="0">
              <a:lnSpc>
                <a:spcPts val="11704"/>
              </a:lnSpc>
            </a:pPr>
            <a:r>
              <a:rPr lang="en-US" sz="7700" u="none">
                <a:solidFill>
                  <a:srgbClr val="F1F1A3"/>
                </a:solidFill>
                <a:latin typeface="TAN Nimbus Bold"/>
              </a:rPr>
              <a:t>Existing Alternatives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234382" y="0"/>
            <a:ext cx="9322047" cy="5208694"/>
          </a:xfrm>
          <a:custGeom>
            <a:avLst/>
            <a:gdLst/>
            <a:ahLst/>
            <a:cxnLst/>
            <a:rect r="r" b="b" t="t" l="l"/>
            <a:pathLst>
              <a:path h="5208694" w="9322047">
                <a:moveTo>
                  <a:pt x="0" y="0"/>
                </a:moveTo>
                <a:lnTo>
                  <a:pt x="9322047" y="0"/>
                </a:lnTo>
                <a:lnTo>
                  <a:pt x="9322047" y="5208694"/>
                </a:lnTo>
                <a:lnTo>
                  <a:pt x="0" y="5208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007096" y="0"/>
            <a:ext cx="9322047" cy="5208694"/>
          </a:xfrm>
          <a:custGeom>
            <a:avLst/>
            <a:gdLst/>
            <a:ahLst/>
            <a:cxnLst/>
            <a:rect r="r" b="b" t="t" l="l"/>
            <a:pathLst>
              <a:path h="5208694" w="9322047">
                <a:moveTo>
                  <a:pt x="0" y="0"/>
                </a:moveTo>
                <a:lnTo>
                  <a:pt x="9322047" y="0"/>
                </a:lnTo>
                <a:lnTo>
                  <a:pt x="9322047" y="5208694"/>
                </a:lnTo>
                <a:lnTo>
                  <a:pt x="0" y="5208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276690" y="6119769"/>
            <a:ext cx="1734621" cy="1734621"/>
          </a:xfrm>
          <a:custGeom>
            <a:avLst/>
            <a:gdLst/>
            <a:ahLst/>
            <a:cxnLst/>
            <a:rect r="r" b="b" t="t" l="l"/>
            <a:pathLst>
              <a:path h="1734621" w="1734621">
                <a:moveTo>
                  <a:pt x="0" y="0"/>
                </a:moveTo>
                <a:lnTo>
                  <a:pt x="1734620" y="0"/>
                </a:lnTo>
                <a:lnTo>
                  <a:pt x="1734620" y="1734620"/>
                </a:lnTo>
                <a:lnTo>
                  <a:pt x="0" y="17346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661710" y="6034699"/>
            <a:ext cx="2376000" cy="1904760"/>
          </a:xfrm>
          <a:custGeom>
            <a:avLst/>
            <a:gdLst/>
            <a:ahLst/>
            <a:cxnLst/>
            <a:rect r="r" b="b" t="t" l="l"/>
            <a:pathLst>
              <a:path h="1904760" w="2376000">
                <a:moveTo>
                  <a:pt x="0" y="0"/>
                </a:moveTo>
                <a:lnTo>
                  <a:pt x="2376000" y="0"/>
                </a:lnTo>
                <a:lnTo>
                  <a:pt x="2376000" y="1904760"/>
                </a:lnTo>
                <a:lnTo>
                  <a:pt x="0" y="1904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375501" y="5912821"/>
            <a:ext cx="2125579" cy="2125579"/>
          </a:xfrm>
          <a:custGeom>
            <a:avLst/>
            <a:gdLst/>
            <a:ahLst/>
            <a:cxnLst/>
            <a:rect r="r" b="b" t="t" l="l"/>
            <a:pathLst>
              <a:path h="2125579" w="2125579">
                <a:moveTo>
                  <a:pt x="0" y="0"/>
                </a:moveTo>
                <a:lnTo>
                  <a:pt x="2125579" y="0"/>
                </a:lnTo>
                <a:lnTo>
                  <a:pt x="2125579" y="2125579"/>
                </a:lnTo>
                <a:lnTo>
                  <a:pt x="0" y="2125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4898121" y="-65194"/>
            <a:ext cx="1410400" cy="14104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7032777" y="3411160"/>
            <a:ext cx="1734621" cy="179753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2025415" y="34894"/>
            <a:ext cx="1167866" cy="121022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5347452" y="3460011"/>
            <a:ext cx="1063380" cy="1312815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4286434" y="2104177"/>
            <a:ext cx="9715132" cy="1079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75"/>
              </a:lnSpc>
              <a:spcBef>
                <a:spcPct val="0"/>
              </a:spcBef>
            </a:pPr>
            <a:r>
              <a:rPr lang="en-US" sz="8500" u="none">
                <a:solidFill>
                  <a:srgbClr val="F1F1A3"/>
                </a:solidFill>
                <a:latin typeface="TAN Nimbus Bold"/>
              </a:rPr>
              <a:t>Key Metrics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7438" y="8213723"/>
            <a:ext cx="4881704" cy="789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Write the measure of success for</a:t>
            </a:r>
          </a:p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your business product or service.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703148" y="8213723"/>
            <a:ext cx="4881704" cy="789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Write the measure of success for</a:t>
            </a:r>
          </a:p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your business product or service.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408858" y="8213723"/>
            <a:ext cx="4881704" cy="789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Write the measure of success for</a:t>
            </a:r>
          </a:p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Overpass"/>
              </a:rPr>
              <a:t>your business product or service.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7438" y="5305425"/>
            <a:ext cx="4881704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F5D9F6"/>
                </a:solidFill>
                <a:latin typeface="TAN Nimbus Bold"/>
              </a:rPr>
              <a:t>Key Metric 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408858" y="5305425"/>
            <a:ext cx="4881704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F5D9F6"/>
                </a:solidFill>
                <a:latin typeface="TAN Nimbus Bold"/>
              </a:rPr>
              <a:t>Key Metric 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703148" y="5305425"/>
            <a:ext cx="4881704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F5D9F6"/>
                </a:solidFill>
                <a:latin typeface="TAN Nimbus Bold"/>
              </a:rPr>
              <a:t>Key Metric 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-3828051"/>
            <a:ext cx="16230600" cy="16230600"/>
          </a:xfrm>
          <a:custGeom>
            <a:avLst/>
            <a:gdLst/>
            <a:ahLst/>
            <a:cxnLst/>
            <a:rect r="r" b="b" t="t" l="l"/>
            <a:pathLst>
              <a:path h="16230600" w="16230600">
                <a:moveTo>
                  <a:pt x="0" y="0"/>
                </a:moveTo>
                <a:lnTo>
                  <a:pt x="16230600" y="0"/>
                </a:lnTo>
                <a:lnTo>
                  <a:pt x="16230600" y="16230600"/>
                </a:lnTo>
                <a:lnTo>
                  <a:pt x="0" y="16230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561909" y="1921234"/>
            <a:ext cx="10861466" cy="10481315"/>
          </a:xfrm>
          <a:custGeom>
            <a:avLst/>
            <a:gdLst/>
            <a:ahLst/>
            <a:cxnLst/>
            <a:rect r="r" b="b" t="t" l="l"/>
            <a:pathLst>
              <a:path h="10481315" w="10861466">
                <a:moveTo>
                  <a:pt x="0" y="0"/>
                </a:moveTo>
                <a:lnTo>
                  <a:pt x="10861466" y="0"/>
                </a:lnTo>
                <a:lnTo>
                  <a:pt x="10861466" y="10481315"/>
                </a:lnTo>
                <a:lnTo>
                  <a:pt x="0" y="104813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92885">
            <a:off x="13975337" y="-173618"/>
            <a:ext cx="6035584" cy="3183771"/>
          </a:xfrm>
          <a:custGeom>
            <a:avLst/>
            <a:gdLst/>
            <a:ahLst/>
            <a:cxnLst/>
            <a:rect r="r" b="b" t="t" l="l"/>
            <a:pathLst>
              <a:path h="3183771" w="6035584">
                <a:moveTo>
                  <a:pt x="0" y="0"/>
                </a:moveTo>
                <a:lnTo>
                  <a:pt x="6035584" y="0"/>
                </a:lnTo>
                <a:lnTo>
                  <a:pt x="6035584" y="3183771"/>
                </a:lnTo>
                <a:lnTo>
                  <a:pt x="0" y="3183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6157294" y="1300555"/>
            <a:ext cx="5973411" cy="5973387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4999" t="0" r="-24999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3532373" y="3432674"/>
            <a:ext cx="3421652" cy="3421652"/>
          </a:xfrm>
          <a:custGeom>
            <a:avLst/>
            <a:gdLst/>
            <a:ahLst/>
            <a:cxnLst/>
            <a:rect r="r" b="b" t="t" l="l"/>
            <a:pathLst>
              <a:path h="3421652" w="3421652">
                <a:moveTo>
                  <a:pt x="0" y="0"/>
                </a:moveTo>
                <a:lnTo>
                  <a:pt x="3421652" y="0"/>
                </a:lnTo>
                <a:lnTo>
                  <a:pt x="3421652" y="3421652"/>
                </a:lnTo>
                <a:lnTo>
                  <a:pt x="0" y="34216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0284" y="1127464"/>
            <a:ext cx="2257081" cy="2604324"/>
          </a:xfrm>
          <a:custGeom>
            <a:avLst/>
            <a:gdLst/>
            <a:ahLst/>
            <a:cxnLst/>
            <a:rect r="r" b="b" t="t" l="l"/>
            <a:pathLst>
              <a:path h="2604324" w="2257081">
                <a:moveTo>
                  <a:pt x="0" y="0"/>
                </a:moveTo>
                <a:lnTo>
                  <a:pt x="2257080" y="0"/>
                </a:lnTo>
                <a:lnTo>
                  <a:pt x="2257080" y="2604324"/>
                </a:lnTo>
                <a:lnTo>
                  <a:pt x="0" y="26043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470458">
            <a:off x="16523091" y="6672958"/>
            <a:ext cx="1472417" cy="1698943"/>
          </a:xfrm>
          <a:custGeom>
            <a:avLst/>
            <a:gdLst/>
            <a:ahLst/>
            <a:cxnLst/>
            <a:rect r="r" b="b" t="t" l="l"/>
            <a:pathLst>
              <a:path h="1698943" w="1472417">
                <a:moveTo>
                  <a:pt x="0" y="0"/>
                </a:moveTo>
                <a:lnTo>
                  <a:pt x="1472418" y="0"/>
                </a:lnTo>
                <a:lnTo>
                  <a:pt x="1472418" y="1698943"/>
                </a:lnTo>
                <a:lnTo>
                  <a:pt x="0" y="16989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2573263" y="2655454"/>
            <a:ext cx="4986210" cy="47369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2495980" y="-618696"/>
            <a:ext cx="3853521" cy="366084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-1984697" y="5143500"/>
            <a:ext cx="3853521" cy="3660845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544586" y="7762111"/>
            <a:ext cx="15408661" cy="608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92"/>
              </a:lnSpc>
            </a:pPr>
            <a:r>
              <a:rPr lang="en-US" sz="3900" u="none">
                <a:solidFill>
                  <a:srgbClr val="5278D8"/>
                </a:solidFill>
                <a:latin typeface="TAN Nimbus Bold"/>
              </a:rPr>
              <a:t>Write the company's unique value proposition.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112242" y="8649903"/>
            <a:ext cx="9957827" cy="876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"/>
              </a:lnSpc>
            </a:pPr>
            <a:r>
              <a:rPr lang="en-US" sz="2300">
                <a:solidFill>
                  <a:srgbClr val="5278D8"/>
                </a:solidFill>
                <a:latin typeface="Overpass"/>
              </a:rPr>
              <a:t>Turn an unaware visitor into an interested customer by expounding</a:t>
            </a:r>
          </a:p>
          <a:p>
            <a:pPr algn="ctr">
              <a:lnSpc>
                <a:spcPts val="3358"/>
              </a:lnSpc>
            </a:pPr>
            <a:r>
              <a:rPr lang="en-US" sz="2300">
                <a:solidFill>
                  <a:srgbClr val="5278D8"/>
                </a:solidFill>
                <a:latin typeface="Overpass"/>
              </a:rPr>
              <a:t>on your company’s compelling, unique value proposition here.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476086" y="-879155"/>
            <a:ext cx="10788872" cy="604176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719049" y="-879155"/>
            <a:ext cx="10788872" cy="604176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-734500">
            <a:off x="6809057" y="619604"/>
            <a:ext cx="4213848" cy="4692541"/>
          </a:xfrm>
          <a:custGeom>
            <a:avLst/>
            <a:gdLst/>
            <a:ahLst/>
            <a:cxnLst/>
            <a:rect r="r" b="b" t="t" l="l"/>
            <a:pathLst>
              <a:path h="4692541" w="4213848">
                <a:moveTo>
                  <a:pt x="0" y="0"/>
                </a:moveTo>
                <a:lnTo>
                  <a:pt x="4213849" y="0"/>
                </a:lnTo>
                <a:lnTo>
                  <a:pt x="4213849" y="4692542"/>
                </a:lnTo>
                <a:lnTo>
                  <a:pt x="0" y="46925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596786" y="331998"/>
            <a:ext cx="4691214" cy="4811502"/>
          </a:xfrm>
          <a:custGeom>
            <a:avLst/>
            <a:gdLst/>
            <a:ahLst/>
            <a:cxnLst/>
            <a:rect r="r" b="b" t="t" l="l"/>
            <a:pathLst>
              <a:path h="4811502" w="4691214">
                <a:moveTo>
                  <a:pt x="0" y="0"/>
                </a:moveTo>
                <a:lnTo>
                  <a:pt x="4691214" y="0"/>
                </a:lnTo>
                <a:lnTo>
                  <a:pt x="4691214" y="4811502"/>
                </a:lnTo>
                <a:lnTo>
                  <a:pt x="0" y="48115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975080" y="724379"/>
            <a:ext cx="4691214" cy="4811502"/>
          </a:xfrm>
          <a:custGeom>
            <a:avLst/>
            <a:gdLst/>
            <a:ahLst/>
            <a:cxnLst/>
            <a:rect r="r" b="b" t="t" l="l"/>
            <a:pathLst>
              <a:path h="4811502" w="4691214">
                <a:moveTo>
                  <a:pt x="0" y="0"/>
                </a:moveTo>
                <a:lnTo>
                  <a:pt x="4691214" y="0"/>
                </a:lnTo>
                <a:lnTo>
                  <a:pt x="4691214" y="4811502"/>
                </a:lnTo>
                <a:lnTo>
                  <a:pt x="0" y="48115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5250" y="5810314"/>
            <a:ext cx="4823100" cy="3562286"/>
            <a:chOff x="0" y="0"/>
            <a:chExt cx="6430800" cy="474971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323160" y="1471083"/>
              <a:ext cx="1784480" cy="171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199"/>
                </a:lnSpc>
                <a:spcBef>
                  <a:spcPct val="0"/>
                </a:spcBef>
              </a:pPr>
              <a:r>
                <a:rPr lang="en-US" sz="8499" u="none">
                  <a:solidFill>
                    <a:srgbClr val="F1F1A3"/>
                  </a:solidFill>
                  <a:latin typeface="TAN Nimbus Bold"/>
                </a:rPr>
                <a:t>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702810" y="-28575"/>
              <a:ext cx="3025180" cy="6356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5D9F6"/>
                  </a:solidFill>
                  <a:latin typeface="TAN Nimbus Bold"/>
                </a:rPr>
                <a:t>Strengths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3258608"/>
              <a:ext cx="6430800" cy="1491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are you doing well? 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sets you apart?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are your good qualities?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024046" y="5810314"/>
            <a:ext cx="5894994" cy="3924236"/>
            <a:chOff x="0" y="0"/>
            <a:chExt cx="7859991" cy="523231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3258608"/>
              <a:ext cx="7859991" cy="1973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Where do you need to improve? 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Are resources adequate?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do others do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better than you?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3037756" y="1471083"/>
              <a:ext cx="1784480" cy="171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199"/>
                </a:lnSpc>
                <a:spcBef>
                  <a:spcPct val="0"/>
                </a:spcBef>
              </a:pPr>
              <a:r>
                <a:rPr lang="en-US" sz="8499" u="none">
                  <a:solidFill>
                    <a:srgbClr val="F1F1A3"/>
                  </a:solidFill>
                  <a:latin typeface="TAN Nimbus Bold"/>
                </a:rPr>
                <a:t>W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482951" y="-28575"/>
              <a:ext cx="4894090" cy="6356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5D9F6"/>
                  </a:solidFill>
                  <a:latin typeface="TAN Nimbus Bold"/>
                </a:rPr>
                <a:t>Weaknesses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346760" y="5810314"/>
            <a:ext cx="3888876" cy="3562286"/>
            <a:chOff x="0" y="0"/>
            <a:chExt cx="5185168" cy="474971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700344" y="1471083"/>
              <a:ext cx="1784480" cy="171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199"/>
                </a:lnSpc>
                <a:spcBef>
                  <a:spcPct val="0"/>
                </a:spcBef>
              </a:pPr>
              <a:r>
                <a:rPr lang="en-US" sz="8499" u="none">
                  <a:solidFill>
                    <a:srgbClr val="F1F1A3"/>
                  </a:solidFill>
                  <a:latin typeface="TAN Nimbus Bold"/>
                </a:rPr>
                <a:t>O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477488" y="-28575"/>
              <a:ext cx="4230191" cy="6356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5D9F6"/>
                  </a:solidFill>
                  <a:latin typeface="TAN Nimbus Bold"/>
                </a:rPr>
                <a:t>Opportunities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3258608"/>
              <a:ext cx="5185168" cy="1491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are your goals? 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Are demands shifting?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How can it be improved?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162342" y="5810314"/>
            <a:ext cx="5220908" cy="3924236"/>
            <a:chOff x="0" y="0"/>
            <a:chExt cx="6961210" cy="5232315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863044" y="3258608"/>
              <a:ext cx="5235123" cy="1973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are the blockers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you're facing? 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What are factors outside</a:t>
              </a:r>
            </a:p>
            <a:p>
              <a:pPr algn="ctr" marL="0" indent="0" lvl="1">
                <a:lnSpc>
                  <a:spcPts val="2898"/>
                </a:lnSpc>
              </a:pPr>
              <a:r>
                <a:rPr lang="en-US" sz="2300" u="none">
                  <a:solidFill>
                    <a:srgbClr val="FFFFFF"/>
                  </a:solidFill>
                  <a:latin typeface="Overpass"/>
                </a:rPr>
                <a:t>of your control?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588365" y="1471083"/>
              <a:ext cx="1784480" cy="171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199"/>
                </a:lnSpc>
                <a:spcBef>
                  <a:spcPct val="0"/>
                </a:spcBef>
              </a:pPr>
              <a:r>
                <a:rPr lang="en-US" sz="8499" u="none">
                  <a:solidFill>
                    <a:srgbClr val="F1F1A3"/>
                  </a:solidFill>
                  <a:latin typeface="TAN Nimbus Bold"/>
                </a:rPr>
                <a:t>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28575"/>
              <a:ext cx="6961210" cy="6356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5D9F6"/>
                  </a:solidFill>
                  <a:latin typeface="TAN Nimbus Bold"/>
                </a:rPr>
                <a:t>Threats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BE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3146965" y="1667822"/>
            <a:ext cx="11994070" cy="6267804"/>
            <a:chOff x="0" y="0"/>
            <a:chExt cx="1215136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5136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2151360">
                  <a:moveTo>
                    <a:pt x="6075680" y="0"/>
                  </a:moveTo>
                  <a:cubicBezTo>
                    <a:pt x="9431020" y="0"/>
                    <a:pt x="12151360" y="1421130"/>
                    <a:pt x="12151360" y="3175000"/>
                  </a:cubicBezTo>
                  <a:cubicBezTo>
                    <a:pt x="12151360" y="4928870"/>
                    <a:pt x="9431020" y="6350000"/>
                    <a:pt x="6075680" y="6350000"/>
                  </a:cubicBezTo>
                  <a:cubicBezTo>
                    <a:pt x="2720340" y="6350000"/>
                    <a:pt x="0" y="4928870"/>
                    <a:pt x="0" y="3175000"/>
                  </a:cubicBezTo>
                  <a:cubicBezTo>
                    <a:pt x="0" y="1421130"/>
                    <a:pt x="2720340" y="0"/>
                    <a:pt x="607568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3786" r="0" b="-13786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371015" y="-2211784"/>
            <a:ext cx="9540040" cy="8860312"/>
          </a:xfrm>
          <a:custGeom>
            <a:avLst/>
            <a:gdLst/>
            <a:ahLst/>
            <a:cxnLst/>
            <a:rect r="r" b="b" t="t" l="l"/>
            <a:pathLst>
              <a:path h="8860312" w="9540040">
                <a:moveTo>
                  <a:pt x="0" y="0"/>
                </a:moveTo>
                <a:lnTo>
                  <a:pt x="9540040" y="0"/>
                </a:lnTo>
                <a:lnTo>
                  <a:pt x="9540040" y="8860312"/>
                </a:lnTo>
                <a:lnTo>
                  <a:pt x="0" y="8860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9289244">
            <a:off x="-2062437" y="-4960621"/>
            <a:ext cx="7838694" cy="9479281"/>
          </a:xfrm>
          <a:custGeom>
            <a:avLst/>
            <a:gdLst/>
            <a:ahLst/>
            <a:cxnLst/>
            <a:rect r="r" b="b" t="t" l="l"/>
            <a:pathLst>
              <a:path h="9479281" w="7838694">
                <a:moveTo>
                  <a:pt x="0" y="0"/>
                </a:moveTo>
                <a:lnTo>
                  <a:pt x="7838694" y="0"/>
                </a:lnTo>
                <a:lnTo>
                  <a:pt x="7838694" y="9479281"/>
                </a:lnTo>
                <a:lnTo>
                  <a:pt x="0" y="94792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92" t="0" r="-7592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71610" y="5448789"/>
            <a:ext cx="16230600" cy="6086475"/>
          </a:xfrm>
          <a:custGeom>
            <a:avLst/>
            <a:gdLst/>
            <a:ahLst/>
            <a:cxnLst/>
            <a:rect r="r" b="b" t="t" l="l"/>
            <a:pathLst>
              <a:path h="6086475" w="16230600">
                <a:moveTo>
                  <a:pt x="0" y="0"/>
                </a:moveTo>
                <a:lnTo>
                  <a:pt x="16230600" y="0"/>
                </a:lnTo>
                <a:lnTo>
                  <a:pt x="16230600" y="6086475"/>
                </a:lnTo>
                <a:lnTo>
                  <a:pt x="0" y="60864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494984" y="1500549"/>
            <a:ext cx="1835444" cy="189221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914209" y="7131190"/>
            <a:ext cx="2105838" cy="212711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2373791" y="8349151"/>
            <a:ext cx="13540419" cy="1252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19"/>
              </a:lnSpc>
            </a:pPr>
            <a:r>
              <a:rPr lang="en-US" sz="7299" u="none">
                <a:solidFill>
                  <a:srgbClr val="F1F1A3"/>
                </a:solidFill>
                <a:latin typeface="TAN Nimbus Bold"/>
              </a:rPr>
              <a:t>Write a Heading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DAFu4cIweNQ</dc:identifier>
  <dcterms:modified xsi:type="dcterms:W3CDTF">2011-08-01T06:04:30Z</dcterms:modified>
  <cp:revision>1</cp:revision>
  <dc:title>Copia de Blue and Pastel Dreamy Gradient Book Club Marketing Plan Presentation</dc:title>
</cp:coreProperties>
</file>