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28"/>
    <p:sldId id="257" r:id="rId29"/>
    <p:sldId id="258" r:id="rId30"/>
    <p:sldId id="259" r:id="rId31"/>
    <p:sldId id="260" r:id="rId32"/>
    <p:sldId id="261" r:id="rId33"/>
    <p:sldId id="262" r:id="rId34"/>
    <p:sldId id="263" r:id="rId35"/>
    <p:sldId id="264" r:id="rId36"/>
    <p:sldId id="265" r:id="rId37"/>
    <p:sldId id="266" r:id="rId38"/>
    <p:sldId id="267" r:id="rId39"/>
    <p:sldId id="268" r:id="rId40"/>
    <p:sldId id="269" r:id="rId41"/>
    <p:sldId id="270" r:id="rId42"/>
    <p:sldId id="271" r:id="rId43"/>
    <p:sldId id="272" r:id="rId44"/>
    <p:sldId id="273" r:id="rId45"/>
    <p:sldId id="274" r:id="rId46"/>
    <p:sldId id="275" r:id="rId47"/>
    <p:sldId id="276" r:id="rId48"/>
    <p:sldId id="277" r:id="rId49"/>
    <p:sldId id="278" r:id="rId50"/>
    <p:sldId id="279" r:id="rId51"/>
    <p:sldId id="280" r:id="rId52"/>
    <p:sldId id="281" r:id="rId53"/>
    <p:sldId id="282" r:id="rId54"/>
    <p:sldId id="283" r:id="rId55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Frunchy Sage" charset="1" panose="00000000000000000000"/>
      <p:regular r:id="rId10"/>
    </p:embeddedFont>
    <p:embeddedFont>
      <p:font typeface="Frunchy Sage Bold" charset="1" panose="00000000000000000000"/>
      <p:regular r:id="rId11"/>
    </p:embeddedFont>
    <p:embeddedFont>
      <p:font typeface="Frunchy Sage Italics" charset="1" panose="00000000000000000000"/>
      <p:regular r:id="rId12"/>
    </p:embeddedFont>
    <p:embeddedFont>
      <p:font typeface="Frunchy Sage Bold Italics" charset="1" panose="00000000000000000000"/>
      <p:regular r:id="rId13"/>
    </p:embeddedFont>
    <p:embeddedFont>
      <p:font typeface="Canva Sans" charset="1" panose="020B0503030501040103"/>
      <p:regular r:id="rId14"/>
    </p:embeddedFont>
    <p:embeddedFont>
      <p:font typeface="Canva Sans Bold" charset="1" panose="020B0803030501040103"/>
      <p:regular r:id="rId15"/>
    </p:embeddedFont>
    <p:embeddedFont>
      <p:font typeface="Canva Sans Italics" charset="1" panose="020B0503030501040103"/>
      <p:regular r:id="rId16"/>
    </p:embeddedFont>
    <p:embeddedFont>
      <p:font typeface="Canva Sans Bold Italics" charset="1" panose="020B0803030501040103"/>
      <p:regular r:id="rId17"/>
    </p:embeddedFont>
    <p:embeddedFont>
      <p:font typeface="Canva Sans Medium" charset="1" panose="020B0603030501040103"/>
      <p:regular r:id="rId18"/>
    </p:embeddedFont>
    <p:embeddedFont>
      <p:font typeface="Canva Sans Medium Italics" charset="1" panose="020B0603030501040103"/>
      <p:regular r:id="rId19"/>
    </p:embeddedFont>
    <p:embeddedFont>
      <p:font typeface="Be Vietnam" charset="1" panose="00000500000000000000"/>
      <p:regular r:id="rId20"/>
    </p:embeddedFont>
    <p:embeddedFont>
      <p:font typeface="Be Vietnam Italics" charset="1" panose="00000500000000000000"/>
      <p:regular r:id="rId21"/>
    </p:embeddedFont>
    <p:embeddedFont>
      <p:font typeface="Be Vietnam Thin" charset="1" panose="00000200000000000000"/>
      <p:regular r:id="rId22"/>
    </p:embeddedFont>
    <p:embeddedFont>
      <p:font typeface="Be Vietnam Thin Italics" charset="1" panose="00000300000000000000"/>
      <p:regular r:id="rId23"/>
    </p:embeddedFont>
    <p:embeddedFont>
      <p:font typeface="Be Vietnam Medium" charset="1" panose="00000600000000000000"/>
      <p:regular r:id="rId24"/>
    </p:embeddedFont>
    <p:embeddedFont>
      <p:font typeface="Be Vietnam Medium Italics" charset="1" panose="00000600000000000000"/>
      <p:regular r:id="rId25"/>
    </p:embeddedFont>
    <p:embeddedFont>
      <p:font typeface="Be Vietnam Ultra-Bold" charset="1" panose="00000900000000000000"/>
      <p:regular r:id="rId26"/>
    </p:embeddedFont>
    <p:embeddedFont>
      <p:font typeface="Be Vietnam Ultra-Bold Italics" charset="1" panose="0000090000000000000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slides/slide1.xml" Type="http://schemas.openxmlformats.org/officeDocument/2006/relationships/slide"/><Relationship Id="rId29" Target="slides/slide2.xml" Type="http://schemas.openxmlformats.org/officeDocument/2006/relationships/slide"/><Relationship Id="rId3" Target="viewProps.xml" Type="http://schemas.openxmlformats.org/officeDocument/2006/relationships/viewProps"/><Relationship Id="rId30" Target="slides/slide3.xml" Type="http://schemas.openxmlformats.org/officeDocument/2006/relationships/slide"/><Relationship Id="rId31" Target="slides/slide4.xml" Type="http://schemas.openxmlformats.org/officeDocument/2006/relationships/slide"/><Relationship Id="rId32" Target="slides/slide5.xml" Type="http://schemas.openxmlformats.org/officeDocument/2006/relationships/slide"/><Relationship Id="rId33" Target="slides/slide6.xml" Type="http://schemas.openxmlformats.org/officeDocument/2006/relationships/slide"/><Relationship Id="rId34" Target="slides/slide7.xml" Type="http://schemas.openxmlformats.org/officeDocument/2006/relationships/slide"/><Relationship Id="rId35" Target="slides/slide8.xml" Type="http://schemas.openxmlformats.org/officeDocument/2006/relationships/slide"/><Relationship Id="rId36" Target="slides/slide9.xml" Type="http://schemas.openxmlformats.org/officeDocument/2006/relationships/slide"/><Relationship Id="rId37" Target="slides/slide10.xml" Type="http://schemas.openxmlformats.org/officeDocument/2006/relationships/slide"/><Relationship Id="rId38" Target="slides/slide11.xml" Type="http://schemas.openxmlformats.org/officeDocument/2006/relationships/slide"/><Relationship Id="rId39" Target="slides/slide12.xml" Type="http://schemas.openxmlformats.org/officeDocument/2006/relationships/slide"/><Relationship Id="rId4" Target="theme/theme1.xml" Type="http://schemas.openxmlformats.org/officeDocument/2006/relationships/theme"/><Relationship Id="rId40" Target="slides/slide13.xml" Type="http://schemas.openxmlformats.org/officeDocument/2006/relationships/slide"/><Relationship Id="rId41" Target="slides/slide14.xml" Type="http://schemas.openxmlformats.org/officeDocument/2006/relationships/slide"/><Relationship Id="rId42" Target="slides/slide15.xml" Type="http://schemas.openxmlformats.org/officeDocument/2006/relationships/slide"/><Relationship Id="rId43" Target="slides/slide16.xml" Type="http://schemas.openxmlformats.org/officeDocument/2006/relationships/slide"/><Relationship Id="rId44" Target="slides/slide17.xml" Type="http://schemas.openxmlformats.org/officeDocument/2006/relationships/slide"/><Relationship Id="rId45" Target="slides/slide18.xml" Type="http://schemas.openxmlformats.org/officeDocument/2006/relationships/slide"/><Relationship Id="rId46" Target="slides/slide19.xml" Type="http://schemas.openxmlformats.org/officeDocument/2006/relationships/slide"/><Relationship Id="rId47" Target="slides/slide20.xml" Type="http://schemas.openxmlformats.org/officeDocument/2006/relationships/slide"/><Relationship Id="rId48" Target="slides/slide21.xml" Type="http://schemas.openxmlformats.org/officeDocument/2006/relationships/slide"/><Relationship Id="rId49" Target="slides/slide22.xml" Type="http://schemas.openxmlformats.org/officeDocument/2006/relationships/slide"/><Relationship Id="rId5" Target="tableStyles.xml" Type="http://schemas.openxmlformats.org/officeDocument/2006/relationships/tableStyles"/><Relationship Id="rId50" Target="slides/slide23.xml" Type="http://schemas.openxmlformats.org/officeDocument/2006/relationships/slide"/><Relationship Id="rId51" Target="slides/slide24.xml" Type="http://schemas.openxmlformats.org/officeDocument/2006/relationships/slide"/><Relationship Id="rId52" Target="slides/slide25.xml" Type="http://schemas.openxmlformats.org/officeDocument/2006/relationships/slide"/><Relationship Id="rId53" Target="slides/slide26.xml" Type="http://schemas.openxmlformats.org/officeDocument/2006/relationships/slide"/><Relationship Id="rId54" Target="slides/slide27.xml" Type="http://schemas.openxmlformats.org/officeDocument/2006/relationships/slide"/><Relationship Id="rId55" Target="slides/slide28.xml" Type="http://schemas.openxmlformats.org/officeDocument/2006/relationships/slide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2.pn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16.png" Type="http://schemas.openxmlformats.org/officeDocument/2006/relationships/image"/><Relationship Id="rId18" Target="../media/image17.png" Type="http://schemas.openxmlformats.org/officeDocument/2006/relationships/image"/><Relationship Id="rId19" Target="../media/image18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5.png" Type="http://schemas.openxmlformats.org/officeDocument/2006/relationships/image"/><Relationship Id="rId3" Target="../media/image76.svg" Type="http://schemas.openxmlformats.org/officeDocument/2006/relationships/image"/><Relationship Id="rId4" Target="../media/image77.png" Type="http://schemas.openxmlformats.org/officeDocument/2006/relationships/image"/><Relationship Id="rId5" Target="../media/image78.png" Type="http://schemas.openxmlformats.org/officeDocument/2006/relationships/image"/><Relationship Id="rId6" Target="../media/image79.png" Type="http://schemas.openxmlformats.org/officeDocument/2006/relationships/image"/><Relationship Id="rId7" Target="../media/image80.png" Type="http://schemas.openxmlformats.org/officeDocument/2006/relationships/image"/><Relationship Id="rId8" Target="../media/image81.svg" Type="http://schemas.openxmlformats.org/officeDocument/2006/relationships/image"/><Relationship Id="rId9" Target="../media/image82.pn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1.png" Type="http://schemas.openxmlformats.org/officeDocument/2006/relationships/image"/><Relationship Id="rId11" Target="../media/image92.svg" Type="http://schemas.openxmlformats.org/officeDocument/2006/relationships/image"/><Relationship Id="rId12" Target="../media/image93.png" Type="http://schemas.openxmlformats.org/officeDocument/2006/relationships/image"/><Relationship Id="rId13" Target="../media/image94.svg" Type="http://schemas.openxmlformats.org/officeDocument/2006/relationships/image"/><Relationship Id="rId14" Target="../media/image95.png" Type="http://schemas.openxmlformats.org/officeDocument/2006/relationships/image"/><Relationship Id="rId15" Target="../media/image96.svg" Type="http://schemas.openxmlformats.org/officeDocument/2006/relationships/image"/><Relationship Id="rId16" Target="../media/image97.png" Type="http://schemas.openxmlformats.org/officeDocument/2006/relationships/image"/><Relationship Id="rId17" Target="../media/image98.svg" Type="http://schemas.openxmlformats.org/officeDocument/2006/relationships/image"/><Relationship Id="rId2" Target="../media/image83.png" Type="http://schemas.openxmlformats.org/officeDocument/2006/relationships/image"/><Relationship Id="rId3" Target="../media/image84.png" Type="http://schemas.openxmlformats.org/officeDocument/2006/relationships/image"/><Relationship Id="rId4" Target="../media/image85.png" Type="http://schemas.openxmlformats.org/officeDocument/2006/relationships/image"/><Relationship Id="rId5" Target="../media/image86.svg" Type="http://schemas.openxmlformats.org/officeDocument/2006/relationships/image"/><Relationship Id="rId6" Target="../media/image87.png" Type="http://schemas.openxmlformats.org/officeDocument/2006/relationships/image"/><Relationship Id="rId7" Target="../media/image88.svg" Type="http://schemas.openxmlformats.org/officeDocument/2006/relationships/image"/><Relationship Id="rId8" Target="../media/image89.png" Type="http://schemas.openxmlformats.org/officeDocument/2006/relationships/image"/><Relationship Id="rId9" Target="../media/image90.sv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7.png" Type="http://schemas.openxmlformats.org/officeDocument/2006/relationships/image"/><Relationship Id="rId2" Target="../media/image99.png" Type="http://schemas.openxmlformats.org/officeDocument/2006/relationships/image"/><Relationship Id="rId3" Target="../media/image100.jpeg" Type="http://schemas.openxmlformats.org/officeDocument/2006/relationships/image"/><Relationship Id="rId4" Target="../media/image101.png" Type="http://schemas.openxmlformats.org/officeDocument/2006/relationships/image"/><Relationship Id="rId5" Target="../media/image102.svg" Type="http://schemas.openxmlformats.org/officeDocument/2006/relationships/image"/><Relationship Id="rId6" Target="../media/image103.png" Type="http://schemas.openxmlformats.org/officeDocument/2006/relationships/image"/><Relationship Id="rId7" Target="../media/image104.png" Type="http://schemas.openxmlformats.org/officeDocument/2006/relationships/image"/><Relationship Id="rId8" Target="../media/image105.png" Type="http://schemas.openxmlformats.org/officeDocument/2006/relationships/image"/><Relationship Id="rId9" Target="../media/image106.sv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6.png" Type="http://schemas.openxmlformats.org/officeDocument/2006/relationships/image"/><Relationship Id="rId2" Target="../media/image108.png" Type="http://schemas.openxmlformats.org/officeDocument/2006/relationships/image"/><Relationship Id="rId3" Target="../media/image109.png" Type="http://schemas.openxmlformats.org/officeDocument/2006/relationships/image"/><Relationship Id="rId4" Target="../media/image110.svg" Type="http://schemas.openxmlformats.org/officeDocument/2006/relationships/image"/><Relationship Id="rId5" Target="../media/image111.png" Type="http://schemas.openxmlformats.org/officeDocument/2006/relationships/image"/><Relationship Id="rId6" Target="../media/image112.png" Type="http://schemas.openxmlformats.org/officeDocument/2006/relationships/image"/><Relationship Id="rId7" Target="../media/image113.png" Type="http://schemas.openxmlformats.org/officeDocument/2006/relationships/image"/><Relationship Id="rId8" Target="../media/image114.svg" Type="http://schemas.openxmlformats.org/officeDocument/2006/relationships/image"/><Relationship Id="rId9" Target="../media/image115.png" Type="http://schemas.openxmlformats.org/officeDocument/2006/relationships/imag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7.png" Type="http://schemas.openxmlformats.org/officeDocument/2006/relationships/image"/><Relationship Id="rId3" Target="../media/image118.png" Type="http://schemas.openxmlformats.org/officeDocument/2006/relationships/image"/><Relationship Id="rId4" Target="../media/image119.png" Type="http://schemas.openxmlformats.org/officeDocument/2006/relationships/image"/><Relationship Id="rId5" Target="../media/image120.png" Type="http://schemas.openxmlformats.org/officeDocument/2006/relationships/image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1.png" Type="http://schemas.openxmlformats.org/officeDocument/2006/relationships/image"/><Relationship Id="rId3" Target="../media/image122.svg" Type="http://schemas.openxmlformats.org/officeDocument/2006/relationships/image"/><Relationship Id="rId4" Target="../media/image123.jpeg" Type="http://schemas.openxmlformats.org/officeDocument/2006/relationships/image"/><Relationship Id="rId5" Target="../media/image124.png" Type="http://schemas.openxmlformats.org/officeDocument/2006/relationships/image"/><Relationship Id="rId6" Target="../media/image125.png" Type="http://schemas.openxmlformats.org/officeDocument/2006/relationships/image"/><Relationship Id="rId7" Target="../media/image126.png" Type="http://schemas.openxmlformats.org/officeDocument/2006/relationships/image"/><Relationship Id="rId8" Target="../media/image127.png" Type="http://schemas.openxmlformats.org/officeDocument/2006/relationships/image"/><Relationship Id="rId9" Target="../media/image128.svg" Type="http://schemas.openxmlformats.org/officeDocument/2006/relationships/image"/></Relationships>
</file>

<file path=ppt/slides/_rels/slide1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7.png" Type="http://schemas.openxmlformats.org/officeDocument/2006/relationships/image"/><Relationship Id="rId2" Target="../media/image129.png" Type="http://schemas.openxmlformats.org/officeDocument/2006/relationships/image"/><Relationship Id="rId3" Target="../media/image130.svg" Type="http://schemas.openxmlformats.org/officeDocument/2006/relationships/image"/><Relationship Id="rId4" Target="../media/image131.jpeg" Type="http://schemas.openxmlformats.org/officeDocument/2006/relationships/image"/><Relationship Id="rId5" Target="../media/image132.jpeg" Type="http://schemas.openxmlformats.org/officeDocument/2006/relationships/image"/><Relationship Id="rId6" Target="../media/image133.png" Type="http://schemas.openxmlformats.org/officeDocument/2006/relationships/image"/><Relationship Id="rId7" Target="../media/image134.svg" Type="http://schemas.openxmlformats.org/officeDocument/2006/relationships/image"/><Relationship Id="rId8" Target="../media/image135.png" Type="http://schemas.openxmlformats.org/officeDocument/2006/relationships/image"/><Relationship Id="rId9" Target="../media/image136.png" Type="http://schemas.openxmlformats.org/officeDocument/2006/relationships/image"/></Relationships>
</file>

<file path=ppt/slides/_rels/slide1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8.png" Type="http://schemas.openxmlformats.org/officeDocument/2006/relationships/image"/><Relationship Id="rId3" Target="../media/image139.png" Type="http://schemas.openxmlformats.org/officeDocument/2006/relationships/image"/><Relationship Id="rId4" Target="../media/image140.png" Type="http://schemas.openxmlformats.org/officeDocument/2006/relationships/image"/><Relationship Id="rId5" Target="../media/image141.png" Type="http://schemas.openxmlformats.org/officeDocument/2006/relationships/image"/><Relationship Id="rId6" Target="../media/image142.png" Type="http://schemas.openxmlformats.org/officeDocument/2006/relationships/image"/><Relationship Id="rId7" Target="../media/image143.svg" Type="http://schemas.openxmlformats.org/officeDocument/2006/relationships/image"/></Relationships>
</file>

<file path=ppt/slides/_rels/slide1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2.png" Type="http://schemas.openxmlformats.org/officeDocument/2006/relationships/image"/><Relationship Id="rId11" Target="../media/image153.png" Type="http://schemas.openxmlformats.org/officeDocument/2006/relationships/image"/><Relationship Id="rId12" Target="../media/image154.svg" Type="http://schemas.openxmlformats.org/officeDocument/2006/relationships/image"/><Relationship Id="rId2" Target="../media/image144.png" Type="http://schemas.openxmlformats.org/officeDocument/2006/relationships/image"/><Relationship Id="rId3" Target="../media/image145.svg" Type="http://schemas.openxmlformats.org/officeDocument/2006/relationships/image"/><Relationship Id="rId4" Target="../media/image146.png" Type="http://schemas.openxmlformats.org/officeDocument/2006/relationships/image"/><Relationship Id="rId5" Target="../media/image147.jpeg" Type="http://schemas.openxmlformats.org/officeDocument/2006/relationships/image"/><Relationship Id="rId6" Target="../media/image148.jpeg" Type="http://schemas.openxmlformats.org/officeDocument/2006/relationships/image"/><Relationship Id="rId7" Target="../media/image149.jpeg" Type="http://schemas.openxmlformats.org/officeDocument/2006/relationships/image"/><Relationship Id="rId8" Target="../media/image150.jpeg" Type="http://schemas.openxmlformats.org/officeDocument/2006/relationships/image"/><Relationship Id="rId9" Target="../media/image151.png" Type="http://schemas.openxmlformats.org/officeDocument/2006/relationships/image"/></Relationships>
</file>

<file path=ppt/slides/_rels/slide1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5.png" Type="http://schemas.openxmlformats.org/officeDocument/2006/relationships/image"/><Relationship Id="rId3" Target="../media/image156.png" Type="http://schemas.openxmlformats.org/officeDocument/2006/relationships/image"/><Relationship Id="rId4" Target="../media/image157.png" Type="http://schemas.openxmlformats.org/officeDocument/2006/relationships/image"/><Relationship Id="rId5" Target="../media/image158.png" Type="http://schemas.openxmlformats.org/officeDocument/2006/relationships/image"/><Relationship Id="rId6" Target="../media/image159.png" Type="http://schemas.openxmlformats.org/officeDocument/2006/relationships/image"/><Relationship Id="rId7" Target="../media/image160.sv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media/image20.png" Type="http://schemas.openxmlformats.org/officeDocument/2006/relationships/image"/><Relationship Id="rId4" Target="../media/image21.png" Type="http://schemas.openxmlformats.org/officeDocument/2006/relationships/image"/><Relationship Id="rId5" Target="../media/image22.png" Type="http://schemas.openxmlformats.org/officeDocument/2006/relationships/image"/><Relationship Id="rId6" Target="../media/image23.png" Type="http://schemas.openxmlformats.org/officeDocument/2006/relationships/image"/></Relationships>
</file>

<file path=ppt/slides/_rels/slide2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1.jpeg" Type="http://schemas.openxmlformats.org/officeDocument/2006/relationships/image"/><Relationship Id="rId3" Target="../media/image162.png" Type="http://schemas.openxmlformats.org/officeDocument/2006/relationships/image"/><Relationship Id="rId4" Target="../media/image163.svg" Type="http://schemas.openxmlformats.org/officeDocument/2006/relationships/image"/><Relationship Id="rId5" Target="../media/image164.png" Type="http://schemas.openxmlformats.org/officeDocument/2006/relationships/image"/><Relationship Id="rId6" Target="../media/image165.png" Type="http://schemas.openxmlformats.org/officeDocument/2006/relationships/image"/><Relationship Id="rId7" Target="../media/image166.svg" Type="http://schemas.openxmlformats.org/officeDocument/2006/relationships/image"/></Relationships>
</file>

<file path=ppt/slides/_rels/slide2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5.jpeg" Type="http://schemas.openxmlformats.org/officeDocument/2006/relationships/image"/><Relationship Id="rId11" Target="../media/image176.png" Type="http://schemas.openxmlformats.org/officeDocument/2006/relationships/image"/><Relationship Id="rId12" Target="../media/image177.svg" Type="http://schemas.openxmlformats.org/officeDocument/2006/relationships/image"/><Relationship Id="rId2" Target="../media/image167.png" Type="http://schemas.openxmlformats.org/officeDocument/2006/relationships/image"/><Relationship Id="rId3" Target="../media/image168.jpeg" Type="http://schemas.openxmlformats.org/officeDocument/2006/relationships/image"/><Relationship Id="rId4" Target="../media/image169.jpeg" Type="http://schemas.openxmlformats.org/officeDocument/2006/relationships/image"/><Relationship Id="rId5" Target="../media/image170.png" Type="http://schemas.openxmlformats.org/officeDocument/2006/relationships/image"/><Relationship Id="rId6" Target="../media/image171.svg" Type="http://schemas.openxmlformats.org/officeDocument/2006/relationships/image"/><Relationship Id="rId7" Target="../media/image172.png" Type="http://schemas.openxmlformats.org/officeDocument/2006/relationships/image"/><Relationship Id="rId8" Target="../media/image173.jpeg" Type="http://schemas.openxmlformats.org/officeDocument/2006/relationships/image"/><Relationship Id="rId9" Target="../media/image174.png" Type="http://schemas.openxmlformats.org/officeDocument/2006/relationships/image"/></Relationships>
</file>

<file path=ppt/slides/_rels/slide2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8.png" Type="http://schemas.openxmlformats.org/officeDocument/2006/relationships/image"/><Relationship Id="rId3" Target="../media/image179.png" Type="http://schemas.openxmlformats.org/officeDocument/2006/relationships/image"/><Relationship Id="rId4" Target="../media/image180.svg" Type="http://schemas.openxmlformats.org/officeDocument/2006/relationships/image"/><Relationship Id="rId5" Target="../media/image181.png" Type="http://schemas.openxmlformats.org/officeDocument/2006/relationships/image"/><Relationship Id="rId6" Target="../media/image182.png" Type="http://schemas.openxmlformats.org/officeDocument/2006/relationships/image"/><Relationship Id="rId7" Target="../media/image183.png" Type="http://schemas.openxmlformats.org/officeDocument/2006/relationships/image"/><Relationship Id="rId8" Target="../media/image184.png" Type="http://schemas.openxmlformats.org/officeDocument/2006/relationships/image"/></Relationships>
</file>

<file path=ppt/slides/_rels/slide2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5.png" Type="http://schemas.openxmlformats.org/officeDocument/2006/relationships/image"/><Relationship Id="rId3" Target="../media/image186.svg" Type="http://schemas.openxmlformats.org/officeDocument/2006/relationships/image"/><Relationship Id="rId4" Target="../media/image187.png" Type="http://schemas.openxmlformats.org/officeDocument/2006/relationships/image"/><Relationship Id="rId5" Target="../media/image188.png" Type="http://schemas.openxmlformats.org/officeDocument/2006/relationships/image"/></Relationships>
</file>

<file path=ppt/slides/_rels/slide2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97.png" Type="http://schemas.openxmlformats.org/officeDocument/2006/relationships/image"/><Relationship Id="rId11" Target="../media/image198.png" Type="http://schemas.openxmlformats.org/officeDocument/2006/relationships/image"/><Relationship Id="rId12" Target="../media/image142.png" Type="http://schemas.openxmlformats.org/officeDocument/2006/relationships/image"/><Relationship Id="rId13" Target="../media/image143.svg" Type="http://schemas.openxmlformats.org/officeDocument/2006/relationships/image"/><Relationship Id="rId2" Target="../media/image189.jpeg" Type="http://schemas.openxmlformats.org/officeDocument/2006/relationships/image"/><Relationship Id="rId3" Target="../media/image190.jpeg" Type="http://schemas.openxmlformats.org/officeDocument/2006/relationships/image"/><Relationship Id="rId4" Target="../media/image191.png" Type="http://schemas.openxmlformats.org/officeDocument/2006/relationships/image"/><Relationship Id="rId5" Target="../media/image192.jpeg" Type="http://schemas.openxmlformats.org/officeDocument/2006/relationships/image"/><Relationship Id="rId6" Target="../media/image193.jpeg" Type="http://schemas.openxmlformats.org/officeDocument/2006/relationships/image"/><Relationship Id="rId7" Target="../media/image194.jpeg" Type="http://schemas.openxmlformats.org/officeDocument/2006/relationships/image"/><Relationship Id="rId8" Target="../media/image195.jpeg" Type="http://schemas.openxmlformats.org/officeDocument/2006/relationships/image"/><Relationship Id="rId9" Target="../media/image196.jpeg" Type="http://schemas.openxmlformats.org/officeDocument/2006/relationships/image"/></Relationships>
</file>

<file path=ppt/slides/_rels/slide2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07.png" Type="http://schemas.openxmlformats.org/officeDocument/2006/relationships/image"/><Relationship Id="rId11" Target="../media/image208.svg" Type="http://schemas.openxmlformats.org/officeDocument/2006/relationships/image"/><Relationship Id="rId12" Target="../media/image209.png" Type="http://schemas.openxmlformats.org/officeDocument/2006/relationships/image"/><Relationship Id="rId13" Target="../media/image210.svg" Type="http://schemas.openxmlformats.org/officeDocument/2006/relationships/image"/><Relationship Id="rId14" Target="../media/image211.png" Type="http://schemas.openxmlformats.org/officeDocument/2006/relationships/image"/><Relationship Id="rId15" Target="../media/image212.svg" Type="http://schemas.openxmlformats.org/officeDocument/2006/relationships/image"/><Relationship Id="rId16" Target="../media/image213.png" Type="http://schemas.openxmlformats.org/officeDocument/2006/relationships/image"/><Relationship Id="rId17" Target="../media/image214.svg" Type="http://schemas.openxmlformats.org/officeDocument/2006/relationships/image"/><Relationship Id="rId18" Target="../media/image215.png" Type="http://schemas.openxmlformats.org/officeDocument/2006/relationships/image"/><Relationship Id="rId19" Target="../media/image216.svg" Type="http://schemas.openxmlformats.org/officeDocument/2006/relationships/image"/><Relationship Id="rId2" Target="../media/image199.png" Type="http://schemas.openxmlformats.org/officeDocument/2006/relationships/image"/><Relationship Id="rId20" Target="../media/image217.png" Type="http://schemas.openxmlformats.org/officeDocument/2006/relationships/image"/><Relationship Id="rId21" Target="../media/image218.svg" Type="http://schemas.openxmlformats.org/officeDocument/2006/relationships/image"/><Relationship Id="rId22" Target="../media/image219.png" Type="http://schemas.openxmlformats.org/officeDocument/2006/relationships/image"/><Relationship Id="rId23" Target="../media/image220.svg" Type="http://schemas.openxmlformats.org/officeDocument/2006/relationships/image"/><Relationship Id="rId24" Target="../media/image221.png" Type="http://schemas.openxmlformats.org/officeDocument/2006/relationships/image"/><Relationship Id="rId25" Target="../media/image222.svg" Type="http://schemas.openxmlformats.org/officeDocument/2006/relationships/image"/><Relationship Id="rId26" Target="../media/image223.png" Type="http://schemas.openxmlformats.org/officeDocument/2006/relationships/image"/><Relationship Id="rId27" Target="../media/image224.svg" Type="http://schemas.openxmlformats.org/officeDocument/2006/relationships/image"/><Relationship Id="rId28" Target="../media/image225.png" Type="http://schemas.openxmlformats.org/officeDocument/2006/relationships/image"/><Relationship Id="rId29" Target="../media/image226.svg" Type="http://schemas.openxmlformats.org/officeDocument/2006/relationships/image"/><Relationship Id="rId3" Target="../media/image200.svg" Type="http://schemas.openxmlformats.org/officeDocument/2006/relationships/image"/><Relationship Id="rId30" Target="../media/image227.png" Type="http://schemas.openxmlformats.org/officeDocument/2006/relationships/image"/><Relationship Id="rId31" Target="../media/image228.svg" Type="http://schemas.openxmlformats.org/officeDocument/2006/relationships/image"/><Relationship Id="rId32" Target="../media/image229.png" Type="http://schemas.openxmlformats.org/officeDocument/2006/relationships/image"/><Relationship Id="rId33" Target="../media/image230.svg" Type="http://schemas.openxmlformats.org/officeDocument/2006/relationships/image"/><Relationship Id="rId34" Target="../media/image231.png" Type="http://schemas.openxmlformats.org/officeDocument/2006/relationships/image"/><Relationship Id="rId35" Target="../media/image232.svg" Type="http://schemas.openxmlformats.org/officeDocument/2006/relationships/image"/><Relationship Id="rId36" Target="../media/image233.png" Type="http://schemas.openxmlformats.org/officeDocument/2006/relationships/image"/><Relationship Id="rId37" Target="../media/image234.svg" Type="http://schemas.openxmlformats.org/officeDocument/2006/relationships/image"/><Relationship Id="rId38" Target="../media/image235.png" Type="http://schemas.openxmlformats.org/officeDocument/2006/relationships/image"/><Relationship Id="rId39" Target="../media/image236.svg" Type="http://schemas.openxmlformats.org/officeDocument/2006/relationships/image"/><Relationship Id="rId4" Target="../media/image201.png" Type="http://schemas.openxmlformats.org/officeDocument/2006/relationships/image"/><Relationship Id="rId40" Target="../media/image237.png" Type="http://schemas.openxmlformats.org/officeDocument/2006/relationships/image"/><Relationship Id="rId41" Target="../media/image238.svg" Type="http://schemas.openxmlformats.org/officeDocument/2006/relationships/image"/><Relationship Id="rId42" Target="../media/image239.png" Type="http://schemas.openxmlformats.org/officeDocument/2006/relationships/image"/><Relationship Id="rId43" Target="../media/image240.svg" Type="http://schemas.openxmlformats.org/officeDocument/2006/relationships/image"/><Relationship Id="rId44" Target="../media/image241.png" Type="http://schemas.openxmlformats.org/officeDocument/2006/relationships/image"/><Relationship Id="rId45" Target="../media/image242.svg" Type="http://schemas.openxmlformats.org/officeDocument/2006/relationships/image"/><Relationship Id="rId46" Target="../media/image243.png" Type="http://schemas.openxmlformats.org/officeDocument/2006/relationships/image"/><Relationship Id="rId47" Target="../media/image244.svg" Type="http://schemas.openxmlformats.org/officeDocument/2006/relationships/image"/><Relationship Id="rId48" Target="../media/image245.png" Type="http://schemas.openxmlformats.org/officeDocument/2006/relationships/image"/><Relationship Id="rId49" Target="../media/image246.svg" Type="http://schemas.openxmlformats.org/officeDocument/2006/relationships/image"/><Relationship Id="rId5" Target="../media/image202.svg" Type="http://schemas.openxmlformats.org/officeDocument/2006/relationships/image"/><Relationship Id="rId50" Target="../media/image247.png" Type="http://schemas.openxmlformats.org/officeDocument/2006/relationships/image"/><Relationship Id="rId51" Target="../media/image248.svg" Type="http://schemas.openxmlformats.org/officeDocument/2006/relationships/image"/><Relationship Id="rId52" Target="../media/image249.png" Type="http://schemas.openxmlformats.org/officeDocument/2006/relationships/image"/><Relationship Id="rId53" Target="../media/image250.svg" Type="http://schemas.openxmlformats.org/officeDocument/2006/relationships/image"/><Relationship Id="rId54" Target="../media/image251.png" Type="http://schemas.openxmlformats.org/officeDocument/2006/relationships/image"/><Relationship Id="rId55" Target="../media/image252.svg" Type="http://schemas.openxmlformats.org/officeDocument/2006/relationships/image"/><Relationship Id="rId56" Target="../media/image253.png" Type="http://schemas.openxmlformats.org/officeDocument/2006/relationships/image"/><Relationship Id="rId57" Target="../media/image254.svg" Type="http://schemas.openxmlformats.org/officeDocument/2006/relationships/image"/><Relationship Id="rId58" Target="../media/image255.png" Type="http://schemas.openxmlformats.org/officeDocument/2006/relationships/image"/><Relationship Id="rId59" Target="../media/image256.svg" Type="http://schemas.openxmlformats.org/officeDocument/2006/relationships/image"/><Relationship Id="rId6" Target="../media/image203.png" Type="http://schemas.openxmlformats.org/officeDocument/2006/relationships/image"/><Relationship Id="rId60" Target="../media/image257.png" Type="http://schemas.openxmlformats.org/officeDocument/2006/relationships/image"/><Relationship Id="rId61" Target="../media/image258.svg" Type="http://schemas.openxmlformats.org/officeDocument/2006/relationships/image"/><Relationship Id="rId62" Target="../media/image259.png" Type="http://schemas.openxmlformats.org/officeDocument/2006/relationships/image"/><Relationship Id="rId63" Target="../media/image260.svg" Type="http://schemas.openxmlformats.org/officeDocument/2006/relationships/image"/><Relationship Id="rId64" Target="../media/image261.png" Type="http://schemas.openxmlformats.org/officeDocument/2006/relationships/image"/><Relationship Id="rId65" Target="../media/image262.svg" Type="http://schemas.openxmlformats.org/officeDocument/2006/relationships/image"/><Relationship Id="rId66" Target="../media/image263.png" Type="http://schemas.openxmlformats.org/officeDocument/2006/relationships/image"/><Relationship Id="rId67" Target="../media/image264.svg" Type="http://schemas.openxmlformats.org/officeDocument/2006/relationships/image"/><Relationship Id="rId68" Target="../media/image265.png" Type="http://schemas.openxmlformats.org/officeDocument/2006/relationships/image"/><Relationship Id="rId69" Target="../media/image266.svg" Type="http://schemas.openxmlformats.org/officeDocument/2006/relationships/image"/><Relationship Id="rId7" Target="../media/image204.svg" Type="http://schemas.openxmlformats.org/officeDocument/2006/relationships/image"/><Relationship Id="rId70" Target="../media/image267.png" Type="http://schemas.openxmlformats.org/officeDocument/2006/relationships/image"/><Relationship Id="rId71" Target="../media/image268.svg" Type="http://schemas.openxmlformats.org/officeDocument/2006/relationships/image"/><Relationship Id="rId72" Target="../media/image269.png" Type="http://schemas.openxmlformats.org/officeDocument/2006/relationships/image"/><Relationship Id="rId73" Target="../media/image270.svg" Type="http://schemas.openxmlformats.org/officeDocument/2006/relationships/image"/><Relationship Id="rId74" Target="../media/image271.png" Type="http://schemas.openxmlformats.org/officeDocument/2006/relationships/image"/><Relationship Id="rId75" Target="../media/image272.svg" Type="http://schemas.openxmlformats.org/officeDocument/2006/relationships/image"/><Relationship Id="rId76" Target="../media/image273.png" Type="http://schemas.openxmlformats.org/officeDocument/2006/relationships/image"/><Relationship Id="rId77" Target="../media/image274.svg" Type="http://schemas.openxmlformats.org/officeDocument/2006/relationships/image"/><Relationship Id="rId78" Target="../media/image275.png" Type="http://schemas.openxmlformats.org/officeDocument/2006/relationships/image"/><Relationship Id="rId79" Target="../media/image276.svg" Type="http://schemas.openxmlformats.org/officeDocument/2006/relationships/image"/><Relationship Id="rId8" Target="../media/image205.png" Type="http://schemas.openxmlformats.org/officeDocument/2006/relationships/image"/><Relationship Id="rId9" Target="../media/image206.svg" Type="http://schemas.openxmlformats.org/officeDocument/2006/relationships/image"/></Relationships>
</file>

<file path=ppt/slides/_rels/slide2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4.png" Type="http://schemas.openxmlformats.org/officeDocument/2006/relationships/image"/><Relationship Id="rId11" Target="../media/image111.png" Type="http://schemas.openxmlformats.org/officeDocument/2006/relationships/image"/><Relationship Id="rId12" Target="../media/image115.png" Type="http://schemas.openxmlformats.org/officeDocument/2006/relationships/image"/><Relationship Id="rId13" Target="../media/image104.png" Type="http://schemas.openxmlformats.org/officeDocument/2006/relationships/image"/><Relationship Id="rId14" Target="../media/image16.png" Type="http://schemas.openxmlformats.org/officeDocument/2006/relationships/image"/><Relationship Id="rId15" Target="../media/image198.png" Type="http://schemas.openxmlformats.org/officeDocument/2006/relationships/image"/><Relationship Id="rId16" Target="../media/image136.png" Type="http://schemas.openxmlformats.org/officeDocument/2006/relationships/image"/><Relationship Id="rId17" Target="../media/image103.png" Type="http://schemas.openxmlformats.org/officeDocument/2006/relationships/image"/><Relationship Id="rId18" Target="../media/image78.png" Type="http://schemas.openxmlformats.org/officeDocument/2006/relationships/image"/><Relationship Id="rId19" Target="../media/image84.png" Type="http://schemas.openxmlformats.org/officeDocument/2006/relationships/image"/><Relationship Id="rId2" Target="../media/image12.png" Type="http://schemas.openxmlformats.org/officeDocument/2006/relationships/image"/><Relationship Id="rId20" Target="../media/image118.png" Type="http://schemas.openxmlformats.org/officeDocument/2006/relationships/image"/><Relationship Id="rId21" Target="../media/image120.png" Type="http://schemas.openxmlformats.org/officeDocument/2006/relationships/image"/><Relationship Id="rId22" Target="../media/image167.png" Type="http://schemas.openxmlformats.org/officeDocument/2006/relationships/image"/><Relationship Id="rId23" Target="../media/image158.png" Type="http://schemas.openxmlformats.org/officeDocument/2006/relationships/image"/><Relationship Id="rId24" Target="../media/image187.png" Type="http://schemas.openxmlformats.org/officeDocument/2006/relationships/image"/><Relationship Id="rId25" Target="../media/image62.png" Type="http://schemas.openxmlformats.org/officeDocument/2006/relationships/image"/><Relationship Id="rId26" Target="../media/image152.png" Type="http://schemas.openxmlformats.org/officeDocument/2006/relationships/image"/><Relationship Id="rId27" Target="../media/image79.png" Type="http://schemas.openxmlformats.org/officeDocument/2006/relationships/image"/><Relationship Id="rId28" Target="../media/image140.png" Type="http://schemas.openxmlformats.org/officeDocument/2006/relationships/image"/><Relationship Id="rId29" Target="../media/image164.png" Type="http://schemas.openxmlformats.org/officeDocument/2006/relationships/image"/><Relationship Id="rId3" Target="../media/image15.png" Type="http://schemas.openxmlformats.org/officeDocument/2006/relationships/image"/><Relationship Id="rId30" Target="../media/image172.png" Type="http://schemas.openxmlformats.org/officeDocument/2006/relationships/image"/><Relationship Id="rId31" Target="../media/image182.png" Type="http://schemas.openxmlformats.org/officeDocument/2006/relationships/image"/><Relationship Id="rId32" Target="../media/image61.png" Type="http://schemas.openxmlformats.org/officeDocument/2006/relationships/image"/><Relationship Id="rId33" Target="../media/image33.png" Type="http://schemas.openxmlformats.org/officeDocument/2006/relationships/image"/><Relationship Id="rId34" Target="../media/image119.png" Type="http://schemas.openxmlformats.org/officeDocument/2006/relationships/image"/><Relationship Id="rId35" Target="../media/image27.png" Type="http://schemas.openxmlformats.org/officeDocument/2006/relationships/image"/><Relationship Id="rId36" Target="../media/image22.png" Type="http://schemas.openxmlformats.org/officeDocument/2006/relationships/image"/><Relationship Id="rId37" Target="../media/image21.png" Type="http://schemas.openxmlformats.org/officeDocument/2006/relationships/image"/><Relationship Id="rId38" Target="../media/image278.png" Type="http://schemas.openxmlformats.org/officeDocument/2006/relationships/image"/><Relationship Id="rId39" Target="../media/image279.svg" Type="http://schemas.openxmlformats.org/officeDocument/2006/relationships/image"/><Relationship Id="rId4" Target="../media/image20.png" Type="http://schemas.openxmlformats.org/officeDocument/2006/relationships/image"/><Relationship Id="rId40" Target="../media/image280.png" Type="http://schemas.openxmlformats.org/officeDocument/2006/relationships/image"/><Relationship Id="rId41" Target="../media/image281.svg" Type="http://schemas.openxmlformats.org/officeDocument/2006/relationships/image"/><Relationship Id="rId42" Target="../media/image282.png" Type="http://schemas.openxmlformats.org/officeDocument/2006/relationships/image"/><Relationship Id="rId43" Target="../media/image283.svg" Type="http://schemas.openxmlformats.org/officeDocument/2006/relationships/image"/><Relationship Id="rId44" Target="../media/image284.png" Type="http://schemas.openxmlformats.org/officeDocument/2006/relationships/image"/><Relationship Id="rId45" Target="../media/image285.svg" Type="http://schemas.openxmlformats.org/officeDocument/2006/relationships/image"/><Relationship Id="rId46" Target="../media/image286.png" Type="http://schemas.openxmlformats.org/officeDocument/2006/relationships/image"/><Relationship Id="rId47" Target="../media/image287.svg" Type="http://schemas.openxmlformats.org/officeDocument/2006/relationships/image"/><Relationship Id="rId48" Target="../media/image288.png" Type="http://schemas.openxmlformats.org/officeDocument/2006/relationships/image"/><Relationship Id="rId49" Target="../media/image289.svg" Type="http://schemas.openxmlformats.org/officeDocument/2006/relationships/image"/><Relationship Id="rId5" Target="../media/image28.png" Type="http://schemas.openxmlformats.org/officeDocument/2006/relationships/image"/><Relationship Id="rId50" Target="../media/image185.png" Type="http://schemas.openxmlformats.org/officeDocument/2006/relationships/image"/><Relationship Id="rId51" Target="../media/image186.svg" Type="http://schemas.openxmlformats.org/officeDocument/2006/relationships/image"/><Relationship Id="rId52" Target="../media/image290.png" Type="http://schemas.openxmlformats.org/officeDocument/2006/relationships/image"/><Relationship Id="rId53" Target="../media/image291.svg" Type="http://schemas.openxmlformats.org/officeDocument/2006/relationships/image"/><Relationship Id="rId54" Target="../media/image292.png" Type="http://schemas.openxmlformats.org/officeDocument/2006/relationships/image"/><Relationship Id="rId55" Target="../media/image293.svg" Type="http://schemas.openxmlformats.org/officeDocument/2006/relationships/image"/><Relationship Id="rId56" Target="../media/image294.png" Type="http://schemas.openxmlformats.org/officeDocument/2006/relationships/image"/><Relationship Id="rId57" Target="../media/image295.svg" Type="http://schemas.openxmlformats.org/officeDocument/2006/relationships/image"/><Relationship Id="rId58" Target="../media/image54.png" Type="http://schemas.openxmlformats.org/officeDocument/2006/relationships/image"/><Relationship Id="rId59" Target="../media/image55.svg" Type="http://schemas.openxmlformats.org/officeDocument/2006/relationships/image"/><Relationship Id="rId6" Target="../media/image42.png" Type="http://schemas.openxmlformats.org/officeDocument/2006/relationships/image"/><Relationship Id="rId60" Target="../media/image296.png" Type="http://schemas.openxmlformats.org/officeDocument/2006/relationships/image"/><Relationship Id="rId61" Target="../media/image297.svg" Type="http://schemas.openxmlformats.org/officeDocument/2006/relationships/image"/><Relationship Id="rId62" Target="../media/image298.png" Type="http://schemas.openxmlformats.org/officeDocument/2006/relationships/image"/><Relationship Id="rId63" Target="../media/image299.svg" Type="http://schemas.openxmlformats.org/officeDocument/2006/relationships/image"/><Relationship Id="rId64" Target="../media/image300.png" Type="http://schemas.openxmlformats.org/officeDocument/2006/relationships/image"/><Relationship Id="rId65" Target="../media/image301.svg" Type="http://schemas.openxmlformats.org/officeDocument/2006/relationships/image"/><Relationship Id="rId66" Target="../media/image302.png" Type="http://schemas.openxmlformats.org/officeDocument/2006/relationships/image"/><Relationship Id="rId67" Target="../media/image303.svg" Type="http://schemas.openxmlformats.org/officeDocument/2006/relationships/image"/><Relationship Id="rId68" Target="../media/image72.png" Type="http://schemas.openxmlformats.org/officeDocument/2006/relationships/image"/><Relationship Id="rId7" Target="../media/image56.png" Type="http://schemas.openxmlformats.org/officeDocument/2006/relationships/image"/><Relationship Id="rId8" Target="../media/image125.png" Type="http://schemas.openxmlformats.org/officeDocument/2006/relationships/image"/><Relationship Id="rId9" Target="../media/image277.png" Type="http://schemas.openxmlformats.org/officeDocument/2006/relationships/image"/></Relationships>
</file>

<file path=ppt/slides/_rels/slide2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65.png" Type="http://schemas.openxmlformats.org/officeDocument/2006/relationships/image"/><Relationship Id="rId11" Target="../media/image166.svg" Type="http://schemas.openxmlformats.org/officeDocument/2006/relationships/image"/><Relationship Id="rId12" Target="../media/image13.png" Type="http://schemas.openxmlformats.org/officeDocument/2006/relationships/image"/><Relationship Id="rId13" Target="../media/image14.svg" Type="http://schemas.openxmlformats.org/officeDocument/2006/relationships/image"/><Relationship Id="rId14" Target="../media/image49.png" Type="http://schemas.openxmlformats.org/officeDocument/2006/relationships/image"/><Relationship Id="rId15" Target="../media/image5.png" Type="http://schemas.openxmlformats.org/officeDocument/2006/relationships/image"/><Relationship Id="rId16" Target="../media/image19.png" Type="http://schemas.openxmlformats.org/officeDocument/2006/relationships/image"/><Relationship Id="rId17" Target="../media/image37.png" Type="http://schemas.openxmlformats.org/officeDocument/2006/relationships/image"/><Relationship Id="rId18" Target="../media/image77.png" Type="http://schemas.openxmlformats.org/officeDocument/2006/relationships/image"/><Relationship Id="rId19" Target="../media/image132.jpeg" Type="http://schemas.openxmlformats.org/officeDocument/2006/relationships/image"/><Relationship Id="rId2" Target="../media/image91.png" Type="http://schemas.openxmlformats.org/officeDocument/2006/relationships/image"/><Relationship Id="rId20" Target="../media/image138.png" Type="http://schemas.openxmlformats.org/officeDocument/2006/relationships/image"/><Relationship Id="rId21" Target="../media/image161.jpeg" Type="http://schemas.openxmlformats.org/officeDocument/2006/relationships/image"/><Relationship Id="rId22" Target="../media/image83.png" Type="http://schemas.openxmlformats.org/officeDocument/2006/relationships/image"/><Relationship Id="rId23" Target="../media/image181.png" Type="http://schemas.openxmlformats.org/officeDocument/2006/relationships/image"/><Relationship Id="rId24" Target="../media/image40.png" Type="http://schemas.openxmlformats.org/officeDocument/2006/relationships/image"/><Relationship Id="rId25" Target="../media/image68.png" Type="http://schemas.openxmlformats.org/officeDocument/2006/relationships/image"/><Relationship Id="rId26" Target="../media/image99.png" Type="http://schemas.openxmlformats.org/officeDocument/2006/relationships/image"/><Relationship Id="rId27" Target="../media/image126.png" Type="http://schemas.openxmlformats.org/officeDocument/2006/relationships/image"/><Relationship Id="rId28" Target="../media/image59.png" Type="http://schemas.openxmlformats.org/officeDocument/2006/relationships/image"/><Relationship Id="rId29" Target="../media/image60.svg" Type="http://schemas.openxmlformats.org/officeDocument/2006/relationships/image"/><Relationship Id="rId3" Target="../media/image92.svg" Type="http://schemas.openxmlformats.org/officeDocument/2006/relationships/image"/><Relationship Id="rId30" Target="../media/image117.png" Type="http://schemas.openxmlformats.org/officeDocument/2006/relationships/image"/><Relationship Id="rId31" Target="../media/image183.png" Type="http://schemas.openxmlformats.org/officeDocument/2006/relationships/image"/><Relationship Id="rId32" Target="../media/image174.png" Type="http://schemas.openxmlformats.org/officeDocument/2006/relationships/image"/><Relationship Id="rId33" Target="../media/image53.png" Type="http://schemas.openxmlformats.org/officeDocument/2006/relationships/image"/><Relationship Id="rId34" Target="../media/image31.png" Type="http://schemas.openxmlformats.org/officeDocument/2006/relationships/image"/><Relationship Id="rId35" Target="../media/image43.png" Type="http://schemas.openxmlformats.org/officeDocument/2006/relationships/image"/><Relationship Id="rId36" Target="../media/image23.png" Type="http://schemas.openxmlformats.org/officeDocument/2006/relationships/image"/><Relationship Id="rId37" Target="../media/image36.png" Type="http://schemas.openxmlformats.org/officeDocument/2006/relationships/image"/><Relationship Id="rId38" Target="../media/image48.png" Type="http://schemas.openxmlformats.org/officeDocument/2006/relationships/image"/><Relationship Id="rId39" Target="../media/image304.png" Type="http://schemas.openxmlformats.org/officeDocument/2006/relationships/image"/><Relationship Id="rId4" Target="../media/image101.png" Type="http://schemas.openxmlformats.org/officeDocument/2006/relationships/image"/><Relationship Id="rId40" Target="../media/image67.png" Type="http://schemas.openxmlformats.org/officeDocument/2006/relationships/image"/><Relationship Id="rId41" Target="../media/image107.png" Type="http://schemas.openxmlformats.org/officeDocument/2006/relationships/image"/><Relationship Id="rId42" Target="../media/image133.png" Type="http://schemas.openxmlformats.org/officeDocument/2006/relationships/image"/><Relationship Id="rId43" Target="../media/image134.svg" Type="http://schemas.openxmlformats.org/officeDocument/2006/relationships/image"/><Relationship Id="rId44" Target="../media/image178.png" Type="http://schemas.openxmlformats.org/officeDocument/2006/relationships/image"/><Relationship Id="rId45" Target="../media/image85.png" Type="http://schemas.openxmlformats.org/officeDocument/2006/relationships/image"/><Relationship Id="rId46" Target="../media/image86.svg" Type="http://schemas.openxmlformats.org/officeDocument/2006/relationships/image"/><Relationship Id="rId47" Target="../media/image305.png" Type="http://schemas.openxmlformats.org/officeDocument/2006/relationships/image"/><Relationship Id="rId48" Target="../media/image188.png" Type="http://schemas.openxmlformats.org/officeDocument/2006/relationships/image"/><Relationship Id="rId49" Target="../media/image191.png" Type="http://schemas.openxmlformats.org/officeDocument/2006/relationships/image"/><Relationship Id="rId5" Target="../media/image102.svg" Type="http://schemas.openxmlformats.org/officeDocument/2006/relationships/image"/><Relationship Id="rId50" Target="../media/image184.png" Type="http://schemas.openxmlformats.org/officeDocument/2006/relationships/image"/><Relationship Id="rId51" Target="../media/image65.png" Type="http://schemas.openxmlformats.org/officeDocument/2006/relationships/image"/><Relationship Id="rId52" Target="../media/image66.svg" Type="http://schemas.openxmlformats.org/officeDocument/2006/relationships/image"/><Relationship Id="rId53" Target="../media/image151.png" Type="http://schemas.openxmlformats.org/officeDocument/2006/relationships/image"/><Relationship Id="rId54" Target="../media/image41.png" Type="http://schemas.openxmlformats.org/officeDocument/2006/relationships/image"/><Relationship Id="rId55" Target="../media/image29.png" Type="http://schemas.openxmlformats.org/officeDocument/2006/relationships/image"/><Relationship Id="rId56" Target="../media/image30.svg" Type="http://schemas.openxmlformats.org/officeDocument/2006/relationships/image"/><Relationship Id="rId57" Target="../media/image57.png" Type="http://schemas.openxmlformats.org/officeDocument/2006/relationships/image"/><Relationship Id="rId58" Target="../media/image58.svg" Type="http://schemas.openxmlformats.org/officeDocument/2006/relationships/image"/><Relationship Id="rId59" Target="../media/image73.png" Type="http://schemas.openxmlformats.org/officeDocument/2006/relationships/image"/><Relationship Id="rId6" Target="../media/image124.png" Type="http://schemas.openxmlformats.org/officeDocument/2006/relationships/image"/><Relationship Id="rId60" Target="../media/image82.png" Type="http://schemas.openxmlformats.org/officeDocument/2006/relationships/image"/><Relationship Id="rId61" Target="../media/image156.png" Type="http://schemas.openxmlformats.org/officeDocument/2006/relationships/image"/><Relationship Id="rId62" Target="../media/image135.png" Type="http://schemas.openxmlformats.org/officeDocument/2006/relationships/image"/><Relationship Id="rId63" Target="../media/image116.png" Type="http://schemas.openxmlformats.org/officeDocument/2006/relationships/image"/><Relationship Id="rId64" Target="../media/image137.png" Type="http://schemas.openxmlformats.org/officeDocument/2006/relationships/image"/><Relationship Id="rId65" Target="../media/image141.png" Type="http://schemas.openxmlformats.org/officeDocument/2006/relationships/image"/><Relationship Id="rId66" Target="../media/image139.png" Type="http://schemas.openxmlformats.org/officeDocument/2006/relationships/image"/><Relationship Id="rId67" Target="../media/image146.png" Type="http://schemas.openxmlformats.org/officeDocument/2006/relationships/image"/><Relationship Id="rId68" Target="../media/image6.png" Type="http://schemas.openxmlformats.org/officeDocument/2006/relationships/image"/><Relationship Id="rId69" Target="../media/image7.svg" Type="http://schemas.openxmlformats.org/officeDocument/2006/relationships/image"/><Relationship Id="rId7" Target="../media/image157.png" Type="http://schemas.openxmlformats.org/officeDocument/2006/relationships/image"/><Relationship Id="rId70" Target="../media/image75.png" Type="http://schemas.openxmlformats.org/officeDocument/2006/relationships/image"/><Relationship Id="rId71" Target="../media/image76.svg" Type="http://schemas.openxmlformats.org/officeDocument/2006/relationships/image"/><Relationship Id="rId72" Target="../media/image155.png" Type="http://schemas.openxmlformats.org/officeDocument/2006/relationships/image"/><Relationship Id="rId73" Target="../media/image89.png" Type="http://schemas.openxmlformats.org/officeDocument/2006/relationships/image"/><Relationship Id="rId74" Target="../media/image90.svg" Type="http://schemas.openxmlformats.org/officeDocument/2006/relationships/image"/><Relationship Id="rId75" Target="../media/image93.png" Type="http://schemas.openxmlformats.org/officeDocument/2006/relationships/image"/><Relationship Id="rId76" Target="../media/image94.svg" Type="http://schemas.openxmlformats.org/officeDocument/2006/relationships/image"/><Relationship Id="rId77" Target="../media/image95.png" Type="http://schemas.openxmlformats.org/officeDocument/2006/relationships/image"/><Relationship Id="rId78" Target="../media/image96.svg" Type="http://schemas.openxmlformats.org/officeDocument/2006/relationships/image"/><Relationship Id="rId79" Target="../media/image97.png" Type="http://schemas.openxmlformats.org/officeDocument/2006/relationships/image"/><Relationship Id="rId8" Target="../media/image153.png" Type="http://schemas.openxmlformats.org/officeDocument/2006/relationships/image"/><Relationship Id="rId80" Target="../media/image98.svg" Type="http://schemas.openxmlformats.org/officeDocument/2006/relationships/image"/><Relationship Id="rId81" Target="../media/image46.png" Type="http://schemas.openxmlformats.org/officeDocument/2006/relationships/image"/><Relationship Id="rId82" Target="../media/image47.svg" Type="http://schemas.openxmlformats.org/officeDocument/2006/relationships/image"/><Relationship Id="rId83" Target="../media/image44.png" Type="http://schemas.openxmlformats.org/officeDocument/2006/relationships/image"/><Relationship Id="rId84" Target="../media/image45.svg" Type="http://schemas.openxmlformats.org/officeDocument/2006/relationships/image"/><Relationship Id="rId85" Target="../media/image38.png" Type="http://schemas.openxmlformats.org/officeDocument/2006/relationships/image"/><Relationship Id="rId86" Target="../media/image39.svg" Type="http://schemas.openxmlformats.org/officeDocument/2006/relationships/image"/><Relationship Id="rId87" Target="../media/image113.png" Type="http://schemas.openxmlformats.org/officeDocument/2006/relationships/image"/><Relationship Id="rId88" Target="../media/image114.svg" Type="http://schemas.openxmlformats.org/officeDocument/2006/relationships/image"/><Relationship Id="rId89" Target="../media/image127.png" Type="http://schemas.openxmlformats.org/officeDocument/2006/relationships/image"/><Relationship Id="rId9" Target="../media/image154.svg" Type="http://schemas.openxmlformats.org/officeDocument/2006/relationships/image"/><Relationship Id="rId90" Target="../media/image128.svg" Type="http://schemas.openxmlformats.org/officeDocument/2006/relationships/image"/></Relationships>
</file>

<file path=ppt/slides/_rels/slide2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5.png" Type="http://schemas.openxmlformats.org/officeDocument/2006/relationships/image"/><Relationship Id="rId3" Target="../media/image304.png" Type="http://schemas.openxmlformats.org/officeDocument/2006/relationships/image"/><Relationship Id="rId4" Target="../media/image306.png" Type="http://schemas.openxmlformats.org/officeDocument/2006/relationships/image"/><Relationship Id="rId5" Target="../media/image305.png" Type="http://schemas.openxmlformats.org/officeDocument/2006/relationships/image"/><Relationship Id="rId6" Target="../media/image277.pn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Relationship Id="rId3" Target="../media/image25.png" Type="http://schemas.openxmlformats.org/officeDocument/2006/relationships/image"/><Relationship Id="rId4" Target="../media/image26.png" Type="http://schemas.openxmlformats.org/officeDocument/2006/relationships/image"/><Relationship Id="rId5" Target="../media/image27.png" Type="http://schemas.openxmlformats.org/officeDocument/2006/relationships/image"/><Relationship Id="rId6" Target="../media/image28.png" Type="http://schemas.openxmlformats.org/officeDocument/2006/relationships/image"/><Relationship Id="rId7" Target="../media/image29.png" Type="http://schemas.openxmlformats.org/officeDocument/2006/relationships/image"/><Relationship Id="rId8" Target="../media/image30.sv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png" Type="http://schemas.openxmlformats.org/officeDocument/2006/relationships/image"/><Relationship Id="rId3" Target="../media/image25.png" Type="http://schemas.openxmlformats.org/officeDocument/2006/relationships/image"/><Relationship Id="rId4" Target="../media/image26.png" Type="http://schemas.openxmlformats.org/officeDocument/2006/relationships/image"/><Relationship Id="rId5" Target="../media/image32.png" Type="http://schemas.openxmlformats.org/officeDocument/2006/relationships/image"/><Relationship Id="rId6" Target="../media/image33.png" Type="http://schemas.openxmlformats.org/officeDocument/2006/relationships/image"/><Relationship Id="rId7" Target="../media/image34.png" Type="http://schemas.openxmlformats.org/officeDocument/2006/relationships/image"/><Relationship Id="rId8" Target="../media/image35.sv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6.png" Type="http://schemas.openxmlformats.org/officeDocument/2006/relationships/image"/><Relationship Id="rId3" Target="../media/image37.png" Type="http://schemas.openxmlformats.org/officeDocument/2006/relationships/image"/><Relationship Id="rId4" Target="../media/image38.png" Type="http://schemas.openxmlformats.org/officeDocument/2006/relationships/image"/><Relationship Id="rId5" Target="../media/image39.svg" Type="http://schemas.openxmlformats.org/officeDocument/2006/relationships/image"/><Relationship Id="rId6" Target="../media/image40.png" Type="http://schemas.openxmlformats.org/officeDocument/2006/relationships/image"/><Relationship Id="rId7" Target="../media/image41.png" Type="http://schemas.openxmlformats.org/officeDocument/2006/relationships/image"/><Relationship Id="rId8" Target="../media/image42.pn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1.png" Type="http://schemas.openxmlformats.org/officeDocument/2006/relationships/image"/><Relationship Id="rId2" Target="../media/image43.png" Type="http://schemas.openxmlformats.org/officeDocument/2006/relationships/image"/><Relationship Id="rId3" Target="../media/image44.png" Type="http://schemas.openxmlformats.org/officeDocument/2006/relationships/image"/><Relationship Id="rId4" Target="../media/image45.svg" Type="http://schemas.openxmlformats.org/officeDocument/2006/relationships/image"/><Relationship Id="rId5" Target="../media/image46.png" Type="http://schemas.openxmlformats.org/officeDocument/2006/relationships/image"/><Relationship Id="rId6" Target="../media/image47.svg" Type="http://schemas.openxmlformats.org/officeDocument/2006/relationships/image"/><Relationship Id="rId7" Target="../media/image48.png" Type="http://schemas.openxmlformats.org/officeDocument/2006/relationships/image"/><Relationship Id="rId8" Target="../media/image49.png" Type="http://schemas.openxmlformats.org/officeDocument/2006/relationships/image"/><Relationship Id="rId9" Target="../media/image50.jpe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2.jpeg" Type="http://schemas.openxmlformats.org/officeDocument/2006/relationships/image"/><Relationship Id="rId3" Target="../media/image53.png" Type="http://schemas.openxmlformats.org/officeDocument/2006/relationships/image"/><Relationship Id="rId4" Target="../media/image54.png" Type="http://schemas.openxmlformats.org/officeDocument/2006/relationships/image"/><Relationship Id="rId5" Target="../media/image55.svg" Type="http://schemas.openxmlformats.org/officeDocument/2006/relationships/image"/><Relationship Id="rId6" Target="../media/image56.png" Type="http://schemas.openxmlformats.org/officeDocument/2006/relationships/image"/><Relationship Id="rId7" Target="../media/image57.png" Type="http://schemas.openxmlformats.org/officeDocument/2006/relationships/image"/><Relationship Id="rId8" Target="../media/image58.svg" Type="http://schemas.openxmlformats.org/officeDocument/2006/relationships/image"/><Relationship Id="rId9" Target="../media/image16.pn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7.png" Type="http://schemas.openxmlformats.org/officeDocument/2006/relationships/image"/><Relationship Id="rId2" Target="../media/image59.png" Type="http://schemas.openxmlformats.org/officeDocument/2006/relationships/image"/><Relationship Id="rId3" Target="../media/image60.svg" Type="http://schemas.openxmlformats.org/officeDocument/2006/relationships/image"/><Relationship Id="rId4" Target="../media/image61.png" Type="http://schemas.openxmlformats.org/officeDocument/2006/relationships/image"/><Relationship Id="rId5" Target="../media/image62.png" Type="http://schemas.openxmlformats.org/officeDocument/2006/relationships/image"/><Relationship Id="rId6" Target="../media/image63.png" Type="http://schemas.openxmlformats.org/officeDocument/2006/relationships/image"/><Relationship Id="rId7" Target="../media/image64.svg" Type="http://schemas.openxmlformats.org/officeDocument/2006/relationships/image"/><Relationship Id="rId8" Target="../media/image65.png" Type="http://schemas.openxmlformats.org/officeDocument/2006/relationships/image"/><Relationship Id="rId9" Target="../media/image66.sv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8.png" Type="http://schemas.openxmlformats.org/officeDocument/2006/relationships/image"/><Relationship Id="rId3" Target="../media/image69.jpeg" Type="http://schemas.openxmlformats.org/officeDocument/2006/relationships/image"/><Relationship Id="rId4" Target="../media/image70.jpeg" Type="http://schemas.openxmlformats.org/officeDocument/2006/relationships/image"/><Relationship Id="rId5" Target="../media/image71.jpeg" Type="http://schemas.openxmlformats.org/officeDocument/2006/relationships/image"/><Relationship Id="rId6" Target="../media/image72.png" Type="http://schemas.openxmlformats.org/officeDocument/2006/relationships/image"/><Relationship Id="rId7" Target="../media/image73.png" Type="http://schemas.openxmlformats.org/officeDocument/2006/relationships/image"/><Relationship Id="rId8" Target="../media/image74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6C9B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3927792">
            <a:off x="4760847" y="5638661"/>
            <a:ext cx="9090340" cy="10394359"/>
          </a:xfrm>
          <a:custGeom>
            <a:avLst/>
            <a:gdLst/>
            <a:ahLst/>
            <a:cxnLst/>
            <a:rect r="r" b="b" t="t" l="l"/>
            <a:pathLst>
              <a:path h="10394359" w="9090340">
                <a:moveTo>
                  <a:pt x="0" y="0"/>
                </a:moveTo>
                <a:lnTo>
                  <a:pt x="9090340" y="0"/>
                </a:lnTo>
                <a:lnTo>
                  <a:pt x="9090340" y="10394360"/>
                </a:lnTo>
                <a:lnTo>
                  <a:pt x="0" y="103943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2307177">
            <a:off x="6845010" y="-659092"/>
            <a:ext cx="5372189" cy="10403888"/>
          </a:xfrm>
          <a:custGeom>
            <a:avLst/>
            <a:gdLst/>
            <a:ahLst/>
            <a:cxnLst/>
            <a:rect r="r" b="b" t="t" l="l"/>
            <a:pathLst>
              <a:path h="10403888" w="5372189">
                <a:moveTo>
                  <a:pt x="0" y="0"/>
                </a:moveTo>
                <a:lnTo>
                  <a:pt x="5372190" y="0"/>
                </a:lnTo>
                <a:lnTo>
                  <a:pt x="5372190" y="10403888"/>
                </a:lnTo>
                <a:lnTo>
                  <a:pt x="0" y="104038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571228">
            <a:off x="-7082719" y="-812767"/>
            <a:ext cx="11912535" cy="11912535"/>
          </a:xfrm>
          <a:custGeom>
            <a:avLst/>
            <a:gdLst/>
            <a:ahLst/>
            <a:cxnLst/>
            <a:rect r="r" b="b" t="t" l="l"/>
            <a:pathLst>
              <a:path h="11912535" w="11912535">
                <a:moveTo>
                  <a:pt x="0" y="0"/>
                </a:moveTo>
                <a:lnTo>
                  <a:pt x="11912535" y="0"/>
                </a:lnTo>
                <a:lnTo>
                  <a:pt x="11912535" y="11912534"/>
                </a:lnTo>
                <a:lnTo>
                  <a:pt x="0" y="119125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149154" y="2146251"/>
            <a:ext cx="11989693" cy="6474434"/>
          </a:xfrm>
          <a:custGeom>
            <a:avLst/>
            <a:gdLst/>
            <a:ahLst/>
            <a:cxnLst/>
            <a:rect r="r" b="b" t="t" l="l"/>
            <a:pathLst>
              <a:path h="6474434" w="11989693">
                <a:moveTo>
                  <a:pt x="0" y="0"/>
                </a:moveTo>
                <a:lnTo>
                  <a:pt x="11989692" y="0"/>
                </a:lnTo>
                <a:lnTo>
                  <a:pt x="11989692" y="6474434"/>
                </a:lnTo>
                <a:lnTo>
                  <a:pt x="0" y="64744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374242" y="2146251"/>
            <a:ext cx="6486227" cy="6474434"/>
          </a:xfrm>
          <a:custGeom>
            <a:avLst/>
            <a:gdLst/>
            <a:ahLst/>
            <a:cxnLst/>
            <a:rect r="r" b="b" t="t" l="l"/>
            <a:pathLst>
              <a:path h="6474434" w="6486227">
                <a:moveTo>
                  <a:pt x="0" y="0"/>
                </a:moveTo>
                <a:lnTo>
                  <a:pt x="6486227" y="0"/>
                </a:lnTo>
                <a:lnTo>
                  <a:pt x="6486227" y="6474434"/>
                </a:lnTo>
                <a:lnTo>
                  <a:pt x="0" y="647443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5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860469" y="2146251"/>
            <a:ext cx="5123740" cy="6474434"/>
          </a:xfrm>
          <a:custGeom>
            <a:avLst/>
            <a:gdLst/>
            <a:ahLst/>
            <a:cxnLst/>
            <a:rect r="r" b="b" t="t" l="l"/>
            <a:pathLst>
              <a:path h="6474434" w="5123740">
                <a:moveTo>
                  <a:pt x="0" y="0"/>
                </a:moveTo>
                <a:lnTo>
                  <a:pt x="5123740" y="0"/>
                </a:lnTo>
                <a:lnTo>
                  <a:pt x="5123740" y="6474434"/>
                </a:lnTo>
                <a:lnTo>
                  <a:pt x="0" y="647443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65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-26591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888980">
            <a:off x="14804454" y="6750762"/>
            <a:ext cx="6358523" cy="8939927"/>
          </a:xfrm>
          <a:custGeom>
            <a:avLst/>
            <a:gdLst/>
            <a:ahLst/>
            <a:cxnLst/>
            <a:rect r="r" b="b" t="t" l="l"/>
            <a:pathLst>
              <a:path h="8939927" w="6358523">
                <a:moveTo>
                  <a:pt x="0" y="0"/>
                </a:moveTo>
                <a:lnTo>
                  <a:pt x="6358524" y="0"/>
                </a:lnTo>
                <a:lnTo>
                  <a:pt x="6358524" y="8939927"/>
                </a:lnTo>
                <a:lnTo>
                  <a:pt x="0" y="893992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1768878">
            <a:off x="11223354" y="1075247"/>
            <a:ext cx="4459660" cy="2142008"/>
          </a:xfrm>
          <a:custGeom>
            <a:avLst/>
            <a:gdLst/>
            <a:ahLst/>
            <a:cxnLst/>
            <a:rect r="r" b="b" t="t" l="l"/>
            <a:pathLst>
              <a:path h="2142008" w="4459660">
                <a:moveTo>
                  <a:pt x="0" y="0"/>
                </a:moveTo>
                <a:lnTo>
                  <a:pt x="4459660" y="0"/>
                </a:lnTo>
                <a:lnTo>
                  <a:pt x="4459660" y="2142008"/>
                </a:lnTo>
                <a:lnTo>
                  <a:pt x="0" y="214200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2781384">
            <a:off x="16539836" y="-17308"/>
            <a:ext cx="4714385" cy="7197535"/>
          </a:xfrm>
          <a:custGeom>
            <a:avLst/>
            <a:gdLst/>
            <a:ahLst/>
            <a:cxnLst/>
            <a:rect r="r" b="b" t="t" l="l"/>
            <a:pathLst>
              <a:path h="7197535" w="4714385">
                <a:moveTo>
                  <a:pt x="0" y="0"/>
                </a:moveTo>
                <a:lnTo>
                  <a:pt x="4714385" y="0"/>
                </a:lnTo>
                <a:lnTo>
                  <a:pt x="4714385" y="7197534"/>
                </a:lnTo>
                <a:lnTo>
                  <a:pt x="0" y="719753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687436">
            <a:off x="-67102" y="7587884"/>
            <a:ext cx="4192630" cy="4038847"/>
          </a:xfrm>
          <a:custGeom>
            <a:avLst/>
            <a:gdLst/>
            <a:ahLst/>
            <a:cxnLst/>
            <a:rect r="r" b="b" t="t" l="l"/>
            <a:pathLst>
              <a:path h="4038847" w="4192630">
                <a:moveTo>
                  <a:pt x="0" y="0"/>
                </a:moveTo>
                <a:lnTo>
                  <a:pt x="4192630" y="0"/>
                </a:lnTo>
                <a:lnTo>
                  <a:pt x="4192630" y="4038846"/>
                </a:lnTo>
                <a:lnTo>
                  <a:pt x="0" y="403884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5370361" y="4066969"/>
            <a:ext cx="7051978" cy="46280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939"/>
              </a:lnSpc>
            </a:pPr>
            <a:r>
              <a:rPr lang="en-US" sz="22983">
                <a:solidFill>
                  <a:srgbClr val="E4D7B6"/>
                </a:solidFill>
                <a:latin typeface="Frunchy Sage"/>
              </a:rPr>
              <a:t> Classic</a:t>
            </a:r>
          </a:p>
          <a:p>
            <a:pPr algn="ctr" marL="0" indent="0" lvl="0">
              <a:lnSpc>
                <a:spcPts val="14939"/>
              </a:lnSpc>
            </a:pPr>
            <a:r>
              <a:rPr lang="en-US" sz="22983">
                <a:solidFill>
                  <a:srgbClr val="E4D7B6"/>
                </a:solidFill>
                <a:latin typeface="Frunchy Sage"/>
              </a:rPr>
              <a:t>Novels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-1805626">
            <a:off x="5533712" y="3484591"/>
            <a:ext cx="600342" cy="600342"/>
          </a:xfrm>
          <a:custGeom>
            <a:avLst/>
            <a:gdLst/>
            <a:ahLst/>
            <a:cxnLst/>
            <a:rect r="r" b="b" t="t" l="l"/>
            <a:pathLst>
              <a:path h="600342" w="600342">
                <a:moveTo>
                  <a:pt x="0" y="0"/>
                </a:moveTo>
                <a:lnTo>
                  <a:pt x="600343" y="0"/>
                </a:lnTo>
                <a:lnTo>
                  <a:pt x="600343" y="600342"/>
                </a:lnTo>
                <a:lnTo>
                  <a:pt x="0" y="60034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1806642">
            <a:off x="12153913" y="3484591"/>
            <a:ext cx="600342" cy="600342"/>
          </a:xfrm>
          <a:custGeom>
            <a:avLst/>
            <a:gdLst/>
            <a:ahLst/>
            <a:cxnLst/>
            <a:rect r="r" b="b" t="t" l="l"/>
            <a:pathLst>
              <a:path h="600342" w="600342">
                <a:moveTo>
                  <a:pt x="0" y="0"/>
                </a:moveTo>
                <a:lnTo>
                  <a:pt x="600342" y="0"/>
                </a:lnTo>
                <a:lnTo>
                  <a:pt x="600342" y="600342"/>
                </a:lnTo>
                <a:lnTo>
                  <a:pt x="0" y="60034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6194319" y="2795275"/>
            <a:ext cx="5899362" cy="10289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58"/>
              </a:lnSpc>
              <a:spcBef>
                <a:spcPct val="0"/>
              </a:spcBef>
            </a:pPr>
            <a:r>
              <a:rPr lang="en-US" sz="3198" spc="313">
                <a:solidFill>
                  <a:srgbClr val="543938"/>
                </a:solidFill>
                <a:latin typeface="Be Vietnam"/>
              </a:rPr>
              <a:t>LITERATURE LESSON PLAN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6C9B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363742" y="2147566"/>
            <a:ext cx="11560516" cy="7472154"/>
          </a:xfrm>
          <a:custGeom>
            <a:avLst/>
            <a:gdLst/>
            <a:ahLst/>
            <a:cxnLst/>
            <a:rect r="r" b="b" t="t" l="l"/>
            <a:pathLst>
              <a:path h="7472154" w="11560516">
                <a:moveTo>
                  <a:pt x="0" y="0"/>
                </a:moveTo>
                <a:lnTo>
                  <a:pt x="11560516" y="0"/>
                </a:lnTo>
                <a:lnTo>
                  <a:pt x="11560516" y="7472154"/>
                </a:lnTo>
                <a:lnTo>
                  <a:pt x="0" y="74721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aphicFrame>
        <p:nvGraphicFramePr>
          <p:cNvPr name="Table 3" id="3"/>
          <p:cNvGraphicFramePr>
            <a:graphicFrameLocks noGrp="true"/>
          </p:cNvGraphicFramePr>
          <p:nvPr/>
        </p:nvGraphicFramePr>
        <p:xfrm>
          <a:off x="4060964" y="3570918"/>
          <a:ext cx="10166073" cy="4625450"/>
        </p:xfrm>
        <a:graphic>
          <a:graphicData uri="http://schemas.openxmlformats.org/drawingml/2006/table">
            <a:tbl>
              <a:tblPr/>
              <a:tblGrid>
                <a:gridCol w="3214694"/>
                <a:gridCol w="6951378"/>
              </a:tblGrid>
              <a:tr h="925090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5879"/>
                        </a:lnSpc>
                        <a:defRPr/>
                      </a:pPr>
                      <a:r>
                        <a:rPr lang="en-US" sz="4199">
                          <a:solidFill>
                            <a:srgbClr val="543938"/>
                          </a:solidFill>
                          <a:latin typeface="Frunchy Sage Bold"/>
                        </a:rPr>
                        <a:t>Book Title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DFD1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220"/>
                        </a:lnSpc>
                        <a:defRPr/>
                      </a:pPr>
                      <a:r>
                        <a:rPr lang="en-US" sz="2300">
                          <a:solidFill>
                            <a:srgbClr val="543938"/>
                          </a:solidFill>
                          <a:latin typeface="Be Vietnam"/>
                        </a:rPr>
                        <a:t>Elaborate on what you want to discuss.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0">
                      <a:solidFill>
                        <a:srgbClr val="DFD1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25090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5879"/>
                        </a:lnSpc>
                        <a:defRPr/>
                      </a:pPr>
                      <a:r>
                        <a:rPr lang="en-US" sz="4199">
                          <a:solidFill>
                            <a:srgbClr val="543938"/>
                          </a:solidFill>
                          <a:latin typeface="Frunchy Sage Bold"/>
                        </a:rPr>
                        <a:t>Author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DFD1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220"/>
                        </a:lnSpc>
                        <a:defRPr/>
                      </a:pPr>
                      <a:r>
                        <a:rPr lang="en-US" sz="2300">
                          <a:solidFill>
                            <a:srgbClr val="543938"/>
                          </a:solidFill>
                          <a:latin typeface="Be Vietnam"/>
                        </a:rPr>
                        <a:t>Elaborate on what you want to discuss.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0">
                      <a:solidFill>
                        <a:srgbClr val="DFD1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25090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5879"/>
                        </a:lnSpc>
                        <a:defRPr/>
                      </a:pPr>
                      <a:r>
                        <a:rPr lang="en-US" sz="4199">
                          <a:solidFill>
                            <a:srgbClr val="543938"/>
                          </a:solidFill>
                          <a:latin typeface="Frunchy Sage Bold"/>
                        </a:rPr>
                        <a:t>Main Characters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DFD1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220"/>
                        </a:lnSpc>
                        <a:defRPr/>
                      </a:pPr>
                      <a:r>
                        <a:rPr lang="en-US" sz="2300">
                          <a:solidFill>
                            <a:srgbClr val="543938"/>
                          </a:solidFill>
                          <a:latin typeface="Be Vietnam"/>
                        </a:rPr>
                        <a:t>Elaborate on what you want to discuss.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0">
                      <a:solidFill>
                        <a:srgbClr val="DFD1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25090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5879"/>
                        </a:lnSpc>
                        <a:defRPr/>
                      </a:pPr>
                      <a:r>
                        <a:rPr lang="en-US" sz="4199">
                          <a:solidFill>
                            <a:srgbClr val="543938"/>
                          </a:solidFill>
                          <a:latin typeface="Frunchy Sage Bold"/>
                        </a:rPr>
                        <a:t>Story Setting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DFD1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220"/>
                        </a:lnSpc>
                        <a:defRPr/>
                      </a:pPr>
                      <a:r>
                        <a:rPr lang="en-US" sz="2300">
                          <a:solidFill>
                            <a:srgbClr val="543938"/>
                          </a:solidFill>
                          <a:latin typeface="Be Vietnam"/>
                        </a:rPr>
                        <a:t>Elaborate on what you want to discuss.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0">
                      <a:solidFill>
                        <a:srgbClr val="DFD1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25090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5879"/>
                        </a:lnSpc>
                        <a:defRPr/>
                      </a:pPr>
                      <a:r>
                        <a:rPr lang="en-US" sz="4199">
                          <a:solidFill>
                            <a:srgbClr val="543938"/>
                          </a:solidFill>
                          <a:latin typeface="Frunchy Sage Bold"/>
                        </a:rPr>
                        <a:t>Story Summary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DFD1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220"/>
                        </a:lnSpc>
                        <a:defRPr/>
                      </a:pPr>
                      <a:r>
                        <a:rPr lang="en-US" sz="2300">
                          <a:solidFill>
                            <a:srgbClr val="543938"/>
                          </a:solidFill>
                          <a:latin typeface="Be Vietnam"/>
                        </a:rPr>
                        <a:t>Elaborate on what you want to discuss.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0">
                      <a:solidFill>
                        <a:srgbClr val="DFD1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Freeform 4" id="4"/>
          <p:cNvSpPr/>
          <p:nvPr/>
        </p:nvSpPr>
        <p:spPr>
          <a:xfrm flipH="false" flipV="false" rot="0">
            <a:off x="16028052" y="-241606"/>
            <a:ext cx="10879832" cy="10879832"/>
          </a:xfrm>
          <a:custGeom>
            <a:avLst/>
            <a:gdLst/>
            <a:ahLst/>
            <a:cxnLst/>
            <a:rect r="r" b="b" t="t" l="l"/>
            <a:pathLst>
              <a:path h="10879832" w="10879832">
                <a:moveTo>
                  <a:pt x="0" y="0"/>
                </a:moveTo>
                <a:lnTo>
                  <a:pt x="10879832" y="0"/>
                </a:lnTo>
                <a:lnTo>
                  <a:pt x="10879832" y="10879832"/>
                </a:lnTo>
                <a:lnTo>
                  <a:pt x="0" y="108798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8619884" y="-241606"/>
            <a:ext cx="10879832" cy="10879832"/>
          </a:xfrm>
          <a:custGeom>
            <a:avLst/>
            <a:gdLst/>
            <a:ahLst/>
            <a:cxnLst/>
            <a:rect r="r" b="b" t="t" l="l"/>
            <a:pathLst>
              <a:path h="10879832" w="10879832">
                <a:moveTo>
                  <a:pt x="0" y="0"/>
                </a:moveTo>
                <a:lnTo>
                  <a:pt x="10879832" y="0"/>
                </a:lnTo>
                <a:lnTo>
                  <a:pt x="10879832" y="10879832"/>
                </a:lnTo>
                <a:lnTo>
                  <a:pt x="0" y="108798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385237">
            <a:off x="11272984" y="8122396"/>
            <a:ext cx="4743873" cy="7305759"/>
          </a:xfrm>
          <a:custGeom>
            <a:avLst/>
            <a:gdLst/>
            <a:ahLst/>
            <a:cxnLst/>
            <a:rect r="r" b="b" t="t" l="l"/>
            <a:pathLst>
              <a:path h="7305759" w="4743873">
                <a:moveTo>
                  <a:pt x="0" y="0"/>
                </a:moveTo>
                <a:lnTo>
                  <a:pt x="4743873" y="0"/>
                </a:lnTo>
                <a:lnTo>
                  <a:pt x="4743873" y="7305759"/>
                </a:lnTo>
                <a:lnTo>
                  <a:pt x="0" y="73057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2700000">
            <a:off x="-87970" y="-931237"/>
            <a:ext cx="4065889" cy="5932718"/>
          </a:xfrm>
          <a:custGeom>
            <a:avLst/>
            <a:gdLst/>
            <a:ahLst/>
            <a:cxnLst/>
            <a:rect r="r" b="b" t="t" l="l"/>
            <a:pathLst>
              <a:path h="5932718" w="4065889">
                <a:moveTo>
                  <a:pt x="0" y="0"/>
                </a:moveTo>
                <a:lnTo>
                  <a:pt x="4065890" y="0"/>
                </a:lnTo>
                <a:lnTo>
                  <a:pt x="4065890" y="5932718"/>
                </a:lnTo>
                <a:lnTo>
                  <a:pt x="0" y="59327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1890922">
            <a:off x="-2178827" y="5845851"/>
            <a:ext cx="5113858" cy="7856486"/>
          </a:xfrm>
          <a:custGeom>
            <a:avLst/>
            <a:gdLst/>
            <a:ahLst/>
            <a:cxnLst/>
            <a:rect r="r" b="b" t="t" l="l"/>
            <a:pathLst>
              <a:path h="7856486" w="5113858">
                <a:moveTo>
                  <a:pt x="0" y="0"/>
                </a:moveTo>
                <a:lnTo>
                  <a:pt x="5113858" y="0"/>
                </a:lnTo>
                <a:lnTo>
                  <a:pt x="5113858" y="7856485"/>
                </a:lnTo>
                <a:lnTo>
                  <a:pt x="0" y="78564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807382">
            <a:off x="14597792" y="345364"/>
            <a:ext cx="3466523" cy="4223580"/>
          </a:xfrm>
          <a:custGeom>
            <a:avLst/>
            <a:gdLst/>
            <a:ahLst/>
            <a:cxnLst/>
            <a:rect r="r" b="b" t="t" l="l"/>
            <a:pathLst>
              <a:path h="4223580" w="3466523">
                <a:moveTo>
                  <a:pt x="0" y="0"/>
                </a:moveTo>
                <a:lnTo>
                  <a:pt x="3466523" y="0"/>
                </a:lnTo>
                <a:lnTo>
                  <a:pt x="3466523" y="4223580"/>
                </a:lnTo>
                <a:lnTo>
                  <a:pt x="0" y="422358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4479612" y="803858"/>
            <a:ext cx="9328777" cy="11360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629"/>
              </a:lnSpc>
              <a:spcBef>
                <a:spcPct val="0"/>
              </a:spcBef>
            </a:pPr>
            <a:r>
              <a:rPr lang="en-US" sz="6999" u="none">
                <a:solidFill>
                  <a:srgbClr val="543938"/>
                </a:solidFill>
                <a:latin typeface="Frunchy Sage Bold"/>
              </a:rPr>
              <a:t>Write Your Topic or Idea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6C9B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2354185">
            <a:off x="15042429" y="333383"/>
            <a:ext cx="6028705" cy="3376838"/>
          </a:xfrm>
          <a:custGeom>
            <a:avLst/>
            <a:gdLst/>
            <a:ahLst/>
            <a:cxnLst/>
            <a:rect r="r" b="b" t="t" l="l"/>
            <a:pathLst>
              <a:path h="3376838" w="6028705">
                <a:moveTo>
                  <a:pt x="0" y="0"/>
                </a:moveTo>
                <a:lnTo>
                  <a:pt x="6028705" y="0"/>
                </a:lnTo>
                <a:lnTo>
                  <a:pt x="6028705" y="3376838"/>
                </a:lnTo>
                <a:lnTo>
                  <a:pt x="0" y="33768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095010" y="4528138"/>
            <a:ext cx="2416682" cy="6944487"/>
          </a:xfrm>
          <a:custGeom>
            <a:avLst/>
            <a:gdLst/>
            <a:ahLst/>
            <a:cxnLst/>
            <a:rect r="r" b="b" t="t" l="l"/>
            <a:pathLst>
              <a:path h="6944487" w="2416682">
                <a:moveTo>
                  <a:pt x="0" y="0"/>
                </a:moveTo>
                <a:lnTo>
                  <a:pt x="2416681" y="0"/>
                </a:lnTo>
                <a:lnTo>
                  <a:pt x="2416681" y="6944487"/>
                </a:lnTo>
                <a:lnTo>
                  <a:pt x="0" y="69444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857032">
            <a:off x="-2579740" y="1781675"/>
            <a:ext cx="7315200" cy="1083283"/>
          </a:xfrm>
          <a:custGeom>
            <a:avLst/>
            <a:gdLst/>
            <a:ahLst/>
            <a:cxnLst/>
            <a:rect r="r" b="b" t="t" l="l"/>
            <a:pathLst>
              <a:path h="1083283" w="7315200">
                <a:moveTo>
                  <a:pt x="0" y="0"/>
                </a:moveTo>
                <a:lnTo>
                  <a:pt x="7315200" y="0"/>
                </a:lnTo>
                <a:lnTo>
                  <a:pt x="7315200" y="1083282"/>
                </a:lnTo>
                <a:lnTo>
                  <a:pt x="0" y="10832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884831" y="6757703"/>
            <a:ext cx="3426621" cy="9764982"/>
          </a:xfrm>
          <a:custGeom>
            <a:avLst/>
            <a:gdLst/>
            <a:ahLst/>
            <a:cxnLst/>
            <a:rect r="r" b="b" t="t" l="l"/>
            <a:pathLst>
              <a:path h="9764982" w="3426621">
                <a:moveTo>
                  <a:pt x="0" y="0"/>
                </a:moveTo>
                <a:lnTo>
                  <a:pt x="3426621" y="0"/>
                </a:lnTo>
                <a:lnTo>
                  <a:pt x="3426621" y="9764981"/>
                </a:lnTo>
                <a:lnTo>
                  <a:pt x="0" y="97649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541790" y="4379011"/>
            <a:ext cx="3188395" cy="2848648"/>
          </a:xfrm>
          <a:custGeom>
            <a:avLst/>
            <a:gdLst/>
            <a:ahLst/>
            <a:cxnLst/>
            <a:rect r="r" b="b" t="t" l="l"/>
            <a:pathLst>
              <a:path h="2848648" w="3188395">
                <a:moveTo>
                  <a:pt x="0" y="0"/>
                </a:moveTo>
                <a:lnTo>
                  <a:pt x="3188394" y="0"/>
                </a:lnTo>
                <a:lnTo>
                  <a:pt x="3188394" y="2848648"/>
                </a:lnTo>
                <a:lnTo>
                  <a:pt x="0" y="28486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34009" t="-29558" r="-10138" b="-31781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549803" y="4379011"/>
            <a:ext cx="3188395" cy="2848648"/>
          </a:xfrm>
          <a:custGeom>
            <a:avLst/>
            <a:gdLst/>
            <a:ahLst/>
            <a:cxnLst/>
            <a:rect r="r" b="b" t="t" l="l"/>
            <a:pathLst>
              <a:path h="2848648" w="3188395">
                <a:moveTo>
                  <a:pt x="0" y="0"/>
                </a:moveTo>
                <a:lnTo>
                  <a:pt x="3188394" y="0"/>
                </a:lnTo>
                <a:lnTo>
                  <a:pt x="3188394" y="2848648"/>
                </a:lnTo>
                <a:lnTo>
                  <a:pt x="0" y="28486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34009" t="-29558" r="-10138" b="-31781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2451882" y="4379011"/>
            <a:ext cx="3188395" cy="2848648"/>
          </a:xfrm>
          <a:custGeom>
            <a:avLst/>
            <a:gdLst/>
            <a:ahLst/>
            <a:cxnLst/>
            <a:rect r="r" b="b" t="t" l="l"/>
            <a:pathLst>
              <a:path h="2848648" w="3188395">
                <a:moveTo>
                  <a:pt x="0" y="0"/>
                </a:moveTo>
                <a:lnTo>
                  <a:pt x="3188395" y="0"/>
                </a:lnTo>
                <a:lnTo>
                  <a:pt x="3188395" y="2848648"/>
                </a:lnTo>
                <a:lnTo>
                  <a:pt x="0" y="28486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34009" t="-29558" r="-10138" b="-31781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1269980">
            <a:off x="15407140" y="2397827"/>
            <a:ext cx="2414504" cy="1753551"/>
          </a:xfrm>
          <a:custGeom>
            <a:avLst/>
            <a:gdLst/>
            <a:ahLst/>
            <a:cxnLst/>
            <a:rect r="r" b="b" t="t" l="l"/>
            <a:pathLst>
              <a:path h="1753551" w="2414504">
                <a:moveTo>
                  <a:pt x="0" y="0"/>
                </a:moveTo>
                <a:lnTo>
                  <a:pt x="2414504" y="0"/>
                </a:lnTo>
                <a:lnTo>
                  <a:pt x="2414504" y="1753551"/>
                </a:lnTo>
                <a:lnTo>
                  <a:pt x="0" y="17535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594765" y="5236198"/>
            <a:ext cx="1082444" cy="1078507"/>
          </a:xfrm>
          <a:custGeom>
            <a:avLst/>
            <a:gdLst/>
            <a:ahLst/>
            <a:cxnLst/>
            <a:rect r="r" b="b" t="t" l="l"/>
            <a:pathLst>
              <a:path h="1078507" w="1082444">
                <a:moveTo>
                  <a:pt x="0" y="0"/>
                </a:moveTo>
                <a:lnTo>
                  <a:pt x="1082444" y="0"/>
                </a:lnTo>
                <a:lnTo>
                  <a:pt x="1082444" y="1078507"/>
                </a:lnTo>
                <a:lnTo>
                  <a:pt x="0" y="10785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8527390" y="5236198"/>
            <a:ext cx="1233221" cy="1078507"/>
          </a:xfrm>
          <a:custGeom>
            <a:avLst/>
            <a:gdLst/>
            <a:ahLst/>
            <a:cxnLst/>
            <a:rect r="r" b="b" t="t" l="l"/>
            <a:pathLst>
              <a:path h="1078507" w="1233221">
                <a:moveTo>
                  <a:pt x="0" y="0"/>
                </a:moveTo>
                <a:lnTo>
                  <a:pt x="1233220" y="0"/>
                </a:lnTo>
                <a:lnTo>
                  <a:pt x="1233220" y="1078507"/>
                </a:lnTo>
                <a:lnTo>
                  <a:pt x="0" y="107850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3520520" y="5236198"/>
            <a:ext cx="1051119" cy="1051119"/>
          </a:xfrm>
          <a:custGeom>
            <a:avLst/>
            <a:gdLst/>
            <a:ahLst/>
            <a:cxnLst/>
            <a:rect r="r" b="b" t="t" l="l"/>
            <a:pathLst>
              <a:path h="1051119" w="1051119">
                <a:moveTo>
                  <a:pt x="0" y="0"/>
                </a:moveTo>
                <a:lnTo>
                  <a:pt x="1051119" y="0"/>
                </a:lnTo>
                <a:lnTo>
                  <a:pt x="1051119" y="1051119"/>
                </a:lnTo>
                <a:lnTo>
                  <a:pt x="0" y="105111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2237210" y="7387952"/>
            <a:ext cx="3797553" cy="7327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2990"/>
              </a:lnSpc>
              <a:spcBef>
                <a:spcPct val="0"/>
              </a:spcBef>
            </a:pPr>
            <a:r>
              <a:rPr lang="en-US" sz="2300" u="none">
                <a:solidFill>
                  <a:srgbClr val="543938"/>
                </a:solidFill>
                <a:latin typeface="Be Vietnam"/>
              </a:rPr>
              <a:t>Elaborate on what</a:t>
            </a:r>
          </a:p>
          <a:p>
            <a:pPr algn="ctr" marL="0" indent="0" lvl="1">
              <a:lnSpc>
                <a:spcPts val="2990"/>
              </a:lnSpc>
              <a:spcBef>
                <a:spcPct val="0"/>
              </a:spcBef>
            </a:pPr>
            <a:r>
              <a:rPr lang="en-US" sz="2300" u="none">
                <a:solidFill>
                  <a:srgbClr val="543938"/>
                </a:solidFill>
                <a:latin typeface="Be Vietnam"/>
              </a:rPr>
              <a:t>you want to discuss.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2163528" y="7397477"/>
            <a:ext cx="3797553" cy="7327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2990"/>
              </a:lnSpc>
              <a:spcBef>
                <a:spcPct val="0"/>
              </a:spcBef>
            </a:pPr>
            <a:r>
              <a:rPr lang="en-US" sz="2300" u="none">
                <a:solidFill>
                  <a:srgbClr val="543938"/>
                </a:solidFill>
                <a:latin typeface="Be Vietnam"/>
              </a:rPr>
              <a:t>Elaborate on what</a:t>
            </a:r>
          </a:p>
          <a:p>
            <a:pPr algn="ctr" marL="0" indent="0" lvl="1">
              <a:lnSpc>
                <a:spcPts val="2990"/>
              </a:lnSpc>
              <a:spcBef>
                <a:spcPct val="0"/>
              </a:spcBef>
            </a:pPr>
            <a:r>
              <a:rPr lang="en-US" sz="2300" u="none">
                <a:solidFill>
                  <a:srgbClr val="543938"/>
                </a:solidFill>
                <a:latin typeface="Be Vietnam"/>
              </a:rPr>
              <a:t>you want to discuss.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5114046" y="1108563"/>
            <a:ext cx="8059909" cy="17312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1709"/>
              </a:lnSpc>
              <a:spcBef>
                <a:spcPct val="0"/>
              </a:spcBef>
            </a:pPr>
            <a:r>
              <a:rPr lang="en-US" sz="10742" u="none">
                <a:solidFill>
                  <a:srgbClr val="543938"/>
                </a:solidFill>
                <a:latin typeface="Frunchy Sage Bold"/>
              </a:rPr>
              <a:t>About the story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7376455" y="7397477"/>
            <a:ext cx="3797553" cy="7327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2990"/>
              </a:lnSpc>
              <a:spcBef>
                <a:spcPct val="0"/>
              </a:spcBef>
            </a:pPr>
            <a:r>
              <a:rPr lang="en-US" sz="2300" u="none">
                <a:solidFill>
                  <a:srgbClr val="543938"/>
                </a:solidFill>
                <a:latin typeface="Be Vietnam"/>
              </a:rPr>
              <a:t>Elaborate on what</a:t>
            </a:r>
          </a:p>
          <a:p>
            <a:pPr algn="ctr" marL="0" indent="0" lvl="1">
              <a:lnSpc>
                <a:spcPts val="2990"/>
              </a:lnSpc>
              <a:spcBef>
                <a:spcPct val="0"/>
              </a:spcBef>
            </a:pPr>
            <a:r>
              <a:rPr lang="en-US" sz="2300" u="none">
                <a:solidFill>
                  <a:srgbClr val="543938"/>
                </a:solidFill>
                <a:latin typeface="Be Vietnam"/>
              </a:rPr>
              <a:t>you want to discuss.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2690213" y="3454030"/>
            <a:ext cx="2711734" cy="7923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340"/>
              </a:lnSpc>
              <a:spcBef>
                <a:spcPct val="0"/>
              </a:spcBef>
            </a:pPr>
            <a:r>
              <a:rPr lang="en-US" sz="4899" u="none">
                <a:solidFill>
                  <a:srgbClr val="543938"/>
                </a:solidFill>
                <a:latin typeface="Frunchy Sage Bold"/>
              </a:rPr>
              <a:t>End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7049809" y="3454030"/>
            <a:ext cx="4418394" cy="7923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340"/>
              </a:lnSpc>
              <a:spcBef>
                <a:spcPct val="0"/>
              </a:spcBef>
            </a:pPr>
            <a:r>
              <a:rPr lang="en-US" sz="4899" u="none">
                <a:solidFill>
                  <a:srgbClr val="543938"/>
                </a:solidFill>
                <a:latin typeface="Frunchy Sage Bold"/>
              </a:rPr>
              <a:t>Middle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936091" y="3454030"/>
            <a:ext cx="4418394" cy="7923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340"/>
              </a:lnSpc>
              <a:spcBef>
                <a:spcPct val="0"/>
              </a:spcBef>
            </a:pPr>
            <a:r>
              <a:rPr lang="en-US" sz="4899" u="none">
                <a:solidFill>
                  <a:srgbClr val="543938"/>
                </a:solidFill>
                <a:latin typeface="Frunchy Sage Bold"/>
              </a:rPr>
              <a:t>Beginning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6C9B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114642" y="6677638"/>
            <a:ext cx="10175703" cy="8229600"/>
          </a:xfrm>
          <a:custGeom>
            <a:avLst/>
            <a:gdLst/>
            <a:ahLst/>
            <a:cxnLst/>
            <a:rect r="r" b="b" t="t" l="l"/>
            <a:pathLst>
              <a:path h="8229600" w="10175703">
                <a:moveTo>
                  <a:pt x="0" y="0"/>
                </a:moveTo>
                <a:lnTo>
                  <a:pt x="10175704" y="0"/>
                </a:lnTo>
                <a:lnTo>
                  <a:pt x="1017570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2062163"/>
            <a:ext cx="16230600" cy="4816326"/>
            <a:chOff x="0" y="0"/>
            <a:chExt cx="21640800" cy="6421768"/>
          </a:xfrm>
        </p:grpSpPr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0" t="35758" r="0" b="41985"/>
            <a:stretch>
              <a:fillRect/>
            </a:stretch>
          </p:blipFill>
          <p:spPr>
            <a:xfrm flipH="false" flipV="false">
              <a:off x="0" y="0"/>
              <a:ext cx="21640800" cy="6421768"/>
            </a:xfrm>
            <a:prstGeom prst="rect">
              <a:avLst/>
            </a:prstGeom>
          </p:spPr>
        </p:pic>
      </p:grpSp>
      <p:sp>
        <p:nvSpPr>
          <p:cNvPr name="TextBox 5" id="5"/>
          <p:cNvSpPr txBox="true"/>
          <p:nvPr/>
        </p:nvSpPr>
        <p:spPr>
          <a:xfrm rot="0">
            <a:off x="5523470" y="468749"/>
            <a:ext cx="7241060" cy="14484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594"/>
              </a:lnSpc>
            </a:pPr>
            <a:r>
              <a:rPr lang="en-US" sz="9499" u="none">
                <a:solidFill>
                  <a:srgbClr val="543938"/>
                </a:solidFill>
                <a:latin typeface="Frunchy Sage Bold"/>
              </a:rPr>
              <a:t>Narrative Points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5899036" y="7390740"/>
            <a:ext cx="6489928" cy="16920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32"/>
              </a:lnSpc>
            </a:pPr>
            <a:r>
              <a:rPr lang="en-US" sz="2400" u="none">
                <a:solidFill>
                  <a:srgbClr val="543938"/>
                </a:solidFill>
                <a:latin typeface="Be Vietnam"/>
              </a:rPr>
              <a:t>Elaborate on what you want to discuss.</a:t>
            </a:r>
          </a:p>
          <a:p>
            <a:pPr algn="ctr">
              <a:lnSpc>
                <a:spcPts val="4632"/>
              </a:lnSpc>
            </a:pPr>
            <a:r>
              <a:rPr lang="en-US" sz="2400" u="none">
                <a:solidFill>
                  <a:srgbClr val="543938"/>
                </a:solidFill>
                <a:latin typeface="Be Vietnam"/>
              </a:rPr>
              <a:t>Elaborate on what you want to discuss.</a:t>
            </a:r>
          </a:p>
          <a:p>
            <a:pPr algn="ctr">
              <a:lnSpc>
                <a:spcPts val="4632"/>
              </a:lnSpc>
            </a:pPr>
            <a:r>
              <a:rPr lang="en-US" sz="2400" u="none">
                <a:solidFill>
                  <a:srgbClr val="543938"/>
                </a:solidFill>
                <a:latin typeface="Be Vietnam"/>
              </a:rPr>
              <a:t>Elaborate on what you want to discuss.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5134926" y="4969319"/>
            <a:ext cx="3058829" cy="2506540"/>
          </a:xfrm>
          <a:custGeom>
            <a:avLst/>
            <a:gdLst/>
            <a:ahLst/>
            <a:cxnLst/>
            <a:rect r="r" b="b" t="t" l="l"/>
            <a:pathLst>
              <a:path h="2506540" w="3058829">
                <a:moveTo>
                  <a:pt x="0" y="0"/>
                </a:moveTo>
                <a:lnTo>
                  <a:pt x="3058829" y="0"/>
                </a:lnTo>
                <a:lnTo>
                  <a:pt x="3058829" y="2506540"/>
                </a:lnTo>
                <a:lnTo>
                  <a:pt x="0" y="25065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1868990">
            <a:off x="-1542997" y="-272609"/>
            <a:ext cx="4183009" cy="7784756"/>
          </a:xfrm>
          <a:custGeom>
            <a:avLst/>
            <a:gdLst/>
            <a:ahLst/>
            <a:cxnLst/>
            <a:rect r="r" b="b" t="t" l="l"/>
            <a:pathLst>
              <a:path h="7784756" w="4183009">
                <a:moveTo>
                  <a:pt x="0" y="0"/>
                </a:moveTo>
                <a:lnTo>
                  <a:pt x="4183009" y="0"/>
                </a:lnTo>
                <a:lnTo>
                  <a:pt x="4183009" y="7784756"/>
                </a:lnTo>
                <a:lnTo>
                  <a:pt x="0" y="77847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881379">
            <a:off x="14325339" y="7981119"/>
            <a:ext cx="5219606" cy="3750328"/>
          </a:xfrm>
          <a:custGeom>
            <a:avLst/>
            <a:gdLst/>
            <a:ahLst/>
            <a:cxnLst/>
            <a:rect r="r" b="b" t="t" l="l"/>
            <a:pathLst>
              <a:path h="3750328" w="5219606">
                <a:moveTo>
                  <a:pt x="0" y="0"/>
                </a:moveTo>
                <a:lnTo>
                  <a:pt x="5219606" y="0"/>
                </a:lnTo>
                <a:lnTo>
                  <a:pt x="5219606" y="3750327"/>
                </a:lnTo>
                <a:lnTo>
                  <a:pt x="0" y="37503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1632910" y="7764850"/>
            <a:ext cx="4259007" cy="7913695"/>
          </a:xfrm>
          <a:custGeom>
            <a:avLst/>
            <a:gdLst/>
            <a:ahLst/>
            <a:cxnLst/>
            <a:rect r="r" b="b" t="t" l="l"/>
            <a:pathLst>
              <a:path h="7913695" w="4259007">
                <a:moveTo>
                  <a:pt x="0" y="0"/>
                </a:moveTo>
                <a:lnTo>
                  <a:pt x="4259007" y="0"/>
                </a:lnTo>
                <a:lnTo>
                  <a:pt x="4259007" y="7913695"/>
                </a:lnTo>
                <a:lnTo>
                  <a:pt x="0" y="79136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2292380">
            <a:off x="15224580" y="1204243"/>
            <a:ext cx="3290399" cy="1833037"/>
          </a:xfrm>
          <a:custGeom>
            <a:avLst/>
            <a:gdLst/>
            <a:ahLst/>
            <a:cxnLst/>
            <a:rect r="r" b="b" t="t" l="l"/>
            <a:pathLst>
              <a:path h="1833037" w="3290399">
                <a:moveTo>
                  <a:pt x="0" y="0"/>
                </a:moveTo>
                <a:lnTo>
                  <a:pt x="3290400" y="0"/>
                </a:lnTo>
                <a:lnTo>
                  <a:pt x="3290400" y="1833038"/>
                </a:lnTo>
                <a:lnTo>
                  <a:pt x="0" y="183303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6C9B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3388083" y="5088858"/>
            <a:ext cx="2897048" cy="1807070"/>
            <a:chOff x="0" y="0"/>
            <a:chExt cx="3862731" cy="2409426"/>
          </a:xfrm>
        </p:grpSpPr>
        <p:grpSp>
          <p:nvGrpSpPr>
            <p:cNvPr name="Group 3" id="3"/>
            <p:cNvGrpSpPr>
              <a:grpSpLocks noChangeAspect="true"/>
            </p:cNvGrpSpPr>
            <p:nvPr/>
          </p:nvGrpSpPr>
          <p:grpSpPr>
            <a:xfrm rot="0">
              <a:off x="0" y="0"/>
              <a:ext cx="3862731" cy="2409426"/>
              <a:chOff x="0" y="0"/>
              <a:chExt cx="6413500" cy="4000500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4699000" cy="1778000"/>
              </a:xfrm>
              <a:custGeom>
                <a:avLst/>
                <a:gdLst/>
                <a:ahLst/>
                <a:cxnLst/>
                <a:rect r="r" b="b" t="t" l="l"/>
                <a:pathLst>
                  <a:path h="1778000" w="4699000">
                    <a:moveTo>
                      <a:pt x="317500" y="0"/>
                    </a:moveTo>
                    <a:lnTo>
                      <a:pt x="571500" y="0"/>
                    </a:lnTo>
                    <a:lnTo>
                      <a:pt x="571500" y="393700"/>
                    </a:lnTo>
                    <a:lnTo>
                      <a:pt x="495300" y="342900"/>
                    </a:lnTo>
                    <a:cubicBezTo>
                      <a:pt x="469900" y="317500"/>
                      <a:pt x="419100" y="317500"/>
                      <a:pt x="393700" y="342900"/>
                    </a:cubicBezTo>
                    <a:lnTo>
                      <a:pt x="317500" y="393700"/>
                    </a:lnTo>
                    <a:lnTo>
                      <a:pt x="317500" y="0"/>
                    </a:lnTo>
                    <a:moveTo>
                      <a:pt x="635000" y="444500"/>
                    </a:moveTo>
                    <a:lnTo>
                      <a:pt x="635000" y="0"/>
                    </a:lnTo>
                    <a:lnTo>
                      <a:pt x="1143000" y="0"/>
                    </a:lnTo>
                    <a:cubicBezTo>
                      <a:pt x="1219200" y="0"/>
                      <a:pt x="1270000" y="50800"/>
                      <a:pt x="1270000" y="127000"/>
                    </a:cubicBezTo>
                    <a:lnTo>
                      <a:pt x="1270000" y="1295400"/>
                    </a:lnTo>
                    <a:cubicBezTo>
                      <a:pt x="1270000" y="1308100"/>
                      <a:pt x="1270000" y="1320800"/>
                      <a:pt x="1257300" y="1333500"/>
                    </a:cubicBezTo>
                    <a:cubicBezTo>
                      <a:pt x="1219200" y="1384300"/>
                      <a:pt x="1206500" y="1460500"/>
                      <a:pt x="1206500" y="1524000"/>
                    </a:cubicBezTo>
                    <a:cubicBezTo>
                      <a:pt x="1206500" y="1600200"/>
                      <a:pt x="1231900" y="1663700"/>
                      <a:pt x="1270000" y="1727200"/>
                    </a:cubicBezTo>
                    <a:cubicBezTo>
                      <a:pt x="1270000" y="1739900"/>
                      <a:pt x="1270000" y="1752600"/>
                      <a:pt x="1270000" y="1765300"/>
                    </a:cubicBezTo>
                    <a:cubicBezTo>
                      <a:pt x="1257300" y="1765300"/>
                      <a:pt x="1244600" y="1778000"/>
                      <a:pt x="1231900" y="1778000"/>
                    </a:cubicBezTo>
                    <a:lnTo>
                      <a:pt x="254000" y="1778000"/>
                    </a:lnTo>
                    <a:cubicBezTo>
                      <a:pt x="114300" y="1778000"/>
                      <a:pt x="0" y="1663700"/>
                      <a:pt x="0" y="1524000"/>
                    </a:cubicBezTo>
                    <a:lnTo>
                      <a:pt x="0" y="254000"/>
                    </a:lnTo>
                    <a:cubicBezTo>
                      <a:pt x="0" y="114300"/>
                      <a:pt x="114300" y="0"/>
                      <a:pt x="254000" y="0"/>
                    </a:cubicBezTo>
                    <a:lnTo>
                      <a:pt x="254000" y="444500"/>
                    </a:lnTo>
                    <a:cubicBezTo>
                      <a:pt x="254000" y="457200"/>
                      <a:pt x="266700" y="469900"/>
                      <a:pt x="266700" y="482600"/>
                    </a:cubicBezTo>
                    <a:cubicBezTo>
                      <a:pt x="279400" y="482600"/>
                      <a:pt x="292100" y="482600"/>
                      <a:pt x="304800" y="469900"/>
                    </a:cubicBezTo>
                    <a:lnTo>
                      <a:pt x="431800" y="393700"/>
                    </a:lnTo>
                    <a:cubicBezTo>
                      <a:pt x="431800" y="381000"/>
                      <a:pt x="457200" y="381000"/>
                      <a:pt x="457200" y="393700"/>
                    </a:cubicBezTo>
                    <a:lnTo>
                      <a:pt x="584200" y="469900"/>
                    </a:lnTo>
                    <a:cubicBezTo>
                      <a:pt x="596900" y="482600"/>
                      <a:pt x="609600" y="482600"/>
                      <a:pt x="622300" y="482600"/>
                    </a:cubicBezTo>
                    <a:cubicBezTo>
                      <a:pt x="622300" y="469900"/>
                      <a:pt x="635000" y="457200"/>
                      <a:pt x="635000" y="444500"/>
                    </a:cubicBezTo>
                    <a:moveTo>
                      <a:pt x="1092200" y="1397000"/>
                    </a:moveTo>
                    <a:lnTo>
                      <a:pt x="228600" y="1397000"/>
                    </a:lnTo>
                    <a:cubicBezTo>
                      <a:pt x="152400" y="1397000"/>
                      <a:pt x="101600" y="1447800"/>
                      <a:pt x="101600" y="1524000"/>
                    </a:cubicBezTo>
                    <a:cubicBezTo>
                      <a:pt x="88900" y="1600200"/>
                      <a:pt x="152400" y="1651000"/>
                      <a:pt x="215900" y="1651000"/>
                    </a:cubicBezTo>
                    <a:lnTo>
                      <a:pt x="1092200" y="1651000"/>
                    </a:lnTo>
                    <a:cubicBezTo>
                      <a:pt x="1104900" y="1651000"/>
                      <a:pt x="1117600" y="1638300"/>
                      <a:pt x="1117600" y="1612900"/>
                    </a:cubicBezTo>
                    <a:cubicBezTo>
                      <a:pt x="1117600" y="1600200"/>
                      <a:pt x="1104900" y="1587500"/>
                      <a:pt x="1092200" y="1587500"/>
                    </a:cubicBezTo>
                    <a:lnTo>
                      <a:pt x="228600" y="1587500"/>
                    </a:lnTo>
                    <a:cubicBezTo>
                      <a:pt x="190500" y="1587500"/>
                      <a:pt x="165100" y="1562100"/>
                      <a:pt x="165100" y="1524000"/>
                    </a:cubicBezTo>
                    <a:cubicBezTo>
                      <a:pt x="165100" y="1485900"/>
                      <a:pt x="190500" y="1460500"/>
                      <a:pt x="228600" y="1460500"/>
                    </a:cubicBezTo>
                    <a:lnTo>
                      <a:pt x="1092200" y="1460500"/>
                    </a:lnTo>
                    <a:cubicBezTo>
                      <a:pt x="1104900" y="1460500"/>
                      <a:pt x="1117600" y="1447800"/>
                      <a:pt x="1117600" y="1435100"/>
                    </a:cubicBezTo>
                    <a:cubicBezTo>
                      <a:pt x="1117600" y="1422400"/>
                      <a:pt x="1117600" y="1409700"/>
                      <a:pt x="1117600" y="1409700"/>
                    </a:cubicBezTo>
                    <a:cubicBezTo>
                      <a:pt x="1104900" y="1397000"/>
                      <a:pt x="1092200" y="1397000"/>
                      <a:pt x="1092200" y="1397000"/>
                    </a:cubicBezTo>
                    <a:moveTo>
                      <a:pt x="2032000" y="0"/>
                    </a:moveTo>
                    <a:lnTo>
                      <a:pt x="2286000" y="0"/>
                    </a:lnTo>
                    <a:lnTo>
                      <a:pt x="2286000" y="393700"/>
                    </a:lnTo>
                    <a:lnTo>
                      <a:pt x="2209800" y="342900"/>
                    </a:lnTo>
                    <a:cubicBezTo>
                      <a:pt x="2184400" y="317500"/>
                      <a:pt x="2133600" y="317500"/>
                      <a:pt x="2108200" y="342900"/>
                    </a:cubicBezTo>
                    <a:lnTo>
                      <a:pt x="2032000" y="393700"/>
                    </a:lnTo>
                    <a:lnTo>
                      <a:pt x="2032000" y="0"/>
                    </a:lnTo>
                    <a:moveTo>
                      <a:pt x="2349500" y="444500"/>
                    </a:moveTo>
                    <a:lnTo>
                      <a:pt x="2349500" y="0"/>
                    </a:lnTo>
                    <a:lnTo>
                      <a:pt x="2857500" y="0"/>
                    </a:lnTo>
                    <a:cubicBezTo>
                      <a:pt x="2933700" y="0"/>
                      <a:pt x="2984500" y="50800"/>
                      <a:pt x="2984500" y="127000"/>
                    </a:cubicBezTo>
                    <a:lnTo>
                      <a:pt x="2984500" y="1295400"/>
                    </a:lnTo>
                    <a:cubicBezTo>
                      <a:pt x="2984500" y="1308100"/>
                      <a:pt x="2984500" y="1320800"/>
                      <a:pt x="2971800" y="1333500"/>
                    </a:cubicBezTo>
                    <a:cubicBezTo>
                      <a:pt x="2933700" y="1384300"/>
                      <a:pt x="2921000" y="1460500"/>
                      <a:pt x="2921000" y="1524000"/>
                    </a:cubicBezTo>
                    <a:cubicBezTo>
                      <a:pt x="2921000" y="1600200"/>
                      <a:pt x="2946400" y="1663700"/>
                      <a:pt x="2984500" y="1727200"/>
                    </a:cubicBezTo>
                    <a:cubicBezTo>
                      <a:pt x="2984500" y="1739900"/>
                      <a:pt x="2984500" y="1752600"/>
                      <a:pt x="2984500" y="1765300"/>
                    </a:cubicBezTo>
                    <a:cubicBezTo>
                      <a:pt x="2971800" y="1765300"/>
                      <a:pt x="2959100" y="1778000"/>
                      <a:pt x="2946400" y="1778000"/>
                    </a:cubicBezTo>
                    <a:lnTo>
                      <a:pt x="1968500" y="1778000"/>
                    </a:lnTo>
                    <a:cubicBezTo>
                      <a:pt x="1828800" y="1778000"/>
                      <a:pt x="1714500" y="1663700"/>
                      <a:pt x="1714500" y="1524000"/>
                    </a:cubicBezTo>
                    <a:lnTo>
                      <a:pt x="1714500" y="254000"/>
                    </a:lnTo>
                    <a:cubicBezTo>
                      <a:pt x="1714500" y="114300"/>
                      <a:pt x="1828800" y="0"/>
                      <a:pt x="1968500" y="0"/>
                    </a:cubicBezTo>
                    <a:lnTo>
                      <a:pt x="1968500" y="444500"/>
                    </a:lnTo>
                    <a:cubicBezTo>
                      <a:pt x="1968500" y="457200"/>
                      <a:pt x="1981200" y="469900"/>
                      <a:pt x="1981200" y="482600"/>
                    </a:cubicBezTo>
                    <a:cubicBezTo>
                      <a:pt x="1993900" y="482600"/>
                      <a:pt x="2006600" y="482600"/>
                      <a:pt x="2019300" y="469900"/>
                    </a:cubicBezTo>
                    <a:lnTo>
                      <a:pt x="2146300" y="393700"/>
                    </a:lnTo>
                    <a:cubicBezTo>
                      <a:pt x="2146300" y="381000"/>
                      <a:pt x="2171700" y="381000"/>
                      <a:pt x="2171700" y="393700"/>
                    </a:cubicBezTo>
                    <a:lnTo>
                      <a:pt x="2298700" y="469900"/>
                    </a:lnTo>
                    <a:cubicBezTo>
                      <a:pt x="2311400" y="482600"/>
                      <a:pt x="2324100" y="482600"/>
                      <a:pt x="2336800" y="482600"/>
                    </a:cubicBezTo>
                    <a:cubicBezTo>
                      <a:pt x="2336800" y="469900"/>
                      <a:pt x="2349500" y="457200"/>
                      <a:pt x="2349500" y="444500"/>
                    </a:cubicBezTo>
                    <a:moveTo>
                      <a:pt x="2806700" y="1397000"/>
                    </a:moveTo>
                    <a:lnTo>
                      <a:pt x="1943100" y="1397000"/>
                    </a:lnTo>
                    <a:cubicBezTo>
                      <a:pt x="1866900" y="1397000"/>
                      <a:pt x="1816100" y="1447800"/>
                      <a:pt x="1816100" y="1524000"/>
                    </a:cubicBezTo>
                    <a:cubicBezTo>
                      <a:pt x="1803400" y="1600200"/>
                      <a:pt x="1866900" y="1651000"/>
                      <a:pt x="1930400" y="1651000"/>
                    </a:cubicBezTo>
                    <a:lnTo>
                      <a:pt x="2806700" y="1651000"/>
                    </a:lnTo>
                    <a:cubicBezTo>
                      <a:pt x="2819400" y="1651000"/>
                      <a:pt x="2832100" y="1638300"/>
                      <a:pt x="2832100" y="1612900"/>
                    </a:cubicBezTo>
                    <a:cubicBezTo>
                      <a:pt x="2832100" y="1600200"/>
                      <a:pt x="2819400" y="1587500"/>
                      <a:pt x="2806700" y="1587500"/>
                    </a:cubicBezTo>
                    <a:lnTo>
                      <a:pt x="1943100" y="1587500"/>
                    </a:lnTo>
                    <a:cubicBezTo>
                      <a:pt x="1905000" y="1587500"/>
                      <a:pt x="1879600" y="1562100"/>
                      <a:pt x="1879600" y="1524000"/>
                    </a:cubicBezTo>
                    <a:cubicBezTo>
                      <a:pt x="1879600" y="1485900"/>
                      <a:pt x="1905000" y="1460500"/>
                      <a:pt x="1943100" y="1460500"/>
                    </a:cubicBezTo>
                    <a:lnTo>
                      <a:pt x="2806700" y="1460500"/>
                    </a:lnTo>
                    <a:cubicBezTo>
                      <a:pt x="2819400" y="1460500"/>
                      <a:pt x="2832100" y="1447800"/>
                      <a:pt x="2832100" y="1435100"/>
                    </a:cubicBezTo>
                    <a:cubicBezTo>
                      <a:pt x="2832100" y="1422400"/>
                      <a:pt x="2832100" y="1409700"/>
                      <a:pt x="2832100" y="1409700"/>
                    </a:cubicBezTo>
                    <a:cubicBezTo>
                      <a:pt x="2819400" y="1397000"/>
                      <a:pt x="2806700" y="1397000"/>
                      <a:pt x="2806700" y="1397000"/>
                    </a:cubicBezTo>
                    <a:moveTo>
                      <a:pt x="3746500" y="0"/>
                    </a:moveTo>
                    <a:lnTo>
                      <a:pt x="4000500" y="0"/>
                    </a:lnTo>
                    <a:lnTo>
                      <a:pt x="4000500" y="393700"/>
                    </a:lnTo>
                    <a:lnTo>
                      <a:pt x="3924300" y="342900"/>
                    </a:lnTo>
                    <a:cubicBezTo>
                      <a:pt x="3898900" y="317500"/>
                      <a:pt x="3848100" y="317500"/>
                      <a:pt x="3822700" y="342900"/>
                    </a:cubicBezTo>
                    <a:lnTo>
                      <a:pt x="3746500" y="393700"/>
                    </a:lnTo>
                    <a:lnTo>
                      <a:pt x="3746500" y="0"/>
                    </a:lnTo>
                    <a:moveTo>
                      <a:pt x="4064000" y="444500"/>
                    </a:moveTo>
                    <a:lnTo>
                      <a:pt x="4064000" y="0"/>
                    </a:lnTo>
                    <a:lnTo>
                      <a:pt x="4572000" y="0"/>
                    </a:lnTo>
                    <a:cubicBezTo>
                      <a:pt x="4648200" y="0"/>
                      <a:pt x="4699000" y="50800"/>
                      <a:pt x="4699000" y="127000"/>
                    </a:cubicBezTo>
                    <a:lnTo>
                      <a:pt x="4699000" y="1295400"/>
                    </a:lnTo>
                    <a:cubicBezTo>
                      <a:pt x="4699000" y="1308100"/>
                      <a:pt x="4699000" y="1320800"/>
                      <a:pt x="4686300" y="1333500"/>
                    </a:cubicBezTo>
                    <a:cubicBezTo>
                      <a:pt x="4648200" y="1384300"/>
                      <a:pt x="4635500" y="1460500"/>
                      <a:pt x="4635500" y="1524000"/>
                    </a:cubicBezTo>
                    <a:cubicBezTo>
                      <a:pt x="4635500" y="1600200"/>
                      <a:pt x="4660900" y="1663700"/>
                      <a:pt x="4699000" y="1727200"/>
                    </a:cubicBezTo>
                    <a:cubicBezTo>
                      <a:pt x="4699000" y="1739900"/>
                      <a:pt x="4699000" y="1752600"/>
                      <a:pt x="4699000" y="1765300"/>
                    </a:cubicBezTo>
                    <a:cubicBezTo>
                      <a:pt x="4686300" y="1765300"/>
                      <a:pt x="4673600" y="1778000"/>
                      <a:pt x="4660900" y="1778000"/>
                    </a:cubicBezTo>
                    <a:lnTo>
                      <a:pt x="3683000" y="1778000"/>
                    </a:lnTo>
                    <a:cubicBezTo>
                      <a:pt x="3543300" y="1778000"/>
                      <a:pt x="3429000" y="1663700"/>
                      <a:pt x="3429000" y="1524000"/>
                    </a:cubicBezTo>
                    <a:lnTo>
                      <a:pt x="3429000" y="254000"/>
                    </a:lnTo>
                    <a:cubicBezTo>
                      <a:pt x="3429000" y="114300"/>
                      <a:pt x="3543300" y="0"/>
                      <a:pt x="3683000" y="0"/>
                    </a:cubicBezTo>
                    <a:lnTo>
                      <a:pt x="3683000" y="444500"/>
                    </a:lnTo>
                    <a:cubicBezTo>
                      <a:pt x="3683000" y="457200"/>
                      <a:pt x="3695700" y="469900"/>
                      <a:pt x="3695700" y="482600"/>
                    </a:cubicBezTo>
                    <a:cubicBezTo>
                      <a:pt x="3708400" y="482600"/>
                      <a:pt x="3721100" y="482600"/>
                      <a:pt x="3733800" y="469900"/>
                    </a:cubicBezTo>
                    <a:lnTo>
                      <a:pt x="3860800" y="393700"/>
                    </a:lnTo>
                    <a:cubicBezTo>
                      <a:pt x="3860800" y="381000"/>
                      <a:pt x="3886200" y="381000"/>
                      <a:pt x="3886200" y="393700"/>
                    </a:cubicBezTo>
                    <a:lnTo>
                      <a:pt x="4013200" y="469900"/>
                    </a:lnTo>
                    <a:cubicBezTo>
                      <a:pt x="4025900" y="482600"/>
                      <a:pt x="4038600" y="482600"/>
                      <a:pt x="4051300" y="482600"/>
                    </a:cubicBezTo>
                    <a:cubicBezTo>
                      <a:pt x="4051300" y="469900"/>
                      <a:pt x="4064000" y="457200"/>
                      <a:pt x="4064000" y="444500"/>
                    </a:cubicBezTo>
                    <a:moveTo>
                      <a:pt x="4521200" y="1397000"/>
                    </a:moveTo>
                    <a:lnTo>
                      <a:pt x="3657600" y="1397000"/>
                    </a:lnTo>
                    <a:cubicBezTo>
                      <a:pt x="3581400" y="1397000"/>
                      <a:pt x="3530600" y="1447800"/>
                      <a:pt x="3530600" y="1524000"/>
                    </a:cubicBezTo>
                    <a:cubicBezTo>
                      <a:pt x="3517900" y="1600200"/>
                      <a:pt x="3581400" y="1651000"/>
                      <a:pt x="3644900" y="1651000"/>
                    </a:cubicBezTo>
                    <a:lnTo>
                      <a:pt x="4521200" y="1651000"/>
                    </a:lnTo>
                    <a:cubicBezTo>
                      <a:pt x="4533900" y="1651000"/>
                      <a:pt x="4546600" y="1638300"/>
                      <a:pt x="4546600" y="1612900"/>
                    </a:cubicBezTo>
                    <a:cubicBezTo>
                      <a:pt x="4546600" y="1600200"/>
                      <a:pt x="4533900" y="1587500"/>
                      <a:pt x="4521200" y="1587500"/>
                    </a:cubicBezTo>
                    <a:lnTo>
                      <a:pt x="3657600" y="1587500"/>
                    </a:lnTo>
                    <a:cubicBezTo>
                      <a:pt x="3619500" y="1587500"/>
                      <a:pt x="3594100" y="1562100"/>
                      <a:pt x="3594100" y="1524000"/>
                    </a:cubicBezTo>
                    <a:cubicBezTo>
                      <a:pt x="3594100" y="1485900"/>
                      <a:pt x="3619500" y="1460500"/>
                      <a:pt x="3657600" y="1460500"/>
                    </a:cubicBezTo>
                    <a:lnTo>
                      <a:pt x="4521200" y="1460500"/>
                    </a:lnTo>
                    <a:cubicBezTo>
                      <a:pt x="4533900" y="1460500"/>
                      <a:pt x="4546600" y="1447800"/>
                      <a:pt x="4546600" y="1435100"/>
                    </a:cubicBezTo>
                    <a:cubicBezTo>
                      <a:pt x="4546600" y="1422400"/>
                      <a:pt x="4546600" y="1409700"/>
                      <a:pt x="4546600" y="1409700"/>
                    </a:cubicBezTo>
                    <a:cubicBezTo>
                      <a:pt x="4533900" y="1397000"/>
                      <a:pt x="4521200" y="1397000"/>
                      <a:pt x="4521200" y="1397000"/>
                    </a:cubicBezTo>
                  </a:path>
                </a:pathLst>
              </a:custGeom>
              <a:solidFill>
                <a:srgbClr val="8D5634"/>
              </a:solidFill>
            </p:spPr>
          </p:sp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6413500" cy="4000500"/>
              </a:xfrm>
              <a:custGeom>
                <a:avLst/>
                <a:gdLst/>
                <a:ahLst/>
                <a:cxnLst/>
                <a:rect r="r" b="b" t="t" l="l"/>
                <a:pathLst>
                  <a:path h="4000500" w="6413500">
                    <a:moveTo>
                      <a:pt x="5461000" y="0"/>
                    </a:moveTo>
                    <a:lnTo>
                      <a:pt x="5715000" y="0"/>
                    </a:lnTo>
                    <a:lnTo>
                      <a:pt x="5715000" y="393700"/>
                    </a:lnTo>
                    <a:lnTo>
                      <a:pt x="5638800" y="342900"/>
                    </a:lnTo>
                    <a:cubicBezTo>
                      <a:pt x="5613400" y="317500"/>
                      <a:pt x="5562600" y="317500"/>
                      <a:pt x="5537200" y="342900"/>
                    </a:cubicBezTo>
                    <a:lnTo>
                      <a:pt x="5461000" y="393700"/>
                    </a:lnTo>
                    <a:lnTo>
                      <a:pt x="5461000" y="0"/>
                    </a:lnTo>
                    <a:moveTo>
                      <a:pt x="5778500" y="444500"/>
                    </a:moveTo>
                    <a:lnTo>
                      <a:pt x="5778500" y="0"/>
                    </a:lnTo>
                    <a:lnTo>
                      <a:pt x="6286500" y="0"/>
                    </a:lnTo>
                    <a:cubicBezTo>
                      <a:pt x="6362700" y="0"/>
                      <a:pt x="6413500" y="50800"/>
                      <a:pt x="6413500" y="127000"/>
                    </a:cubicBezTo>
                    <a:lnTo>
                      <a:pt x="6413500" y="1295400"/>
                    </a:lnTo>
                    <a:cubicBezTo>
                      <a:pt x="6413500" y="1308100"/>
                      <a:pt x="6413500" y="1320800"/>
                      <a:pt x="6400800" y="1333500"/>
                    </a:cubicBezTo>
                    <a:cubicBezTo>
                      <a:pt x="6362700" y="1384300"/>
                      <a:pt x="6350000" y="1460500"/>
                      <a:pt x="6350000" y="1524000"/>
                    </a:cubicBezTo>
                    <a:cubicBezTo>
                      <a:pt x="6350000" y="1600200"/>
                      <a:pt x="6375400" y="1663700"/>
                      <a:pt x="6413500" y="1727200"/>
                    </a:cubicBezTo>
                    <a:cubicBezTo>
                      <a:pt x="6413500" y="1739900"/>
                      <a:pt x="6413500" y="1752600"/>
                      <a:pt x="6413500" y="1765300"/>
                    </a:cubicBezTo>
                    <a:cubicBezTo>
                      <a:pt x="6400800" y="1765300"/>
                      <a:pt x="6388100" y="1778000"/>
                      <a:pt x="6375400" y="1778000"/>
                    </a:cubicBezTo>
                    <a:lnTo>
                      <a:pt x="5397500" y="1778000"/>
                    </a:lnTo>
                    <a:cubicBezTo>
                      <a:pt x="5257800" y="1778000"/>
                      <a:pt x="5143500" y="1663700"/>
                      <a:pt x="5143500" y="1524000"/>
                    </a:cubicBezTo>
                    <a:lnTo>
                      <a:pt x="5143500" y="254000"/>
                    </a:lnTo>
                    <a:cubicBezTo>
                      <a:pt x="5143500" y="114300"/>
                      <a:pt x="5257800" y="0"/>
                      <a:pt x="5397500" y="0"/>
                    </a:cubicBezTo>
                    <a:lnTo>
                      <a:pt x="5397500" y="444500"/>
                    </a:lnTo>
                    <a:cubicBezTo>
                      <a:pt x="5397500" y="457200"/>
                      <a:pt x="5410200" y="469900"/>
                      <a:pt x="5410200" y="482600"/>
                    </a:cubicBezTo>
                    <a:cubicBezTo>
                      <a:pt x="5422900" y="482600"/>
                      <a:pt x="5435600" y="482600"/>
                      <a:pt x="5448300" y="469900"/>
                    </a:cubicBezTo>
                    <a:lnTo>
                      <a:pt x="5575300" y="393700"/>
                    </a:lnTo>
                    <a:cubicBezTo>
                      <a:pt x="5575300" y="381000"/>
                      <a:pt x="5600700" y="381000"/>
                      <a:pt x="5600700" y="393700"/>
                    </a:cubicBezTo>
                    <a:lnTo>
                      <a:pt x="5727700" y="469900"/>
                    </a:lnTo>
                    <a:cubicBezTo>
                      <a:pt x="5740400" y="482600"/>
                      <a:pt x="5753100" y="482600"/>
                      <a:pt x="5765800" y="482600"/>
                    </a:cubicBezTo>
                    <a:cubicBezTo>
                      <a:pt x="5765800" y="469900"/>
                      <a:pt x="5778500" y="457200"/>
                      <a:pt x="5778500" y="444500"/>
                    </a:cubicBezTo>
                    <a:moveTo>
                      <a:pt x="6235700" y="1397000"/>
                    </a:moveTo>
                    <a:lnTo>
                      <a:pt x="5372100" y="1397000"/>
                    </a:lnTo>
                    <a:cubicBezTo>
                      <a:pt x="5295900" y="1397000"/>
                      <a:pt x="5245100" y="1447800"/>
                      <a:pt x="5245100" y="1524000"/>
                    </a:cubicBezTo>
                    <a:cubicBezTo>
                      <a:pt x="5232400" y="1600200"/>
                      <a:pt x="5295900" y="1651000"/>
                      <a:pt x="5359400" y="1651000"/>
                    </a:cubicBezTo>
                    <a:lnTo>
                      <a:pt x="6235700" y="1651000"/>
                    </a:lnTo>
                    <a:cubicBezTo>
                      <a:pt x="6248400" y="1651000"/>
                      <a:pt x="6261100" y="1638300"/>
                      <a:pt x="6261100" y="1612900"/>
                    </a:cubicBezTo>
                    <a:cubicBezTo>
                      <a:pt x="6261100" y="1600200"/>
                      <a:pt x="6248400" y="1587500"/>
                      <a:pt x="6235700" y="1587500"/>
                    </a:cubicBezTo>
                    <a:lnTo>
                      <a:pt x="5372100" y="1587500"/>
                    </a:lnTo>
                    <a:cubicBezTo>
                      <a:pt x="5334000" y="1587500"/>
                      <a:pt x="5308600" y="1562100"/>
                      <a:pt x="5308600" y="1524000"/>
                    </a:cubicBezTo>
                    <a:cubicBezTo>
                      <a:pt x="5308600" y="1485900"/>
                      <a:pt x="5334000" y="1460500"/>
                      <a:pt x="5372100" y="1460500"/>
                    </a:cubicBezTo>
                    <a:lnTo>
                      <a:pt x="6235700" y="1460500"/>
                    </a:lnTo>
                    <a:cubicBezTo>
                      <a:pt x="6248400" y="1460500"/>
                      <a:pt x="6261100" y="1447800"/>
                      <a:pt x="6261100" y="1435100"/>
                    </a:cubicBezTo>
                    <a:cubicBezTo>
                      <a:pt x="6261100" y="1422400"/>
                      <a:pt x="6261100" y="1409700"/>
                      <a:pt x="6261100" y="1409700"/>
                    </a:cubicBezTo>
                    <a:cubicBezTo>
                      <a:pt x="6248400" y="1397000"/>
                      <a:pt x="6235700" y="1397000"/>
                      <a:pt x="6235700" y="1397000"/>
                    </a:cubicBezTo>
                    <a:moveTo>
                      <a:pt x="317500" y="2222500"/>
                    </a:moveTo>
                    <a:lnTo>
                      <a:pt x="571500" y="2222500"/>
                    </a:lnTo>
                    <a:lnTo>
                      <a:pt x="571500" y="2616200"/>
                    </a:lnTo>
                    <a:lnTo>
                      <a:pt x="495300" y="2565400"/>
                    </a:lnTo>
                    <a:cubicBezTo>
                      <a:pt x="469900" y="2540000"/>
                      <a:pt x="419100" y="2540000"/>
                      <a:pt x="393700" y="2565400"/>
                    </a:cubicBezTo>
                    <a:lnTo>
                      <a:pt x="317500" y="2616200"/>
                    </a:lnTo>
                    <a:lnTo>
                      <a:pt x="317500" y="2222500"/>
                    </a:lnTo>
                    <a:moveTo>
                      <a:pt x="635000" y="2667000"/>
                    </a:moveTo>
                    <a:lnTo>
                      <a:pt x="635000" y="2222500"/>
                    </a:lnTo>
                    <a:lnTo>
                      <a:pt x="1143000" y="2222500"/>
                    </a:lnTo>
                    <a:cubicBezTo>
                      <a:pt x="1219200" y="2222500"/>
                      <a:pt x="1270000" y="2273300"/>
                      <a:pt x="1270000" y="2349500"/>
                    </a:cubicBezTo>
                    <a:lnTo>
                      <a:pt x="1270000" y="3517900"/>
                    </a:lnTo>
                    <a:cubicBezTo>
                      <a:pt x="1270000" y="3530600"/>
                      <a:pt x="1270000" y="3543300"/>
                      <a:pt x="1257300" y="3556000"/>
                    </a:cubicBezTo>
                    <a:cubicBezTo>
                      <a:pt x="1219200" y="3606800"/>
                      <a:pt x="1206500" y="3683000"/>
                      <a:pt x="1206500" y="3746500"/>
                    </a:cubicBezTo>
                    <a:cubicBezTo>
                      <a:pt x="1206500" y="3822700"/>
                      <a:pt x="1231900" y="3886200"/>
                      <a:pt x="1270000" y="3949700"/>
                    </a:cubicBezTo>
                    <a:cubicBezTo>
                      <a:pt x="1270000" y="3962400"/>
                      <a:pt x="1270000" y="3975100"/>
                      <a:pt x="1270000" y="3987800"/>
                    </a:cubicBezTo>
                    <a:cubicBezTo>
                      <a:pt x="1257300" y="3987800"/>
                      <a:pt x="1244600" y="4000500"/>
                      <a:pt x="1231900" y="4000500"/>
                    </a:cubicBezTo>
                    <a:lnTo>
                      <a:pt x="254000" y="4000500"/>
                    </a:lnTo>
                    <a:cubicBezTo>
                      <a:pt x="114300" y="4000500"/>
                      <a:pt x="0" y="3886200"/>
                      <a:pt x="0" y="3746500"/>
                    </a:cubicBezTo>
                    <a:lnTo>
                      <a:pt x="0" y="2476500"/>
                    </a:lnTo>
                    <a:cubicBezTo>
                      <a:pt x="0" y="2336800"/>
                      <a:pt x="114300" y="2222500"/>
                      <a:pt x="254000" y="2222500"/>
                    </a:cubicBezTo>
                    <a:lnTo>
                      <a:pt x="254000" y="2667000"/>
                    </a:lnTo>
                    <a:cubicBezTo>
                      <a:pt x="254000" y="2679700"/>
                      <a:pt x="266700" y="2692400"/>
                      <a:pt x="266700" y="2705100"/>
                    </a:cubicBezTo>
                    <a:cubicBezTo>
                      <a:pt x="279400" y="2705100"/>
                      <a:pt x="292100" y="2705100"/>
                      <a:pt x="304800" y="2692400"/>
                    </a:cubicBezTo>
                    <a:lnTo>
                      <a:pt x="431800" y="2616200"/>
                    </a:lnTo>
                    <a:cubicBezTo>
                      <a:pt x="431800" y="2603500"/>
                      <a:pt x="457200" y="2603500"/>
                      <a:pt x="457200" y="2616200"/>
                    </a:cubicBezTo>
                    <a:lnTo>
                      <a:pt x="584200" y="2692400"/>
                    </a:lnTo>
                    <a:cubicBezTo>
                      <a:pt x="596900" y="2705100"/>
                      <a:pt x="609600" y="2705100"/>
                      <a:pt x="622300" y="2705100"/>
                    </a:cubicBezTo>
                    <a:cubicBezTo>
                      <a:pt x="622300" y="2692400"/>
                      <a:pt x="635000" y="2679700"/>
                      <a:pt x="635000" y="2667000"/>
                    </a:cubicBezTo>
                    <a:moveTo>
                      <a:pt x="1092200" y="3619500"/>
                    </a:moveTo>
                    <a:lnTo>
                      <a:pt x="228600" y="3619500"/>
                    </a:lnTo>
                    <a:cubicBezTo>
                      <a:pt x="152400" y="3619500"/>
                      <a:pt x="101600" y="3670300"/>
                      <a:pt x="101600" y="3746500"/>
                    </a:cubicBezTo>
                    <a:cubicBezTo>
                      <a:pt x="88900" y="3822700"/>
                      <a:pt x="152400" y="3873500"/>
                      <a:pt x="215900" y="3873500"/>
                    </a:cubicBezTo>
                    <a:lnTo>
                      <a:pt x="1092200" y="3873500"/>
                    </a:lnTo>
                    <a:cubicBezTo>
                      <a:pt x="1104900" y="3873500"/>
                      <a:pt x="1117600" y="3860800"/>
                      <a:pt x="1117600" y="3835400"/>
                    </a:cubicBezTo>
                    <a:cubicBezTo>
                      <a:pt x="1117600" y="3822700"/>
                      <a:pt x="1104900" y="3810000"/>
                      <a:pt x="1092200" y="3810000"/>
                    </a:cubicBezTo>
                    <a:lnTo>
                      <a:pt x="228600" y="3810000"/>
                    </a:lnTo>
                    <a:cubicBezTo>
                      <a:pt x="190500" y="3810000"/>
                      <a:pt x="165100" y="3784600"/>
                      <a:pt x="165100" y="3746500"/>
                    </a:cubicBezTo>
                    <a:cubicBezTo>
                      <a:pt x="165100" y="3708400"/>
                      <a:pt x="190500" y="3683000"/>
                      <a:pt x="228600" y="3683000"/>
                    </a:cubicBezTo>
                    <a:lnTo>
                      <a:pt x="1092200" y="3683000"/>
                    </a:lnTo>
                    <a:cubicBezTo>
                      <a:pt x="1104900" y="3683000"/>
                      <a:pt x="1117600" y="3670300"/>
                      <a:pt x="1117600" y="3657600"/>
                    </a:cubicBezTo>
                    <a:cubicBezTo>
                      <a:pt x="1117600" y="3644900"/>
                      <a:pt x="1117600" y="3632200"/>
                      <a:pt x="1117600" y="3632200"/>
                    </a:cubicBezTo>
                    <a:cubicBezTo>
                      <a:pt x="1104900" y="3619500"/>
                      <a:pt x="1092200" y="3619500"/>
                      <a:pt x="1092200" y="3619500"/>
                    </a:cubicBezTo>
                    <a:moveTo>
                      <a:pt x="2032000" y="2222500"/>
                    </a:moveTo>
                    <a:lnTo>
                      <a:pt x="2286000" y="2222500"/>
                    </a:lnTo>
                    <a:lnTo>
                      <a:pt x="2286000" y="2616200"/>
                    </a:lnTo>
                    <a:lnTo>
                      <a:pt x="2209800" y="2565400"/>
                    </a:lnTo>
                    <a:cubicBezTo>
                      <a:pt x="2184400" y="2540000"/>
                      <a:pt x="2133600" y="2540000"/>
                      <a:pt x="2108200" y="2565400"/>
                    </a:cubicBezTo>
                    <a:lnTo>
                      <a:pt x="2032000" y="2616200"/>
                    </a:lnTo>
                    <a:lnTo>
                      <a:pt x="2032000" y="2222500"/>
                    </a:lnTo>
                    <a:moveTo>
                      <a:pt x="2349500" y="2667000"/>
                    </a:moveTo>
                    <a:lnTo>
                      <a:pt x="2349500" y="2222500"/>
                    </a:lnTo>
                    <a:lnTo>
                      <a:pt x="2857500" y="2222500"/>
                    </a:lnTo>
                    <a:cubicBezTo>
                      <a:pt x="2933700" y="2222500"/>
                      <a:pt x="2984500" y="2273300"/>
                      <a:pt x="2984500" y="2349500"/>
                    </a:cubicBezTo>
                    <a:lnTo>
                      <a:pt x="2984500" y="3517900"/>
                    </a:lnTo>
                    <a:cubicBezTo>
                      <a:pt x="2984500" y="3530600"/>
                      <a:pt x="2984500" y="3543300"/>
                      <a:pt x="2971800" y="3556000"/>
                    </a:cubicBezTo>
                    <a:cubicBezTo>
                      <a:pt x="2933700" y="3606800"/>
                      <a:pt x="2921000" y="3683000"/>
                      <a:pt x="2921000" y="3746500"/>
                    </a:cubicBezTo>
                    <a:cubicBezTo>
                      <a:pt x="2921000" y="3822700"/>
                      <a:pt x="2946400" y="3886200"/>
                      <a:pt x="2984500" y="3949700"/>
                    </a:cubicBezTo>
                    <a:cubicBezTo>
                      <a:pt x="2984500" y="3962400"/>
                      <a:pt x="2984500" y="3975100"/>
                      <a:pt x="2984500" y="3987800"/>
                    </a:cubicBezTo>
                    <a:cubicBezTo>
                      <a:pt x="2971800" y="3987800"/>
                      <a:pt x="2959100" y="4000500"/>
                      <a:pt x="2946400" y="4000500"/>
                    </a:cubicBezTo>
                    <a:lnTo>
                      <a:pt x="1968500" y="4000500"/>
                    </a:lnTo>
                    <a:cubicBezTo>
                      <a:pt x="1828800" y="4000500"/>
                      <a:pt x="1714500" y="3886200"/>
                      <a:pt x="1714500" y="3746500"/>
                    </a:cubicBezTo>
                    <a:lnTo>
                      <a:pt x="1714500" y="2476500"/>
                    </a:lnTo>
                    <a:cubicBezTo>
                      <a:pt x="1714500" y="2336800"/>
                      <a:pt x="1828800" y="2222500"/>
                      <a:pt x="1968500" y="2222500"/>
                    </a:cubicBezTo>
                    <a:lnTo>
                      <a:pt x="1968500" y="2667000"/>
                    </a:lnTo>
                    <a:cubicBezTo>
                      <a:pt x="1968500" y="2679700"/>
                      <a:pt x="1981200" y="2692400"/>
                      <a:pt x="1981200" y="2705100"/>
                    </a:cubicBezTo>
                    <a:cubicBezTo>
                      <a:pt x="1993900" y="2705100"/>
                      <a:pt x="2006600" y="2705100"/>
                      <a:pt x="2019300" y="2692400"/>
                    </a:cubicBezTo>
                    <a:lnTo>
                      <a:pt x="2146300" y="2616200"/>
                    </a:lnTo>
                    <a:cubicBezTo>
                      <a:pt x="2146300" y="2603500"/>
                      <a:pt x="2171700" y="2603500"/>
                      <a:pt x="2171700" y="2616200"/>
                    </a:cubicBezTo>
                    <a:lnTo>
                      <a:pt x="2298700" y="2692400"/>
                    </a:lnTo>
                    <a:cubicBezTo>
                      <a:pt x="2311400" y="2705100"/>
                      <a:pt x="2324100" y="2705100"/>
                      <a:pt x="2336800" y="2705100"/>
                    </a:cubicBezTo>
                    <a:cubicBezTo>
                      <a:pt x="2336800" y="2692400"/>
                      <a:pt x="2349500" y="2679700"/>
                      <a:pt x="2349500" y="2667000"/>
                    </a:cubicBezTo>
                    <a:moveTo>
                      <a:pt x="2806700" y="3619500"/>
                    </a:moveTo>
                    <a:lnTo>
                      <a:pt x="1943100" y="3619500"/>
                    </a:lnTo>
                    <a:cubicBezTo>
                      <a:pt x="1866900" y="3619500"/>
                      <a:pt x="1816100" y="3670300"/>
                      <a:pt x="1816100" y="3746500"/>
                    </a:cubicBezTo>
                    <a:cubicBezTo>
                      <a:pt x="1803400" y="3822700"/>
                      <a:pt x="1866900" y="3873500"/>
                      <a:pt x="1930400" y="3873500"/>
                    </a:cubicBezTo>
                    <a:lnTo>
                      <a:pt x="2806700" y="3873500"/>
                    </a:lnTo>
                    <a:cubicBezTo>
                      <a:pt x="2819400" y="3873500"/>
                      <a:pt x="2832100" y="3860800"/>
                      <a:pt x="2832100" y="3835400"/>
                    </a:cubicBezTo>
                    <a:cubicBezTo>
                      <a:pt x="2832100" y="3822700"/>
                      <a:pt x="2819400" y="3810000"/>
                      <a:pt x="2806700" y="3810000"/>
                    </a:cubicBezTo>
                    <a:lnTo>
                      <a:pt x="1943100" y="3810000"/>
                    </a:lnTo>
                    <a:cubicBezTo>
                      <a:pt x="1905000" y="3810000"/>
                      <a:pt x="1879600" y="3784600"/>
                      <a:pt x="1879600" y="3746500"/>
                    </a:cubicBezTo>
                    <a:cubicBezTo>
                      <a:pt x="1879600" y="3708400"/>
                      <a:pt x="1905000" y="3683000"/>
                      <a:pt x="1943100" y="3683000"/>
                    </a:cubicBezTo>
                    <a:lnTo>
                      <a:pt x="2806700" y="3683000"/>
                    </a:lnTo>
                    <a:cubicBezTo>
                      <a:pt x="2819400" y="3683000"/>
                      <a:pt x="2832100" y="3670300"/>
                      <a:pt x="2832100" y="3657600"/>
                    </a:cubicBezTo>
                    <a:cubicBezTo>
                      <a:pt x="2832100" y="3644900"/>
                      <a:pt x="2832100" y="3632200"/>
                      <a:pt x="2832100" y="3632200"/>
                    </a:cubicBezTo>
                    <a:cubicBezTo>
                      <a:pt x="2819400" y="3619500"/>
                      <a:pt x="2806700" y="3619500"/>
                      <a:pt x="2806700" y="3619500"/>
                    </a:cubicBezTo>
                    <a:moveTo>
                      <a:pt x="3746500" y="2222500"/>
                    </a:moveTo>
                    <a:lnTo>
                      <a:pt x="4000500" y="2222500"/>
                    </a:lnTo>
                    <a:lnTo>
                      <a:pt x="4000500" y="2616200"/>
                    </a:lnTo>
                    <a:lnTo>
                      <a:pt x="3924300" y="2565400"/>
                    </a:lnTo>
                    <a:cubicBezTo>
                      <a:pt x="3898900" y="2540000"/>
                      <a:pt x="3848100" y="2540000"/>
                      <a:pt x="3822700" y="2565400"/>
                    </a:cubicBezTo>
                    <a:lnTo>
                      <a:pt x="3746500" y="2616200"/>
                    </a:lnTo>
                    <a:lnTo>
                      <a:pt x="3746500" y="2222500"/>
                    </a:lnTo>
                    <a:moveTo>
                      <a:pt x="4064000" y="2667000"/>
                    </a:moveTo>
                    <a:lnTo>
                      <a:pt x="4064000" y="2222500"/>
                    </a:lnTo>
                    <a:lnTo>
                      <a:pt x="4572000" y="2222500"/>
                    </a:lnTo>
                    <a:cubicBezTo>
                      <a:pt x="4648200" y="2222500"/>
                      <a:pt x="4699000" y="2273300"/>
                      <a:pt x="4699000" y="2349500"/>
                    </a:cubicBezTo>
                    <a:lnTo>
                      <a:pt x="4699000" y="3517900"/>
                    </a:lnTo>
                    <a:cubicBezTo>
                      <a:pt x="4699000" y="3530600"/>
                      <a:pt x="4699000" y="3543300"/>
                      <a:pt x="4686300" y="3556000"/>
                    </a:cubicBezTo>
                    <a:cubicBezTo>
                      <a:pt x="4648200" y="3606800"/>
                      <a:pt x="4635500" y="3683000"/>
                      <a:pt x="4635500" y="3746500"/>
                    </a:cubicBezTo>
                    <a:cubicBezTo>
                      <a:pt x="4635500" y="3822700"/>
                      <a:pt x="4660900" y="3886200"/>
                      <a:pt x="4699000" y="3949700"/>
                    </a:cubicBezTo>
                    <a:cubicBezTo>
                      <a:pt x="4699000" y="3962400"/>
                      <a:pt x="4699000" y="3975100"/>
                      <a:pt x="4699000" y="3987800"/>
                    </a:cubicBezTo>
                    <a:cubicBezTo>
                      <a:pt x="4686300" y="3987800"/>
                      <a:pt x="4673600" y="4000500"/>
                      <a:pt x="4660900" y="4000500"/>
                    </a:cubicBezTo>
                    <a:lnTo>
                      <a:pt x="3683000" y="4000500"/>
                    </a:lnTo>
                    <a:cubicBezTo>
                      <a:pt x="3543300" y="4000500"/>
                      <a:pt x="3429000" y="3886200"/>
                      <a:pt x="3429000" y="3746500"/>
                    </a:cubicBezTo>
                    <a:lnTo>
                      <a:pt x="3429000" y="2476500"/>
                    </a:lnTo>
                    <a:cubicBezTo>
                      <a:pt x="3429000" y="2336800"/>
                      <a:pt x="3543300" y="2222500"/>
                      <a:pt x="3683000" y="2222500"/>
                    </a:cubicBezTo>
                    <a:lnTo>
                      <a:pt x="3683000" y="2667000"/>
                    </a:lnTo>
                    <a:cubicBezTo>
                      <a:pt x="3683000" y="2679700"/>
                      <a:pt x="3695700" y="2692400"/>
                      <a:pt x="3695700" y="2705100"/>
                    </a:cubicBezTo>
                    <a:cubicBezTo>
                      <a:pt x="3708400" y="2705100"/>
                      <a:pt x="3721100" y="2705100"/>
                      <a:pt x="3733800" y="2692400"/>
                    </a:cubicBezTo>
                    <a:lnTo>
                      <a:pt x="3860800" y="2616200"/>
                    </a:lnTo>
                    <a:cubicBezTo>
                      <a:pt x="3860800" y="2603500"/>
                      <a:pt x="3886200" y="2603500"/>
                      <a:pt x="3886200" y="2616200"/>
                    </a:cubicBezTo>
                    <a:lnTo>
                      <a:pt x="4013200" y="2692400"/>
                    </a:lnTo>
                    <a:cubicBezTo>
                      <a:pt x="4025900" y="2705100"/>
                      <a:pt x="4038600" y="2705100"/>
                      <a:pt x="4051300" y="2705100"/>
                    </a:cubicBezTo>
                    <a:cubicBezTo>
                      <a:pt x="4051300" y="2692400"/>
                      <a:pt x="4064000" y="2679700"/>
                      <a:pt x="4064000" y="2667000"/>
                    </a:cubicBezTo>
                    <a:moveTo>
                      <a:pt x="4521200" y="3619500"/>
                    </a:moveTo>
                    <a:lnTo>
                      <a:pt x="3657600" y="3619500"/>
                    </a:lnTo>
                    <a:cubicBezTo>
                      <a:pt x="3581400" y="3619500"/>
                      <a:pt x="3530600" y="3670300"/>
                      <a:pt x="3530600" y="3746500"/>
                    </a:cubicBezTo>
                    <a:cubicBezTo>
                      <a:pt x="3517900" y="3822700"/>
                      <a:pt x="3581400" y="3873500"/>
                      <a:pt x="3644900" y="3873500"/>
                    </a:cubicBezTo>
                    <a:lnTo>
                      <a:pt x="4521200" y="3873500"/>
                    </a:lnTo>
                    <a:cubicBezTo>
                      <a:pt x="4533900" y="3873500"/>
                      <a:pt x="4546600" y="3860800"/>
                      <a:pt x="4546600" y="3835400"/>
                    </a:cubicBezTo>
                    <a:cubicBezTo>
                      <a:pt x="4546600" y="3822700"/>
                      <a:pt x="4533900" y="3810000"/>
                      <a:pt x="4521200" y="3810000"/>
                    </a:cubicBezTo>
                    <a:lnTo>
                      <a:pt x="3657600" y="3810000"/>
                    </a:lnTo>
                    <a:cubicBezTo>
                      <a:pt x="3619500" y="3810000"/>
                      <a:pt x="3594100" y="3784600"/>
                      <a:pt x="3594100" y="3746500"/>
                    </a:cubicBezTo>
                    <a:cubicBezTo>
                      <a:pt x="3594100" y="3708400"/>
                      <a:pt x="3619500" y="3683000"/>
                      <a:pt x="3657600" y="3683000"/>
                    </a:cubicBezTo>
                    <a:lnTo>
                      <a:pt x="4521200" y="3683000"/>
                    </a:lnTo>
                    <a:cubicBezTo>
                      <a:pt x="4533900" y="3683000"/>
                      <a:pt x="4546600" y="3670300"/>
                      <a:pt x="4546600" y="3657600"/>
                    </a:cubicBezTo>
                    <a:cubicBezTo>
                      <a:pt x="4546600" y="3644900"/>
                      <a:pt x="4546600" y="3632200"/>
                      <a:pt x="4546600" y="3632200"/>
                    </a:cubicBezTo>
                    <a:cubicBezTo>
                      <a:pt x="4533900" y="3619500"/>
                      <a:pt x="4521200" y="3619500"/>
                      <a:pt x="4521200" y="3619500"/>
                    </a:cubicBezTo>
                    <a:moveTo>
                      <a:pt x="5461000" y="2222500"/>
                    </a:moveTo>
                    <a:lnTo>
                      <a:pt x="5715000" y="2222500"/>
                    </a:lnTo>
                    <a:lnTo>
                      <a:pt x="5715000" y="2616200"/>
                    </a:lnTo>
                    <a:lnTo>
                      <a:pt x="5638800" y="2565400"/>
                    </a:lnTo>
                    <a:cubicBezTo>
                      <a:pt x="5613400" y="2540000"/>
                      <a:pt x="5562600" y="2540000"/>
                      <a:pt x="5537200" y="2565400"/>
                    </a:cubicBezTo>
                    <a:lnTo>
                      <a:pt x="5461000" y="2616200"/>
                    </a:lnTo>
                    <a:lnTo>
                      <a:pt x="5461000" y="2222500"/>
                    </a:lnTo>
                    <a:moveTo>
                      <a:pt x="5778500" y="2667000"/>
                    </a:moveTo>
                    <a:lnTo>
                      <a:pt x="5778500" y="2222500"/>
                    </a:lnTo>
                    <a:lnTo>
                      <a:pt x="6286500" y="2222500"/>
                    </a:lnTo>
                    <a:cubicBezTo>
                      <a:pt x="6362700" y="2222500"/>
                      <a:pt x="6413500" y="2273300"/>
                      <a:pt x="6413500" y="2349500"/>
                    </a:cubicBezTo>
                    <a:lnTo>
                      <a:pt x="6413500" y="3517900"/>
                    </a:lnTo>
                    <a:cubicBezTo>
                      <a:pt x="6413500" y="3530600"/>
                      <a:pt x="6413500" y="3543300"/>
                      <a:pt x="6400800" y="3556000"/>
                    </a:cubicBezTo>
                    <a:cubicBezTo>
                      <a:pt x="6362700" y="3606800"/>
                      <a:pt x="6350000" y="3683000"/>
                      <a:pt x="6350000" y="3746500"/>
                    </a:cubicBezTo>
                    <a:cubicBezTo>
                      <a:pt x="6350000" y="3822700"/>
                      <a:pt x="6375400" y="3886200"/>
                      <a:pt x="6413500" y="3949700"/>
                    </a:cubicBezTo>
                    <a:cubicBezTo>
                      <a:pt x="6413500" y="3962400"/>
                      <a:pt x="6413500" y="3975100"/>
                      <a:pt x="6413500" y="3987800"/>
                    </a:cubicBezTo>
                    <a:cubicBezTo>
                      <a:pt x="6400800" y="3987800"/>
                      <a:pt x="6388100" y="4000500"/>
                      <a:pt x="6375400" y="4000500"/>
                    </a:cubicBezTo>
                    <a:lnTo>
                      <a:pt x="5397500" y="4000500"/>
                    </a:lnTo>
                    <a:cubicBezTo>
                      <a:pt x="5257800" y="4000500"/>
                      <a:pt x="5143500" y="3886200"/>
                      <a:pt x="5143500" y="3746500"/>
                    </a:cubicBezTo>
                    <a:lnTo>
                      <a:pt x="5143500" y="2476500"/>
                    </a:lnTo>
                    <a:cubicBezTo>
                      <a:pt x="5143500" y="2336800"/>
                      <a:pt x="5257800" y="2222500"/>
                      <a:pt x="5397500" y="2222500"/>
                    </a:cubicBezTo>
                    <a:lnTo>
                      <a:pt x="5397500" y="2667000"/>
                    </a:lnTo>
                    <a:cubicBezTo>
                      <a:pt x="5397500" y="2679700"/>
                      <a:pt x="5410200" y="2692400"/>
                      <a:pt x="5410200" y="2705100"/>
                    </a:cubicBezTo>
                    <a:cubicBezTo>
                      <a:pt x="5422900" y="2705100"/>
                      <a:pt x="5435600" y="2705100"/>
                      <a:pt x="5448300" y="2692400"/>
                    </a:cubicBezTo>
                    <a:lnTo>
                      <a:pt x="5575300" y="2616200"/>
                    </a:lnTo>
                    <a:cubicBezTo>
                      <a:pt x="5575300" y="2603500"/>
                      <a:pt x="5600700" y="2603500"/>
                      <a:pt x="5600700" y="2616200"/>
                    </a:cubicBezTo>
                    <a:lnTo>
                      <a:pt x="5727700" y="2692400"/>
                    </a:lnTo>
                    <a:cubicBezTo>
                      <a:pt x="5740400" y="2705100"/>
                      <a:pt x="5753100" y="2705100"/>
                      <a:pt x="5765800" y="2705100"/>
                    </a:cubicBezTo>
                    <a:cubicBezTo>
                      <a:pt x="5765800" y="2692400"/>
                      <a:pt x="5778500" y="2679700"/>
                      <a:pt x="5778500" y="2667000"/>
                    </a:cubicBezTo>
                    <a:moveTo>
                      <a:pt x="6235700" y="3619500"/>
                    </a:moveTo>
                    <a:lnTo>
                      <a:pt x="5372100" y="3619500"/>
                    </a:lnTo>
                    <a:cubicBezTo>
                      <a:pt x="5295900" y="3619500"/>
                      <a:pt x="5245100" y="3670300"/>
                      <a:pt x="5245100" y="3746500"/>
                    </a:cubicBezTo>
                    <a:cubicBezTo>
                      <a:pt x="5232400" y="3822700"/>
                      <a:pt x="5295900" y="3873500"/>
                      <a:pt x="5359400" y="3873500"/>
                    </a:cubicBezTo>
                    <a:lnTo>
                      <a:pt x="6235700" y="3873500"/>
                    </a:lnTo>
                    <a:cubicBezTo>
                      <a:pt x="6248400" y="3873500"/>
                      <a:pt x="6261100" y="3860800"/>
                      <a:pt x="6261100" y="3835400"/>
                    </a:cubicBezTo>
                    <a:cubicBezTo>
                      <a:pt x="6261100" y="3822700"/>
                      <a:pt x="6248400" y="3810000"/>
                      <a:pt x="6235700" y="3810000"/>
                    </a:cubicBezTo>
                    <a:lnTo>
                      <a:pt x="5372100" y="3810000"/>
                    </a:lnTo>
                    <a:cubicBezTo>
                      <a:pt x="5334000" y="3810000"/>
                      <a:pt x="5308600" y="3784600"/>
                      <a:pt x="5308600" y="3746500"/>
                    </a:cubicBezTo>
                    <a:cubicBezTo>
                      <a:pt x="5308600" y="3708400"/>
                      <a:pt x="5334000" y="3683000"/>
                      <a:pt x="5372100" y="3683000"/>
                    </a:cubicBezTo>
                    <a:lnTo>
                      <a:pt x="6235700" y="3683000"/>
                    </a:lnTo>
                    <a:cubicBezTo>
                      <a:pt x="6248400" y="3683000"/>
                      <a:pt x="6261100" y="3670300"/>
                      <a:pt x="6261100" y="3657600"/>
                    </a:cubicBezTo>
                    <a:cubicBezTo>
                      <a:pt x="6261100" y="3644900"/>
                      <a:pt x="6261100" y="3632200"/>
                      <a:pt x="6261100" y="3632200"/>
                    </a:cubicBezTo>
                    <a:cubicBezTo>
                      <a:pt x="6248400" y="3619500"/>
                      <a:pt x="6235700" y="3619500"/>
                      <a:pt x="6235700" y="3619500"/>
                    </a:cubicBezTo>
                  </a:path>
                </a:pathLst>
              </a:custGeom>
              <a:solidFill>
                <a:srgbClr val="C0B498"/>
              </a:solidFill>
            </p:spPr>
          </p:sp>
        </p:grpSp>
      </p:grpSp>
      <p:sp>
        <p:nvSpPr>
          <p:cNvPr name="Freeform 6" id="6"/>
          <p:cNvSpPr/>
          <p:nvPr/>
        </p:nvSpPr>
        <p:spPr>
          <a:xfrm flipH="false" flipV="false" rot="1182543">
            <a:off x="14047305" y="-5791505"/>
            <a:ext cx="8481390" cy="8481390"/>
          </a:xfrm>
          <a:custGeom>
            <a:avLst/>
            <a:gdLst/>
            <a:ahLst/>
            <a:cxnLst/>
            <a:rect r="r" b="b" t="t" l="l"/>
            <a:pathLst>
              <a:path h="8481390" w="8481390">
                <a:moveTo>
                  <a:pt x="0" y="0"/>
                </a:moveTo>
                <a:lnTo>
                  <a:pt x="8481390" y="0"/>
                </a:lnTo>
                <a:lnTo>
                  <a:pt x="8481390" y="8481390"/>
                </a:lnTo>
                <a:lnTo>
                  <a:pt x="0" y="84813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854778" y="6895928"/>
            <a:ext cx="4425214" cy="8569956"/>
          </a:xfrm>
          <a:custGeom>
            <a:avLst/>
            <a:gdLst/>
            <a:ahLst/>
            <a:cxnLst/>
            <a:rect r="r" b="b" t="t" l="l"/>
            <a:pathLst>
              <a:path h="8569956" w="4425214">
                <a:moveTo>
                  <a:pt x="0" y="0"/>
                </a:moveTo>
                <a:lnTo>
                  <a:pt x="4425214" y="0"/>
                </a:lnTo>
                <a:lnTo>
                  <a:pt x="4425214" y="8569956"/>
                </a:lnTo>
                <a:lnTo>
                  <a:pt x="0" y="85699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1822015" y="5088858"/>
            <a:ext cx="4849965" cy="9093685"/>
          </a:xfrm>
          <a:custGeom>
            <a:avLst/>
            <a:gdLst/>
            <a:ahLst/>
            <a:cxnLst/>
            <a:rect r="r" b="b" t="t" l="l"/>
            <a:pathLst>
              <a:path h="9093685" w="4849965">
                <a:moveTo>
                  <a:pt x="0" y="0"/>
                </a:moveTo>
                <a:lnTo>
                  <a:pt x="4849965" y="0"/>
                </a:lnTo>
                <a:lnTo>
                  <a:pt x="4849965" y="9093685"/>
                </a:lnTo>
                <a:lnTo>
                  <a:pt x="0" y="90936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986549" y="4406249"/>
            <a:ext cx="3736457" cy="3129283"/>
          </a:xfrm>
          <a:custGeom>
            <a:avLst/>
            <a:gdLst/>
            <a:ahLst/>
            <a:cxnLst/>
            <a:rect r="r" b="b" t="t" l="l"/>
            <a:pathLst>
              <a:path h="3129283" w="3736457">
                <a:moveTo>
                  <a:pt x="0" y="0"/>
                </a:moveTo>
                <a:lnTo>
                  <a:pt x="3736458" y="0"/>
                </a:lnTo>
                <a:lnTo>
                  <a:pt x="3736458" y="3129283"/>
                </a:lnTo>
                <a:lnTo>
                  <a:pt x="0" y="31292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7426909" y="2660077"/>
            <a:ext cx="3404491" cy="1510356"/>
          </a:xfrm>
          <a:custGeom>
            <a:avLst/>
            <a:gdLst/>
            <a:ahLst/>
            <a:cxnLst/>
            <a:rect r="r" b="b" t="t" l="l"/>
            <a:pathLst>
              <a:path h="1510356" w="3404491">
                <a:moveTo>
                  <a:pt x="0" y="0"/>
                </a:moveTo>
                <a:lnTo>
                  <a:pt x="3404491" y="0"/>
                </a:lnTo>
                <a:lnTo>
                  <a:pt x="3404491" y="1510356"/>
                </a:lnTo>
                <a:lnTo>
                  <a:pt x="0" y="15103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96144" y="2660077"/>
            <a:ext cx="3404491" cy="1510356"/>
          </a:xfrm>
          <a:custGeom>
            <a:avLst/>
            <a:gdLst/>
            <a:ahLst/>
            <a:cxnLst/>
            <a:rect r="r" b="b" t="t" l="l"/>
            <a:pathLst>
              <a:path h="1510356" w="3404491">
                <a:moveTo>
                  <a:pt x="0" y="0"/>
                </a:moveTo>
                <a:lnTo>
                  <a:pt x="3404492" y="0"/>
                </a:lnTo>
                <a:lnTo>
                  <a:pt x="3404492" y="1510356"/>
                </a:lnTo>
                <a:lnTo>
                  <a:pt x="0" y="15103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3134362" y="2660077"/>
            <a:ext cx="3404491" cy="1510356"/>
          </a:xfrm>
          <a:custGeom>
            <a:avLst/>
            <a:gdLst/>
            <a:ahLst/>
            <a:cxnLst/>
            <a:rect r="r" b="b" t="t" l="l"/>
            <a:pathLst>
              <a:path h="1510356" w="3404491">
                <a:moveTo>
                  <a:pt x="0" y="0"/>
                </a:moveTo>
                <a:lnTo>
                  <a:pt x="3404491" y="0"/>
                </a:lnTo>
                <a:lnTo>
                  <a:pt x="3404491" y="1510356"/>
                </a:lnTo>
                <a:lnTo>
                  <a:pt x="0" y="15103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7964393" y="2911149"/>
            <a:ext cx="2329523" cy="948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411"/>
              </a:lnSpc>
              <a:spcBef>
                <a:spcPct val="0"/>
              </a:spcBef>
            </a:pPr>
            <a:r>
              <a:rPr lang="en-US" sz="5881" u="none">
                <a:solidFill>
                  <a:srgbClr val="543938"/>
                </a:solidFill>
                <a:latin typeface="Frunchy Sage Bold"/>
              </a:rPr>
              <a:t>12 million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133629" y="2911149"/>
            <a:ext cx="2329523" cy="948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411"/>
              </a:lnSpc>
              <a:spcBef>
                <a:spcPct val="0"/>
              </a:spcBef>
            </a:pPr>
            <a:r>
              <a:rPr lang="en-US" sz="5881">
                <a:solidFill>
                  <a:srgbClr val="543938"/>
                </a:solidFill>
                <a:latin typeface="Frunchy Sage Bold"/>
              </a:rPr>
              <a:t>70%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3671846" y="2911149"/>
            <a:ext cx="2329523" cy="948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411"/>
              </a:lnSpc>
              <a:spcBef>
                <a:spcPct val="0"/>
              </a:spcBef>
            </a:pPr>
            <a:r>
              <a:rPr lang="en-US" sz="5881">
                <a:solidFill>
                  <a:srgbClr val="543938"/>
                </a:solidFill>
                <a:latin typeface="Frunchy Sage Bold"/>
              </a:rPr>
              <a:t>3 out of 8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5157388" y="-573445"/>
            <a:ext cx="2112768" cy="4553378"/>
          </a:xfrm>
          <a:custGeom>
            <a:avLst/>
            <a:gdLst/>
            <a:ahLst/>
            <a:cxnLst/>
            <a:rect r="r" b="b" t="t" l="l"/>
            <a:pathLst>
              <a:path h="4553378" w="2112768">
                <a:moveTo>
                  <a:pt x="0" y="0"/>
                </a:moveTo>
                <a:lnTo>
                  <a:pt x="2112768" y="0"/>
                </a:lnTo>
                <a:lnTo>
                  <a:pt x="2112768" y="4553378"/>
                </a:lnTo>
                <a:lnTo>
                  <a:pt x="0" y="455337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-735796">
            <a:off x="2342990" y="4668811"/>
            <a:ext cx="1910801" cy="2604158"/>
          </a:xfrm>
          <a:custGeom>
            <a:avLst/>
            <a:gdLst/>
            <a:ahLst/>
            <a:cxnLst/>
            <a:rect r="r" b="b" t="t" l="l"/>
            <a:pathLst>
              <a:path h="2604158" w="1910801">
                <a:moveTo>
                  <a:pt x="0" y="0"/>
                </a:moveTo>
                <a:lnTo>
                  <a:pt x="1910801" y="0"/>
                </a:lnTo>
                <a:lnTo>
                  <a:pt x="1910801" y="2604158"/>
                </a:lnTo>
                <a:lnTo>
                  <a:pt x="0" y="260415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6691769" y="7659357"/>
            <a:ext cx="4874770" cy="7327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2990"/>
              </a:lnSpc>
              <a:spcBef>
                <a:spcPct val="0"/>
              </a:spcBef>
            </a:pPr>
            <a:r>
              <a:rPr lang="en-US" sz="2300" u="none">
                <a:solidFill>
                  <a:srgbClr val="543938"/>
                </a:solidFill>
                <a:latin typeface="Be Vietnam"/>
              </a:rPr>
              <a:t>Elaborate on the</a:t>
            </a:r>
          </a:p>
          <a:p>
            <a:pPr algn="ctr" marL="0" indent="0" lvl="1">
              <a:lnSpc>
                <a:spcPts val="2990"/>
              </a:lnSpc>
              <a:spcBef>
                <a:spcPct val="0"/>
              </a:spcBef>
            </a:pPr>
            <a:r>
              <a:rPr lang="en-US" sz="2300" u="none">
                <a:solidFill>
                  <a:srgbClr val="543938"/>
                </a:solidFill>
                <a:latin typeface="Be Vietnam"/>
              </a:rPr>
              <a:t>featured statistic.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2251375" y="7659357"/>
            <a:ext cx="5170464" cy="7327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2990"/>
              </a:lnSpc>
              <a:spcBef>
                <a:spcPct val="0"/>
              </a:spcBef>
            </a:pPr>
            <a:r>
              <a:rPr lang="en-US" sz="2300" u="none">
                <a:solidFill>
                  <a:srgbClr val="543938"/>
                </a:solidFill>
                <a:latin typeface="Be Vietnam"/>
              </a:rPr>
              <a:t>Elaborate on the</a:t>
            </a:r>
          </a:p>
          <a:p>
            <a:pPr algn="ctr" marL="0" indent="0" lvl="1">
              <a:lnSpc>
                <a:spcPts val="2990"/>
              </a:lnSpc>
              <a:spcBef>
                <a:spcPct val="0"/>
              </a:spcBef>
            </a:pPr>
            <a:r>
              <a:rPr lang="en-US" sz="2300" u="none">
                <a:solidFill>
                  <a:srgbClr val="543938"/>
                </a:solidFill>
                <a:latin typeface="Be Vietnam"/>
              </a:rPr>
              <a:t>featured statistic.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138600" y="7659357"/>
            <a:ext cx="4319581" cy="7327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2990"/>
              </a:lnSpc>
              <a:spcBef>
                <a:spcPct val="0"/>
              </a:spcBef>
            </a:pPr>
            <a:r>
              <a:rPr lang="en-US" sz="2300" u="none">
                <a:solidFill>
                  <a:srgbClr val="543938"/>
                </a:solidFill>
                <a:latin typeface="Be Vietnam"/>
              </a:rPr>
              <a:t>Elaborate on the</a:t>
            </a:r>
          </a:p>
          <a:p>
            <a:pPr algn="ctr" marL="0" indent="0" lvl="1">
              <a:lnSpc>
                <a:spcPts val="2990"/>
              </a:lnSpc>
              <a:spcBef>
                <a:spcPct val="0"/>
              </a:spcBef>
            </a:pPr>
            <a:r>
              <a:rPr lang="en-US" sz="2300" u="none">
                <a:solidFill>
                  <a:srgbClr val="543938"/>
                </a:solidFill>
                <a:latin typeface="Be Vietnam"/>
              </a:rPr>
              <a:t>featured statistic.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6C9B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name="Table 2" id="2"/>
          <p:cNvGraphicFramePr>
            <a:graphicFrameLocks noGrp="true"/>
          </p:cNvGraphicFramePr>
          <p:nvPr/>
        </p:nvGraphicFramePr>
        <p:xfrm>
          <a:off x="2177281" y="2545423"/>
          <a:ext cx="13933439" cy="6175999"/>
        </p:xfrm>
        <a:graphic>
          <a:graphicData uri="http://schemas.openxmlformats.org/drawingml/2006/table">
            <a:tbl>
              <a:tblPr/>
              <a:tblGrid>
                <a:gridCol w="3483360"/>
                <a:gridCol w="3483360"/>
                <a:gridCol w="3483360"/>
                <a:gridCol w="3483360"/>
              </a:tblGrid>
              <a:tr h="1109543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6719"/>
                        </a:lnSpc>
                        <a:defRPr/>
                      </a:pPr>
                      <a:r>
                        <a:rPr lang="en-US" sz="4799">
                          <a:solidFill>
                            <a:srgbClr val="543938"/>
                          </a:solidFill>
                          <a:latin typeface="Frunchy Sage Bold"/>
                        </a:rPr>
                        <a:t>1st Quarter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8D56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C9B9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6719"/>
                        </a:lnSpc>
                        <a:defRPr/>
                      </a:pPr>
                      <a:r>
                        <a:rPr lang="en-US" sz="4799">
                          <a:solidFill>
                            <a:srgbClr val="543938"/>
                          </a:solidFill>
                          <a:latin typeface="Frunchy Sage Bold"/>
                        </a:rPr>
                        <a:t>2nd Quarter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8D56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C9B9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6719"/>
                        </a:lnSpc>
                        <a:defRPr/>
                      </a:pPr>
                      <a:r>
                        <a:rPr lang="en-US" sz="4799">
                          <a:solidFill>
                            <a:srgbClr val="543938"/>
                          </a:solidFill>
                          <a:latin typeface="Frunchy Sage Bold"/>
                        </a:rPr>
                        <a:t>3rd Quarter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8D56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C9B9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6719"/>
                        </a:lnSpc>
                        <a:defRPr/>
                      </a:pPr>
                      <a:r>
                        <a:rPr lang="en-US" sz="4799">
                          <a:solidFill>
                            <a:srgbClr val="543938"/>
                          </a:solidFill>
                          <a:latin typeface="Frunchy Sage Bold"/>
                        </a:rPr>
                        <a:t>4th Quarter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8D56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C9B9"/>
                    </a:solidFill>
                  </a:tcPr>
                </a:tc>
              </a:tr>
              <a:tr h="844409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>
                          <a:solidFill>
                            <a:srgbClr val="543938"/>
                          </a:solidFill>
                          <a:latin typeface="Frunchy Sage Bold"/>
                        </a:rPr>
                        <a:t>January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8D56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C9B9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>
                          <a:solidFill>
                            <a:srgbClr val="543938"/>
                          </a:solidFill>
                          <a:latin typeface="Frunchy Sage Bold"/>
                        </a:rPr>
                        <a:t>April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8D56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C9B9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>
                          <a:solidFill>
                            <a:srgbClr val="543938"/>
                          </a:solidFill>
                          <a:latin typeface="Frunchy Sage Bold"/>
                        </a:rPr>
                        <a:t>July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8D56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C9B9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>
                          <a:solidFill>
                            <a:srgbClr val="543938"/>
                          </a:solidFill>
                          <a:latin typeface="Frunchy Sage Bold"/>
                        </a:rPr>
                        <a:t>October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8D56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C9B9"/>
                    </a:solidFill>
                  </a:tcPr>
                </a:tc>
              </a:tr>
              <a:tr h="844409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080"/>
                        </a:lnSpc>
                        <a:defRPr/>
                      </a:pPr>
                      <a:r>
                        <a:rPr lang="en-US" sz="2200">
                          <a:solidFill>
                            <a:srgbClr val="543938"/>
                          </a:solidFill>
                          <a:latin typeface="Be Vietnam"/>
                        </a:rPr>
                        <a:t>Double click to add task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6688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C9B9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080"/>
                        </a:lnSpc>
                        <a:defRPr/>
                      </a:pPr>
                      <a:r>
                        <a:rPr lang="en-US" sz="2200">
                          <a:solidFill>
                            <a:srgbClr val="543938"/>
                          </a:solidFill>
                          <a:latin typeface="Be Vietnam"/>
                        </a:rPr>
                        <a:t>Double click to add task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6688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C9B9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080"/>
                        </a:lnSpc>
                        <a:defRPr/>
                      </a:pPr>
                      <a:r>
                        <a:rPr lang="en-US" sz="2200">
                          <a:solidFill>
                            <a:srgbClr val="543938"/>
                          </a:solidFill>
                          <a:latin typeface="Be Vietnam"/>
                        </a:rPr>
                        <a:t>Double click to add task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6688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C9B9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080"/>
                        </a:lnSpc>
                        <a:defRPr/>
                      </a:pPr>
                      <a:r>
                        <a:rPr lang="en-US" sz="2200">
                          <a:solidFill>
                            <a:srgbClr val="543938"/>
                          </a:solidFill>
                          <a:latin typeface="Be Vietnam"/>
                        </a:rPr>
                        <a:t>Double click to add task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6688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C9B9"/>
                    </a:solidFill>
                  </a:tcPr>
                </a:tc>
              </a:tr>
              <a:tr h="844409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>
                          <a:solidFill>
                            <a:srgbClr val="543938"/>
                          </a:solidFill>
                          <a:latin typeface="Frunchy Sage Bold"/>
                        </a:rPr>
                        <a:t>February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6688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C9B9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>
                          <a:solidFill>
                            <a:srgbClr val="543938"/>
                          </a:solidFill>
                          <a:latin typeface="Frunchy Sage Bold"/>
                        </a:rPr>
                        <a:t>May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6688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C9B9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>
                          <a:solidFill>
                            <a:srgbClr val="543938"/>
                          </a:solidFill>
                          <a:latin typeface="Frunchy Sage Bold"/>
                        </a:rPr>
                        <a:t>August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6688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C9B9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>
                          <a:solidFill>
                            <a:srgbClr val="543938"/>
                          </a:solidFill>
                          <a:latin typeface="Frunchy Sage Bold"/>
                        </a:rPr>
                        <a:t>November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6688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C9B9"/>
                    </a:solidFill>
                  </a:tcPr>
                </a:tc>
              </a:tr>
              <a:tr h="844409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080"/>
                        </a:lnSpc>
                        <a:defRPr/>
                      </a:pPr>
                      <a:r>
                        <a:rPr lang="en-US" sz="2200">
                          <a:solidFill>
                            <a:srgbClr val="543938"/>
                          </a:solidFill>
                          <a:latin typeface="Be Vietnam"/>
                        </a:rPr>
                        <a:t>Double click to add task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6688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C9B9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080"/>
                        </a:lnSpc>
                        <a:defRPr/>
                      </a:pPr>
                      <a:r>
                        <a:rPr lang="en-US" sz="2200">
                          <a:solidFill>
                            <a:srgbClr val="543938"/>
                          </a:solidFill>
                          <a:latin typeface="Be Vietnam"/>
                        </a:rPr>
                        <a:t>Double click to add task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6688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C9B9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080"/>
                        </a:lnSpc>
                        <a:defRPr/>
                      </a:pPr>
                      <a:r>
                        <a:rPr lang="en-US" sz="2200">
                          <a:solidFill>
                            <a:srgbClr val="543938"/>
                          </a:solidFill>
                          <a:latin typeface="Be Vietnam"/>
                        </a:rPr>
                        <a:t>Double click to add task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6688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C9B9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080"/>
                        </a:lnSpc>
                        <a:defRPr/>
                      </a:pPr>
                      <a:r>
                        <a:rPr lang="en-US" sz="2200">
                          <a:solidFill>
                            <a:srgbClr val="543938"/>
                          </a:solidFill>
                          <a:latin typeface="Be Vietnam"/>
                        </a:rPr>
                        <a:t>Double click to add task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6688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C9B9"/>
                    </a:solidFill>
                  </a:tcPr>
                </a:tc>
              </a:tr>
              <a:tr h="844409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>
                          <a:solidFill>
                            <a:srgbClr val="543938"/>
                          </a:solidFill>
                          <a:latin typeface="Frunchy Sage Bold"/>
                        </a:rPr>
                        <a:t>March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6688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C9B9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>
                          <a:solidFill>
                            <a:srgbClr val="543938"/>
                          </a:solidFill>
                          <a:latin typeface="Frunchy Sage Bold"/>
                        </a:rPr>
                        <a:t>June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6688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C9B9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>
                          <a:solidFill>
                            <a:srgbClr val="543938"/>
                          </a:solidFill>
                          <a:latin typeface="Frunchy Sage Bold"/>
                        </a:rPr>
                        <a:t>September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6688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C9B9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>
                          <a:solidFill>
                            <a:srgbClr val="543938"/>
                          </a:solidFill>
                          <a:latin typeface="Frunchy Sage Bold"/>
                        </a:rPr>
                        <a:t>December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6688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C9B9"/>
                    </a:solidFill>
                  </a:tcPr>
                </a:tc>
              </a:tr>
              <a:tr h="844409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080"/>
                        </a:lnSpc>
                        <a:defRPr/>
                      </a:pPr>
                      <a:r>
                        <a:rPr lang="en-US" sz="2200">
                          <a:solidFill>
                            <a:srgbClr val="543938"/>
                          </a:solidFill>
                          <a:latin typeface="Be Vietnam"/>
                        </a:rPr>
                        <a:t>Double click to add task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C9B9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080"/>
                        </a:lnSpc>
                        <a:defRPr/>
                      </a:pPr>
                      <a:r>
                        <a:rPr lang="en-US" sz="2200">
                          <a:solidFill>
                            <a:srgbClr val="543938"/>
                          </a:solidFill>
                          <a:latin typeface="Be Vietnam"/>
                        </a:rPr>
                        <a:t>Double click to add task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C9B9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080"/>
                        </a:lnSpc>
                        <a:defRPr/>
                      </a:pPr>
                      <a:r>
                        <a:rPr lang="en-US" sz="2200">
                          <a:solidFill>
                            <a:srgbClr val="543938"/>
                          </a:solidFill>
                          <a:latin typeface="Be Vietnam"/>
                        </a:rPr>
                        <a:t>Double click to add task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C9B9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080"/>
                        </a:lnSpc>
                        <a:defRPr/>
                      </a:pPr>
                      <a:r>
                        <a:rPr lang="en-US" sz="2200">
                          <a:solidFill>
                            <a:srgbClr val="543938"/>
                          </a:solidFill>
                          <a:latin typeface="Be Vietnam"/>
                        </a:rPr>
                        <a:t>Double click to add task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C9B9"/>
                    </a:solidFill>
                  </a:tcPr>
                </a:tc>
              </a:tr>
            </a:tbl>
          </a:graphicData>
        </a:graphic>
      </p:graphicFrame>
      <p:sp>
        <p:nvSpPr>
          <p:cNvPr name="Freeform 3" id="3"/>
          <p:cNvSpPr/>
          <p:nvPr/>
        </p:nvSpPr>
        <p:spPr>
          <a:xfrm flipH="false" flipV="false" rot="0">
            <a:off x="-1380661" y="8577390"/>
            <a:ext cx="8885742" cy="2659799"/>
          </a:xfrm>
          <a:custGeom>
            <a:avLst/>
            <a:gdLst/>
            <a:ahLst/>
            <a:cxnLst/>
            <a:rect r="r" b="b" t="t" l="l"/>
            <a:pathLst>
              <a:path h="2659799" w="8885742">
                <a:moveTo>
                  <a:pt x="0" y="0"/>
                </a:moveTo>
                <a:lnTo>
                  <a:pt x="8885741" y="0"/>
                </a:lnTo>
                <a:lnTo>
                  <a:pt x="8885741" y="2659799"/>
                </a:lnTo>
                <a:lnTo>
                  <a:pt x="0" y="26597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958689">
            <a:off x="-797713" y="681306"/>
            <a:ext cx="3652825" cy="3847779"/>
          </a:xfrm>
          <a:custGeom>
            <a:avLst/>
            <a:gdLst/>
            <a:ahLst/>
            <a:cxnLst/>
            <a:rect r="r" b="b" t="t" l="l"/>
            <a:pathLst>
              <a:path h="3847779" w="3652825">
                <a:moveTo>
                  <a:pt x="0" y="0"/>
                </a:moveTo>
                <a:lnTo>
                  <a:pt x="3652826" y="0"/>
                </a:lnTo>
                <a:lnTo>
                  <a:pt x="3652826" y="3847779"/>
                </a:lnTo>
                <a:lnTo>
                  <a:pt x="0" y="38477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3062209" y="847725"/>
            <a:ext cx="12163581" cy="13023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719"/>
              </a:lnSpc>
              <a:spcBef>
                <a:spcPct val="0"/>
              </a:spcBef>
            </a:pPr>
            <a:r>
              <a:rPr lang="en-US" sz="7999" u="none">
                <a:solidFill>
                  <a:srgbClr val="543938"/>
                </a:solidFill>
                <a:latin typeface="Frunchy Sage Bold"/>
              </a:rPr>
              <a:t>Write Your Topic or Idea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-1742412">
            <a:off x="14548904" y="-835975"/>
            <a:ext cx="4843310" cy="3729349"/>
          </a:xfrm>
          <a:custGeom>
            <a:avLst/>
            <a:gdLst/>
            <a:ahLst/>
            <a:cxnLst/>
            <a:rect r="r" b="b" t="t" l="l"/>
            <a:pathLst>
              <a:path h="3729349" w="4843310">
                <a:moveTo>
                  <a:pt x="0" y="0"/>
                </a:moveTo>
                <a:lnTo>
                  <a:pt x="4843310" y="0"/>
                </a:lnTo>
                <a:lnTo>
                  <a:pt x="4843310" y="3729350"/>
                </a:lnTo>
                <a:lnTo>
                  <a:pt x="0" y="37293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1378038">
            <a:off x="14730519" y="8222001"/>
            <a:ext cx="5754786" cy="3717562"/>
          </a:xfrm>
          <a:custGeom>
            <a:avLst/>
            <a:gdLst/>
            <a:ahLst/>
            <a:cxnLst/>
            <a:rect r="r" b="b" t="t" l="l"/>
            <a:pathLst>
              <a:path h="3717562" w="5754786">
                <a:moveTo>
                  <a:pt x="0" y="0"/>
                </a:moveTo>
                <a:lnTo>
                  <a:pt x="5754785" y="0"/>
                </a:lnTo>
                <a:lnTo>
                  <a:pt x="5754785" y="3717562"/>
                </a:lnTo>
                <a:lnTo>
                  <a:pt x="0" y="37175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6C9B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2801884">
            <a:off x="-1197131" y="-3452894"/>
            <a:ext cx="6770514" cy="10372654"/>
          </a:xfrm>
          <a:custGeom>
            <a:avLst/>
            <a:gdLst/>
            <a:ahLst/>
            <a:cxnLst/>
            <a:rect r="r" b="b" t="t" l="l"/>
            <a:pathLst>
              <a:path h="10372654" w="6770514">
                <a:moveTo>
                  <a:pt x="0" y="0"/>
                </a:moveTo>
                <a:lnTo>
                  <a:pt x="6770514" y="0"/>
                </a:lnTo>
                <a:lnTo>
                  <a:pt x="6770514" y="10372654"/>
                </a:lnTo>
                <a:lnTo>
                  <a:pt x="0" y="103726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606518" y="1219200"/>
            <a:ext cx="15074964" cy="5906099"/>
            <a:chOff x="0" y="0"/>
            <a:chExt cx="20099952" cy="7874799"/>
          </a:xfrm>
        </p:grpSpPr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4"/>
            <a:srcRect l="0" t="20616" r="0" b="20616"/>
            <a:stretch>
              <a:fillRect/>
            </a:stretch>
          </p:blipFill>
          <p:spPr>
            <a:xfrm flipH="false" flipV="false">
              <a:off x="0" y="0"/>
              <a:ext cx="20099952" cy="7874799"/>
            </a:xfrm>
            <a:prstGeom prst="rect">
              <a:avLst/>
            </a:prstGeom>
          </p:spPr>
        </p:pic>
      </p:grpSp>
      <p:sp>
        <p:nvSpPr>
          <p:cNvPr name="Freeform 5" id="5"/>
          <p:cNvSpPr/>
          <p:nvPr/>
        </p:nvSpPr>
        <p:spPr>
          <a:xfrm flipH="false" flipV="false" rot="-1482633">
            <a:off x="345932" y="825074"/>
            <a:ext cx="2978228" cy="1816719"/>
          </a:xfrm>
          <a:custGeom>
            <a:avLst/>
            <a:gdLst/>
            <a:ahLst/>
            <a:cxnLst/>
            <a:rect r="r" b="b" t="t" l="l"/>
            <a:pathLst>
              <a:path h="1816719" w="2978228">
                <a:moveTo>
                  <a:pt x="0" y="0"/>
                </a:moveTo>
                <a:lnTo>
                  <a:pt x="2978228" y="0"/>
                </a:lnTo>
                <a:lnTo>
                  <a:pt x="2978228" y="1816719"/>
                </a:lnTo>
                <a:lnTo>
                  <a:pt x="0" y="18167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284228" y="5612376"/>
            <a:ext cx="4353066" cy="6676481"/>
          </a:xfrm>
          <a:custGeom>
            <a:avLst/>
            <a:gdLst/>
            <a:ahLst/>
            <a:cxnLst/>
            <a:rect r="r" b="b" t="t" l="l"/>
            <a:pathLst>
              <a:path h="6676481" w="4353066">
                <a:moveTo>
                  <a:pt x="0" y="0"/>
                </a:moveTo>
                <a:lnTo>
                  <a:pt x="4353066" y="0"/>
                </a:lnTo>
                <a:lnTo>
                  <a:pt x="4353066" y="6676481"/>
                </a:lnTo>
                <a:lnTo>
                  <a:pt x="0" y="66764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606518" y="8100442"/>
            <a:ext cx="12414731" cy="11892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8065"/>
              </a:lnSpc>
              <a:spcBef>
                <a:spcPct val="0"/>
              </a:spcBef>
            </a:pPr>
            <a:r>
              <a:rPr lang="en-US" sz="7399" u="none">
                <a:solidFill>
                  <a:srgbClr val="543938"/>
                </a:solidFill>
                <a:latin typeface="Frunchy Sage Bold"/>
              </a:rPr>
              <a:t>Write a Heading Here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3439757" y="2439116"/>
            <a:ext cx="5781294" cy="8229600"/>
          </a:xfrm>
          <a:custGeom>
            <a:avLst/>
            <a:gdLst/>
            <a:ahLst/>
            <a:cxnLst/>
            <a:rect r="r" b="b" t="t" l="l"/>
            <a:pathLst>
              <a:path h="8229600" w="5781294">
                <a:moveTo>
                  <a:pt x="0" y="0"/>
                </a:moveTo>
                <a:lnTo>
                  <a:pt x="5781294" y="0"/>
                </a:lnTo>
                <a:lnTo>
                  <a:pt x="578129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5400000">
            <a:off x="14819063" y="768048"/>
            <a:ext cx="2392131" cy="3962868"/>
          </a:xfrm>
          <a:custGeom>
            <a:avLst/>
            <a:gdLst/>
            <a:ahLst/>
            <a:cxnLst/>
            <a:rect r="r" b="b" t="t" l="l"/>
            <a:pathLst>
              <a:path h="3962868" w="2392131">
                <a:moveTo>
                  <a:pt x="0" y="0"/>
                </a:moveTo>
                <a:lnTo>
                  <a:pt x="2392131" y="0"/>
                </a:lnTo>
                <a:lnTo>
                  <a:pt x="2392131" y="3962868"/>
                </a:lnTo>
                <a:lnTo>
                  <a:pt x="0" y="39628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4442489" y="2344225"/>
            <a:ext cx="3255852" cy="7724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28"/>
              </a:lnSpc>
            </a:pPr>
            <a:r>
              <a:rPr lang="en-US" sz="2300" u="none">
                <a:solidFill>
                  <a:srgbClr val="543938"/>
                </a:solidFill>
                <a:latin typeface="Be Vietnam"/>
              </a:rPr>
              <a:t>Elaborate on what</a:t>
            </a:r>
          </a:p>
          <a:p>
            <a:pPr algn="ctr" marL="0" indent="0" lvl="1">
              <a:lnSpc>
                <a:spcPts val="3128"/>
              </a:lnSpc>
            </a:pPr>
            <a:r>
              <a:rPr lang="en-US" sz="2300" u="none">
                <a:solidFill>
                  <a:srgbClr val="543938"/>
                </a:solidFill>
                <a:latin typeface="Be Vietnam"/>
              </a:rPr>
              <a:t>you want to discuss. 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6C9B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8105827" y="6689839"/>
            <a:ext cx="4579384" cy="12720511"/>
          </a:xfrm>
          <a:custGeom>
            <a:avLst/>
            <a:gdLst/>
            <a:ahLst/>
            <a:cxnLst/>
            <a:rect r="r" b="b" t="t" l="l"/>
            <a:pathLst>
              <a:path h="12720511" w="4579384">
                <a:moveTo>
                  <a:pt x="4579384" y="0"/>
                </a:moveTo>
                <a:lnTo>
                  <a:pt x="0" y="0"/>
                </a:lnTo>
                <a:lnTo>
                  <a:pt x="0" y="12720511"/>
                </a:lnTo>
                <a:lnTo>
                  <a:pt x="4579384" y="12720511"/>
                </a:lnTo>
                <a:lnTo>
                  <a:pt x="457938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808798" y="1218511"/>
            <a:ext cx="7714387" cy="8270778"/>
            <a:chOff x="0" y="0"/>
            <a:chExt cx="10285849" cy="11027703"/>
          </a:xfrm>
        </p:grpSpPr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4"/>
            <a:srcRect l="15411" t="0" r="15411" b="0"/>
            <a:stretch>
              <a:fillRect/>
            </a:stretch>
          </p:blipFill>
          <p:spPr>
            <a:xfrm flipH="false" flipV="false">
              <a:off x="0" y="0"/>
              <a:ext cx="10285849" cy="11027703"/>
            </a:xfrm>
            <a:prstGeom prst="rect">
              <a:avLst/>
            </a:prstGeom>
          </p:spPr>
        </p:pic>
      </p:grpSp>
      <p:sp>
        <p:nvSpPr>
          <p:cNvPr name="Freeform 5" id="5"/>
          <p:cNvSpPr/>
          <p:nvPr/>
        </p:nvSpPr>
        <p:spPr>
          <a:xfrm flipH="false" flipV="false" rot="8390032">
            <a:off x="15367438" y="-3674718"/>
            <a:ext cx="5486400" cy="8229600"/>
          </a:xfrm>
          <a:custGeom>
            <a:avLst/>
            <a:gdLst/>
            <a:ahLst/>
            <a:cxnLst/>
            <a:rect r="r" b="b" t="t" l="l"/>
            <a:pathLst>
              <a:path h="8229600" w="5486400">
                <a:moveTo>
                  <a:pt x="0" y="0"/>
                </a:moveTo>
                <a:lnTo>
                  <a:pt x="5486400" y="0"/>
                </a:lnTo>
                <a:lnTo>
                  <a:pt x="54864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616366" y="2186925"/>
            <a:ext cx="6113988" cy="4057465"/>
          </a:xfrm>
          <a:custGeom>
            <a:avLst/>
            <a:gdLst/>
            <a:ahLst/>
            <a:cxnLst/>
            <a:rect r="r" b="b" t="t" l="l"/>
            <a:pathLst>
              <a:path h="4057465" w="6113988">
                <a:moveTo>
                  <a:pt x="0" y="0"/>
                </a:moveTo>
                <a:lnTo>
                  <a:pt x="6113989" y="0"/>
                </a:lnTo>
                <a:lnTo>
                  <a:pt x="6113989" y="4057465"/>
                </a:lnTo>
                <a:lnTo>
                  <a:pt x="0" y="40574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8343662">
            <a:off x="888878" y="10543"/>
            <a:ext cx="1179202" cy="3072840"/>
          </a:xfrm>
          <a:custGeom>
            <a:avLst/>
            <a:gdLst/>
            <a:ahLst/>
            <a:cxnLst/>
            <a:rect r="r" b="b" t="t" l="l"/>
            <a:pathLst>
              <a:path h="3072840" w="1179202">
                <a:moveTo>
                  <a:pt x="0" y="0"/>
                </a:moveTo>
                <a:lnTo>
                  <a:pt x="1179202" y="0"/>
                </a:lnTo>
                <a:lnTo>
                  <a:pt x="1179202" y="3072840"/>
                </a:lnTo>
                <a:lnTo>
                  <a:pt x="0" y="3072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6343" y="5841140"/>
            <a:ext cx="3478180" cy="9661612"/>
          </a:xfrm>
          <a:custGeom>
            <a:avLst/>
            <a:gdLst/>
            <a:ahLst/>
            <a:cxnLst/>
            <a:rect r="r" b="b" t="t" l="l"/>
            <a:pathLst>
              <a:path h="9661612" w="3478180">
                <a:moveTo>
                  <a:pt x="0" y="0"/>
                </a:moveTo>
                <a:lnTo>
                  <a:pt x="3478180" y="0"/>
                </a:lnTo>
                <a:lnTo>
                  <a:pt x="3478180" y="9661612"/>
                </a:lnTo>
                <a:lnTo>
                  <a:pt x="0" y="96616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1651389">
            <a:off x="15199064" y="4514372"/>
            <a:ext cx="1739275" cy="5499683"/>
          </a:xfrm>
          <a:custGeom>
            <a:avLst/>
            <a:gdLst/>
            <a:ahLst/>
            <a:cxnLst/>
            <a:rect r="r" b="b" t="t" l="l"/>
            <a:pathLst>
              <a:path h="5499683" w="1739275">
                <a:moveTo>
                  <a:pt x="0" y="0"/>
                </a:moveTo>
                <a:lnTo>
                  <a:pt x="1739274" y="0"/>
                </a:lnTo>
                <a:lnTo>
                  <a:pt x="1739274" y="5499683"/>
                </a:lnTo>
                <a:lnTo>
                  <a:pt x="0" y="549968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10543054" y="3008720"/>
            <a:ext cx="6498838" cy="2345180"/>
            <a:chOff x="0" y="0"/>
            <a:chExt cx="8665117" cy="3126906"/>
          </a:xfrm>
        </p:grpSpPr>
        <p:sp>
          <p:nvSpPr>
            <p:cNvPr name="TextBox 11" id="11"/>
            <p:cNvSpPr txBox="true"/>
            <p:nvPr/>
          </p:nvSpPr>
          <p:spPr>
            <a:xfrm rot="0">
              <a:off x="0" y="1534836"/>
              <a:ext cx="8665117" cy="159207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130"/>
                </a:lnSpc>
              </a:pPr>
              <a:r>
                <a:rPr lang="en-US" sz="4589" u="none">
                  <a:solidFill>
                    <a:srgbClr val="543938"/>
                  </a:solidFill>
                  <a:latin typeface="Frunchy Sage Bold"/>
                </a:rPr>
                <a:t>Write a closing statement</a:t>
              </a:r>
            </a:p>
            <a:p>
              <a:pPr algn="ctr" marL="0" indent="0" lvl="0">
                <a:lnSpc>
                  <a:spcPts val="4130"/>
                </a:lnSpc>
              </a:pPr>
              <a:r>
                <a:rPr lang="en-US" sz="4589" u="none">
                  <a:solidFill>
                    <a:srgbClr val="543938"/>
                  </a:solidFill>
                  <a:latin typeface="Frunchy Sage Bold"/>
                </a:rPr>
                <a:t>or call-to-action here.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731561" y="-66675"/>
              <a:ext cx="6884362" cy="156341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8065"/>
                </a:lnSpc>
                <a:spcBef>
                  <a:spcPct val="0"/>
                </a:spcBef>
              </a:pPr>
              <a:r>
                <a:rPr lang="en-US" sz="7399">
                  <a:solidFill>
                    <a:srgbClr val="543938"/>
                  </a:solidFill>
                  <a:latin typeface="Frunchy Sage Bold"/>
                </a:rPr>
                <a:t>Thank you!</a:t>
              </a:r>
            </a:p>
          </p:txBody>
        </p:sp>
      </p:grp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6C9B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113348">
            <a:off x="-1048078" y="5501078"/>
            <a:ext cx="7326583" cy="7514444"/>
          </a:xfrm>
          <a:custGeom>
            <a:avLst/>
            <a:gdLst/>
            <a:ahLst/>
            <a:cxnLst/>
            <a:rect r="r" b="b" t="t" l="l"/>
            <a:pathLst>
              <a:path h="7514444" w="7326583">
                <a:moveTo>
                  <a:pt x="0" y="0"/>
                </a:moveTo>
                <a:lnTo>
                  <a:pt x="7326583" y="0"/>
                </a:lnTo>
                <a:lnTo>
                  <a:pt x="7326583" y="7514444"/>
                </a:lnTo>
                <a:lnTo>
                  <a:pt x="0" y="75144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672722">
            <a:off x="12054957" y="7352783"/>
            <a:ext cx="6628865" cy="2966417"/>
          </a:xfrm>
          <a:custGeom>
            <a:avLst/>
            <a:gdLst/>
            <a:ahLst/>
            <a:cxnLst/>
            <a:rect r="r" b="b" t="t" l="l"/>
            <a:pathLst>
              <a:path h="2966417" w="6628865">
                <a:moveTo>
                  <a:pt x="0" y="0"/>
                </a:moveTo>
                <a:lnTo>
                  <a:pt x="6628865" y="0"/>
                </a:lnTo>
                <a:lnTo>
                  <a:pt x="6628865" y="2966417"/>
                </a:lnTo>
                <a:lnTo>
                  <a:pt x="0" y="29664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485634" y="6528407"/>
            <a:ext cx="3996564" cy="5459787"/>
          </a:xfrm>
          <a:custGeom>
            <a:avLst/>
            <a:gdLst/>
            <a:ahLst/>
            <a:cxnLst/>
            <a:rect r="r" b="b" t="t" l="l"/>
            <a:pathLst>
              <a:path h="5459787" w="3996564">
                <a:moveTo>
                  <a:pt x="0" y="0"/>
                </a:moveTo>
                <a:lnTo>
                  <a:pt x="3996564" y="0"/>
                </a:lnTo>
                <a:lnTo>
                  <a:pt x="3996564" y="5459786"/>
                </a:lnTo>
                <a:lnTo>
                  <a:pt x="0" y="54597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000747" y="8782048"/>
            <a:ext cx="1765306" cy="2409974"/>
          </a:xfrm>
          <a:custGeom>
            <a:avLst/>
            <a:gdLst/>
            <a:ahLst/>
            <a:cxnLst/>
            <a:rect r="r" b="b" t="t" l="l"/>
            <a:pathLst>
              <a:path h="2409974" w="1765306">
                <a:moveTo>
                  <a:pt x="0" y="0"/>
                </a:moveTo>
                <a:lnTo>
                  <a:pt x="1765306" y="0"/>
                </a:lnTo>
                <a:lnTo>
                  <a:pt x="1765306" y="2409974"/>
                </a:lnTo>
                <a:lnTo>
                  <a:pt x="0" y="24099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6293029">
            <a:off x="8604223" y="-2478457"/>
            <a:ext cx="1870503" cy="5822578"/>
          </a:xfrm>
          <a:custGeom>
            <a:avLst/>
            <a:gdLst/>
            <a:ahLst/>
            <a:cxnLst/>
            <a:rect r="r" b="b" t="t" l="l"/>
            <a:pathLst>
              <a:path h="5822578" w="1870503">
                <a:moveTo>
                  <a:pt x="0" y="0"/>
                </a:moveTo>
                <a:lnTo>
                  <a:pt x="1870503" y="0"/>
                </a:lnTo>
                <a:lnTo>
                  <a:pt x="1870503" y="5822579"/>
                </a:lnTo>
                <a:lnTo>
                  <a:pt x="0" y="58225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4532175">
            <a:off x="-4522454" y="-5479956"/>
            <a:ext cx="9044908" cy="10342410"/>
          </a:xfrm>
          <a:custGeom>
            <a:avLst/>
            <a:gdLst/>
            <a:ahLst/>
            <a:cxnLst/>
            <a:rect r="r" b="b" t="t" l="l"/>
            <a:pathLst>
              <a:path h="10342410" w="9044908">
                <a:moveTo>
                  <a:pt x="0" y="0"/>
                </a:moveTo>
                <a:lnTo>
                  <a:pt x="9044908" y="0"/>
                </a:lnTo>
                <a:lnTo>
                  <a:pt x="9044908" y="10342410"/>
                </a:lnTo>
                <a:lnTo>
                  <a:pt x="0" y="103424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952500" y="2617264"/>
            <a:ext cx="7531416" cy="15122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9180"/>
              </a:lnSpc>
            </a:pPr>
            <a:r>
              <a:rPr lang="en-US" sz="11195" u="none">
                <a:solidFill>
                  <a:srgbClr val="543938"/>
                </a:solidFill>
                <a:latin typeface="Frunchy Sage Bold"/>
              </a:rPr>
              <a:t>Get In Touch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9036366" y="1741408"/>
            <a:ext cx="3733891" cy="3620557"/>
            <a:chOff x="0" y="0"/>
            <a:chExt cx="4978521" cy="4827409"/>
          </a:xfrm>
        </p:grpSpPr>
        <p:sp>
          <p:nvSpPr>
            <p:cNvPr name="TextBox 10" id="10"/>
            <p:cNvSpPr txBox="true"/>
            <p:nvPr/>
          </p:nvSpPr>
          <p:spPr>
            <a:xfrm rot="0">
              <a:off x="2344880" y="-66675"/>
              <a:ext cx="2633641" cy="14379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7412"/>
                </a:lnSpc>
                <a:spcBef>
                  <a:spcPct val="0"/>
                </a:spcBef>
              </a:pPr>
              <a:r>
                <a:rPr lang="en-US" sz="6800" u="none">
                  <a:solidFill>
                    <a:srgbClr val="543938"/>
                  </a:solidFill>
                  <a:latin typeface="Frunchy Sage Bold"/>
                </a:rPr>
                <a:t>Email 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0" y="1662608"/>
              <a:ext cx="4978521" cy="14379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7412"/>
                </a:lnSpc>
                <a:spcBef>
                  <a:spcPct val="0"/>
                </a:spcBef>
              </a:pPr>
              <a:r>
                <a:rPr lang="en-US" sz="6800">
                  <a:solidFill>
                    <a:srgbClr val="543938"/>
                  </a:solidFill>
                  <a:latin typeface="Frunchy Sage Bold"/>
                </a:rPr>
                <a:t>Social Media</a:t>
              </a:r>
              <a:r>
                <a:rPr lang="en-US" sz="6800">
                  <a:solidFill>
                    <a:srgbClr val="543938"/>
                  </a:solidFill>
                  <a:latin typeface="Frunchy Sage Bold"/>
                </a:rPr>
                <a:t> 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2344880" y="3389471"/>
              <a:ext cx="2633641" cy="14379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7412"/>
                </a:lnSpc>
                <a:spcBef>
                  <a:spcPct val="0"/>
                </a:spcBef>
              </a:pPr>
              <a:r>
                <a:rPr lang="en-US" sz="6800">
                  <a:solidFill>
                    <a:srgbClr val="543938"/>
                  </a:solidFill>
                  <a:latin typeface="Frunchy Sage Bold"/>
                </a:rPr>
                <a:t>Call us</a:t>
              </a:r>
              <a:r>
                <a:rPr lang="en-US" sz="6800">
                  <a:solidFill>
                    <a:srgbClr val="543938"/>
                  </a:solidFill>
                  <a:latin typeface="Frunchy Sage Bold"/>
                </a:rPr>
                <a:t> </a:t>
              </a: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12946123" y="2065449"/>
            <a:ext cx="5640437" cy="3613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1">
              <a:lnSpc>
                <a:spcPts val="2990"/>
              </a:lnSpc>
              <a:spcBef>
                <a:spcPct val="0"/>
              </a:spcBef>
            </a:pPr>
            <a:r>
              <a:rPr lang="en-US" sz="2300" u="none">
                <a:solidFill>
                  <a:srgbClr val="543938"/>
                </a:solidFill>
                <a:latin typeface="Be Vietnam"/>
              </a:rPr>
              <a:t>hello@reallygreatsite.com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2946123" y="3362412"/>
            <a:ext cx="5640437" cy="3613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1">
              <a:lnSpc>
                <a:spcPts val="2990"/>
              </a:lnSpc>
              <a:spcBef>
                <a:spcPct val="0"/>
              </a:spcBef>
            </a:pPr>
            <a:r>
              <a:rPr lang="en-US" sz="2300" u="none">
                <a:solidFill>
                  <a:srgbClr val="543938"/>
                </a:solidFill>
                <a:latin typeface="Be Vietnam"/>
              </a:rPr>
              <a:t>hello@reallygreatsite.com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2946123" y="4657559"/>
            <a:ext cx="5640437" cy="3613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1">
              <a:lnSpc>
                <a:spcPts val="2990"/>
              </a:lnSpc>
              <a:spcBef>
                <a:spcPct val="0"/>
              </a:spcBef>
            </a:pPr>
            <a:r>
              <a:rPr lang="en-US" sz="2300">
                <a:solidFill>
                  <a:srgbClr val="543938"/>
                </a:solidFill>
                <a:latin typeface="Be Vietnam"/>
              </a:rPr>
              <a:t>123-456-7890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6C9B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249845">
            <a:off x="-1028183" y="6001495"/>
            <a:ext cx="6362245" cy="8792047"/>
          </a:xfrm>
          <a:custGeom>
            <a:avLst/>
            <a:gdLst/>
            <a:ahLst/>
            <a:cxnLst/>
            <a:rect r="r" b="b" t="t" l="l"/>
            <a:pathLst>
              <a:path h="8792047" w="6362245">
                <a:moveTo>
                  <a:pt x="0" y="0"/>
                </a:moveTo>
                <a:lnTo>
                  <a:pt x="6362245" y="0"/>
                </a:lnTo>
                <a:lnTo>
                  <a:pt x="6362245" y="8792047"/>
                </a:lnTo>
                <a:lnTo>
                  <a:pt x="0" y="87920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6225232" y="-1847560"/>
            <a:ext cx="5837535" cy="13982121"/>
          </a:xfrm>
          <a:custGeom>
            <a:avLst/>
            <a:gdLst/>
            <a:ahLst/>
            <a:cxnLst/>
            <a:rect r="r" b="b" t="t" l="l"/>
            <a:pathLst>
              <a:path h="13982121" w="5837535">
                <a:moveTo>
                  <a:pt x="0" y="0"/>
                </a:moveTo>
                <a:lnTo>
                  <a:pt x="5837536" y="0"/>
                </a:lnTo>
                <a:lnTo>
                  <a:pt x="5837536" y="13982120"/>
                </a:lnTo>
                <a:lnTo>
                  <a:pt x="0" y="139821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2874544" y="3267127"/>
            <a:ext cx="2931124" cy="3780958"/>
            <a:chOff x="0" y="0"/>
            <a:chExt cx="3908166" cy="5041277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5"/>
            <a:srcRect l="21329" t="2957" r="27411" b="52960"/>
            <a:stretch>
              <a:fillRect/>
            </a:stretch>
          </p:blipFill>
          <p:spPr>
            <a:xfrm flipH="false" flipV="false">
              <a:off x="0" y="0"/>
              <a:ext cx="3908166" cy="5041277"/>
            </a:xfrm>
            <a:prstGeom prst="rect">
              <a:avLst/>
            </a:prstGeom>
          </p:spPr>
        </p:pic>
      </p:grpSp>
      <p:grpSp>
        <p:nvGrpSpPr>
          <p:cNvPr name="Group 6" id="6"/>
          <p:cNvGrpSpPr/>
          <p:nvPr/>
        </p:nvGrpSpPr>
        <p:grpSpPr>
          <a:xfrm rot="0">
            <a:off x="6212876" y="3267127"/>
            <a:ext cx="2931124" cy="3780958"/>
            <a:chOff x="0" y="0"/>
            <a:chExt cx="3908166" cy="5041277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6"/>
            <a:srcRect l="25536" t="0" r="11426" b="18686"/>
            <a:stretch>
              <a:fillRect/>
            </a:stretch>
          </p:blipFill>
          <p:spPr>
            <a:xfrm flipH="false" flipV="false">
              <a:off x="0" y="0"/>
              <a:ext cx="3908166" cy="5041277"/>
            </a:xfrm>
            <a:prstGeom prst="rect">
              <a:avLst/>
            </a:prstGeom>
          </p:spPr>
        </p:pic>
      </p:grpSp>
      <p:grpSp>
        <p:nvGrpSpPr>
          <p:cNvPr name="Group 8" id="8"/>
          <p:cNvGrpSpPr/>
          <p:nvPr/>
        </p:nvGrpSpPr>
        <p:grpSpPr>
          <a:xfrm rot="0">
            <a:off x="9467986" y="3267127"/>
            <a:ext cx="2931124" cy="3780958"/>
            <a:chOff x="0" y="0"/>
            <a:chExt cx="3908166" cy="5041277"/>
          </a:xfrm>
        </p:grpSpPr>
        <p:pic>
          <p:nvPicPr>
            <p:cNvPr name="Picture 9" id="9"/>
            <p:cNvPicPr>
              <a:picLocks noChangeAspect="true"/>
            </p:cNvPicPr>
            <p:nvPr/>
          </p:nvPicPr>
          <p:blipFill>
            <a:blip r:embed="rId7"/>
            <a:srcRect l="12385" t="0" r="27336" b="22244"/>
            <a:stretch>
              <a:fillRect/>
            </a:stretch>
          </p:blipFill>
          <p:spPr>
            <a:xfrm flipH="false" flipV="false">
              <a:off x="0" y="0"/>
              <a:ext cx="3908166" cy="5041277"/>
            </a:xfrm>
            <a:prstGeom prst="rect">
              <a:avLst/>
            </a:prstGeom>
          </p:spPr>
        </p:pic>
      </p:grpSp>
      <p:grpSp>
        <p:nvGrpSpPr>
          <p:cNvPr name="Group 10" id="10"/>
          <p:cNvGrpSpPr/>
          <p:nvPr/>
        </p:nvGrpSpPr>
        <p:grpSpPr>
          <a:xfrm rot="0">
            <a:off x="12780110" y="3267127"/>
            <a:ext cx="2931124" cy="3780958"/>
            <a:chOff x="0" y="0"/>
            <a:chExt cx="3908166" cy="5041277"/>
          </a:xfrm>
        </p:grpSpPr>
        <p:pic>
          <p:nvPicPr>
            <p:cNvPr name="Picture 11" id="11"/>
            <p:cNvPicPr>
              <a:picLocks noChangeAspect="true"/>
            </p:cNvPicPr>
            <p:nvPr/>
          </p:nvPicPr>
          <p:blipFill>
            <a:blip r:embed="rId8"/>
            <a:srcRect l="20480" t="17407" r="8582" b="21551"/>
            <a:stretch>
              <a:fillRect/>
            </a:stretch>
          </p:blipFill>
          <p:spPr>
            <a:xfrm flipH="false" flipV="false">
              <a:off x="0" y="0"/>
              <a:ext cx="3908166" cy="5041277"/>
            </a:xfrm>
            <a:prstGeom prst="rect">
              <a:avLst/>
            </a:prstGeom>
          </p:spPr>
        </p:pic>
      </p:grpSp>
      <p:sp>
        <p:nvSpPr>
          <p:cNvPr name="Freeform 12" id="12"/>
          <p:cNvSpPr/>
          <p:nvPr/>
        </p:nvSpPr>
        <p:spPr>
          <a:xfrm flipH="false" flipV="false" rot="321150">
            <a:off x="12810836" y="9600610"/>
            <a:ext cx="6379869" cy="956980"/>
          </a:xfrm>
          <a:custGeom>
            <a:avLst/>
            <a:gdLst/>
            <a:ahLst/>
            <a:cxnLst/>
            <a:rect r="r" b="b" t="t" l="l"/>
            <a:pathLst>
              <a:path h="956980" w="6379869">
                <a:moveTo>
                  <a:pt x="0" y="0"/>
                </a:moveTo>
                <a:lnTo>
                  <a:pt x="6379869" y="0"/>
                </a:lnTo>
                <a:lnTo>
                  <a:pt x="6379869" y="956980"/>
                </a:lnTo>
                <a:lnTo>
                  <a:pt x="0" y="95698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7027301">
            <a:off x="-4609437" y="-2562476"/>
            <a:ext cx="5871218" cy="8229600"/>
          </a:xfrm>
          <a:custGeom>
            <a:avLst/>
            <a:gdLst/>
            <a:ahLst/>
            <a:cxnLst/>
            <a:rect r="r" b="b" t="t" l="l"/>
            <a:pathLst>
              <a:path h="8229600" w="5871218">
                <a:moveTo>
                  <a:pt x="0" y="0"/>
                </a:moveTo>
                <a:lnTo>
                  <a:pt x="5871218" y="0"/>
                </a:lnTo>
                <a:lnTo>
                  <a:pt x="587121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1977639">
            <a:off x="15113307" y="835304"/>
            <a:ext cx="3067315" cy="1302162"/>
          </a:xfrm>
          <a:custGeom>
            <a:avLst/>
            <a:gdLst/>
            <a:ahLst/>
            <a:cxnLst/>
            <a:rect r="r" b="b" t="t" l="l"/>
            <a:pathLst>
              <a:path h="1302162" w="3067315">
                <a:moveTo>
                  <a:pt x="0" y="0"/>
                </a:moveTo>
                <a:lnTo>
                  <a:pt x="3067315" y="0"/>
                </a:lnTo>
                <a:lnTo>
                  <a:pt x="3067315" y="1302162"/>
                </a:lnTo>
                <a:lnTo>
                  <a:pt x="0" y="130216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3045917" y="8144412"/>
            <a:ext cx="2588377" cy="7609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123"/>
              </a:lnSpc>
              <a:spcBef>
                <a:spcPct val="0"/>
              </a:spcBef>
            </a:pPr>
            <a:r>
              <a:rPr lang="en-US" sz="4700" u="none">
                <a:solidFill>
                  <a:srgbClr val="543938"/>
                </a:solidFill>
                <a:latin typeface="Frunchy Sage Bold"/>
              </a:rPr>
              <a:t>Name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6384249" y="8144412"/>
            <a:ext cx="2588377" cy="7609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123"/>
              </a:lnSpc>
              <a:spcBef>
                <a:spcPct val="0"/>
              </a:spcBef>
            </a:pPr>
            <a:r>
              <a:rPr lang="en-US" sz="4700" u="none">
                <a:solidFill>
                  <a:srgbClr val="543938"/>
                </a:solidFill>
                <a:latin typeface="Frunchy Sage Bold"/>
              </a:rPr>
              <a:t>Name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9639360" y="8144412"/>
            <a:ext cx="2588377" cy="7609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123"/>
              </a:lnSpc>
              <a:spcBef>
                <a:spcPct val="0"/>
              </a:spcBef>
            </a:pPr>
            <a:r>
              <a:rPr lang="en-US" sz="4700" u="none">
                <a:solidFill>
                  <a:srgbClr val="543938"/>
                </a:solidFill>
                <a:latin typeface="Frunchy Sage Bold"/>
              </a:rPr>
              <a:t>Name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3109736" y="8144412"/>
            <a:ext cx="2588377" cy="7609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123"/>
              </a:lnSpc>
              <a:spcBef>
                <a:spcPct val="0"/>
              </a:spcBef>
            </a:pPr>
            <a:r>
              <a:rPr lang="en-US" sz="4700" u="none">
                <a:solidFill>
                  <a:srgbClr val="543938"/>
                </a:solidFill>
                <a:latin typeface="Frunchy Sage Bold"/>
              </a:rPr>
              <a:t>Name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608970" y="8734264"/>
            <a:ext cx="3462272" cy="3613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2990"/>
              </a:lnSpc>
              <a:spcBef>
                <a:spcPct val="0"/>
              </a:spcBef>
            </a:pPr>
            <a:r>
              <a:rPr lang="en-US" sz="2300" u="none">
                <a:solidFill>
                  <a:srgbClr val="543938"/>
                </a:solidFill>
                <a:latin typeface="Be Vietnam"/>
              </a:rPr>
              <a:t>Title or Position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5947302" y="8734264"/>
            <a:ext cx="3462272" cy="3613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2990"/>
              </a:lnSpc>
              <a:spcBef>
                <a:spcPct val="0"/>
              </a:spcBef>
            </a:pPr>
            <a:r>
              <a:rPr lang="en-US" sz="2300" u="none">
                <a:solidFill>
                  <a:srgbClr val="543938"/>
                </a:solidFill>
                <a:latin typeface="Be Vietnam"/>
              </a:rPr>
              <a:t>Title or Position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9202412" y="8734264"/>
            <a:ext cx="3462272" cy="3613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2990"/>
              </a:lnSpc>
              <a:spcBef>
                <a:spcPct val="0"/>
              </a:spcBef>
            </a:pPr>
            <a:r>
              <a:rPr lang="en-US" sz="2300" u="none">
                <a:solidFill>
                  <a:srgbClr val="543938"/>
                </a:solidFill>
                <a:latin typeface="Be Vietnam"/>
              </a:rPr>
              <a:t>Title or Position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2672788" y="8734264"/>
            <a:ext cx="3462272" cy="3613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2990"/>
              </a:lnSpc>
              <a:spcBef>
                <a:spcPct val="0"/>
              </a:spcBef>
            </a:pPr>
            <a:r>
              <a:rPr lang="en-US" sz="2300" u="none">
                <a:solidFill>
                  <a:srgbClr val="543938"/>
                </a:solidFill>
                <a:latin typeface="Be Vietnam"/>
              </a:rPr>
              <a:t>Title or Position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2412382" y="482789"/>
            <a:ext cx="13463235" cy="15228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316"/>
              </a:lnSpc>
              <a:spcBef>
                <a:spcPct val="0"/>
              </a:spcBef>
            </a:pPr>
            <a:r>
              <a:rPr lang="en-US" sz="9464" u="none">
                <a:solidFill>
                  <a:srgbClr val="543938"/>
                </a:solidFill>
                <a:latin typeface="Frunchy Sage Bold"/>
              </a:rPr>
              <a:t>Main characters of the book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6C9B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489423" y="488923"/>
            <a:ext cx="9309154" cy="9309154"/>
          </a:xfrm>
          <a:custGeom>
            <a:avLst/>
            <a:gdLst/>
            <a:ahLst/>
            <a:cxnLst/>
            <a:rect r="r" b="b" t="t" l="l"/>
            <a:pathLst>
              <a:path h="9309154" w="9309154">
                <a:moveTo>
                  <a:pt x="0" y="0"/>
                </a:moveTo>
                <a:lnTo>
                  <a:pt x="9309154" y="0"/>
                </a:lnTo>
                <a:lnTo>
                  <a:pt x="9309154" y="9309154"/>
                </a:lnTo>
                <a:lnTo>
                  <a:pt x="0" y="93091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952261">
            <a:off x="1678987" y="5232379"/>
            <a:ext cx="3598127" cy="4153683"/>
          </a:xfrm>
          <a:custGeom>
            <a:avLst/>
            <a:gdLst/>
            <a:ahLst/>
            <a:cxnLst/>
            <a:rect r="r" b="b" t="t" l="l"/>
            <a:pathLst>
              <a:path h="4153683" w="3598127">
                <a:moveTo>
                  <a:pt x="0" y="0"/>
                </a:moveTo>
                <a:lnTo>
                  <a:pt x="3598128" y="0"/>
                </a:lnTo>
                <a:lnTo>
                  <a:pt x="3598128" y="4153683"/>
                </a:lnTo>
                <a:lnTo>
                  <a:pt x="0" y="41536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919309" y="1595908"/>
            <a:ext cx="2597975" cy="2601226"/>
          </a:xfrm>
          <a:custGeom>
            <a:avLst/>
            <a:gdLst/>
            <a:ahLst/>
            <a:cxnLst/>
            <a:rect r="r" b="b" t="t" l="l"/>
            <a:pathLst>
              <a:path h="2601226" w="2597975">
                <a:moveTo>
                  <a:pt x="0" y="0"/>
                </a:moveTo>
                <a:lnTo>
                  <a:pt x="2597974" y="0"/>
                </a:lnTo>
                <a:lnTo>
                  <a:pt x="2597974" y="2601227"/>
                </a:lnTo>
                <a:lnTo>
                  <a:pt x="0" y="26012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1120463" y="4819554"/>
            <a:ext cx="7407192" cy="8229600"/>
          </a:xfrm>
          <a:custGeom>
            <a:avLst/>
            <a:gdLst/>
            <a:ahLst/>
            <a:cxnLst/>
            <a:rect r="r" b="b" t="t" l="l"/>
            <a:pathLst>
              <a:path h="8229600" w="7407192">
                <a:moveTo>
                  <a:pt x="0" y="0"/>
                </a:moveTo>
                <a:lnTo>
                  <a:pt x="7407192" y="0"/>
                </a:lnTo>
                <a:lnTo>
                  <a:pt x="740719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5776494" y="1989687"/>
            <a:ext cx="6735012" cy="20394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3877"/>
              </a:lnSpc>
              <a:spcBef>
                <a:spcPct val="0"/>
              </a:spcBef>
            </a:pPr>
            <a:r>
              <a:rPr lang="en-US" sz="12731" u="none">
                <a:solidFill>
                  <a:srgbClr val="543938"/>
                </a:solidFill>
                <a:latin typeface="Frunchy Sage Bold"/>
              </a:rPr>
              <a:t>Credits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4563159">
            <a:off x="-1658254" y="-3390588"/>
            <a:ext cx="7256164" cy="8078725"/>
          </a:xfrm>
          <a:custGeom>
            <a:avLst/>
            <a:gdLst/>
            <a:ahLst/>
            <a:cxnLst/>
            <a:rect r="r" b="b" t="t" l="l"/>
            <a:pathLst>
              <a:path h="8078725" w="7256164">
                <a:moveTo>
                  <a:pt x="0" y="0"/>
                </a:moveTo>
                <a:lnTo>
                  <a:pt x="7256164" y="0"/>
                </a:lnTo>
                <a:lnTo>
                  <a:pt x="7256164" y="8078725"/>
                </a:lnTo>
                <a:lnTo>
                  <a:pt x="0" y="80787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3893342" y="4476960"/>
            <a:ext cx="10501315" cy="1511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499"/>
              </a:lnSpc>
            </a:pPr>
            <a:r>
              <a:rPr lang="en-US" sz="4999" u="none">
                <a:solidFill>
                  <a:srgbClr val="543938"/>
                </a:solidFill>
                <a:latin typeface="Frunchy Sage Bold"/>
              </a:rPr>
              <a:t>This presentation template is free</a:t>
            </a:r>
          </a:p>
          <a:p>
            <a:pPr algn="ctr" marL="0" indent="0" lvl="0">
              <a:lnSpc>
                <a:spcPts val="5499"/>
              </a:lnSpc>
            </a:pPr>
            <a:r>
              <a:rPr lang="en-US" sz="4999" u="none">
                <a:solidFill>
                  <a:srgbClr val="543938"/>
                </a:solidFill>
                <a:latin typeface="Frunchy Sage Bold"/>
              </a:rPr>
              <a:t>for everyone to use thanks to the following: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5455860" y="6145663"/>
            <a:ext cx="7376281" cy="10684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4409"/>
              </a:lnSpc>
            </a:pPr>
            <a:r>
              <a:rPr lang="en-US" sz="2477" u="none">
                <a:solidFill>
                  <a:srgbClr val="543938"/>
                </a:solidFill>
                <a:latin typeface="Be Vietnam"/>
              </a:rPr>
              <a:t>SlidesCarnival for the presentation template</a:t>
            </a:r>
          </a:p>
          <a:p>
            <a:pPr algn="ctr" marL="0" indent="0" lvl="1">
              <a:lnSpc>
                <a:spcPts val="4409"/>
              </a:lnSpc>
            </a:pPr>
            <a:r>
              <a:rPr lang="en-US" sz="2477" u="none">
                <a:solidFill>
                  <a:srgbClr val="543938"/>
                </a:solidFill>
                <a:latin typeface="Be Vietnam"/>
              </a:rPr>
              <a:t>Pexels for the photos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6C9B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40461" y="3020855"/>
            <a:ext cx="17007078" cy="5636252"/>
            <a:chOff x="0" y="0"/>
            <a:chExt cx="4479230" cy="148444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479230" cy="1484445"/>
            </a:xfrm>
            <a:custGeom>
              <a:avLst/>
              <a:gdLst/>
              <a:ahLst/>
              <a:cxnLst/>
              <a:rect r="r" b="b" t="t" l="l"/>
              <a:pathLst>
                <a:path h="1484445" w="4479230">
                  <a:moveTo>
                    <a:pt x="4399812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1405027"/>
                  </a:lnTo>
                  <a:cubicBezTo>
                    <a:pt x="43699" y="1405027"/>
                    <a:pt x="79418" y="1440366"/>
                    <a:pt x="79418" y="1484445"/>
                  </a:cubicBezTo>
                  <a:lnTo>
                    <a:pt x="4399812" y="1484445"/>
                  </a:lnTo>
                  <a:cubicBezTo>
                    <a:pt x="4399812" y="1440745"/>
                    <a:pt x="4435151" y="1405027"/>
                    <a:pt x="4479230" y="1405027"/>
                  </a:cubicBezTo>
                  <a:lnTo>
                    <a:pt x="4479230" y="79418"/>
                  </a:lnTo>
                  <a:cubicBezTo>
                    <a:pt x="4435531" y="79418"/>
                    <a:pt x="4399812" y="44079"/>
                    <a:pt x="4399812" y="0"/>
                  </a:cubicBezTo>
                  <a:close/>
                </a:path>
              </a:pathLst>
            </a:custGeom>
            <a:solidFill>
              <a:srgbClr val="EBE2CB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38100" y="19050"/>
              <a:ext cx="736600" cy="7556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90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816717" y="3613598"/>
            <a:ext cx="5471747" cy="8550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776"/>
              </a:lnSpc>
              <a:spcBef>
                <a:spcPct val="0"/>
              </a:spcBef>
            </a:pPr>
            <a:r>
              <a:rPr lang="en-US" sz="5299" u="none">
                <a:solidFill>
                  <a:srgbClr val="543938"/>
                </a:solidFill>
                <a:latin typeface="Frunchy Sage Bold"/>
              </a:rPr>
              <a:t>Google Slides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-2027395">
            <a:off x="16426031" y="-1103264"/>
            <a:ext cx="8481390" cy="8481390"/>
          </a:xfrm>
          <a:custGeom>
            <a:avLst/>
            <a:gdLst/>
            <a:ahLst/>
            <a:cxnLst/>
            <a:rect r="r" b="b" t="t" l="l"/>
            <a:pathLst>
              <a:path h="8481390" w="8481390">
                <a:moveTo>
                  <a:pt x="0" y="0"/>
                </a:moveTo>
                <a:lnTo>
                  <a:pt x="8481390" y="0"/>
                </a:lnTo>
                <a:lnTo>
                  <a:pt x="8481390" y="8481390"/>
                </a:lnTo>
                <a:lnTo>
                  <a:pt x="0" y="84813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3300323">
            <a:off x="-1311396" y="-1109879"/>
            <a:ext cx="3162107" cy="8494621"/>
          </a:xfrm>
          <a:custGeom>
            <a:avLst/>
            <a:gdLst/>
            <a:ahLst/>
            <a:cxnLst/>
            <a:rect r="r" b="b" t="t" l="l"/>
            <a:pathLst>
              <a:path h="8494621" w="3162107">
                <a:moveTo>
                  <a:pt x="0" y="0"/>
                </a:moveTo>
                <a:lnTo>
                  <a:pt x="3162107" y="0"/>
                </a:lnTo>
                <a:lnTo>
                  <a:pt x="3162107" y="8494621"/>
                </a:lnTo>
                <a:lnTo>
                  <a:pt x="0" y="84946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1974646">
            <a:off x="3516665" y="7751456"/>
            <a:ext cx="2713122" cy="6120869"/>
          </a:xfrm>
          <a:custGeom>
            <a:avLst/>
            <a:gdLst/>
            <a:ahLst/>
            <a:cxnLst/>
            <a:rect r="r" b="b" t="t" l="l"/>
            <a:pathLst>
              <a:path h="6120869" w="2713122">
                <a:moveTo>
                  <a:pt x="0" y="0"/>
                </a:moveTo>
                <a:lnTo>
                  <a:pt x="2713122" y="0"/>
                </a:lnTo>
                <a:lnTo>
                  <a:pt x="2713122" y="6120869"/>
                </a:lnTo>
                <a:lnTo>
                  <a:pt x="0" y="61208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2096516" y="4629623"/>
            <a:ext cx="5374767" cy="25901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2990"/>
              </a:lnSpc>
              <a:spcBef>
                <a:spcPct val="0"/>
              </a:spcBef>
            </a:pPr>
            <a:r>
              <a:rPr lang="en-US" sz="2300" u="none">
                <a:solidFill>
                  <a:srgbClr val="543938"/>
                </a:solidFill>
                <a:latin typeface="Be Vietnam"/>
              </a:rPr>
              <a:t>Click on the "Canva" button under</a:t>
            </a:r>
          </a:p>
          <a:p>
            <a:pPr algn="ctr" marL="0" indent="0" lvl="1">
              <a:lnSpc>
                <a:spcPts val="2990"/>
              </a:lnSpc>
              <a:spcBef>
                <a:spcPct val="0"/>
              </a:spcBef>
            </a:pPr>
            <a:r>
              <a:rPr lang="en-US" sz="2300" u="none">
                <a:solidFill>
                  <a:srgbClr val="543938"/>
                </a:solidFill>
                <a:latin typeface="Be Vietnam"/>
              </a:rPr>
              <a:t>this presentation preview. </a:t>
            </a:r>
          </a:p>
          <a:p>
            <a:pPr algn="ctr" marL="0" indent="0" lvl="1">
              <a:lnSpc>
                <a:spcPts val="2990"/>
              </a:lnSpc>
              <a:spcBef>
                <a:spcPct val="0"/>
              </a:spcBef>
            </a:pPr>
          </a:p>
          <a:p>
            <a:pPr algn="ctr" marL="0" indent="0" lvl="1">
              <a:lnSpc>
                <a:spcPts val="2990"/>
              </a:lnSpc>
              <a:spcBef>
                <a:spcPct val="0"/>
              </a:spcBef>
            </a:pPr>
            <a:r>
              <a:rPr lang="en-US" sz="2300" u="none">
                <a:solidFill>
                  <a:srgbClr val="543938"/>
                </a:solidFill>
                <a:latin typeface="Be Vietnam"/>
              </a:rPr>
              <a:t>Start editing your presentation.</a:t>
            </a:r>
          </a:p>
          <a:p>
            <a:pPr algn="ctr" marL="0" indent="0" lvl="1">
              <a:lnSpc>
                <a:spcPts val="2990"/>
              </a:lnSpc>
              <a:spcBef>
                <a:spcPct val="0"/>
              </a:spcBef>
            </a:pPr>
          </a:p>
          <a:p>
            <a:pPr algn="ctr" marL="0" indent="0" lvl="1">
              <a:lnSpc>
                <a:spcPts val="2990"/>
              </a:lnSpc>
              <a:spcBef>
                <a:spcPct val="0"/>
              </a:spcBef>
            </a:pPr>
            <a:r>
              <a:rPr lang="en-US" sz="2300" u="none">
                <a:solidFill>
                  <a:srgbClr val="543938"/>
                </a:solidFill>
                <a:latin typeface="Be Vietnam"/>
              </a:rPr>
              <a:t>You need to sign in to</a:t>
            </a:r>
          </a:p>
          <a:p>
            <a:pPr algn="ctr" marL="0" indent="0" lvl="1">
              <a:lnSpc>
                <a:spcPts val="2990"/>
              </a:lnSpc>
              <a:spcBef>
                <a:spcPct val="0"/>
              </a:spcBef>
            </a:pPr>
            <a:r>
              <a:rPr lang="en-US" sz="2300" u="none">
                <a:solidFill>
                  <a:srgbClr val="543938"/>
                </a:solidFill>
                <a:latin typeface="Be Vietnam"/>
              </a:rPr>
              <a:t>your Canva account.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2012641">
            <a:off x="14298476" y="7299168"/>
            <a:ext cx="3131318" cy="3819491"/>
          </a:xfrm>
          <a:custGeom>
            <a:avLst/>
            <a:gdLst/>
            <a:ahLst/>
            <a:cxnLst/>
            <a:rect r="r" b="b" t="t" l="l"/>
            <a:pathLst>
              <a:path h="3819491" w="3131318">
                <a:moveTo>
                  <a:pt x="0" y="0"/>
                </a:moveTo>
                <a:lnTo>
                  <a:pt x="3131318" y="0"/>
                </a:lnTo>
                <a:lnTo>
                  <a:pt x="3131318" y="3819491"/>
                </a:lnTo>
                <a:lnTo>
                  <a:pt x="0" y="38194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1798694">
            <a:off x="10801628" y="1483084"/>
            <a:ext cx="2589775" cy="2506234"/>
          </a:xfrm>
          <a:custGeom>
            <a:avLst/>
            <a:gdLst/>
            <a:ahLst/>
            <a:cxnLst/>
            <a:rect r="r" b="b" t="t" l="l"/>
            <a:pathLst>
              <a:path h="2506234" w="2589775">
                <a:moveTo>
                  <a:pt x="0" y="0"/>
                </a:moveTo>
                <a:lnTo>
                  <a:pt x="2589776" y="0"/>
                </a:lnTo>
                <a:lnTo>
                  <a:pt x="2589776" y="2506235"/>
                </a:lnTo>
                <a:lnTo>
                  <a:pt x="0" y="25062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6621840" y="4629623"/>
            <a:ext cx="5141301" cy="29616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2990"/>
              </a:lnSpc>
              <a:spcBef>
                <a:spcPct val="0"/>
              </a:spcBef>
            </a:pPr>
            <a:r>
              <a:rPr lang="en-US" sz="2300" u="none">
                <a:solidFill>
                  <a:srgbClr val="543938"/>
                </a:solidFill>
                <a:latin typeface="Be Vietnam"/>
              </a:rPr>
              <a:t>Click on the "PowerPoint" button</a:t>
            </a:r>
          </a:p>
          <a:p>
            <a:pPr algn="ctr" marL="0" indent="0" lvl="1">
              <a:lnSpc>
                <a:spcPts val="2990"/>
              </a:lnSpc>
              <a:spcBef>
                <a:spcPct val="0"/>
              </a:spcBef>
            </a:pPr>
            <a:r>
              <a:rPr lang="en-US" sz="2300" u="none">
                <a:solidFill>
                  <a:srgbClr val="543938"/>
                </a:solidFill>
                <a:latin typeface="Be Vietnam"/>
              </a:rPr>
              <a:t>below this presentation preview. </a:t>
            </a:r>
          </a:p>
          <a:p>
            <a:pPr algn="ctr" marL="0" indent="0" lvl="1">
              <a:lnSpc>
                <a:spcPts val="2990"/>
              </a:lnSpc>
              <a:spcBef>
                <a:spcPct val="0"/>
              </a:spcBef>
            </a:pPr>
          </a:p>
          <a:p>
            <a:pPr algn="ctr" marL="0" indent="0" lvl="1">
              <a:lnSpc>
                <a:spcPts val="2990"/>
              </a:lnSpc>
              <a:spcBef>
                <a:spcPct val="0"/>
              </a:spcBef>
            </a:pPr>
            <a:r>
              <a:rPr lang="en-US" sz="2300" u="none">
                <a:solidFill>
                  <a:srgbClr val="543938"/>
                </a:solidFill>
                <a:latin typeface="Be Vietnam"/>
              </a:rPr>
              <a:t>Start editing your presentation.</a:t>
            </a:r>
          </a:p>
          <a:p>
            <a:pPr algn="ctr" marL="0" indent="0" lvl="1">
              <a:lnSpc>
                <a:spcPts val="2990"/>
              </a:lnSpc>
              <a:spcBef>
                <a:spcPct val="0"/>
              </a:spcBef>
            </a:pPr>
          </a:p>
          <a:p>
            <a:pPr algn="ctr" marL="0" indent="0" lvl="1">
              <a:lnSpc>
                <a:spcPts val="2990"/>
              </a:lnSpc>
              <a:spcBef>
                <a:spcPct val="0"/>
              </a:spcBef>
            </a:pPr>
            <a:r>
              <a:rPr lang="en-US" sz="2300" u="none">
                <a:solidFill>
                  <a:srgbClr val="543938"/>
                </a:solidFill>
                <a:latin typeface="Be Vietnam"/>
              </a:rPr>
              <a:t>Download and install</a:t>
            </a:r>
          </a:p>
          <a:p>
            <a:pPr algn="ctr" marL="0" indent="0" lvl="1">
              <a:lnSpc>
                <a:spcPts val="2990"/>
              </a:lnSpc>
              <a:spcBef>
                <a:spcPct val="0"/>
              </a:spcBef>
            </a:pPr>
            <a:r>
              <a:rPr lang="en-US" sz="2300" u="none">
                <a:solidFill>
                  <a:srgbClr val="543938"/>
                </a:solidFill>
                <a:latin typeface="Be Vietnam"/>
              </a:rPr>
              <a:t>the fonts used in this presentation</a:t>
            </a:r>
          </a:p>
          <a:p>
            <a:pPr algn="ctr" marL="0" indent="0" lvl="1">
              <a:lnSpc>
                <a:spcPts val="2990"/>
              </a:lnSpc>
              <a:spcBef>
                <a:spcPct val="0"/>
              </a:spcBef>
            </a:pPr>
            <a:r>
              <a:rPr lang="en-US" sz="2300" u="none">
                <a:solidFill>
                  <a:srgbClr val="543938"/>
                </a:solidFill>
                <a:latin typeface="Be Vietnam"/>
              </a:rPr>
              <a:t>as listed on the next page.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6621840" y="3613598"/>
            <a:ext cx="5141301" cy="8550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776"/>
              </a:lnSpc>
              <a:spcBef>
                <a:spcPct val="0"/>
              </a:spcBef>
            </a:pPr>
            <a:r>
              <a:rPr lang="en-US" sz="5299" u="none">
                <a:solidFill>
                  <a:srgbClr val="543938"/>
                </a:solidFill>
                <a:latin typeface="Frunchy Sage Bold"/>
              </a:rPr>
              <a:t>PowerPoint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816717" y="4629623"/>
            <a:ext cx="5471747" cy="29616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90"/>
              </a:lnSpc>
            </a:pPr>
            <a:r>
              <a:rPr lang="en-US" sz="2300">
                <a:solidFill>
                  <a:srgbClr val="543938"/>
                </a:solidFill>
                <a:latin typeface="Be Vietnam"/>
              </a:rPr>
              <a:t>Click on the "Google Slides" button</a:t>
            </a:r>
          </a:p>
          <a:p>
            <a:pPr algn="ctr">
              <a:lnSpc>
                <a:spcPts val="2990"/>
              </a:lnSpc>
            </a:pPr>
            <a:r>
              <a:rPr lang="en-US" sz="2300">
                <a:solidFill>
                  <a:srgbClr val="543938"/>
                </a:solidFill>
                <a:latin typeface="Be Vietnam"/>
              </a:rPr>
              <a:t>below this presentation preview. </a:t>
            </a:r>
          </a:p>
          <a:p>
            <a:pPr algn="ctr">
              <a:lnSpc>
                <a:spcPts val="2990"/>
              </a:lnSpc>
            </a:pPr>
          </a:p>
          <a:p>
            <a:pPr algn="ctr">
              <a:lnSpc>
                <a:spcPts val="2990"/>
              </a:lnSpc>
            </a:pPr>
            <a:r>
              <a:rPr lang="en-US" sz="2300">
                <a:solidFill>
                  <a:srgbClr val="543938"/>
                </a:solidFill>
                <a:latin typeface="Be Vietnam"/>
              </a:rPr>
              <a:t>Click on "Make a copy."</a:t>
            </a:r>
          </a:p>
          <a:p>
            <a:pPr algn="ctr">
              <a:lnSpc>
                <a:spcPts val="2990"/>
              </a:lnSpc>
            </a:pPr>
            <a:r>
              <a:rPr lang="en-US" sz="2300">
                <a:solidFill>
                  <a:srgbClr val="543938"/>
                </a:solidFill>
                <a:latin typeface="Be Vietnam"/>
              </a:rPr>
              <a:t>Start editing your presentation.</a:t>
            </a:r>
          </a:p>
          <a:p>
            <a:pPr algn="ctr">
              <a:lnSpc>
                <a:spcPts val="2990"/>
              </a:lnSpc>
            </a:pPr>
          </a:p>
          <a:p>
            <a:pPr algn="ctr">
              <a:lnSpc>
                <a:spcPts val="2990"/>
              </a:lnSpc>
            </a:pPr>
            <a:r>
              <a:rPr lang="en-US" sz="2300">
                <a:solidFill>
                  <a:srgbClr val="543938"/>
                </a:solidFill>
                <a:latin typeface="Be Vietnam"/>
              </a:rPr>
              <a:t>You need to sign in to</a:t>
            </a:r>
          </a:p>
          <a:p>
            <a:pPr algn="ctr">
              <a:lnSpc>
                <a:spcPts val="2990"/>
              </a:lnSpc>
            </a:pPr>
            <a:r>
              <a:rPr lang="en-US" sz="2300">
                <a:solidFill>
                  <a:srgbClr val="543938"/>
                </a:solidFill>
                <a:latin typeface="Be Vietnam"/>
              </a:rPr>
              <a:t>your Google account.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2944303" y="3613598"/>
            <a:ext cx="3679193" cy="8550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776"/>
              </a:lnSpc>
              <a:spcBef>
                <a:spcPct val="0"/>
              </a:spcBef>
            </a:pPr>
            <a:r>
              <a:rPr lang="en-US" sz="5299" u="none">
                <a:solidFill>
                  <a:srgbClr val="543938"/>
                </a:solidFill>
                <a:latin typeface="Frunchy Sage Bold"/>
              </a:rPr>
              <a:t>Canva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6C9B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201732" y="0"/>
            <a:ext cx="7214915" cy="10822372"/>
          </a:xfrm>
          <a:custGeom>
            <a:avLst/>
            <a:gdLst/>
            <a:ahLst/>
            <a:cxnLst/>
            <a:rect r="r" b="b" t="t" l="l"/>
            <a:pathLst>
              <a:path h="10822372" w="7214915">
                <a:moveTo>
                  <a:pt x="0" y="0"/>
                </a:moveTo>
                <a:lnTo>
                  <a:pt x="7214915" y="0"/>
                </a:lnTo>
                <a:lnTo>
                  <a:pt x="7214915" y="10822372"/>
                </a:lnTo>
                <a:lnTo>
                  <a:pt x="0" y="108223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4610188"/>
            <a:ext cx="12267971" cy="7550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5169"/>
              </a:lnSpc>
              <a:spcBef>
                <a:spcPct val="0"/>
              </a:spcBef>
            </a:pPr>
            <a:r>
              <a:rPr lang="en-US" sz="4699" u="none">
                <a:solidFill>
                  <a:srgbClr val="543938"/>
                </a:solidFill>
                <a:latin typeface="Frunchy Sage Bold"/>
              </a:rPr>
              <a:t>This presentation template uses the following free fonts: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5362584"/>
            <a:ext cx="7183306" cy="20777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1">
              <a:lnSpc>
                <a:spcPts val="5750"/>
              </a:lnSpc>
            </a:pPr>
            <a:r>
              <a:rPr lang="en-US" sz="2300" u="none">
                <a:solidFill>
                  <a:srgbClr val="543938"/>
                </a:solidFill>
                <a:latin typeface="Be Vietnam"/>
              </a:rPr>
              <a:t>Titles: Frunchy Sage</a:t>
            </a:r>
          </a:p>
          <a:p>
            <a:pPr marL="0" indent="0" lvl="1">
              <a:lnSpc>
                <a:spcPts val="5750"/>
              </a:lnSpc>
            </a:pPr>
            <a:r>
              <a:rPr lang="en-US" sz="2300" u="none">
                <a:solidFill>
                  <a:srgbClr val="543938"/>
                </a:solidFill>
                <a:latin typeface="Be Vietnam"/>
              </a:rPr>
              <a:t>Headers: Frunchy Sage</a:t>
            </a:r>
          </a:p>
          <a:p>
            <a:pPr marL="0" indent="0" lvl="1">
              <a:lnSpc>
                <a:spcPts val="5750"/>
              </a:lnSpc>
            </a:pPr>
            <a:r>
              <a:rPr lang="en-US" sz="2300" u="none">
                <a:solidFill>
                  <a:srgbClr val="543938"/>
                </a:solidFill>
                <a:latin typeface="Be Vietnam"/>
              </a:rPr>
              <a:t>Body Copy: Be Vietnam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2335405" y="7440303"/>
            <a:ext cx="8449293" cy="5444132"/>
          </a:xfrm>
          <a:custGeom>
            <a:avLst/>
            <a:gdLst/>
            <a:ahLst/>
            <a:cxnLst/>
            <a:rect r="r" b="b" t="t" l="l"/>
            <a:pathLst>
              <a:path h="5444132" w="8449293">
                <a:moveTo>
                  <a:pt x="0" y="0"/>
                </a:moveTo>
                <a:lnTo>
                  <a:pt x="8449293" y="0"/>
                </a:lnTo>
                <a:lnTo>
                  <a:pt x="8449293" y="5444132"/>
                </a:lnTo>
                <a:lnTo>
                  <a:pt x="0" y="54441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612190" y="4943563"/>
            <a:ext cx="4348622" cy="9620845"/>
          </a:xfrm>
          <a:custGeom>
            <a:avLst/>
            <a:gdLst/>
            <a:ahLst/>
            <a:cxnLst/>
            <a:rect r="r" b="b" t="t" l="l"/>
            <a:pathLst>
              <a:path h="9620845" w="4348622">
                <a:moveTo>
                  <a:pt x="0" y="0"/>
                </a:moveTo>
                <a:lnTo>
                  <a:pt x="4348623" y="0"/>
                </a:lnTo>
                <a:lnTo>
                  <a:pt x="4348623" y="9620845"/>
                </a:lnTo>
                <a:lnTo>
                  <a:pt x="0" y="96208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932280">
            <a:off x="11531803" y="2758200"/>
            <a:ext cx="1459989" cy="1547194"/>
          </a:xfrm>
          <a:custGeom>
            <a:avLst/>
            <a:gdLst/>
            <a:ahLst/>
            <a:cxnLst/>
            <a:rect r="r" b="b" t="t" l="l"/>
            <a:pathLst>
              <a:path h="1547194" w="1459989">
                <a:moveTo>
                  <a:pt x="0" y="0"/>
                </a:moveTo>
                <a:lnTo>
                  <a:pt x="1459988" y="0"/>
                </a:lnTo>
                <a:lnTo>
                  <a:pt x="1459988" y="1547194"/>
                </a:lnTo>
                <a:lnTo>
                  <a:pt x="0" y="15471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028700" y="1358368"/>
            <a:ext cx="8277057" cy="30871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10694"/>
              </a:lnSpc>
            </a:pPr>
            <a:r>
              <a:rPr lang="en-US" sz="12731" u="none">
                <a:solidFill>
                  <a:srgbClr val="543938"/>
                </a:solidFill>
                <a:latin typeface="Frunchy Sage Bold"/>
              </a:rPr>
              <a:t>Fonts In this</a:t>
            </a:r>
          </a:p>
          <a:p>
            <a:pPr marL="0" indent="0" lvl="0">
              <a:lnSpc>
                <a:spcPts val="10694"/>
              </a:lnSpc>
            </a:pPr>
            <a:r>
              <a:rPr lang="en-US" sz="12731" u="none">
                <a:solidFill>
                  <a:srgbClr val="543938"/>
                </a:solidFill>
                <a:latin typeface="Frunchy Sage Bold"/>
              </a:rPr>
              <a:t>Presentation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6C9B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2158709">
            <a:off x="-2413674" y="7662176"/>
            <a:ext cx="6315718" cy="4378074"/>
          </a:xfrm>
          <a:custGeom>
            <a:avLst/>
            <a:gdLst/>
            <a:ahLst/>
            <a:cxnLst/>
            <a:rect r="r" b="b" t="t" l="l"/>
            <a:pathLst>
              <a:path h="4378074" w="6315718">
                <a:moveTo>
                  <a:pt x="0" y="0"/>
                </a:moveTo>
                <a:lnTo>
                  <a:pt x="6315718" y="0"/>
                </a:lnTo>
                <a:lnTo>
                  <a:pt x="6315718" y="4378075"/>
                </a:lnTo>
                <a:lnTo>
                  <a:pt x="0" y="43780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2032848" y="2780543"/>
            <a:ext cx="2623185" cy="2623185"/>
            <a:chOff x="0" y="0"/>
            <a:chExt cx="12700000" cy="12700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11430" y="857250"/>
              <a:ext cx="13009880" cy="11644630"/>
            </a:xfrm>
            <a:custGeom>
              <a:avLst/>
              <a:gdLst/>
              <a:ahLst/>
              <a:cxnLst/>
              <a:rect r="r" b="b" t="t" l="l"/>
              <a:pathLst>
                <a:path h="11644630" w="1300988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19" y="11470640"/>
                  </a:cubicBezTo>
                  <a:cubicBezTo>
                    <a:pt x="9123679" y="11334750"/>
                    <a:pt x="10237469" y="10519410"/>
                    <a:pt x="11071860" y="9767570"/>
                  </a:cubicBezTo>
                  <a:cubicBezTo>
                    <a:pt x="11625579" y="9268460"/>
                    <a:pt x="11971019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3"/>
              <a:stretch>
                <a:fillRect l="0" t="-30803" r="0" b="-30803"/>
              </a:stretch>
            </a:blipFill>
          </p:spPr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9764101" y="2780543"/>
            <a:ext cx="2623185" cy="2623185"/>
            <a:chOff x="0" y="0"/>
            <a:chExt cx="12700000" cy="127000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-11430" y="857250"/>
              <a:ext cx="13009880" cy="11644630"/>
            </a:xfrm>
            <a:custGeom>
              <a:avLst/>
              <a:gdLst/>
              <a:ahLst/>
              <a:cxnLst/>
              <a:rect r="r" b="b" t="t" l="l"/>
              <a:pathLst>
                <a:path h="11644630" w="1300988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19" y="11470640"/>
                  </a:cubicBezTo>
                  <a:cubicBezTo>
                    <a:pt x="9123679" y="11334750"/>
                    <a:pt x="10237469" y="10519410"/>
                    <a:pt x="11071860" y="9767570"/>
                  </a:cubicBezTo>
                  <a:cubicBezTo>
                    <a:pt x="11625579" y="9268460"/>
                    <a:pt x="11971019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4"/>
              <a:stretch>
                <a:fillRect l="0" t="-25429" r="0" b="-25429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2478415">
            <a:off x="2630766" y="7760964"/>
            <a:ext cx="1550116" cy="1125783"/>
          </a:xfrm>
          <a:custGeom>
            <a:avLst/>
            <a:gdLst/>
            <a:ahLst/>
            <a:cxnLst/>
            <a:rect r="r" b="b" t="t" l="l"/>
            <a:pathLst>
              <a:path h="1125783" w="1550116">
                <a:moveTo>
                  <a:pt x="0" y="0"/>
                </a:moveTo>
                <a:lnTo>
                  <a:pt x="1550116" y="0"/>
                </a:lnTo>
                <a:lnTo>
                  <a:pt x="1550116" y="1125782"/>
                </a:lnTo>
                <a:lnTo>
                  <a:pt x="0" y="11257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1160651">
            <a:off x="13142947" y="6837338"/>
            <a:ext cx="5102352" cy="8229600"/>
          </a:xfrm>
          <a:custGeom>
            <a:avLst/>
            <a:gdLst/>
            <a:ahLst/>
            <a:cxnLst/>
            <a:rect r="r" b="b" t="t" l="l"/>
            <a:pathLst>
              <a:path h="8229600" w="5102352">
                <a:moveTo>
                  <a:pt x="0" y="0"/>
                </a:moveTo>
                <a:lnTo>
                  <a:pt x="5102352" y="0"/>
                </a:lnTo>
                <a:lnTo>
                  <a:pt x="510235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5751727" y="2938459"/>
            <a:ext cx="2454998" cy="2362957"/>
            <a:chOff x="30480" y="591820"/>
            <a:chExt cx="12736830" cy="1225931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30480" y="591820"/>
              <a:ext cx="12736830" cy="12259310"/>
            </a:xfrm>
            <a:custGeom>
              <a:avLst/>
              <a:gdLst/>
              <a:ahLst/>
              <a:cxnLst/>
              <a:rect r="r" b="b" t="t" l="l"/>
              <a:pathLst>
                <a:path h="12259310" w="12736830">
                  <a:moveTo>
                    <a:pt x="11925300" y="4271010"/>
                  </a:moveTo>
                  <a:cubicBezTo>
                    <a:pt x="10819131" y="2120900"/>
                    <a:pt x="8590281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19"/>
                    <a:pt x="1822450" y="10811510"/>
                    <a:pt x="2842260" y="11203940"/>
                  </a:cubicBezTo>
                  <a:cubicBezTo>
                    <a:pt x="5585460" y="12259310"/>
                    <a:pt x="8953500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8"/>
              <a:stretch>
                <a:fillRect l="-19307" t="-5134" r="-18820" b="5134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false" rot="-1305203">
            <a:off x="15380510" y="-1840259"/>
            <a:ext cx="6350033" cy="6948938"/>
          </a:xfrm>
          <a:custGeom>
            <a:avLst/>
            <a:gdLst/>
            <a:ahLst/>
            <a:cxnLst/>
            <a:rect r="r" b="b" t="t" l="l"/>
            <a:pathLst>
              <a:path h="6948938" w="6350033">
                <a:moveTo>
                  <a:pt x="0" y="0"/>
                </a:moveTo>
                <a:lnTo>
                  <a:pt x="6350033" y="0"/>
                </a:lnTo>
                <a:lnTo>
                  <a:pt x="6350033" y="6948938"/>
                </a:lnTo>
                <a:lnTo>
                  <a:pt x="0" y="694893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grpSp>
        <p:nvGrpSpPr>
          <p:cNvPr name="Group 12" id="12"/>
          <p:cNvGrpSpPr>
            <a:grpSpLocks noChangeAspect="true"/>
          </p:cNvGrpSpPr>
          <p:nvPr/>
        </p:nvGrpSpPr>
        <p:grpSpPr>
          <a:xfrm rot="0">
            <a:off x="13716061" y="2938459"/>
            <a:ext cx="2454998" cy="2362957"/>
            <a:chOff x="30480" y="591820"/>
            <a:chExt cx="12736830" cy="1225931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30480" y="591820"/>
              <a:ext cx="12736830" cy="12259310"/>
            </a:xfrm>
            <a:custGeom>
              <a:avLst/>
              <a:gdLst/>
              <a:ahLst/>
              <a:cxnLst/>
              <a:rect r="r" b="b" t="t" l="l"/>
              <a:pathLst>
                <a:path h="12259310" w="12736830">
                  <a:moveTo>
                    <a:pt x="11925300" y="4271010"/>
                  </a:moveTo>
                  <a:cubicBezTo>
                    <a:pt x="10819131" y="2120900"/>
                    <a:pt x="8590281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19"/>
                    <a:pt x="1822450" y="10811510"/>
                    <a:pt x="2842260" y="11203940"/>
                  </a:cubicBezTo>
                  <a:cubicBezTo>
                    <a:pt x="5585460" y="12259310"/>
                    <a:pt x="8953500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10"/>
              <a:stretch>
                <a:fillRect l="-19307" t="-5134" r="-18820" b="5134"/>
              </a:stretch>
            </a:blipFill>
          </p:spPr>
        </p:sp>
      </p:grpSp>
      <p:sp>
        <p:nvSpPr>
          <p:cNvPr name="Freeform 14" id="14"/>
          <p:cNvSpPr/>
          <p:nvPr/>
        </p:nvSpPr>
        <p:spPr>
          <a:xfrm flipH="false" flipV="false" rot="1813225">
            <a:off x="-1296490" y="-1356167"/>
            <a:ext cx="2928125" cy="7596550"/>
          </a:xfrm>
          <a:custGeom>
            <a:avLst/>
            <a:gdLst/>
            <a:ahLst/>
            <a:cxnLst/>
            <a:rect r="r" b="b" t="t" l="l"/>
            <a:pathLst>
              <a:path h="7596550" w="2928125">
                <a:moveTo>
                  <a:pt x="0" y="0"/>
                </a:moveTo>
                <a:lnTo>
                  <a:pt x="2928125" y="0"/>
                </a:lnTo>
                <a:lnTo>
                  <a:pt x="2928125" y="7596550"/>
                </a:lnTo>
                <a:lnTo>
                  <a:pt x="0" y="759655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9141760" y="5537078"/>
            <a:ext cx="3867867" cy="6777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577"/>
              </a:lnSpc>
              <a:spcBef>
                <a:spcPct val="0"/>
              </a:spcBef>
            </a:pPr>
            <a:r>
              <a:rPr lang="en-US" sz="4199" u="none">
                <a:solidFill>
                  <a:srgbClr val="543938"/>
                </a:solidFill>
                <a:latin typeface="Frunchy Sage Bold"/>
              </a:rPr>
              <a:t>Add a main point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3009626" y="5537078"/>
            <a:ext cx="3867867" cy="6777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577"/>
              </a:lnSpc>
              <a:spcBef>
                <a:spcPct val="0"/>
              </a:spcBef>
            </a:pPr>
            <a:r>
              <a:rPr lang="en-US" sz="4199" u="none">
                <a:solidFill>
                  <a:srgbClr val="543938"/>
                </a:solidFill>
                <a:latin typeface="Frunchy Sage Bold"/>
              </a:rPr>
              <a:t>Add a main point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3242707" y="6275076"/>
            <a:ext cx="3401705" cy="7724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28"/>
              </a:lnSpc>
            </a:pPr>
            <a:r>
              <a:rPr lang="en-US" sz="2300" u="none">
                <a:solidFill>
                  <a:srgbClr val="543938"/>
                </a:solidFill>
                <a:latin typeface="Be Vietnam"/>
              </a:rPr>
              <a:t>Elaborate on what</a:t>
            </a:r>
          </a:p>
          <a:p>
            <a:pPr algn="ctr" marL="0" indent="0" lvl="1">
              <a:lnSpc>
                <a:spcPts val="3128"/>
              </a:lnSpc>
            </a:pPr>
            <a:r>
              <a:rPr lang="en-US" sz="2300" u="none">
                <a:solidFill>
                  <a:srgbClr val="543938"/>
                </a:solidFill>
                <a:latin typeface="Be Vietnam"/>
              </a:rPr>
              <a:t>you want to discuss.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410507" y="5537078"/>
            <a:ext cx="3867867" cy="6777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577"/>
              </a:lnSpc>
              <a:spcBef>
                <a:spcPct val="0"/>
              </a:spcBef>
            </a:pPr>
            <a:r>
              <a:rPr lang="en-US" sz="4199" u="none">
                <a:solidFill>
                  <a:srgbClr val="543938"/>
                </a:solidFill>
                <a:latin typeface="Frunchy Sage Bold"/>
              </a:rPr>
              <a:t>Add a main point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643588" y="6275076"/>
            <a:ext cx="3401705" cy="7724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28"/>
              </a:lnSpc>
            </a:pPr>
            <a:r>
              <a:rPr lang="en-US" sz="2300" u="none">
                <a:solidFill>
                  <a:srgbClr val="543938"/>
                </a:solidFill>
                <a:latin typeface="Be Vietnam"/>
              </a:rPr>
              <a:t>Elaborate on what</a:t>
            </a:r>
          </a:p>
          <a:p>
            <a:pPr algn="ctr" marL="0" indent="0" lvl="1">
              <a:lnSpc>
                <a:spcPts val="3128"/>
              </a:lnSpc>
            </a:pPr>
            <a:r>
              <a:rPr lang="en-US" sz="2300" u="none">
                <a:solidFill>
                  <a:srgbClr val="543938"/>
                </a:solidFill>
                <a:latin typeface="Be Vietnam"/>
              </a:rPr>
              <a:t>you want to discuss.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4359596" y="721537"/>
            <a:ext cx="9568808" cy="17205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1621"/>
              </a:lnSpc>
              <a:spcBef>
                <a:spcPct val="0"/>
              </a:spcBef>
            </a:pPr>
            <a:r>
              <a:rPr lang="en-US" sz="10661" u="none">
                <a:solidFill>
                  <a:srgbClr val="543938"/>
                </a:solidFill>
                <a:latin typeface="Frunchy Sage Bold"/>
              </a:rPr>
              <a:t>Add a Timeline Page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5045293" y="5537078"/>
            <a:ext cx="3867867" cy="6777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577"/>
              </a:lnSpc>
              <a:spcBef>
                <a:spcPct val="0"/>
              </a:spcBef>
            </a:pPr>
            <a:r>
              <a:rPr lang="en-US" sz="4199" u="none">
                <a:solidFill>
                  <a:srgbClr val="543938"/>
                </a:solidFill>
                <a:latin typeface="Frunchy Sage Bold"/>
              </a:rPr>
              <a:t>Add a main point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5278374" y="6275076"/>
            <a:ext cx="3401705" cy="7724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28"/>
              </a:lnSpc>
            </a:pPr>
            <a:r>
              <a:rPr lang="en-US" sz="2300" u="none">
                <a:solidFill>
                  <a:srgbClr val="543938"/>
                </a:solidFill>
                <a:latin typeface="Be Vietnam"/>
              </a:rPr>
              <a:t>Elaborate on what</a:t>
            </a:r>
          </a:p>
          <a:p>
            <a:pPr algn="ctr" marL="0" indent="0" lvl="1">
              <a:lnSpc>
                <a:spcPts val="3128"/>
              </a:lnSpc>
            </a:pPr>
            <a:r>
              <a:rPr lang="en-US" sz="2300" u="none">
                <a:solidFill>
                  <a:srgbClr val="543938"/>
                </a:solidFill>
                <a:latin typeface="Be Vietnam"/>
              </a:rPr>
              <a:t>you want to discuss.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9374840" y="6275076"/>
            <a:ext cx="3401705" cy="7724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28"/>
              </a:lnSpc>
            </a:pPr>
            <a:r>
              <a:rPr lang="en-US" sz="2300" u="none">
                <a:solidFill>
                  <a:srgbClr val="543938"/>
                </a:solidFill>
                <a:latin typeface="Be Vietnam"/>
              </a:rPr>
              <a:t>Elaborate on what</a:t>
            </a:r>
          </a:p>
          <a:p>
            <a:pPr algn="ctr" marL="0" indent="0" lvl="1">
              <a:lnSpc>
                <a:spcPts val="3128"/>
              </a:lnSpc>
            </a:pPr>
            <a:r>
              <a:rPr lang="en-US" sz="2300" u="none">
                <a:solidFill>
                  <a:srgbClr val="543938"/>
                </a:solidFill>
                <a:latin typeface="Be Vietnam"/>
              </a:rPr>
              <a:t>you want to discuss.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6C9B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826501">
            <a:off x="-2935189" y="8924471"/>
            <a:ext cx="8942225" cy="3979290"/>
          </a:xfrm>
          <a:custGeom>
            <a:avLst/>
            <a:gdLst/>
            <a:ahLst/>
            <a:cxnLst/>
            <a:rect r="r" b="b" t="t" l="l"/>
            <a:pathLst>
              <a:path h="3979290" w="8942225">
                <a:moveTo>
                  <a:pt x="0" y="0"/>
                </a:moveTo>
                <a:lnTo>
                  <a:pt x="8942225" y="0"/>
                </a:lnTo>
                <a:lnTo>
                  <a:pt x="8942225" y="3979290"/>
                </a:lnTo>
                <a:lnTo>
                  <a:pt x="0" y="39792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736350">
            <a:off x="-2999665" y="4855478"/>
            <a:ext cx="4974270" cy="9242732"/>
          </a:xfrm>
          <a:custGeom>
            <a:avLst/>
            <a:gdLst/>
            <a:ahLst/>
            <a:cxnLst/>
            <a:rect r="r" b="b" t="t" l="l"/>
            <a:pathLst>
              <a:path h="9242732" w="4974270">
                <a:moveTo>
                  <a:pt x="0" y="0"/>
                </a:moveTo>
                <a:lnTo>
                  <a:pt x="4974270" y="0"/>
                </a:lnTo>
                <a:lnTo>
                  <a:pt x="4974270" y="9242731"/>
                </a:lnTo>
                <a:lnTo>
                  <a:pt x="0" y="92427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5400000">
            <a:off x="4358741" y="-1163266"/>
            <a:ext cx="9570518" cy="12613532"/>
          </a:xfrm>
          <a:custGeom>
            <a:avLst/>
            <a:gdLst/>
            <a:ahLst/>
            <a:cxnLst/>
            <a:rect r="r" b="b" t="t" l="l"/>
            <a:pathLst>
              <a:path h="12613532" w="9570518">
                <a:moveTo>
                  <a:pt x="0" y="0"/>
                </a:moveTo>
                <a:lnTo>
                  <a:pt x="9570518" y="0"/>
                </a:lnTo>
                <a:lnTo>
                  <a:pt x="9570518" y="12613532"/>
                </a:lnTo>
                <a:lnTo>
                  <a:pt x="0" y="126135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824158">
            <a:off x="14285248" y="6310835"/>
            <a:ext cx="5161571" cy="7235847"/>
          </a:xfrm>
          <a:custGeom>
            <a:avLst/>
            <a:gdLst/>
            <a:ahLst/>
            <a:cxnLst/>
            <a:rect r="r" b="b" t="t" l="l"/>
            <a:pathLst>
              <a:path h="7235847" w="5161571">
                <a:moveTo>
                  <a:pt x="0" y="0"/>
                </a:moveTo>
                <a:lnTo>
                  <a:pt x="5161570" y="0"/>
                </a:lnTo>
                <a:lnTo>
                  <a:pt x="5161570" y="7235847"/>
                </a:lnTo>
                <a:lnTo>
                  <a:pt x="0" y="723584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808364">
            <a:off x="16866033" y="-547417"/>
            <a:ext cx="2151593" cy="4889983"/>
          </a:xfrm>
          <a:custGeom>
            <a:avLst/>
            <a:gdLst/>
            <a:ahLst/>
            <a:cxnLst/>
            <a:rect r="r" b="b" t="t" l="l"/>
            <a:pathLst>
              <a:path h="4889983" w="2151593">
                <a:moveTo>
                  <a:pt x="0" y="0"/>
                </a:moveTo>
                <a:lnTo>
                  <a:pt x="2151592" y="0"/>
                </a:lnTo>
                <a:lnTo>
                  <a:pt x="2151592" y="4889983"/>
                </a:lnTo>
                <a:lnTo>
                  <a:pt x="0" y="48899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5973766">
            <a:off x="-3896985" y="2041304"/>
            <a:ext cx="8115300" cy="1422099"/>
          </a:xfrm>
          <a:custGeom>
            <a:avLst/>
            <a:gdLst/>
            <a:ahLst/>
            <a:cxnLst/>
            <a:rect r="r" b="b" t="t" l="l"/>
            <a:pathLst>
              <a:path h="1422099" w="8115300">
                <a:moveTo>
                  <a:pt x="0" y="0"/>
                </a:moveTo>
                <a:lnTo>
                  <a:pt x="8115300" y="0"/>
                </a:lnTo>
                <a:lnTo>
                  <a:pt x="8115300" y="1422099"/>
                </a:lnTo>
                <a:lnTo>
                  <a:pt x="0" y="14220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6530382" y="4641455"/>
            <a:ext cx="1338360" cy="12205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283"/>
              </a:lnSpc>
              <a:spcBef>
                <a:spcPct val="0"/>
              </a:spcBef>
            </a:pPr>
            <a:r>
              <a:rPr lang="en-US" sz="7599" u="none">
                <a:solidFill>
                  <a:srgbClr val="543938"/>
                </a:solidFill>
                <a:latin typeface="Frunchy Sage Bold"/>
              </a:rPr>
              <a:t>W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5596204" y="5523707"/>
            <a:ext cx="3206715" cy="6747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931"/>
              </a:lnSpc>
              <a:spcBef>
                <a:spcPct val="0"/>
              </a:spcBef>
            </a:pPr>
            <a:r>
              <a:rPr lang="en-US" sz="3599">
                <a:solidFill>
                  <a:srgbClr val="543938"/>
                </a:solidFill>
                <a:latin typeface="Frunchy Sage Bold"/>
              </a:rPr>
              <a:t>Weaknesses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4788012" y="6246077"/>
            <a:ext cx="4823100" cy="1475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2990"/>
              </a:lnSpc>
              <a:spcBef>
                <a:spcPct val="0"/>
              </a:spcBef>
            </a:pPr>
            <a:r>
              <a:rPr lang="en-US" sz="2300" u="none">
                <a:solidFill>
                  <a:srgbClr val="543938"/>
                </a:solidFill>
                <a:latin typeface="Be Vietnam"/>
              </a:rPr>
              <a:t>Where do you need to improve? </a:t>
            </a:r>
          </a:p>
          <a:p>
            <a:pPr algn="ctr" marL="0" indent="0" lvl="1">
              <a:lnSpc>
                <a:spcPts val="2990"/>
              </a:lnSpc>
              <a:spcBef>
                <a:spcPct val="0"/>
              </a:spcBef>
            </a:pPr>
            <a:r>
              <a:rPr lang="en-US" sz="2300" u="none">
                <a:solidFill>
                  <a:srgbClr val="543938"/>
                </a:solidFill>
                <a:latin typeface="Be Vietnam"/>
              </a:rPr>
              <a:t>Are resources adequate?</a:t>
            </a:r>
          </a:p>
          <a:p>
            <a:pPr algn="ctr" marL="0" indent="0" lvl="1">
              <a:lnSpc>
                <a:spcPts val="2990"/>
              </a:lnSpc>
              <a:spcBef>
                <a:spcPct val="0"/>
              </a:spcBef>
            </a:pPr>
            <a:r>
              <a:rPr lang="en-US" sz="2300" u="none">
                <a:solidFill>
                  <a:srgbClr val="543938"/>
                </a:solidFill>
                <a:latin typeface="Be Vietnam"/>
              </a:rPr>
              <a:t>What do others do</a:t>
            </a:r>
          </a:p>
          <a:p>
            <a:pPr algn="ctr" marL="0" indent="0" lvl="1">
              <a:lnSpc>
                <a:spcPts val="2990"/>
              </a:lnSpc>
              <a:spcBef>
                <a:spcPct val="0"/>
              </a:spcBef>
            </a:pPr>
            <a:r>
              <a:rPr lang="en-US" sz="2300" u="none">
                <a:solidFill>
                  <a:srgbClr val="543938"/>
                </a:solidFill>
                <a:latin typeface="Be Vietnam"/>
              </a:rPr>
              <a:t>better than you?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886370" y="1293944"/>
            <a:ext cx="1338360" cy="12205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283"/>
              </a:lnSpc>
              <a:spcBef>
                <a:spcPct val="0"/>
              </a:spcBef>
            </a:pPr>
            <a:r>
              <a:rPr lang="en-US" sz="7599" u="none">
                <a:solidFill>
                  <a:srgbClr val="543938"/>
                </a:solidFill>
                <a:latin typeface="Frunchy Sage Bold"/>
              </a:rPr>
              <a:t>O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611112" y="2196348"/>
            <a:ext cx="3888876" cy="6747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931"/>
              </a:lnSpc>
              <a:spcBef>
                <a:spcPct val="0"/>
              </a:spcBef>
            </a:pPr>
            <a:r>
              <a:rPr lang="en-US" sz="3599">
                <a:solidFill>
                  <a:srgbClr val="543938"/>
                </a:solidFill>
                <a:latin typeface="Frunchy Sage Bold"/>
              </a:rPr>
              <a:t>Opportunities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611112" y="2934288"/>
            <a:ext cx="3888876" cy="11042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2990"/>
              </a:lnSpc>
              <a:spcBef>
                <a:spcPct val="0"/>
              </a:spcBef>
            </a:pPr>
            <a:r>
              <a:rPr lang="en-US" sz="2300" u="none">
                <a:solidFill>
                  <a:srgbClr val="543938"/>
                </a:solidFill>
                <a:latin typeface="Be Vietnam"/>
              </a:rPr>
              <a:t>What are your goals? </a:t>
            </a:r>
          </a:p>
          <a:p>
            <a:pPr algn="ctr" marL="0" indent="0" lvl="1">
              <a:lnSpc>
                <a:spcPts val="2990"/>
              </a:lnSpc>
              <a:spcBef>
                <a:spcPct val="0"/>
              </a:spcBef>
            </a:pPr>
            <a:r>
              <a:rPr lang="en-US" sz="2300" u="none">
                <a:solidFill>
                  <a:srgbClr val="543938"/>
                </a:solidFill>
                <a:latin typeface="Be Vietnam"/>
              </a:rPr>
              <a:t>Are demands shifting?</a:t>
            </a:r>
          </a:p>
          <a:p>
            <a:pPr algn="ctr" marL="0" indent="0" lvl="1">
              <a:lnSpc>
                <a:spcPts val="2990"/>
              </a:lnSpc>
              <a:spcBef>
                <a:spcPct val="0"/>
              </a:spcBef>
            </a:pPr>
            <a:r>
              <a:rPr lang="en-US" sz="2300" u="none">
                <a:solidFill>
                  <a:srgbClr val="543938"/>
                </a:solidFill>
                <a:latin typeface="Be Vietnam"/>
              </a:rPr>
              <a:t>How can it be improved?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611112" y="6246077"/>
            <a:ext cx="3926342" cy="1475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2990"/>
              </a:lnSpc>
              <a:spcBef>
                <a:spcPct val="0"/>
              </a:spcBef>
            </a:pPr>
            <a:r>
              <a:rPr lang="en-US" sz="2300" u="none">
                <a:solidFill>
                  <a:srgbClr val="543938"/>
                </a:solidFill>
                <a:latin typeface="Be Vietnam"/>
              </a:rPr>
              <a:t>What are the blockers</a:t>
            </a:r>
          </a:p>
          <a:p>
            <a:pPr algn="ctr" marL="0" indent="0" lvl="1">
              <a:lnSpc>
                <a:spcPts val="2990"/>
              </a:lnSpc>
              <a:spcBef>
                <a:spcPct val="0"/>
              </a:spcBef>
            </a:pPr>
            <a:r>
              <a:rPr lang="en-US" sz="2300" u="none">
                <a:solidFill>
                  <a:srgbClr val="543938"/>
                </a:solidFill>
                <a:latin typeface="Be Vietnam"/>
              </a:rPr>
              <a:t>you're facing? </a:t>
            </a:r>
          </a:p>
          <a:p>
            <a:pPr algn="ctr" marL="0" indent="0" lvl="1">
              <a:lnSpc>
                <a:spcPts val="2990"/>
              </a:lnSpc>
              <a:spcBef>
                <a:spcPct val="0"/>
              </a:spcBef>
            </a:pPr>
            <a:r>
              <a:rPr lang="en-US" sz="2300" u="none">
                <a:solidFill>
                  <a:srgbClr val="543938"/>
                </a:solidFill>
                <a:latin typeface="Be Vietnam"/>
              </a:rPr>
              <a:t>What are factors outside</a:t>
            </a:r>
          </a:p>
          <a:p>
            <a:pPr algn="ctr" marL="0" indent="0" lvl="1">
              <a:lnSpc>
                <a:spcPts val="2990"/>
              </a:lnSpc>
              <a:spcBef>
                <a:spcPct val="0"/>
              </a:spcBef>
            </a:pPr>
            <a:r>
              <a:rPr lang="en-US" sz="2300" u="none">
                <a:solidFill>
                  <a:srgbClr val="543938"/>
                </a:solidFill>
                <a:latin typeface="Be Vietnam"/>
              </a:rPr>
              <a:t>of your control?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905103" y="4641455"/>
            <a:ext cx="1338360" cy="12205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283"/>
              </a:lnSpc>
              <a:spcBef>
                <a:spcPct val="0"/>
              </a:spcBef>
            </a:pPr>
            <a:r>
              <a:rPr lang="en-US" sz="7599" u="none">
                <a:solidFill>
                  <a:srgbClr val="543938"/>
                </a:solidFill>
                <a:latin typeface="Frunchy Sage Bold"/>
              </a:rPr>
              <a:t>T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9970925" y="5523707"/>
            <a:ext cx="3206715" cy="6747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931"/>
              </a:lnSpc>
              <a:spcBef>
                <a:spcPct val="0"/>
              </a:spcBef>
            </a:pPr>
            <a:r>
              <a:rPr lang="en-US" sz="3599">
                <a:solidFill>
                  <a:srgbClr val="543938"/>
                </a:solidFill>
                <a:latin typeface="Frunchy Sage Bold"/>
              </a:rPr>
              <a:t>Threats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6530382" y="1293944"/>
            <a:ext cx="1338360" cy="12205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283"/>
              </a:lnSpc>
              <a:spcBef>
                <a:spcPct val="0"/>
              </a:spcBef>
            </a:pPr>
            <a:r>
              <a:rPr lang="en-US" sz="7599" u="none">
                <a:solidFill>
                  <a:srgbClr val="543938"/>
                </a:solidFill>
                <a:latin typeface="Frunchy Sage Bold"/>
              </a:rPr>
              <a:t>S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5596204" y="2196348"/>
            <a:ext cx="3206715" cy="6747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931"/>
              </a:lnSpc>
              <a:spcBef>
                <a:spcPct val="0"/>
              </a:spcBef>
            </a:pPr>
            <a:r>
              <a:rPr lang="en-US" sz="3599">
                <a:solidFill>
                  <a:srgbClr val="543938"/>
                </a:solidFill>
                <a:latin typeface="Frunchy Sage Bold"/>
              </a:rPr>
              <a:t>Strengths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4788012" y="2934288"/>
            <a:ext cx="4823100" cy="11042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2990"/>
              </a:lnSpc>
              <a:spcBef>
                <a:spcPct val="0"/>
              </a:spcBef>
            </a:pPr>
            <a:r>
              <a:rPr lang="en-US" sz="2300" u="none">
                <a:solidFill>
                  <a:srgbClr val="543938"/>
                </a:solidFill>
                <a:latin typeface="Be Vietnam"/>
              </a:rPr>
              <a:t>What are you doing well? </a:t>
            </a:r>
          </a:p>
          <a:p>
            <a:pPr algn="ctr" marL="0" indent="0" lvl="1">
              <a:lnSpc>
                <a:spcPts val="2990"/>
              </a:lnSpc>
              <a:spcBef>
                <a:spcPct val="0"/>
              </a:spcBef>
            </a:pPr>
            <a:r>
              <a:rPr lang="en-US" sz="2300" u="none">
                <a:solidFill>
                  <a:srgbClr val="543938"/>
                </a:solidFill>
                <a:latin typeface="Be Vietnam"/>
              </a:rPr>
              <a:t>What sets you apart?</a:t>
            </a:r>
          </a:p>
          <a:p>
            <a:pPr algn="ctr" marL="0" indent="0" lvl="1">
              <a:lnSpc>
                <a:spcPts val="2990"/>
              </a:lnSpc>
              <a:spcBef>
                <a:spcPct val="0"/>
              </a:spcBef>
            </a:pPr>
            <a:r>
              <a:rPr lang="en-US" sz="2300" u="none">
                <a:solidFill>
                  <a:srgbClr val="543938"/>
                </a:solidFill>
                <a:latin typeface="Be Vietnam"/>
              </a:rPr>
              <a:t>What are your good qualities?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6C9B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375656" y="1976814"/>
            <a:ext cx="8352284" cy="6878723"/>
            <a:chOff x="0" y="0"/>
            <a:chExt cx="11136379" cy="9171630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1614946" y="8229558"/>
              <a:ext cx="1213843" cy="94207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460"/>
                </a:lnSpc>
              </a:pPr>
              <a:r>
                <a:rPr lang="en-US" sz="3900">
                  <a:solidFill>
                    <a:srgbClr val="543938"/>
                  </a:solidFill>
                  <a:latin typeface="Frunchy Sage Bold"/>
                </a:rPr>
                <a:t>Item 1</a:t>
              </a:r>
            </a:p>
          </p:txBody>
        </p:sp>
        <p:sp>
          <p:nvSpPr>
            <p:cNvPr name="TextBox 4" id="4"/>
            <p:cNvSpPr txBox="true"/>
            <p:nvPr/>
          </p:nvSpPr>
          <p:spPr>
            <a:xfrm rot="0">
              <a:off x="4102192" y="8229558"/>
              <a:ext cx="1333357" cy="94207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460"/>
                </a:lnSpc>
              </a:pPr>
              <a:r>
                <a:rPr lang="en-US" sz="3900">
                  <a:solidFill>
                    <a:srgbClr val="543938"/>
                  </a:solidFill>
                  <a:latin typeface="Frunchy Sage Bold"/>
                </a:rPr>
                <a:t>Item 2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6639941" y="8229558"/>
              <a:ext cx="1351866" cy="94207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460"/>
                </a:lnSpc>
              </a:pPr>
              <a:r>
                <a:rPr lang="en-US" sz="3900">
                  <a:solidFill>
                    <a:srgbClr val="543938"/>
                  </a:solidFill>
                  <a:latin typeface="Frunchy Sage Bold"/>
                </a:rPr>
                <a:t>Item 3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9186944" y="8229558"/>
              <a:ext cx="1351866" cy="94207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460"/>
                </a:lnSpc>
              </a:pPr>
              <a:r>
                <a:rPr lang="en-US" sz="3900">
                  <a:solidFill>
                    <a:srgbClr val="543938"/>
                  </a:solidFill>
                  <a:latin typeface="Frunchy Sage Bold"/>
                </a:rPr>
                <a:t>Item 4</a:t>
              </a:r>
            </a:p>
          </p:txBody>
        </p:sp>
        <p:grpSp>
          <p:nvGrpSpPr>
            <p:cNvPr name="Group 7" id="7"/>
            <p:cNvGrpSpPr>
              <a:grpSpLocks noChangeAspect="true"/>
            </p:cNvGrpSpPr>
            <p:nvPr/>
          </p:nvGrpSpPr>
          <p:grpSpPr>
            <a:xfrm rot="0">
              <a:off x="948365" y="394836"/>
              <a:ext cx="10188014" cy="7656921"/>
              <a:chOff x="0" y="0"/>
              <a:chExt cx="16002351" cy="12026755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-6350"/>
                <a:ext cx="16002352" cy="12700"/>
              </a:xfrm>
              <a:custGeom>
                <a:avLst/>
                <a:gdLst/>
                <a:ahLst/>
                <a:cxnLst/>
                <a:rect r="r" b="b" t="t" l="l"/>
                <a:pathLst>
                  <a:path h="12700" w="16002352">
                    <a:moveTo>
                      <a:pt x="0" y="0"/>
                    </a:moveTo>
                    <a:lnTo>
                      <a:pt x="16002352" y="0"/>
                    </a:lnTo>
                    <a:lnTo>
                      <a:pt x="16002352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543938">
                  <a:alpha val="24706"/>
                </a:srgbClr>
              </a:solidFill>
            </p:spPr>
          </p:sp>
          <p:sp>
            <p:nvSpPr>
              <p:cNvPr name="Freeform 9" id="9"/>
              <p:cNvSpPr/>
              <p:nvPr/>
            </p:nvSpPr>
            <p:spPr>
              <a:xfrm flipH="false" flipV="false" rot="0">
                <a:off x="0" y="3000339"/>
                <a:ext cx="16002352" cy="12700"/>
              </a:xfrm>
              <a:custGeom>
                <a:avLst/>
                <a:gdLst/>
                <a:ahLst/>
                <a:cxnLst/>
                <a:rect r="r" b="b" t="t" l="l"/>
                <a:pathLst>
                  <a:path h="12700" w="16002352">
                    <a:moveTo>
                      <a:pt x="0" y="0"/>
                    </a:moveTo>
                    <a:lnTo>
                      <a:pt x="16002352" y="0"/>
                    </a:lnTo>
                    <a:lnTo>
                      <a:pt x="16002352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543938">
                  <a:alpha val="24706"/>
                </a:srgbClr>
              </a:solidFill>
            </p:spPr>
          </p:sp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6007028"/>
                <a:ext cx="16002352" cy="12700"/>
              </a:xfrm>
              <a:custGeom>
                <a:avLst/>
                <a:gdLst/>
                <a:ahLst/>
                <a:cxnLst/>
                <a:rect r="r" b="b" t="t" l="l"/>
                <a:pathLst>
                  <a:path h="12700" w="16002352">
                    <a:moveTo>
                      <a:pt x="0" y="0"/>
                    </a:moveTo>
                    <a:lnTo>
                      <a:pt x="16002352" y="0"/>
                    </a:lnTo>
                    <a:lnTo>
                      <a:pt x="16002352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543938">
                  <a:alpha val="24706"/>
                </a:srgbClr>
              </a:solidFill>
            </p:spPr>
          </p:sp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9013716"/>
                <a:ext cx="16002352" cy="12700"/>
              </a:xfrm>
              <a:custGeom>
                <a:avLst/>
                <a:gdLst/>
                <a:ahLst/>
                <a:cxnLst/>
                <a:rect r="r" b="b" t="t" l="l"/>
                <a:pathLst>
                  <a:path h="12700" w="16002352">
                    <a:moveTo>
                      <a:pt x="0" y="0"/>
                    </a:moveTo>
                    <a:lnTo>
                      <a:pt x="16002352" y="0"/>
                    </a:lnTo>
                    <a:lnTo>
                      <a:pt x="16002352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543938">
                  <a:alpha val="24706"/>
                </a:srgbClr>
              </a:solidFill>
            </p:spPr>
          </p:sp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12020405"/>
                <a:ext cx="16002352" cy="12700"/>
              </a:xfrm>
              <a:custGeom>
                <a:avLst/>
                <a:gdLst/>
                <a:ahLst/>
                <a:cxnLst/>
                <a:rect r="r" b="b" t="t" l="l"/>
                <a:pathLst>
                  <a:path h="12700" w="16002352">
                    <a:moveTo>
                      <a:pt x="0" y="0"/>
                    </a:moveTo>
                    <a:lnTo>
                      <a:pt x="16002352" y="0"/>
                    </a:lnTo>
                    <a:lnTo>
                      <a:pt x="16002352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543938">
                  <a:alpha val="60000"/>
                </a:srgbClr>
              </a:solidFill>
            </p:spPr>
          </p:sp>
        </p:grpSp>
        <p:sp>
          <p:nvSpPr>
            <p:cNvPr name="TextBox 13" id="13"/>
            <p:cNvSpPr txBox="true"/>
            <p:nvPr/>
          </p:nvSpPr>
          <p:spPr>
            <a:xfrm rot="0">
              <a:off x="0" y="-152400"/>
              <a:ext cx="618165" cy="94207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5460"/>
                </a:lnSpc>
              </a:pPr>
              <a:r>
                <a:rPr lang="en-US" sz="3900">
                  <a:solidFill>
                    <a:srgbClr val="543938"/>
                  </a:solidFill>
                  <a:latin typeface="Frunchy Sage Bold"/>
                </a:rPr>
                <a:t>20 </a:t>
              </a:r>
            </a:p>
          </p:txBody>
        </p:sp>
        <p:sp>
          <p:nvSpPr>
            <p:cNvPr name="TextBox 14" id="14"/>
            <p:cNvSpPr txBox="true"/>
            <p:nvPr/>
          </p:nvSpPr>
          <p:spPr>
            <a:xfrm rot="0">
              <a:off x="167712" y="1761830"/>
              <a:ext cx="450453" cy="94207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5460"/>
                </a:lnSpc>
              </a:pPr>
              <a:r>
                <a:rPr lang="en-US" sz="3900">
                  <a:solidFill>
                    <a:srgbClr val="543938"/>
                  </a:solidFill>
                  <a:latin typeface="Frunchy Sage Bold"/>
                </a:rPr>
                <a:t>15 </a:t>
              </a: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119515" y="3676061"/>
              <a:ext cx="498651" cy="94207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5460"/>
                </a:lnSpc>
              </a:pPr>
              <a:r>
                <a:rPr lang="en-US" sz="3900">
                  <a:solidFill>
                    <a:srgbClr val="543938"/>
                  </a:solidFill>
                  <a:latin typeface="Frunchy Sage Bold"/>
                </a:rPr>
                <a:t>10 </a:t>
              </a:r>
            </a:p>
          </p:txBody>
        </p:sp>
        <p:sp>
          <p:nvSpPr>
            <p:cNvPr name="TextBox 16" id="16"/>
            <p:cNvSpPr txBox="true"/>
            <p:nvPr/>
          </p:nvSpPr>
          <p:spPr>
            <a:xfrm rot="0">
              <a:off x="283942" y="5590291"/>
              <a:ext cx="334224" cy="94207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5460"/>
                </a:lnSpc>
              </a:pPr>
              <a:r>
                <a:rPr lang="en-US" sz="3900">
                  <a:solidFill>
                    <a:srgbClr val="543938"/>
                  </a:solidFill>
                  <a:latin typeface="Frunchy Sage Bold"/>
                </a:rPr>
                <a:t>5 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235744" y="7504521"/>
              <a:ext cx="382421" cy="94207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5460"/>
                </a:lnSpc>
              </a:pPr>
              <a:r>
                <a:rPr lang="en-US" sz="3900">
                  <a:solidFill>
                    <a:srgbClr val="543938"/>
                  </a:solidFill>
                  <a:latin typeface="Frunchy Sage Bold"/>
                </a:rPr>
                <a:t>0 </a:t>
              </a:r>
            </a:p>
          </p:txBody>
        </p:sp>
        <p:grpSp>
          <p:nvGrpSpPr>
            <p:cNvPr name="Group 18" id="18"/>
            <p:cNvGrpSpPr>
              <a:grpSpLocks noChangeAspect="true"/>
            </p:cNvGrpSpPr>
            <p:nvPr/>
          </p:nvGrpSpPr>
          <p:grpSpPr>
            <a:xfrm rot="0">
              <a:off x="2181439" y="1120101"/>
              <a:ext cx="7721866" cy="6206393"/>
              <a:chOff x="1936794" y="1139176"/>
              <a:chExt cx="12128763" cy="9748404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1936794" y="10202391"/>
                <a:ext cx="4084401" cy="684905"/>
              </a:xfrm>
              <a:custGeom>
                <a:avLst/>
                <a:gdLst/>
                <a:ahLst/>
                <a:cxnLst/>
                <a:rect r="r" b="b" t="t" l="l"/>
                <a:pathLst>
                  <a:path h="684905" w="4084401">
                    <a:moveTo>
                      <a:pt x="127000" y="621689"/>
                    </a:moveTo>
                    <a:cubicBezTo>
                      <a:pt x="126843" y="586730"/>
                      <a:pt x="98459" y="558472"/>
                      <a:pt x="63500" y="558472"/>
                    </a:cubicBezTo>
                    <a:cubicBezTo>
                      <a:pt x="28540" y="558472"/>
                      <a:pt x="156" y="586730"/>
                      <a:pt x="0" y="621689"/>
                    </a:cubicBezTo>
                    <a:cubicBezTo>
                      <a:pt x="156" y="656648"/>
                      <a:pt x="28540" y="684905"/>
                      <a:pt x="63500" y="684905"/>
                    </a:cubicBezTo>
                    <a:cubicBezTo>
                      <a:pt x="98459" y="684905"/>
                      <a:pt x="126843" y="656648"/>
                      <a:pt x="127000" y="621689"/>
                    </a:cubicBezTo>
                    <a:close/>
                    <a:moveTo>
                      <a:pt x="60668" y="602850"/>
                    </a:moveTo>
                    <a:cubicBezTo>
                      <a:pt x="50304" y="604456"/>
                      <a:pt x="43187" y="614136"/>
                      <a:pt x="44746" y="624508"/>
                    </a:cubicBezTo>
                    <a:cubicBezTo>
                      <a:pt x="46305" y="634879"/>
                      <a:pt x="55953" y="642039"/>
                      <a:pt x="66332" y="640527"/>
                    </a:cubicBezTo>
                    <a:lnTo>
                      <a:pt x="4066919" y="39189"/>
                    </a:lnTo>
                    <a:cubicBezTo>
                      <a:pt x="4077284" y="37584"/>
                      <a:pt x="4084401" y="27903"/>
                      <a:pt x="4082842" y="17532"/>
                    </a:cubicBezTo>
                    <a:cubicBezTo>
                      <a:pt x="4081283" y="7160"/>
                      <a:pt x="4071634" y="0"/>
                      <a:pt x="4061256" y="1513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Freeform 20" id="20"/>
              <p:cNvSpPr/>
              <p:nvPr/>
            </p:nvSpPr>
            <p:spPr>
              <a:xfrm flipH="false" flipV="false" rot="0">
                <a:off x="5937382" y="5992406"/>
                <a:ext cx="4085087" cy="4293553"/>
              </a:xfrm>
              <a:custGeom>
                <a:avLst/>
                <a:gdLst/>
                <a:ahLst/>
                <a:cxnLst/>
                <a:rect r="r" b="b" t="t" l="l"/>
                <a:pathLst>
                  <a:path h="4293553" w="4085087">
                    <a:moveTo>
                      <a:pt x="127000" y="4230336"/>
                    </a:moveTo>
                    <a:cubicBezTo>
                      <a:pt x="126844" y="4195377"/>
                      <a:pt x="98459" y="4167120"/>
                      <a:pt x="63500" y="4167120"/>
                    </a:cubicBezTo>
                    <a:cubicBezTo>
                      <a:pt x="28540" y="4167120"/>
                      <a:pt x="156" y="4195377"/>
                      <a:pt x="0" y="4230336"/>
                    </a:cubicBezTo>
                    <a:cubicBezTo>
                      <a:pt x="156" y="4265295"/>
                      <a:pt x="28540" y="4293552"/>
                      <a:pt x="63500" y="4293552"/>
                    </a:cubicBezTo>
                    <a:cubicBezTo>
                      <a:pt x="98459" y="4293552"/>
                      <a:pt x="126844" y="4265295"/>
                      <a:pt x="127000" y="4230336"/>
                    </a:cubicBezTo>
                    <a:close/>
                    <a:moveTo>
                      <a:pt x="49691" y="4217213"/>
                    </a:moveTo>
                    <a:cubicBezTo>
                      <a:pt x="42500" y="4224847"/>
                      <a:pt x="42832" y="4236858"/>
                      <a:pt x="50435" y="4244083"/>
                    </a:cubicBezTo>
                    <a:cubicBezTo>
                      <a:pt x="58037" y="4251308"/>
                      <a:pt x="70049" y="4251030"/>
                      <a:pt x="77308" y="4243460"/>
                    </a:cubicBezTo>
                    <a:lnTo>
                      <a:pt x="4077896" y="34095"/>
                    </a:lnTo>
                    <a:cubicBezTo>
                      <a:pt x="4085087" y="26461"/>
                      <a:pt x="4084754" y="14450"/>
                      <a:pt x="4077152" y="7225"/>
                    </a:cubicBezTo>
                    <a:cubicBezTo>
                      <a:pt x="4069551" y="0"/>
                      <a:pt x="4057538" y="278"/>
                      <a:pt x="4050279" y="784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Freeform 21" id="21"/>
              <p:cNvSpPr/>
              <p:nvPr/>
            </p:nvSpPr>
            <p:spPr>
              <a:xfrm flipH="false" flipV="false" rot="0">
                <a:off x="9937969" y="2943472"/>
                <a:ext cx="4127588" cy="3133122"/>
              </a:xfrm>
              <a:custGeom>
                <a:avLst/>
                <a:gdLst/>
                <a:ahLst/>
                <a:cxnLst/>
                <a:rect r="r" b="b" t="t" l="l"/>
                <a:pathLst>
                  <a:path h="3133122" w="4127588">
                    <a:moveTo>
                      <a:pt x="127000" y="3069906"/>
                    </a:moveTo>
                    <a:cubicBezTo>
                      <a:pt x="126844" y="3034946"/>
                      <a:pt x="98460" y="3006689"/>
                      <a:pt x="63500" y="3006689"/>
                    </a:cubicBezTo>
                    <a:cubicBezTo>
                      <a:pt x="28540" y="3006689"/>
                      <a:pt x="157" y="3034946"/>
                      <a:pt x="0" y="3069906"/>
                    </a:cubicBezTo>
                    <a:cubicBezTo>
                      <a:pt x="157" y="3104865"/>
                      <a:pt x="28540" y="3133122"/>
                      <a:pt x="63500" y="3133122"/>
                    </a:cubicBezTo>
                    <a:cubicBezTo>
                      <a:pt x="98460" y="3133122"/>
                      <a:pt x="126844" y="3104865"/>
                      <a:pt x="127000" y="3069906"/>
                    </a:cubicBezTo>
                    <a:close/>
                    <a:moveTo>
                      <a:pt x="52055" y="3054677"/>
                    </a:moveTo>
                    <a:cubicBezTo>
                      <a:pt x="43693" y="3061013"/>
                      <a:pt x="42028" y="3072919"/>
                      <a:pt x="48332" y="3081306"/>
                    </a:cubicBezTo>
                    <a:cubicBezTo>
                      <a:pt x="54635" y="3089693"/>
                      <a:pt x="66534" y="3091405"/>
                      <a:pt x="74945" y="3085134"/>
                    </a:cubicBezTo>
                    <a:lnTo>
                      <a:pt x="4075534" y="78445"/>
                    </a:lnTo>
                    <a:cubicBezTo>
                      <a:pt x="4083890" y="72107"/>
                      <a:pt x="4085550" y="60207"/>
                      <a:pt x="4079250" y="51823"/>
                    </a:cubicBezTo>
                    <a:cubicBezTo>
                      <a:pt x="4072948" y="43439"/>
                      <a:pt x="4061056" y="41725"/>
                      <a:pt x="4052644" y="47988"/>
                    </a:cubicBezTo>
                    <a:close/>
                    <a:moveTo>
                      <a:pt x="4127588" y="63217"/>
                    </a:moveTo>
                    <a:cubicBezTo>
                      <a:pt x="4127431" y="28257"/>
                      <a:pt x="4099047" y="0"/>
                      <a:pt x="4064088" y="0"/>
                    </a:cubicBezTo>
                    <a:cubicBezTo>
                      <a:pt x="4029129" y="0"/>
                      <a:pt x="4000745" y="28257"/>
                      <a:pt x="4000588" y="63217"/>
                    </a:cubicBezTo>
                    <a:cubicBezTo>
                      <a:pt x="4000745" y="98176"/>
                      <a:pt x="4029129" y="126433"/>
                      <a:pt x="4064088" y="126433"/>
                    </a:cubicBezTo>
                    <a:cubicBezTo>
                      <a:pt x="4099047" y="126433"/>
                      <a:pt x="4127431" y="98176"/>
                      <a:pt x="4127588" y="63217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Freeform 22" id="22"/>
              <p:cNvSpPr/>
              <p:nvPr/>
            </p:nvSpPr>
            <p:spPr>
              <a:xfrm flipH="false" flipV="false" rot="0">
                <a:off x="1936794" y="7194418"/>
                <a:ext cx="4085688" cy="1888865"/>
              </a:xfrm>
              <a:custGeom>
                <a:avLst/>
                <a:gdLst/>
                <a:ahLst/>
                <a:cxnLst/>
                <a:rect r="r" b="b" t="t" l="l"/>
                <a:pathLst>
                  <a:path h="1888865" w="4085688">
                    <a:moveTo>
                      <a:pt x="127000" y="1825648"/>
                    </a:moveTo>
                    <a:cubicBezTo>
                      <a:pt x="126843" y="1790689"/>
                      <a:pt x="98459" y="1762432"/>
                      <a:pt x="63500" y="1762432"/>
                    </a:cubicBezTo>
                    <a:cubicBezTo>
                      <a:pt x="28540" y="1762432"/>
                      <a:pt x="156" y="1790689"/>
                      <a:pt x="0" y="1825648"/>
                    </a:cubicBezTo>
                    <a:cubicBezTo>
                      <a:pt x="156" y="1860608"/>
                      <a:pt x="28540" y="1888865"/>
                      <a:pt x="63500" y="1888865"/>
                    </a:cubicBezTo>
                    <a:cubicBezTo>
                      <a:pt x="98459" y="1888865"/>
                      <a:pt x="126843" y="1860608"/>
                      <a:pt x="127000" y="1825648"/>
                    </a:cubicBezTo>
                    <a:close/>
                    <a:moveTo>
                      <a:pt x="55669" y="1808282"/>
                    </a:moveTo>
                    <a:cubicBezTo>
                      <a:pt x="46127" y="1812636"/>
                      <a:pt x="41900" y="1823883"/>
                      <a:pt x="46211" y="1833444"/>
                    </a:cubicBezTo>
                    <a:cubicBezTo>
                      <a:pt x="50523" y="1843005"/>
                      <a:pt x="61751" y="1847283"/>
                      <a:pt x="71331" y="1843014"/>
                    </a:cubicBezTo>
                    <a:lnTo>
                      <a:pt x="4071919" y="39001"/>
                    </a:lnTo>
                    <a:cubicBezTo>
                      <a:pt x="4081460" y="34647"/>
                      <a:pt x="4085688" y="23400"/>
                      <a:pt x="4081376" y="13839"/>
                    </a:cubicBezTo>
                    <a:cubicBezTo>
                      <a:pt x="4077065" y="4278"/>
                      <a:pt x="4065837" y="0"/>
                      <a:pt x="4056257" y="4269"/>
                    </a:cubicBezTo>
                    <a:close/>
                  </a:path>
                </a:pathLst>
              </a:custGeom>
              <a:solidFill>
                <a:srgbClr val="A98B71"/>
              </a:solidFill>
            </p:spPr>
          </p:sp>
          <p:sp>
            <p:nvSpPr>
              <p:cNvPr name="Freeform 23" id="23"/>
              <p:cNvSpPr/>
              <p:nvPr/>
            </p:nvSpPr>
            <p:spPr>
              <a:xfrm flipH="false" flipV="false" rot="0">
                <a:off x="5937382" y="5992160"/>
                <a:ext cx="4085269" cy="1287110"/>
              </a:xfrm>
              <a:custGeom>
                <a:avLst/>
                <a:gdLst/>
                <a:ahLst/>
                <a:cxnLst/>
                <a:rect r="r" b="b" t="t" l="l"/>
                <a:pathLst>
                  <a:path h="1287110" w="4085269">
                    <a:moveTo>
                      <a:pt x="127000" y="1223893"/>
                    </a:moveTo>
                    <a:cubicBezTo>
                      <a:pt x="126844" y="1188934"/>
                      <a:pt x="98459" y="1160677"/>
                      <a:pt x="63500" y="1160677"/>
                    </a:cubicBezTo>
                    <a:cubicBezTo>
                      <a:pt x="28540" y="1160677"/>
                      <a:pt x="156" y="1188934"/>
                      <a:pt x="0" y="1223893"/>
                    </a:cubicBezTo>
                    <a:cubicBezTo>
                      <a:pt x="156" y="1258852"/>
                      <a:pt x="28540" y="1287110"/>
                      <a:pt x="63500" y="1287110"/>
                    </a:cubicBezTo>
                    <a:cubicBezTo>
                      <a:pt x="98459" y="1287110"/>
                      <a:pt x="126844" y="1258852"/>
                      <a:pt x="127000" y="1223893"/>
                    </a:cubicBezTo>
                    <a:close/>
                    <a:moveTo>
                      <a:pt x="58015" y="1205649"/>
                    </a:moveTo>
                    <a:cubicBezTo>
                      <a:pt x="47985" y="1208714"/>
                      <a:pt x="42318" y="1219309"/>
                      <a:pt x="45338" y="1229353"/>
                    </a:cubicBezTo>
                    <a:cubicBezTo>
                      <a:pt x="48357" y="1239397"/>
                      <a:pt x="58927" y="1245111"/>
                      <a:pt x="68984" y="1242136"/>
                    </a:cubicBezTo>
                    <a:lnTo>
                      <a:pt x="4069572" y="39461"/>
                    </a:lnTo>
                    <a:cubicBezTo>
                      <a:pt x="4079602" y="36397"/>
                      <a:pt x="4085269" y="25802"/>
                      <a:pt x="4082249" y="15758"/>
                    </a:cubicBezTo>
                    <a:cubicBezTo>
                      <a:pt x="4079230" y="5714"/>
                      <a:pt x="4068661" y="0"/>
                      <a:pt x="4058603" y="2974"/>
                    </a:cubicBezTo>
                    <a:close/>
                  </a:path>
                </a:pathLst>
              </a:custGeom>
              <a:solidFill>
                <a:srgbClr val="A98B71"/>
              </a:solidFill>
            </p:spPr>
          </p:sp>
          <p:sp>
            <p:nvSpPr>
              <p:cNvPr name="Freeform 24" id="24"/>
              <p:cNvSpPr/>
              <p:nvPr/>
            </p:nvSpPr>
            <p:spPr>
              <a:xfrm flipH="false" flipV="false" rot="0">
                <a:off x="9937969" y="1139459"/>
                <a:ext cx="4127588" cy="4937135"/>
              </a:xfrm>
              <a:custGeom>
                <a:avLst/>
                <a:gdLst/>
                <a:ahLst/>
                <a:cxnLst/>
                <a:rect r="r" b="b" t="t" l="l"/>
                <a:pathLst>
                  <a:path h="4937135" w="4127588">
                    <a:moveTo>
                      <a:pt x="127000" y="4873919"/>
                    </a:moveTo>
                    <a:cubicBezTo>
                      <a:pt x="126844" y="4838959"/>
                      <a:pt x="98460" y="4810702"/>
                      <a:pt x="63500" y="4810702"/>
                    </a:cubicBezTo>
                    <a:cubicBezTo>
                      <a:pt x="28540" y="4810702"/>
                      <a:pt x="157" y="4838959"/>
                      <a:pt x="0" y="4873919"/>
                    </a:cubicBezTo>
                    <a:cubicBezTo>
                      <a:pt x="157" y="4908878"/>
                      <a:pt x="28540" y="4937135"/>
                      <a:pt x="63500" y="4937135"/>
                    </a:cubicBezTo>
                    <a:cubicBezTo>
                      <a:pt x="98460" y="4937135"/>
                      <a:pt x="126844" y="4908878"/>
                      <a:pt x="127000" y="4873919"/>
                    </a:cubicBezTo>
                    <a:close/>
                    <a:moveTo>
                      <a:pt x="48853" y="4861738"/>
                    </a:moveTo>
                    <a:cubicBezTo>
                      <a:pt x="42183" y="4869832"/>
                      <a:pt x="43310" y="4881795"/>
                      <a:pt x="51374" y="4888501"/>
                    </a:cubicBezTo>
                    <a:cubicBezTo>
                      <a:pt x="59438" y="4895206"/>
                      <a:pt x="71405" y="4894133"/>
                      <a:pt x="78148" y="4886099"/>
                    </a:cubicBezTo>
                    <a:lnTo>
                      <a:pt x="4078735" y="75397"/>
                    </a:lnTo>
                    <a:cubicBezTo>
                      <a:pt x="4085404" y="67303"/>
                      <a:pt x="4084277" y="55341"/>
                      <a:pt x="4076214" y="48635"/>
                    </a:cubicBezTo>
                    <a:cubicBezTo>
                      <a:pt x="4068150" y="41929"/>
                      <a:pt x="4056183" y="43002"/>
                      <a:pt x="4049441" y="51036"/>
                    </a:cubicBezTo>
                    <a:close/>
                    <a:moveTo>
                      <a:pt x="4127588" y="63217"/>
                    </a:moveTo>
                    <a:cubicBezTo>
                      <a:pt x="4127431" y="28257"/>
                      <a:pt x="4099047" y="0"/>
                      <a:pt x="4064088" y="0"/>
                    </a:cubicBezTo>
                    <a:cubicBezTo>
                      <a:pt x="4029129" y="0"/>
                      <a:pt x="4000745" y="28257"/>
                      <a:pt x="4000588" y="63217"/>
                    </a:cubicBezTo>
                    <a:cubicBezTo>
                      <a:pt x="4000745" y="98176"/>
                      <a:pt x="4029129" y="126433"/>
                      <a:pt x="4064088" y="126433"/>
                    </a:cubicBezTo>
                    <a:cubicBezTo>
                      <a:pt x="4099047" y="126433"/>
                      <a:pt x="4127431" y="98176"/>
                      <a:pt x="4127588" y="63217"/>
                    </a:cubicBezTo>
                    <a:close/>
                  </a:path>
                </a:pathLst>
              </a:custGeom>
              <a:solidFill>
                <a:srgbClr val="A98B71"/>
              </a:solidFill>
            </p:spPr>
          </p:sp>
          <p:sp>
            <p:nvSpPr>
              <p:cNvPr name="Freeform 25" id="25"/>
              <p:cNvSpPr/>
              <p:nvPr/>
            </p:nvSpPr>
            <p:spPr>
              <a:xfrm flipH="false" flipV="false" rot="0">
                <a:off x="1936794" y="8956850"/>
                <a:ext cx="4084401" cy="684905"/>
              </a:xfrm>
              <a:custGeom>
                <a:avLst/>
                <a:gdLst/>
                <a:ahLst/>
                <a:cxnLst/>
                <a:rect r="r" b="b" t="t" l="l"/>
                <a:pathLst>
                  <a:path h="684905" w="4084401">
                    <a:moveTo>
                      <a:pt x="127000" y="63216"/>
                    </a:moveTo>
                    <a:cubicBezTo>
                      <a:pt x="126843" y="28257"/>
                      <a:pt x="98459" y="0"/>
                      <a:pt x="63500" y="0"/>
                    </a:cubicBezTo>
                    <a:cubicBezTo>
                      <a:pt x="28540" y="0"/>
                      <a:pt x="156" y="28257"/>
                      <a:pt x="0" y="63216"/>
                    </a:cubicBezTo>
                    <a:cubicBezTo>
                      <a:pt x="156" y="98176"/>
                      <a:pt x="28540" y="126433"/>
                      <a:pt x="63500" y="126433"/>
                    </a:cubicBezTo>
                    <a:cubicBezTo>
                      <a:pt x="98459" y="126433"/>
                      <a:pt x="126843" y="98176"/>
                      <a:pt x="127000" y="63216"/>
                    </a:cubicBezTo>
                    <a:close/>
                    <a:moveTo>
                      <a:pt x="66332" y="44378"/>
                    </a:moveTo>
                    <a:cubicBezTo>
                      <a:pt x="55953" y="42866"/>
                      <a:pt x="46305" y="50026"/>
                      <a:pt x="44746" y="60397"/>
                    </a:cubicBezTo>
                    <a:cubicBezTo>
                      <a:pt x="43187" y="70769"/>
                      <a:pt x="50304" y="80450"/>
                      <a:pt x="60668" y="82055"/>
                    </a:cubicBezTo>
                    <a:lnTo>
                      <a:pt x="4061256" y="683393"/>
                    </a:lnTo>
                    <a:cubicBezTo>
                      <a:pt x="4071634" y="684905"/>
                      <a:pt x="4081283" y="677745"/>
                      <a:pt x="4082842" y="667373"/>
                    </a:cubicBezTo>
                    <a:cubicBezTo>
                      <a:pt x="4084401" y="657002"/>
                      <a:pt x="4077284" y="647321"/>
                      <a:pt x="4066919" y="645716"/>
                    </a:cubicBezTo>
                    <a:close/>
                  </a:path>
                </a:pathLst>
              </a:custGeom>
              <a:solidFill>
                <a:srgbClr val="8D5634"/>
              </a:solidFill>
            </p:spPr>
          </p:sp>
          <p:sp>
            <p:nvSpPr>
              <p:cNvPr name="Freeform 26" id="26"/>
              <p:cNvSpPr/>
              <p:nvPr/>
            </p:nvSpPr>
            <p:spPr>
              <a:xfrm flipH="false" flipV="false" rot="0">
                <a:off x="5937382" y="8999716"/>
                <a:ext cx="4084401" cy="684905"/>
              </a:xfrm>
              <a:custGeom>
                <a:avLst/>
                <a:gdLst/>
                <a:ahLst/>
                <a:cxnLst/>
                <a:rect r="r" b="b" t="t" l="l"/>
                <a:pathLst>
                  <a:path h="684905" w="4084401">
                    <a:moveTo>
                      <a:pt x="127000" y="621688"/>
                    </a:moveTo>
                    <a:cubicBezTo>
                      <a:pt x="126844" y="586729"/>
                      <a:pt x="98459" y="558472"/>
                      <a:pt x="63500" y="558472"/>
                    </a:cubicBezTo>
                    <a:cubicBezTo>
                      <a:pt x="28540" y="558472"/>
                      <a:pt x="156" y="586729"/>
                      <a:pt x="0" y="621688"/>
                    </a:cubicBezTo>
                    <a:cubicBezTo>
                      <a:pt x="156" y="656647"/>
                      <a:pt x="28540" y="684904"/>
                      <a:pt x="63500" y="684904"/>
                    </a:cubicBezTo>
                    <a:cubicBezTo>
                      <a:pt x="98459" y="684904"/>
                      <a:pt x="126844" y="656647"/>
                      <a:pt x="127000" y="621688"/>
                    </a:cubicBezTo>
                    <a:close/>
                    <a:moveTo>
                      <a:pt x="60668" y="602850"/>
                    </a:moveTo>
                    <a:cubicBezTo>
                      <a:pt x="50304" y="604455"/>
                      <a:pt x="43187" y="614136"/>
                      <a:pt x="44745" y="624507"/>
                    </a:cubicBezTo>
                    <a:cubicBezTo>
                      <a:pt x="46304" y="634879"/>
                      <a:pt x="55953" y="642039"/>
                      <a:pt x="66331" y="640527"/>
                    </a:cubicBezTo>
                    <a:lnTo>
                      <a:pt x="4066919" y="39189"/>
                    </a:lnTo>
                    <a:cubicBezTo>
                      <a:pt x="4077283" y="37584"/>
                      <a:pt x="4084401" y="27903"/>
                      <a:pt x="4082842" y="17531"/>
                    </a:cubicBezTo>
                    <a:cubicBezTo>
                      <a:pt x="4081282" y="7160"/>
                      <a:pt x="4071634" y="0"/>
                      <a:pt x="4061256" y="1512"/>
                    </a:cubicBezTo>
                    <a:close/>
                  </a:path>
                </a:pathLst>
              </a:custGeom>
              <a:solidFill>
                <a:srgbClr val="8D5634"/>
              </a:solidFill>
            </p:spPr>
          </p:sp>
          <p:sp>
            <p:nvSpPr>
              <p:cNvPr name="Freeform 27" id="27"/>
              <p:cNvSpPr/>
              <p:nvPr/>
            </p:nvSpPr>
            <p:spPr>
              <a:xfrm flipH="false" flipV="false" rot="0">
                <a:off x="9937969" y="8956850"/>
                <a:ext cx="4127588" cy="727770"/>
              </a:xfrm>
              <a:custGeom>
                <a:avLst/>
                <a:gdLst/>
                <a:ahLst/>
                <a:cxnLst/>
                <a:rect r="r" b="b" t="t" l="l"/>
                <a:pathLst>
                  <a:path h="727770" w="4127588">
                    <a:moveTo>
                      <a:pt x="127000" y="63216"/>
                    </a:moveTo>
                    <a:cubicBezTo>
                      <a:pt x="126844" y="28257"/>
                      <a:pt x="98460" y="0"/>
                      <a:pt x="63500" y="0"/>
                    </a:cubicBezTo>
                    <a:cubicBezTo>
                      <a:pt x="28540" y="0"/>
                      <a:pt x="157" y="28257"/>
                      <a:pt x="0" y="63216"/>
                    </a:cubicBezTo>
                    <a:cubicBezTo>
                      <a:pt x="157" y="98176"/>
                      <a:pt x="28540" y="126433"/>
                      <a:pt x="63500" y="126433"/>
                    </a:cubicBezTo>
                    <a:cubicBezTo>
                      <a:pt x="98460" y="126433"/>
                      <a:pt x="126844" y="98176"/>
                      <a:pt x="127000" y="63216"/>
                    </a:cubicBezTo>
                    <a:close/>
                    <a:moveTo>
                      <a:pt x="66332" y="44378"/>
                    </a:moveTo>
                    <a:cubicBezTo>
                      <a:pt x="55954" y="42866"/>
                      <a:pt x="46305" y="50026"/>
                      <a:pt x="44746" y="60397"/>
                    </a:cubicBezTo>
                    <a:cubicBezTo>
                      <a:pt x="43187" y="70769"/>
                      <a:pt x="50304" y="80450"/>
                      <a:pt x="60669" y="82055"/>
                    </a:cubicBezTo>
                    <a:lnTo>
                      <a:pt x="4061257" y="683393"/>
                    </a:lnTo>
                    <a:cubicBezTo>
                      <a:pt x="4071635" y="684905"/>
                      <a:pt x="4081284" y="677745"/>
                      <a:pt x="4082843" y="667373"/>
                    </a:cubicBezTo>
                    <a:cubicBezTo>
                      <a:pt x="4084401" y="657002"/>
                      <a:pt x="4077284" y="647321"/>
                      <a:pt x="4066920" y="645716"/>
                    </a:cubicBezTo>
                    <a:close/>
                    <a:moveTo>
                      <a:pt x="4127588" y="664554"/>
                    </a:moveTo>
                    <a:cubicBezTo>
                      <a:pt x="4127431" y="629595"/>
                      <a:pt x="4099047" y="601338"/>
                      <a:pt x="4064088" y="601338"/>
                    </a:cubicBezTo>
                    <a:cubicBezTo>
                      <a:pt x="4029129" y="601338"/>
                      <a:pt x="4000745" y="629595"/>
                      <a:pt x="4000588" y="664554"/>
                    </a:cubicBezTo>
                    <a:cubicBezTo>
                      <a:pt x="4000745" y="699513"/>
                      <a:pt x="4029129" y="727770"/>
                      <a:pt x="4064088" y="727770"/>
                    </a:cubicBezTo>
                    <a:cubicBezTo>
                      <a:pt x="4099047" y="727770"/>
                      <a:pt x="4127431" y="699513"/>
                      <a:pt x="4127588" y="664554"/>
                    </a:cubicBezTo>
                    <a:close/>
                  </a:path>
                </a:pathLst>
              </a:custGeom>
              <a:solidFill>
                <a:srgbClr val="8D5634"/>
              </a:solidFill>
            </p:spPr>
          </p:sp>
        </p:grpSp>
      </p:grpSp>
      <p:sp>
        <p:nvSpPr>
          <p:cNvPr name="Freeform 28" id="28"/>
          <p:cNvSpPr/>
          <p:nvPr/>
        </p:nvSpPr>
        <p:spPr>
          <a:xfrm flipH="false" flipV="false" rot="-777459">
            <a:off x="6607644" y="8554942"/>
            <a:ext cx="4036869" cy="3464116"/>
          </a:xfrm>
          <a:custGeom>
            <a:avLst/>
            <a:gdLst/>
            <a:ahLst/>
            <a:cxnLst/>
            <a:rect r="r" b="b" t="t" l="l"/>
            <a:pathLst>
              <a:path h="3464116" w="4036869">
                <a:moveTo>
                  <a:pt x="0" y="0"/>
                </a:moveTo>
                <a:lnTo>
                  <a:pt x="4036869" y="0"/>
                </a:lnTo>
                <a:lnTo>
                  <a:pt x="4036869" y="3464116"/>
                </a:lnTo>
                <a:lnTo>
                  <a:pt x="0" y="34641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1406664">
            <a:off x="-3812503" y="-838080"/>
            <a:ext cx="7625005" cy="10021913"/>
          </a:xfrm>
          <a:custGeom>
            <a:avLst/>
            <a:gdLst/>
            <a:ahLst/>
            <a:cxnLst/>
            <a:rect r="r" b="b" t="t" l="l"/>
            <a:pathLst>
              <a:path h="10021913" w="7625005">
                <a:moveTo>
                  <a:pt x="0" y="0"/>
                </a:moveTo>
                <a:lnTo>
                  <a:pt x="7625006" y="0"/>
                </a:lnTo>
                <a:lnTo>
                  <a:pt x="7625006" y="10021913"/>
                </a:lnTo>
                <a:lnTo>
                  <a:pt x="0" y="100219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8001434" y="-1020867"/>
            <a:ext cx="12891451" cy="2820005"/>
          </a:xfrm>
          <a:custGeom>
            <a:avLst/>
            <a:gdLst/>
            <a:ahLst/>
            <a:cxnLst/>
            <a:rect r="r" b="b" t="t" l="l"/>
            <a:pathLst>
              <a:path h="2820005" w="12891451">
                <a:moveTo>
                  <a:pt x="0" y="0"/>
                </a:moveTo>
                <a:lnTo>
                  <a:pt x="12891450" y="0"/>
                </a:lnTo>
                <a:lnTo>
                  <a:pt x="12891450" y="2820004"/>
                </a:lnTo>
                <a:lnTo>
                  <a:pt x="0" y="28200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31" id="31"/>
          <p:cNvSpPr txBox="true"/>
          <p:nvPr/>
        </p:nvSpPr>
        <p:spPr>
          <a:xfrm rot="0">
            <a:off x="624537" y="5759452"/>
            <a:ext cx="8001541" cy="25686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036"/>
              </a:lnSpc>
              <a:spcBef>
                <a:spcPct val="0"/>
              </a:spcBef>
            </a:pPr>
            <a:r>
              <a:rPr lang="en-US" sz="9822" u="none">
                <a:solidFill>
                  <a:srgbClr val="543938"/>
                </a:solidFill>
                <a:latin typeface="Frunchy Sage Bold"/>
              </a:rPr>
              <a:t>Write Your</a:t>
            </a:r>
          </a:p>
          <a:p>
            <a:pPr algn="ctr" marL="0" indent="0" lvl="0">
              <a:lnSpc>
                <a:spcPts val="9036"/>
              </a:lnSpc>
              <a:spcBef>
                <a:spcPct val="0"/>
              </a:spcBef>
            </a:pPr>
            <a:r>
              <a:rPr lang="en-US" sz="9822" u="none">
                <a:solidFill>
                  <a:srgbClr val="543938"/>
                </a:solidFill>
                <a:latin typeface="Frunchy Sage Bold"/>
              </a:rPr>
              <a:t>Topic or Idea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214056" y="8303721"/>
            <a:ext cx="6822504" cy="3613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2990"/>
              </a:lnSpc>
              <a:spcBef>
                <a:spcPct val="0"/>
              </a:spcBef>
            </a:pPr>
            <a:r>
              <a:rPr lang="en-US" sz="2300" u="none">
                <a:solidFill>
                  <a:srgbClr val="543938"/>
                </a:solidFill>
                <a:latin typeface="Be Vietnam"/>
              </a:rPr>
              <a:t>Elaborate on what you want to discuss. 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6C9B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4542362" y="4152108"/>
            <a:ext cx="1458565" cy="1458560"/>
            <a:chOff x="0" y="0"/>
            <a:chExt cx="6350000" cy="634997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36556" t="-43519" r="-10830" b="-77423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8414717" y="2745682"/>
            <a:ext cx="1458565" cy="1458560"/>
            <a:chOff x="0" y="0"/>
            <a:chExt cx="6350000" cy="634997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58670" t="-2173" r="-28248" b="-84746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-468835" y="7027622"/>
            <a:ext cx="18806571" cy="3561494"/>
          </a:xfrm>
          <a:custGeom>
            <a:avLst/>
            <a:gdLst/>
            <a:ahLst/>
            <a:cxnLst/>
            <a:rect r="r" b="b" t="t" l="l"/>
            <a:pathLst>
              <a:path h="3561494" w="18806571">
                <a:moveTo>
                  <a:pt x="0" y="0"/>
                </a:moveTo>
                <a:lnTo>
                  <a:pt x="18806570" y="0"/>
                </a:lnTo>
                <a:lnTo>
                  <a:pt x="18806570" y="3561494"/>
                </a:lnTo>
                <a:lnTo>
                  <a:pt x="0" y="35614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2246096" y="7067241"/>
            <a:ext cx="1458565" cy="1458560"/>
            <a:chOff x="0" y="0"/>
            <a:chExt cx="6350000" cy="634997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50224" t="-12377" r="-59745" b="-202578"/>
              </a:stretch>
            </a:blipFill>
          </p:spPr>
        </p:sp>
      </p:grp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6657896" y="7067241"/>
            <a:ext cx="1458565" cy="1458560"/>
            <a:chOff x="0" y="0"/>
            <a:chExt cx="6350000" cy="634997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57008" t="-15472" r="-57008" b="-205554"/>
              </a:stretch>
            </a:blipFill>
          </p:spPr>
        </p:sp>
      </p:grp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10171538" y="7067241"/>
            <a:ext cx="1458565" cy="1458560"/>
            <a:chOff x="0" y="0"/>
            <a:chExt cx="6350000" cy="6349975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-145324" t="-10830" r="-117831" b="-131274"/>
              </a:stretch>
            </a:blipFill>
          </p:spPr>
        </p:sp>
      </p:grpSp>
      <p:grpSp>
        <p:nvGrpSpPr>
          <p:cNvPr name="Group 13" id="13"/>
          <p:cNvGrpSpPr>
            <a:grpSpLocks noChangeAspect="true"/>
          </p:cNvGrpSpPr>
          <p:nvPr/>
        </p:nvGrpSpPr>
        <p:grpSpPr>
          <a:xfrm rot="0">
            <a:off x="14583338" y="7067241"/>
            <a:ext cx="1458565" cy="1458560"/>
            <a:chOff x="0" y="0"/>
            <a:chExt cx="6350000" cy="6349975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l="-38798" t="-60585" r="-30943" b="-94029"/>
              </a:stretch>
            </a:blipFill>
          </p:spPr>
        </p:sp>
      </p:grpSp>
      <p:grpSp>
        <p:nvGrpSpPr>
          <p:cNvPr name="Group 15" id="15"/>
          <p:cNvGrpSpPr>
            <a:grpSpLocks noChangeAspect="true"/>
          </p:cNvGrpSpPr>
          <p:nvPr/>
        </p:nvGrpSpPr>
        <p:grpSpPr>
          <a:xfrm rot="0">
            <a:off x="12377438" y="4152108"/>
            <a:ext cx="1458565" cy="1458560"/>
            <a:chOff x="0" y="0"/>
            <a:chExt cx="6350000" cy="6349975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l="-34811" t="-3094" r="-60340" b="-92059"/>
              </a:stretch>
            </a:blipFill>
          </p:spPr>
        </p:sp>
      </p:grpSp>
      <p:sp>
        <p:nvSpPr>
          <p:cNvPr name="Freeform 17" id="17"/>
          <p:cNvSpPr/>
          <p:nvPr/>
        </p:nvSpPr>
        <p:spPr>
          <a:xfrm flipH="false" flipV="false" rot="0">
            <a:off x="-1812778" y="-575897"/>
            <a:ext cx="20100778" cy="1733692"/>
          </a:xfrm>
          <a:custGeom>
            <a:avLst/>
            <a:gdLst/>
            <a:ahLst/>
            <a:cxnLst/>
            <a:rect r="r" b="b" t="t" l="l"/>
            <a:pathLst>
              <a:path h="1733692" w="20100778">
                <a:moveTo>
                  <a:pt x="0" y="0"/>
                </a:moveTo>
                <a:lnTo>
                  <a:pt x="20100778" y="0"/>
                </a:lnTo>
                <a:lnTo>
                  <a:pt x="20100778" y="1733692"/>
                </a:lnTo>
                <a:lnTo>
                  <a:pt x="0" y="173369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-1805546">
            <a:off x="14960526" y="-854885"/>
            <a:ext cx="7976441" cy="9050424"/>
          </a:xfrm>
          <a:custGeom>
            <a:avLst/>
            <a:gdLst/>
            <a:ahLst/>
            <a:cxnLst/>
            <a:rect r="r" b="b" t="t" l="l"/>
            <a:pathLst>
              <a:path h="9050424" w="7976441">
                <a:moveTo>
                  <a:pt x="0" y="0"/>
                </a:moveTo>
                <a:lnTo>
                  <a:pt x="7976440" y="0"/>
                </a:lnTo>
                <a:lnTo>
                  <a:pt x="7976440" y="9050425"/>
                </a:lnTo>
                <a:lnTo>
                  <a:pt x="0" y="905042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2931152">
            <a:off x="-3245543" y="1031803"/>
            <a:ext cx="6297514" cy="7200900"/>
          </a:xfrm>
          <a:custGeom>
            <a:avLst/>
            <a:gdLst/>
            <a:ahLst/>
            <a:cxnLst/>
            <a:rect r="r" b="b" t="t" l="l"/>
            <a:pathLst>
              <a:path h="7200900" w="6297514">
                <a:moveTo>
                  <a:pt x="0" y="0"/>
                </a:moveTo>
                <a:lnTo>
                  <a:pt x="6297515" y="0"/>
                </a:lnTo>
                <a:lnTo>
                  <a:pt x="6297515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14345500" y="8443937"/>
            <a:ext cx="1934242" cy="6549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787"/>
              </a:lnSpc>
              <a:spcBef>
                <a:spcPct val="0"/>
              </a:spcBef>
            </a:pPr>
            <a:r>
              <a:rPr lang="en-US" sz="3599" u="none">
                <a:solidFill>
                  <a:srgbClr val="543938"/>
                </a:solidFill>
                <a:latin typeface="Frunchy Sage Bold"/>
              </a:rPr>
              <a:t>Name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3765350" y="8925804"/>
            <a:ext cx="3094542" cy="3530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2860"/>
              </a:lnSpc>
              <a:spcBef>
                <a:spcPct val="0"/>
              </a:spcBef>
            </a:pPr>
            <a:r>
              <a:rPr lang="en-US" sz="2200" u="none">
                <a:solidFill>
                  <a:srgbClr val="543938"/>
                </a:solidFill>
                <a:latin typeface="Be Vietnam"/>
              </a:rPr>
              <a:t>Title or Position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5191125" y="999069"/>
            <a:ext cx="7905750" cy="14509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199"/>
              </a:lnSpc>
              <a:spcBef>
                <a:spcPct val="0"/>
              </a:spcBef>
            </a:pPr>
            <a:r>
              <a:rPr lang="en-US" sz="9999" u="none">
                <a:solidFill>
                  <a:srgbClr val="543938"/>
                </a:solidFill>
                <a:latin typeface="Frunchy Sage Bold"/>
              </a:rPr>
              <a:t>Add a Chart Page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2139600" y="5585954"/>
            <a:ext cx="1934242" cy="6549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787"/>
              </a:lnSpc>
              <a:spcBef>
                <a:spcPct val="0"/>
              </a:spcBef>
            </a:pPr>
            <a:r>
              <a:rPr lang="en-US" sz="3599" u="none">
                <a:solidFill>
                  <a:srgbClr val="543938"/>
                </a:solidFill>
                <a:latin typeface="Frunchy Sage Bold"/>
              </a:rPr>
              <a:t>Name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1559450" y="6067821"/>
            <a:ext cx="3094542" cy="3530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2860"/>
              </a:lnSpc>
              <a:spcBef>
                <a:spcPct val="0"/>
              </a:spcBef>
            </a:pPr>
            <a:r>
              <a:rPr lang="en-US" sz="2200" u="none">
                <a:solidFill>
                  <a:srgbClr val="543938"/>
                </a:solidFill>
                <a:latin typeface="Be Vietnam"/>
              </a:rPr>
              <a:t>Title or Position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4304523" y="5585954"/>
            <a:ext cx="1934242" cy="6549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787"/>
              </a:lnSpc>
              <a:spcBef>
                <a:spcPct val="0"/>
              </a:spcBef>
            </a:pPr>
            <a:r>
              <a:rPr lang="en-US" sz="3599" u="none">
                <a:solidFill>
                  <a:srgbClr val="543938"/>
                </a:solidFill>
                <a:latin typeface="Frunchy Sage Bold"/>
              </a:rPr>
              <a:t>Name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3724373" y="6067821"/>
            <a:ext cx="3094542" cy="3530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2860"/>
              </a:lnSpc>
              <a:spcBef>
                <a:spcPct val="0"/>
              </a:spcBef>
            </a:pPr>
            <a:r>
              <a:rPr lang="en-US" sz="2200" u="none">
                <a:solidFill>
                  <a:srgbClr val="543938"/>
                </a:solidFill>
                <a:latin typeface="Be Vietnam"/>
              </a:rPr>
              <a:t>Title or Position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2008258" y="8443937"/>
            <a:ext cx="1934242" cy="6549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787"/>
              </a:lnSpc>
              <a:spcBef>
                <a:spcPct val="0"/>
              </a:spcBef>
            </a:pPr>
            <a:r>
              <a:rPr lang="en-US" sz="3599" u="none">
                <a:solidFill>
                  <a:srgbClr val="543938"/>
                </a:solidFill>
                <a:latin typeface="Frunchy Sage Bold"/>
              </a:rPr>
              <a:t>Name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428108" y="8925804"/>
            <a:ext cx="3094542" cy="3530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2860"/>
              </a:lnSpc>
              <a:spcBef>
                <a:spcPct val="0"/>
              </a:spcBef>
            </a:pPr>
            <a:r>
              <a:rPr lang="en-US" sz="2200" u="none">
                <a:solidFill>
                  <a:srgbClr val="543938"/>
                </a:solidFill>
                <a:latin typeface="Be Vietnam"/>
              </a:rPr>
              <a:t>Title or Position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9933700" y="8443937"/>
            <a:ext cx="1934242" cy="6549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787"/>
              </a:lnSpc>
              <a:spcBef>
                <a:spcPct val="0"/>
              </a:spcBef>
            </a:pPr>
            <a:r>
              <a:rPr lang="en-US" sz="3599" u="none">
                <a:solidFill>
                  <a:srgbClr val="543938"/>
                </a:solidFill>
                <a:latin typeface="Frunchy Sage Bold"/>
              </a:rPr>
              <a:t>Name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9353550" y="8925804"/>
            <a:ext cx="3094542" cy="3530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2860"/>
              </a:lnSpc>
              <a:spcBef>
                <a:spcPct val="0"/>
              </a:spcBef>
            </a:pPr>
            <a:r>
              <a:rPr lang="en-US" sz="2200" u="none">
                <a:solidFill>
                  <a:srgbClr val="543938"/>
                </a:solidFill>
                <a:latin typeface="Be Vietnam"/>
              </a:rPr>
              <a:t>Title or Position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6420058" y="8443937"/>
            <a:ext cx="1934242" cy="6549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787"/>
              </a:lnSpc>
              <a:spcBef>
                <a:spcPct val="0"/>
              </a:spcBef>
            </a:pPr>
            <a:r>
              <a:rPr lang="en-US" sz="3599" u="none">
                <a:solidFill>
                  <a:srgbClr val="543938"/>
                </a:solidFill>
                <a:latin typeface="Frunchy Sage Bold"/>
              </a:rPr>
              <a:t>Name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8176879" y="4131337"/>
            <a:ext cx="1934242" cy="6549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787"/>
              </a:lnSpc>
              <a:spcBef>
                <a:spcPct val="0"/>
              </a:spcBef>
            </a:pPr>
            <a:r>
              <a:rPr lang="en-US" sz="3599" u="none">
                <a:solidFill>
                  <a:srgbClr val="543938"/>
                </a:solidFill>
                <a:latin typeface="Frunchy Sage Bold"/>
              </a:rPr>
              <a:t>Name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5839908" y="8925804"/>
            <a:ext cx="3094542" cy="3530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2860"/>
              </a:lnSpc>
              <a:spcBef>
                <a:spcPct val="0"/>
              </a:spcBef>
            </a:pPr>
            <a:r>
              <a:rPr lang="en-US" sz="2200" u="none">
                <a:solidFill>
                  <a:srgbClr val="543938"/>
                </a:solidFill>
                <a:latin typeface="Be Vietnam"/>
              </a:rPr>
              <a:t>Title or Position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7596729" y="4613203"/>
            <a:ext cx="3094542" cy="3530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2860"/>
              </a:lnSpc>
              <a:spcBef>
                <a:spcPct val="0"/>
              </a:spcBef>
            </a:pPr>
            <a:r>
              <a:rPr lang="en-US" sz="2200" u="none">
                <a:solidFill>
                  <a:srgbClr val="543938"/>
                </a:solidFill>
                <a:latin typeface="Be Vietnam"/>
              </a:rPr>
              <a:t>Title or Position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6C9B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272585" y="1377647"/>
            <a:ext cx="832459" cy="715915"/>
          </a:xfrm>
          <a:custGeom>
            <a:avLst/>
            <a:gdLst/>
            <a:ahLst/>
            <a:cxnLst/>
            <a:rect r="r" b="b" t="t" l="l"/>
            <a:pathLst>
              <a:path h="715915" w="832459">
                <a:moveTo>
                  <a:pt x="0" y="0"/>
                </a:moveTo>
                <a:lnTo>
                  <a:pt x="832459" y="0"/>
                </a:lnTo>
                <a:lnTo>
                  <a:pt x="832459" y="715915"/>
                </a:lnTo>
                <a:lnTo>
                  <a:pt x="0" y="7159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622352" y="1304556"/>
            <a:ext cx="862097" cy="862097"/>
          </a:xfrm>
          <a:custGeom>
            <a:avLst/>
            <a:gdLst/>
            <a:ahLst/>
            <a:cxnLst/>
            <a:rect r="r" b="b" t="t" l="l"/>
            <a:pathLst>
              <a:path h="862097" w="862097">
                <a:moveTo>
                  <a:pt x="0" y="0"/>
                </a:moveTo>
                <a:lnTo>
                  <a:pt x="862097" y="0"/>
                </a:lnTo>
                <a:lnTo>
                  <a:pt x="862097" y="862097"/>
                </a:lnTo>
                <a:lnTo>
                  <a:pt x="0" y="8620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911972" y="1229591"/>
            <a:ext cx="704739" cy="1012027"/>
          </a:xfrm>
          <a:custGeom>
            <a:avLst/>
            <a:gdLst/>
            <a:ahLst/>
            <a:cxnLst/>
            <a:rect r="r" b="b" t="t" l="l"/>
            <a:pathLst>
              <a:path h="1012027" w="704739">
                <a:moveTo>
                  <a:pt x="0" y="0"/>
                </a:moveTo>
                <a:lnTo>
                  <a:pt x="704739" y="0"/>
                </a:lnTo>
                <a:lnTo>
                  <a:pt x="704739" y="1012027"/>
                </a:lnTo>
                <a:lnTo>
                  <a:pt x="0" y="10120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1088205" y="1377647"/>
            <a:ext cx="1164950" cy="715915"/>
          </a:xfrm>
          <a:custGeom>
            <a:avLst/>
            <a:gdLst/>
            <a:ahLst/>
            <a:cxnLst/>
            <a:rect r="r" b="b" t="t" l="l"/>
            <a:pathLst>
              <a:path h="715915" w="1164950">
                <a:moveTo>
                  <a:pt x="0" y="0"/>
                </a:moveTo>
                <a:lnTo>
                  <a:pt x="1164950" y="0"/>
                </a:lnTo>
                <a:lnTo>
                  <a:pt x="1164950" y="715915"/>
                </a:lnTo>
                <a:lnTo>
                  <a:pt x="0" y="7159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799614" y="1304556"/>
            <a:ext cx="862097" cy="862097"/>
          </a:xfrm>
          <a:custGeom>
            <a:avLst/>
            <a:gdLst/>
            <a:ahLst/>
            <a:cxnLst/>
            <a:rect r="r" b="b" t="t" l="l"/>
            <a:pathLst>
              <a:path h="862097" w="862097">
                <a:moveTo>
                  <a:pt x="0" y="0"/>
                </a:moveTo>
                <a:lnTo>
                  <a:pt x="862097" y="0"/>
                </a:lnTo>
                <a:lnTo>
                  <a:pt x="862097" y="862097"/>
                </a:lnTo>
                <a:lnTo>
                  <a:pt x="0" y="86209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117091" y="1229591"/>
            <a:ext cx="1119949" cy="1012027"/>
          </a:xfrm>
          <a:custGeom>
            <a:avLst/>
            <a:gdLst/>
            <a:ahLst/>
            <a:cxnLst/>
            <a:rect r="r" b="b" t="t" l="l"/>
            <a:pathLst>
              <a:path h="1012027" w="1119949">
                <a:moveTo>
                  <a:pt x="0" y="0"/>
                </a:moveTo>
                <a:lnTo>
                  <a:pt x="1119950" y="0"/>
                </a:lnTo>
                <a:lnTo>
                  <a:pt x="1119950" y="1012027"/>
                </a:lnTo>
                <a:lnTo>
                  <a:pt x="0" y="10120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089235" y="1229591"/>
            <a:ext cx="675298" cy="1012027"/>
          </a:xfrm>
          <a:custGeom>
            <a:avLst/>
            <a:gdLst/>
            <a:ahLst/>
            <a:cxnLst/>
            <a:rect r="r" b="b" t="t" l="l"/>
            <a:pathLst>
              <a:path h="1012027" w="675298">
                <a:moveTo>
                  <a:pt x="0" y="0"/>
                </a:moveTo>
                <a:lnTo>
                  <a:pt x="675298" y="0"/>
                </a:lnTo>
                <a:lnTo>
                  <a:pt x="675298" y="1012027"/>
                </a:lnTo>
                <a:lnTo>
                  <a:pt x="0" y="101202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6589599" y="1229591"/>
            <a:ext cx="732340" cy="1012027"/>
          </a:xfrm>
          <a:custGeom>
            <a:avLst/>
            <a:gdLst/>
            <a:ahLst/>
            <a:cxnLst/>
            <a:rect r="r" b="b" t="t" l="l"/>
            <a:pathLst>
              <a:path h="1012027" w="732340">
                <a:moveTo>
                  <a:pt x="0" y="0"/>
                </a:moveTo>
                <a:lnTo>
                  <a:pt x="732340" y="0"/>
                </a:lnTo>
                <a:lnTo>
                  <a:pt x="732340" y="1012027"/>
                </a:lnTo>
                <a:lnTo>
                  <a:pt x="0" y="101202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7257546" y="3150636"/>
            <a:ext cx="862536" cy="862536"/>
          </a:xfrm>
          <a:custGeom>
            <a:avLst/>
            <a:gdLst/>
            <a:ahLst/>
            <a:cxnLst/>
            <a:rect r="r" b="b" t="t" l="l"/>
            <a:pathLst>
              <a:path h="862536" w="862536">
                <a:moveTo>
                  <a:pt x="0" y="0"/>
                </a:moveTo>
                <a:lnTo>
                  <a:pt x="862537" y="0"/>
                </a:lnTo>
                <a:lnTo>
                  <a:pt x="862537" y="862536"/>
                </a:lnTo>
                <a:lnTo>
                  <a:pt x="0" y="86253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8571155" y="3150636"/>
            <a:ext cx="862536" cy="862536"/>
          </a:xfrm>
          <a:custGeom>
            <a:avLst/>
            <a:gdLst/>
            <a:ahLst/>
            <a:cxnLst/>
            <a:rect r="r" b="b" t="t" l="l"/>
            <a:pathLst>
              <a:path h="862536" w="862536">
                <a:moveTo>
                  <a:pt x="0" y="0"/>
                </a:moveTo>
                <a:lnTo>
                  <a:pt x="862536" y="0"/>
                </a:lnTo>
                <a:lnTo>
                  <a:pt x="862536" y="862536"/>
                </a:lnTo>
                <a:lnTo>
                  <a:pt x="0" y="86253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9884764" y="3150636"/>
            <a:ext cx="856263" cy="862536"/>
          </a:xfrm>
          <a:custGeom>
            <a:avLst/>
            <a:gdLst/>
            <a:ahLst/>
            <a:cxnLst/>
            <a:rect r="r" b="b" t="t" l="l"/>
            <a:pathLst>
              <a:path h="862536" w="856263">
                <a:moveTo>
                  <a:pt x="0" y="0"/>
                </a:moveTo>
                <a:lnTo>
                  <a:pt x="856263" y="0"/>
                </a:lnTo>
                <a:lnTo>
                  <a:pt x="856263" y="862536"/>
                </a:lnTo>
                <a:lnTo>
                  <a:pt x="0" y="86253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1188702" y="3146493"/>
            <a:ext cx="714074" cy="870822"/>
          </a:xfrm>
          <a:custGeom>
            <a:avLst/>
            <a:gdLst/>
            <a:ahLst/>
            <a:cxnLst/>
            <a:rect r="r" b="b" t="t" l="l"/>
            <a:pathLst>
              <a:path h="870822" w="714074">
                <a:moveTo>
                  <a:pt x="0" y="0"/>
                </a:moveTo>
                <a:lnTo>
                  <a:pt x="714074" y="0"/>
                </a:lnTo>
                <a:lnTo>
                  <a:pt x="714074" y="870822"/>
                </a:lnTo>
                <a:lnTo>
                  <a:pt x="0" y="87082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2350451" y="3150636"/>
            <a:ext cx="903609" cy="862536"/>
          </a:xfrm>
          <a:custGeom>
            <a:avLst/>
            <a:gdLst/>
            <a:ahLst/>
            <a:cxnLst/>
            <a:rect r="r" b="b" t="t" l="l"/>
            <a:pathLst>
              <a:path h="862536" w="903609">
                <a:moveTo>
                  <a:pt x="0" y="0"/>
                </a:moveTo>
                <a:lnTo>
                  <a:pt x="903610" y="0"/>
                </a:lnTo>
                <a:lnTo>
                  <a:pt x="903610" y="862536"/>
                </a:lnTo>
                <a:lnTo>
                  <a:pt x="0" y="862536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3705133" y="3150636"/>
            <a:ext cx="757464" cy="862536"/>
          </a:xfrm>
          <a:custGeom>
            <a:avLst/>
            <a:gdLst/>
            <a:ahLst/>
            <a:cxnLst/>
            <a:rect r="r" b="b" t="t" l="l"/>
            <a:pathLst>
              <a:path h="862536" w="757464">
                <a:moveTo>
                  <a:pt x="0" y="0"/>
                </a:moveTo>
                <a:lnTo>
                  <a:pt x="757464" y="0"/>
                </a:lnTo>
                <a:lnTo>
                  <a:pt x="757464" y="862536"/>
                </a:lnTo>
                <a:lnTo>
                  <a:pt x="0" y="862536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5167447" y="3150636"/>
            <a:ext cx="857832" cy="862536"/>
          </a:xfrm>
          <a:custGeom>
            <a:avLst/>
            <a:gdLst/>
            <a:ahLst/>
            <a:cxnLst/>
            <a:rect r="r" b="b" t="t" l="l"/>
            <a:pathLst>
              <a:path h="862536" w="857832">
                <a:moveTo>
                  <a:pt x="0" y="0"/>
                </a:moveTo>
                <a:lnTo>
                  <a:pt x="857831" y="0"/>
                </a:lnTo>
                <a:lnTo>
                  <a:pt x="857831" y="862536"/>
                </a:lnTo>
                <a:lnTo>
                  <a:pt x="0" y="862536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6392458" y="3251641"/>
            <a:ext cx="1110978" cy="660527"/>
          </a:xfrm>
          <a:custGeom>
            <a:avLst/>
            <a:gdLst/>
            <a:ahLst/>
            <a:cxnLst/>
            <a:rect r="r" b="b" t="t" l="l"/>
            <a:pathLst>
              <a:path h="660527" w="1110978">
                <a:moveTo>
                  <a:pt x="0" y="0"/>
                </a:moveTo>
                <a:lnTo>
                  <a:pt x="1110979" y="0"/>
                </a:lnTo>
                <a:lnTo>
                  <a:pt x="1110979" y="660527"/>
                </a:lnTo>
                <a:lnTo>
                  <a:pt x="0" y="660527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7281442" y="5066154"/>
            <a:ext cx="885701" cy="761703"/>
          </a:xfrm>
          <a:custGeom>
            <a:avLst/>
            <a:gdLst/>
            <a:ahLst/>
            <a:cxnLst/>
            <a:rect r="r" b="b" t="t" l="l"/>
            <a:pathLst>
              <a:path h="761703" w="885701">
                <a:moveTo>
                  <a:pt x="0" y="0"/>
                </a:moveTo>
                <a:lnTo>
                  <a:pt x="885701" y="0"/>
                </a:lnTo>
                <a:lnTo>
                  <a:pt x="885701" y="761703"/>
                </a:lnTo>
                <a:lnTo>
                  <a:pt x="0" y="761703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8919542" y="5066154"/>
            <a:ext cx="761703" cy="761703"/>
          </a:xfrm>
          <a:custGeom>
            <a:avLst/>
            <a:gdLst/>
            <a:ahLst/>
            <a:cxnLst/>
            <a:rect r="r" b="b" t="t" l="l"/>
            <a:pathLst>
              <a:path h="761703" w="761703">
                <a:moveTo>
                  <a:pt x="0" y="0"/>
                </a:moveTo>
                <a:lnTo>
                  <a:pt x="761703" y="0"/>
                </a:lnTo>
                <a:lnTo>
                  <a:pt x="761703" y="761703"/>
                </a:lnTo>
                <a:lnTo>
                  <a:pt x="0" y="761703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0433644" y="5066154"/>
            <a:ext cx="761703" cy="761703"/>
          </a:xfrm>
          <a:custGeom>
            <a:avLst/>
            <a:gdLst/>
            <a:ahLst/>
            <a:cxnLst/>
            <a:rect r="r" b="b" t="t" l="l"/>
            <a:pathLst>
              <a:path h="761703" w="761703">
                <a:moveTo>
                  <a:pt x="0" y="0"/>
                </a:moveTo>
                <a:lnTo>
                  <a:pt x="761703" y="0"/>
                </a:lnTo>
                <a:lnTo>
                  <a:pt x="761703" y="761703"/>
                </a:lnTo>
                <a:lnTo>
                  <a:pt x="0" y="761703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1947746" y="5066154"/>
            <a:ext cx="760318" cy="761703"/>
          </a:xfrm>
          <a:custGeom>
            <a:avLst/>
            <a:gdLst/>
            <a:ahLst/>
            <a:cxnLst/>
            <a:rect r="r" b="b" t="t" l="l"/>
            <a:pathLst>
              <a:path h="761703" w="760318">
                <a:moveTo>
                  <a:pt x="0" y="0"/>
                </a:moveTo>
                <a:lnTo>
                  <a:pt x="760318" y="0"/>
                </a:lnTo>
                <a:lnTo>
                  <a:pt x="760318" y="761703"/>
                </a:lnTo>
                <a:lnTo>
                  <a:pt x="0" y="761703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3460464" y="5066154"/>
            <a:ext cx="827938" cy="761703"/>
          </a:xfrm>
          <a:custGeom>
            <a:avLst/>
            <a:gdLst/>
            <a:ahLst/>
            <a:cxnLst/>
            <a:rect r="r" b="b" t="t" l="l"/>
            <a:pathLst>
              <a:path h="761703" w="827938">
                <a:moveTo>
                  <a:pt x="0" y="0"/>
                </a:moveTo>
                <a:lnTo>
                  <a:pt x="827937" y="0"/>
                </a:lnTo>
                <a:lnTo>
                  <a:pt x="827937" y="761703"/>
                </a:lnTo>
                <a:lnTo>
                  <a:pt x="0" y="761703"/>
                </a:lnTo>
                <a:lnTo>
                  <a:pt x="0" y="0"/>
                </a:lnTo>
                <a:close/>
              </a:path>
            </a:pathLst>
          </a:custGeom>
          <a:blipFill>
            <a:blip r:embed="rId42">
              <a:extLs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5040801" y="5066154"/>
            <a:ext cx="614902" cy="761703"/>
          </a:xfrm>
          <a:custGeom>
            <a:avLst/>
            <a:gdLst/>
            <a:ahLst/>
            <a:cxnLst/>
            <a:rect r="r" b="b" t="t" l="l"/>
            <a:pathLst>
              <a:path h="761703" w="614902">
                <a:moveTo>
                  <a:pt x="0" y="0"/>
                </a:moveTo>
                <a:lnTo>
                  <a:pt x="614901" y="0"/>
                </a:lnTo>
                <a:lnTo>
                  <a:pt x="614901" y="761703"/>
                </a:lnTo>
                <a:lnTo>
                  <a:pt x="0" y="761703"/>
                </a:lnTo>
                <a:lnTo>
                  <a:pt x="0" y="0"/>
                </a:lnTo>
                <a:close/>
              </a:path>
            </a:pathLst>
          </a:custGeom>
          <a:blipFill>
            <a:blip r:embed="rId44">
              <a:extLst>
                <a:ext uri="{96DAC541-7B7A-43D3-8B79-37D633B846F1}">
                  <asvg:svgBlip xmlns:asvg="http://schemas.microsoft.com/office/drawing/2016/SVG/main" r:embed="rId4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6408102" y="5132346"/>
            <a:ext cx="1095335" cy="629320"/>
          </a:xfrm>
          <a:custGeom>
            <a:avLst/>
            <a:gdLst/>
            <a:ahLst/>
            <a:cxnLst/>
            <a:rect r="r" b="b" t="t" l="l"/>
            <a:pathLst>
              <a:path h="629320" w="1095335">
                <a:moveTo>
                  <a:pt x="0" y="0"/>
                </a:moveTo>
                <a:lnTo>
                  <a:pt x="1095335" y="0"/>
                </a:lnTo>
                <a:lnTo>
                  <a:pt x="1095335" y="629319"/>
                </a:lnTo>
                <a:lnTo>
                  <a:pt x="0" y="629319"/>
                </a:lnTo>
                <a:lnTo>
                  <a:pt x="0" y="0"/>
                </a:lnTo>
                <a:close/>
              </a:path>
            </a:pathLst>
          </a:custGeom>
          <a:blipFill>
            <a:blip r:embed="rId46">
              <a:extLst>
                <a:ext uri="{96DAC541-7B7A-43D3-8B79-37D633B846F1}">
                  <asvg:svgBlip xmlns:asvg="http://schemas.microsoft.com/office/drawing/2016/SVG/main" r:embed="rId4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7270200" y="6765381"/>
            <a:ext cx="914303" cy="816223"/>
          </a:xfrm>
          <a:custGeom>
            <a:avLst/>
            <a:gdLst/>
            <a:ahLst/>
            <a:cxnLst/>
            <a:rect r="r" b="b" t="t" l="l"/>
            <a:pathLst>
              <a:path h="816223" w="914303">
                <a:moveTo>
                  <a:pt x="0" y="0"/>
                </a:moveTo>
                <a:lnTo>
                  <a:pt x="914303" y="0"/>
                </a:lnTo>
                <a:lnTo>
                  <a:pt x="914303" y="816223"/>
                </a:lnTo>
                <a:lnTo>
                  <a:pt x="0" y="816223"/>
                </a:lnTo>
                <a:lnTo>
                  <a:pt x="0" y="0"/>
                </a:lnTo>
                <a:close/>
              </a:path>
            </a:pathLst>
          </a:custGeom>
          <a:blipFill>
            <a:blip r:embed="rId48">
              <a:extLst>
                <a:ext uri="{96DAC541-7B7A-43D3-8B79-37D633B846F1}">
                  <asvg:svgBlip xmlns:asvg="http://schemas.microsoft.com/office/drawing/2016/SVG/main" r:embed="rId4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8621888" y="6732732"/>
            <a:ext cx="642709" cy="881521"/>
          </a:xfrm>
          <a:custGeom>
            <a:avLst/>
            <a:gdLst/>
            <a:ahLst/>
            <a:cxnLst/>
            <a:rect r="r" b="b" t="t" l="l"/>
            <a:pathLst>
              <a:path h="881521" w="642709">
                <a:moveTo>
                  <a:pt x="0" y="0"/>
                </a:moveTo>
                <a:lnTo>
                  <a:pt x="642709" y="0"/>
                </a:lnTo>
                <a:lnTo>
                  <a:pt x="642709" y="881521"/>
                </a:lnTo>
                <a:lnTo>
                  <a:pt x="0" y="881521"/>
                </a:lnTo>
                <a:lnTo>
                  <a:pt x="0" y="0"/>
                </a:lnTo>
                <a:close/>
              </a:path>
            </a:pathLst>
          </a:custGeom>
          <a:blipFill>
            <a:blip r:embed="rId50">
              <a:extLst>
                <a:ext uri="{96DAC541-7B7A-43D3-8B79-37D633B846F1}">
                  <asvg:svgBlip xmlns:asvg="http://schemas.microsoft.com/office/drawing/2016/SVG/main" r:embed="rId5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9701982" y="6732732"/>
            <a:ext cx="827027" cy="881521"/>
          </a:xfrm>
          <a:custGeom>
            <a:avLst/>
            <a:gdLst/>
            <a:ahLst/>
            <a:cxnLst/>
            <a:rect r="r" b="b" t="t" l="l"/>
            <a:pathLst>
              <a:path h="881521" w="827027">
                <a:moveTo>
                  <a:pt x="0" y="0"/>
                </a:moveTo>
                <a:lnTo>
                  <a:pt x="827027" y="0"/>
                </a:lnTo>
                <a:lnTo>
                  <a:pt x="827027" y="881521"/>
                </a:lnTo>
                <a:lnTo>
                  <a:pt x="0" y="881521"/>
                </a:lnTo>
                <a:lnTo>
                  <a:pt x="0" y="0"/>
                </a:lnTo>
                <a:close/>
              </a:path>
            </a:pathLst>
          </a:custGeom>
          <a:blipFill>
            <a:blip r:embed="rId52">
              <a:extLst>
                <a:ext uri="{96DAC541-7B7A-43D3-8B79-37D633B846F1}">
                  <asvg:svgBlip xmlns:asvg="http://schemas.microsoft.com/office/drawing/2016/SVG/main" r:embed="rId5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10966394" y="6732732"/>
            <a:ext cx="644312" cy="881521"/>
          </a:xfrm>
          <a:custGeom>
            <a:avLst/>
            <a:gdLst/>
            <a:ahLst/>
            <a:cxnLst/>
            <a:rect r="r" b="b" t="t" l="l"/>
            <a:pathLst>
              <a:path h="881521" w="644312">
                <a:moveTo>
                  <a:pt x="0" y="0"/>
                </a:moveTo>
                <a:lnTo>
                  <a:pt x="644312" y="0"/>
                </a:lnTo>
                <a:lnTo>
                  <a:pt x="644312" y="881521"/>
                </a:lnTo>
                <a:lnTo>
                  <a:pt x="0" y="881521"/>
                </a:lnTo>
                <a:lnTo>
                  <a:pt x="0" y="0"/>
                </a:lnTo>
                <a:close/>
              </a:path>
            </a:pathLst>
          </a:custGeom>
          <a:blipFill>
            <a:blip r:embed="rId54">
              <a:extLst>
                <a:ext uri="{96DAC541-7B7A-43D3-8B79-37D633B846F1}">
                  <asvg:svgBlip xmlns:asvg="http://schemas.microsoft.com/office/drawing/2016/SVG/main" r:embed="rId5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12048091" y="6824910"/>
            <a:ext cx="1158432" cy="697166"/>
          </a:xfrm>
          <a:custGeom>
            <a:avLst/>
            <a:gdLst/>
            <a:ahLst/>
            <a:cxnLst/>
            <a:rect r="r" b="b" t="t" l="l"/>
            <a:pathLst>
              <a:path h="697166" w="1158432">
                <a:moveTo>
                  <a:pt x="0" y="0"/>
                </a:moveTo>
                <a:lnTo>
                  <a:pt x="1158432" y="0"/>
                </a:lnTo>
                <a:lnTo>
                  <a:pt x="1158432" y="697165"/>
                </a:lnTo>
                <a:lnTo>
                  <a:pt x="0" y="697165"/>
                </a:lnTo>
                <a:lnTo>
                  <a:pt x="0" y="0"/>
                </a:lnTo>
                <a:close/>
              </a:path>
            </a:pathLst>
          </a:custGeom>
          <a:blipFill>
            <a:blip r:embed="rId56">
              <a:extLst>
                <a:ext uri="{96DAC541-7B7A-43D3-8B79-37D633B846F1}">
                  <asvg:svgBlip xmlns:asvg="http://schemas.microsoft.com/office/drawing/2016/SVG/main" r:embed="rId5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13643908" y="6732732"/>
            <a:ext cx="1117135" cy="881521"/>
          </a:xfrm>
          <a:custGeom>
            <a:avLst/>
            <a:gdLst/>
            <a:ahLst/>
            <a:cxnLst/>
            <a:rect r="r" b="b" t="t" l="l"/>
            <a:pathLst>
              <a:path h="881521" w="1117135">
                <a:moveTo>
                  <a:pt x="0" y="0"/>
                </a:moveTo>
                <a:lnTo>
                  <a:pt x="1117135" y="0"/>
                </a:lnTo>
                <a:lnTo>
                  <a:pt x="1117135" y="881521"/>
                </a:lnTo>
                <a:lnTo>
                  <a:pt x="0" y="881521"/>
                </a:lnTo>
                <a:lnTo>
                  <a:pt x="0" y="0"/>
                </a:lnTo>
                <a:close/>
              </a:path>
            </a:pathLst>
          </a:custGeom>
          <a:blipFill>
            <a:blip r:embed="rId58">
              <a:extLst>
                <a:ext uri="{96DAC541-7B7A-43D3-8B79-37D633B846F1}">
                  <asvg:svgBlip xmlns:asvg="http://schemas.microsoft.com/office/drawing/2016/SVG/main" r:embed="rId5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15198428" y="6732732"/>
            <a:ext cx="881521" cy="881521"/>
          </a:xfrm>
          <a:custGeom>
            <a:avLst/>
            <a:gdLst/>
            <a:ahLst/>
            <a:cxnLst/>
            <a:rect r="r" b="b" t="t" l="l"/>
            <a:pathLst>
              <a:path h="881521" w="881521">
                <a:moveTo>
                  <a:pt x="0" y="0"/>
                </a:moveTo>
                <a:lnTo>
                  <a:pt x="881521" y="0"/>
                </a:lnTo>
                <a:lnTo>
                  <a:pt x="881521" y="881521"/>
                </a:lnTo>
                <a:lnTo>
                  <a:pt x="0" y="881521"/>
                </a:lnTo>
                <a:lnTo>
                  <a:pt x="0" y="0"/>
                </a:lnTo>
                <a:close/>
              </a:path>
            </a:pathLst>
          </a:custGeom>
          <a:blipFill>
            <a:blip r:embed="rId60">
              <a:extLst>
                <a:ext uri="{96DAC541-7B7A-43D3-8B79-37D633B846F1}">
                  <asvg:svgBlip xmlns:asvg="http://schemas.microsoft.com/office/drawing/2016/SVG/main" r:embed="rId6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16517334" y="6732732"/>
            <a:ext cx="881521" cy="881521"/>
          </a:xfrm>
          <a:custGeom>
            <a:avLst/>
            <a:gdLst/>
            <a:ahLst/>
            <a:cxnLst/>
            <a:rect r="r" b="b" t="t" l="l"/>
            <a:pathLst>
              <a:path h="881521" w="881521">
                <a:moveTo>
                  <a:pt x="0" y="0"/>
                </a:moveTo>
                <a:lnTo>
                  <a:pt x="881521" y="0"/>
                </a:lnTo>
                <a:lnTo>
                  <a:pt x="881521" y="881521"/>
                </a:lnTo>
                <a:lnTo>
                  <a:pt x="0" y="881521"/>
                </a:lnTo>
                <a:lnTo>
                  <a:pt x="0" y="0"/>
                </a:lnTo>
                <a:close/>
              </a:path>
            </a:pathLst>
          </a:custGeom>
          <a:blipFill>
            <a:blip r:embed="rId62">
              <a:extLst>
                <a:ext uri="{96DAC541-7B7A-43D3-8B79-37D633B846F1}">
                  <asvg:svgBlip xmlns:asvg="http://schemas.microsoft.com/office/drawing/2016/SVG/main" r:embed="rId6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7371917" y="8565257"/>
            <a:ext cx="424245" cy="788293"/>
          </a:xfrm>
          <a:custGeom>
            <a:avLst/>
            <a:gdLst/>
            <a:ahLst/>
            <a:cxnLst/>
            <a:rect r="r" b="b" t="t" l="l"/>
            <a:pathLst>
              <a:path h="788293" w="424245">
                <a:moveTo>
                  <a:pt x="0" y="0"/>
                </a:moveTo>
                <a:lnTo>
                  <a:pt x="424245" y="0"/>
                </a:lnTo>
                <a:lnTo>
                  <a:pt x="424245" y="788293"/>
                </a:lnTo>
                <a:lnTo>
                  <a:pt x="0" y="788293"/>
                </a:lnTo>
                <a:lnTo>
                  <a:pt x="0" y="0"/>
                </a:lnTo>
                <a:close/>
              </a:path>
            </a:pathLst>
          </a:custGeom>
          <a:blipFill>
            <a:blip r:embed="rId64">
              <a:extLst>
                <a:ext uri="{96DAC541-7B7A-43D3-8B79-37D633B846F1}">
                  <asvg:svgBlip xmlns:asvg="http://schemas.microsoft.com/office/drawing/2016/SVG/main" r:embed="rId6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8520566" y="8565257"/>
            <a:ext cx="610569" cy="788293"/>
          </a:xfrm>
          <a:custGeom>
            <a:avLst/>
            <a:gdLst/>
            <a:ahLst/>
            <a:cxnLst/>
            <a:rect r="r" b="b" t="t" l="l"/>
            <a:pathLst>
              <a:path h="788293" w="610569">
                <a:moveTo>
                  <a:pt x="0" y="0"/>
                </a:moveTo>
                <a:lnTo>
                  <a:pt x="610569" y="0"/>
                </a:lnTo>
                <a:lnTo>
                  <a:pt x="610569" y="788293"/>
                </a:lnTo>
                <a:lnTo>
                  <a:pt x="0" y="788293"/>
                </a:lnTo>
                <a:lnTo>
                  <a:pt x="0" y="0"/>
                </a:lnTo>
                <a:close/>
              </a:path>
            </a:pathLst>
          </a:custGeom>
          <a:blipFill>
            <a:blip r:embed="rId66">
              <a:extLst>
                <a:ext uri="{96DAC541-7B7A-43D3-8B79-37D633B846F1}">
                  <asvg:svgBlip xmlns:asvg="http://schemas.microsoft.com/office/drawing/2016/SVG/main" r:embed="rId6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0">
            <a:off x="9750763" y="8565257"/>
            <a:ext cx="680799" cy="788293"/>
          </a:xfrm>
          <a:custGeom>
            <a:avLst/>
            <a:gdLst/>
            <a:ahLst/>
            <a:cxnLst/>
            <a:rect r="r" b="b" t="t" l="l"/>
            <a:pathLst>
              <a:path h="788293" w="680799">
                <a:moveTo>
                  <a:pt x="0" y="0"/>
                </a:moveTo>
                <a:lnTo>
                  <a:pt x="680799" y="0"/>
                </a:lnTo>
                <a:lnTo>
                  <a:pt x="680799" y="788293"/>
                </a:lnTo>
                <a:lnTo>
                  <a:pt x="0" y="788293"/>
                </a:lnTo>
                <a:lnTo>
                  <a:pt x="0" y="0"/>
                </a:lnTo>
                <a:close/>
              </a:path>
            </a:pathLst>
          </a:custGeom>
          <a:blipFill>
            <a:blip r:embed="rId68">
              <a:extLst>
                <a:ext uri="{96DAC541-7B7A-43D3-8B79-37D633B846F1}">
                  <asvg:svgBlip xmlns:asvg="http://schemas.microsoft.com/office/drawing/2016/SVG/main" r:embed="rId6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0">
            <a:off x="11051190" y="8565257"/>
            <a:ext cx="397013" cy="788293"/>
          </a:xfrm>
          <a:custGeom>
            <a:avLst/>
            <a:gdLst/>
            <a:ahLst/>
            <a:cxnLst/>
            <a:rect r="r" b="b" t="t" l="l"/>
            <a:pathLst>
              <a:path h="788293" w="397013">
                <a:moveTo>
                  <a:pt x="0" y="0"/>
                </a:moveTo>
                <a:lnTo>
                  <a:pt x="397014" y="0"/>
                </a:lnTo>
                <a:lnTo>
                  <a:pt x="397014" y="788293"/>
                </a:lnTo>
                <a:lnTo>
                  <a:pt x="0" y="788293"/>
                </a:lnTo>
                <a:lnTo>
                  <a:pt x="0" y="0"/>
                </a:lnTo>
                <a:close/>
              </a:path>
            </a:pathLst>
          </a:custGeom>
          <a:blipFill>
            <a:blip r:embed="rId70">
              <a:extLst>
                <a:ext uri="{96DAC541-7B7A-43D3-8B79-37D633B846F1}">
                  <asvg:svgBlip xmlns:asvg="http://schemas.microsoft.com/office/drawing/2016/SVG/main" r:embed="rId7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0">
            <a:off x="12067832" y="8565257"/>
            <a:ext cx="788293" cy="788293"/>
          </a:xfrm>
          <a:custGeom>
            <a:avLst/>
            <a:gdLst/>
            <a:ahLst/>
            <a:cxnLst/>
            <a:rect r="r" b="b" t="t" l="l"/>
            <a:pathLst>
              <a:path h="788293" w="788293">
                <a:moveTo>
                  <a:pt x="0" y="0"/>
                </a:moveTo>
                <a:lnTo>
                  <a:pt x="788293" y="0"/>
                </a:lnTo>
                <a:lnTo>
                  <a:pt x="788293" y="788293"/>
                </a:lnTo>
                <a:lnTo>
                  <a:pt x="0" y="788293"/>
                </a:lnTo>
                <a:lnTo>
                  <a:pt x="0" y="0"/>
                </a:lnTo>
                <a:close/>
              </a:path>
            </a:pathLst>
          </a:custGeom>
          <a:blipFill>
            <a:blip r:embed="rId72">
              <a:extLst>
                <a:ext uri="{96DAC541-7B7A-43D3-8B79-37D633B846F1}">
                  <asvg:svgBlip xmlns:asvg="http://schemas.microsoft.com/office/drawing/2016/SVG/main" r:embed="rId7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0">
            <a:off x="13475754" y="8565257"/>
            <a:ext cx="963470" cy="788293"/>
          </a:xfrm>
          <a:custGeom>
            <a:avLst/>
            <a:gdLst/>
            <a:ahLst/>
            <a:cxnLst/>
            <a:rect r="r" b="b" t="t" l="l"/>
            <a:pathLst>
              <a:path h="788293" w="963470">
                <a:moveTo>
                  <a:pt x="0" y="0"/>
                </a:moveTo>
                <a:lnTo>
                  <a:pt x="963470" y="0"/>
                </a:lnTo>
                <a:lnTo>
                  <a:pt x="963470" y="788293"/>
                </a:lnTo>
                <a:lnTo>
                  <a:pt x="0" y="788293"/>
                </a:lnTo>
                <a:lnTo>
                  <a:pt x="0" y="0"/>
                </a:lnTo>
                <a:close/>
              </a:path>
            </a:pathLst>
          </a:custGeom>
          <a:blipFill>
            <a:blip r:embed="rId74">
              <a:extLst>
                <a:ext uri="{96DAC541-7B7A-43D3-8B79-37D633B846F1}">
                  <asvg:svgBlip xmlns:asvg="http://schemas.microsoft.com/office/drawing/2016/SVG/main" r:embed="rId7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false" rot="0">
            <a:off x="15058852" y="8665805"/>
            <a:ext cx="838854" cy="587198"/>
          </a:xfrm>
          <a:custGeom>
            <a:avLst/>
            <a:gdLst/>
            <a:ahLst/>
            <a:cxnLst/>
            <a:rect r="r" b="b" t="t" l="l"/>
            <a:pathLst>
              <a:path h="587198" w="838854">
                <a:moveTo>
                  <a:pt x="0" y="0"/>
                </a:moveTo>
                <a:lnTo>
                  <a:pt x="838854" y="0"/>
                </a:lnTo>
                <a:lnTo>
                  <a:pt x="838854" y="587197"/>
                </a:lnTo>
                <a:lnTo>
                  <a:pt x="0" y="587197"/>
                </a:lnTo>
                <a:lnTo>
                  <a:pt x="0" y="0"/>
                </a:lnTo>
                <a:close/>
              </a:path>
            </a:pathLst>
          </a:custGeom>
          <a:blipFill>
            <a:blip r:embed="rId76">
              <a:extLst>
                <a:ext uri="{96DAC541-7B7A-43D3-8B79-37D633B846F1}">
                  <asvg:svgBlip xmlns:asvg="http://schemas.microsoft.com/office/drawing/2016/SVG/main" r:embed="rId7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false" rot="0">
            <a:off x="16611070" y="8565257"/>
            <a:ext cx="689398" cy="788293"/>
          </a:xfrm>
          <a:custGeom>
            <a:avLst/>
            <a:gdLst/>
            <a:ahLst/>
            <a:cxnLst/>
            <a:rect r="r" b="b" t="t" l="l"/>
            <a:pathLst>
              <a:path h="788293" w="689398">
                <a:moveTo>
                  <a:pt x="0" y="0"/>
                </a:moveTo>
                <a:lnTo>
                  <a:pt x="689398" y="0"/>
                </a:lnTo>
                <a:lnTo>
                  <a:pt x="689398" y="788293"/>
                </a:lnTo>
                <a:lnTo>
                  <a:pt x="0" y="788293"/>
                </a:lnTo>
                <a:lnTo>
                  <a:pt x="0" y="0"/>
                </a:lnTo>
                <a:close/>
              </a:path>
            </a:pathLst>
          </a:custGeom>
          <a:blipFill>
            <a:blip r:embed="rId78">
              <a:extLst>
                <a:ext uri="{96DAC541-7B7A-43D3-8B79-37D633B846F1}">
                  <asvg:svgBlip xmlns:asvg="http://schemas.microsoft.com/office/drawing/2016/SVG/main" r:embed="rId7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1" id="41"/>
          <p:cNvSpPr txBox="true"/>
          <p:nvPr/>
        </p:nvSpPr>
        <p:spPr>
          <a:xfrm rot="0">
            <a:off x="811349" y="1305791"/>
            <a:ext cx="4293547" cy="27991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9842"/>
              </a:lnSpc>
            </a:pPr>
            <a:r>
              <a:rPr lang="en-US" sz="10698" u="none">
                <a:solidFill>
                  <a:srgbClr val="543938"/>
                </a:solidFill>
                <a:latin typeface="Frunchy Sage Bold"/>
              </a:rPr>
              <a:t>Resource </a:t>
            </a:r>
          </a:p>
          <a:p>
            <a:pPr marL="0" indent="0" lvl="0">
              <a:lnSpc>
                <a:spcPts val="9842"/>
              </a:lnSpc>
            </a:pPr>
            <a:r>
              <a:rPr lang="en-US" sz="10698" u="none">
                <a:solidFill>
                  <a:srgbClr val="543938"/>
                </a:solidFill>
                <a:latin typeface="Frunchy Sage Bold"/>
              </a:rPr>
              <a:t>Page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811349" y="6736806"/>
            <a:ext cx="4726171" cy="23308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1">
              <a:lnSpc>
                <a:spcPts val="3082"/>
              </a:lnSpc>
              <a:spcBef>
                <a:spcPct val="0"/>
              </a:spcBef>
            </a:pPr>
            <a:r>
              <a:rPr lang="en-US" sz="2300" u="none">
                <a:solidFill>
                  <a:srgbClr val="543938"/>
                </a:solidFill>
                <a:latin typeface="Be Vietnam"/>
              </a:rPr>
              <a:t>Use these design resources</a:t>
            </a:r>
          </a:p>
          <a:p>
            <a:pPr marL="0" indent="0" lvl="1">
              <a:lnSpc>
                <a:spcPts val="3082"/>
              </a:lnSpc>
              <a:spcBef>
                <a:spcPct val="0"/>
              </a:spcBef>
            </a:pPr>
            <a:r>
              <a:rPr lang="en-US" sz="2300" u="none">
                <a:solidFill>
                  <a:srgbClr val="543938"/>
                </a:solidFill>
                <a:latin typeface="Be Vietnam"/>
              </a:rPr>
              <a:t>in your Canva Presentation.</a:t>
            </a:r>
          </a:p>
          <a:p>
            <a:pPr marL="0" indent="0" lvl="1">
              <a:lnSpc>
                <a:spcPts val="3082"/>
              </a:lnSpc>
              <a:spcBef>
                <a:spcPct val="0"/>
              </a:spcBef>
            </a:pPr>
            <a:r>
              <a:rPr lang="en-US" sz="2300" u="none">
                <a:solidFill>
                  <a:srgbClr val="543938"/>
                </a:solidFill>
                <a:latin typeface="Be Vietnam"/>
              </a:rPr>
              <a:t>Happy designing! </a:t>
            </a:r>
          </a:p>
          <a:p>
            <a:pPr marL="0" indent="0" lvl="1">
              <a:lnSpc>
                <a:spcPts val="3082"/>
              </a:lnSpc>
              <a:spcBef>
                <a:spcPct val="0"/>
              </a:spcBef>
            </a:pPr>
          </a:p>
          <a:p>
            <a:pPr marL="0" indent="0" lvl="1">
              <a:lnSpc>
                <a:spcPts val="3082"/>
              </a:lnSpc>
              <a:spcBef>
                <a:spcPct val="0"/>
              </a:spcBef>
            </a:pPr>
            <a:r>
              <a:rPr lang="en-US" sz="2300" u="none">
                <a:solidFill>
                  <a:srgbClr val="543938"/>
                </a:solidFill>
                <a:latin typeface="Be Vietnam"/>
              </a:rPr>
              <a:t>Don't forget to delete this</a:t>
            </a:r>
          </a:p>
          <a:p>
            <a:pPr marL="0" indent="0" lvl="1">
              <a:lnSpc>
                <a:spcPts val="3082"/>
              </a:lnSpc>
              <a:spcBef>
                <a:spcPct val="0"/>
              </a:spcBef>
            </a:pPr>
            <a:r>
              <a:rPr lang="en-US" sz="2300" u="none">
                <a:solidFill>
                  <a:srgbClr val="543938"/>
                </a:solidFill>
                <a:latin typeface="Be Vietnam"/>
              </a:rPr>
              <a:t>page before presenting. 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6C9B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375024" y="484639"/>
            <a:ext cx="1247093" cy="1753381"/>
          </a:xfrm>
          <a:custGeom>
            <a:avLst/>
            <a:gdLst/>
            <a:ahLst/>
            <a:cxnLst/>
            <a:rect r="r" b="b" t="t" l="l"/>
            <a:pathLst>
              <a:path h="1753381" w="1247093">
                <a:moveTo>
                  <a:pt x="0" y="0"/>
                </a:moveTo>
                <a:lnTo>
                  <a:pt x="1247092" y="0"/>
                </a:lnTo>
                <a:lnTo>
                  <a:pt x="1247092" y="1753382"/>
                </a:lnTo>
                <a:lnTo>
                  <a:pt x="0" y="17533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038991" y="618281"/>
            <a:ext cx="1060930" cy="1619740"/>
          </a:xfrm>
          <a:custGeom>
            <a:avLst/>
            <a:gdLst/>
            <a:ahLst/>
            <a:cxnLst/>
            <a:rect r="r" b="b" t="t" l="l"/>
            <a:pathLst>
              <a:path h="1619740" w="1060930">
                <a:moveTo>
                  <a:pt x="0" y="0"/>
                </a:moveTo>
                <a:lnTo>
                  <a:pt x="1060930" y="0"/>
                </a:lnTo>
                <a:lnTo>
                  <a:pt x="1060930" y="1619740"/>
                </a:lnTo>
                <a:lnTo>
                  <a:pt x="0" y="16197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591021" y="523703"/>
            <a:ext cx="623610" cy="1675254"/>
          </a:xfrm>
          <a:custGeom>
            <a:avLst/>
            <a:gdLst/>
            <a:ahLst/>
            <a:cxnLst/>
            <a:rect r="r" b="b" t="t" l="l"/>
            <a:pathLst>
              <a:path h="1675254" w="623610">
                <a:moveTo>
                  <a:pt x="0" y="0"/>
                </a:moveTo>
                <a:lnTo>
                  <a:pt x="623610" y="0"/>
                </a:lnTo>
                <a:lnTo>
                  <a:pt x="623610" y="1675254"/>
                </a:lnTo>
                <a:lnTo>
                  <a:pt x="0" y="16752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1663977" y="2327996"/>
            <a:ext cx="995776" cy="1619149"/>
          </a:xfrm>
          <a:custGeom>
            <a:avLst/>
            <a:gdLst/>
            <a:ahLst/>
            <a:cxnLst/>
            <a:rect r="r" b="b" t="t" l="l"/>
            <a:pathLst>
              <a:path h="1619149" w="995776">
                <a:moveTo>
                  <a:pt x="0" y="0"/>
                </a:moveTo>
                <a:lnTo>
                  <a:pt x="995776" y="0"/>
                </a:lnTo>
                <a:lnTo>
                  <a:pt x="995776" y="1619149"/>
                </a:lnTo>
                <a:lnTo>
                  <a:pt x="0" y="16191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950883" y="2535430"/>
            <a:ext cx="1369890" cy="1204281"/>
          </a:xfrm>
          <a:custGeom>
            <a:avLst/>
            <a:gdLst/>
            <a:ahLst/>
            <a:cxnLst/>
            <a:rect r="r" b="b" t="t" l="l"/>
            <a:pathLst>
              <a:path h="1204281" w="1369890">
                <a:moveTo>
                  <a:pt x="0" y="0"/>
                </a:moveTo>
                <a:lnTo>
                  <a:pt x="1369889" y="0"/>
                </a:lnTo>
                <a:lnTo>
                  <a:pt x="1369889" y="1204281"/>
                </a:lnTo>
                <a:lnTo>
                  <a:pt x="0" y="12042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835426" y="2298165"/>
            <a:ext cx="772253" cy="1678810"/>
          </a:xfrm>
          <a:custGeom>
            <a:avLst/>
            <a:gdLst/>
            <a:ahLst/>
            <a:cxnLst/>
            <a:rect r="r" b="b" t="t" l="l"/>
            <a:pathLst>
              <a:path h="1678810" w="772253">
                <a:moveTo>
                  <a:pt x="0" y="0"/>
                </a:moveTo>
                <a:lnTo>
                  <a:pt x="772252" y="0"/>
                </a:lnTo>
                <a:lnTo>
                  <a:pt x="772252" y="1678811"/>
                </a:lnTo>
                <a:lnTo>
                  <a:pt x="0" y="167881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6021687" y="2297434"/>
            <a:ext cx="1095538" cy="1680273"/>
          </a:xfrm>
          <a:custGeom>
            <a:avLst/>
            <a:gdLst/>
            <a:ahLst/>
            <a:cxnLst/>
            <a:rect r="r" b="b" t="t" l="l"/>
            <a:pathLst>
              <a:path h="1680273" w="1095538">
                <a:moveTo>
                  <a:pt x="0" y="0"/>
                </a:moveTo>
                <a:lnTo>
                  <a:pt x="1095538" y="0"/>
                </a:lnTo>
                <a:lnTo>
                  <a:pt x="1095538" y="1680273"/>
                </a:lnTo>
                <a:lnTo>
                  <a:pt x="0" y="16802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490832" y="567136"/>
            <a:ext cx="939796" cy="1588387"/>
          </a:xfrm>
          <a:custGeom>
            <a:avLst/>
            <a:gdLst/>
            <a:ahLst/>
            <a:cxnLst/>
            <a:rect r="r" b="b" t="t" l="l"/>
            <a:pathLst>
              <a:path h="1588387" w="939796">
                <a:moveTo>
                  <a:pt x="0" y="0"/>
                </a:moveTo>
                <a:lnTo>
                  <a:pt x="939796" y="0"/>
                </a:lnTo>
                <a:lnTo>
                  <a:pt x="939796" y="1588388"/>
                </a:lnTo>
                <a:lnTo>
                  <a:pt x="0" y="158838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4275812" y="2285379"/>
            <a:ext cx="881734" cy="1704382"/>
          </a:xfrm>
          <a:custGeom>
            <a:avLst/>
            <a:gdLst/>
            <a:ahLst/>
            <a:cxnLst/>
            <a:rect r="r" b="b" t="t" l="l"/>
            <a:pathLst>
              <a:path h="1704382" w="881734">
                <a:moveTo>
                  <a:pt x="0" y="0"/>
                </a:moveTo>
                <a:lnTo>
                  <a:pt x="881734" y="0"/>
                </a:lnTo>
                <a:lnTo>
                  <a:pt x="881734" y="1704383"/>
                </a:lnTo>
                <a:lnTo>
                  <a:pt x="0" y="170438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500750" y="2397332"/>
            <a:ext cx="789588" cy="1480478"/>
          </a:xfrm>
          <a:custGeom>
            <a:avLst/>
            <a:gdLst/>
            <a:ahLst/>
            <a:cxnLst/>
            <a:rect r="r" b="b" t="t" l="l"/>
            <a:pathLst>
              <a:path h="1480478" w="789588">
                <a:moveTo>
                  <a:pt x="0" y="0"/>
                </a:moveTo>
                <a:lnTo>
                  <a:pt x="789589" y="0"/>
                </a:lnTo>
                <a:lnTo>
                  <a:pt x="789589" y="1480478"/>
                </a:lnTo>
                <a:lnTo>
                  <a:pt x="0" y="148047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7847861" y="4216197"/>
            <a:ext cx="573205" cy="1235355"/>
          </a:xfrm>
          <a:custGeom>
            <a:avLst/>
            <a:gdLst/>
            <a:ahLst/>
            <a:cxnLst/>
            <a:rect r="r" b="b" t="t" l="l"/>
            <a:pathLst>
              <a:path h="1235355" w="573205">
                <a:moveTo>
                  <a:pt x="0" y="0"/>
                </a:moveTo>
                <a:lnTo>
                  <a:pt x="573205" y="0"/>
                </a:lnTo>
                <a:lnTo>
                  <a:pt x="573205" y="1235356"/>
                </a:lnTo>
                <a:lnTo>
                  <a:pt x="0" y="123535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3509669" y="6008764"/>
            <a:ext cx="1023611" cy="735473"/>
          </a:xfrm>
          <a:custGeom>
            <a:avLst/>
            <a:gdLst/>
            <a:ahLst/>
            <a:cxnLst/>
            <a:rect r="r" b="b" t="t" l="l"/>
            <a:pathLst>
              <a:path h="735473" w="1023611">
                <a:moveTo>
                  <a:pt x="0" y="0"/>
                </a:moveTo>
                <a:lnTo>
                  <a:pt x="1023611" y="0"/>
                </a:lnTo>
                <a:lnTo>
                  <a:pt x="1023611" y="735472"/>
                </a:lnTo>
                <a:lnTo>
                  <a:pt x="0" y="73547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6434759" y="822419"/>
            <a:ext cx="1118861" cy="1077822"/>
          </a:xfrm>
          <a:custGeom>
            <a:avLst/>
            <a:gdLst/>
            <a:ahLst/>
            <a:cxnLst/>
            <a:rect r="r" b="b" t="t" l="l"/>
            <a:pathLst>
              <a:path h="1077822" w="1118861">
                <a:moveTo>
                  <a:pt x="0" y="0"/>
                </a:moveTo>
                <a:lnTo>
                  <a:pt x="1118861" y="0"/>
                </a:lnTo>
                <a:lnTo>
                  <a:pt x="1118861" y="1077822"/>
                </a:lnTo>
                <a:lnTo>
                  <a:pt x="0" y="107782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5935533" y="4114597"/>
            <a:ext cx="1267846" cy="1438555"/>
          </a:xfrm>
          <a:custGeom>
            <a:avLst/>
            <a:gdLst/>
            <a:ahLst/>
            <a:cxnLst/>
            <a:rect r="r" b="b" t="t" l="l"/>
            <a:pathLst>
              <a:path h="1438555" w="1267846">
                <a:moveTo>
                  <a:pt x="0" y="0"/>
                </a:moveTo>
                <a:lnTo>
                  <a:pt x="1267846" y="0"/>
                </a:lnTo>
                <a:lnTo>
                  <a:pt x="1267846" y="1438555"/>
                </a:lnTo>
                <a:lnTo>
                  <a:pt x="0" y="14385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8898186" y="4128004"/>
            <a:ext cx="508227" cy="1411742"/>
          </a:xfrm>
          <a:custGeom>
            <a:avLst/>
            <a:gdLst/>
            <a:ahLst/>
            <a:cxnLst/>
            <a:rect r="r" b="b" t="t" l="l"/>
            <a:pathLst>
              <a:path h="1411742" w="508227">
                <a:moveTo>
                  <a:pt x="0" y="0"/>
                </a:moveTo>
                <a:lnTo>
                  <a:pt x="508227" y="0"/>
                </a:lnTo>
                <a:lnTo>
                  <a:pt x="508227" y="1411742"/>
                </a:lnTo>
                <a:lnTo>
                  <a:pt x="0" y="141174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6633543" y="2466393"/>
            <a:ext cx="721292" cy="1342355"/>
          </a:xfrm>
          <a:custGeom>
            <a:avLst/>
            <a:gdLst/>
            <a:ahLst/>
            <a:cxnLst/>
            <a:rect r="r" b="b" t="t" l="l"/>
            <a:pathLst>
              <a:path h="1342355" w="721292">
                <a:moveTo>
                  <a:pt x="0" y="0"/>
                </a:moveTo>
                <a:lnTo>
                  <a:pt x="721292" y="0"/>
                </a:lnTo>
                <a:lnTo>
                  <a:pt x="721292" y="1342355"/>
                </a:lnTo>
                <a:lnTo>
                  <a:pt x="0" y="1342355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6166510" y="5755947"/>
            <a:ext cx="805891" cy="1241106"/>
          </a:xfrm>
          <a:custGeom>
            <a:avLst/>
            <a:gdLst/>
            <a:ahLst/>
            <a:cxnLst/>
            <a:rect r="r" b="b" t="t" l="l"/>
            <a:pathLst>
              <a:path h="1241106" w="805891">
                <a:moveTo>
                  <a:pt x="0" y="0"/>
                </a:moveTo>
                <a:lnTo>
                  <a:pt x="805892" y="0"/>
                </a:lnTo>
                <a:lnTo>
                  <a:pt x="805892" y="1241106"/>
                </a:lnTo>
                <a:lnTo>
                  <a:pt x="0" y="1241106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7295567" y="5618629"/>
            <a:ext cx="527478" cy="1515742"/>
          </a:xfrm>
          <a:custGeom>
            <a:avLst/>
            <a:gdLst/>
            <a:ahLst/>
            <a:cxnLst/>
            <a:rect r="r" b="b" t="t" l="l"/>
            <a:pathLst>
              <a:path h="1515742" w="527478">
                <a:moveTo>
                  <a:pt x="0" y="0"/>
                </a:moveTo>
                <a:lnTo>
                  <a:pt x="527478" y="0"/>
                </a:lnTo>
                <a:lnTo>
                  <a:pt x="527478" y="1515742"/>
                </a:lnTo>
                <a:lnTo>
                  <a:pt x="0" y="151574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5322603" y="842249"/>
            <a:ext cx="985562" cy="1038162"/>
          </a:xfrm>
          <a:custGeom>
            <a:avLst/>
            <a:gdLst/>
            <a:ahLst/>
            <a:cxnLst/>
            <a:rect r="r" b="b" t="t" l="l"/>
            <a:pathLst>
              <a:path h="1038162" w="985562">
                <a:moveTo>
                  <a:pt x="0" y="0"/>
                </a:moveTo>
                <a:lnTo>
                  <a:pt x="985562" y="0"/>
                </a:lnTo>
                <a:lnTo>
                  <a:pt x="985562" y="1038162"/>
                </a:lnTo>
                <a:lnTo>
                  <a:pt x="0" y="1038162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3782509" y="915690"/>
            <a:ext cx="1379700" cy="891279"/>
          </a:xfrm>
          <a:custGeom>
            <a:avLst/>
            <a:gdLst/>
            <a:ahLst/>
            <a:cxnLst/>
            <a:rect r="r" b="b" t="t" l="l"/>
            <a:pathLst>
              <a:path h="891279" w="1379700">
                <a:moveTo>
                  <a:pt x="0" y="0"/>
                </a:moveTo>
                <a:lnTo>
                  <a:pt x="1379701" y="0"/>
                </a:lnTo>
                <a:lnTo>
                  <a:pt x="1379701" y="891280"/>
                </a:lnTo>
                <a:lnTo>
                  <a:pt x="0" y="891280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1817278" y="5863023"/>
            <a:ext cx="1481462" cy="1026954"/>
          </a:xfrm>
          <a:custGeom>
            <a:avLst/>
            <a:gdLst/>
            <a:ahLst/>
            <a:cxnLst/>
            <a:rect r="r" b="b" t="t" l="l"/>
            <a:pathLst>
              <a:path h="1026954" w="1481462">
                <a:moveTo>
                  <a:pt x="0" y="0"/>
                </a:moveTo>
                <a:lnTo>
                  <a:pt x="1481462" y="0"/>
                </a:lnTo>
                <a:lnTo>
                  <a:pt x="1481462" y="1026954"/>
                </a:lnTo>
                <a:lnTo>
                  <a:pt x="0" y="1026954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4744209" y="5819869"/>
            <a:ext cx="1002011" cy="1113262"/>
          </a:xfrm>
          <a:custGeom>
            <a:avLst/>
            <a:gdLst/>
            <a:ahLst/>
            <a:cxnLst/>
            <a:rect r="r" b="b" t="t" l="l"/>
            <a:pathLst>
              <a:path h="1113262" w="1002011">
                <a:moveTo>
                  <a:pt x="0" y="0"/>
                </a:moveTo>
                <a:lnTo>
                  <a:pt x="1002011" y="0"/>
                </a:lnTo>
                <a:lnTo>
                  <a:pt x="1002011" y="1113262"/>
                </a:lnTo>
                <a:lnTo>
                  <a:pt x="0" y="1113262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8033974" y="5691490"/>
            <a:ext cx="1042357" cy="1370021"/>
          </a:xfrm>
          <a:custGeom>
            <a:avLst/>
            <a:gdLst/>
            <a:ahLst/>
            <a:cxnLst/>
            <a:rect r="r" b="b" t="t" l="l"/>
            <a:pathLst>
              <a:path h="1370021" w="1042357">
                <a:moveTo>
                  <a:pt x="0" y="0"/>
                </a:moveTo>
                <a:lnTo>
                  <a:pt x="1042357" y="0"/>
                </a:lnTo>
                <a:lnTo>
                  <a:pt x="1042357" y="1370020"/>
                </a:lnTo>
                <a:lnTo>
                  <a:pt x="0" y="1370020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9287260" y="5581727"/>
            <a:ext cx="1127517" cy="1589545"/>
          </a:xfrm>
          <a:custGeom>
            <a:avLst/>
            <a:gdLst/>
            <a:ahLst/>
            <a:cxnLst/>
            <a:rect r="r" b="b" t="t" l="l"/>
            <a:pathLst>
              <a:path h="1589545" w="1127517">
                <a:moveTo>
                  <a:pt x="0" y="0"/>
                </a:moveTo>
                <a:lnTo>
                  <a:pt x="1127517" y="0"/>
                </a:lnTo>
                <a:lnTo>
                  <a:pt x="1127517" y="1589545"/>
                </a:lnTo>
                <a:lnTo>
                  <a:pt x="0" y="1589545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10625706" y="5689223"/>
            <a:ext cx="980643" cy="1374553"/>
          </a:xfrm>
          <a:custGeom>
            <a:avLst/>
            <a:gdLst/>
            <a:ahLst/>
            <a:cxnLst/>
            <a:rect r="r" b="b" t="t" l="l"/>
            <a:pathLst>
              <a:path h="1374553" w="980643">
                <a:moveTo>
                  <a:pt x="0" y="0"/>
                </a:moveTo>
                <a:lnTo>
                  <a:pt x="980643" y="0"/>
                </a:lnTo>
                <a:lnTo>
                  <a:pt x="980643" y="1374553"/>
                </a:lnTo>
                <a:lnTo>
                  <a:pt x="0" y="1374553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9883532" y="4118891"/>
            <a:ext cx="980004" cy="1429967"/>
          </a:xfrm>
          <a:custGeom>
            <a:avLst/>
            <a:gdLst/>
            <a:ahLst/>
            <a:cxnLst/>
            <a:rect r="r" b="b" t="t" l="l"/>
            <a:pathLst>
              <a:path h="1429967" w="980004">
                <a:moveTo>
                  <a:pt x="0" y="0"/>
                </a:moveTo>
                <a:lnTo>
                  <a:pt x="980004" y="0"/>
                </a:lnTo>
                <a:lnTo>
                  <a:pt x="980004" y="1429967"/>
                </a:lnTo>
                <a:lnTo>
                  <a:pt x="0" y="1429967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11340656" y="4206290"/>
            <a:ext cx="918784" cy="1255170"/>
          </a:xfrm>
          <a:custGeom>
            <a:avLst/>
            <a:gdLst/>
            <a:ahLst/>
            <a:cxnLst/>
            <a:rect r="r" b="b" t="t" l="l"/>
            <a:pathLst>
              <a:path h="1255170" w="918784">
                <a:moveTo>
                  <a:pt x="0" y="0"/>
                </a:moveTo>
                <a:lnTo>
                  <a:pt x="918784" y="0"/>
                </a:lnTo>
                <a:lnTo>
                  <a:pt x="918784" y="1255170"/>
                </a:lnTo>
                <a:lnTo>
                  <a:pt x="0" y="1255170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13957040" y="4165175"/>
            <a:ext cx="604505" cy="1337400"/>
          </a:xfrm>
          <a:custGeom>
            <a:avLst/>
            <a:gdLst/>
            <a:ahLst/>
            <a:cxnLst/>
            <a:rect r="r" b="b" t="t" l="l"/>
            <a:pathLst>
              <a:path h="1337400" w="604505">
                <a:moveTo>
                  <a:pt x="0" y="0"/>
                </a:moveTo>
                <a:lnTo>
                  <a:pt x="604505" y="0"/>
                </a:lnTo>
                <a:lnTo>
                  <a:pt x="604505" y="1337400"/>
                </a:lnTo>
                <a:lnTo>
                  <a:pt x="0" y="1337400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12736560" y="4234390"/>
            <a:ext cx="743361" cy="1198970"/>
          </a:xfrm>
          <a:custGeom>
            <a:avLst/>
            <a:gdLst/>
            <a:ahLst/>
            <a:cxnLst/>
            <a:rect r="r" b="b" t="t" l="l"/>
            <a:pathLst>
              <a:path h="1198970" w="743361">
                <a:moveTo>
                  <a:pt x="0" y="0"/>
                </a:moveTo>
                <a:lnTo>
                  <a:pt x="743361" y="0"/>
                </a:lnTo>
                <a:lnTo>
                  <a:pt x="743361" y="1198970"/>
                </a:lnTo>
                <a:lnTo>
                  <a:pt x="0" y="1198970"/>
                </a:lnTo>
                <a:lnTo>
                  <a:pt x="0" y="0"/>
                </a:lnTo>
                <a:close/>
              </a:path>
            </a:pathLst>
          </a:custGeom>
          <a:blipFill>
            <a:blip r:embed="rId30"/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15038665" y="4213424"/>
            <a:ext cx="885176" cy="1240901"/>
          </a:xfrm>
          <a:custGeom>
            <a:avLst/>
            <a:gdLst/>
            <a:ahLst/>
            <a:cxnLst/>
            <a:rect r="r" b="b" t="t" l="l"/>
            <a:pathLst>
              <a:path h="1240901" w="885176">
                <a:moveTo>
                  <a:pt x="0" y="0"/>
                </a:moveTo>
                <a:lnTo>
                  <a:pt x="885175" y="0"/>
                </a:lnTo>
                <a:lnTo>
                  <a:pt x="885175" y="1240901"/>
                </a:lnTo>
                <a:lnTo>
                  <a:pt x="0" y="1240901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16497175" y="4199928"/>
            <a:ext cx="994029" cy="1267895"/>
          </a:xfrm>
          <a:custGeom>
            <a:avLst/>
            <a:gdLst/>
            <a:ahLst/>
            <a:cxnLst/>
            <a:rect r="r" b="b" t="t" l="l"/>
            <a:pathLst>
              <a:path h="1267895" w="994029">
                <a:moveTo>
                  <a:pt x="0" y="0"/>
                </a:moveTo>
                <a:lnTo>
                  <a:pt x="994029" y="0"/>
                </a:lnTo>
                <a:lnTo>
                  <a:pt x="994029" y="1267894"/>
                </a:lnTo>
                <a:lnTo>
                  <a:pt x="0" y="1267894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13002958" y="2256386"/>
            <a:ext cx="929650" cy="1762369"/>
          </a:xfrm>
          <a:custGeom>
            <a:avLst/>
            <a:gdLst/>
            <a:ahLst/>
            <a:cxnLst/>
            <a:rect r="r" b="b" t="t" l="l"/>
            <a:pathLst>
              <a:path h="1762369" w="929650">
                <a:moveTo>
                  <a:pt x="0" y="0"/>
                </a:moveTo>
                <a:lnTo>
                  <a:pt x="929650" y="0"/>
                </a:lnTo>
                <a:lnTo>
                  <a:pt x="929650" y="1762369"/>
                </a:lnTo>
                <a:lnTo>
                  <a:pt x="0" y="1762369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8914997" y="816385"/>
            <a:ext cx="1415442" cy="1089890"/>
          </a:xfrm>
          <a:custGeom>
            <a:avLst/>
            <a:gdLst/>
            <a:ahLst/>
            <a:cxnLst/>
            <a:rect r="r" b="b" t="t" l="l"/>
            <a:pathLst>
              <a:path h="1089890" w="1415442">
                <a:moveTo>
                  <a:pt x="0" y="0"/>
                </a:moveTo>
                <a:lnTo>
                  <a:pt x="1415442" y="0"/>
                </a:lnTo>
                <a:lnTo>
                  <a:pt x="1415442" y="1089890"/>
                </a:lnTo>
                <a:lnTo>
                  <a:pt x="0" y="1089890"/>
                </a:lnTo>
                <a:lnTo>
                  <a:pt x="0" y="0"/>
                </a:lnTo>
                <a:close/>
              </a:path>
            </a:pathLst>
          </a:custGeom>
          <a:blipFill>
            <a:blip r:embed="rId34"/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0">
            <a:off x="16594820" y="5894170"/>
            <a:ext cx="798738" cy="964659"/>
          </a:xfrm>
          <a:custGeom>
            <a:avLst/>
            <a:gdLst/>
            <a:ahLst/>
            <a:cxnLst/>
            <a:rect r="r" b="b" t="t" l="l"/>
            <a:pathLst>
              <a:path h="964659" w="798738">
                <a:moveTo>
                  <a:pt x="0" y="0"/>
                </a:moveTo>
                <a:lnTo>
                  <a:pt x="798738" y="0"/>
                </a:lnTo>
                <a:lnTo>
                  <a:pt x="798738" y="964659"/>
                </a:lnTo>
                <a:lnTo>
                  <a:pt x="0" y="964659"/>
                </a:lnTo>
                <a:lnTo>
                  <a:pt x="0" y="0"/>
                </a:lnTo>
                <a:close/>
              </a:path>
            </a:pathLst>
          </a:custGeom>
          <a:blipFill>
            <a:blip r:embed="rId35"/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0">
            <a:off x="7731744" y="737503"/>
            <a:ext cx="1022860" cy="1247655"/>
          </a:xfrm>
          <a:custGeom>
            <a:avLst/>
            <a:gdLst/>
            <a:ahLst/>
            <a:cxnLst/>
            <a:rect r="r" b="b" t="t" l="l"/>
            <a:pathLst>
              <a:path h="1247655" w="1022860">
                <a:moveTo>
                  <a:pt x="0" y="0"/>
                </a:moveTo>
                <a:lnTo>
                  <a:pt x="1022860" y="0"/>
                </a:lnTo>
                <a:lnTo>
                  <a:pt x="1022860" y="1247655"/>
                </a:lnTo>
                <a:lnTo>
                  <a:pt x="0" y="1247655"/>
                </a:lnTo>
                <a:lnTo>
                  <a:pt x="0" y="0"/>
                </a:lnTo>
                <a:close/>
              </a:path>
            </a:pathLst>
          </a:custGeom>
          <a:blipFill>
            <a:blip r:embed="rId36"/>
            <a:stretch>
              <a:fillRect l="0" t="0" r="0" b="0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0">
            <a:off x="15957149" y="5744712"/>
            <a:ext cx="560090" cy="1263576"/>
          </a:xfrm>
          <a:custGeom>
            <a:avLst/>
            <a:gdLst/>
            <a:ahLst/>
            <a:cxnLst/>
            <a:rect r="r" b="b" t="t" l="l"/>
            <a:pathLst>
              <a:path h="1263576" w="560090">
                <a:moveTo>
                  <a:pt x="0" y="0"/>
                </a:moveTo>
                <a:lnTo>
                  <a:pt x="560090" y="0"/>
                </a:lnTo>
                <a:lnTo>
                  <a:pt x="560090" y="1263576"/>
                </a:lnTo>
                <a:lnTo>
                  <a:pt x="0" y="1263576"/>
                </a:lnTo>
                <a:lnTo>
                  <a:pt x="0" y="0"/>
                </a:lnTo>
                <a:close/>
              </a:path>
            </a:pathLst>
          </a:custGeom>
          <a:blipFill>
            <a:blip r:embed="rId37"/>
            <a:stretch>
              <a:fillRect l="0" t="0" r="0" b="0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0">
            <a:off x="9433901" y="8802417"/>
            <a:ext cx="804623" cy="1140574"/>
          </a:xfrm>
          <a:custGeom>
            <a:avLst/>
            <a:gdLst/>
            <a:ahLst/>
            <a:cxnLst/>
            <a:rect r="r" b="b" t="t" l="l"/>
            <a:pathLst>
              <a:path h="1140574" w="804623">
                <a:moveTo>
                  <a:pt x="0" y="0"/>
                </a:moveTo>
                <a:lnTo>
                  <a:pt x="804623" y="0"/>
                </a:lnTo>
                <a:lnTo>
                  <a:pt x="804623" y="1140574"/>
                </a:lnTo>
                <a:lnTo>
                  <a:pt x="0" y="1140574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false" rot="0">
            <a:off x="15202570" y="7369230"/>
            <a:ext cx="841292" cy="1292487"/>
          </a:xfrm>
          <a:custGeom>
            <a:avLst/>
            <a:gdLst/>
            <a:ahLst/>
            <a:cxnLst/>
            <a:rect r="r" b="b" t="t" l="l"/>
            <a:pathLst>
              <a:path h="1292487" w="841292">
                <a:moveTo>
                  <a:pt x="0" y="0"/>
                </a:moveTo>
                <a:lnTo>
                  <a:pt x="841292" y="0"/>
                </a:lnTo>
                <a:lnTo>
                  <a:pt x="841292" y="1292488"/>
                </a:lnTo>
                <a:lnTo>
                  <a:pt x="0" y="1292488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false" rot="0">
            <a:off x="6336889" y="8709949"/>
            <a:ext cx="465133" cy="1325510"/>
          </a:xfrm>
          <a:custGeom>
            <a:avLst/>
            <a:gdLst/>
            <a:ahLst/>
            <a:cxnLst/>
            <a:rect r="r" b="b" t="t" l="l"/>
            <a:pathLst>
              <a:path h="1325510" w="465133">
                <a:moveTo>
                  <a:pt x="0" y="0"/>
                </a:moveTo>
                <a:lnTo>
                  <a:pt x="465134" y="0"/>
                </a:lnTo>
                <a:lnTo>
                  <a:pt x="465134" y="1325509"/>
                </a:lnTo>
                <a:lnTo>
                  <a:pt x="0" y="1325509"/>
                </a:lnTo>
                <a:lnTo>
                  <a:pt x="0" y="0"/>
                </a:lnTo>
                <a:close/>
              </a:path>
            </a:pathLst>
          </a:custGeom>
          <a:blipFill>
            <a:blip r:embed="rId42">
              <a:extLs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1" id="41"/>
          <p:cNvSpPr/>
          <p:nvPr/>
        </p:nvSpPr>
        <p:spPr>
          <a:xfrm flipH="false" flipV="false" rot="0">
            <a:off x="16651967" y="8709949"/>
            <a:ext cx="684445" cy="1325510"/>
          </a:xfrm>
          <a:custGeom>
            <a:avLst/>
            <a:gdLst/>
            <a:ahLst/>
            <a:cxnLst/>
            <a:rect r="r" b="b" t="t" l="l"/>
            <a:pathLst>
              <a:path h="1325510" w="684445">
                <a:moveTo>
                  <a:pt x="0" y="0"/>
                </a:moveTo>
                <a:lnTo>
                  <a:pt x="684445" y="0"/>
                </a:lnTo>
                <a:lnTo>
                  <a:pt x="684445" y="1325509"/>
                </a:lnTo>
                <a:lnTo>
                  <a:pt x="0" y="1325509"/>
                </a:lnTo>
                <a:lnTo>
                  <a:pt x="0" y="0"/>
                </a:lnTo>
                <a:close/>
              </a:path>
            </a:pathLst>
          </a:custGeom>
          <a:blipFill>
            <a:blip r:embed="rId44">
              <a:extLst>
                <a:ext uri="{96DAC541-7B7A-43D3-8B79-37D633B846F1}">
                  <asvg:svgBlip xmlns:asvg="http://schemas.microsoft.com/office/drawing/2016/SVG/main" r:embed="rId4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2" id="42"/>
          <p:cNvSpPr/>
          <p:nvPr/>
        </p:nvSpPr>
        <p:spPr>
          <a:xfrm flipH="false" flipV="false" rot="0">
            <a:off x="13524025" y="8759333"/>
            <a:ext cx="800727" cy="1226741"/>
          </a:xfrm>
          <a:custGeom>
            <a:avLst/>
            <a:gdLst/>
            <a:ahLst/>
            <a:cxnLst/>
            <a:rect r="r" b="b" t="t" l="l"/>
            <a:pathLst>
              <a:path h="1226741" w="800727">
                <a:moveTo>
                  <a:pt x="0" y="0"/>
                </a:moveTo>
                <a:lnTo>
                  <a:pt x="800727" y="0"/>
                </a:lnTo>
                <a:lnTo>
                  <a:pt x="800727" y="1226741"/>
                </a:lnTo>
                <a:lnTo>
                  <a:pt x="0" y="1226741"/>
                </a:lnTo>
                <a:lnTo>
                  <a:pt x="0" y="0"/>
                </a:lnTo>
                <a:close/>
              </a:path>
            </a:pathLst>
          </a:custGeom>
          <a:blipFill>
            <a:blip r:embed="rId46">
              <a:extLst>
                <a:ext uri="{96DAC541-7B7A-43D3-8B79-37D633B846F1}">
                  <asvg:svgBlip xmlns:asvg="http://schemas.microsoft.com/office/drawing/2016/SVG/main" r:embed="rId4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3" id="43"/>
          <p:cNvSpPr/>
          <p:nvPr/>
        </p:nvSpPr>
        <p:spPr>
          <a:xfrm flipH="true" flipV="false" rot="0">
            <a:off x="16718281" y="7249061"/>
            <a:ext cx="551817" cy="1532826"/>
          </a:xfrm>
          <a:custGeom>
            <a:avLst/>
            <a:gdLst/>
            <a:ahLst/>
            <a:cxnLst/>
            <a:rect r="r" b="b" t="t" l="l"/>
            <a:pathLst>
              <a:path h="1532826" w="551817">
                <a:moveTo>
                  <a:pt x="551817" y="0"/>
                </a:moveTo>
                <a:lnTo>
                  <a:pt x="0" y="0"/>
                </a:lnTo>
                <a:lnTo>
                  <a:pt x="0" y="1532826"/>
                </a:lnTo>
                <a:lnTo>
                  <a:pt x="551817" y="1532826"/>
                </a:lnTo>
                <a:lnTo>
                  <a:pt x="551817" y="0"/>
                </a:lnTo>
                <a:close/>
              </a:path>
            </a:pathLst>
          </a:custGeom>
          <a:blipFill>
            <a:blip r:embed="rId48">
              <a:extLst>
                <a:ext uri="{96DAC541-7B7A-43D3-8B79-37D633B846F1}">
                  <asvg:svgBlip xmlns:asvg="http://schemas.microsoft.com/office/drawing/2016/SVG/main" r:embed="rId4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4" id="44"/>
          <p:cNvSpPr/>
          <p:nvPr/>
        </p:nvSpPr>
        <p:spPr>
          <a:xfrm flipH="false" flipV="false" rot="0">
            <a:off x="15057673" y="8922842"/>
            <a:ext cx="1048482" cy="899723"/>
          </a:xfrm>
          <a:custGeom>
            <a:avLst/>
            <a:gdLst/>
            <a:ahLst/>
            <a:cxnLst/>
            <a:rect r="r" b="b" t="t" l="l"/>
            <a:pathLst>
              <a:path h="899723" w="1048482">
                <a:moveTo>
                  <a:pt x="0" y="0"/>
                </a:moveTo>
                <a:lnTo>
                  <a:pt x="1048482" y="0"/>
                </a:lnTo>
                <a:lnTo>
                  <a:pt x="1048482" y="899723"/>
                </a:lnTo>
                <a:lnTo>
                  <a:pt x="0" y="899723"/>
                </a:lnTo>
                <a:lnTo>
                  <a:pt x="0" y="0"/>
                </a:lnTo>
                <a:close/>
              </a:path>
            </a:pathLst>
          </a:custGeom>
          <a:blipFill>
            <a:blip r:embed="rId50">
              <a:extLst>
                <a:ext uri="{96DAC541-7B7A-43D3-8B79-37D633B846F1}">
                  <asvg:svgBlip xmlns:asvg="http://schemas.microsoft.com/office/drawing/2016/SVG/main" r:embed="rId5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5" id="45"/>
          <p:cNvSpPr/>
          <p:nvPr/>
        </p:nvSpPr>
        <p:spPr>
          <a:xfrm flipH="false" flipV="false" rot="0">
            <a:off x="13394611" y="7500373"/>
            <a:ext cx="900958" cy="1030201"/>
          </a:xfrm>
          <a:custGeom>
            <a:avLst/>
            <a:gdLst/>
            <a:ahLst/>
            <a:cxnLst/>
            <a:rect r="r" b="b" t="t" l="l"/>
            <a:pathLst>
              <a:path h="1030201" w="900958">
                <a:moveTo>
                  <a:pt x="0" y="0"/>
                </a:moveTo>
                <a:lnTo>
                  <a:pt x="900958" y="0"/>
                </a:lnTo>
                <a:lnTo>
                  <a:pt x="900958" y="1030202"/>
                </a:lnTo>
                <a:lnTo>
                  <a:pt x="0" y="1030202"/>
                </a:lnTo>
                <a:lnTo>
                  <a:pt x="0" y="0"/>
                </a:lnTo>
                <a:close/>
              </a:path>
            </a:pathLst>
          </a:custGeom>
          <a:blipFill>
            <a:blip r:embed="rId52">
              <a:extLst>
                <a:ext uri="{96DAC541-7B7A-43D3-8B79-37D633B846F1}">
                  <asvg:svgBlip xmlns:asvg="http://schemas.microsoft.com/office/drawing/2016/SVG/main" r:embed="rId5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6" id="46"/>
          <p:cNvSpPr/>
          <p:nvPr/>
        </p:nvSpPr>
        <p:spPr>
          <a:xfrm flipH="false" flipV="false" rot="0">
            <a:off x="11661481" y="7444656"/>
            <a:ext cx="826129" cy="1141635"/>
          </a:xfrm>
          <a:custGeom>
            <a:avLst/>
            <a:gdLst/>
            <a:ahLst/>
            <a:cxnLst/>
            <a:rect r="r" b="b" t="t" l="l"/>
            <a:pathLst>
              <a:path h="1141635" w="826129">
                <a:moveTo>
                  <a:pt x="0" y="0"/>
                </a:moveTo>
                <a:lnTo>
                  <a:pt x="826128" y="0"/>
                </a:lnTo>
                <a:lnTo>
                  <a:pt x="826128" y="1141636"/>
                </a:lnTo>
                <a:lnTo>
                  <a:pt x="0" y="1141636"/>
                </a:lnTo>
                <a:lnTo>
                  <a:pt x="0" y="0"/>
                </a:lnTo>
                <a:close/>
              </a:path>
            </a:pathLst>
          </a:custGeom>
          <a:blipFill>
            <a:blip r:embed="rId54">
              <a:extLst>
                <a:ext uri="{96DAC541-7B7A-43D3-8B79-37D633B846F1}">
                  <asvg:svgBlip xmlns:asvg="http://schemas.microsoft.com/office/drawing/2016/SVG/main" r:embed="rId5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7" id="47"/>
          <p:cNvSpPr/>
          <p:nvPr/>
        </p:nvSpPr>
        <p:spPr>
          <a:xfrm flipH="false" flipV="false" rot="0">
            <a:off x="8277743" y="7469048"/>
            <a:ext cx="981580" cy="1092853"/>
          </a:xfrm>
          <a:custGeom>
            <a:avLst/>
            <a:gdLst/>
            <a:ahLst/>
            <a:cxnLst/>
            <a:rect r="r" b="b" t="t" l="l"/>
            <a:pathLst>
              <a:path h="1092853" w="981580">
                <a:moveTo>
                  <a:pt x="0" y="0"/>
                </a:moveTo>
                <a:lnTo>
                  <a:pt x="981581" y="0"/>
                </a:lnTo>
                <a:lnTo>
                  <a:pt x="981581" y="1092852"/>
                </a:lnTo>
                <a:lnTo>
                  <a:pt x="0" y="1092852"/>
                </a:lnTo>
                <a:lnTo>
                  <a:pt x="0" y="0"/>
                </a:lnTo>
                <a:close/>
              </a:path>
            </a:pathLst>
          </a:custGeom>
          <a:blipFill>
            <a:blip r:embed="rId56">
              <a:extLst>
                <a:ext uri="{96DAC541-7B7A-43D3-8B79-37D633B846F1}">
                  <asvg:svgBlip xmlns:asvg="http://schemas.microsoft.com/office/drawing/2016/SVG/main" r:embed="rId5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8" id="48"/>
          <p:cNvSpPr/>
          <p:nvPr/>
        </p:nvSpPr>
        <p:spPr>
          <a:xfrm flipH="false" flipV="false" rot="0">
            <a:off x="12213136" y="8746951"/>
            <a:ext cx="577968" cy="1251505"/>
          </a:xfrm>
          <a:custGeom>
            <a:avLst/>
            <a:gdLst/>
            <a:ahLst/>
            <a:cxnLst/>
            <a:rect r="r" b="b" t="t" l="l"/>
            <a:pathLst>
              <a:path h="1251505" w="577968">
                <a:moveTo>
                  <a:pt x="0" y="0"/>
                </a:moveTo>
                <a:lnTo>
                  <a:pt x="577968" y="0"/>
                </a:lnTo>
                <a:lnTo>
                  <a:pt x="577968" y="1251505"/>
                </a:lnTo>
                <a:lnTo>
                  <a:pt x="0" y="1251505"/>
                </a:lnTo>
                <a:lnTo>
                  <a:pt x="0" y="0"/>
                </a:lnTo>
                <a:close/>
              </a:path>
            </a:pathLst>
          </a:custGeom>
          <a:blipFill>
            <a:blip r:embed="rId58">
              <a:extLst>
                <a:ext uri="{96DAC541-7B7A-43D3-8B79-37D633B846F1}">
                  <asvg:svgBlip xmlns:asvg="http://schemas.microsoft.com/office/drawing/2016/SVG/main" r:embed="rId5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9" id="49"/>
          <p:cNvSpPr/>
          <p:nvPr/>
        </p:nvSpPr>
        <p:spPr>
          <a:xfrm flipH="false" flipV="false" rot="0">
            <a:off x="7636954" y="8856167"/>
            <a:ext cx="1064027" cy="1033073"/>
          </a:xfrm>
          <a:custGeom>
            <a:avLst/>
            <a:gdLst/>
            <a:ahLst/>
            <a:cxnLst/>
            <a:rect r="r" b="b" t="t" l="l"/>
            <a:pathLst>
              <a:path h="1033073" w="1064027">
                <a:moveTo>
                  <a:pt x="0" y="0"/>
                </a:moveTo>
                <a:lnTo>
                  <a:pt x="1064026" y="0"/>
                </a:lnTo>
                <a:lnTo>
                  <a:pt x="1064026" y="1033073"/>
                </a:lnTo>
                <a:lnTo>
                  <a:pt x="0" y="1033073"/>
                </a:lnTo>
                <a:lnTo>
                  <a:pt x="0" y="0"/>
                </a:lnTo>
                <a:close/>
              </a:path>
            </a:pathLst>
          </a:custGeom>
          <a:blipFill>
            <a:blip r:embed="rId60">
              <a:extLst>
                <a:ext uri="{96DAC541-7B7A-43D3-8B79-37D633B846F1}">
                  <asvg:svgBlip xmlns:asvg="http://schemas.microsoft.com/office/drawing/2016/SVG/main" r:embed="rId6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0" id="50"/>
          <p:cNvSpPr/>
          <p:nvPr/>
        </p:nvSpPr>
        <p:spPr>
          <a:xfrm flipH="false" flipV="false" rot="0">
            <a:off x="10166326" y="7469048"/>
            <a:ext cx="588153" cy="1092853"/>
          </a:xfrm>
          <a:custGeom>
            <a:avLst/>
            <a:gdLst/>
            <a:ahLst/>
            <a:cxnLst/>
            <a:rect r="r" b="b" t="t" l="l"/>
            <a:pathLst>
              <a:path h="1092853" w="588153">
                <a:moveTo>
                  <a:pt x="0" y="0"/>
                </a:moveTo>
                <a:lnTo>
                  <a:pt x="588153" y="0"/>
                </a:lnTo>
                <a:lnTo>
                  <a:pt x="588153" y="1092852"/>
                </a:lnTo>
                <a:lnTo>
                  <a:pt x="0" y="1092852"/>
                </a:lnTo>
                <a:lnTo>
                  <a:pt x="0" y="0"/>
                </a:lnTo>
                <a:close/>
              </a:path>
            </a:pathLst>
          </a:custGeom>
          <a:blipFill>
            <a:blip r:embed="rId62">
              <a:extLst>
                <a:ext uri="{96DAC541-7B7A-43D3-8B79-37D633B846F1}">
                  <asvg:svgBlip xmlns:asvg="http://schemas.microsoft.com/office/drawing/2016/SVG/main" r:embed="rId6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1" id="51"/>
          <p:cNvSpPr/>
          <p:nvPr/>
        </p:nvSpPr>
        <p:spPr>
          <a:xfrm flipH="false" flipV="false" rot="0">
            <a:off x="5843346" y="7547619"/>
            <a:ext cx="1452221" cy="935709"/>
          </a:xfrm>
          <a:custGeom>
            <a:avLst/>
            <a:gdLst/>
            <a:ahLst/>
            <a:cxnLst/>
            <a:rect r="r" b="b" t="t" l="l"/>
            <a:pathLst>
              <a:path h="935709" w="1452221">
                <a:moveTo>
                  <a:pt x="0" y="0"/>
                </a:moveTo>
                <a:lnTo>
                  <a:pt x="1452221" y="0"/>
                </a:lnTo>
                <a:lnTo>
                  <a:pt x="1452221" y="935710"/>
                </a:lnTo>
                <a:lnTo>
                  <a:pt x="0" y="935710"/>
                </a:lnTo>
                <a:lnTo>
                  <a:pt x="0" y="0"/>
                </a:lnTo>
                <a:close/>
              </a:path>
            </a:pathLst>
          </a:custGeom>
          <a:blipFill>
            <a:blip r:embed="rId64">
              <a:extLst>
                <a:ext uri="{96DAC541-7B7A-43D3-8B79-37D633B846F1}">
                  <asvg:svgBlip xmlns:asvg="http://schemas.microsoft.com/office/drawing/2016/SVG/main" r:embed="rId6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2" id="52"/>
          <p:cNvSpPr/>
          <p:nvPr/>
        </p:nvSpPr>
        <p:spPr>
          <a:xfrm flipH="false" flipV="false" rot="0">
            <a:off x="10971445" y="8712743"/>
            <a:ext cx="508770" cy="1319922"/>
          </a:xfrm>
          <a:custGeom>
            <a:avLst/>
            <a:gdLst/>
            <a:ahLst/>
            <a:cxnLst/>
            <a:rect r="r" b="b" t="t" l="l"/>
            <a:pathLst>
              <a:path h="1319922" w="508770">
                <a:moveTo>
                  <a:pt x="0" y="0"/>
                </a:moveTo>
                <a:lnTo>
                  <a:pt x="508770" y="0"/>
                </a:lnTo>
                <a:lnTo>
                  <a:pt x="508770" y="1319921"/>
                </a:lnTo>
                <a:lnTo>
                  <a:pt x="0" y="1319921"/>
                </a:lnTo>
                <a:lnTo>
                  <a:pt x="0" y="0"/>
                </a:lnTo>
                <a:close/>
              </a:path>
            </a:pathLst>
          </a:custGeom>
          <a:blipFill>
            <a:blip r:embed="rId66">
              <a:extLst>
                <a:ext uri="{96DAC541-7B7A-43D3-8B79-37D633B846F1}">
                  <asvg:svgBlip xmlns:asvg="http://schemas.microsoft.com/office/drawing/2016/SVG/main" r:embed="rId6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3" id="53"/>
          <p:cNvSpPr/>
          <p:nvPr/>
        </p:nvSpPr>
        <p:spPr>
          <a:xfrm flipH="false" flipV="false" rot="0">
            <a:off x="7460430" y="2368342"/>
            <a:ext cx="1031791" cy="1538456"/>
          </a:xfrm>
          <a:custGeom>
            <a:avLst/>
            <a:gdLst/>
            <a:ahLst/>
            <a:cxnLst/>
            <a:rect r="r" b="b" t="t" l="l"/>
            <a:pathLst>
              <a:path h="1538456" w="1031791">
                <a:moveTo>
                  <a:pt x="0" y="0"/>
                </a:moveTo>
                <a:lnTo>
                  <a:pt x="1031791" y="0"/>
                </a:lnTo>
                <a:lnTo>
                  <a:pt x="1031791" y="1538457"/>
                </a:lnTo>
                <a:lnTo>
                  <a:pt x="0" y="1538457"/>
                </a:lnTo>
                <a:lnTo>
                  <a:pt x="0" y="0"/>
                </a:lnTo>
                <a:close/>
              </a:path>
            </a:pathLst>
          </a:custGeom>
          <a:blipFill>
            <a:blip r:embed="rId68"/>
            <a:stretch>
              <a:fillRect l="0" t="0" r="0" b="0"/>
            </a:stretch>
          </a:blipFill>
        </p:spPr>
      </p:sp>
      <p:sp>
        <p:nvSpPr>
          <p:cNvPr name="TextBox 54" id="54"/>
          <p:cNvSpPr txBox="true"/>
          <p:nvPr/>
        </p:nvSpPr>
        <p:spPr>
          <a:xfrm rot="0">
            <a:off x="811349" y="1305791"/>
            <a:ext cx="4293547" cy="27991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9842"/>
              </a:lnSpc>
            </a:pPr>
            <a:r>
              <a:rPr lang="en-US" sz="10698" u="none">
                <a:solidFill>
                  <a:srgbClr val="543938"/>
                </a:solidFill>
                <a:latin typeface="Frunchy Sage Bold"/>
              </a:rPr>
              <a:t>Resource </a:t>
            </a:r>
          </a:p>
          <a:p>
            <a:pPr marL="0" indent="0" lvl="0">
              <a:lnSpc>
                <a:spcPts val="9842"/>
              </a:lnSpc>
            </a:pPr>
            <a:r>
              <a:rPr lang="en-US" sz="10698" u="none">
                <a:solidFill>
                  <a:srgbClr val="543938"/>
                </a:solidFill>
                <a:latin typeface="Frunchy Sage Bold"/>
              </a:rPr>
              <a:t>Page</a:t>
            </a:r>
          </a:p>
        </p:txBody>
      </p:sp>
      <p:sp>
        <p:nvSpPr>
          <p:cNvPr name="TextBox 55" id="55"/>
          <p:cNvSpPr txBox="true"/>
          <p:nvPr/>
        </p:nvSpPr>
        <p:spPr>
          <a:xfrm rot="0">
            <a:off x="811349" y="6736806"/>
            <a:ext cx="4726171" cy="23308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1">
              <a:lnSpc>
                <a:spcPts val="3082"/>
              </a:lnSpc>
              <a:spcBef>
                <a:spcPct val="0"/>
              </a:spcBef>
            </a:pPr>
            <a:r>
              <a:rPr lang="en-US" sz="2300" u="none">
                <a:solidFill>
                  <a:srgbClr val="543938"/>
                </a:solidFill>
                <a:latin typeface="Be Vietnam"/>
              </a:rPr>
              <a:t>Use these design resources</a:t>
            </a:r>
          </a:p>
          <a:p>
            <a:pPr marL="0" indent="0" lvl="1">
              <a:lnSpc>
                <a:spcPts val="3082"/>
              </a:lnSpc>
              <a:spcBef>
                <a:spcPct val="0"/>
              </a:spcBef>
            </a:pPr>
            <a:r>
              <a:rPr lang="en-US" sz="2300" u="none">
                <a:solidFill>
                  <a:srgbClr val="543938"/>
                </a:solidFill>
                <a:latin typeface="Be Vietnam"/>
              </a:rPr>
              <a:t>in your Canva Presentation.</a:t>
            </a:r>
          </a:p>
          <a:p>
            <a:pPr marL="0" indent="0" lvl="1">
              <a:lnSpc>
                <a:spcPts val="3082"/>
              </a:lnSpc>
              <a:spcBef>
                <a:spcPct val="0"/>
              </a:spcBef>
            </a:pPr>
            <a:r>
              <a:rPr lang="en-US" sz="2300" u="none">
                <a:solidFill>
                  <a:srgbClr val="543938"/>
                </a:solidFill>
                <a:latin typeface="Be Vietnam"/>
              </a:rPr>
              <a:t>Happy designing! </a:t>
            </a:r>
          </a:p>
          <a:p>
            <a:pPr marL="0" indent="0" lvl="1">
              <a:lnSpc>
                <a:spcPts val="3082"/>
              </a:lnSpc>
              <a:spcBef>
                <a:spcPct val="0"/>
              </a:spcBef>
            </a:pPr>
          </a:p>
          <a:p>
            <a:pPr marL="0" indent="0" lvl="1">
              <a:lnSpc>
                <a:spcPts val="3082"/>
              </a:lnSpc>
              <a:spcBef>
                <a:spcPct val="0"/>
              </a:spcBef>
            </a:pPr>
            <a:r>
              <a:rPr lang="en-US" sz="2300" u="none">
                <a:solidFill>
                  <a:srgbClr val="543938"/>
                </a:solidFill>
                <a:latin typeface="Be Vietnam"/>
              </a:rPr>
              <a:t>Don't forget to delete this</a:t>
            </a:r>
          </a:p>
          <a:p>
            <a:pPr marL="0" indent="0" lvl="1">
              <a:lnSpc>
                <a:spcPts val="3082"/>
              </a:lnSpc>
              <a:spcBef>
                <a:spcPct val="0"/>
              </a:spcBef>
            </a:pPr>
            <a:r>
              <a:rPr lang="en-US" sz="2300" u="none">
                <a:solidFill>
                  <a:srgbClr val="543938"/>
                </a:solidFill>
                <a:latin typeface="Be Vietnam"/>
              </a:rPr>
              <a:t>page before presenting. </a:t>
            </a: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6C9B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811349" y="1305791"/>
            <a:ext cx="4293547" cy="27991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9842"/>
              </a:lnSpc>
            </a:pPr>
            <a:r>
              <a:rPr lang="en-US" sz="10698" u="none">
                <a:solidFill>
                  <a:srgbClr val="543938"/>
                </a:solidFill>
                <a:latin typeface="Frunchy Sage Bold"/>
              </a:rPr>
              <a:t>Resource </a:t>
            </a:r>
          </a:p>
          <a:p>
            <a:pPr marL="0" indent="0" lvl="0">
              <a:lnSpc>
                <a:spcPts val="9842"/>
              </a:lnSpc>
            </a:pPr>
            <a:r>
              <a:rPr lang="en-US" sz="10698" u="none">
                <a:solidFill>
                  <a:srgbClr val="543938"/>
                </a:solidFill>
                <a:latin typeface="Frunchy Sage Bold"/>
              </a:rPr>
              <a:t>Page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811349" y="6736806"/>
            <a:ext cx="4726171" cy="23308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1">
              <a:lnSpc>
                <a:spcPts val="3082"/>
              </a:lnSpc>
              <a:spcBef>
                <a:spcPct val="0"/>
              </a:spcBef>
            </a:pPr>
            <a:r>
              <a:rPr lang="en-US" sz="2300" u="none">
                <a:solidFill>
                  <a:srgbClr val="543938"/>
                </a:solidFill>
                <a:latin typeface="Be Vietnam"/>
              </a:rPr>
              <a:t>Use these design resources</a:t>
            </a:r>
          </a:p>
          <a:p>
            <a:pPr marL="0" indent="0" lvl="1">
              <a:lnSpc>
                <a:spcPts val="3082"/>
              </a:lnSpc>
              <a:spcBef>
                <a:spcPct val="0"/>
              </a:spcBef>
            </a:pPr>
            <a:r>
              <a:rPr lang="en-US" sz="2300" u="none">
                <a:solidFill>
                  <a:srgbClr val="543938"/>
                </a:solidFill>
                <a:latin typeface="Be Vietnam"/>
              </a:rPr>
              <a:t>in your Canva Presentation.</a:t>
            </a:r>
          </a:p>
          <a:p>
            <a:pPr marL="0" indent="0" lvl="1">
              <a:lnSpc>
                <a:spcPts val="3082"/>
              </a:lnSpc>
              <a:spcBef>
                <a:spcPct val="0"/>
              </a:spcBef>
            </a:pPr>
            <a:r>
              <a:rPr lang="en-US" sz="2300" u="none">
                <a:solidFill>
                  <a:srgbClr val="543938"/>
                </a:solidFill>
                <a:latin typeface="Be Vietnam"/>
              </a:rPr>
              <a:t>Happy designing! </a:t>
            </a:r>
          </a:p>
          <a:p>
            <a:pPr marL="0" indent="0" lvl="1">
              <a:lnSpc>
                <a:spcPts val="3082"/>
              </a:lnSpc>
              <a:spcBef>
                <a:spcPct val="0"/>
              </a:spcBef>
            </a:pPr>
          </a:p>
          <a:p>
            <a:pPr marL="0" indent="0" lvl="1">
              <a:lnSpc>
                <a:spcPts val="3082"/>
              </a:lnSpc>
              <a:spcBef>
                <a:spcPct val="0"/>
              </a:spcBef>
            </a:pPr>
            <a:r>
              <a:rPr lang="en-US" sz="2300" u="none">
                <a:solidFill>
                  <a:srgbClr val="543938"/>
                </a:solidFill>
                <a:latin typeface="Be Vietnam"/>
              </a:rPr>
              <a:t>Don't forget to delete this</a:t>
            </a:r>
          </a:p>
          <a:p>
            <a:pPr marL="0" indent="0" lvl="1">
              <a:lnSpc>
                <a:spcPts val="3082"/>
              </a:lnSpc>
              <a:spcBef>
                <a:spcPct val="0"/>
              </a:spcBef>
            </a:pPr>
            <a:r>
              <a:rPr lang="en-US" sz="2300" u="none">
                <a:solidFill>
                  <a:srgbClr val="543938"/>
                </a:solidFill>
                <a:latin typeface="Be Vietnam"/>
              </a:rPr>
              <a:t>page before presenting. 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7211310" y="867403"/>
            <a:ext cx="878349" cy="637907"/>
          </a:xfrm>
          <a:custGeom>
            <a:avLst/>
            <a:gdLst/>
            <a:ahLst/>
            <a:cxnLst/>
            <a:rect r="r" b="b" t="t" l="l"/>
            <a:pathLst>
              <a:path h="637907" w="878349">
                <a:moveTo>
                  <a:pt x="0" y="0"/>
                </a:moveTo>
                <a:lnTo>
                  <a:pt x="878350" y="0"/>
                </a:lnTo>
                <a:lnTo>
                  <a:pt x="878350" y="637907"/>
                </a:lnTo>
                <a:lnTo>
                  <a:pt x="0" y="6379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694088" y="768797"/>
            <a:ext cx="1019128" cy="835119"/>
          </a:xfrm>
          <a:custGeom>
            <a:avLst/>
            <a:gdLst/>
            <a:ahLst/>
            <a:cxnLst/>
            <a:rect r="r" b="b" t="t" l="l"/>
            <a:pathLst>
              <a:path h="835119" w="1019128">
                <a:moveTo>
                  <a:pt x="0" y="0"/>
                </a:moveTo>
                <a:lnTo>
                  <a:pt x="1019127" y="0"/>
                </a:lnTo>
                <a:lnTo>
                  <a:pt x="1019127" y="835119"/>
                </a:lnTo>
                <a:lnTo>
                  <a:pt x="0" y="8351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1821216" y="870303"/>
            <a:ext cx="1036240" cy="632106"/>
          </a:xfrm>
          <a:custGeom>
            <a:avLst/>
            <a:gdLst/>
            <a:ahLst/>
            <a:cxnLst/>
            <a:rect r="r" b="b" t="t" l="l"/>
            <a:pathLst>
              <a:path h="632106" w="1036240">
                <a:moveTo>
                  <a:pt x="0" y="0"/>
                </a:moveTo>
                <a:lnTo>
                  <a:pt x="1036239" y="0"/>
                </a:lnTo>
                <a:lnTo>
                  <a:pt x="1036239" y="632106"/>
                </a:lnTo>
                <a:lnTo>
                  <a:pt x="0" y="6321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317644" y="736222"/>
            <a:ext cx="899144" cy="900270"/>
          </a:xfrm>
          <a:custGeom>
            <a:avLst/>
            <a:gdLst/>
            <a:ahLst/>
            <a:cxnLst/>
            <a:rect r="r" b="b" t="t" l="l"/>
            <a:pathLst>
              <a:path h="900270" w="899144">
                <a:moveTo>
                  <a:pt x="0" y="0"/>
                </a:moveTo>
                <a:lnTo>
                  <a:pt x="899144" y="0"/>
                </a:lnTo>
                <a:lnTo>
                  <a:pt x="899144" y="900269"/>
                </a:lnTo>
                <a:lnTo>
                  <a:pt x="0" y="9002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5283351" y="975851"/>
            <a:ext cx="991715" cy="421011"/>
          </a:xfrm>
          <a:custGeom>
            <a:avLst/>
            <a:gdLst/>
            <a:ahLst/>
            <a:cxnLst/>
            <a:rect r="r" b="b" t="t" l="l"/>
            <a:pathLst>
              <a:path h="421011" w="991715">
                <a:moveTo>
                  <a:pt x="0" y="0"/>
                </a:moveTo>
                <a:lnTo>
                  <a:pt x="991715" y="0"/>
                </a:lnTo>
                <a:lnTo>
                  <a:pt x="991715" y="421011"/>
                </a:lnTo>
                <a:lnTo>
                  <a:pt x="0" y="4210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6879494" y="742101"/>
            <a:ext cx="838431" cy="888511"/>
          </a:xfrm>
          <a:custGeom>
            <a:avLst/>
            <a:gdLst/>
            <a:ahLst/>
            <a:cxnLst/>
            <a:rect r="r" b="b" t="t" l="l"/>
            <a:pathLst>
              <a:path h="888511" w="838431">
                <a:moveTo>
                  <a:pt x="0" y="0"/>
                </a:moveTo>
                <a:lnTo>
                  <a:pt x="838431" y="0"/>
                </a:lnTo>
                <a:lnTo>
                  <a:pt x="838431" y="888511"/>
                </a:lnTo>
                <a:lnTo>
                  <a:pt x="0" y="8885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5327090" y="879010"/>
            <a:ext cx="1279792" cy="614694"/>
          </a:xfrm>
          <a:custGeom>
            <a:avLst/>
            <a:gdLst/>
            <a:ahLst/>
            <a:cxnLst/>
            <a:rect r="r" b="b" t="t" l="l"/>
            <a:pathLst>
              <a:path h="614694" w="1279792">
                <a:moveTo>
                  <a:pt x="0" y="0"/>
                </a:moveTo>
                <a:lnTo>
                  <a:pt x="1279792" y="0"/>
                </a:lnTo>
                <a:lnTo>
                  <a:pt x="1279792" y="614693"/>
                </a:lnTo>
                <a:lnTo>
                  <a:pt x="0" y="61469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3461883" y="801468"/>
            <a:ext cx="1217040" cy="769778"/>
          </a:xfrm>
          <a:custGeom>
            <a:avLst/>
            <a:gdLst/>
            <a:ahLst/>
            <a:cxnLst/>
            <a:rect r="r" b="b" t="t" l="l"/>
            <a:pathLst>
              <a:path h="769778" w="1217040">
                <a:moveTo>
                  <a:pt x="0" y="0"/>
                </a:moveTo>
                <a:lnTo>
                  <a:pt x="1217040" y="0"/>
                </a:lnTo>
                <a:lnTo>
                  <a:pt x="1217040" y="769777"/>
                </a:lnTo>
                <a:lnTo>
                  <a:pt x="0" y="76977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3303557" y="1824075"/>
            <a:ext cx="1219207" cy="1219207"/>
          </a:xfrm>
          <a:custGeom>
            <a:avLst/>
            <a:gdLst/>
            <a:ahLst/>
            <a:cxnLst/>
            <a:rect r="r" b="b" t="t" l="l"/>
            <a:pathLst>
              <a:path h="1219207" w="1219207">
                <a:moveTo>
                  <a:pt x="0" y="0"/>
                </a:moveTo>
                <a:lnTo>
                  <a:pt x="1219207" y="0"/>
                </a:lnTo>
                <a:lnTo>
                  <a:pt x="1219207" y="1219207"/>
                </a:lnTo>
                <a:lnTo>
                  <a:pt x="0" y="121920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1786105" y="1824075"/>
            <a:ext cx="1219207" cy="1219207"/>
          </a:xfrm>
          <a:custGeom>
            <a:avLst/>
            <a:gdLst/>
            <a:ahLst/>
            <a:cxnLst/>
            <a:rect r="r" b="b" t="t" l="l"/>
            <a:pathLst>
              <a:path h="1219207" w="1219207">
                <a:moveTo>
                  <a:pt x="0" y="0"/>
                </a:moveTo>
                <a:lnTo>
                  <a:pt x="1219207" y="0"/>
                </a:lnTo>
                <a:lnTo>
                  <a:pt x="1219207" y="1219207"/>
                </a:lnTo>
                <a:lnTo>
                  <a:pt x="0" y="121920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0327463" y="1882884"/>
            <a:ext cx="1160397" cy="1160397"/>
          </a:xfrm>
          <a:custGeom>
            <a:avLst/>
            <a:gdLst/>
            <a:ahLst/>
            <a:cxnLst/>
            <a:rect r="r" b="b" t="t" l="l"/>
            <a:pathLst>
              <a:path h="1160397" w="1160397">
                <a:moveTo>
                  <a:pt x="0" y="0"/>
                </a:moveTo>
                <a:lnTo>
                  <a:pt x="1160397" y="0"/>
                </a:lnTo>
                <a:lnTo>
                  <a:pt x="1160397" y="1160398"/>
                </a:lnTo>
                <a:lnTo>
                  <a:pt x="0" y="1160398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8970273" y="1882884"/>
            <a:ext cx="1058945" cy="1058945"/>
          </a:xfrm>
          <a:custGeom>
            <a:avLst/>
            <a:gdLst/>
            <a:ahLst/>
            <a:cxnLst/>
            <a:rect r="r" b="b" t="t" l="l"/>
            <a:pathLst>
              <a:path h="1058945" w="1058945">
                <a:moveTo>
                  <a:pt x="0" y="0"/>
                </a:moveTo>
                <a:lnTo>
                  <a:pt x="1058945" y="0"/>
                </a:lnTo>
                <a:lnTo>
                  <a:pt x="1058945" y="1058946"/>
                </a:lnTo>
                <a:lnTo>
                  <a:pt x="0" y="1058946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6507979" y="1807814"/>
            <a:ext cx="801432" cy="1202148"/>
          </a:xfrm>
          <a:custGeom>
            <a:avLst/>
            <a:gdLst/>
            <a:ahLst/>
            <a:cxnLst/>
            <a:rect r="r" b="b" t="t" l="l"/>
            <a:pathLst>
              <a:path h="1202148" w="801432">
                <a:moveTo>
                  <a:pt x="0" y="0"/>
                </a:moveTo>
                <a:lnTo>
                  <a:pt x="801431" y="0"/>
                </a:lnTo>
                <a:lnTo>
                  <a:pt x="801431" y="1202147"/>
                </a:lnTo>
                <a:lnTo>
                  <a:pt x="0" y="1202147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7607655" y="1850166"/>
            <a:ext cx="1064372" cy="1091663"/>
          </a:xfrm>
          <a:custGeom>
            <a:avLst/>
            <a:gdLst/>
            <a:ahLst/>
            <a:cxnLst/>
            <a:rect r="r" b="b" t="t" l="l"/>
            <a:pathLst>
              <a:path h="1091663" w="1064372">
                <a:moveTo>
                  <a:pt x="0" y="0"/>
                </a:moveTo>
                <a:lnTo>
                  <a:pt x="1064372" y="0"/>
                </a:lnTo>
                <a:lnTo>
                  <a:pt x="1064372" y="1091664"/>
                </a:lnTo>
                <a:lnTo>
                  <a:pt x="0" y="1091664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5327090" y="1611337"/>
            <a:ext cx="882643" cy="1323965"/>
          </a:xfrm>
          <a:custGeom>
            <a:avLst/>
            <a:gdLst/>
            <a:ahLst/>
            <a:cxnLst/>
            <a:rect r="r" b="b" t="t" l="l"/>
            <a:pathLst>
              <a:path h="1323965" w="882643">
                <a:moveTo>
                  <a:pt x="0" y="0"/>
                </a:moveTo>
                <a:lnTo>
                  <a:pt x="882643" y="0"/>
                </a:lnTo>
                <a:lnTo>
                  <a:pt x="882643" y="1323964"/>
                </a:lnTo>
                <a:lnTo>
                  <a:pt x="0" y="1323964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alphaModFix amt="39000"/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6539196" y="2082238"/>
            <a:ext cx="1178730" cy="660238"/>
          </a:xfrm>
          <a:custGeom>
            <a:avLst/>
            <a:gdLst/>
            <a:ahLst/>
            <a:cxnLst/>
            <a:rect r="r" b="b" t="t" l="l"/>
            <a:pathLst>
              <a:path h="660238" w="1178730">
                <a:moveTo>
                  <a:pt x="0" y="0"/>
                </a:moveTo>
                <a:lnTo>
                  <a:pt x="1178729" y="0"/>
                </a:lnTo>
                <a:lnTo>
                  <a:pt x="1178729" y="660238"/>
                </a:lnTo>
                <a:lnTo>
                  <a:pt x="0" y="660238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-5400000">
            <a:off x="14992290" y="1686641"/>
            <a:ext cx="1077380" cy="1419941"/>
          </a:xfrm>
          <a:custGeom>
            <a:avLst/>
            <a:gdLst/>
            <a:ahLst/>
            <a:cxnLst/>
            <a:rect r="r" b="b" t="t" l="l"/>
            <a:pathLst>
              <a:path h="1419941" w="1077380">
                <a:moveTo>
                  <a:pt x="0" y="0"/>
                </a:moveTo>
                <a:lnTo>
                  <a:pt x="1077380" y="0"/>
                </a:lnTo>
                <a:lnTo>
                  <a:pt x="1077380" y="1419941"/>
                </a:lnTo>
                <a:lnTo>
                  <a:pt x="0" y="1419941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-5400000">
            <a:off x="5490374" y="4215629"/>
            <a:ext cx="999552" cy="1326121"/>
          </a:xfrm>
          <a:custGeom>
            <a:avLst/>
            <a:gdLst/>
            <a:ahLst/>
            <a:cxnLst/>
            <a:rect r="r" b="b" t="t" l="l"/>
            <a:pathLst>
              <a:path h="1326121" w="999552">
                <a:moveTo>
                  <a:pt x="0" y="0"/>
                </a:moveTo>
                <a:lnTo>
                  <a:pt x="999553" y="0"/>
                </a:lnTo>
                <a:lnTo>
                  <a:pt x="999553" y="1326120"/>
                </a:lnTo>
                <a:lnTo>
                  <a:pt x="0" y="1326120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8170048" y="3264190"/>
            <a:ext cx="588609" cy="898639"/>
          </a:xfrm>
          <a:custGeom>
            <a:avLst/>
            <a:gdLst/>
            <a:ahLst/>
            <a:cxnLst/>
            <a:rect r="r" b="b" t="t" l="l"/>
            <a:pathLst>
              <a:path h="898639" w="588609">
                <a:moveTo>
                  <a:pt x="0" y="0"/>
                </a:moveTo>
                <a:lnTo>
                  <a:pt x="588609" y="0"/>
                </a:lnTo>
                <a:lnTo>
                  <a:pt x="588609" y="898639"/>
                </a:lnTo>
                <a:lnTo>
                  <a:pt x="0" y="898639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9883658" y="3298249"/>
            <a:ext cx="1026921" cy="830522"/>
          </a:xfrm>
          <a:custGeom>
            <a:avLst/>
            <a:gdLst/>
            <a:ahLst/>
            <a:cxnLst/>
            <a:rect r="r" b="b" t="t" l="l"/>
            <a:pathLst>
              <a:path h="830522" w="1026921">
                <a:moveTo>
                  <a:pt x="0" y="0"/>
                </a:moveTo>
                <a:lnTo>
                  <a:pt x="1026920" y="0"/>
                </a:lnTo>
                <a:lnTo>
                  <a:pt x="1026920" y="830522"/>
                </a:lnTo>
                <a:lnTo>
                  <a:pt x="0" y="830522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8987448" y="3238479"/>
            <a:ext cx="667418" cy="950061"/>
          </a:xfrm>
          <a:custGeom>
            <a:avLst/>
            <a:gdLst/>
            <a:ahLst/>
            <a:cxnLst/>
            <a:rect r="r" b="b" t="t" l="l"/>
            <a:pathLst>
              <a:path h="950061" w="667418">
                <a:moveTo>
                  <a:pt x="0" y="0"/>
                </a:moveTo>
                <a:lnTo>
                  <a:pt x="667418" y="0"/>
                </a:lnTo>
                <a:lnTo>
                  <a:pt x="667418" y="950061"/>
                </a:lnTo>
                <a:lnTo>
                  <a:pt x="0" y="950061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4628452" y="3314089"/>
            <a:ext cx="1074236" cy="798841"/>
          </a:xfrm>
          <a:custGeom>
            <a:avLst/>
            <a:gdLst/>
            <a:ahLst/>
            <a:cxnLst/>
            <a:rect r="r" b="b" t="t" l="l"/>
            <a:pathLst>
              <a:path h="798841" w="1074236">
                <a:moveTo>
                  <a:pt x="0" y="0"/>
                </a:moveTo>
                <a:lnTo>
                  <a:pt x="1074237" y="0"/>
                </a:lnTo>
                <a:lnTo>
                  <a:pt x="1074237" y="798841"/>
                </a:lnTo>
                <a:lnTo>
                  <a:pt x="0" y="798841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15931480" y="3446138"/>
            <a:ext cx="1786445" cy="534743"/>
          </a:xfrm>
          <a:custGeom>
            <a:avLst/>
            <a:gdLst/>
            <a:ahLst/>
            <a:cxnLst/>
            <a:rect r="r" b="b" t="t" l="l"/>
            <a:pathLst>
              <a:path h="534743" w="1786445">
                <a:moveTo>
                  <a:pt x="0" y="0"/>
                </a:moveTo>
                <a:lnTo>
                  <a:pt x="1786445" y="0"/>
                </a:lnTo>
                <a:lnTo>
                  <a:pt x="1786445" y="534743"/>
                </a:lnTo>
                <a:lnTo>
                  <a:pt x="0" y="534743"/>
                </a:lnTo>
                <a:lnTo>
                  <a:pt x="0" y="0"/>
                </a:lnTo>
                <a:close/>
              </a:path>
            </a:pathLst>
          </a:custGeom>
          <a:blipFill>
            <a:blip r:embed="rId30"/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12204927" y="3129588"/>
            <a:ext cx="513851" cy="1167843"/>
          </a:xfrm>
          <a:custGeom>
            <a:avLst/>
            <a:gdLst/>
            <a:ahLst/>
            <a:cxnLst/>
            <a:rect r="r" b="b" t="t" l="l"/>
            <a:pathLst>
              <a:path h="1167843" w="513851">
                <a:moveTo>
                  <a:pt x="0" y="0"/>
                </a:moveTo>
                <a:lnTo>
                  <a:pt x="513851" y="0"/>
                </a:lnTo>
                <a:lnTo>
                  <a:pt x="513851" y="1167843"/>
                </a:lnTo>
                <a:lnTo>
                  <a:pt x="0" y="1167843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11139370" y="3255667"/>
            <a:ext cx="836765" cy="915685"/>
          </a:xfrm>
          <a:custGeom>
            <a:avLst/>
            <a:gdLst/>
            <a:ahLst/>
            <a:cxnLst/>
            <a:rect r="r" b="b" t="t" l="l"/>
            <a:pathLst>
              <a:path h="915685" w="836765">
                <a:moveTo>
                  <a:pt x="0" y="0"/>
                </a:moveTo>
                <a:lnTo>
                  <a:pt x="836766" y="0"/>
                </a:lnTo>
                <a:lnTo>
                  <a:pt x="836766" y="915685"/>
                </a:lnTo>
                <a:lnTo>
                  <a:pt x="0" y="915685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12947570" y="3152502"/>
            <a:ext cx="697052" cy="1122016"/>
          </a:xfrm>
          <a:custGeom>
            <a:avLst/>
            <a:gdLst/>
            <a:ahLst/>
            <a:cxnLst/>
            <a:rect r="r" b="b" t="t" l="l"/>
            <a:pathLst>
              <a:path h="1122016" w="697052">
                <a:moveTo>
                  <a:pt x="0" y="0"/>
                </a:moveTo>
                <a:lnTo>
                  <a:pt x="697052" y="0"/>
                </a:lnTo>
                <a:lnTo>
                  <a:pt x="697052" y="1122016"/>
                </a:lnTo>
                <a:lnTo>
                  <a:pt x="0" y="1122016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13873414" y="3081382"/>
            <a:ext cx="526247" cy="1264256"/>
          </a:xfrm>
          <a:custGeom>
            <a:avLst/>
            <a:gdLst/>
            <a:ahLst/>
            <a:cxnLst/>
            <a:rect r="r" b="b" t="t" l="l"/>
            <a:pathLst>
              <a:path h="1264256" w="526247">
                <a:moveTo>
                  <a:pt x="0" y="0"/>
                </a:moveTo>
                <a:lnTo>
                  <a:pt x="526247" y="0"/>
                </a:lnTo>
                <a:lnTo>
                  <a:pt x="526247" y="1264256"/>
                </a:lnTo>
                <a:lnTo>
                  <a:pt x="0" y="1264256"/>
                </a:lnTo>
                <a:lnTo>
                  <a:pt x="0" y="0"/>
                </a:lnTo>
                <a:close/>
              </a:path>
            </a:pathLst>
          </a:custGeom>
          <a:blipFill>
            <a:blip r:embed="rId34"/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7009335" y="3282440"/>
            <a:ext cx="931922" cy="862140"/>
          </a:xfrm>
          <a:custGeom>
            <a:avLst/>
            <a:gdLst/>
            <a:ahLst/>
            <a:cxnLst/>
            <a:rect r="r" b="b" t="t" l="l"/>
            <a:pathLst>
              <a:path h="862140" w="931922">
                <a:moveTo>
                  <a:pt x="0" y="0"/>
                </a:moveTo>
                <a:lnTo>
                  <a:pt x="931921" y="0"/>
                </a:lnTo>
                <a:lnTo>
                  <a:pt x="931921" y="862140"/>
                </a:lnTo>
                <a:lnTo>
                  <a:pt x="0" y="862140"/>
                </a:lnTo>
                <a:lnTo>
                  <a:pt x="0" y="0"/>
                </a:lnTo>
                <a:close/>
              </a:path>
            </a:pathLst>
          </a:custGeom>
          <a:blipFill>
            <a:blip r:embed="rId35"/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7187060" y="4449018"/>
            <a:ext cx="887987" cy="859343"/>
          </a:xfrm>
          <a:custGeom>
            <a:avLst/>
            <a:gdLst/>
            <a:ahLst/>
            <a:cxnLst/>
            <a:rect r="r" b="b" t="t" l="l"/>
            <a:pathLst>
              <a:path h="859343" w="887987">
                <a:moveTo>
                  <a:pt x="0" y="0"/>
                </a:moveTo>
                <a:lnTo>
                  <a:pt x="887987" y="0"/>
                </a:lnTo>
                <a:lnTo>
                  <a:pt x="887987" y="859342"/>
                </a:lnTo>
                <a:lnTo>
                  <a:pt x="0" y="859342"/>
                </a:lnTo>
                <a:lnTo>
                  <a:pt x="0" y="0"/>
                </a:lnTo>
                <a:close/>
              </a:path>
            </a:pathLst>
          </a:custGeom>
          <a:blipFill>
            <a:blip r:embed="rId36"/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8608896" y="4414025"/>
            <a:ext cx="572699" cy="929328"/>
          </a:xfrm>
          <a:custGeom>
            <a:avLst/>
            <a:gdLst/>
            <a:ahLst/>
            <a:cxnLst/>
            <a:rect r="r" b="b" t="t" l="l"/>
            <a:pathLst>
              <a:path h="929328" w="572699">
                <a:moveTo>
                  <a:pt x="0" y="0"/>
                </a:moveTo>
                <a:lnTo>
                  <a:pt x="572699" y="0"/>
                </a:lnTo>
                <a:lnTo>
                  <a:pt x="572699" y="929328"/>
                </a:lnTo>
                <a:lnTo>
                  <a:pt x="0" y="929328"/>
                </a:lnTo>
                <a:lnTo>
                  <a:pt x="0" y="0"/>
                </a:lnTo>
                <a:close/>
              </a:path>
            </a:pathLst>
          </a:custGeom>
          <a:blipFill>
            <a:blip r:embed="rId37"/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-5158271">
            <a:off x="9863907" y="4499989"/>
            <a:ext cx="493256" cy="757399"/>
          </a:xfrm>
          <a:custGeom>
            <a:avLst/>
            <a:gdLst/>
            <a:ahLst/>
            <a:cxnLst/>
            <a:rect r="r" b="b" t="t" l="l"/>
            <a:pathLst>
              <a:path h="757399" w="493256">
                <a:moveTo>
                  <a:pt x="0" y="0"/>
                </a:moveTo>
                <a:lnTo>
                  <a:pt x="493256" y="0"/>
                </a:lnTo>
                <a:lnTo>
                  <a:pt x="493256" y="757400"/>
                </a:lnTo>
                <a:lnTo>
                  <a:pt x="0" y="757400"/>
                </a:lnTo>
                <a:lnTo>
                  <a:pt x="0" y="0"/>
                </a:lnTo>
                <a:close/>
              </a:path>
            </a:pathLst>
          </a:custGeom>
          <a:blipFill>
            <a:blip r:embed="rId38"/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0">
            <a:off x="11039475" y="4654326"/>
            <a:ext cx="1803927" cy="448727"/>
          </a:xfrm>
          <a:custGeom>
            <a:avLst/>
            <a:gdLst/>
            <a:ahLst/>
            <a:cxnLst/>
            <a:rect r="r" b="b" t="t" l="l"/>
            <a:pathLst>
              <a:path h="448727" w="1803927">
                <a:moveTo>
                  <a:pt x="0" y="0"/>
                </a:moveTo>
                <a:lnTo>
                  <a:pt x="1803927" y="0"/>
                </a:lnTo>
                <a:lnTo>
                  <a:pt x="1803927" y="448726"/>
                </a:lnTo>
                <a:lnTo>
                  <a:pt x="0" y="448726"/>
                </a:lnTo>
                <a:lnTo>
                  <a:pt x="0" y="0"/>
                </a:lnTo>
                <a:close/>
              </a:path>
            </a:pathLst>
          </a:custGeom>
          <a:blipFill>
            <a:blip r:embed="rId39"/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0">
            <a:off x="13377251" y="4646048"/>
            <a:ext cx="1715326" cy="465282"/>
          </a:xfrm>
          <a:custGeom>
            <a:avLst/>
            <a:gdLst/>
            <a:ahLst/>
            <a:cxnLst/>
            <a:rect r="r" b="b" t="t" l="l"/>
            <a:pathLst>
              <a:path h="465282" w="1715326">
                <a:moveTo>
                  <a:pt x="0" y="0"/>
                </a:moveTo>
                <a:lnTo>
                  <a:pt x="1715326" y="0"/>
                </a:lnTo>
                <a:lnTo>
                  <a:pt x="1715326" y="465282"/>
                </a:lnTo>
                <a:lnTo>
                  <a:pt x="0" y="465282"/>
                </a:lnTo>
                <a:lnTo>
                  <a:pt x="0" y="0"/>
                </a:lnTo>
                <a:close/>
              </a:path>
            </a:pathLst>
          </a:custGeom>
          <a:blipFill>
            <a:blip r:embed="rId40"/>
            <a:stretch>
              <a:fillRect l="0" t="0" r="0" b="0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0">
            <a:off x="15626426" y="4684120"/>
            <a:ext cx="698523" cy="389138"/>
          </a:xfrm>
          <a:custGeom>
            <a:avLst/>
            <a:gdLst/>
            <a:ahLst/>
            <a:cxnLst/>
            <a:rect r="r" b="b" t="t" l="l"/>
            <a:pathLst>
              <a:path h="389138" w="698523">
                <a:moveTo>
                  <a:pt x="0" y="0"/>
                </a:moveTo>
                <a:lnTo>
                  <a:pt x="698523" y="0"/>
                </a:lnTo>
                <a:lnTo>
                  <a:pt x="698523" y="389138"/>
                </a:lnTo>
                <a:lnTo>
                  <a:pt x="0" y="389138"/>
                </a:lnTo>
                <a:lnTo>
                  <a:pt x="0" y="0"/>
                </a:lnTo>
                <a:close/>
              </a:path>
            </a:pathLst>
          </a:custGeom>
          <a:blipFill>
            <a:blip r:embed="rId41"/>
            <a:stretch>
              <a:fillRect l="0" t="0" r="0" b="0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0">
            <a:off x="16858798" y="4593615"/>
            <a:ext cx="859128" cy="570148"/>
          </a:xfrm>
          <a:custGeom>
            <a:avLst/>
            <a:gdLst/>
            <a:ahLst/>
            <a:cxnLst/>
            <a:rect r="r" b="b" t="t" l="l"/>
            <a:pathLst>
              <a:path h="570148" w="859128">
                <a:moveTo>
                  <a:pt x="0" y="0"/>
                </a:moveTo>
                <a:lnTo>
                  <a:pt x="859127" y="0"/>
                </a:lnTo>
                <a:lnTo>
                  <a:pt x="859127" y="570148"/>
                </a:lnTo>
                <a:lnTo>
                  <a:pt x="0" y="570148"/>
                </a:lnTo>
                <a:lnTo>
                  <a:pt x="0" y="0"/>
                </a:lnTo>
                <a:close/>
              </a:path>
            </a:pathLst>
          </a:custGeom>
          <a:blipFill>
            <a:blip r:embed="rId42">
              <a:extLs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false" rot="0">
            <a:off x="5327090" y="3390116"/>
            <a:ext cx="1453453" cy="646787"/>
          </a:xfrm>
          <a:custGeom>
            <a:avLst/>
            <a:gdLst/>
            <a:ahLst/>
            <a:cxnLst/>
            <a:rect r="r" b="b" t="t" l="l"/>
            <a:pathLst>
              <a:path h="646787" w="1453453">
                <a:moveTo>
                  <a:pt x="0" y="0"/>
                </a:moveTo>
                <a:lnTo>
                  <a:pt x="1453453" y="0"/>
                </a:lnTo>
                <a:lnTo>
                  <a:pt x="1453453" y="646787"/>
                </a:lnTo>
                <a:lnTo>
                  <a:pt x="0" y="646787"/>
                </a:lnTo>
                <a:lnTo>
                  <a:pt x="0" y="0"/>
                </a:lnTo>
                <a:close/>
              </a:path>
            </a:pathLst>
          </a:custGeom>
          <a:blipFill>
            <a:blip r:embed="rId44"/>
            <a:stretch>
              <a:fillRect l="0" t="0" r="0" b="0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false" rot="0">
            <a:off x="5327090" y="5736404"/>
            <a:ext cx="1370986" cy="203025"/>
          </a:xfrm>
          <a:custGeom>
            <a:avLst/>
            <a:gdLst/>
            <a:ahLst/>
            <a:cxnLst/>
            <a:rect r="r" b="b" t="t" l="l"/>
            <a:pathLst>
              <a:path h="203025" w="1370986">
                <a:moveTo>
                  <a:pt x="0" y="0"/>
                </a:moveTo>
                <a:lnTo>
                  <a:pt x="1370986" y="0"/>
                </a:lnTo>
                <a:lnTo>
                  <a:pt x="1370986" y="203024"/>
                </a:lnTo>
                <a:lnTo>
                  <a:pt x="0" y="203024"/>
                </a:lnTo>
                <a:lnTo>
                  <a:pt x="0" y="0"/>
                </a:lnTo>
                <a:close/>
              </a:path>
            </a:pathLst>
          </a:custGeom>
          <a:blipFill>
            <a:blip r:embed="rId45">
              <a:extLst>
                <a:ext uri="{96DAC541-7B7A-43D3-8B79-37D633B846F1}">
                  <asvg:svgBlip xmlns:asvg="http://schemas.microsoft.com/office/drawing/2016/SVG/main" r:embed="rId4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1" id="41"/>
          <p:cNvSpPr/>
          <p:nvPr/>
        </p:nvSpPr>
        <p:spPr>
          <a:xfrm flipH="false" flipV="false" rot="0">
            <a:off x="6851749" y="5730266"/>
            <a:ext cx="1435332" cy="215300"/>
          </a:xfrm>
          <a:custGeom>
            <a:avLst/>
            <a:gdLst/>
            <a:ahLst/>
            <a:cxnLst/>
            <a:rect r="r" b="b" t="t" l="l"/>
            <a:pathLst>
              <a:path h="215300" w="1435332">
                <a:moveTo>
                  <a:pt x="0" y="0"/>
                </a:moveTo>
                <a:lnTo>
                  <a:pt x="1435332" y="0"/>
                </a:lnTo>
                <a:lnTo>
                  <a:pt x="1435332" y="215300"/>
                </a:lnTo>
                <a:lnTo>
                  <a:pt x="0" y="215300"/>
                </a:lnTo>
                <a:lnTo>
                  <a:pt x="0" y="0"/>
                </a:lnTo>
                <a:close/>
              </a:path>
            </a:pathLst>
          </a:custGeom>
          <a:blipFill>
            <a:blip r:embed="rId47"/>
            <a:stretch>
              <a:fillRect l="0" t="0" r="0" b="0"/>
            </a:stretch>
          </a:blipFill>
        </p:spPr>
      </p:sp>
      <p:sp>
        <p:nvSpPr>
          <p:cNvPr name="Freeform 42" id="42"/>
          <p:cNvSpPr/>
          <p:nvPr/>
        </p:nvSpPr>
        <p:spPr>
          <a:xfrm flipH="false" flipV="false" rot="0">
            <a:off x="8440754" y="5645165"/>
            <a:ext cx="1762294" cy="385502"/>
          </a:xfrm>
          <a:custGeom>
            <a:avLst/>
            <a:gdLst/>
            <a:ahLst/>
            <a:cxnLst/>
            <a:rect r="r" b="b" t="t" l="l"/>
            <a:pathLst>
              <a:path h="385502" w="1762294">
                <a:moveTo>
                  <a:pt x="0" y="0"/>
                </a:moveTo>
                <a:lnTo>
                  <a:pt x="1762293" y="0"/>
                </a:lnTo>
                <a:lnTo>
                  <a:pt x="1762293" y="385502"/>
                </a:lnTo>
                <a:lnTo>
                  <a:pt x="0" y="385502"/>
                </a:lnTo>
                <a:lnTo>
                  <a:pt x="0" y="0"/>
                </a:lnTo>
                <a:close/>
              </a:path>
            </a:pathLst>
          </a:custGeom>
          <a:blipFill>
            <a:blip r:embed="rId48"/>
            <a:stretch>
              <a:fillRect l="0" t="0" r="0" b="0"/>
            </a:stretch>
          </a:blipFill>
        </p:spPr>
      </p:sp>
      <p:sp>
        <p:nvSpPr>
          <p:cNvPr name="Freeform 43" id="43"/>
          <p:cNvSpPr/>
          <p:nvPr/>
        </p:nvSpPr>
        <p:spPr>
          <a:xfrm flipH="false" flipV="false" rot="0">
            <a:off x="10356720" y="5687039"/>
            <a:ext cx="1593424" cy="301755"/>
          </a:xfrm>
          <a:custGeom>
            <a:avLst/>
            <a:gdLst/>
            <a:ahLst/>
            <a:cxnLst/>
            <a:rect r="r" b="b" t="t" l="l"/>
            <a:pathLst>
              <a:path h="301755" w="1593424">
                <a:moveTo>
                  <a:pt x="0" y="0"/>
                </a:moveTo>
                <a:lnTo>
                  <a:pt x="1593424" y="0"/>
                </a:lnTo>
                <a:lnTo>
                  <a:pt x="1593424" y="301754"/>
                </a:lnTo>
                <a:lnTo>
                  <a:pt x="0" y="301754"/>
                </a:lnTo>
                <a:lnTo>
                  <a:pt x="0" y="0"/>
                </a:lnTo>
                <a:close/>
              </a:path>
            </a:pathLst>
          </a:custGeom>
          <a:blipFill>
            <a:blip r:embed="rId49"/>
            <a:stretch>
              <a:fillRect l="0" t="0" r="0" b="0"/>
            </a:stretch>
          </a:blipFill>
        </p:spPr>
      </p:sp>
      <p:sp>
        <p:nvSpPr>
          <p:cNvPr name="Freeform 44" id="44"/>
          <p:cNvSpPr/>
          <p:nvPr/>
        </p:nvSpPr>
        <p:spPr>
          <a:xfrm flipH="false" flipV="false" rot="-10800000">
            <a:off x="12103818" y="5678721"/>
            <a:ext cx="1816915" cy="318390"/>
          </a:xfrm>
          <a:custGeom>
            <a:avLst/>
            <a:gdLst/>
            <a:ahLst/>
            <a:cxnLst/>
            <a:rect r="r" b="b" t="t" l="l"/>
            <a:pathLst>
              <a:path h="318390" w="1816915">
                <a:moveTo>
                  <a:pt x="0" y="0"/>
                </a:moveTo>
                <a:lnTo>
                  <a:pt x="1816915" y="0"/>
                </a:lnTo>
                <a:lnTo>
                  <a:pt x="1816915" y="318390"/>
                </a:lnTo>
                <a:lnTo>
                  <a:pt x="0" y="318390"/>
                </a:lnTo>
                <a:lnTo>
                  <a:pt x="0" y="0"/>
                </a:lnTo>
                <a:close/>
              </a:path>
            </a:pathLst>
          </a:custGeom>
          <a:blipFill>
            <a:blip r:embed="rId50"/>
            <a:stretch>
              <a:fillRect l="0" t="0" r="0" b="0"/>
            </a:stretch>
          </a:blipFill>
        </p:spPr>
      </p:sp>
      <p:sp>
        <p:nvSpPr>
          <p:cNvPr name="Freeform 45" id="45"/>
          <p:cNvSpPr/>
          <p:nvPr/>
        </p:nvSpPr>
        <p:spPr>
          <a:xfrm flipH="false" flipV="false" rot="0">
            <a:off x="14074406" y="5779185"/>
            <a:ext cx="1857741" cy="117461"/>
          </a:xfrm>
          <a:custGeom>
            <a:avLst/>
            <a:gdLst/>
            <a:ahLst/>
            <a:cxnLst/>
            <a:rect r="r" b="b" t="t" l="l"/>
            <a:pathLst>
              <a:path h="117461" w="1857741">
                <a:moveTo>
                  <a:pt x="0" y="0"/>
                </a:moveTo>
                <a:lnTo>
                  <a:pt x="1857741" y="0"/>
                </a:lnTo>
                <a:lnTo>
                  <a:pt x="1857741" y="117461"/>
                </a:lnTo>
                <a:lnTo>
                  <a:pt x="0" y="117461"/>
                </a:lnTo>
                <a:lnTo>
                  <a:pt x="0" y="0"/>
                </a:lnTo>
                <a:close/>
              </a:path>
            </a:pathLst>
          </a:custGeom>
          <a:blipFill>
            <a:blip r:embed="rId51">
              <a:extLst>
                <a:ext uri="{96DAC541-7B7A-43D3-8B79-37D633B846F1}">
                  <asvg:svgBlip xmlns:asvg="http://schemas.microsoft.com/office/drawing/2016/SVG/main" r:embed="rId5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6" id="46"/>
          <p:cNvSpPr/>
          <p:nvPr/>
        </p:nvSpPr>
        <p:spPr>
          <a:xfrm flipH="false" flipV="false" rot="0">
            <a:off x="16085820" y="5715508"/>
            <a:ext cx="1632106" cy="244816"/>
          </a:xfrm>
          <a:custGeom>
            <a:avLst/>
            <a:gdLst/>
            <a:ahLst/>
            <a:cxnLst/>
            <a:rect r="r" b="b" t="t" l="l"/>
            <a:pathLst>
              <a:path h="244816" w="1632106">
                <a:moveTo>
                  <a:pt x="0" y="0"/>
                </a:moveTo>
                <a:lnTo>
                  <a:pt x="1632105" y="0"/>
                </a:lnTo>
                <a:lnTo>
                  <a:pt x="1632105" y="244816"/>
                </a:lnTo>
                <a:lnTo>
                  <a:pt x="0" y="244816"/>
                </a:lnTo>
                <a:lnTo>
                  <a:pt x="0" y="0"/>
                </a:lnTo>
                <a:close/>
              </a:path>
            </a:pathLst>
          </a:custGeom>
          <a:blipFill>
            <a:blip r:embed="rId53"/>
            <a:stretch>
              <a:fillRect l="0" t="0" r="0" b="0"/>
            </a:stretch>
          </a:blipFill>
        </p:spPr>
      </p:sp>
      <p:sp>
        <p:nvSpPr>
          <p:cNvPr name="Freeform 47" id="47"/>
          <p:cNvSpPr/>
          <p:nvPr/>
        </p:nvSpPr>
        <p:spPr>
          <a:xfrm flipH="false" flipV="false" rot="0">
            <a:off x="5327090" y="6445652"/>
            <a:ext cx="1341598" cy="993826"/>
          </a:xfrm>
          <a:custGeom>
            <a:avLst/>
            <a:gdLst/>
            <a:ahLst/>
            <a:cxnLst/>
            <a:rect r="r" b="b" t="t" l="l"/>
            <a:pathLst>
              <a:path h="993826" w="1341598">
                <a:moveTo>
                  <a:pt x="0" y="0"/>
                </a:moveTo>
                <a:lnTo>
                  <a:pt x="1341598" y="0"/>
                </a:lnTo>
                <a:lnTo>
                  <a:pt x="1341598" y="993826"/>
                </a:lnTo>
                <a:lnTo>
                  <a:pt x="0" y="993826"/>
                </a:lnTo>
                <a:lnTo>
                  <a:pt x="0" y="0"/>
                </a:lnTo>
                <a:close/>
              </a:path>
            </a:pathLst>
          </a:custGeom>
          <a:blipFill>
            <a:blip r:embed="rId54"/>
            <a:stretch>
              <a:fillRect l="0" t="0" r="0" b="0"/>
            </a:stretch>
          </a:blipFill>
        </p:spPr>
      </p:sp>
      <p:sp>
        <p:nvSpPr>
          <p:cNvPr name="Freeform 48" id="48"/>
          <p:cNvSpPr/>
          <p:nvPr/>
        </p:nvSpPr>
        <p:spPr>
          <a:xfrm flipH="false" flipV="false" rot="0">
            <a:off x="10796968" y="6426200"/>
            <a:ext cx="653436" cy="1032730"/>
          </a:xfrm>
          <a:custGeom>
            <a:avLst/>
            <a:gdLst/>
            <a:ahLst/>
            <a:cxnLst/>
            <a:rect r="r" b="b" t="t" l="l"/>
            <a:pathLst>
              <a:path h="1032730" w="653436">
                <a:moveTo>
                  <a:pt x="0" y="0"/>
                </a:moveTo>
                <a:lnTo>
                  <a:pt x="653436" y="0"/>
                </a:lnTo>
                <a:lnTo>
                  <a:pt x="653436" y="1032730"/>
                </a:lnTo>
                <a:lnTo>
                  <a:pt x="0" y="1032730"/>
                </a:lnTo>
                <a:lnTo>
                  <a:pt x="0" y="0"/>
                </a:lnTo>
                <a:close/>
              </a:path>
            </a:pathLst>
          </a:custGeom>
          <a:blipFill>
            <a:blip r:embed="rId55">
              <a:extLst>
                <a:ext uri="{96DAC541-7B7A-43D3-8B79-37D633B846F1}">
                  <asvg:svgBlip xmlns:asvg="http://schemas.microsoft.com/office/drawing/2016/SVG/main" r:embed="rId5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9" id="49"/>
          <p:cNvSpPr/>
          <p:nvPr/>
        </p:nvSpPr>
        <p:spPr>
          <a:xfrm flipH="false" flipV="false" rot="0">
            <a:off x="15158982" y="6445652"/>
            <a:ext cx="991122" cy="993826"/>
          </a:xfrm>
          <a:custGeom>
            <a:avLst/>
            <a:gdLst/>
            <a:ahLst/>
            <a:cxnLst/>
            <a:rect r="r" b="b" t="t" l="l"/>
            <a:pathLst>
              <a:path h="993826" w="991122">
                <a:moveTo>
                  <a:pt x="0" y="0"/>
                </a:moveTo>
                <a:lnTo>
                  <a:pt x="991121" y="0"/>
                </a:lnTo>
                <a:lnTo>
                  <a:pt x="991121" y="993826"/>
                </a:lnTo>
                <a:lnTo>
                  <a:pt x="0" y="993826"/>
                </a:lnTo>
                <a:lnTo>
                  <a:pt x="0" y="0"/>
                </a:lnTo>
                <a:close/>
              </a:path>
            </a:pathLst>
          </a:custGeom>
          <a:blipFill>
            <a:blip r:embed="rId57">
              <a:extLst>
                <a:ext uri="{96DAC541-7B7A-43D3-8B79-37D633B846F1}">
                  <asvg:svgBlip xmlns:asvg="http://schemas.microsoft.com/office/drawing/2016/SVG/main" r:embed="rId5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0" id="50"/>
          <p:cNvSpPr/>
          <p:nvPr/>
        </p:nvSpPr>
        <p:spPr>
          <a:xfrm flipH="false" flipV="false" rot="0">
            <a:off x="13721940" y="6610248"/>
            <a:ext cx="800824" cy="664634"/>
          </a:xfrm>
          <a:custGeom>
            <a:avLst/>
            <a:gdLst/>
            <a:ahLst/>
            <a:cxnLst/>
            <a:rect r="r" b="b" t="t" l="l"/>
            <a:pathLst>
              <a:path h="664634" w="800824">
                <a:moveTo>
                  <a:pt x="0" y="0"/>
                </a:moveTo>
                <a:lnTo>
                  <a:pt x="800824" y="0"/>
                </a:lnTo>
                <a:lnTo>
                  <a:pt x="800824" y="664634"/>
                </a:lnTo>
                <a:lnTo>
                  <a:pt x="0" y="664634"/>
                </a:lnTo>
                <a:lnTo>
                  <a:pt x="0" y="0"/>
                </a:lnTo>
                <a:close/>
              </a:path>
            </a:pathLst>
          </a:custGeom>
          <a:blipFill>
            <a:blip r:embed="rId59"/>
            <a:stretch>
              <a:fillRect l="0" t="-5199" r="0" b="-5199"/>
            </a:stretch>
          </a:blipFill>
        </p:spPr>
      </p:sp>
      <p:sp>
        <p:nvSpPr>
          <p:cNvPr name="Freeform 51" id="51"/>
          <p:cNvSpPr/>
          <p:nvPr/>
        </p:nvSpPr>
        <p:spPr>
          <a:xfrm flipH="false" flipV="false" rot="0">
            <a:off x="11834140" y="7599049"/>
            <a:ext cx="873544" cy="1064318"/>
          </a:xfrm>
          <a:custGeom>
            <a:avLst/>
            <a:gdLst/>
            <a:ahLst/>
            <a:cxnLst/>
            <a:rect r="r" b="b" t="t" l="l"/>
            <a:pathLst>
              <a:path h="1064318" w="873544">
                <a:moveTo>
                  <a:pt x="0" y="0"/>
                </a:moveTo>
                <a:lnTo>
                  <a:pt x="873543" y="0"/>
                </a:lnTo>
                <a:lnTo>
                  <a:pt x="873543" y="1064318"/>
                </a:lnTo>
                <a:lnTo>
                  <a:pt x="0" y="1064318"/>
                </a:lnTo>
                <a:lnTo>
                  <a:pt x="0" y="0"/>
                </a:lnTo>
                <a:close/>
              </a:path>
            </a:pathLst>
          </a:custGeom>
          <a:blipFill>
            <a:blip r:embed="rId60"/>
            <a:stretch>
              <a:fillRect l="0" t="0" r="0" b="0"/>
            </a:stretch>
          </a:blipFill>
        </p:spPr>
      </p:sp>
      <p:sp>
        <p:nvSpPr>
          <p:cNvPr name="Freeform 52" id="52"/>
          <p:cNvSpPr/>
          <p:nvPr/>
        </p:nvSpPr>
        <p:spPr>
          <a:xfrm flipH="false" flipV="false" rot="0">
            <a:off x="12158331" y="6407274"/>
            <a:ext cx="927392" cy="1070583"/>
          </a:xfrm>
          <a:custGeom>
            <a:avLst/>
            <a:gdLst/>
            <a:ahLst/>
            <a:cxnLst/>
            <a:rect r="r" b="b" t="t" l="l"/>
            <a:pathLst>
              <a:path h="1070583" w="927392">
                <a:moveTo>
                  <a:pt x="0" y="0"/>
                </a:moveTo>
                <a:lnTo>
                  <a:pt x="927392" y="0"/>
                </a:lnTo>
                <a:lnTo>
                  <a:pt x="927392" y="1070582"/>
                </a:lnTo>
                <a:lnTo>
                  <a:pt x="0" y="1070582"/>
                </a:lnTo>
                <a:lnTo>
                  <a:pt x="0" y="0"/>
                </a:lnTo>
                <a:close/>
              </a:path>
            </a:pathLst>
          </a:custGeom>
          <a:blipFill>
            <a:blip r:embed="rId61"/>
            <a:stretch>
              <a:fillRect l="0" t="0" r="0" b="0"/>
            </a:stretch>
          </a:blipFill>
        </p:spPr>
      </p:sp>
      <p:sp>
        <p:nvSpPr>
          <p:cNvPr name="Freeform 53" id="53"/>
          <p:cNvSpPr/>
          <p:nvPr/>
        </p:nvSpPr>
        <p:spPr>
          <a:xfrm flipH="false" flipV="false" rot="0">
            <a:off x="8420471" y="6364042"/>
            <a:ext cx="444017" cy="1157046"/>
          </a:xfrm>
          <a:custGeom>
            <a:avLst/>
            <a:gdLst/>
            <a:ahLst/>
            <a:cxnLst/>
            <a:rect r="r" b="b" t="t" l="l"/>
            <a:pathLst>
              <a:path h="1157046" w="444017">
                <a:moveTo>
                  <a:pt x="0" y="0"/>
                </a:moveTo>
                <a:lnTo>
                  <a:pt x="444017" y="0"/>
                </a:lnTo>
                <a:lnTo>
                  <a:pt x="444017" y="1157046"/>
                </a:lnTo>
                <a:lnTo>
                  <a:pt x="0" y="1157046"/>
                </a:lnTo>
                <a:lnTo>
                  <a:pt x="0" y="0"/>
                </a:lnTo>
                <a:close/>
              </a:path>
            </a:pathLst>
          </a:custGeom>
          <a:blipFill>
            <a:blip r:embed="rId62"/>
            <a:stretch>
              <a:fillRect l="0" t="0" r="0" b="0"/>
            </a:stretch>
          </a:blipFill>
        </p:spPr>
      </p:sp>
      <p:sp>
        <p:nvSpPr>
          <p:cNvPr name="Freeform 54" id="54"/>
          <p:cNvSpPr/>
          <p:nvPr/>
        </p:nvSpPr>
        <p:spPr>
          <a:xfrm flipH="false" flipV="false" rot="0">
            <a:off x="9525049" y="6525967"/>
            <a:ext cx="611358" cy="833196"/>
          </a:xfrm>
          <a:custGeom>
            <a:avLst/>
            <a:gdLst/>
            <a:ahLst/>
            <a:cxnLst/>
            <a:rect r="r" b="b" t="t" l="l"/>
            <a:pathLst>
              <a:path h="833196" w="611358">
                <a:moveTo>
                  <a:pt x="0" y="0"/>
                </a:moveTo>
                <a:lnTo>
                  <a:pt x="611358" y="0"/>
                </a:lnTo>
                <a:lnTo>
                  <a:pt x="611358" y="833196"/>
                </a:lnTo>
                <a:lnTo>
                  <a:pt x="0" y="833196"/>
                </a:lnTo>
                <a:lnTo>
                  <a:pt x="0" y="0"/>
                </a:lnTo>
                <a:close/>
              </a:path>
            </a:pathLst>
          </a:custGeom>
          <a:blipFill>
            <a:blip r:embed="rId63"/>
            <a:stretch>
              <a:fillRect l="0" t="0" r="0" b="0"/>
            </a:stretch>
          </a:blipFill>
        </p:spPr>
      </p:sp>
      <p:sp>
        <p:nvSpPr>
          <p:cNvPr name="Freeform 55" id="55"/>
          <p:cNvSpPr/>
          <p:nvPr/>
        </p:nvSpPr>
        <p:spPr>
          <a:xfrm flipH="false" flipV="false" rot="0">
            <a:off x="7376615" y="6411451"/>
            <a:ext cx="335930" cy="1062229"/>
          </a:xfrm>
          <a:custGeom>
            <a:avLst/>
            <a:gdLst/>
            <a:ahLst/>
            <a:cxnLst/>
            <a:rect r="r" b="b" t="t" l="l"/>
            <a:pathLst>
              <a:path h="1062229" w="335930">
                <a:moveTo>
                  <a:pt x="0" y="0"/>
                </a:moveTo>
                <a:lnTo>
                  <a:pt x="335930" y="0"/>
                </a:lnTo>
                <a:lnTo>
                  <a:pt x="335930" y="1062228"/>
                </a:lnTo>
                <a:lnTo>
                  <a:pt x="0" y="1062228"/>
                </a:lnTo>
                <a:lnTo>
                  <a:pt x="0" y="0"/>
                </a:lnTo>
                <a:close/>
              </a:path>
            </a:pathLst>
          </a:custGeom>
          <a:blipFill>
            <a:blip r:embed="rId64"/>
            <a:stretch>
              <a:fillRect l="0" t="0" r="0" b="0"/>
            </a:stretch>
          </a:blipFill>
        </p:spPr>
      </p:sp>
      <p:sp>
        <p:nvSpPr>
          <p:cNvPr name="Freeform 56" id="56"/>
          <p:cNvSpPr/>
          <p:nvPr/>
        </p:nvSpPr>
        <p:spPr>
          <a:xfrm flipH="false" flipV="false" rot="-5400000">
            <a:off x="10237617" y="7283804"/>
            <a:ext cx="544457" cy="1694808"/>
          </a:xfrm>
          <a:custGeom>
            <a:avLst/>
            <a:gdLst/>
            <a:ahLst/>
            <a:cxnLst/>
            <a:rect r="r" b="b" t="t" l="l"/>
            <a:pathLst>
              <a:path h="1694808" w="544457">
                <a:moveTo>
                  <a:pt x="0" y="0"/>
                </a:moveTo>
                <a:lnTo>
                  <a:pt x="544457" y="0"/>
                </a:lnTo>
                <a:lnTo>
                  <a:pt x="544457" y="1694808"/>
                </a:lnTo>
                <a:lnTo>
                  <a:pt x="0" y="1694808"/>
                </a:lnTo>
                <a:lnTo>
                  <a:pt x="0" y="0"/>
                </a:lnTo>
                <a:close/>
              </a:path>
            </a:pathLst>
          </a:custGeom>
          <a:blipFill>
            <a:blip r:embed="rId65"/>
            <a:stretch>
              <a:fillRect l="0" t="0" r="0" b="0"/>
            </a:stretch>
          </a:blipFill>
        </p:spPr>
      </p:sp>
      <p:sp>
        <p:nvSpPr>
          <p:cNvPr name="Freeform 57" id="57"/>
          <p:cNvSpPr/>
          <p:nvPr/>
        </p:nvSpPr>
        <p:spPr>
          <a:xfrm flipH="false" flipV="false" rot="0">
            <a:off x="5327090" y="7794495"/>
            <a:ext cx="1504865" cy="673427"/>
          </a:xfrm>
          <a:custGeom>
            <a:avLst/>
            <a:gdLst/>
            <a:ahLst/>
            <a:cxnLst/>
            <a:rect r="r" b="b" t="t" l="l"/>
            <a:pathLst>
              <a:path h="673427" w="1504865">
                <a:moveTo>
                  <a:pt x="0" y="0"/>
                </a:moveTo>
                <a:lnTo>
                  <a:pt x="1504865" y="0"/>
                </a:lnTo>
                <a:lnTo>
                  <a:pt x="1504865" y="673427"/>
                </a:lnTo>
                <a:lnTo>
                  <a:pt x="0" y="673427"/>
                </a:lnTo>
                <a:lnTo>
                  <a:pt x="0" y="0"/>
                </a:lnTo>
                <a:close/>
              </a:path>
            </a:pathLst>
          </a:custGeom>
          <a:blipFill>
            <a:blip r:embed="rId66"/>
            <a:stretch>
              <a:fillRect l="0" t="0" r="0" b="0"/>
            </a:stretch>
          </a:blipFill>
        </p:spPr>
      </p:sp>
      <p:sp>
        <p:nvSpPr>
          <p:cNvPr name="Freeform 58" id="58"/>
          <p:cNvSpPr/>
          <p:nvPr/>
        </p:nvSpPr>
        <p:spPr>
          <a:xfrm flipH="false" flipV="false" rot="-5400000">
            <a:off x="7898774" y="7223429"/>
            <a:ext cx="757996" cy="1815559"/>
          </a:xfrm>
          <a:custGeom>
            <a:avLst/>
            <a:gdLst/>
            <a:ahLst/>
            <a:cxnLst/>
            <a:rect r="r" b="b" t="t" l="l"/>
            <a:pathLst>
              <a:path h="1815559" w="757996">
                <a:moveTo>
                  <a:pt x="0" y="0"/>
                </a:moveTo>
                <a:lnTo>
                  <a:pt x="757996" y="0"/>
                </a:lnTo>
                <a:lnTo>
                  <a:pt x="757996" y="1815559"/>
                </a:lnTo>
                <a:lnTo>
                  <a:pt x="0" y="1815559"/>
                </a:lnTo>
                <a:lnTo>
                  <a:pt x="0" y="0"/>
                </a:lnTo>
                <a:close/>
              </a:path>
            </a:pathLst>
          </a:custGeom>
          <a:blipFill>
            <a:blip r:embed="rId67"/>
            <a:stretch>
              <a:fillRect l="0" t="0" r="0" b="0"/>
            </a:stretch>
          </a:blipFill>
        </p:spPr>
      </p:sp>
      <p:sp>
        <p:nvSpPr>
          <p:cNvPr name="Freeform 59" id="59"/>
          <p:cNvSpPr/>
          <p:nvPr/>
        </p:nvSpPr>
        <p:spPr>
          <a:xfrm flipH="false" flipV="false" rot="0">
            <a:off x="13245720" y="7764094"/>
            <a:ext cx="1359681" cy="734228"/>
          </a:xfrm>
          <a:custGeom>
            <a:avLst/>
            <a:gdLst/>
            <a:ahLst/>
            <a:cxnLst/>
            <a:rect r="r" b="b" t="t" l="l"/>
            <a:pathLst>
              <a:path h="734228" w="1359681">
                <a:moveTo>
                  <a:pt x="0" y="0"/>
                </a:moveTo>
                <a:lnTo>
                  <a:pt x="1359681" y="0"/>
                </a:lnTo>
                <a:lnTo>
                  <a:pt x="1359681" y="734228"/>
                </a:lnTo>
                <a:lnTo>
                  <a:pt x="0" y="734228"/>
                </a:lnTo>
                <a:lnTo>
                  <a:pt x="0" y="0"/>
                </a:lnTo>
                <a:close/>
              </a:path>
            </a:pathLst>
          </a:custGeom>
          <a:blipFill>
            <a:blip r:embed="rId68">
              <a:extLst>
                <a:ext uri="{96DAC541-7B7A-43D3-8B79-37D633B846F1}">
                  <asvg:svgBlip xmlns:asvg="http://schemas.microsoft.com/office/drawing/2016/SVG/main" r:embed="rId6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0" id="60"/>
          <p:cNvSpPr/>
          <p:nvPr/>
        </p:nvSpPr>
        <p:spPr>
          <a:xfrm flipH="false" flipV="false" rot="0">
            <a:off x="15143437" y="7756043"/>
            <a:ext cx="1160872" cy="750331"/>
          </a:xfrm>
          <a:custGeom>
            <a:avLst/>
            <a:gdLst/>
            <a:ahLst/>
            <a:cxnLst/>
            <a:rect r="r" b="b" t="t" l="l"/>
            <a:pathLst>
              <a:path h="750331" w="1160872">
                <a:moveTo>
                  <a:pt x="0" y="0"/>
                </a:moveTo>
                <a:lnTo>
                  <a:pt x="1160873" y="0"/>
                </a:lnTo>
                <a:lnTo>
                  <a:pt x="1160873" y="750331"/>
                </a:lnTo>
                <a:lnTo>
                  <a:pt x="0" y="750331"/>
                </a:lnTo>
                <a:lnTo>
                  <a:pt x="0" y="0"/>
                </a:lnTo>
                <a:close/>
              </a:path>
            </a:pathLst>
          </a:custGeom>
          <a:blipFill>
            <a:blip r:embed="rId70">
              <a:extLst>
                <a:ext uri="{96DAC541-7B7A-43D3-8B79-37D633B846F1}">
                  <asvg:svgBlip xmlns:asvg="http://schemas.microsoft.com/office/drawing/2016/SVG/main" r:embed="rId7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1" id="61"/>
          <p:cNvSpPr/>
          <p:nvPr/>
        </p:nvSpPr>
        <p:spPr>
          <a:xfrm flipH="false" flipV="false" rot="0">
            <a:off x="16842347" y="7693419"/>
            <a:ext cx="875579" cy="875579"/>
          </a:xfrm>
          <a:custGeom>
            <a:avLst/>
            <a:gdLst/>
            <a:ahLst/>
            <a:cxnLst/>
            <a:rect r="r" b="b" t="t" l="l"/>
            <a:pathLst>
              <a:path h="875579" w="875579">
                <a:moveTo>
                  <a:pt x="0" y="0"/>
                </a:moveTo>
                <a:lnTo>
                  <a:pt x="875578" y="0"/>
                </a:lnTo>
                <a:lnTo>
                  <a:pt x="875578" y="875579"/>
                </a:lnTo>
                <a:lnTo>
                  <a:pt x="0" y="875579"/>
                </a:lnTo>
                <a:lnTo>
                  <a:pt x="0" y="0"/>
                </a:lnTo>
                <a:close/>
              </a:path>
            </a:pathLst>
          </a:custGeom>
          <a:blipFill>
            <a:blip r:embed="rId72"/>
            <a:stretch>
              <a:fillRect l="0" t="0" r="0" b="0"/>
            </a:stretch>
          </a:blipFill>
        </p:spPr>
      </p:sp>
      <p:sp>
        <p:nvSpPr>
          <p:cNvPr name="Freeform 62" id="62"/>
          <p:cNvSpPr/>
          <p:nvPr/>
        </p:nvSpPr>
        <p:spPr>
          <a:xfrm flipH="false" flipV="false" rot="0">
            <a:off x="16858030" y="6558431"/>
            <a:ext cx="859896" cy="768267"/>
          </a:xfrm>
          <a:custGeom>
            <a:avLst/>
            <a:gdLst/>
            <a:ahLst/>
            <a:cxnLst/>
            <a:rect r="r" b="b" t="t" l="l"/>
            <a:pathLst>
              <a:path h="768267" w="859896">
                <a:moveTo>
                  <a:pt x="0" y="0"/>
                </a:moveTo>
                <a:lnTo>
                  <a:pt x="859895" y="0"/>
                </a:lnTo>
                <a:lnTo>
                  <a:pt x="859895" y="768268"/>
                </a:lnTo>
                <a:lnTo>
                  <a:pt x="0" y="768268"/>
                </a:lnTo>
                <a:lnTo>
                  <a:pt x="0" y="0"/>
                </a:lnTo>
                <a:close/>
              </a:path>
            </a:pathLst>
          </a:custGeom>
          <a:blipFill>
            <a:blip r:embed="rId73">
              <a:extLst>
                <a:ext uri="{96DAC541-7B7A-43D3-8B79-37D633B846F1}">
                  <asvg:svgBlip xmlns:asvg="http://schemas.microsoft.com/office/drawing/2016/SVG/main" r:embed="rId74"/>
                </a:ext>
              </a:extLst>
            </a:blip>
            <a:stretch>
              <a:fillRect l="-34009" t="-29558" r="-10138" b="-31781"/>
            </a:stretch>
          </a:blipFill>
        </p:spPr>
      </p:sp>
      <p:sp>
        <p:nvSpPr>
          <p:cNvPr name="Freeform 63" id="63"/>
          <p:cNvSpPr/>
          <p:nvPr/>
        </p:nvSpPr>
        <p:spPr>
          <a:xfrm flipH="false" flipV="false" rot="0">
            <a:off x="14569670" y="9047094"/>
            <a:ext cx="610284" cy="608064"/>
          </a:xfrm>
          <a:custGeom>
            <a:avLst/>
            <a:gdLst/>
            <a:ahLst/>
            <a:cxnLst/>
            <a:rect r="r" b="b" t="t" l="l"/>
            <a:pathLst>
              <a:path h="608064" w="610284">
                <a:moveTo>
                  <a:pt x="0" y="0"/>
                </a:moveTo>
                <a:lnTo>
                  <a:pt x="610283" y="0"/>
                </a:lnTo>
                <a:lnTo>
                  <a:pt x="610283" y="608065"/>
                </a:lnTo>
                <a:lnTo>
                  <a:pt x="0" y="608065"/>
                </a:lnTo>
                <a:lnTo>
                  <a:pt x="0" y="0"/>
                </a:lnTo>
                <a:close/>
              </a:path>
            </a:pathLst>
          </a:custGeom>
          <a:blipFill>
            <a:blip r:embed="rId75">
              <a:extLst>
                <a:ext uri="{96DAC541-7B7A-43D3-8B79-37D633B846F1}">
                  <asvg:svgBlip xmlns:asvg="http://schemas.microsoft.com/office/drawing/2016/SVG/main" r:embed="rId7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4" id="64"/>
          <p:cNvSpPr/>
          <p:nvPr/>
        </p:nvSpPr>
        <p:spPr>
          <a:xfrm flipH="false" flipV="false" rot="0">
            <a:off x="17022634" y="9047094"/>
            <a:ext cx="695292" cy="608064"/>
          </a:xfrm>
          <a:custGeom>
            <a:avLst/>
            <a:gdLst/>
            <a:ahLst/>
            <a:cxnLst/>
            <a:rect r="r" b="b" t="t" l="l"/>
            <a:pathLst>
              <a:path h="608064" w="695292">
                <a:moveTo>
                  <a:pt x="0" y="0"/>
                </a:moveTo>
                <a:lnTo>
                  <a:pt x="695291" y="0"/>
                </a:lnTo>
                <a:lnTo>
                  <a:pt x="695291" y="608065"/>
                </a:lnTo>
                <a:lnTo>
                  <a:pt x="0" y="608065"/>
                </a:lnTo>
                <a:lnTo>
                  <a:pt x="0" y="0"/>
                </a:lnTo>
                <a:close/>
              </a:path>
            </a:pathLst>
          </a:custGeom>
          <a:blipFill>
            <a:blip r:embed="rId77">
              <a:extLst>
                <a:ext uri="{96DAC541-7B7A-43D3-8B79-37D633B846F1}">
                  <asvg:svgBlip xmlns:asvg="http://schemas.microsoft.com/office/drawing/2016/SVG/main" r:embed="rId7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5" id="65"/>
          <p:cNvSpPr/>
          <p:nvPr/>
        </p:nvSpPr>
        <p:spPr>
          <a:xfrm flipH="false" flipV="false" rot="0">
            <a:off x="15804982" y="9054815"/>
            <a:ext cx="592623" cy="592623"/>
          </a:xfrm>
          <a:custGeom>
            <a:avLst/>
            <a:gdLst/>
            <a:ahLst/>
            <a:cxnLst/>
            <a:rect r="r" b="b" t="t" l="l"/>
            <a:pathLst>
              <a:path h="592623" w="592623">
                <a:moveTo>
                  <a:pt x="0" y="0"/>
                </a:moveTo>
                <a:lnTo>
                  <a:pt x="592623" y="0"/>
                </a:lnTo>
                <a:lnTo>
                  <a:pt x="592623" y="592623"/>
                </a:lnTo>
                <a:lnTo>
                  <a:pt x="0" y="592623"/>
                </a:lnTo>
                <a:lnTo>
                  <a:pt x="0" y="0"/>
                </a:lnTo>
                <a:close/>
              </a:path>
            </a:pathLst>
          </a:custGeom>
          <a:blipFill>
            <a:blip r:embed="rId79">
              <a:extLst>
                <a:ext uri="{96DAC541-7B7A-43D3-8B79-37D633B846F1}">
                  <asvg:svgBlip xmlns:asvg="http://schemas.microsoft.com/office/drawing/2016/SVG/main" r:embed="rId8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6" id="66"/>
          <p:cNvSpPr/>
          <p:nvPr/>
        </p:nvSpPr>
        <p:spPr>
          <a:xfrm flipH="false" flipV="false" rot="0">
            <a:off x="5327090" y="9072438"/>
            <a:ext cx="946163" cy="557376"/>
          </a:xfrm>
          <a:custGeom>
            <a:avLst/>
            <a:gdLst/>
            <a:ahLst/>
            <a:cxnLst/>
            <a:rect r="r" b="b" t="t" l="l"/>
            <a:pathLst>
              <a:path h="557376" w="946163">
                <a:moveTo>
                  <a:pt x="0" y="0"/>
                </a:moveTo>
                <a:lnTo>
                  <a:pt x="946163" y="0"/>
                </a:lnTo>
                <a:lnTo>
                  <a:pt x="946163" y="557377"/>
                </a:lnTo>
                <a:lnTo>
                  <a:pt x="0" y="557377"/>
                </a:lnTo>
                <a:lnTo>
                  <a:pt x="0" y="0"/>
                </a:lnTo>
                <a:close/>
              </a:path>
            </a:pathLst>
          </a:custGeom>
          <a:blipFill>
            <a:blip r:embed="rId81">
              <a:extLst>
                <a:ext uri="{96DAC541-7B7A-43D3-8B79-37D633B846F1}">
                  <asvg:svgBlip xmlns:asvg="http://schemas.microsoft.com/office/drawing/2016/SVG/main" r:embed="rId8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7" id="67"/>
          <p:cNvSpPr/>
          <p:nvPr/>
        </p:nvSpPr>
        <p:spPr>
          <a:xfrm flipH="false" flipV="false" rot="0">
            <a:off x="6898282" y="9137351"/>
            <a:ext cx="1679664" cy="427551"/>
          </a:xfrm>
          <a:custGeom>
            <a:avLst/>
            <a:gdLst/>
            <a:ahLst/>
            <a:cxnLst/>
            <a:rect r="r" b="b" t="t" l="l"/>
            <a:pathLst>
              <a:path h="427551" w="1679664">
                <a:moveTo>
                  <a:pt x="0" y="0"/>
                </a:moveTo>
                <a:lnTo>
                  <a:pt x="1679664" y="0"/>
                </a:lnTo>
                <a:lnTo>
                  <a:pt x="1679664" y="427551"/>
                </a:lnTo>
                <a:lnTo>
                  <a:pt x="0" y="427551"/>
                </a:lnTo>
                <a:lnTo>
                  <a:pt x="0" y="0"/>
                </a:lnTo>
                <a:close/>
              </a:path>
            </a:pathLst>
          </a:custGeom>
          <a:blipFill>
            <a:blip r:embed="rId83">
              <a:extLst>
                <a:ext uri="{96DAC541-7B7A-43D3-8B79-37D633B846F1}">
                  <asvg:svgBlip xmlns:asvg="http://schemas.microsoft.com/office/drawing/2016/SVG/main" r:embed="rId8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8" id="68"/>
          <p:cNvSpPr/>
          <p:nvPr/>
        </p:nvSpPr>
        <p:spPr>
          <a:xfrm flipH="false" flipV="false" rot="0">
            <a:off x="12407169" y="8958642"/>
            <a:ext cx="1537472" cy="784969"/>
          </a:xfrm>
          <a:custGeom>
            <a:avLst/>
            <a:gdLst/>
            <a:ahLst/>
            <a:cxnLst/>
            <a:rect r="r" b="b" t="t" l="l"/>
            <a:pathLst>
              <a:path h="784969" w="1537472">
                <a:moveTo>
                  <a:pt x="0" y="0"/>
                </a:moveTo>
                <a:lnTo>
                  <a:pt x="1537472" y="0"/>
                </a:lnTo>
                <a:lnTo>
                  <a:pt x="1537472" y="784969"/>
                </a:lnTo>
                <a:lnTo>
                  <a:pt x="0" y="784969"/>
                </a:lnTo>
                <a:lnTo>
                  <a:pt x="0" y="0"/>
                </a:lnTo>
                <a:close/>
              </a:path>
            </a:pathLst>
          </a:custGeom>
          <a:blipFill>
            <a:blip r:embed="rId85">
              <a:extLst>
                <a:ext uri="{96DAC541-7B7A-43D3-8B79-37D633B846F1}">
                  <asvg:svgBlip xmlns:asvg="http://schemas.microsoft.com/office/drawing/2016/SVG/main" r:embed="rId8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9" id="69"/>
          <p:cNvSpPr/>
          <p:nvPr/>
        </p:nvSpPr>
        <p:spPr>
          <a:xfrm flipH="false" flipV="false" rot="0">
            <a:off x="9202975" y="9126230"/>
            <a:ext cx="1013878" cy="449793"/>
          </a:xfrm>
          <a:custGeom>
            <a:avLst/>
            <a:gdLst/>
            <a:ahLst/>
            <a:cxnLst/>
            <a:rect r="r" b="b" t="t" l="l"/>
            <a:pathLst>
              <a:path h="449793" w="1013878">
                <a:moveTo>
                  <a:pt x="0" y="0"/>
                </a:moveTo>
                <a:lnTo>
                  <a:pt x="1013878" y="0"/>
                </a:lnTo>
                <a:lnTo>
                  <a:pt x="1013878" y="449793"/>
                </a:lnTo>
                <a:lnTo>
                  <a:pt x="0" y="449793"/>
                </a:lnTo>
                <a:lnTo>
                  <a:pt x="0" y="0"/>
                </a:lnTo>
                <a:close/>
              </a:path>
            </a:pathLst>
          </a:custGeom>
          <a:blipFill>
            <a:blip r:embed="rId87">
              <a:extLst>
                <a:ext uri="{96DAC541-7B7A-43D3-8B79-37D633B846F1}">
                  <asvg:svgBlip xmlns:asvg="http://schemas.microsoft.com/office/drawing/2016/SVG/main" r:embed="rId8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0" id="70"/>
          <p:cNvSpPr/>
          <p:nvPr/>
        </p:nvSpPr>
        <p:spPr>
          <a:xfrm flipH="false" flipV="false" rot="-5400000">
            <a:off x="11028223" y="8880997"/>
            <a:ext cx="567575" cy="940259"/>
          </a:xfrm>
          <a:custGeom>
            <a:avLst/>
            <a:gdLst/>
            <a:ahLst/>
            <a:cxnLst/>
            <a:rect r="r" b="b" t="t" l="l"/>
            <a:pathLst>
              <a:path h="940259" w="567575">
                <a:moveTo>
                  <a:pt x="0" y="0"/>
                </a:moveTo>
                <a:lnTo>
                  <a:pt x="567575" y="0"/>
                </a:lnTo>
                <a:lnTo>
                  <a:pt x="567575" y="940259"/>
                </a:lnTo>
                <a:lnTo>
                  <a:pt x="0" y="940259"/>
                </a:lnTo>
                <a:lnTo>
                  <a:pt x="0" y="0"/>
                </a:lnTo>
                <a:close/>
              </a:path>
            </a:pathLst>
          </a:custGeom>
          <a:blipFill>
            <a:blip r:embed="rId89">
              <a:extLst>
                <a:ext uri="{96DAC541-7B7A-43D3-8B79-37D633B846F1}">
                  <asvg:svgBlip xmlns:asvg="http://schemas.microsoft.com/office/drawing/2016/SVG/main" r:embed="rId90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6C9B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3892347">
            <a:off x="-3448260" y="-825188"/>
            <a:ext cx="6013898" cy="9223770"/>
          </a:xfrm>
          <a:custGeom>
            <a:avLst/>
            <a:gdLst/>
            <a:ahLst/>
            <a:cxnLst/>
            <a:rect r="r" b="b" t="t" l="l"/>
            <a:pathLst>
              <a:path h="9223770" w="6013898">
                <a:moveTo>
                  <a:pt x="0" y="0"/>
                </a:moveTo>
                <a:lnTo>
                  <a:pt x="6013898" y="0"/>
                </a:lnTo>
                <a:lnTo>
                  <a:pt x="6013898" y="9223770"/>
                </a:lnTo>
                <a:lnTo>
                  <a:pt x="0" y="92237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075491" y="2251836"/>
            <a:ext cx="14788241" cy="3678575"/>
          </a:xfrm>
          <a:custGeom>
            <a:avLst/>
            <a:gdLst/>
            <a:ahLst/>
            <a:cxnLst/>
            <a:rect r="r" b="b" t="t" l="l"/>
            <a:pathLst>
              <a:path h="3678575" w="14788241">
                <a:moveTo>
                  <a:pt x="0" y="0"/>
                </a:moveTo>
                <a:lnTo>
                  <a:pt x="14788240" y="0"/>
                </a:lnTo>
                <a:lnTo>
                  <a:pt x="14788240" y="3678575"/>
                </a:lnTo>
                <a:lnTo>
                  <a:pt x="0" y="36785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422149" y="8606155"/>
            <a:ext cx="5674302" cy="2170421"/>
          </a:xfrm>
          <a:custGeom>
            <a:avLst/>
            <a:gdLst/>
            <a:ahLst/>
            <a:cxnLst/>
            <a:rect r="r" b="b" t="t" l="l"/>
            <a:pathLst>
              <a:path h="2170421" w="5674302">
                <a:moveTo>
                  <a:pt x="0" y="0"/>
                </a:moveTo>
                <a:lnTo>
                  <a:pt x="5674302" y="0"/>
                </a:lnTo>
                <a:lnTo>
                  <a:pt x="5674302" y="2170421"/>
                </a:lnTo>
                <a:lnTo>
                  <a:pt x="0" y="21704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3380082" y="2695222"/>
            <a:ext cx="11527837" cy="28584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101"/>
              </a:lnSpc>
            </a:pPr>
            <a:r>
              <a:rPr lang="en-US" sz="10861" u="none">
                <a:solidFill>
                  <a:srgbClr val="543938"/>
                </a:solidFill>
                <a:latin typeface="Frunchy Sage Bold"/>
              </a:rPr>
              <a:t>Free templates for all</a:t>
            </a:r>
          </a:p>
          <a:p>
            <a:pPr algn="ctr" marL="0" indent="0" lvl="0">
              <a:lnSpc>
                <a:spcPts val="10101"/>
              </a:lnSpc>
            </a:pPr>
            <a:r>
              <a:rPr lang="en-US" sz="10861" u="none">
                <a:solidFill>
                  <a:srgbClr val="543938"/>
                </a:solidFill>
                <a:latin typeface="Frunchy Sage Bold"/>
              </a:rPr>
              <a:t>your presentation needs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442980" y="7557389"/>
            <a:ext cx="4292754" cy="9742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3563"/>
              </a:lnSpc>
            </a:pPr>
            <a:r>
              <a:rPr lang="en-US" sz="3299">
                <a:solidFill>
                  <a:srgbClr val="543938"/>
                </a:solidFill>
                <a:latin typeface="Frunchy Sage Bold"/>
              </a:rPr>
              <a:t>For PowerPoint,</a:t>
            </a:r>
          </a:p>
          <a:p>
            <a:pPr algn="ctr" marL="0" indent="0" lvl="1">
              <a:lnSpc>
                <a:spcPts val="3563"/>
              </a:lnSpc>
            </a:pPr>
            <a:r>
              <a:rPr lang="en-US" sz="3299">
                <a:solidFill>
                  <a:srgbClr val="543938"/>
                </a:solidFill>
                <a:latin typeface="Frunchy Sage Bold"/>
              </a:rPr>
              <a:t>Google Slides, and Canva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4527492" y="7557389"/>
            <a:ext cx="4942119" cy="9742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3563"/>
              </a:lnSpc>
            </a:pPr>
            <a:r>
              <a:rPr lang="en-US" sz="3299">
                <a:solidFill>
                  <a:srgbClr val="543938"/>
                </a:solidFill>
                <a:latin typeface="Frunchy Sage Bold"/>
              </a:rPr>
              <a:t>100% free for personal</a:t>
            </a:r>
          </a:p>
          <a:p>
            <a:pPr algn="ctr" marL="0" indent="0" lvl="1">
              <a:lnSpc>
                <a:spcPts val="3563"/>
              </a:lnSpc>
            </a:pPr>
            <a:r>
              <a:rPr lang="en-US" sz="3299">
                <a:solidFill>
                  <a:srgbClr val="543938"/>
                </a:solidFill>
                <a:latin typeface="Frunchy Sage Bold"/>
              </a:rPr>
              <a:t>or commercial use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8936687" y="7557389"/>
            <a:ext cx="4942119" cy="9742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3563"/>
              </a:lnSpc>
            </a:pPr>
            <a:r>
              <a:rPr lang="en-US" sz="3299">
                <a:solidFill>
                  <a:srgbClr val="543938"/>
                </a:solidFill>
                <a:latin typeface="Frunchy Sage Bold"/>
              </a:rPr>
              <a:t>Ready to use, professional,</a:t>
            </a:r>
          </a:p>
          <a:p>
            <a:pPr algn="ctr" marL="0" indent="0" lvl="1">
              <a:lnSpc>
                <a:spcPts val="3563"/>
              </a:lnSpc>
            </a:pPr>
            <a:r>
              <a:rPr lang="en-US" sz="3299">
                <a:solidFill>
                  <a:srgbClr val="543938"/>
                </a:solidFill>
                <a:latin typeface="Frunchy Sage Bold"/>
              </a:rPr>
              <a:t>and customizable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3345881" y="7557389"/>
            <a:ext cx="4942119" cy="9742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3563"/>
              </a:lnSpc>
            </a:pPr>
            <a:r>
              <a:rPr lang="en-US" sz="3299">
                <a:solidFill>
                  <a:srgbClr val="543938"/>
                </a:solidFill>
                <a:latin typeface="Frunchy Sage Bold"/>
              </a:rPr>
              <a:t>Blow your audience away</a:t>
            </a:r>
          </a:p>
          <a:p>
            <a:pPr algn="ctr" marL="0" indent="0" lvl="1">
              <a:lnSpc>
                <a:spcPts val="3563"/>
              </a:lnSpc>
            </a:pPr>
            <a:r>
              <a:rPr lang="en-US" sz="3299">
                <a:solidFill>
                  <a:srgbClr val="543938"/>
                </a:solidFill>
                <a:latin typeface="Frunchy Sage Bold"/>
              </a:rPr>
              <a:t>with attractive visuals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8462215" y="1605956"/>
            <a:ext cx="6817273" cy="1022591"/>
          </a:xfrm>
          <a:custGeom>
            <a:avLst/>
            <a:gdLst/>
            <a:ahLst/>
            <a:cxnLst/>
            <a:rect r="r" b="b" t="t" l="l"/>
            <a:pathLst>
              <a:path h="1022591" w="6817273">
                <a:moveTo>
                  <a:pt x="0" y="0"/>
                </a:moveTo>
                <a:lnTo>
                  <a:pt x="6817273" y="0"/>
                </a:lnTo>
                <a:lnTo>
                  <a:pt x="6817273" y="1022591"/>
                </a:lnTo>
                <a:lnTo>
                  <a:pt x="0" y="10225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1986145">
            <a:off x="16403136" y="-464785"/>
            <a:ext cx="6636471" cy="11216571"/>
          </a:xfrm>
          <a:custGeom>
            <a:avLst/>
            <a:gdLst/>
            <a:ahLst/>
            <a:cxnLst/>
            <a:rect r="r" b="b" t="t" l="l"/>
            <a:pathLst>
              <a:path h="11216571" w="6636471">
                <a:moveTo>
                  <a:pt x="0" y="0"/>
                </a:moveTo>
                <a:lnTo>
                  <a:pt x="6636471" y="0"/>
                </a:lnTo>
                <a:lnTo>
                  <a:pt x="6636471" y="11216570"/>
                </a:lnTo>
                <a:lnTo>
                  <a:pt x="0" y="112165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6C9B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205350" y="6011287"/>
            <a:ext cx="3002615" cy="1736997"/>
          </a:xfrm>
          <a:custGeom>
            <a:avLst/>
            <a:gdLst/>
            <a:ahLst/>
            <a:cxnLst/>
            <a:rect r="r" b="b" t="t" l="l"/>
            <a:pathLst>
              <a:path h="1736997" w="3002615">
                <a:moveTo>
                  <a:pt x="0" y="0"/>
                </a:moveTo>
                <a:lnTo>
                  <a:pt x="3002616" y="0"/>
                </a:lnTo>
                <a:lnTo>
                  <a:pt x="3002616" y="1736997"/>
                </a:lnTo>
                <a:lnTo>
                  <a:pt x="0" y="17369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014544" y="5953515"/>
            <a:ext cx="3080960" cy="3107368"/>
          </a:xfrm>
          <a:custGeom>
            <a:avLst/>
            <a:gdLst/>
            <a:ahLst/>
            <a:cxnLst/>
            <a:rect r="r" b="b" t="t" l="l"/>
            <a:pathLst>
              <a:path h="3107368" w="3080960">
                <a:moveTo>
                  <a:pt x="0" y="0"/>
                </a:moveTo>
                <a:lnTo>
                  <a:pt x="3080960" y="0"/>
                </a:lnTo>
                <a:lnTo>
                  <a:pt x="3080960" y="3107368"/>
                </a:lnTo>
                <a:lnTo>
                  <a:pt x="0" y="31073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879551" y="5822057"/>
            <a:ext cx="2528899" cy="3941784"/>
          </a:xfrm>
          <a:custGeom>
            <a:avLst/>
            <a:gdLst/>
            <a:ahLst/>
            <a:cxnLst/>
            <a:rect r="r" b="b" t="t" l="l"/>
            <a:pathLst>
              <a:path h="3941784" w="2528899">
                <a:moveTo>
                  <a:pt x="0" y="0"/>
                </a:moveTo>
                <a:lnTo>
                  <a:pt x="2528898" y="0"/>
                </a:lnTo>
                <a:lnTo>
                  <a:pt x="2528898" y="3941784"/>
                </a:lnTo>
                <a:lnTo>
                  <a:pt x="0" y="39417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761414">
            <a:off x="14877709" y="8157250"/>
            <a:ext cx="2660514" cy="3213181"/>
          </a:xfrm>
          <a:custGeom>
            <a:avLst/>
            <a:gdLst/>
            <a:ahLst/>
            <a:cxnLst/>
            <a:rect r="r" b="b" t="t" l="l"/>
            <a:pathLst>
              <a:path h="3213181" w="2660514">
                <a:moveTo>
                  <a:pt x="0" y="0"/>
                </a:moveTo>
                <a:lnTo>
                  <a:pt x="2660514" y="0"/>
                </a:lnTo>
                <a:lnTo>
                  <a:pt x="2660514" y="3213181"/>
                </a:lnTo>
                <a:lnTo>
                  <a:pt x="0" y="32131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101507" y="4011672"/>
            <a:ext cx="4907033" cy="1475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2990"/>
              </a:lnSpc>
              <a:spcBef>
                <a:spcPct val="0"/>
              </a:spcBef>
            </a:pPr>
            <a:r>
              <a:rPr lang="en-US" sz="2300" u="none">
                <a:solidFill>
                  <a:srgbClr val="543938"/>
                </a:solidFill>
                <a:latin typeface="Be Vietnam"/>
              </a:rPr>
              <a:t>Click on the "Canva" button next to this presentation. Start editing your presentation. You may need to sign in to your Canva account.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3981389">
            <a:off x="-4525225" y="-1746702"/>
            <a:ext cx="6394031" cy="10396799"/>
          </a:xfrm>
          <a:custGeom>
            <a:avLst/>
            <a:gdLst/>
            <a:ahLst/>
            <a:cxnLst/>
            <a:rect r="r" b="b" t="t" l="l"/>
            <a:pathLst>
              <a:path h="10396799" w="6394031">
                <a:moveTo>
                  <a:pt x="0" y="0"/>
                </a:moveTo>
                <a:lnTo>
                  <a:pt x="6394031" y="0"/>
                </a:lnTo>
                <a:lnTo>
                  <a:pt x="6394031" y="10396798"/>
                </a:lnTo>
                <a:lnTo>
                  <a:pt x="0" y="103967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1264898">
            <a:off x="15801538" y="580591"/>
            <a:ext cx="1802416" cy="2848646"/>
          </a:xfrm>
          <a:custGeom>
            <a:avLst/>
            <a:gdLst/>
            <a:ahLst/>
            <a:cxnLst/>
            <a:rect r="r" b="b" t="t" l="l"/>
            <a:pathLst>
              <a:path h="2848646" w="1802416">
                <a:moveTo>
                  <a:pt x="0" y="0"/>
                </a:moveTo>
                <a:lnTo>
                  <a:pt x="1802416" y="0"/>
                </a:lnTo>
                <a:lnTo>
                  <a:pt x="1802416" y="2848647"/>
                </a:lnTo>
                <a:lnTo>
                  <a:pt x="0" y="28486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984373" y="2922615"/>
            <a:ext cx="5141301" cy="10010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757"/>
              </a:lnSpc>
              <a:spcBef>
                <a:spcPct val="0"/>
              </a:spcBef>
            </a:pPr>
            <a:r>
              <a:rPr lang="en-US" sz="6199" u="none">
                <a:solidFill>
                  <a:srgbClr val="543938"/>
                </a:solidFill>
                <a:latin typeface="Frunchy Sage Bold"/>
              </a:rPr>
              <a:t>01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2136007" y="2922615"/>
            <a:ext cx="5141301" cy="10010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757"/>
              </a:lnSpc>
              <a:spcBef>
                <a:spcPct val="0"/>
              </a:spcBef>
            </a:pPr>
            <a:r>
              <a:rPr lang="en-US" sz="6199" u="none">
                <a:solidFill>
                  <a:srgbClr val="543938"/>
                </a:solidFill>
                <a:latin typeface="Frunchy Sage Bold"/>
              </a:rPr>
              <a:t>03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2444941" y="4011672"/>
            <a:ext cx="4523435" cy="11042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2990"/>
              </a:lnSpc>
              <a:spcBef>
                <a:spcPct val="0"/>
              </a:spcBef>
            </a:pPr>
            <a:r>
              <a:rPr lang="en-US" sz="2300" u="none">
                <a:solidFill>
                  <a:srgbClr val="543938"/>
                </a:solidFill>
                <a:latin typeface="Be Vietnam"/>
              </a:rPr>
              <a:t>Enter "PowerPoint" in the search bar and click on the PowerPoint icon to download.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6573349" y="4011672"/>
            <a:ext cx="5141301" cy="1475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90"/>
              </a:lnSpc>
              <a:spcBef>
                <a:spcPct val="0"/>
              </a:spcBef>
            </a:pPr>
            <a:r>
              <a:rPr lang="en-US" sz="2300" u="none">
                <a:solidFill>
                  <a:srgbClr val="543938"/>
                </a:solidFill>
                <a:latin typeface="Be Vietnam"/>
              </a:rPr>
              <a:t>Click on the "Share" button on</a:t>
            </a:r>
          </a:p>
          <a:p>
            <a:pPr algn="ctr">
              <a:lnSpc>
                <a:spcPts val="2990"/>
              </a:lnSpc>
              <a:spcBef>
                <a:spcPct val="0"/>
              </a:spcBef>
            </a:pPr>
            <a:r>
              <a:rPr lang="en-US" sz="2300" u="none">
                <a:solidFill>
                  <a:srgbClr val="543938"/>
                </a:solidFill>
                <a:latin typeface="Be Vietnam"/>
              </a:rPr>
              <a:t>the top right corner in Canva</a:t>
            </a:r>
          </a:p>
          <a:p>
            <a:pPr algn="ctr">
              <a:lnSpc>
                <a:spcPts val="2990"/>
              </a:lnSpc>
              <a:spcBef>
                <a:spcPct val="0"/>
              </a:spcBef>
            </a:pPr>
            <a:r>
              <a:rPr lang="en-US" sz="2300" u="none">
                <a:solidFill>
                  <a:srgbClr val="543938"/>
                </a:solidFill>
                <a:latin typeface="Be Vietnam"/>
              </a:rPr>
              <a:t>and click on "More" at the</a:t>
            </a:r>
          </a:p>
          <a:p>
            <a:pPr algn="ctr" marL="0" indent="0" lvl="1">
              <a:lnSpc>
                <a:spcPts val="2990"/>
              </a:lnSpc>
              <a:spcBef>
                <a:spcPct val="0"/>
              </a:spcBef>
            </a:pPr>
            <a:r>
              <a:rPr lang="en-US" sz="2300" u="none">
                <a:solidFill>
                  <a:srgbClr val="543938"/>
                </a:solidFill>
                <a:latin typeface="Be Vietnam"/>
              </a:rPr>
              <a:t>bottom of the menu.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6573349" y="2922615"/>
            <a:ext cx="5141301" cy="10010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757"/>
              </a:lnSpc>
              <a:spcBef>
                <a:spcPct val="0"/>
              </a:spcBef>
            </a:pPr>
            <a:r>
              <a:rPr lang="en-US" sz="6199" u="none">
                <a:solidFill>
                  <a:srgbClr val="543938"/>
                </a:solidFill>
                <a:latin typeface="Frunchy Sage Bold"/>
              </a:rPr>
              <a:t>02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960291" y="664302"/>
            <a:ext cx="14367419" cy="20234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26"/>
              </a:lnSpc>
            </a:pPr>
            <a:r>
              <a:rPr lang="en-US" sz="7299">
                <a:solidFill>
                  <a:srgbClr val="543938"/>
                </a:solidFill>
                <a:latin typeface="Frunchy Sage Bold"/>
              </a:rPr>
              <a:t>Download this presentation as</a:t>
            </a:r>
          </a:p>
          <a:p>
            <a:pPr algn="ctr" marL="0" indent="0" lvl="0">
              <a:lnSpc>
                <a:spcPts val="7226"/>
              </a:lnSpc>
              <a:spcBef>
                <a:spcPct val="0"/>
              </a:spcBef>
            </a:pPr>
            <a:r>
              <a:rPr lang="en-US" sz="7299">
                <a:solidFill>
                  <a:srgbClr val="543938"/>
                </a:solidFill>
                <a:latin typeface="Frunchy Sage Bold"/>
              </a:rPr>
              <a:t>a Powerpoint template in 3 steps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6C9B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138799">
            <a:off x="-728413" y="4181754"/>
            <a:ext cx="3425571" cy="8229600"/>
          </a:xfrm>
          <a:custGeom>
            <a:avLst/>
            <a:gdLst/>
            <a:ahLst/>
            <a:cxnLst/>
            <a:rect r="r" b="b" t="t" l="l"/>
            <a:pathLst>
              <a:path h="8229600" w="3425571">
                <a:moveTo>
                  <a:pt x="0" y="0"/>
                </a:moveTo>
                <a:lnTo>
                  <a:pt x="3425571" y="0"/>
                </a:lnTo>
                <a:lnTo>
                  <a:pt x="342557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014544" y="5953515"/>
            <a:ext cx="3080960" cy="3107368"/>
          </a:xfrm>
          <a:custGeom>
            <a:avLst/>
            <a:gdLst/>
            <a:ahLst/>
            <a:cxnLst/>
            <a:rect r="r" b="b" t="t" l="l"/>
            <a:pathLst>
              <a:path h="3107368" w="3080960">
                <a:moveTo>
                  <a:pt x="0" y="0"/>
                </a:moveTo>
                <a:lnTo>
                  <a:pt x="3080960" y="0"/>
                </a:lnTo>
                <a:lnTo>
                  <a:pt x="3080960" y="3107368"/>
                </a:lnTo>
                <a:lnTo>
                  <a:pt x="0" y="31073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879551" y="5822057"/>
            <a:ext cx="2528899" cy="3941784"/>
          </a:xfrm>
          <a:custGeom>
            <a:avLst/>
            <a:gdLst/>
            <a:ahLst/>
            <a:cxnLst/>
            <a:rect r="r" b="b" t="t" l="l"/>
            <a:pathLst>
              <a:path h="3941784" w="2528899">
                <a:moveTo>
                  <a:pt x="0" y="0"/>
                </a:moveTo>
                <a:lnTo>
                  <a:pt x="2528898" y="0"/>
                </a:lnTo>
                <a:lnTo>
                  <a:pt x="2528898" y="3941784"/>
                </a:lnTo>
                <a:lnTo>
                  <a:pt x="0" y="39417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189749" y="6539117"/>
            <a:ext cx="3066913" cy="1681313"/>
          </a:xfrm>
          <a:custGeom>
            <a:avLst/>
            <a:gdLst/>
            <a:ahLst/>
            <a:cxnLst/>
            <a:rect r="r" b="b" t="t" l="l"/>
            <a:pathLst>
              <a:path h="1681313" w="3066913">
                <a:moveTo>
                  <a:pt x="0" y="0"/>
                </a:moveTo>
                <a:lnTo>
                  <a:pt x="3066914" y="0"/>
                </a:lnTo>
                <a:lnTo>
                  <a:pt x="3066914" y="1681313"/>
                </a:lnTo>
                <a:lnTo>
                  <a:pt x="0" y="16813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1866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960291" y="664302"/>
            <a:ext cx="14367419" cy="20234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226"/>
              </a:lnSpc>
              <a:spcBef>
                <a:spcPct val="0"/>
              </a:spcBef>
            </a:pPr>
            <a:r>
              <a:rPr lang="en-US" sz="7299" u="none">
                <a:solidFill>
                  <a:srgbClr val="543938"/>
                </a:solidFill>
                <a:latin typeface="Frunchy Sage Bold"/>
              </a:rPr>
              <a:t>Use this presentation as a</a:t>
            </a:r>
          </a:p>
          <a:p>
            <a:pPr algn="ctr" marL="0" indent="0" lvl="0">
              <a:lnSpc>
                <a:spcPts val="7226"/>
              </a:lnSpc>
              <a:spcBef>
                <a:spcPct val="0"/>
              </a:spcBef>
            </a:pPr>
            <a:r>
              <a:rPr lang="en-US" sz="7299" u="none">
                <a:solidFill>
                  <a:srgbClr val="543938"/>
                </a:solidFill>
                <a:latin typeface="Frunchy Sage Bold"/>
              </a:rPr>
              <a:t>Google Slide template in 3 steps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2424043" y="4011672"/>
            <a:ext cx="4565230" cy="21628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2860"/>
              </a:lnSpc>
              <a:spcBef>
                <a:spcPct val="0"/>
              </a:spcBef>
            </a:pPr>
            <a:r>
              <a:rPr lang="en-US" sz="2200" u="none">
                <a:solidFill>
                  <a:srgbClr val="543938"/>
                </a:solidFill>
                <a:latin typeface="Be Vietnam"/>
              </a:rPr>
              <a:t>Enter "Google Drive" in the search bar and click on the Google Drive icon to add this design as a Google slide in your G Drive. It will ask you to link your Google account to Canva the first time.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2136007" y="2922615"/>
            <a:ext cx="5141301" cy="10010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757"/>
              </a:lnSpc>
              <a:spcBef>
                <a:spcPct val="0"/>
              </a:spcBef>
            </a:pPr>
            <a:r>
              <a:rPr lang="en-US" sz="6199" u="none">
                <a:solidFill>
                  <a:srgbClr val="543938"/>
                </a:solidFill>
                <a:latin typeface="Frunchy Sage Bold"/>
              </a:rPr>
              <a:t>03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-1943804">
            <a:off x="16319985" y="417443"/>
            <a:ext cx="3936029" cy="7461667"/>
          </a:xfrm>
          <a:custGeom>
            <a:avLst/>
            <a:gdLst/>
            <a:ahLst/>
            <a:cxnLst/>
            <a:rect r="r" b="b" t="t" l="l"/>
            <a:pathLst>
              <a:path h="7461667" w="3936029">
                <a:moveTo>
                  <a:pt x="0" y="0"/>
                </a:moveTo>
                <a:lnTo>
                  <a:pt x="3936030" y="0"/>
                </a:lnTo>
                <a:lnTo>
                  <a:pt x="3936030" y="7461668"/>
                </a:lnTo>
                <a:lnTo>
                  <a:pt x="0" y="74616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4050926" y="8191855"/>
            <a:ext cx="4553566" cy="4421099"/>
          </a:xfrm>
          <a:custGeom>
            <a:avLst/>
            <a:gdLst/>
            <a:ahLst/>
            <a:cxnLst/>
            <a:rect r="r" b="b" t="t" l="l"/>
            <a:pathLst>
              <a:path h="4421099" w="4553566">
                <a:moveTo>
                  <a:pt x="0" y="0"/>
                </a:moveTo>
                <a:lnTo>
                  <a:pt x="4553567" y="0"/>
                </a:lnTo>
                <a:lnTo>
                  <a:pt x="4553567" y="4421099"/>
                </a:lnTo>
                <a:lnTo>
                  <a:pt x="0" y="442109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101507" y="4011672"/>
            <a:ext cx="4907033" cy="14389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60"/>
              </a:lnSpc>
              <a:spcBef>
                <a:spcPct val="0"/>
              </a:spcBef>
            </a:pPr>
            <a:r>
              <a:rPr lang="en-US" sz="2200" u="none">
                <a:solidFill>
                  <a:srgbClr val="543938"/>
                </a:solidFill>
                <a:latin typeface="Be Vietnam"/>
              </a:rPr>
              <a:t>Click on the "Canva" button next to this presentation. Start editing your presentation. You may need to</a:t>
            </a:r>
          </a:p>
          <a:p>
            <a:pPr algn="ctr" marL="0" indent="0" lvl="1">
              <a:lnSpc>
                <a:spcPts val="2860"/>
              </a:lnSpc>
              <a:spcBef>
                <a:spcPct val="0"/>
              </a:spcBef>
            </a:pPr>
            <a:r>
              <a:rPr lang="en-US" sz="2200" u="none">
                <a:solidFill>
                  <a:srgbClr val="543938"/>
                </a:solidFill>
                <a:latin typeface="Be Vietnam"/>
              </a:rPr>
              <a:t>sign in to your Canva account.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6959673" y="4011672"/>
            <a:ext cx="4368654" cy="14389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60"/>
              </a:lnSpc>
              <a:spcBef>
                <a:spcPct val="0"/>
              </a:spcBef>
            </a:pPr>
            <a:r>
              <a:rPr lang="en-US" sz="2200" u="none">
                <a:solidFill>
                  <a:srgbClr val="543938"/>
                </a:solidFill>
                <a:latin typeface="Be Vietnam"/>
              </a:rPr>
              <a:t>Click on the "Share" button on</a:t>
            </a:r>
          </a:p>
          <a:p>
            <a:pPr algn="ctr" marL="0" indent="0" lvl="1">
              <a:lnSpc>
                <a:spcPts val="2860"/>
              </a:lnSpc>
              <a:spcBef>
                <a:spcPct val="0"/>
              </a:spcBef>
            </a:pPr>
            <a:r>
              <a:rPr lang="en-US" sz="2200" u="none">
                <a:solidFill>
                  <a:srgbClr val="543938"/>
                </a:solidFill>
                <a:latin typeface="Be Vietnam"/>
              </a:rPr>
              <a:t>the top right corner in Canva and click on "More" at the bottom of the menu.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6573349" y="2922615"/>
            <a:ext cx="5141301" cy="10010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757"/>
              </a:lnSpc>
              <a:spcBef>
                <a:spcPct val="0"/>
              </a:spcBef>
            </a:pPr>
            <a:r>
              <a:rPr lang="en-US" sz="6199" u="none">
                <a:solidFill>
                  <a:srgbClr val="543938"/>
                </a:solidFill>
                <a:latin typeface="Frunchy Sage Bold"/>
              </a:rPr>
              <a:t>02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84373" y="2922615"/>
            <a:ext cx="5141301" cy="10010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757"/>
              </a:lnSpc>
              <a:spcBef>
                <a:spcPct val="0"/>
              </a:spcBef>
            </a:pPr>
            <a:r>
              <a:rPr lang="en-US" sz="6199" u="none">
                <a:solidFill>
                  <a:srgbClr val="543938"/>
                </a:solidFill>
                <a:latin typeface="Frunchy Sage Bold"/>
              </a:rPr>
              <a:t>01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6C9B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674094">
            <a:off x="3862950" y="7494876"/>
            <a:ext cx="4873257" cy="7907921"/>
          </a:xfrm>
          <a:custGeom>
            <a:avLst/>
            <a:gdLst/>
            <a:ahLst/>
            <a:cxnLst/>
            <a:rect r="r" b="b" t="t" l="l"/>
            <a:pathLst>
              <a:path h="7907921" w="4873257">
                <a:moveTo>
                  <a:pt x="0" y="0"/>
                </a:moveTo>
                <a:lnTo>
                  <a:pt x="4873256" y="0"/>
                </a:lnTo>
                <a:lnTo>
                  <a:pt x="4873256" y="7907921"/>
                </a:lnTo>
                <a:lnTo>
                  <a:pt x="0" y="79079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724274">
            <a:off x="-1111671" y="7873003"/>
            <a:ext cx="4280742" cy="4280742"/>
          </a:xfrm>
          <a:custGeom>
            <a:avLst/>
            <a:gdLst/>
            <a:ahLst/>
            <a:cxnLst/>
            <a:rect r="r" b="b" t="t" l="l"/>
            <a:pathLst>
              <a:path h="4280742" w="4280742">
                <a:moveTo>
                  <a:pt x="0" y="0"/>
                </a:moveTo>
                <a:lnTo>
                  <a:pt x="4280742" y="0"/>
                </a:lnTo>
                <a:lnTo>
                  <a:pt x="4280742" y="4280742"/>
                </a:lnTo>
                <a:lnTo>
                  <a:pt x="0" y="42807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076234" y="2825043"/>
            <a:ext cx="10135532" cy="5174778"/>
          </a:xfrm>
          <a:custGeom>
            <a:avLst/>
            <a:gdLst/>
            <a:ahLst/>
            <a:cxnLst/>
            <a:rect r="r" b="b" t="t" l="l"/>
            <a:pathLst>
              <a:path h="5174778" w="10135532">
                <a:moveTo>
                  <a:pt x="0" y="0"/>
                </a:moveTo>
                <a:lnTo>
                  <a:pt x="10135532" y="0"/>
                </a:lnTo>
                <a:lnTo>
                  <a:pt x="10135532" y="5174778"/>
                </a:lnTo>
                <a:lnTo>
                  <a:pt x="0" y="51747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3407276">
            <a:off x="16407159" y="180134"/>
            <a:ext cx="7482190" cy="9926732"/>
          </a:xfrm>
          <a:custGeom>
            <a:avLst/>
            <a:gdLst/>
            <a:ahLst/>
            <a:cxnLst/>
            <a:rect r="r" b="b" t="t" l="l"/>
            <a:pathLst>
              <a:path h="9926732" w="7482190">
                <a:moveTo>
                  <a:pt x="0" y="0"/>
                </a:moveTo>
                <a:lnTo>
                  <a:pt x="7482190" y="0"/>
                </a:lnTo>
                <a:lnTo>
                  <a:pt x="7482190" y="9926732"/>
                </a:lnTo>
                <a:lnTo>
                  <a:pt x="0" y="99267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1438000">
            <a:off x="-396468" y="1728970"/>
            <a:ext cx="4039123" cy="2992092"/>
          </a:xfrm>
          <a:custGeom>
            <a:avLst/>
            <a:gdLst/>
            <a:ahLst/>
            <a:cxnLst/>
            <a:rect r="r" b="b" t="t" l="l"/>
            <a:pathLst>
              <a:path h="2992092" w="4039123">
                <a:moveTo>
                  <a:pt x="0" y="0"/>
                </a:moveTo>
                <a:lnTo>
                  <a:pt x="4039123" y="0"/>
                </a:lnTo>
                <a:lnTo>
                  <a:pt x="4039123" y="2992092"/>
                </a:lnTo>
                <a:lnTo>
                  <a:pt x="0" y="29920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800599" y="6266208"/>
            <a:ext cx="7522248" cy="6612869"/>
          </a:xfrm>
          <a:custGeom>
            <a:avLst/>
            <a:gdLst/>
            <a:ahLst/>
            <a:cxnLst/>
            <a:rect r="r" b="b" t="t" l="l"/>
            <a:pathLst>
              <a:path h="6612869" w="7522248">
                <a:moveTo>
                  <a:pt x="0" y="0"/>
                </a:moveTo>
                <a:lnTo>
                  <a:pt x="7522248" y="0"/>
                </a:lnTo>
                <a:lnTo>
                  <a:pt x="7522248" y="6612868"/>
                </a:lnTo>
                <a:lnTo>
                  <a:pt x="0" y="661286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5250904" y="3989841"/>
            <a:ext cx="8695610" cy="30356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603"/>
              </a:lnSpc>
            </a:pPr>
            <a:r>
              <a:rPr lang="en-US" sz="6669" u="none">
                <a:solidFill>
                  <a:srgbClr val="543938"/>
                </a:solidFill>
                <a:latin typeface="Frunchy Sage Bold"/>
              </a:rPr>
              <a:t>Write an agenda here.</a:t>
            </a:r>
          </a:p>
          <a:p>
            <a:pPr algn="ctr" marL="0" indent="0" lvl="0">
              <a:lnSpc>
                <a:spcPts val="7603"/>
              </a:lnSpc>
            </a:pPr>
            <a:r>
              <a:rPr lang="en-US" sz="6669" u="none">
                <a:solidFill>
                  <a:srgbClr val="543938"/>
                </a:solidFill>
                <a:latin typeface="Frunchy Sage Bold"/>
              </a:rPr>
              <a:t>Write an agenda here.</a:t>
            </a:r>
          </a:p>
          <a:p>
            <a:pPr algn="ctr" marL="0" indent="0" lvl="0">
              <a:lnSpc>
                <a:spcPts val="7603"/>
              </a:lnSpc>
            </a:pPr>
            <a:r>
              <a:rPr lang="en-US" sz="6669" u="none">
                <a:solidFill>
                  <a:srgbClr val="543938"/>
                </a:solidFill>
                <a:latin typeface="Frunchy Sage Bold"/>
              </a:rPr>
              <a:t>Write an agenda here.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5853000" y="3989841"/>
            <a:ext cx="683606" cy="30356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603"/>
              </a:lnSpc>
              <a:spcBef>
                <a:spcPct val="0"/>
              </a:spcBef>
            </a:pPr>
            <a:r>
              <a:rPr lang="en-US" sz="6669" u="none">
                <a:solidFill>
                  <a:srgbClr val="543938"/>
                </a:solidFill>
                <a:latin typeface="Frunchy Sage Bold"/>
              </a:rPr>
              <a:t>1</a:t>
            </a:r>
          </a:p>
          <a:p>
            <a:pPr algn="ctr" marL="0" indent="0" lvl="0">
              <a:lnSpc>
                <a:spcPts val="7603"/>
              </a:lnSpc>
              <a:spcBef>
                <a:spcPct val="0"/>
              </a:spcBef>
            </a:pPr>
            <a:r>
              <a:rPr lang="en-US" sz="6669" u="none">
                <a:solidFill>
                  <a:srgbClr val="543938"/>
                </a:solidFill>
                <a:latin typeface="Frunchy Sage Bold"/>
              </a:rPr>
              <a:t>2</a:t>
            </a:r>
          </a:p>
          <a:p>
            <a:pPr algn="ctr" marL="0" indent="0" lvl="0">
              <a:lnSpc>
                <a:spcPts val="7603"/>
              </a:lnSpc>
              <a:spcBef>
                <a:spcPct val="0"/>
              </a:spcBef>
            </a:pPr>
            <a:r>
              <a:rPr lang="en-US" sz="6669" u="none">
                <a:solidFill>
                  <a:srgbClr val="543938"/>
                </a:solidFill>
                <a:latin typeface="Frunchy Sage Bold"/>
              </a:rPr>
              <a:t>3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787168" y="723900"/>
            <a:ext cx="12713664" cy="19290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3025"/>
              </a:lnSpc>
              <a:spcBef>
                <a:spcPct val="0"/>
              </a:spcBef>
            </a:pPr>
            <a:r>
              <a:rPr lang="en-US" sz="11950" u="none">
                <a:solidFill>
                  <a:srgbClr val="543938"/>
                </a:solidFill>
                <a:latin typeface="Frunchy Sage Bold"/>
              </a:rPr>
              <a:t>Add an Agenda Page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6C9B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595510" y="0"/>
            <a:ext cx="7534816" cy="6970615"/>
          </a:xfrm>
          <a:custGeom>
            <a:avLst/>
            <a:gdLst/>
            <a:ahLst/>
            <a:cxnLst/>
            <a:rect r="r" b="b" t="t" l="l"/>
            <a:pathLst>
              <a:path h="6970615" w="7534816">
                <a:moveTo>
                  <a:pt x="0" y="0"/>
                </a:moveTo>
                <a:lnTo>
                  <a:pt x="7534816" y="0"/>
                </a:lnTo>
                <a:lnTo>
                  <a:pt x="7534816" y="6970615"/>
                </a:lnTo>
                <a:lnTo>
                  <a:pt x="0" y="69706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283745" y="7640911"/>
            <a:ext cx="8435052" cy="2147104"/>
          </a:xfrm>
          <a:custGeom>
            <a:avLst/>
            <a:gdLst/>
            <a:ahLst/>
            <a:cxnLst/>
            <a:rect r="r" b="b" t="t" l="l"/>
            <a:pathLst>
              <a:path h="2147104" w="8435052">
                <a:moveTo>
                  <a:pt x="0" y="0"/>
                </a:moveTo>
                <a:lnTo>
                  <a:pt x="8435052" y="0"/>
                </a:lnTo>
                <a:lnTo>
                  <a:pt x="8435052" y="2147104"/>
                </a:lnTo>
                <a:lnTo>
                  <a:pt x="0" y="21471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547567">
            <a:off x="9044947" y="1230328"/>
            <a:ext cx="5516004" cy="3249428"/>
          </a:xfrm>
          <a:custGeom>
            <a:avLst/>
            <a:gdLst/>
            <a:ahLst/>
            <a:cxnLst/>
            <a:rect r="r" b="b" t="t" l="l"/>
            <a:pathLst>
              <a:path h="3249428" w="5516004">
                <a:moveTo>
                  <a:pt x="0" y="0"/>
                </a:moveTo>
                <a:lnTo>
                  <a:pt x="5516004" y="0"/>
                </a:lnTo>
                <a:lnTo>
                  <a:pt x="5516004" y="3249428"/>
                </a:lnTo>
                <a:lnTo>
                  <a:pt x="0" y="32494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5158271">
            <a:off x="10412315" y="610416"/>
            <a:ext cx="944142" cy="1449738"/>
          </a:xfrm>
          <a:custGeom>
            <a:avLst/>
            <a:gdLst/>
            <a:ahLst/>
            <a:cxnLst/>
            <a:rect r="r" b="b" t="t" l="l"/>
            <a:pathLst>
              <a:path h="1449738" w="944142">
                <a:moveTo>
                  <a:pt x="0" y="0"/>
                </a:moveTo>
                <a:lnTo>
                  <a:pt x="944142" y="0"/>
                </a:lnTo>
                <a:lnTo>
                  <a:pt x="944142" y="1449738"/>
                </a:lnTo>
                <a:lnTo>
                  <a:pt x="0" y="144973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607644">
            <a:off x="15603555" y="662740"/>
            <a:ext cx="2707529" cy="1712512"/>
          </a:xfrm>
          <a:custGeom>
            <a:avLst/>
            <a:gdLst/>
            <a:ahLst/>
            <a:cxnLst/>
            <a:rect r="r" b="b" t="t" l="l"/>
            <a:pathLst>
              <a:path h="1712512" w="2707529">
                <a:moveTo>
                  <a:pt x="0" y="0"/>
                </a:moveTo>
                <a:lnTo>
                  <a:pt x="2707529" y="0"/>
                </a:lnTo>
                <a:lnTo>
                  <a:pt x="2707529" y="1712512"/>
                </a:lnTo>
                <a:lnTo>
                  <a:pt x="0" y="171251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grpSp>
        <p:nvGrpSpPr>
          <p:cNvPr name="Group 7" id="7"/>
          <p:cNvGrpSpPr>
            <a:grpSpLocks noChangeAspect="true"/>
          </p:cNvGrpSpPr>
          <p:nvPr/>
        </p:nvGrpSpPr>
        <p:grpSpPr>
          <a:xfrm rot="-65271">
            <a:off x="470659" y="795448"/>
            <a:ext cx="8269434" cy="8724354"/>
            <a:chOff x="0" y="0"/>
            <a:chExt cx="2077720" cy="2192020"/>
          </a:xfrm>
        </p:grpSpPr>
        <p:sp>
          <p:nvSpPr>
            <p:cNvPr name="Freeform 8" id="8"/>
            <p:cNvSpPr/>
            <p:nvPr/>
          </p:nvSpPr>
          <p:spPr>
            <a:xfrm flipH="true" flipV="false" rot="0">
              <a:off x="-526" y="-2540"/>
              <a:ext cx="2085340" cy="2194560"/>
            </a:xfrm>
            <a:custGeom>
              <a:avLst/>
              <a:gdLst/>
              <a:ahLst/>
              <a:cxnLst/>
              <a:rect r="r" b="b" t="t" l="l"/>
              <a:pathLst>
                <a:path h="2194560" w="2085340">
                  <a:moveTo>
                    <a:pt x="0" y="394970"/>
                  </a:moveTo>
                  <a:cubicBezTo>
                    <a:pt x="1270" y="394970"/>
                    <a:pt x="2540" y="394970"/>
                    <a:pt x="3810" y="393700"/>
                  </a:cubicBezTo>
                  <a:cubicBezTo>
                    <a:pt x="10160" y="392430"/>
                    <a:pt x="17780" y="393700"/>
                    <a:pt x="21590" y="387350"/>
                  </a:cubicBezTo>
                  <a:cubicBezTo>
                    <a:pt x="22860" y="384810"/>
                    <a:pt x="26670" y="382270"/>
                    <a:pt x="29210" y="381000"/>
                  </a:cubicBezTo>
                  <a:cubicBezTo>
                    <a:pt x="34290" y="375920"/>
                    <a:pt x="40640" y="370840"/>
                    <a:pt x="46990" y="365760"/>
                  </a:cubicBezTo>
                  <a:lnTo>
                    <a:pt x="58420" y="354330"/>
                  </a:lnTo>
                  <a:cubicBezTo>
                    <a:pt x="59690" y="353060"/>
                    <a:pt x="59690" y="351790"/>
                    <a:pt x="59690" y="350520"/>
                  </a:cubicBezTo>
                  <a:cubicBezTo>
                    <a:pt x="62230" y="347980"/>
                    <a:pt x="66040" y="345440"/>
                    <a:pt x="69850" y="345440"/>
                  </a:cubicBezTo>
                  <a:cubicBezTo>
                    <a:pt x="76200" y="344170"/>
                    <a:pt x="82550" y="344170"/>
                    <a:pt x="88900" y="342900"/>
                  </a:cubicBezTo>
                  <a:lnTo>
                    <a:pt x="93980" y="342900"/>
                  </a:lnTo>
                  <a:cubicBezTo>
                    <a:pt x="100330" y="340360"/>
                    <a:pt x="105410" y="339090"/>
                    <a:pt x="111760" y="340360"/>
                  </a:cubicBezTo>
                  <a:cubicBezTo>
                    <a:pt x="114300" y="340360"/>
                    <a:pt x="116840" y="340360"/>
                    <a:pt x="118110" y="337820"/>
                  </a:cubicBezTo>
                  <a:cubicBezTo>
                    <a:pt x="119380" y="335280"/>
                    <a:pt x="121920" y="334010"/>
                    <a:pt x="123190" y="332740"/>
                  </a:cubicBezTo>
                  <a:cubicBezTo>
                    <a:pt x="125729" y="330200"/>
                    <a:pt x="129540" y="328930"/>
                    <a:pt x="132079" y="327660"/>
                  </a:cubicBezTo>
                  <a:cubicBezTo>
                    <a:pt x="137159" y="323850"/>
                    <a:pt x="140969" y="320040"/>
                    <a:pt x="147319" y="320040"/>
                  </a:cubicBezTo>
                  <a:cubicBezTo>
                    <a:pt x="152399" y="320040"/>
                    <a:pt x="157479" y="318770"/>
                    <a:pt x="162559" y="317500"/>
                  </a:cubicBezTo>
                  <a:cubicBezTo>
                    <a:pt x="163829" y="317500"/>
                    <a:pt x="163829" y="317500"/>
                    <a:pt x="163829" y="316230"/>
                  </a:cubicBezTo>
                  <a:cubicBezTo>
                    <a:pt x="167640" y="311150"/>
                    <a:pt x="173990" y="309880"/>
                    <a:pt x="180340" y="309880"/>
                  </a:cubicBezTo>
                  <a:cubicBezTo>
                    <a:pt x="182879" y="309880"/>
                    <a:pt x="185419" y="308610"/>
                    <a:pt x="185419" y="307340"/>
                  </a:cubicBezTo>
                  <a:cubicBezTo>
                    <a:pt x="186690" y="303530"/>
                    <a:pt x="189229" y="302260"/>
                    <a:pt x="191769" y="302260"/>
                  </a:cubicBezTo>
                  <a:cubicBezTo>
                    <a:pt x="195579" y="302260"/>
                    <a:pt x="199390" y="300990"/>
                    <a:pt x="201929" y="302260"/>
                  </a:cubicBezTo>
                  <a:cubicBezTo>
                    <a:pt x="212090" y="306070"/>
                    <a:pt x="219709" y="298450"/>
                    <a:pt x="228600" y="297180"/>
                  </a:cubicBezTo>
                  <a:lnTo>
                    <a:pt x="229870" y="295910"/>
                  </a:lnTo>
                  <a:cubicBezTo>
                    <a:pt x="232410" y="289560"/>
                    <a:pt x="238760" y="289560"/>
                    <a:pt x="245110" y="288290"/>
                  </a:cubicBezTo>
                  <a:cubicBezTo>
                    <a:pt x="245110" y="287020"/>
                    <a:pt x="243840" y="287020"/>
                    <a:pt x="243840" y="285750"/>
                  </a:cubicBezTo>
                  <a:cubicBezTo>
                    <a:pt x="245110" y="285750"/>
                    <a:pt x="246379" y="287020"/>
                    <a:pt x="248919" y="287020"/>
                  </a:cubicBezTo>
                  <a:cubicBezTo>
                    <a:pt x="250190" y="287020"/>
                    <a:pt x="252729" y="288290"/>
                    <a:pt x="253999" y="287020"/>
                  </a:cubicBezTo>
                  <a:cubicBezTo>
                    <a:pt x="256539" y="283210"/>
                    <a:pt x="260349" y="279400"/>
                    <a:pt x="260349" y="275590"/>
                  </a:cubicBezTo>
                  <a:cubicBezTo>
                    <a:pt x="260349" y="271780"/>
                    <a:pt x="264159" y="271780"/>
                    <a:pt x="265429" y="270510"/>
                  </a:cubicBezTo>
                  <a:lnTo>
                    <a:pt x="267969" y="270510"/>
                  </a:lnTo>
                  <a:cubicBezTo>
                    <a:pt x="273049" y="265430"/>
                    <a:pt x="278129" y="264160"/>
                    <a:pt x="284479" y="267970"/>
                  </a:cubicBezTo>
                  <a:cubicBezTo>
                    <a:pt x="285749" y="264160"/>
                    <a:pt x="283209" y="259080"/>
                    <a:pt x="288289" y="257810"/>
                  </a:cubicBezTo>
                  <a:lnTo>
                    <a:pt x="288289" y="256540"/>
                  </a:lnTo>
                  <a:cubicBezTo>
                    <a:pt x="285749" y="250190"/>
                    <a:pt x="289559" y="246380"/>
                    <a:pt x="294639" y="243840"/>
                  </a:cubicBezTo>
                  <a:cubicBezTo>
                    <a:pt x="298449" y="241300"/>
                    <a:pt x="299719" y="238760"/>
                    <a:pt x="299719" y="234950"/>
                  </a:cubicBezTo>
                  <a:lnTo>
                    <a:pt x="299719" y="229870"/>
                  </a:lnTo>
                  <a:cubicBezTo>
                    <a:pt x="304799" y="228600"/>
                    <a:pt x="307339" y="223520"/>
                    <a:pt x="309879" y="219710"/>
                  </a:cubicBezTo>
                  <a:cubicBezTo>
                    <a:pt x="311149" y="214630"/>
                    <a:pt x="313689" y="210820"/>
                    <a:pt x="316229" y="207010"/>
                  </a:cubicBezTo>
                  <a:cubicBezTo>
                    <a:pt x="318769" y="203200"/>
                    <a:pt x="323849" y="200660"/>
                    <a:pt x="323849" y="194310"/>
                  </a:cubicBezTo>
                  <a:cubicBezTo>
                    <a:pt x="323849" y="190500"/>
                    <a:pt x="325119" y="186690"/>
                    <a:pt x="326389" y="182880"/>
                  </a:cubicBezTo>
                  <a:cubicBezTo>
                    <a:pt x="328929" y="177800"/>
                    <a:pt x="331469" y="173990"/>
                    <a:pt x="335279" y="168910"/>
                  </a:cubicBezTo>
                  <a:cubicBezTo>
                    <a:pt x="332739" y="165100"/>
                    <a:pt x="330199" y="162560"/>
                    <a:pt x="334009" y="158750"/>
                  </a:cubicBezTo>
                  <a:lnTo>
                    <a:pt x="334009" y="156210"/>
                  </a:lnTo>
                  <a:cubicBezTo>
                    <a:pt x="334009" y="154940"/>
                    <a:pt x="335279" y="153670"/>
                    <a:pt x="335279" y="152400"/>
                  </a:cubicBezTo>
                  <a:cubicBezTo>
                    <a:pt x="336549" y="151130"/>
                    <a:pt x="339089" y="149860"/>
                    <a:pt x="340359" y="148590"/>
                  </a:cubicBezTo>
                  <a:cubicBezTo>
                    <a:pt x="344169" y="144780"/>
                    <a:pt x="346709" y="139700"/>
                    <a:pt x="353059" y="142240"/>
                  </a:cubicBezTo>
                  <a:cubicBezTo>
                    <a:pt x="355599" y="137160"/>
                    <a:pt x="356869" y="132080"/>
                    <a:pt x="358139" y="127000"/>
                  </a:cubicBezTo>
                  <a:cubicBezTo>
                    <a:pt x="359409" y="123190"/>
                    <a:pt x="360679" y="120650"/>
                    <a:pt x="361949" y="116840"/>
                  </a:cubicBezTo>
                  <a:lnTo>
                    <a:pt x="361949" y="115570"/>
                  </a:lnTo>
                  <a:cubicBezTo>
                    <a:pt x="359409" y="110490"/>
                    <a:pt x="363219" y="106680"/>
                    <a:pt x="363219" y="102870"/>
                  </a:cubicBezTo>
                  <a:cubicBezTo>
                    <a:pt x="363219" y="100330"/>
                    <a:pt x="365759" y="97790"/>
                    <a:pt x="367029" y="95250"/>
                  </a:cubicBezTo>
                  <a:cubicBezTo>
                    <a:pt x="368299" y="91440"/>
                    <a:pt x="372109" y="88900"/>
                    <a:pt x="372109" y="85090"/>
                  </a:cubicBezTo>
                  <a:lnTo>
                    <a:pt x="372109" y="64770"/>
                  </a:lnTo>
                  <a:cubicBezTo>
                    <a:pt x="373379" y="57150"/>
                    <a:pt x="375919" y="53340"/>
                    <a:pt x="384809" y="52070"/>
                  </a:cubicBezTo>
                  <a:cubicBezTo>
                    <a:pt x="386079" y="52070"/>
                    <a:pt x="387349" y="52070"/>
                    <a:pt x="387349" y="50800"/>
                  </a:cubicBezTo>
                  <a:cubicBezTo>
                    <a:pt x="389889" y="46990"/>
                    <a:pt x="393699" y="45720"/>
                    <a:pt x="398779" y="44450"/>
                  </a:cubicBezTo>
                  <a:cubicBezTo>
                    <a:pt x="402589" y="44450"/>
                    <a:pt x="405129" y="44450"/>
                    <a:pt x="407669" y="45720"/>
                  </a:cubicBezTo>
                  <a:cubicBezTo>
                    <a:pt x="414019" y="49530"/>
                    <a:pt x="420369" y="53340"/>
                    <a:pt x="425449" y="58420"/>
                  </a:cubicBezTo>
                  <a:cubicBezTo>
                    <a:pt x="431799" y="63500"/>
                    <a:pt x="436879" y="67310"/>
                    <a:pt x="444499" y="63500"/>
                  </a:cubicBezTo>
                  <a:lnTo>
                    <a:pt x="447039" y="63500"/>
                  </a:lnTo>
                  <a:cubicBezTo>
                    <a:pt x="449579" y="62230"/>
                    <a:pt x="453389" y="60960"/>
                    <a:pt x="455929" y="59690"/>
                  </a:cubicBezTo>
                  <a:cubicBezTo>
                    <a:pt x="457199" y="60960"/>
                    <a:pt x="458469" y="62230"/>
                    <a:pt x="462279" y="60960"/>
                  </a:cubicBezTo>
                  <a:cubicBezTo>
                    <a:pt x="469899" y="59690"/>
                    <a:pt x="476249" y="58420"/>
                    <a:pt x="482599" y="53340"/>
                  </a:cubicBezTo>
                  <a:cubicBezTo>
                    <a:pt x="483869" y="52070"/>
                    <a:pt x="486409" y="52070"/>
                    <a:pt x="487679" y="52070"/>
                  </a:cubicBezTo>
                  <a:cubicBezTo>
                    <a:pt x="492759" y="50800"/>
                    <a:pt x="499109" y="49530"/>
                    <a:pt x="505459" y="46990"/>
                  </a:cubicBezTo>
                  <a:cubicBezTo>
                    <a:pt x="500379" y="43180"/>
                    <a:pt x="501649" y="40640"/>
                    <a:pt x="504189" y="38100"/>
                  </a:cubicBezTo>
                  <a:cubicBezTo>
                    <a:pt x="507999" y="33020"/>
                    <a:pt x="513079" y="33020"/>
                    <a:pt x="516889" y="35560"/>
                  </a:cubicBezTo>
                  <a:cubicBezTo>
                    <a:pt x="525779" y="39370"/>
                    <a:pt x="534669" y="44450"/>
                    <a:pt x="544829" y="48260"/>
                  </a:cubicBezTo>
                  <a:cubicBezTo>
                    <a:pt x="548639" y="50800"/>
                    <a:pt x="553719" y="52070"/>
                    <a:pt x="558799" y="53340"/>
                  </a:cubicBezTo>
                  <a:cubicBezTo>
                    <a:pt x="562609" y="54610"/>
                    <a:pt x="566419" y="53340"/>
                    <a:pt x="570229" y="54610"/>
                  </a:cubicBezTo>
                  <a:cubicBezTo>
                    <a:pt x="574039" y="55880"/>
                    <a:pt x="577849" y="57150"/>
                    <a:pt x="582929" y="55880"/>
                  </a:cubicBezTo>
                  <a:cubicBezTo>
                    <a:pt x="584199" y="55880"/>
                    <a:pt x="586739" y="57150"/>
                    <a:pt x="588009" y="57150"/>
                  </a:cubicBezTo>
                  <a:cubicBezTo>
                    <a:pt x="590549" y="58420"/>
                    <a:pt x="591819" y="59690"/>
                    <a:pt x="594359" y="58420"/>
                  </a:cubicBezTo>
                  <a:cubicBezTo>
                    <a:pt x="599439" y="58420"/>
                    <a:pt x="601979" y="60960"/>
                    <a:pt x="604519" y="63500"/>
                  </a:cubicBezTo>
                  <a:cubicBezTo>
                    <a:pt x="607059" y="66040"/>
                    <a:pt x="609599" y="71120"/>
                    <a:pt x="612139" y="72390"/>
                  </a:cubicBezTo>
                  <a:cubicBezTo>
                    <a:pt x="615949" y="73660"/>
                    <a:pt x="618489" y="76200"/>
                    <a:pt x="621029" y="78740"/>
                  </a:cubicBezTo>
                  <a:cubicBezTo>
                    <a:pt x="623569" y="81280"/>
                    <a:pt x="626109" y="82550"/>
                    <a:pt x="628649" y="83820"/>
                  </a:cubicBezTo>
                  <a:cubicBezTo>
                    <a:pt x="632459" y="86360"/>
                    <a:pt x="636269" y="87630"/>
                    <a:pt x="640079" y="90170"/>
                  </a:cubicBezTo>
                  <a:cubicBezTo>
                    <a:pt x="643889" y="93980"/>
                    <a:pt x="648969" y="96520"/>
                    <a:pt x="654049" y="96520"/>
                  </a:cubicBezTo>
                  <a:cubicBezTo>
                    <a:pt x="659129" y="97790"/>
                    <a:pt x="665479" y="97790"/>
                    <a:pt x="670559" y="101600"/>
                  </a:cubicBezTo>
                  <a:cubicBezTo>
                    <a:pt x="670559" y="101600"/>
                    <a:pt x="671829" y="102870"/>
                    <a:pt x="673099" y="102870"/>
                  </a:cubicBezTo>
                  <a:cubicBezTo>
                    <a:pt x="678179" y="102870"/>
                    <a:pt x="683259" y="101600"/>
                    <a:pt x="688339" y="101600"/>
                  </a:cubicBezTo>
                  <a:cubicBezTo>
                    <a:pt x="692149" y="101600"/>
                    <a:pt x="698499" y="100330"/>
                    <a:pt x="701039" y="106680"/>
                  </a:cubicBezTo>
                  <a:cubicBezTo>
                    <a:pt x="701039" y="106680"/>
                    <a:pt x="702309" y="107950"/>
                    <a:pt x="703579" y="107950"/>
                  </a:cubicBezTo>
                  <a:cubicBezTo>
                    <a:pt x="707389" y="109220"/>
                    <a:pt x="711199" y="111760"/>
                    <a:pt x="715009" y="113030"/>
                  </a:cubicBezTo>
                  <a:cubicBezTo>
                    <a:pt x="715009" y="115570"/>
                    <a:pt x="718819" y="116840"/>
                    <a:pt x="721359" y="116840"/>
                  </a:cubicBezTo>
                  <a:cubicBezTo>
                    <a:pt x="732789" y="115570"/>
                    <a:pt x="742949" y="115570"/>
                    <a:pt x="754379" y="111760"/>
                  </a:cubicBezTo>
                  <a:cubicBezTo>
                    <a:pt x="759459" y="110490"/>
                    <a:pt x="764539" y="107950"/>
                    <a:pt x="770889" y="105410"/>
                  </a:cubicBezTo>
                  <a:cubicBezTo>
                    <a:pt x="772159" y="105410"/>
                    <a:pt x="773429" y="104140"/>
                    <a:pt x="774699" y="104140"/>
                  </a:cubicBezTo>
                  <a:cubicBezTo>
                    <a:pt x="783589" y="104140"/>
                    <a:pt x="792479" y="105410"/>
                    <a:pt x="802639" y="105410"/>
                  </a:cubicBezTo>
                  <a:lnTo>
                    <a:pt x="803909" y="105410"/>
                  </a:lnTo>
                  <a:cubicBezTo>
                    <a:pt x="808989" y="102870"/>
                    <a:pt x="815339" y="104140"/>
                    <a:pt x="820419" y="107950"/>
                  </a:cubicBezTo>
                  <a:cubicBezTo>
                    <a:pt x="821689" y="109220"/>
                    <a:pt x="824229" y="110490"/>
                    <a:pt x="825499" y="110490"/>
                  </a:cubicBezTo>
                  <a:cubicBezTo>
                    <a:pt x="831849" y="109220"/>
                    <a:pt x="836929" y="107950"/>
                    <a:pt x="843279" y="106680"/>
                  </a:cubicBezTo>
                  <a:cubicBezTo>
                    <a:pt x="849629" y="105410"/>
                    <a:pt x="854709" y="104140"/>
                    <a:pt x="861059" y="104140"/>
                  </a:cubicBezTo>
                  <a:cubicBezTo>
                    <a:pt x="866139" y="104140"/>
                    <a:pt x="871219" y="102870"/>
                    <a:pt x="876299" y="100330"/>
                  </a:cubicBezTo>
                  <a:cubicBezTo>
                    <a:pt x="881379" y="97790"/>
                    <a:pt x="886459" y="96520"/>
                    <a:pt x="891539" y="93980"/>
                  </a:cubicBezTo>
                  <a:cubicBezTo>
                    <a:pt x="894079" y="92710"/>
                    <a:pt x="897889" y="92710"/>
                    <a:pt x="901699" y="91440"/>
                  </a:cubicBezTo>
                  <a:cubicBezTo>
                    <a:pt x="901699" y="87630"/>
                    <a:pt x="900429" y="85090"/>
                    <a:pt x="900429" y="82550"/>
                  </a:cubicBezTo>
                  <a:cubicBezTo>
                    <a:pt x="906779" y="85090"/>
                    <a:pt x="910589" y="83820"/>
                    <a:pt x="914399" y="81280"/>
                  </a:cubicBezTo>
                  <a:cubicBezTo>
                    <a:pt x="916939" y="80010"/>
                    <a:pt x="920749" y="80010"/>
                    <a:pt x="923289" y="78740"/>
                  </a:cubicBezTo>
                  <a:lnTo>
                    <a:pt x="927099" y="78740"/>
                  </a:lnTo>
                  <a:cubicBezTo>
                    <a:pt x="932179" y="76200"/>
                    <a:pt x="938529" y="76200"/>
                    <a:pt x="944879" y="76200"/>
                  </a:cubicBezTo>
                  <a:cubicBezTo>
                    <a:pt x="952499" y="76200"/>
                    <a:pt x="961389" y="74930"/>
                    <a:pt x="969009" y="69850"/>
                  </a:cubicBezTo>
                  <a:cubicBezTo>
                    <a:pt x="975359" y="66040"/>
                    <a:pt x="982979" y="63500"/>
                    <a:pt x="990599" y="64770"/>
                  </a:cubicBezTo>
                  <a:cubicBezTo>
                    <a:pt x="994409" y="66040"/>
                    <a:pt x="998219" y="68580"/>
                    <a:pt x="1002029" y="69850"/>
                  </a:cubicBezTo>
                  <a:cubicBezTo>
                    <a:pt x="1008379" y="72390"/>
                    <a:pt x="1013459" y="77470"/>
                    <a:pt x="1019809" y="80010"/>
                  </a:cubicBezTo>
                  <a:cubicBezTo>
                    <a:pt x="1026159" y="82550"/>
                    <a:pt x="1033779" y="85090"/>
                    <a:pt x="1041399" y="87630"/>
                  </a:cubicBezTo>
                  <a:cubicBezTo>
                    <a:pt x="1045209" y="88900"/>
                    <a:pt x="1049019" y="91440"/>
                    <a:pt x="1052829" y="92710"/>
                  </a:cubicBezTo>
                  <a:cubicBezTo>
                    <a:pt x="1059179" y="95250"/>
                    <a:pt x="1064259" y="96520"/>
                    <a:pt x="1070609" y="99060"/>
                  </a:cubicBezTo>
                  <a:cubicBezTo>
                    <a:pt x="1074419" y="100330"/>
                    <a:pt x="1079499" y="104140"/>
                    <a:pt x="1083309" y="105410"/>
                  </a:cubicBezTo>
                  <a:cubicBezTo>
                    <a:pt x="1090929" y="107950"/>
                    <a:pt x="1098549" y="111760"/>
                    <a:pt x="1107439" y="113030"/>
                  </a:cubicBezTo>
                  <a:cubicBezTo>
                    <a:pt x="1111249" y="114300"/>
                    <a:pt x="1112519" y="116840"/>
                    <a:pt x="1115059" y="118110"/>
                  </a:cubicBezTo>
                  <a:lnTo>
                    <a:pt x="1126489" y="121920"/>
                  </a:lnTo>
                  <a:cubicBezTo>
                    <a:pt x="1134109" y="124460"/>
                    <a:pt x="1140459" y="127000"/>
                    <a:pt x="1148079" y="128270"/>
                  </a:cubicBezTo>
                  <a:cubicBezTo>
                    <a:pt x="1151889" y="129540"/>
                    <a:pt x="1156969" y="130810"/>
                    <a:pt x="1160779" y="132080"/>
                  </a:cubicBezTo>
                  <a:cubicBezTo>
                    <a:pt x="1162049" y="132080"/>
                    <a:pt x="1162049" y="133350"/>
                    <a:pt x="1163319" y="133350"/>
                  </a:cubicBezTo>
                  <a:cubicBezTo>
                    <a:pt x="1165859" y="135890"/>
                    <a:pt x="1168399" y="138430"/>
                    <a:pt x="1172209" y="139700"/>
                  </a:cubicBezTo>
                  <a:cubicBezTo>
                    <a:pt x="1178559" y="142240"/>
                    <a:pt x="1184909" y="144780"/>
                    <a:pt x="1191259" y="146050"/>
                  </a:cubicBezTo>
                  <a:cubicBezTo>
                    <a:pt x="1193799" y="147320"/>
                    <a:pt x="1197609" y="147320"/>
                    <a:pt x="1200149" y="147320"/>
                  </a:cubicBezTo>
                  <a:cubicBezTo>
                    <a:pt x="1207769" y="148590"/>
                    <a:pt x="1215389" y="152400"/>
                    <a:pt x="1223009" y="154940"/>
                  </a:cubicBezTo>
                  <a:cubicBezTo>
                    <a:pt x="1229359" y="157480"/>
                    <a:pt x="1235709" y="158750"/>
                    <a:pt x="1240789" y="161290"/>
                  </a:cubicBezTo>
                  <a:cubicBezTo>
                    <a:pt x="1248409" y="163830"/>
                    <a:pt x="1256029" y="166370"/>
                    <a:pt x="1259839" y="173990"/>
                  </a:cubicBezTo>
                  <a:cubicBezTo>
                    <a:pt x="1259839" y="175260"/>
                    <a:pt x="1262379" y="175260"/>
                    <a:pt x="1262379" y="175260"/>
                  </a:cubicBezTo>
                  <a:cubicBezTo>
                    <a:pt x="1266189" y="176530"/>
                    <a:pt x="1271269" y="177800"/>
                    <a:pt x="1275079" y="179070"/>
                  </a:cubicBezTo>
                  <a:cubicBezTo>
                    <a:pt x="1276349" y="180340"/>
                    <a:pt x="1277619" y="179070"/>
                    <a:pt x="1277619" y="177800"/>
                  </a:cubicBezTo>
                  <a:cubicBezTo>
                    <a:pt x="1278889" y="172720"/>
                    <a:pt x="1278889" y="166370"/>
                    <a:pt x="1286509" y="163830"/>
                  </a:cubicBezTo>
                  <a:lnTo>
                    <a:pt x="1287779" y="162560"/>
                  </a:lnTo>
                  <a:cubicBezTo>
                    <a:pt x="1287779" y="156210"/>
                    <a:pt x="1292859" y="153670"/>
                    <a:pt x="1297939" y="151130"/>
                  </a:cubicBezTo>
                  <a:cubicBezTo>
                    <a:pt x="1303019" y="148590"/>
                    <a:pt x="1306829" y="147320"/>
                    <a:pt x="1310639" y="142240"/>
                  </a:cubicBezTo>
                  <a:cubicBezTo>
                    <a:pt x="1313179" y="138430"/>
                    <a:pt x="1318259" y="135890"/>
                    <a:pt x="1322069" y="132080"/>
                  </a:cubicBezTo>
                  <a:cubicBezTo>
                    <a:pt x="1325879" y="129540"/>
                    <a:pt x="1330959" y="128270"/>
                    <a:pt x="1333499" y="123190"/>
                  </a:cubicBezTo>
                  <a:cubicBezTo>
                    <a:pt x="1334769" y="120650"/>
                    <a:pt x="1337309" y="119380"/>
                    <a:pt x="1339849" y="116840"/>
                  </a:cubicBezTo>
                  <a:cubicBezTo>
                    <a:pt x="1338579" y="116840"/>
                    <a:pt x="1341119" y="116840"/>
                    <a:pt x="1342389" y="115570"/>
                  </a:cubicBezTo>
                  <a:cubicBezTo>
                    <a:pt x="1343659" y="114300"/>
                    <a:pt x="1344929" y="114300"/>
                    <a:pt x="1346199" y="113030"/>
                  </a:cubicBezTo>
                  <a:cubicBezTo>
                    <a:pt x="1347469" y="110490"/>
                    <a:pt x="1348739" y="107950"/>
                    <a:pt x="1352549" y="107950"/>
                  </a:cubicBezTo>
                  <a:cubicBezTo>
                    <a:pt x="1353819" y="107950"/>
                    <a:pt x="1355089" y="106680"/>
                    <a:pt x="1356359" y="105410"/>
                  </a:cubicBezTo>
                  <a:cubicBezTo>
                    <a:pt x="1357629" y="105410"/>
                    <a:pt x="1358899" y="104140"/>
                    <a:pt x="1361439" y="104140"/>
                  </a:cubicBezTo>
                  <a:lnTo>
                    <a:pt x="1376679" y="96520"/>
                  </a:lnTo>
                  <a:cubicBezTo>
                    <a:pt x="1380489" y="93980"/>
                    <a:pt x="1384299" y="90170"/>
                    <a:pt x="1389379" y="88900"/>
                  </a:cubicBezTo>
                  <a:cubicBezTo>
                    <a:pt x="1396999" y="86360"/>
                    <a:pt x="1403349" y="82550"/>
                    <a:pt x="1408429" y="76200"/>
                  </a:cubicBezTo>
                  <a:cubicBezTo>
                    <a:pt x="1413509" y="69850"/>
                    <a:pt x="1419859" y="66040"/>
                    <a:pt x="1427479" y="62230"/>
                  </a:cubicBezTo>
                  <a:cubicBezTo>
                    <a:pt x="1431289" y="59690"/>
                    <a:pt x="1435099" y="58420"/>
                    <a:pt x="1437639" y="57150"/>
                  </a:cubicBezTo>
                  <a:cubicBezTo>
                    <a:pt x="1442719" y="53340"/>
                    <a:pt x="1449069" y="50800"/>
                    <a:pt x="1455419" y="48260"/>
                  </a:cubicBezTo>
                  <a:cubicBezTo>
                    <a:pt x="1452879" y="44450"/>
                    <a:pt x="1454149" y="44450"/>
                    <a:pt x="1456689" y="43180"/>
                  </a:cubicBezTo>
                  <a:cubicBezTo>
                    <a:pt x="1459229" y="41910"/>
                    <a:pt x="1461769" y="41910"/>
                    <a:pt x="1463039" y="40640"/>
                  </a:cubicBezTo>
                  <a:cubicBezTo>
                    <a:pt x="1464309" y="36830"/>
                    <a:pt x="1468119" y="36830"/>
                    <a:pt x="1470659" y="34290"/>
                  </a:cubicBezTo>
                  <a:cubicBezTo>
                    <a:pt x="1474469" y="30480"/>
                    <a:pt x="1479549" y="26670"/>
                    <a:pt x="1483359" y="22860"/>
                  </a:cubicBezTo>
                  <a:cubicBezTo>
                    <a:pt x="1484629" y="21590"/>
                    <a:pt x="1485899" y="20320"/>
                    <a:pt x="1487169" y="20320"/>
                  </a:cubicBezTo>
                  <a:cubicBezTo>
                    <a:pt x="1497329" y="19050"/>
                    <a:pt x="1504949" y="12700"/>
                    <a:pt x="1513839" y="8890"/>
                  </a:cubicBezTo>
                  <a:cubicBezTo>
                    <a:pt x="1515109" y="7620"/>
                    <a:pt x="1517649" y="6350"/>
                    <a:pt x="1518919" y="6350"/>
                  </a:cubicBezTo>
                  <a:cubicBezTo>
                    <a:pt x="1523999" y="6350"/>
                    <a:pt x="1529079" y="7620"/>
                    <a:pt x="1535429" y="7620"/>
                  </a:cubicBezTo>
                  <a:cubicBezTo>
                    <a:pt x="1540509" y="7620"/>
                    <a:pt x="1546859" y="6350"/>
                    <a:pt x="1551939" y="5080"/>
                  </a:cubicBezTo>
                  <a:cubicBezTo>
                    <a:pt x="1557019" y="3810"/>
                    <a:pt x="1562099" y="3810"/>
                    <a:pt x="1567179" y="1270"/>
                  </a:cubicBezTo>
                  <a:cubicBezTo>
                    <a:pt x="1572259" y="0"/>
                    <a:pt x="1576069" y="2540"/>
                    <a:pt x="1579879" y="1270"/>
                  </a:cubicBezTo>
                  <a:cubicBezTo>
                    <a:pt x="1582419" y="2540"/>
                    <a:pt x="1588769" y="5080"/>
                    <a:pt x="1592579" y="7620"/>
                  </a:cubicBezTo>
                  <a:cubicBezTo>
                    <a:pt x="1597659" y="10160"/>
                    <a:pt x="1602739" y="13970"/>
                    <a:pt x="1607819" y="17780"/>
                  </a:cubicBezTo>
                  <a:cubicBezTo>
                    <a:pt x="1614169" y="21590"/>
                    <a:pt x="1621789" y="25400"/>
                    <a:pt x="1629409" y="29210"/>
                  </a:cubicBezTo>
                  <a:cubicBezTo>
                    <a:pt x="1630679" y="30480"/>
                    <a:pt x="1633219" y="30480"/>
                    <a:pt x="1635759" y="29210"/>
                  </a:cubicBezTo>
                  <a:cubicBezTo>
                    <a:pt x="1638299" y="27940"/>
                    <a:pt x="1640839" y="29210"/>
                    <a:pt x="1643379" y="30480"/>
                  </a:cubicBezTo>
                  <a:cubicBezTo>
                    <a:pt x="1647189" y="33020"/>
                    <a:pt x="1652269" y="34290"/>
                    <a:pt x="1656079" y="36830"/>
                  </a:cubicBezTo>
                  <a:cubicBezTo>
                    <a:pt x="1662429" y="41910"/>
                    <a:pt x="1668779" y="48260"/>
                    <a:pt x="1677669" y="49530"/>
                  </a:cubicBezTo>
                  <a:cubicBezTo>
                    <a:pt x="1682749" y="49530"/>
                    <a:pt x="1687829" y="53340"/>
                    <a:pt x="1692909" y="53340"/>
                  </a:cubicBezTo>
                  <a:cubicBezTo>
                    <a:pt x="1696719" y="53340"/>
                    <a:pt x="1699259" y="53340"/>
                    <a:pt x="1703069" y="54610"/>
                  </a:cubicBezTo>
                  <a:cubicBezTo>
                    <a:pt x="1708149" y="55880"/>
                    <a:pt x="1713229" y="58420"/>
                    <a:pt x="1719579" y="58420"/>
                  </a:cubicBezTo>
                  <a:cubicBezTo>
                    <a:pt x="1727199" y="58420"/>
                    <a:pt x="1733549" y="62230"/>
                    <a:pt x="1741169" y="64770"/>
                  </a:cubicBezTo>
                  <a:cubicBezTo>
                    <a:pt x="1748789" y="68580"/>
                    <a:pt x="1755139" y="72390"/>
                    <a:pt x="1762759" y="76200"/>
                  </a:cubicBezTo>
                  <a:cubicBezTo>
                    <a:pt x="1767839" y="78740"/>
                    <a:pt x="1772919" y="78740"/>
                    <a:pt x="1779269" y="77470"/>
                  </a:cubicBezTo>
                  <a:cubicBezTo>
                    <a:pt x="1783079" y="77470"/>
                    <a:pt x="1785619" y="76200"/>
                    <a:pt x="1788159" y="78740"/>
                  </a:cubicBezTo>
                  <a:lnTo>
                    <a:pt x="1799589" y="86360"/>
                  </a:lnTo>
                  <a:cubicBezTo>
                    <a:pt x="1804669" y="90170"/>
                    <a:pt x="1808479" y="95250"/>
                    <a:pt x="1812289" y="99060"/>
                  </a:cubicBezTo>
                  <a:cubicBezTo>
                    <a:pt x="1817369" y="105410"/>
                    <a:pt x="1819909" y="113030"/>
                    <a:pt x="1827529" y="116840"/>
                  </a:cubicBezTo>
                  <a:cubicBezTo>
                    <a:pt x="1828799" y="118110"/>
                    <a:pt x="1830069" y="120650"/>
                    <a:pt x="1831339" y="123190"/>
                  </a:cubicBezTo>
                  <a:cubicBezTo>
                    <a:pt x="1832609" y="124460"/>
                    <a:pt x="1832609" y="125730"/>
                    <a:pt x="1833879" y="127000"/>
                  </a:cubicBezTo>
                  <a:cubicBezTo>
                    <a:pt x="1837689" y="130810"/>
                    <a:pt x="1841499" y="134620"/>
                    <a:pt x="1844039" y="139700"/>
                  </a:cubicBezTo>
                  <a:cubicBezTo>
                    <a:pt x="1846579" y="144780"/>
                    <a:pt x="1852929" y="146050"/>
                    <a:pt x="1855469" y="149860"/>
                  </a:cubicBezTo>
                  <a:cubicBezTo>
                    <a:pt x="1859279" y="154940"/>
                    <a:pt x="1866899" y="157480"/>
                    <a:pt x="1871979" y="160020"/>
                  </a:cubicBezTo>
                  <a:cubicBezTo>
                    <a:pt x="1879599" y="163830"/>
                    <a:pt x="1885949" y="168910"/>
                    <a:pt x="1889759" y="176530"/>
                  </a:cubicBezTo>
                  <a:cubicBezTo>
                    <a:pt x="1889759" y="177800"/>
                    <a:pt x="1889759" y="177800"/>
                    <a:pt x="1891029" y="179070"/>
                  </a:cubicBezTo>
                  <a:cubicBezTo>
                    <a:pt x="1899919" y="184150"/>
                    <a:pt x="1908809" y="187960"/>
                    <a:pt x="1917699" y="193040"/>
                  </a:cubicBezTo>
                  <a:cubicBezTo>
                    <a:pt x="1924049" y="196850"/>
                    <a:pt x="1931669" y="196850"/>
                    <a:pt x="1938019" y="201930"/>
                  </a:cubicBezTo>
                  <a:cubicBezTo>
                    <a:pt x="1940559" y="204470"/>
                    <a:pt x="1944369" y="205740"/>
                    <a:pt x="1948179" y="207010"/>
                  </a:cubicBezTo>
                  <a:cubicBezTo>
                    <a:pt x="1955799" y="210820"/>
                    <a:pt x="1963419" y="212090"/>
                    <a:pt x="1968499" y="218440"/>
                  </a:cubicBezTo>
                  <a:cubicBezTo>
                    <a:pt x="1974849" y="226060"/>
                    <a:pt x="1983739" y="228600"/>
                    <a:pt x="1990089" y="233680"/>
                  </a:cubicBezTo>
                  <a:cubicBezTo>
                    <a:pt x="1998979" y="240030"/>
                    <a:pt x="2007869" y="246380"/>
                    <a:pt x="2016759" y="254000"/>
                  </a:cubicBezTo>
                  <a:cubicBezTo>
                    <a:pt x="2021839" y="256540"/>
                    <a:pt x="2026919" y="257810"/>
                    <a:pt x="2031999" y="255270"/>
                  </a:cubicBezTo>
                  <a:cubicBezTo>
                    <a:pt x="2034539" y="254000"/>
                    <a:pt x="2037079" y="252730"/>
                    <a:pt x="2038349" y="254000"/>
                  </a:cubicBezTo>
                  <a:cubicBezTo>
                    <a:pt x="2043429" y="257810"/>
                    <a:pt x="2049779" y="259080"/>
                    <a:pt x="2056129" y="260350"/>
                  </a:cubicBezTo>
                  <a:cubicBezTo>
                    <a:pt x="2057399" y="260350"/>
                    <a:pt x="2058669" y="261620"/>
                    <a:pt x="2059939" y="261620"/>
                  </a:cubicBezTo>
                  <a:cubicBezTo>
                    <a:pt x="2062480" y="407670"/>
                    <a:pt x="2068830" y="554990"/>
                    <a:pt x="2075180" y="701040"/>
                  </a:cubicBezTo>
                  <a:cubicBezTo>
                    <a:pt x="2081530" y="858520"/>
                    <a:pt x="2071370" y="995680"/>
                    <a:pt x="2072640" y="1153160"/>
                  </a:cubicBezTo>
                  <a:cubicBezTo>
                    <a:pt x="2073910" y="1311910"/>
                    <a:pt x="2085340" y="1487170"/>
                    <a:pt x="2071370" y="1644650"/>
                  </a:cubicBezTo>
                  <a:cubicBezTo>
                    <a:pt x="2058670" y="1800860"/>
                    <a:pt x="2043430" y="1957070"/>
                    <a:pt x="2030730" y="2113280"/>
                  </a:cubicBezTo>
                  <a:lnTo>
                    <a:pt x="2029460" y="2113280"/>
                  </a:lnTo>
                  <a:cubicBezTo>
                    <a:pt x="2024380" y="2112010"/>
                    <a:pt x="2019300" y="2112010"/>
                    <a:pt x="2012950" y="2112010"/>
                  </a:cubicBezTo>
                  <a:cubicBezTo>
                    <a:pt x="2005330" y="2110740"/>
                    <a:pt x="1998980" y="2108200"/>
                    <a:pt x="1991360" y="2108200"/>
                  </a:cubicBezTo>
                  <a:cubicBezTo>
                    <a:pt x="1982470" y="2108200"/>
                    <a:pt x="1973580" y="2109470"/>
                    <a:pt x="1964690" y="2109470"/>
                  </a:cubicBezTo>
                  <a:cubicBezTo>
                    <a:pt x="1955800" y="2109470"/>
                    <a:pt x="1946910" y="2110740"/>
                    <a:pt x="1939290" y="2112010"/>
                  </a:cubicBezTo>
                  <a:cubicBezTo>
                    <a:pt x="1931670" y="2113280"/>
                    <a:pt x="1925320" y="2113280"/>
                    <a:pt x="1918970" y="2109470"/>
                  </a:cubicBezTo>
                  <a:lnTo>
                    <a:pt x="1917700" y="2109470"/>
                  </a:lnTo>
                  <a:cubicBezTo>
                    <a:pt x="1910080" y="2108200"/>
                    <a:pt x="1902460" y="2106930"/>
                    <a:pt x="1893570" y="2105660"/>
                  </a:cubicBezTo>
                  <a:cubicBezTo>
                    <a:pt x="1891030" y="2105660"/>
                    <a:pt x="1887220" y="2105660"/>
                    <a:pt x="1885950" y="2106930"/>
                  </a:cubicBezTo>
                  <a:cubicBezTo>
                    <a:pt x="1880870" y="2112010"/>
                    <a:pt x="1875790" y="2110740"/>
                    <a:pt x="1869440" y="2109470"/>
                  </a:cubicBezTo>
                  <a:cubicBezTo>
                    <a:pt x="1863090" y="2108200"/>
                    <a:pt x="1859280" y="2109470"/>
                    <a:pt x="1854200" y="2112010"/>
                  </a:cubicBezTo>
                  <a:cubicBezTo>
                    <a:pt x="1851660" y="2113280"/>
                    <a:pt x="1849120" y="2113280"/>
                    <a:pt x="1846580" y="2113280"/>
                  </a:cubicBezTo>
                  <a:lnTo>
                    <a:pt x="1830070" y="2113280"/>
                  </a:lnTo>
                  <a:cubicBezTo>
                    <a:pt x="1826260" y="2113280"/>
                    <a:pt x="1822450" y="2115820"/>
                    <a:pt x="1818640" y="2115820"/>
                  </a:cubicBezTo>
                  <a:cubicBezTo>
                    <a:pt x="1813560" y="2117090"/>
                    <a:pt x="1807210" y="2117090"/>
                    <a:pt x="1802130" y="2117090"/>
                  </a:cubicBezTo>
                  <a:cubicBezTo>
                    <a:pt x="1799590" y="2117090"/>
                    <a:pt x="1797050" y="2119630"/>
                    <a:pt x="1795780" y="2120900"/>
                  </a:cubicBezTo>
                  <a:cubicBezTo>
                    <a:pt x="1784350" y="2124710"/>
                    <a:pt x="1774190" y="2122170"/>
                    <a:pt x="1762760" y="2122170"/>
                  </a:cubicBezTo>
                  <a:cubicBezTo>
                    <a:pt x="1760220" y="2122170"/>
                    <a:pt x="1757680" y="2119630"/>
                    <a:pt x="1755140" y="2119630"/>
                  </a:cubicBezTo>
                  <a:cubicBezTo>
                    <a:pt x="1746250" y="2118360"/>
                    <a:pt x="1738630" y="2119630"/>
                    <a:pt x="1731010" y="2123440"/>
                  </a:cubicBezTo>
                  <a:cubicBezTo>
                    <a:pt x="1727200" y="2124710"/>
                    <a:pt x="1722120" y="2124710"/>
                    <a:pt x="1717040" y="2124710"/>
                  </a:cubicBezTo>
                  <a:lnTo>
                    <a:pt x="1713230" y="2124710"/>
                  </a:lnTo>
                  <a:cubicBezTo>
                    <a:pt x="1708150" y="2125981"/>
                    <a:pt x="1704340" y="2128521"/>
                    <a:pt x="1699260" y="2127250"/>
                  </a:cubicBezTo>
                  <a:cubicBezTo>
                    <a:pt x="1692910" y="2125980"/>
                    <a:pt x="1686560" y="2125980"/>
                    <a:pt x="1678940" y="2124710"/>
                  </a:cubicBezTo>
                  <a:cubicBezTo>
                    <a:pt x="1672590" y="2123440"/>
                    <a:pt x="1666240" y="2124710"/>
                    <a:pt x="1659890" y="2125981"/>
                  </a:cubicBezTo>
                  <a:cubicBezTo>
                    <a:pt x="1658620" y="2125981"/>
                    <a:pt x="1657350" y="2127251"/>
                    <a:pt x="1656080" y="2125981"/>
                  </a:cubicBezTo>
                  <a:cubicBezTo>
                    <a:pt x="1649730" y="2124710"/>
                    <a:pt x="1644650" y="2122171"/>
                    <a:pt x="1638300" y="2123441"/>
                  </a:cubicBezTo>
                  <a:cubicBezTo>
                    <a:pt x="1633220" y="2124711"/>
                    <a:pt x="1629410" y="2125981"/>
                    <a:pt x="1624330" y="2127251"/>
                  </a:cubicBezTo>
                  <a:cubicBezTo>
                    <a:pt x="1619250" y="2128521"/>
                    <a:pt x="1615440" y="2129791"/>
                    <a:pt x="1610360" y="2131061"/>
                  </a:cubicBezTo>
                  <a:cubicBezTo>
                    <a:pt x="1604010" y="2132331"/>
                    <a:pt x="1597660" y="2132331"/>
                    <a:pt x="1592580" y="2133601"/>
                  </a:cubicBezTo>
                  <a:cubicBezTo>
                    <a:pt x="1586230" y="2134871"/>
                    <a:pt x="1582420" y="2139951"/>
                    <a:pt x="1576070" y="2139951"/>
                  </a:cubicBezTo>
                  <a:cubicBezTo>
                    <a:pt x="1569720" y="2139951"/>
                    <a:pt x="1564640" y="2143761"/>
                    <a:pt x="1558290" y="2146301"/>
                  </a:cubicBezTo>
                  <a:cubicBezTo>
                    <a:pt x="1555750" y="2147571"/>
                    <a:pt x="1553210" y="2147571"/>
                    <a:pt x="1549400" y="2148841"/>
                  </a:cubicBezTo>
                  <a:cubicBezTo>
                    <a:pt x="1541780" y="2150111"/>
                    <a:pt x="1535430" y="2150111"/>
                    <a:pt x="1527810" y="2151381"/>
                  </a:cubicBezTo>
                  <a:cubicBezTo>
                    <a:pt x="1521460" y="2152651"/>
                    <a:pt x="1515110" y="2155191"/>
                    <a:pt x="1508760" y="2153921"/>
                  </a:cubicBezTo>
                  <a:cubicBezTo>
                    <a:pt x="1498600" y="2152650"/>
                    <a:pt x="1490980" y="2155191"/>
                    <a:pt x="1482090" y="2157731"/>
                  </a:cubicBezTo>
                  <a:cubicBezTo>
                    <a:pt x="1475740" y="2159001"/>
                    <a:pt x="1470660" y="2162810"/>
                    <a:pt x="1464310" y="2162810"/>
                  </a:cubicBezTo>
                  <a:cubicBezTo>
                    <a:pt x="1456690" y="2164081"/>
                    <a:pt x="1449070" y="2165350"/>
                    <a:pt x="1443990" y="2170431"/>
                  </a:cubicBezTo>
                  <a:cubicBezTo>
                    <a:pt x="1442720" y="2169160"/>
                    <a:pt x="1441450" y="2169160"/>
                    <a:pt x="1441450" y="2169160"/>
                  </a:cubicBezTo>
                  <a:cubicBezTo>
                    <a:pt x="1437640" y="2170431"/>
                    <a:pt x="1432560" y="2170431"/>
                    <a:pt x="1428750" y="2171700"/>
                  </a:cubicBezTo>
                  <a:cubicBezTo>
                    <a:pt x="1421130" y="2172971"/>
                    <a:pt x="1414780" y="2175510"/>
                    <a:pt x="1408430" y="2176780"/>
                  </a:cubicBezTo>
                  <a:cubicBezTo>
                    <a:pt x="1404620" y="2178050"/>
                    <a:pt x="1400810" y="2178050"/>
                    <a:pt x="1398270" y="2180590"/>
                  </a:cubicBezTo>
                  <a:cubicBezTo>
                    <a:pt x="1394460" y="2183130"/>
                    <a:pt x="1390650" y="2184400"/>
                    <a:pt x="1386840" y="2183130"/>
                  </a:cubicBezTo>
                  <a:cubicBezTo>
                    <a:pt x="1383030" y="2183130"/>
                    <a:pt x="1380490" y="2181860"/>
                    <a:pt x="1376680" y="2183130"/>
                  </a:cubicBezTo>
                  <a:cubicBezTo>
                    <a:pt x="1369060" y="2184400"/>
                    <a:pt x="1362710" y="2188210"/>
                    <a:pt x="1355090" y="2189480"/>
                  </a:cubicBezTo>
                  <a:cubicBezTo>
                    <a:pt x="1352550" y="2190750"/>
                    <a:pt x="1348740" y="2190750"/>
                    <a:pt x="1344930" y="2189480"/>
                  </a:cubicBezTo>
                  <a:cubicBezTo>
                    <a:pt x="1334770" y="2186940"/>
                    <a:pt x="1324610" y="2186940"/>
                    <a:pt x="1314450" y="2189480"/>
                  </a:cubicBezTo>
                  <a:cubicBezTo>
                    <a:pt x="1308100" y="2190750"/>
                    <a:pt x="1300480" y="2194560"/>
                    <a:pt x="1294130" y="2192020"/>
                  </a:cubicBezTo>
                  <a:cubicBezTo>
                    <a:pt x="1289050" y="2190750"/>
                    <a:pt x="1285240" y="2190750"/>
                    <a:pt x="1281430" y="2190750"/>
                  </a:cubicBezTo>
                  <a:cubicBezTo>
                    <a:pt x="1278890" y="2190750"/>
                    <a:pt x="1276350" y="2192020"/>
                    <a:pt x="1275080" y="2190750"/>
                  </a:cubicBezTo>
                  <a:cubicBezTo>
                    <a:pt x="1268730" y="2184400"/>
                    <a:pt x="1261110" y="2186940"/>
                    <a:pt x="1253490" y="2186940"/>
                  </a:cubicBezTo>
                  <a:cubicBezTo>
                    <a:pt x="1248410" y="2188210"/>
                    <a:pt x="1242060" y="2188210"/>
                    <a:pt x="1236980" y="2185670"/>
                  </a:cubicBezTo>
                  <a:lnTo>
                    <a:pt x="1234440" y="2185670"/>
                  </a:lnTo>
                  <a:cubicBezTo>
                    <a:pt x="1226820" y="2185670"/>
                    <a:pt x="1219200" y="2186940"/>
                    <a:pt x="1211580" y="2186940"/>
                  </a:cubicBezTo>
                  <a:lnTo>
                    <a:pt x="1209040" y="2186940"/>
                  </a:lnTo>
                  <a:cubicBezTo>
                    <a:pt x="1203960" y="2185670"/>
                    <a:pt x="1200150" y="2183130"/>
                    <a:pt x="1195070" y="2181860"/>
                  </a:cubicBezTo>
                  <a:cubicBezTo>
                    <a:pt x="1187450" y="2179320"/>
                    <a:pt x="1179830" y="2178050"/>
                    <a:pt x="1172210" y="2176780"/>
                  </a:cubicBezTo>
                  <a:cubicBezTo>
                    <a:pt x="1165860" y="2175510"/>
                    <a:pt x="1160780" y="2176780"/>
                    <a:pt x="1154430" y="2175510"/>
                  </a:cubicBezTo>
                  <a:cubicBezTo>
                    <a:pt x="1153160" y="2175510"/>
                    <a:pt x="1151890" y="2175510"/>
                    <a:pt x="1150620" y="2174240"/>
                  </a:cubicBezTo>
                  <a:cubicBezTo>
                    <a:pt x="1146810" y="2171700"/>
                    <a:pt x="1140460" y="2174240"/>
                    <a:pt x="1139190" y="2169160"/>
                  </a:cubicBezTo>
                  <a:lnTo>
                    <a:pt x="1137920" y="2169160"/>
                  </a:lnTo>
                  <a:cubicBezTo>
                    <a:pt x="1135380" y="2169160"/>
                    <a:pt x="1131570" y="2169160"/>
                    <a:pt x="1129030" y="2166620"/>
                  </a:cubicBezTo>
                  <a:cubicBezTo>
                    <a:pt x="1123950" y="2162810"/>
                    <a:pt x="1120140" y="2164080"/>
                    <a:pt x="1115060" y="2165350"/>
                  </a:cubicBezTo>
                  <a:cubicBezTo>
                    <a:pt x="1108710" y="2166620"/>
                    <a:pt x="1102360" y="2167890"/>
                    <a:pt x="1097280" y="2166620"/>
                  </a:cubicBezTo>
                  <a:cubicBezTo>
                    <a:pt x="1090930" y="2165350"/>
                    <a:pt x="1083310" y="2162810"/>
                    <a:pt x="1076960" y="2161540"/>
                  </a:cubicBezTo>
                  <a:cubicBezTo>
                    <a:pt x="1075690" y="2161540"/>
                    <a:pt x="1074420" y="2160270"/>
                    <a:pt x="1073150" y="2159000"/>
                  </a:cubicBezTo>
                  <a:cubicBezTo>
                    <a:pt x="1069340" y="2156460"/>
                    <a:pt x="1066800" y="2152650"/>
                    <a:pt x="1062990" y="2150110"/>
                  </a:cubicBezTo>
                  <a:cubicBezTo>
                    <a:pt x="1062990" y="2150110"/>
                    <a:pt x="1061720" y="2148840"/>
                    <a:pt x="1060450" y="2148840"/>
                  </a:cubicBezTo>
                  <a:cubicBezTo>
                    <a:pt x="1054100" y="2151380"/>
                    <a:pt x="1051560" y="2145030"/>
                    <a:pt x="1047750" y="2142490"/>
                  </a:cubicBezTo>
                  <a:cubicBezTo>
                    <a:pt x="1042670" y="2139950"/>
                    <a:pt x="1040130" y="2132330"/>
                    <a:pt x="1032510" y="2133600"/>
                  </a:cubicBezTo>
                  <a:lnTo>
                    <a:pt x="1031240" y="2133600"/>
                  </a:lnTo>
                  <a:cubicBezTo>
                    <a:pt x="1026160" y="2131060"/>
                    <a:pt x="1021080" y="2127250"/>
                    <a:pt x="1017270" y="2124710"/>
                  </a:cubicBezTo>
                  <a:cubicBezTo>
                    <a:pt x="1016000" y="2123440"/>
                    <a:pt x="1014730" y="2122171"/>
                    <a:pt x="1014730" y="2120900"/>
                  </a:cubicBezTo>
                  <a:cubicBezTo>
                    <a:pt x="1013460" y="2119630"/>
                    <a:pt x="1012190" y="2117090"/>
                    <a:pt x="1009650" y="2115821"/>
                  </a:cubicBezTo>
                  <a:cubicBezTo>
                    <a:pt x="1000760" y="2109471"/>
                    <a:pt x="991870" y="2104391"/>
                    <a:pt x="982980" y="2098041"/>
                  </a:cubicBezTo>
                  <a:cubicBezTo>
                    <a:pt x="979170" y="2095501"/>
                    <a:pt x="972820" y="2092961"/>
                    <a:pt x="972820" y="2085341"/>
                  </a:cubicBezTo>
                  <a:cubicBezTo>
                    <a:pt x="972820" y="2077721"/>
                    <a:pt x="965200" y="2075181"/>
                    <a:pt x="960120" y="2072641"/>
                  </a:cubicBezTo>
                  <a:cubicBezTo>
                    <a:pt x="956310" y="2070101"/>
                    <a:pt x="951230" y="2070101"/>
                    <a:pt x="946150" y="2068831"/>
                  </a:cubicBezTo>
                  <a:cubicBezTo>
                    <a:pt x="943610" y="2068831"/>
                    <a:pt x="942340" y="2067560"/>
                    <a:pt x="939800" y="2067560"/>
                  </a:cubicBezTo>
                  <a:cubicBezTo>
                    <a:pt x="937260" y="2067560"/>
                    <a:pt x="934720" y="2067560"/>
                    <a:pt x="933450" y="2065021"/>
                  </a:cubicBezTo>
                  <a:cubicBezTo>
                    <a:pt x="932180" y="2063750"/>
                    <a:pt x="930910" y="2063750"/>
                    <a:pt x="929640" y="2062481"/>
                  </a:cubicBezTo>
                  <a:cubicBezTo>
                    <a:pt x="927100" y="2061210"/>
                    <a:pt x="924560" y="2059941"/>
                    <a:pt x="923290" y="2058671"/>
                  </a:cubicBezTo>
                  <a:lnTo>
                    <a:pt x="915670" y="2058671"/>
                  </a:lnTo>
                  <a:cubicBezTo>
                    <a:pt x="910590" y="2061210"/>
                    <a:pt x="906780" y="2063750"/>
                    <a:pt x="902970" y="2065021"/>
                  </a:cubicBezTo>
                  <a:cubicBezTo>
                    <a:pt x="902970" y="2065021"/>
                    <a:pt x="901700" y="2063750"/>
                    <a:pt x="900430" y="2063750"/>
                  </a:cubicBezTo>
                  <a:cubicBezTo>
                    <a:pt x="902970" y="2062480"/>
                    <a:pt x="904240" y="2061210"/>
                    <a:pt x="906780" y="2059940"/>
                  </a:cubicBezTo>
                  <a:cubicBezTo>
                    <a:pt x="906780" y="2057400"/>
                    <a:pt x="906780" y="2056130"/>
                    <a:pt x="905510" y="2053590"/>
                  </a:cubicBezTo>
                  <a:cubicBezTo>
                    <a:pt x="902970" y="2054860"/>
                    <a:pt x="899160" y="2056130"/>
                    <a:pt x="900430" y="2051050"/>
                  </a:cubicBezTo>
                  <a:lnTo>
                    <a:pt x="899160" y="2049780"/>
                  </a:lnTo>
                  <a:cubicBezTo>
                    <a:pt x="896620" y="2047240"/>
                    <a:pt x="894080" y="2044700"/>
                    <a:pt x="890270" y="2045970"/>
                  </a:cubicBezTo>
                  <a:cubicBezTo>
                    <a:pt x="890270" y="2045970"/>
                    <a:pt x="889000" y="2044700"/>
                    <a:pt x="887730" y="2044700"/>
                  </a:cubicBezTo>
                  <a:lnTo>
                    <a:pt x="880110" y="2048510"/>
                  </a:lnTo>
                  <a:cubicBezTo>
                    <a:pt x="880110" y="2047240"/>
                    <a:pt x="880110" y="2045970"/>
                    <a:pt x="881380" y="2045970"/>
                  </a:cubicBezTo>
                  <a:lnTo>
                    <a:pt x="880110" y="2045970"/>
                  </a:lnTo>
                  <a:cubicBezTo>
                    <a:pt x="878840" y="2047240"/>
                    <a:pt x="877570" y="2047240"/>
                    <a:pt x="875030" y="2048510"/>
                  </a:cubicBezTo>
                  <a:cubicBezTo>
                    <a:pt x="875030" y="2045970"/>
                    <a:pt x="868680" y="2042160"/>
                    <a:pt x="867410" y="2043430"/>
                  </a:cubicBezTo>
                  <a:lnTo>
                    <a:pt x="866140" y="2043430"/>
                  </a:lnTo>
                  <a:cubicBezTo>
                    <a:pt x="864870" y="2047240"/>
                    <a:pt x="862330" y="2049780"/>
                    <a:pt x="861060" y="2053590"/>
                  </a:cubicBezTo>
                  <a:cubicBezTo>
                    <a:pt x="858520" y="2052320"/>
                    <a:pt x="855980" y="2049780"/>
                    <a:pt x="853440" y="2048510"/>
                  </a:cubicBezTo>
                  <a:cubicBezTo>
                    <a:pt x="852170" y="2051050"/>
                    <a:pt x="852170" y="2053590"/>
                    <a:pt x="850900" y="2057400"/>
                  </a:cubicBezTo>
                  <a:cubicBezTo>
                    <a:pt x="848360" y="2054860"/>
                    <a:pt x="847090" y="2053590"/>
                    <a:pt x="847090" y="2052321"/>
                  </a:cubicBezTo>
                  <a:cubicBezTo>
                    <a:pt x="843280" y="2053591"/>
                    <a:pt x="839470" y="2053591"/>
                    <a:pt x="836930" y="2054860"/>
                  </a:cubicBezTo>
                  <a:cubicBezTo>
                    <a:pt x="833120" y="2057400"/>
                    <a:pt x="829310" y="2057400"/>
                    <a:pt x="825500" y="2056131"/>
                  </a:cubicBezTo>
                  <a:cubicBezTo>
                    <a:pt x="822960" y="2054860"/>
                    <a:pt x="821690" y="2053591"/>
                    <a:pt x="819150" y="2052321"/>
                  </a:cubicBezTo>
                  <a:cubicBezTo>
                    <a:pt x="817880" y="2054860"/>
                    <a:pt x="816610" y="2056131"/>
                    <a:pt x="814070" y="2057400"/>
                  </a:cubicBezTo>
                  <a:cubicBezTo>
                    <a:pt x="815340" y="2057400"/>
                    <a:pt x="816610" y="2058671"/>
                    <a:pt x="817880" y="2058671"/>
                  </a:cubicBezTo>
                  <a:cubicBezTo>
                    <a:pt x="820420" y="2059941"/>
                    <a:pt x="821690" y="2061210"/>
                    <a:pt x="822960" y="2063750"/>
                  </a:cubicBezTo>
                  <a:cubicBezTo>
                    <a:pt x="824230" y="2066290"/>
                    <a:pt x="824230" y="2068830"/>
                    <a:pt x="826770" y="2070100"/>
                  </a:cubicBezTo>
                  <a:cubicBezTo>
                    <a:pt x="829310" y="2071371"/>
                    <a:pt x="829310" y="2068830"/>
                    <a:pt x="831850" y="2068830"/>
                  </a:cubicBezTo>
                  <a:cubicBezTo>
                    <a:pt x="829310" y="2067560"/>
                    <a:pt x="828040" y="2067560"/>
                    <a:pt x="826770" y="2067560"/>
                  </a:cubicBezTo>
                  <a:lnTo>
                    <a:pt x="826770" y="2065020"/>
                  </a:lnTo>
                  <a:cubicBezTo>
                    <a:pt x="834390" y="2067560"/>
                    <a:pt x="842010" y="2063750"/>
                    <a:pt x="850900" y="2065020"/>
                  </a:cubicBezTo>
                  <a:cubicBezTo>
                    <a:pt x="845820" y="2067560"/>
                    <a:pt x="840740" y="2068830"/>
                    <a:pt x="835660" y="2070100"/>
                  </a:cubicBezTo>
                  <a:lnTo>
                    <a:pt x="838200" y="2072640"/>
                  </a:lnTo>
                  <a:cubicBezTo>
                    <a:pt x="835660" y="2073910"/>
                    <a:pt x="833120" y="2073910"/>
                    <a:pt x="830580" y="2073910"/>
                  </a:cubicBezTo>
                  <a:lnTo>
                    <a:pt x="830580" y="2075180"/>
                  </a:lnTo>
                  <a:cubicBezTo>
                    <a:pt x="833120" y="2075180"/>
                    <a:pt x="834390" y="2076450"/>
                    <a:pt x="836930" y="2076450"/>
                  </a:cubicBezTo>
                  <a:lnTo>
                    <a:pt x="836930" y="2077721"/>
                  </a:lnTo>
                  <a:lnTo>
                    <a:pt x="825500" y="2077721"/>
                  </a:lnTo>
                  <a:cubicBezTo>
                    <a:pt x="822960" y="2071371"/>
                    <a:pt x="815340" y="2073910"/>
                    <a:pt x="811530" y="2070100"/>
                  </a:cubicBezTo>
                  <a:lnTo>
                    <a:pt x="808990" y="2070100"/>
                  </a:lnTo>
                  <a:lnTo>
                    <a:pt x="812800" y="2073910"/>
                  </a:lnTo>
                  <a:cubicBezTo>
                    <a:pt x="811530" y="2075181"/>
                    <a:pt x="810260" y="2075181"/>
                    <a:pt x="808990" y="2076450"/>
                  </a:cubicBezTo>
                  <a:cubicBezTo>
                    <a:pt x="807720" y="2077720"/>
                    <a:pt x="806450" y="2077721"/>
                    <a:pt x="805180" y="2078990"/>
                  </a:cubicBezTo>
                  <a:cubicBezTo>
                    <a:pt x="802640" y="2077720"/>
                    <a:pt x="801370" y="2077720"/>
                    <a:pt x="798830" y="2076450"/>
                  </a:cubicBezTo>
                  <a:cubicBezTo>
                    <a:pt x="800100" y="2078990"/>
                    <a:pt x="800100" y="2080260"/>
                    <a:pt x="800100" y="2081530"/>
                  </a:cubicBezTo>
                  <a:lnTo>
                    <a:pt x="793750" y="2081530"/>
                  </a:lnTo>
                  <a:lnTo>
                    <a:pt x="793750" y="2077720"/>
                  </a:lnTo>
                  <a:cubicBezTo>
                    <a:pt x="793750" y="2073910"/>
                    <a:pt x="791210" y="2073910"/>
                    <a:pt x="788670" y="2075180"/>
                  </a:cubicBezTo>
                  <a:cubicBezTo>
                    <a:pt x="784860" y="2077720"/>
                    <a:pt x="782320" y="2076450"/>
                    <a:pt x="778510" y="2075180"/>
                  </a:cubicBezTo>
                  <a:cubicBezTo>
                    <a:pt x="774700" y="2075180"/>
                    <a:pt x="772160" y="2072640"/>
                    <a:pt x="770890" y="2068830"/>
                  </a:cubicBezTo>
                  <a:lnTo>
                    <a:pt x="775970" y="2068830"/>
                  </a:lnTo>
                  <a:cubicBezTo>
                    <a:pt x="775970" y="2067560"/>
                    <a:pt x="774700" y="2066290"/>
                    <a:pt x="774700" y="2065020"/>
                  </a:cubicBezTo>
                  <a:lnTo>
                    <a:pt x="774700" y="2059940"/>
                  </a:lnTo>
                  <a:lnTo>
                    <a:pt x="773430" y="2059940"/>
                  </a:lnTo>
                  <a:cubicBezTo>
                    <a:pt x="773430" y="2062480"/>
                    <a:pt x="772160" y="2063750"/>
                    <a:pt x="772160" y="2066290"/>
                  </a:cubicBezTo>
                  <a:cubicBezTo>
                    <a:pt x="769620" y="2065020"/>
                    <a:pt x="765810" y="2065020"/>
                    <a:pt x="762000" y="2063750"/>
                  </a:cubicBezTo>
                  <a:lnTo>
                    <a:pt x="762000" y="2067560"/>
                  </a:lnTo>
                  <a:cubicBezTo>
                    <a:pt x="758190" y="2068831"/>
                    <a:pt x="754380" y="2071371"/>
                    <a:pt x="751840" y="2076450"/>
                  </a:cubicBezTo>
                  <a:cubicBezTo>
                    <a:pt x="751840" y="2076450"/>
                    <a:pt x="750570" y="2077721"/>
                    <a:pt x="750570" y="2076450"/>
                  </a:cubicBezTo>
                  <a:lnTo>
                    <a:pt x="739140" y="2072640"/>
                  </a:lnTo>
                  <a:cubicBezTo>
                    <a:pt x="734060" y="2071370"/>
                    <a:pt x="730250" y="2070100"/>
                    <a:pt x="725170" y="2068830"/>
                  </a:cubicBezTo>
                  <a:cubicBezTo>
                    <a:pt x="722630" y="2068830"/>
                    <a:pt x="721360" y="2071370"/>
                    <a:pt x="717550" y="2073910"/>
                  </a:cubicBezTo>
                  <a:cubicBezTo>
                    <a:pt x="713740" y="2073910"/>
                    <a:pt x="701040" y="2076450"/>
                    <a:pt x="695960" y="2080260"/>
                  </a:cubicBezTo>
                  <a:cubicBezTo>
                    <a:pt x="694690" y="2081530"/>
                    <a:pt x="692150" y="2080260"/>
                    <a:pt x="690880" y="2080260"/>
                  </a:cubicBezTo>
                  <a:cubicBezTo>
                    <a:pt x="687070" y="2078990"/>
                    <a:pt x="683260" y="2078990"/>
                    <a:pt x="679450" y="2077720"/>
                  </a:cubicBezTo>
                  <a:lnTo>
                    <a:pt x="678180" y="2078990"/>
                  </a:lnTo>
                  <a:cubicBezTo>
                    <a:pt x="676910" y="2081530"/>
                    <a:pt x="676910" y="2084070"/>
                    <a:pt x="676910" y="2086610"/>
                  </a:cubicBezTo>
                  <a:cubicBezTo>
                    <a:pt x="673100" y="2090421"/>
                    <a:pt x="669290" y="2094231"/>
                    <a:pt x="664210" y="2087881"/>
                  </a:cubicBezTo>
                  <a:cubicBezTo>
                    <a:pt x="664210" y="2089151"/>
                    <a:pt x="665480" y="2090421"/>
                    <a:pt x="665480" y="2091691"/>
                  </a:cubicBezTo>
                  <a:cubicBezTo>
                    <a:pt x="664210" y="2091691"/>
                    <a:pt x="664210" y="2092961"/>
                    <a:pt x="662940" y="2092961"/>
                  </a:cubicBezTo>
                  <a:cubicBezTo>
                    <a:pt x="660400" y="2094231"/>
                    <a:pt x="652780" y="2095501"/>
                    <a:pt x="651510" y="2092961"/>
                  </a:cubicBezTo>
                  <a:cubicBezTo>
                    <a:pt x="650240" y="2089151"/>
                    <a:pt x="647700" y="2090421"/>
                    <a:pt x="646430" y="2090421"/>
                  </a:cubicBezTo>
                  <a:cubicBezTo>
                    <a:pt x="645160" y="2091691"/>
                    <a:pt x="645160" y="2094231"/>
                    <a:pt x="643890" y="2096771"/>
                  </a:cubicBezTo>
                  <a:lnTo>
                    <a:pt x="643890" y="2087881"/>
                  </a:lnTo>
                  <a:cubicBezTo>
                    <a:pt x="641350" y="2090421"/>
                    <a:pt x="640080" y="2091691"/>
                    <a:pt x="638810" y="2094231"/>
                  </a:cubicBezTo>
                  <a:cubicBezTo>
                    <a:pt x="637540" y="2095501"/>
                    <a:pt x="637540" y="2096771"/>
                    <a:pt x="637540" y="2098041"/>
                  </a:cubicBezTo>
                  <a:cubicBezTo>
                    <a:pt x="638810" y="2098041"/>
                    <a:pt x="640080" y="2098041"/>
                    <a:pt x="641350" y="2099311"/>
                  </a:cubicBezTo>
                  <a:lnTo>
                    <a:pt x="645160" y="2099311"/>
                  </a:lnTo>
                  <a:cubicBezTo>
                    <a:pt x="641350" y="2101851"/>
                    <a:pt x="642620" y="2108201"/>
                    <a:pt x="637540" y="2105661"/>
                  </a:cubicBezTo>
                  <a:cubicBezTo>
                    <a:pt x="636270" y="2104391"/>
                    <a:pt x="635000" y="2101851"/>
                    <a:pt x="633730" y="2100581"/>
                  </a:cubicBezTo>
                  <a:cubicBezTo>
                    <a:pt x="633730" y="2101851"/>
                    <a:pt x="632460" y="2104391"/>
                    <a:pt x="632460" y="2105661"/>
                  </a:cubicBezTo>
                  <a:cubicBezTo>
                    <a:pt x="631190" y="2105661"/>
                    <a:pt x="629920" y="2105661"/>
                    <a:pt x="628650" y="2106931"/>
                  </a:cubicBezTo>
                  <a:cubicBezTo>
                    <a:pt x="626110" y="2110741"/>
                    <a:pt x="622300" y="2109471"/>
                    <a:pt x="618490" y="2110741"/>
                  </a:cubicBezTo>
                  <a:cubicBezTo>
                    <a:pt x="615950" y="2110741"/>
                    <a:pt x="614680" y="2113281"/>
                    <a:pt x="613410" y="2114551"/>
                  </a:cubicBezTo>
                  <a:cubicBezTo>
                    <a:pt x="612140" y="2117091"/>
                    <a:pt x="610870" y="2119631"/>
                    <a:pt x="607060" y="2119631"/>
                  </a:cubicBezTo>
                  <a:cubicBezTo>
                    <a:pt x="604520" y="2119631"/>
                    <a:pt x="601980" y="2122171"/>
                    <a:pt x="599440" y="2124711"/>
                  </a:cubicBezTo>
                  <a:cubicBezTo>
                    <a:pt x="595630" y="2127251"/>
                    <a:pt x="591820" y="2132331"/>
                    <a:pt x="588010" y="2134871"/>
                  </a:cubicBezTo>
                  <a:cubicBezTo>
                    <a:pt x="581660" y="2138681"/>
                    <a:pt x="575310" y="2143761"/>
                    <a:pt x="567690" y="2142491"/>
                  </a:cubicBezTo>
                  <a:cubicBezTo>
                    <a:pt x="563880" y="2142491"/>
                    <a:pt x="560070" y="2145031"/>
                    <a:pt x="556260" y="2145031"/>
                  </a:cubicBezTo>
                  <a:cubicBezTo>
                    <a:pt x="552450" y="2145031"/>
                    <a:pt x="547370" y="2145031"/>
                    <a:pt x="542290" y="2143761"/>
                  </a:cubicBezTo>
                  <a:cubicBezTo>
                    <a:pt x="542290" y="2147571"/>
                    <a:pt x="542290" y="2148841"/>
                    <a:pt x="538480" y="2148841"/>
                  </a:cubicBezTo>
                  <a:cubicBezTo>
                    <a:pt x="535940" y="2148841"/>
                    <a:pt x="533400" y="2148841"/>
                    <a:pt x="530860" y="2150111"/>
                  </a:cubicBezTo>
                  <a:cubicBezTo>
                    <a:pt x="523240" y="2150111"/>
                    <a:pt x="516890" y="2153921"/>
                    <a:pt x="509270" y="2152651"/>
                  </a:cubicBezTo>
                  <a:cubicBezTo>
                    <a:pt x="506730" y="2152651"/>
                    <a:pt x="504190" y="2153921"/>
                    <a:pt x="501650" y="2155191"/>
                  </a:cubicBezTo>
                  <a:cubicBezTo>
                    <a:pt x="494030" y="2157731"/>
                    <a:pt x="488950" y="2164081"/>
                    <a:pt x="480060" y="2162811"/>
                  </a:cubicBezTo>
                  <a:cubicBezTo>
                    <a:pt x="478790" y="2162811"/>
                    <a:pt x="476250" y="2162811"/>
                    <a:pt x="474980" y="2164081"/>
                  </a:cubicBezTo>
                  <a:cubicBezTo>
                    <a:pt x="472440" y="2166621"/>
                    <a:pt x="471170" y="2165351"/>
                    <a:pt x="469900" y="2164081"/>
                  </a:cubicBezTo>
                  <a:cubicBezTo>
                    <a:pt x="467360" y="2162811"/>
                    <a:pt x="464820" y="2161541"/>
                    <a:pt x="463550" y="2162811"/>
                  </a:cubicBezTo>
                  <a:cubicBezTo>
                    <a:pt x="458470" y="2164081"/>
                    <a:pt x="452120" y="2165351"/>
                    <a:pt x="447040" y="2166621"/>
                  </a:cubicBezTo>
                  <a:lnTo>
                    <a:pt x="441960" y="2166621"/>
                  </a:lnTo>
                  <a:cubicBezTo>
                    <a:pt x="438150" y="2165351"/>
                    <a:pt x="433070" y="2164081"/>
                    <a:pt x="429260" y="2164081"/>
                  </a:cubicBezTo>
                  <a:cubicBezTo>
                    <a:pt x="422910" y="2162811"/>
                    <a:pt x="416560" y="2162811"/>
                    <a:pt x="410210" y="2162811"/>
                  </a:cubicBezTo>
                  <a:lnTo>
                    <a:pt x="407670" y="2162811"/>
                  </a:lnTo>
                  <a:cubicBezTo>
                    <a:pt x="398780" y="2160271"/>
                    <a:pt x="388620" y="2157731"/>
                    <a:pt x="379730" y="2155191"/>
                  </a:cubicBezTo>
                  <a:cubicBezTo>
                    <a:pt x="373380" y="2153921"/>
                    <a:pt x="367030" y="2152651"/>
                    <a:pt x="359410" y="2151381"/>
                  </a:cubicBezTo>
                  <a:cubicBezTo>
                    <a:pt x="351790" y="2150111"/>
                    <a:pt x="345440" y="2147571"/>
                    <a:pt x="337820" y="2146301"/>
                  </a:cubicBezTo>
                  <a:cubicBezTo>
                    <a:pt x="335280" y="2146301"/>
                    <a:pt x="332740" y="2146301"/>
                    <a:pt x="328930" y="2145031"/>
                  </a:cubicBezTo>
                  <a:cubicBezTo>
                    <a:pt x="318770" y="2143761"/>
                    <a:pt x="308610" y="2139951"/>
                    <a:pt x="298450" y="2145031"/>
                  </a:cubicBezTo>
                  <a:lnTo>
                    <a:pt x="283210" y="2148841"/>
                  </a:lnTo>
                  <a:cubicBezTo>
                    <a:pt x="276860" y="2150111"/>
                    <a:pt x="271780" y="2153921"/>
                    <a:pt x="265430" y="2153921"/>
                  </a:cubicBezTo>
                  <a:cubicBezTo>
                    <a:pt x="264160" y="2153921"/>
                    <a:pt x="261620" y="2155191"/>
                    <a:pt x="260351" y="2155191"/>
                  </a:cubicBezTo>
                  <a:cubicBezTo>
                    <a:pt x="252730" y="2157731"/>
                    <a:pt x="246380" y="2164081"/>
                    <a:pt x="237490" y="2161541"/>
                  </a:cubicBezTo>
                  <a:cubicBezTo>
                    <a:pt x="233680" y="2160271"/>
                    <a:pt x="227330" y="2162811"/>
                    <a:pt x="223520" y="2164081"/>
                  </a:cubicBezTo>
                  <a:cubicBezTo>
                    <a:pt x="219710" y="2165351"/>
                    <a:pt x="215900" y="2165351"/>
                    <a:pt x="212090" y="2166621"/>
                  </a:cubicBezTo>
                  <a:lnTo>
                    <a:pt x="212090" y="2169161"/>
                  </a:lnTo>
                  <a:cubicBezTo>
                    <a:pt x="204470" y="2169161"/>
                    <a:pt x="196851" y="2170431"/>
                    <a:pt x="189230" y="2166621"/>
                  </a:cubicBezTo>
                  <a:cubicBezTo>
                    <a:pt x="186690" y="2165351"/>
                    <a:pt x="185420" y="2164081"/>
                    <a:pt x="182880" y="2164081"/>
                  </a:cubicBezTo>
                  <a:cubicBezTo>
                    <a:pt x="177801" y="2162811"/>
                    <a:pt x="171451" y="2162811"/>
                    <a:pt x="166370" y="2165351"/>
                  </a:cubicBezTo>
                  <a:cubicBezTo>
                    <a:pt x="162560" y="2166621"/>
                    <a:pt x="156210" y="2165351"/>
                    <a:pt x="152400" y="2162811"/>
                  </a:cubicBezTo>
                  <a:cubicBezTo>
                    <a:pt x="147320" y="2160271"/>
                    <a:pt x="140970" y="2161541"/>
                    <a:pt x="135890" y="2161541"/>
                  </a:cubicBezTo>
                  <a:cubicBezTo>
                    <a:pt x="130810" y="2161541"/>
                    <a:pt x="127000" y="2162811"/>
                    <a:pt x="121920" y="2161541"/>
                  </a:cubicBezTo>
                  <a:cubicBezTo>
                    <a:pt x="110490" y="2160271"/>
                    <a:pt x="100330" y="2156461"/>
                    <a:pt x="87630" y="2157731"/>
                  </a:cubicBezTo>
                  <a:cubicBezTo>
                    <a:pt x="82550" y="2157731"/>
                    <a:pt x="77470" y="2159001"/>
                    <a:pt x="72390" y="2157731"/>
                  </a:cubicBezTo>
                  <a:cubicBezTo>
                    <a:pt x="62230" y="2156461"/>
                    <a:pt x="54610" y="2160271"/>
                    <a:pt x="46990" y="2165351"/>
                  </a:cubicBezTo>
                  <a:cubicBezTo>
                    <a:pt x="40640" y="2170431"/>
                    <a:pt x="33020" y="2174241"/>
                    <a:pt x="25400" y="2178051"/>
                  </a:cubicBezTo>
                  <a:cubicBezTo>
                    <a:pt x="20320" y="2180591"/>
                    <a:pt x="12700" y="2175511"/>
                    <a:pt x="12700" y="2169161"/>
                  </a:cubicBezTo>
                  <a:lnTo>
                    <a:pt x="12700" y="2157731"/>
                  </a:lnTo>
                  <a:cubicBezTo>
                    <a:pt x="12700" y="2124711"/>
                    <a:pt x="12700" y="2092961"/>
                    <a:pt x="11430" y="2059941"/>
                  </a:cubicBezTo>
                  <a:cubicBezTo>
                    <a:pt x="11430" y="2037081"/>
                    <a:pt x="10160" y="2014221"/>
                    <a:pt x="10160" y="1990091"/>
                  </a:cubicBezTo>
                  <a:cubicBezTo>
                    <a:pt x="10160" y="1964691"/>
                    <a:pt x="11430" y="447041"/>
                    <a:pt x="11430" y="421641"/>
                  </a:cubicBezTo>
                  <a:cubicBezTo>
                    <a:pt x="3810" y="410211"/>
                    <a:pt x="6350" y="401321"/>
                    <a:pt x="0" y="394971"/>
                  </a:cubicBezTo>
                  <a:close/>
                  <a:moveTo>
                    <a:pt x="821690" y="2052320"/>
                  </a:moveTo>
                  <a:cubicBezTo>
                    <a:pt x="819150" y="2045970"/>
                    <a:pt x="814070" y="2047240"/>
                    <a:pt x="810260" y="2048510"/>
                  </a:cubicBezTo>
                  <a:cubicBezTo>
                    <a:pt x="812800" y="2053590"/>
                    <a:pt x="817880" y="2051050"/>
                    <a:pt x="821690" y="2052320"/>
                  </a:cubicBezTo>
                  <a:close/>
                  <a:moveTo>
                    <a:pt x="810260" y="2058670"/>
                  </a:moveTo>
                  <a:cubicBezTo>
                    <a:pt x="808990" y="2056130"/>
                    <a:pt x="808990" y="2052320"/>
                    <a:pt x="805180" y="2052320"/>
                  </a:cubicBezTo>
                  <a:cubicBezTo>
                    <a:pt x="803910" y="2052320"/>
                    <a:pt x="801370" y="2053590"/>
                    <a:pt x="800100" y="2053590"/>
                  </a:cubicBezTo>
                  <a:cubicBezTo>
                    <a:pt x="801370" y="2056130"/>
                    <a:pt x="802640" y="2057400"/>
                    <a:pt x="803910" y="2059940"/>
                  </a:cubicBezTo>
                  <a:cubicBezTo>
                    <a:pt x="805180" y="2059940"/>
                    <a:pt x="807720" y="2059940"/>
                    <a:pt x="810260" y="2058670"/>
                  </a:cubicBezTo>
                  <a:close/>
                  <a:moveTo>
                    <a:pt x="805180" y="2071370"/>
                  </a:moveTo>
                  <a:cubicBezTo>
                    <a:pt x="802640" y="2070100"/>
                    <a:pt x="801370" y="2067560"/>
                    <a:pt x="798830" y="2066290"/>
                  </a:cubicBezTo>
                  <a:cubicBezTo>
                    <a:pt x="797560" y="2066290"/>
                    <a:pt x="796290" y="2067560"/>
                    <a:pt x="795020" y="2067560"/>
                  </a:cubicBezTo>
                  <a:cubicBezTo>
                    <a:pt x="795020" y="2072640"/>
                    <a:pt x="800100" y="2073910"/>
                    <a:pt x="805180" y="2071370"/>
                  </a:cubicBezTo>
                  <a:close/>
                  <a:moveTo>
                    <a:pt x="800100" y="2030730"/>
                  </a:moveTo>
                  <a:cubicBezTo>
                    <a:pt x="798830" y="2032000"/>
                    <a:pt x="798830" y="2033270"/>
                    <a:pt x="796290" y="2034540"/>
                  </a:cubicBezTo>
                  <a:lnTo>
                    <a:pt x="807720" y="2034540"/>
                  </a:lnTo>
                  <a:cubicBezTo>
                    <a:pt x="807720" y="2033270"/>
                    <a:pt x="807720" y="2032000"/>
                    <a:pt x="806450" y="2030730"/>
                  </a:cubicBezTo>
                  <a:cubicBezTo>
                    <a:pt x="801370" y="2030730"/>
                    <a:pt x="800100" y="2030730"/>
                    <a:pt x="800100" y="2025650"/>
                  </a:cubicBezTo>
                  <a:cubicBezTo>
                    <a:pt x="796290" y="2026920"/>
                    <a:pt x="791210" y="2023110"/>
                    <a:pt x="789940" y="2029460"/>
                  </a:cubicBezTo>
                  <a:cubicBezTo>
                    <a:pt x="793750" y="2030730"/>
                    <a:pt x="796290" y="2030730"/>
                    <a:pt x="800100" y="2030730"/>
                  </a:cubicBezTo>
                  <a:close/>
                </a:path>
              </a:pathLst>
            </a:custGeom>
            <a:blipFill>
              <a:blip r:embed="rId9"/>
              <a:stretch>
                <a:fillRect l="0" t="-21108" r="0" b="-21108"/>
              </a:stretch>
            </a:blipFill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-1123746" y="7430051"/>
            <a:ext cx="6296008" cy="3533634"/>
          </a:xfrm>
          <a:custGeom>
            <a:avLst/>
            <a:gdLst/>
            <a:ahLst/>
            <a:cxnLst/>
            <a:rect r="r" b="b" t="t" l="l"/>
            <a:pathLst>
              <a:path h="3533634" w="6296008">
                <a:moveTo>
                  <a:pt x="0" y="0"/>
                </a:moveTo>
                <a:lnTo>
                  <a:pt x="6296008" y="0"/>
                </a:lnTo>
                <a:lnTo>
                  <a:pt x="6296008" y="3533635"/>
                </a:lnTo>
                <a:lnTo>
                  <a:pt x="0" y="353363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8552618" y="7956261"/>
            <a:ext cx="9897307" cy="16167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38"/>
              </a:lnSpc>
            </a:pPr>
            <a:r>
              <a:rPr lang="en-US" sz="4328" u="none">
                <a:solidFill>
                  <a:srgbClr val="543938"/>
                </a:solidFill>
                <a:latin typeface="Frunchy Sage Bold"/>
              </a:rPr>
              <a:t>I'm Rain. Welcome to my education</a:t>
            </a:r>
          </a:p>
          <a:p>
            <a:pPr algn="ctr" marL="0" indent="0" lvl="0">
              <a:lnSpc>
                <a:spcPts val="3938"/>
              </a:lnSpc>
            </a:pPr>
            <a:r>
              <a:rPr lang="en-US" sz="4328" u="none">
                <a:solidFill>
                  <a:srgbClr val="543938"/>
                </a:solidFill>
                <a:latin typeface="Frunchy Sage Bold"/>
              </a:rPr>
              <a:t>presentation  Follow me at</a:t>
            </a:r>
          </a:p>
          <a:p>
            <a:pPr algn="ctr" marL="0" indent="0" lvl="0">
              <a:lnSpc>
                <a:spcPts val="3938"/>
              </a:lnSpc>
            </a:pPr>
            <a:r>
              <a:rPr lang="en-US" sz="4328" u="none">
                <a:solidFill>
                  <a:srgbClr val="543938"/>
                </a:solidFill>
                <a:latin typeface="Frunchy Sage Bold"/>
              </a:rPr>
              <a:t>@reallygreatsite to learn more. </a:t>
            </a:r>
          </a:p>
        </p:txBody>
      </p:sp>
      <p:sp>
        <p:nvSpPr>
          <p:cNvPr name="TextBox 11" id="11"/>
          <p:cNvSpPr txBox="true"/>
          <p:nvPr/>
        </p:nvSpPr>
        <p:spPr>
          <a:xfrm rot="547567">
            <a:off x="9369195" y="2151539"/>
            <a:ext cx="4886092" cy="14088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591"/>
              </a:lnSpc>
              <a:spcBef>
                <a:spcPct val="0"/>
              </a:spcBef>
            </a:pPr>
            <a:r>
              <a:rPr lang="en-US" sz="8799" u="none">
                <a:solidFill>
                  <a:srgbClr val="543938"/>
                </a:solidFill>
                <a:latin typeface="Frunchy Sage Bold"/>
              </a:rPr>
              <a:t>Hello there!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6C9B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8953500" cy="10287000"/>
            <a:chOff x="0" y="0"/>
            <a:chExt cx="11938000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20978" t="0" r="20978" b="0"/>
            <a:stretch>
              <a:fillRect/>
            </a:stretch>
          </p:blipFill>
          <p:spPr>
            <a:xfrm flipH="false" flipV="false">
              <a:off x="0" y="0"/>
              <a:ext cx="11938000" cy="13716000"/>
            </a:xfrm>
            <a:prstGeom prst="rect">
              <a:avLst/>
            </a:prstGeom>
          </p:spPr>
        </p:pic>
      </p:grpSp>
      <p:sp>
        <p:nvSpPr>
          <p:cNvPr name="Freeform 4" id="4"/>
          <p:cNvSpPr/>
          <p:nvPr/>
        </p:nvSpPr>
        <p:spPr>
          <a:xfrm flipH="false" flipV="false" rot="640240">
            <a:off x="-2802803" y="-2873128"/>
            <a:ext cx="5952986" cy="9582271"/>
          </a:xfrm>
          <a:custGeom>
            <a:avLst/>
            <a:gdLst/>
            <a:ahLst/>
            <a:cxnLst/>
            <a:rect r="r" b="b" t="t" l="l"/>
            <a:pathLst>
              <a:path h="9582271" w="5952986">
                <a:moveTo>
                  <a:pt x="0" y="0"/>
                </a:moveTo>
                <a:lnTo>
                  <a:pt x="5952986" y="0"/>
                </a:lnTo>
                <a:lnTo>
                  <a:pt x="5952986" y="9582270"/>
                </a:lnTo>
                <a:lnTo>
                  <a:pt x="0" y="95822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0390465" y="6350084"/>
            <a:ext cx="6369187" cy="24425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217"/>
              </a:lnSpc>
            </a:pPr>
            <a:r>
              <a:rPr lang="en-US" sz="10812" u="none">
                <a:solidFill>
                  <a:srgbClr val="543938"/>
                </a:solidFill>
                <a:latin typeface="Frunchy Sage Bold"/>
              </a:rPr>
              <a:t>Write Your</a:t>
            </a:r>
          </a:p>
          <a:p>
            <a:pPr algn="ctr" marL="0" indent="0" lvl="0">
              <a:lnSpc>
                <a:spcPts val="8217"/>
              </a:lnSpc>
            </a:pPr>
            <a:r>
              <a:rPr lang="en-US" sz="10812" u="none">
                <a:solidFill>
                  <a:srgbClr val="543938"/>
                </a:solidFill>
                <a:latin typeface="Frunchy Sage Bold"/>
              </a:rPr>
              <a:t>Topic or Idea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9890817" y="8625587"/>
            <a:ext cx="7368483" cy="4422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3703"/>
              </a:lnSpc>
              <a:spcBef>
                <a:spcPct val="0"/>
              </a:spcBef>
            </a:pPr>
            <a:r>
              <a:rPr lang="en-US" sz="2300" u="none">
                <a:solidFill>
                  <a:srgbClr val="543938"/>
                </a:solidFill>
                <a:latin typeface="Be Vietnam"/>
              </a:rPr>
              <a:t>Elaborate on what you want to discuss. 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-8896206">
            <a:off x="13780934" y="6208432"/>
            <a:ext cx="4894338" cy="10597976"/>
          </a:xfrm>
          <a:custGeom>
            <a:avLst/>
            <a:gdLst/>
            <a:ahLst/>
            <a:cxnLst/>
            <a:rect r="r" b="b" t="t" l="l"/>
            <a:pathLst>
              <a:path h="10597976" w="4894338">
                <a:moveTo>
                  <a:pt x="0" y="0"/>
                </a:moveTo>
                <a:lnTo>
                  <a:pt x="4894339" y="0"/>
                </a:lnTo>
                <a:lnTo>
                  <a:pt x="4894339" y="10597977"/>
                </a:lnTo>
                <a:lnTo>
                  <a:pt x="0" y="105979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1660431">
            <a:off x="16741178" y="673094"/>
            <a:ext cx="3488627" cy="7583972"/>
          </a:xfrm>
          <a:custGeom>
            <a:avLst/>
            <a:gdLst/>
            <a:ahLst/>
            <a:cxnLst/>
            <a:rect r="r" b="b" t="t" l="l"/>
            <a:pathLst>
              <a:path h="7583972" w="3488627">
                <a:moveTo>
                  <a:pt x="0" y="0"/>
                </a:moveTo>
                <a:lnTo>
                  <a:pt x="3488627" y="0"/>
                </a:lnTo>
                <a:lnTo>
                  <a:pt x="3488627" y="7583972"/>
                </a:lnTo>
                <a:lnTo>
                  <a:pt x="0" y="75839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1523257" y="1598632"/>
            <a:ext cx="4103603" cy="4114800"/>
          </a:xfrm>
          <a:custGeom>
            <a:avLst/>
            <a:gdLst/>
            <a:ahLst/>
            <a:cxnLst/>
            <a:rect r="r" b="b" t="t" l="l"/>
            <a:pathLst>
              <a:path h="4114800" w="4103603">
                <a:moveTo>
                  <a:pt x="0" y="0"/>
                </a:moveTo>
                <a:lnTo>
                  <a:pt x="4103603" y="0"/>
                </a:lnTo>
                <a:lnTo>
                  <a:pt x="410360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5693180" y="7177431"/>
            <a:ext cx="4971299" cy="4788954"/>
          </a:xfrm>
          <a:custGeom>
            <a:avLst/>
            <a:gdLst/>
            <a:ahLst/>
            <a:cxnLst/>
            <a:rect r="r" b="b" t="t" l="l"/>
            <a:pathLst>
              <a:path h="4788954" w="4971299">
                <a:moveTo>
                  <a:pt x="0" y="0"/>
                </a:moveTo>
                <a:lnTo>
                  <a:pt x="4971299" y="0"/>
                </a:lnTo>
                <a:lnTo>
                  <a:pt x="4971299" y="4788954"/>
                </a:lnTo>
                <a:lnTo>
                  <a:pt x="0" y="47889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6C9B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912132">
            <a:off x="7928779" y="8229600"/>
            <a:ext cx="5533350" cy="4114800"/>
          </a:xfrm>
          <a:custGeom>
            <a:avLst/>
            <a:gdLst/>
            <a:ahLst/>
            <a:cxnLst/>
            <a:rect r="r" b="b" t="t" l="l"/>
            <a:pathLst>
              <a:path h="4114800" w="5533350">
                <a:moveTo>
                  <a:pt x="0" y="0"/>
                </a:moveTo>
                <a:lnTo>
                  <a:pt x="5533350" y="0"/>
                </a:lnTo>
                <a:lnTo>
                  <a:pt x="55333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985148" y="5091550"/>
            <a:ext cx="5586074" cy="7125094"/>
          </a:xfrm>
          <a:custGeom>
            <a:avLst/>
            <a:gdLst/>
            <a:ahLst/>
            <a:cxnLst/>
            <a:rect r="r" b="b" t="t" l="l"/>
            <a:pathLst>
              <a:path h="7125094" w="5586074">
                <a:moveTo>
                  <a:pt x="0" y="0"/>
                </a:moveTo>
                <a:lnTo>
                  <a:pt x="5586073" y="0"/>
                </a:lnTo>
                <a:lnTo>
                  <a:pt x="5586073" y="7125094"/>
                </a:lnTo>
                <a:lnTo>
                  <a:pt x="0" y="71250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705881">
            <a:off x="14670019" y="5239011"/>
            <a:ext cx="4022389" cy="5670661"/>
          </a:xfrm>
          <a:custGeom>
            <a:avLst/>
            <a:gdLst/>
            <a:ahLst/>
            <a:cxnLst/>
            <a:rect r="r" b="b" t="t" l="l"/>
            <a:pathLst>
              <a:path h="5670661" w="4022389">
                <a:moveTo>
                  <a:pt x="0" y="0"/>
                </a:moveTo>
                <a:lnTo>
                  <a:pt x="4022389" y="0"/>
                </a:lnTo>
                <a:lnTo>
                  <a:pt x="4022389" y="5670661"/>
                </a:lnTo>
                <a:lnTo>
                  <a:pt x="0" y="56706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4600925" y="2549320"/>
            <a:ext cx="9086149" cy="42844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253"/>
              </a:lnSpc>
            </a:pPr>
            <a:r>
              <a:rPr lang="en-US" sz="12353" u="none">
                <a:solidFill>
                  <a:srgbClr val="543938"/>
                </a:solidFill>
                <a:latin typeface="Frunchy Sage Bold"/>
              </a:rPr>
              <a:t>Write an original</a:t>
            </a:r>
          </a:p>
          <a:p>
            <a:pPr algn="ctr" marL="0" indent="0" lvl="0">
              <a:lnSpc>
                <a:spcPts val="10253"/>
              </a:lnSpc>
            </a:pPr>
            <a:r>
              <a:rPr lang="en-US" sz="12353" u="none">
                <a:solidFill>
                  <a:srgbClr val="543938"/>
                </a:solidFill>
                <a:latin typeface="Frunchy Sage Bold"/>
              </a:rPr>
              <a:t>statement or</a:t>
            </a:r>
          </a:p>
          <a:p>
            <a:pPr algn="ctr" marL="0" indent="0" lvl="0">
              <a:lnSpc>
                <a:spcPts val="10253"/>
              </a:lnSpc>
            </a:pPr>
            <a:r>
              <a:rPr lang="en-US" sz="12353" u="none">
                <a:solidFill>
                  <a:srgbClr val="543938"/>
                </a:solidFill>
                <a:latin typeface="Frunchy Sage Bold"/>
              </a:rPr>
              <a:t>inspiring quote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3489797">
            <a:off x="-1148403" y="-438793"/>
            <a:ext cx="4354207" cy="6172200"/>
          </a:xfrm>
          <a:custGeom>
            <a:avLst/>
            <a:gdLst/>
            <a:ahLst/>
            <a:cxnLst/>
            <a:rect r="r" b="b" t="t" l="l"/>
            <a:pathLst>
              <a:path h="6172200" w="4354207">
                <a:moveTo>
                  <a:pt x="0" y="0"/>
                </a:moveTo>
                <a:lnTo>
                  <a:pt x="4354206" y="0"/>
                </a:lnTo>
                <a:lnTo>
                  <a:pt x="4354206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517620">
            <a:off x="8471348" y="1509621"/>
            <a:ext cx="10377464" cy="656146"/>
          </a:xfrm>
          <a:custGeom>
            <a:avLst/>
            <a:gdLst/>
            <a:ahLst/>
            <a:cxnLst/>
            <a:rect r="r" b="b" t="t" l="l"/>
            <a:pathLst>
              <a:path h="656146" w="10377464">
                <a:moveTo>
                  <a:pt x="0" y="0"/>
                </a:moveTo>
                <a:lnTo>
                  <a:pt x="10377464" y="0"/>
                </a:lnTo>
                <a:lnTo>
                  <a:pt x="10377464" y="656146"/>
                </a:lnTo>
                <a:lnTo>
                  <a:pt x="0" y="6561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6715116" y="8477246"/>
            <a:ext cx="3258241" cy="883798"/>
          </a:xfrm>
          <a:custGeom>
            <a:avLst/>
            <a:gdLst/>
            <a:ahLst/>
            <a:cxnLst/>
            <a:rect r="r" b="b" t="t" l="l"/>
            <a:pathLst>
              <a:path h="883798" w="3258241">
                <a:moveTo>
                  <a:pt x="0" y="0"/>
                </a:moveTo>
                <a:lnTo>
                  <a:pt x="3258241" y="0"/>
                </a:lnTo>
                <a:lnTo>
                  <a:pt x="3258241" y="883797"/>
                </a:lnTo>
                <a:lnTo>
                  <a:pt x="0" y="88379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3748941" y="6728164"/>
            <a:ext cx="10790118" cy="4560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3864"/>
              </a:lnSpc>
              <a:spcBef>
                <a:spcPct val="0"/>
              </a:spcBef>
            </a:pPr>
            <a:r>
              <a:rPr lang="en-US" sz="2400" u="none">
                <a:solidFill>
                  <a:srgbClr val="543938"/>
                </a:solidFill>
                <a:latin typeface="Be Vietnam"/>
              </a:rPr>
              <a:t>Include a credit, citation, or supporting message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6C9B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109216" y="-980934"/>
            <a:ext cx="4251998" cy="6491600"/>
          </a:xfrm>
          <a:custGeom>
            <a:avLst/>
            <a:gdLst/>
            <a:ahLst/>
            <a:cxnLst/>
            <a:rect r="r" b="b" t="t" l="l"/>
            <a:pathLst>
              <a:path h="6491600" w="4251998">
                <a:moveTo>
                  <a:pt x="0" y="0"/>
                </a:moveTo>
                <a:lnTo>
                  <a:pt x="4251998" y="0"/>
                </a:lnTo>
                <a:lnTo>
                  <a:pt x="4251998" y="6491600"/>
                </a:lnTo>
                <a:lnTo>
                  <a:pt x="0" y="6491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2142782" y="4781593"/>
            <a:ext cx="3233987" cy="3233974"/>
            <a:chOff x="0" y="0"/>
            <a:chExt cx="6350000" cy="634997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0" t="-24906" r="0" b="-24906"/>
              </a:stretch>
            </a:blipFill>
          </p:spPr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7527007" y="4781593"/>
            <a:ext cx="3233987" cy="3233974"/>
            <a:chOff x="0" y="0"/>
            <a:chExt cx="6350000" cy="634997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24999" t="0" r="-24999" b="0"/>
              </a:stretch>
            </a:blipFill>
          </p:spPr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13051801" y="4781593"/>
            <a:ext cx="3233987" cy="3233974"/>
            <a:chOff x="0" y="0"/>
            <a:chExt cx="6350000" cy="634997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24999" t="0" r="-24999" b="0"/>
              </a:stretch>
            </a:blipFill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16285788" y="1395866"/>
            <a:ext cx="2759659" cy="4114800"/>
          </a:xfrm>
          <a:custGeom>
            <a:avLst/>
            <a:gdLst/>
            <a:ahLst/>
            <a:cxnLst/>
            <a:rect r="r" b="b" t="t" l="l"/>
            <a:pathLst>
              <a:path h="4114800" w="2759659">
                <a:moveTo>
                  <a:pt x="0" y="0"/>
                </a:moveTo>
                <a:lnTo>
                  <a:pt x="2759659" y="0"/>
                </a:lnTo>
                <a:lnTo>
                  <a:pt x="27596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2239913" y="8484870"/>
            <a:ext cx="4584125" cy="7658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3000"/>
              </a:lnSpc>
            </a:pPr>
            <a:r>
              <a:rPr lang="en-US" sz="2400" u="none">
                <a:solidFill>
                  <a:srgbClr val="543938"/>
                </a:solidFill>
                <a:latin typeface="Be Vietnam"/>
              </a:rPr>
              <a:t>Briefly elaborate on</a:t>
            </a:r>
          </a:p>
          <a:p>
            <a:pPr algn="ctr" marL="0" indent="0" lvl="1">
              <a:lnSpc>
                <a:spcPts val="3000"/>
              </a:lnSpc>
            </a:pPr>
            <a:r>
              <a:rPr lang="en-US" sz="2400" u="none">
                <a:solidFill>
                  <a:srgbClr val="543938"/>
                </a:solidFill>
                <a:latin typeface="Be Vietnam"/>
              </a:rPr>
              <a:t>what you want to discuss.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-494695">
            <a:off x="15918325" y="6239931"/>
            <a:ext cx="2965951" cy="2461554"/>
          </a:xfrm>
          <a:custGeom>
            <a:avLst/>
            <a:gdLst/>
            <a:ahLst/>
            <a:cxnLst/>
            <a:rect r="r" b="b" t="t" l="l"/>
            <a:pathLst>
              <a:path h="2461554" w="2965951">
                <a:moveTo>
                  <a:pt x="0" y="0"/>
                </a:moveTo>
                <a:lnTo>
                  <a:pt x="2965950" y="0"/>
                </a:lnTo>
                <a:lnTo>
                  <a:pt x="2965950" y="2461554"/>
                </a:lnTo>
                <a:lnTo>
                  <a:pt x="0" y="24615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5199" r="0" b="-5199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2736804" y="1519691"/>
            <a:ext cx="12814393" cy="11696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139"/>
              </a:lnSpc>
              <a:spcBef>
                <a:spcPct val="0"/>
              </a:spcBef>
            </a:pPr>
            <a:r>
              <a:rPr lang="en-US" sz="8499" u="none">
                <a:solidFill>
                  <a:srgbClr val="543938"/>
                </a:solidFill>
                <a:latin typeface="Frunchy Sage Bold"/>
              </a:rPr>
              <a:t>Write about the setting of this book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6851938" y="3524037"/>
            <a:ext cx="4584125" cy="7957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718"/>
              </a:lnSpc>
              <a:spcBef>
                <a:spcPct val="0"/>
              </a:spcBef>
            </a:pPr>
            <a:r>
              <a:rPr lang="en-US" sz="4299" u="none">
                <a:solidFill>
                  <a:srgbClr val="543938"/>
                </a:solidFill>
                <a:latin typeface="Frunchy Sage Bold"/>
              </a:rPr>
              <a:t>Add a main point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6851938" y="8484870"/>
            <a:ext cx="4584125" cy="7658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3000"/>
              </a:lnSpc>
            </a:pPr>
            <a:r>
              <a:rPr lang="en-US" sz="2400" u="none">
                <a:solidFill>
                  <a:srgbClr val="543938"/>
                </a:solidFill>
                <a:latin typeface="Be Vietnam"/>
              </a:rPr>
              <a:t>Briefly elaborate on</a:t>
            </a:r>
          </a:p>
          <a:p>
            <a:pPr algn="ctr" marL="0" indent="0" lvl="1">
              <a:lnSpc>
                <a:spcPts val="3000"/>
              </a:lnSpc>
            </a:pPr>
            <a:r>
              <a:rPr lang="en-US" sz="2400" u="none">
                <a:solidFill>
                  <a:srgbClr val="543938"/>
                </a:solidFill>
                <a:latin typeface="Be Vietnam"/>
              </a:rPr>
              <a:t>what you want to discuss.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2239913" y="3524037"/>
            <a:ext cx="4584125" cy="7957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718"/>
              </a:lnSpc>
              <a:spcBef>
                <a:spcPct val="0"/>
              </a:spcBef>
            </a:pPr>
            <a:r>
              <a:rPr lang="en-US" sz="4299" u="none">
                <a:solidFill>
                  <a:srgbClr val="543938"/>
                </a:solidFill>
                <a:latin typeface="Frunchy Sage Bold"/>
              </a:rPr>
              <a:t>Add a main point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467713" y="3524037"/>
            <a:ext cx="4584125" cy="7957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718"/>
              </a:lnSpc>
              <a:spcBef>
                <a:spcPct val="0"/>
              </a:spcBef>
            </a:pPr>
            <a:r>
              <a:rPr lang="en-US" sz="4299" u="none">
                <a:solidFill>
                  <a:srgbClr val="543938"/>
                </a:solidFill>
                <a:latin typeface="Frunchy Sage Bold"/>
              </a:rPr>
              <a:t>Add a main point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467713" y="8509000"/>
            <a:ext cx="4584125" cy="7658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3000"/>
              </a:lnSpc>
            </a:pPr>
            <a:r>
              <a:rPr lang="en-US" sz="2400" u="none">
                <a:solidFill>
                  <a:srgbClr val="543938"/>
                </a:solidFill>
                <a:latin typeface="Be Vietnam"/>
              </a:rPr>
              <a:t>Briefly elaborate on</a:t>
            </a:r>
          </a:p>
          <a:p>
            <a:pPr algn="ctr" marL="0" indent="0" lvl="1">
              <a:lnSpc>
                <a:spcPts val="3000"/>
              </a:lnSpc>
            </a:pPr>
            <a:r>
              <a:rPr lang="en-US" sz="2400" u="none">
                <a:solidFill>
                  <a:srgbClr val="543938"/>
                </a:solidFill>
                <a:latin typeface="Be Vietnam"/>
              </a:rPr>
              <a:t>what you want to discuss.</a:t>
            </a:r>
          </a:p>
        </p:txBody>
      </p:sp>
      <p:sp>
        <p:nvSpPr>
          <p:cNvPr name="Freeform 18" id="18"/>
          <p:cNvSpPr/>
          <p:nvPr/>
        </p:nvSpPr>
        <p:spPr>
          <a:xfrm flipH="false" flipV="false" rot="-2699999">
            <a:off x="-961000" y="6349735"/>
            <a:ext cx="4395249" cy="8495970"/>
          </a:xfrm>
          <a:custGeom>
            <a:avLst/>
            <a:gdLst/>
            <a:ahLst/>
            <a:cxnLst/>
            <a:rect r="r" b="b" t="t" l="l"/>
            <a:pathLst>
              <a:path h="8495970" w="4395249">
                <a:moveTo>
                  <a:pt x="0" y="0"/>
                </a:moveTo>
                <a:lnTo>
                  <a:pt x="4395249" y="0"/>
                </a:lnTo>
                <a:lnTo>
                  <a:pt x="4395249" y="8495970"/>
                </a:lnTo>
                <a:lnTo>
                  <a:pt x="0" y="84959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DAFuakHSLII</dc:identifier>
  <dcterms:modified xsi:type="dcterms:W3CDTF">2011-08-01T06:04:30Z</dcterms:modified>
  <cp:revision>1</cp:revision>
  <dc:title>Copia de Beige and Brown Vintage Scrapbook Literature Lesson Plan Classic Novels Presentation</dc:title>
</cp:coreProperties>
</file>