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2"/>
    <p:sldId id="257" r:id="rId23"/>
    <p:sldId id="258" r:id="rId24"/>
    <p:sldId id="259" r:id="rId25"/>
    <p:sldId id="260" r:id="rId26"/>
    <p:sldId id="261" r:id="rId27"/>
    <p:sldId id="262" r:id="rId28"/>
    <p:sldId id="263" r:id="rId29"/>
    <p:sldId id="264" r:id="rId30"/>
    <p:sldId id="265" r:id="rId31"/>
    <p:sldId id="266" r:id="rId32"/>
    <p:sldId id="267" r:id="rId33"/>
    <p:sldId id="268" r:id="rId34"/>
    <p:sldId id="269" r:id="rId35"/>
    <p:sldId id="270" r:id="rId36"/>
    <p:sldId id="271" r:id="rId37"/>
    <p:sldId id="272" r:id="rId38"/>
    <p:sldId id="273" r:id="rId39"/>
    <p:sldId id="274" r:id="rId40"/>
    <p:sldId id="275" r:id="rId41"/>
    <p:sldId id="276" r:id="rId42"/>
    <p:sldId id="277" r:id="rId43"/>
    <p:sldId id="278" r:id="rId44"/>
    <p:sldId id="279" r:id="rId45"/>
    <p:sldId id="280" r:id="rId46"/>
    <p:sldId id="281" r:id="rId47"/>
    <p:sldId id="282" r:id="rId48"/>
    <p:sldId id="283" r:id="rId49"/>
    <p:sldId id="284" r:id="rId50"/>
    <p:sldId id="285" r:id="rId51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Kollektif" charset="1" panose="020B0604020101010102"/>
      <p:regular r:id="rId10"/>
    </p:embeddedFont>
    <p:embeddedFont>
      <p:font typeface="Kollektif Bold" charset="1" panose="020B0604020101010102"/>
      <p:regular r:id="rId11"/>
    </p:embeddedFont>
    <p:embeddedFont>
      <p:font typeface="Kollektif Italics" charset="1" panose="020B0604020101010102"/>
      <p:regular r:id="rId12"/>
    </p:embeddedFont>
    <p:embeddedFont>
      <p:font typeface="Kollektif Bold Italics" charset="1" panose="020B0604020101010102"/>
      <p:regular r:id="rId13"/>
    </p:embeddedFont>
    <p:embeddedFont>
      <p:font typeface="Canva Sans" charset="1" panose="020B0503030501040103"/>
      <p:regular r:id="rId14"/>
    </p:embeddedFont>
    <p:embeddedFont>
      <p:font typeface="Canva Sans Bold" charset="1" panose="020B0803030501040103"/>
      <p:regular r:id="rId15"/>
    </p:embeddedFont>
    <p:embeddedFont>
      <p:font typeface="Canva Sans Italics" charset="1" panose="020B0503030501040103"/>
      <p:regular r:id="rId16"/>
    </p:embeddedFont>
    <p:embeddedFont>
      <p:font typeface="Canva Sans Bold Italics" charset="1" panose="020B0803030501040103"/>
      <p:regular r:id="rId17"/>
    </p:embeddedFont>
    <p:embeddedFont>
      <p:font typeface="Canva Sans Medium" charset="1" panose="020B0603030501040103"/>
      <p:regular r:id="rId18"/>
    </p:embeddedFont>
    <p:embeddedFont>
      <p:font typeface="Canva Sans Medium Italics" charset="1" panose="020B0603030501040103"/>
      <p:regular r:id="rId19"/>
    </p:embeddedFont>
    <p:embeddedFont>
      <p:font typeface="More Sugar" charset="1" panose="00000000000000000000"/>
      <p:regular r:id="rId20"/>
    </p:embeddedFont>
    <p:embeddedFont>
      <p:font typeface="More Sugar Thin" charset="1" panose="0000000000000000000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slides/slide1.xml" Type="http://schemas.openxmlformats.org/officeDocument/2006/relationships/slide"/><Relationship Id="rId23" Target="slides/slide2.xml" Type="http://schemas.openxmlformats.org/officeDocument/2006/relationships/slide"/><Relationship Id="rId24" Target="slides/slide3.xml" Type="http://schemas.openxmlformats.org/officeDocument/2006/relationships/slide"/><Relationship Id="rId25" Target="slides/slide4.xml" Type="http://schemas.openxmlformats.org/officeDocument/2006/relationships/slide"/><Relationship Id="rId26" Target="slides/slide5.xml" Type="http://schemas.openxmlformats.org/officeDocument/2006/relationships/slide"/><Relationship Id="rId27" Target="slides/slide6.xml" Type="http://schemas.openxmlformats.org/officeDocument/2006/relationships/slide"/><Relationship Id="rId28" Target="slides/slide7.xml" Type="http://schemas.openxmlformats.org/officeDocument/2006/relationships/slide"/><Relationship Id="rId29" Target="slides/slide8.xml" Type="http://schemas.openxmlformats.org/officeDocument/2006/relationships/slide"/><Relationship Id="rId3" Target="viewProps.xml" Type="http://schemas.openxmlformats.org/officeDocument/2006/relationships/viewProps"/><Relationship Id="rId30" Target="slides/slide9.xml" Type="http://schemas.openxmlformats.org/officeDocument/2006/relationships/slide"/><Relationship Id="rId31" Target="slides/slide10.xml" Type="http://schemas.openxmlformats.org/officeDocument/2006/relationships/slide"/><Relationship Id="rId32" Target="slides/slide11.xml" Type="http://schemas.openxmlformats.org/officeDocument/2006/relationships/slide"/><Relationship Id="rId33" Target="slides/slide12.xml" Type="http://schemas.openxmlformats.org/officeDocument/2006/relationships/slide"/><Relationship Id="rId34" Target="slides/slide13.xml" Type="http://schemas.openxmlformats.org/officeDocument/2006/relationships/slide"/><Relationship Id="rId35" Target="slides/slide14.xml" Type="http://schemas.openxmlformats.org/officeDocument/2006/relationships/slide"/><Relationship Id="rId36" Target="slides/slide15.xml" Type="http://schemas.openxmlformats.org/officeDocument/2006/relationships/slide"/><Relationship Id="rId37" Target="slides/slide16.xml" Type="http://schemas.openxmlformats.org/officeDocument/2006/relationships/slide"/><Relationship Id="rId38" Target="slides/slide17.xml" Type="http://schemas.openxmlformats.org/officeDocument/2006/relationships/slide"/><Relationship Id="rId39" Target="slides/slide18.xml" Type="http://schemas.openxmlformats.org/officeDocument/2006/relationships/slide"/><Relationship Id="rId4" Target="theme/theme1.xml" Type="http://schemas.openxmlformats.org/officeDocument/2006/relationships/theme"/><Relationship Id="rId40" Target="slides/slide19.xml" Type="http://schemas.openxmlformats.org/officeDocument/2006/relationships/slide"/><Relationship Id="rId41" Target="slides/slide20.xml" Type="http://schemas.openxmlformats.org/officeDocument/2006/relationships/slide"/><Relationship Id="rId42" Target="slides/slide21.xml" Type="http://schemas.openxmlformats.org/officeDocument/2006/relationships/slide"/><Relationship Id="rId43" Target="slides/slide22.xml" Type="http://schemas.openxmlformats.org/officeDocument/2006/relationships/slide"/><Relationship Id="rId44" Target="slides/slide23.xml" Type="http://schemas.openxmlformats.org/officeDocument/2006/relationships/slide"/><Relationship Id="rId45" Target="slides/slide24.xml" Type="http://schemas.openxmlformats.org/officeDocument/2006/relationships/slide"/><Relationship Id="rId46" Target="slides/slide25.xml" Type="http://schemas.openxmlformats.org/officeDocument/2006/relationships/slide"/><Relationship Id="rId47" Target="slides/slide26.xml" Type="http://schemas.openxmlformats.org/officeDocument/2006/relationships/slide"/><Relationship Id="rId48" Target="slides/slide27.xml" Type="http://schemas.openxmlformats.org/officeDocument/2006/relationships/slide"/><Relationship Id="rId49" Target="slides/slide28.xml" Type="http://schemas.openxmlformats.org/officeDocument/2006/relationships/slide"/><Relationship Id="rId5" Target="tableStyles.xml" Type="http://schemas.openxmlformats.org/officeDocument/2006/relationships/tableStyles"/><Relationship Id="rId50" Target="slides/slide29.xml" Type="http://schemas.openxmlformats.org/officeDocument/2006/relationships/slide"/><Relationship Id="rId51" Target="slides/slide30.xml" Type="http://schemas.openxmlformats.org/officeDocument/2006/relationships/slide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gif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7.png" Type="http://schemas.openxmlformats.org/officeDocument/2006/relationships/image"/><Relationship Id="rId3" Target="../media/image68.svg" Type="http://schemas.openxmlformats.org/officeDocument/2006/relationships/image"/><Relationship Id="rId4" Target="../media/image69.png" Type="http://schemas.openxmlformats.org/officeDocument/2006/relationships/image"/><Relationship Id="rId5" Target="../media/image70.svg" Type="http://schemas.openxmlformats.org/officeDocument/2006/relationships/image"/><Relationship Id="rId6" Target="../media/image71.png" Type="http://schemas.openxmlformats.org/officeDocument/2006/relationships/image"/><Relationship Id="rId7" Target="../media/image72.sv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8.png" Type="http://schemas.openxmlformats.org/officeDocument/2006/relationships/image"/><Relationship Id="rId11" Target="../media/image49.svg" Type="http://schemas.openxmlformats.org/officeDocument/2006/relationships/image"/><Relationship Id="rId12" Target="../media/image81.png" Type="http://schemas.openxmlformats.org/officeDocument/2006/relationships/image"/><Relationship Id="rId13" Target="../media/image82.svg" Type="http://schemas.openxmlformats.org/officeDocument/2006/relationships/image"/><Relationship Id="rId14" Target="../media/image83.png" Type="http://schemas.openxmlformats.org/officeDocument/2006/relationships/image"/><Relationship Id="rId15" Target="../media/image84.svg" Type="http://schemas.openxmlformats.org/officeDocument/2006/relationships/image"/><Relationship Id="rId16" Target="../media/image85.png" Type="http://schemas.openxmlformats.org/officeDocument/2006/relationships/image"/><Relationship Id="rId17" Target="../media/image86.svg" Type="http://schemas.openxmlformats.org/officeDocument/2006/relationships/image"/><Relationship Id="rId2" Target="../media/image73.png" Type="http://schemas.openxmlformats.org/officeDocument/2006/relationships/image"/><Relationship Id="rId3" Target="../media/image74.svg" Type="http://schemas.openxmlformats.org/officeDocument/2006/relationships/image"/><Relationship Id="rId4" Target="../media/image75.png" Type="http://schemas.openxmlformats.org/officeDocument/2006/relationships/image"/><Relationship Id="rId5" Target="../media/image76.svg" Type="http://schemas.openxmlformats.org/officeDocument/2006/relationships/image"/><Relationship Id="rId6" Target="../media/image77.png" Type="http://schemas.openxmlformats.org/officeDocument/2006/relationships/image"/><Relationship Id="rId7" Target="../media/image78.svg" Type="http://schemas.openxmlformats.org/officeDocument/2006/relationships/image"/><Relationship Id="rId8" Target="../media/image79.png" Type="http://schemas.openxmlformats.org/officeDocument/2006/relationships/image"/><Relationship Id="rId9" Target="../media/image80.sv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7.jpe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Relationship Id="rId5" Target="../media/image88.png" Type="http://schemas.openxmlformats.org/officeDocument/2006/relationships/image"/><Relationship Id="rId6" Target="../media/image89.svg" Type="http://schemas.openxmlformats.org/officeDocument/2006/relationships/image"/><Relationship Id="rId7" Target="../media/image90.gif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9.svg" Type="http://schemas.openxmlformats.org/officeDocument/2006/relationships/image"/><Relationship Id="rId11" Target="../media/image100.gif" Type="http://schemas.openxmlformats.org/officeDocument/2006/relationships/image"/><Relationship Id="rId12" Target="../media/image101.png" Type="http://schemas.openxmlformats.org/officeDocument/2006/relationships/image"/><Relationship Id="rId13" Target="../media/image102.svg" Type="http://schemas.openxmlformats.org/officeDocument/2006/relationships/image"/><Relationship Id="rId14" Target="../media/image103.png" Type="http://schemas.openxmlformats.org/officeDocument/2006/relationships/image"/><Relationship Id="rId15" Target="../media/image104.svg" Type="http://schemas.openxmlformats.org/officeDocument/2006/relationships/image"/><Relationship Id="rId2" Target="../media/image91.png" Type="http://schemas.openxmlformats.org/officeDocument/2006/relationships/image"/><Relationship Id="rId3" Target="../media/image92.svg" Type="http://schemas.openxmlformats.org/officeDocument/2006/relationships/image"/><Relationship Id="rId4" Target="../media/image93.png" Type="http://schemas.openxmlformats.org/officeDocument/2006/relationships/image"/><Relationship Id="rId5" Target="../media/image94.svg" Type="http://schemas.openxmlformats.org/officeDocument/2006/relationships/image"/><Relationship Id="rId6" Target="../media/image95.png" Type="http://schemas.openxmlformats.org/officeDocument/2006/relationships/image"/><Relationship Id="rId7" Target="../media/image96.svg" Type="http://schemas.openxmlformats.org/officeDocument/2006/relationships/image"/><Relationship Id="rId8" Target="../media/image97.jpeg" Type="http://schemas.openxmlformats.org/officeDocument/2006/relationships/image"/><Relationship Id="rId9" Target="../media/image98.pn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5.png" Type="http://schemas.openxmlformats.org/officeDocument/2006/relationships/image"/><Relationship Id="rId3" Target="../media/image106.svg" Type="http://schemas.openxmlformats.org/officeDocument/2006/relationships/image"/><Relationship Id="rId4" Target="../media/image107.gif" Type="http://schemas.openxmlformats.org/officeDocument/2006/relationships/image"/><Relationship Id="rId5" Target="../media/image108.gif" Type="http://schemas.openxmlformats.org/officeDocument/2006/relationships/image"/><Relationship Id="rId6" Target="../media/image109.png" Type="http://schemas.openxmlformats.org/officeDocument/2006/relationships/image"/><Relationship Id="rId7" Target="../media/image110.svg" Type="http://schemas.openxmlformats.org/officeDocument/2006/relationships/image"/><Relationship Id="rId8" Target="../media/image111.png" Type="http://schemas.openxmlformats.org/officeDocument/2006/relationships/image"/><Relationship Id="rId9" Target="../media/image112.sv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3.jpeg" Type="http://schemas.openxmlformats.org/officeDocument/2006/relationships/image"/><Relationship Id="rId3" Target="../media/image114.png" Type="http://schemas.openxmlformats.org/officeDocument/2006/relationships/image"/><Relationship Id="rId4" Target="../media/image115.svg" Type="http://schemas.openxmlformats.org/officeDocument/2006/relationships/image"/><Relationship Id="rId5" Target="../media/image116.png" Type="http://schemas.openxmlformats.org/officeDocument/2006/relationships/image"/><Relationship Id="rId6" Target="../media/image117.svg" Type="http://schemas.openxmlformats.org/officeDocument/2006/relationships/image"/><Relationship Id="rId7" Target="../media/image118.gif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7.svg" Type="http://schemas.openxmlformats.org/officeDocument/2006/relationships/image"/><Relationship Id="rId11" Target="../media/image128.png" Type="http://schemas.openxmlformats.org/officeDocument/2006/relationships/image"/><Relationship Id="rId12" Target="../media/image129.svg" Type="http://schemas.openxmlformats.org/officeDocument/2006/relationships/image"/><Relationship Id="rId13" Target="../media/image130.png" Type="http://schemas.openxmlformats.org/officeDocument/2006/relationships/image"/><Relationship Id="rId14" Target="../media/image131.svg" Type="http://schemas.openxmlformats.org/officeDocument/2006/relationships/image"/><Relationship Id="rId2" Target="../media/image119.png" Type="http://schemas.openxmlformats.org/officeDocument/2006/relationships/image"/><Relationship Id="rId3" Target="../media/image120.svg" Type="http://schemas.openxmlformats.org/officeDocument/2006/relationships/image"/><Relationship Id="rId4" Target="../media/image121.jpeg" Type="http://schemas.openxmlformats.org/officeDocument/2006/relationships/image"/><Relationship Id="rId5" Target="../media/image122.png" Type="http://schemas.openxmlformats.org/officeDocument/2006/relationships/image"/><Relationship Id="rId6" Target="../media/image123.svg" Type="http://schemas.openxmlformats.org/officeDocument/2006/relationships/image"/><Relationship Id="rId7" Target="../media/image124.png" Type="http://schemas.openxmlformats.org/officeDocument/2006/relationships/image"/><Relationship Id="rId8" Target="../media/image125.svg" Type="http://schemas.openxmlformats.org/officeDocument/2006/relationships/image"/><Relationship Id="rId9" Target="../media/image126.pn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2.png" Type="http://schemas.openxmlformats.org/officeDocument/2006/relationships/image"/><Relationship Id="rId3" Target="../media/image133.svg" Type="http://schemas.openxmlformats.org/officeDocument/2006/relationships/image"/><Relationship Id="rId4" Target="../media/image134.png" Type="http://schemas.openxmlformats.org/officeDocument/2006/relationships/image"/><Relationship Id="rId5" Target="../media/image135.svg" Type="http://schemas.openxmlformats.org/officeDocument/2006/relationships/image"/><Relationship Id="rId6" Target="../media/image136.png" Type="http://schemas.openxmlformats.org/officeDocument/2006/relationships/image"/><Relationship Id="rId7" Target="../media/image137.svg" Type="http://schemas.openxmlformats.org/officeDocument/2006/relationships/image"/><Relationship Id="rId8" Target="../media/image138.png" Type="http://schemas.openxmlformats.org/officeDocument/2006/relationships/image"/><Relationship Id="rId9" Target="../media/image139.sv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8.png" Type="http://schemas.openxmlformats.org/officeDocument/2006/relationships/image"/><Relationship Id="rId11" Target="../media/image149.svg" Type="http://schemas.openxmlformats.org/officeDocument/2006/relationships/image"/><Relationship Id="rId12" Target="../media/image150.png" Type="http://schemas.openxmlformats.org/officeDocument/2006/relationships/image"/><Relationship Id="rId13" Target="../media/image151.svg" Type="http://schemas.openxmlformats.org/officeDocument/2006/relationships/image"/><Relationship Id="rId14" Target="../media/image152.png" Type="http://schemas.openxmlformats.org/officeDocument/2006/relationships/image"/><Relationship Id="rId15" Target="../media/image153.svg" Type="http://schemas.openxmlformats.org/officeDocument/2006/relationships/image"/><Relationship Id="rId16" Target="../media/image154.png" Type="http://schemas.openxmlformats.org/officeDocument/2006/relationships/image"/><Relationship Id="rId17" Target="../media/image155.svg" Type="http://schemas.openxmlformats.org/officeDocument/2006/relationships/image"/><Relationship Id="rId18" Target="../media/image156.png" Type="http://schemas.openxmlformats.org/officeDocument/2006/relationships/image"/><Relationship Id="rId19" Target="../media/image157.svg" Type="http://schemas.openxmlformats.org/officeDocument/2006/relationships/image"/><Relationship Id="rId2" Target="../media/image140.jpeg" Type="http://schemas.openxmlformats.org/officeDocument/2006/relationships/image"/><Relationship Id="rId3" Target="../media/image141.jpeg" Type="http://schemas.openxmlformats.org/officeDocument/2006/relationships/image"/><Relationship Id="rId4" Target="../media/image142.jpeg" Type="http://schemas.openxmlformats.org/officeDocument/2006/relationships/image"/><Relationship Id="rId5" Target="../media/image143.jpeg" Type="http://schemas.openxmlformats.org/officeDocument/2006/relationships/image"/><Relationship Id="rId6" Target="../media/image144.png" Type="http://schemas.openxmlformats.org/officeDocument/2006/relationships/image"/><Relationship Id="rId7" Target="../media/image145.svg" Type="http://schemas.openxmlformats.org/officeDocument/2006/relationships/image"/><Relationship Id="rId8" Target="../media/image146.png" Type="http://schemas.openxmlformats.org/officeDocument/2006/relationships/image"/><Relationship Id="rId9" Target="../media/image147.sv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66.svg" Type="http://schemas.openxmlformats.org/officeDocument/2006/relationships/image"/><Relationship Id="rId2" Target="../media/image158.gif" Type="http://schemas.openxmlformats.org/officeDocument/2006/relationships/image"/><Relationship Id="rId3" Target="../media/image159.png" Type="http://schemas.openxmlformats.org/officeDocument/2006/relationships/image"/><Relationship Id="rId4" Target="../media/image160.svg" Type="http://schemas.openxmlformats.org/officeDocument/2006/relationships/image"/><Relationship Id="rId5" Target="../media/image161.png" Type="http://schemas.openxmlformats.org/officeDocument/2006/relationships/image"/><Relationship Id="rId6" Target="../media/image162.svg" Type="http://schemas.openxmlformats.org/officeDocument/2006/relationships/image"/><Relationship Id="rId7" Target="../media/image163.png" Type="http://schemas.openxmlformats.org/officeDocument/2006/relationships/image"/><Relationship Id="rId8" Target="../media/image164.svg" Type="http://schemas.openxmlformats.org/officeDocument/2006/relationships/image"/><Relationship Id="rId9" Target="../media/image165.pn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9.png" Type="http://schemas.openxmlformats.org/officeDocument/2006/relationships/image"/><Relationship Id="rId7" Target="../media/image10.svg" Type="http://schemas.openxmlformats.org/officeDocument/2006/relationships/image"/><Relationship Id="rId8" Target="../media/image11.png" Type="http://schemas.openxmlformats.org/officeDocument/2006/relationships/image"/><Relationship Id="rId9" Target="../media/image12.sv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7.png" Type="http://schemas.openxmlformats.org/officeDocument/2006/relationships/image"/><Relationship Id="rId3" Target="../media/image168.svg" Type="http://schemas.openxmlformats.org/officeDocument/2006/relationships/image"/><Relationship Id="rId4" Target="../media/image169.gif" Type="http://schemas.openxmlformats.org/officeDocument/2006/relationships/image"/><Relationship Id="rId5" Target="../media/image170.png" Type="http://schemas.openxmlformats.org/officeDocument/2006/relationships/image"/><Relationship Id="rId6" Target="../media/image171.sv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0.svg" Type="http://schemas.openxmlformats.org/officeDocument/2006/relationships/image"/><Relationship Id="rId2" Target="../media/image172.jpeg" Type="http://schemas.openxmlformats.org/officeDocument/2006/relationships/image"/><Relationship Id="rId3" Target="../media/image173.png" Type="http://schemas.openxmlformats.org/officeDocument/2006/relationships/image"/><Relationship Id="rId4" Target="../media/image174.svg" Type="http://schemas.openxmlformats.org/officeDocument/2006/relationships/image"/><Relationship Id="rId5" Target="../media/image175.png" Type="http://schemas.openxmlformats.org/officeDocument/2006/relationships/image"/><Relationship Id="rId6" Target="../media/image176.svg" Type="http://schemas.openxmlformats.org/officeDocument/2006/relationships/image"/><Relationship Id="rId7" Target="../media/image177.png" Type="http://schemas.openxmlformats.org/officeDocument/2006/relationships/image"/><Relationship Id="rId8" Target="../media/image178.svg" Type="http://schemas.openxmlformats.org/officeDocument/2006/relationships/image"/><Relationship Id="rId9" Target="../media/image179.pn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7.gif" Type="http://schemas.openxmlformats.org/officeDocument/2006/relationships/image"/><Relationship Id="rId11" Target="../media/image188.png" Type="http://schemas.openxmlformats.org/officeDocument/2006/relationships/image"/><Relationship Id="rId12" Target="../media/image189.svg" Type="http://schemas.openxmlformats.org/officeDocument/2006/relationships/image"/><Relationship Id="rId13" Target="../media/image190.png" Type="http://schemas.openxmlformats.org/officeDocument/2006/relationships/image"/><Relationship Id="rId14" Target="../media/image191.svg" Type="http://schemas.openxmlformats.org/officeDocument/2006/relationships/image"/><Relationship Id="rId2" Target="../media/image119.png" Type="http://schemas.openxmlformats.org/officeDocument/2006/relationships/image"/><Relationship Id="rId3" Target="../media/image120.svg" Type="http://schemas.openxmlformats.org/officeDocument/2006/relationships/image"/><Relationship Id="rId4" Target="../media/image181.png" Type="http://schemas.openxmlformats.org/officeDocument/2006/relationships/image"/><Relationship Id="rId5" Target="../media/image182.svg" Type="http://schemas.openxmlformats.org/officeDocument/2006/relationships/image"/><Relationship Id="rId6" Target="../media/image183.png" Type="http://schemas.openxmlformats.org/officeDocument/2006/relationships/image"/><Relationship Id="rId7" Target="../media/image184.svg" Type="http://schemas.openxmlformats.org/officeDocument/2006/relationships/image"/><Relationship Id="rId8" Target="../media/image185.png" Type="http://schemas.openxmlformats.org/officeDocument/2006/relationships/image"/><Relationship Id="rId9" Target="../media/image186.sv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2.png" Type="http://schemas.openxmlformats.org/officeDocument/2006/relationships/image"/><Relationship Id="rId3" Target="../media/image193.svg" Type="http://schemas.openxmlformats.org/officeDocument/2006/relationships/image"/><Relationship Id="rId4" Target="../media/image194.png" Type="http://schemas.openxmlformats.org/officeDocument/2006/relationships/image"/><Relationship Id="rId5" Target="../media/image195.svg" Type="http://schemas.openxmlformats.org/officeDocument/2006/relationships/image"/><Relationship Id="rId6" Target="../media/image196.png" Type="http://schemas.openxmlformats.org/officeDocument/2006/relationships/image"/><Relationship Id="rId7" Target="../media/image197.svg" Type="http://schemas.openxmlformats.org/officeDocument/2006/relationships/image"/><Relationship Id="rId8" Target="../media/image198.png" Type="http://schemas.openxmlformats.org/officeDocument/2006/relationships/image"/><Relationship Id="rId9" Target="../media/image199.sv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0.png" Type="http://schemas.openxmlformats.org/officeDocument/2006/relationships/image"/><Relationship Id="rId3" Target="../media/image201.svg" Type="http://schemas.openxmlformats.org/officeDocument/2006/relationships/image"/><Relationship Id="rId4" Target="../media/image202.gif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11.png" Type="http://schemas.openxmlformats.org/officeDocument/2006/relationships/image"/><Relationship Id="rId11" Target="../media/image212.svg" Type="http://schemas.openxmlformats.org/officeDocument/2006/relationships/image"/><Relationship Id="rId12" Target="../media/image143.jpeg" Type="http://schemas.openxmlformats.org/officeDocument/2006/relationships/image"/><Relationship Id="rId13" Target="../media/image141.jpeg" Type="http://schemas.openxmlformats.org/officeDocument/2006/relationships/image"/><Relationship Id="rId14" Target="../media/image140.jpeg" Type="http://schemas.openxmlformats.org/officeDocument/2006/relationships/image"/><Relationship Id="rId15" Target="../media/image213.jpeg" Type="http://schemas.openxmlformats.org/officeDocument/2006/relationships/image"/><Relationship Id="rId16" Target="../media/image214.jpeg" Type="http://schemas.openxmlformats.org/officeDocument/2006/relationships/image"/><Relationship Id="rId17" Target="../media/image215.jpeg" Type="http://schemas.openxmlformats.org/officeDocument/2006/relationships/image"/><Relationship Id="rId18" Target="../media/image142.jpeg" Type="http://schemas.openxmlformats.org/officeDocument/2006/relationships/image"/><Relationship Id="rId2" Target="../media/image203.png" Type="http://schemas.openxmlformats.org/officeDocument/2006/relationships/image"/><Relationship Id="rId3" Target="../media/image204.svg" Type="http://schemas.openxmlformats.org/officeDocument/2006/relationships/image"/><Relationship Id="rId4" Target="../media/image205.png" Type="http://schemas.openxmlformats.org/officeDocument/2006/relationships/image"/><Relationship Id="rId5" Target="../media/image206.svg" Type="http://schemas.openxmlformats.org/officeDocument/2006/relationships/image"/><Relationship Id="rId6" Target="../media/image207.png" Type="http://schemas.openxmlformats.org/officeDocument/2006/relationships/image"/><Relationship Id="rId7" Target="../media/image208.svg" Type="http://schemas.openxmlformats.org/officeDocument/2006/relationships/image"/><Relationship Id="rId8" Target="../media/image209.png" Type="http://schemas.openxmlformats.org/officeDocument/2006/relationships/image"/><Relationship Id="rId9" Target="../media/image210.svg" Type="http://schemas.openxmlformats.org/officeDocument/2006/relationships/image"/></Relationships>
</file>

<file path=ppt/slides/_rels/slide2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24.png" Type="http://schemas.openxmlformats.org/officeDocument/2006/relationships/image"/><Relationship Id="rId11" Target="../media/image225.svg" Type="http://schemas.openxmlformats.org/officeDocument/2006/relationships/image"/><Relationship Id="rId12" Target="../media/image226.png" Type="http://schemas.openxmlformats.org/officeDocument/2006/relationships/image"/><Relationship Id="rId13" Target="../media/image227.svg" Type="http://schemas.openxmlformats.org/officeDocument/2006/relationships/image"/><Relationship Id="rId14" Target="../media/image228.png" Type="http://schemas.openxmlformats.org/officeDocument/2006/relationships/image"/><Relationship Id="rId15" Target="../media/image229.svg" Type="http://schemas.openxmlformats.org/officeDocument/2006/relationships/image"/><Relationship Id="rId16" Target="../media/image230.png" Type="http://schemas.openxmlformats.org/officeDocument/2006/relationships/image"/><Relationship Id="rId17" Target="../media/image231.svg" Type="http://schemas.openxmlformats.org/officeDocument/2006/relationships/image"/><Relationship Id="rId18" Target="../media/image232.png" Type="http://schemas.openxmlformats.org/officeDocument/2006/relationships/image"/><Relationship Id="rId19" Target="../media/image233.svg" Type="http://schemas.openxmlformats.org/officeDocument/2006/relationships/image"/><Relationship Id="rId2" Target="../media/image216.png" Type="http://schemas.openxmlformats.org/officeDocument/2006/relationships/image"/><Relationship Id="rId20" Target="../media/image234.png" Type="http://schemas.openxmlformats.org/officeDocument/2006/relationships/image"/><Relationship Id="rId21" Target="../media/image235.svg" Type="http://schemas.openxmlformats.org/officeDocument/2006/relationships/image"/><Relationship Id="rId22" Target="../media/image236.png" Type="http://schemas.openxmlformats.org/officeDocument/2006/relationships/image"/><Relationship Id="rId23" Target="../media/image237.svg" Type="http://schemas.openxmlformats.org/officeDocument/2006/relationships/image"/><Relationship Id="rId24" Target="../media/image238.png" Type="http://schemas.openxmlformats.org/officeDocument/2006/relationships/image"/><Relationship Id="rId25" Target="../media/image239.svg" Type="http://schemas.openxmlformats.org/officeDocument/2006/relationships/image"/><Relationship Id="rId26" Target="../media/image240.png" Type="http://schemas.openxmlformats.org/officeDocument/2006/relationships/image"/><Relationship Id="rId27" Target="../media/image241.svg" Type="http://schemas.openxmlformats.org/officeDocument/2006/relationships/image"/><Relationship Id="rId28" Target="../media/image242.png" Type="http://schemas.openxmlformats.org/officeDocument/2006/relationships/image"/><Relationship Id="rId29" Target="../media/image243.svg" Type="http://schemas.openxmlformats.org/officeDocument/2006/relationships/image"/><Relationship Id="rId3" Target="../media/image217.svg" Type="http://schemas.openxmlformats.org/officeDocument/2006/relationships/image"/><Relationship Id="rId30" Target="../media/image244.png" Type="http://schemas.openxmlformats.org/officeDocument/2006/relationships/image"/><Relationship Id="rId31" Target="../media/image245.svg" Type="http://schemas.openxmlformats.org/officeDocument/2006/relationships/image"/><Relationship Id="rId32" Target="../media/image246.png" Type="http://schemas.openxmlformats.org/officeDocument/2006/relationships/image"/><Relationship Id="rId33" Target="../media/image247.svg" Type="http://schemas.openxmlformats.org/officeDocument/2006/relationships/image"/><Relationship Id="rId34" Target="../media/image248.png" Type="http://schemas.openxmlformats.org/officeDocument/2006/relationships/image"/><Relationship Id="rId35" Target="../media/image249.svg" Type="http://schemas.openxmlformats.org/officeDocument/2006/relationships/image"/><Relationship Id="rId36" Target="../media/image250.png" Type="http://schemas.openxmlformats.org/officeDocument/2006/relationships/image"/><Relationship Id="rId37" Target="../media/image251.svg" Type="http://schemas.openxmlformats.org/officeDocument/2006/relationships/image"/><Relationship Id="rId38" Target="../media/image252.png" Type="http://schemas.openxmlformats.org/officeDocument/2006/relationships/image"/><Relationship Id="rId39" Target="../media/image253.svg" Type="http://schemas.openxmlformats.org/officeDocument/2006/relationships/image"/><Relationship Id="rId4" Target="../media/image218.png" Type="http://schemas.openxmlformats.org/officeDocument/2006/relationships/image"/><Relationship Id="rId40" Target="../media/image254.png" Type="http://schemas.openxmlformats.org/officeDocument/2006/relationships/image"/><Relationship Id="rId41" Target="../media/image255.svg" Type="http://schemas.openxmlformats.org/officeDocument/2006/relationships/image"/><Relationship Id="rId42" Target="../media/image256.png" Type="http://schemas.openxmlformats.org/officeDocument/2006/relationships/image"/><Relationship Id="rId43" Target="../media/image257.svg" Type="http://schemas.openxmlformats.org/officeDocument/2006/relationships/image"/><Relationship Id="rId44" Target="../media/image258.png" Type="http://schemas.openxmlformats.org/officeDocument/2006/relationships/image"/><Relationship Id="rId45" Target="../media/image259.svg" Type="http://schemas.openxmlformats.org/officeDocument/2006/relationships/image"/><Relationship Id="rId46" Target="../media/image260.png" Type="http://schemas.openxmlformats.org/officeDocument/2006/relationships/image"/><Relationship Id="rId47" Target="../media/image261.svg" Type="http://schemas.openxmlformats.org/officeDocument/2006/relationships/image"/><Relationship Id="rId48" Target="../media/image262.png" Type="http://schemas.openxmlformats.org/officeDocument/2006/relationships/image"/><Relationship Id="rId49" Target="../media/image263.svg" Type="http://schemas.openxmlformats.org/officeDocument/2006/relationships/image"/><Relationship Id="rId5" Target="../media/image219.svg" Type="http://schemas.openxmlformats.org/officeDocument/2006/relationships/image"/><Relationship Id="rId50" Target="../media/image264.png" Type="http://schemas.openxmlformats.org/officeDocument/2006/relationships/image"/><Relationship Id="rId51" Target="../media/image265.svg" Type="http://schemas.openxmlformats.org/officeDocument/2006/relationships/image"/><Relationship Id="rId52" Target="../media/image266.png" Type="http://schemas.openxmlformats.org/officeDocument/2006/relationships/image"/><Relationship Id="rId53" Target="../media/image267.svg" Type="http://schemas.openxmlformats.org/officeDocument/2006/relationships/image"/><Relationship Id="rId54" Target="../media/image268.png" Type="http://schemas.openxmlformats.org/officeDocument/2006/relationships/image"/><Relationship Id="rId55" Target="../media/image269.svg" Type="http://schemas.openxmlformats.org/officeDocument/2006/relationships/image"/><Relationship Id="rId56" Target="../media/image270.png" Type="http://schemas.openxmlformats.org/officeDocument/2006/relationships/image"/><Relationship Id="rId57" Target="../media/image271.svg" Type="http://schemas.openxmlformats.org/officeDocument/2006/relationships/image"/><Relationship Id="rId58" Target="../media/image272.png" Type="http://schemas.openxmlformats.org/officeDocument/2006/relationships/image"/><Relationship Id="rId59" Target="../media/image273.svg" Type="http://schemas.openxmlformats.org/officeDocument/2006/relationships/image"/><Relationship Id="rId6" Target="../media/image220.png" Type="http://schemas.openxmlformats.org/officeDocument/2006/relationships/image"/><Relationship Id="rId60" Target="../media/image274.png" Type="http://schemas.openxmlformats.org/officeDocument/2006/relationships/image"/><Relationship Id="rId61" Target="../media/image275.svg" Type="http://schemas.openxmlformats.org/officeDocument/2006/relationships/image"/><Relationship Id="rId62" Target="../media/image276.png" Type="http://schemas.openxmlformats.org/officeDocument/2006/relationships/image"/><Relationship Id="rId63" Target="../media/image277.svg" Type="http://schemas.openxmlformats.org/officeDocument/2006/relationships/image"/><Relationship Id="rId64" Target="../media/image278.png" Type="http://schemas.openxmlformats.org/officeDocument/2006/relationships/image"/><Relationship Id="rId65" Target="../media/image279.svg" Type="http://schemas.openxmlformats.org/officeDocument/2006/relationships/image"/><Relationship Id="rId66" Target="../media/image280.png" Type="http://schemas.openxmlformats.org/officeDocument/2006/relationships/image"/><Relationship Id="rId67" Target="../media/image281.svg" Type="http://schemas.openxmlformats.org/officeDocument/2006/relationships/image"/><Relationship Id="rId68" Target="../media/image282.png" Type="http://schemas.openxmlformats.org/officeDocument/2006/relationships/image"/><Relationship Id="rId69" Target="../media/image283.svg" Type="http://schemas.openxmlformats.org/officeDocument/2006/relationships/image"/><Relationship Id="rId7" Target="../media/image221.svg" Type="http://schemas.openxmlformats.org/officeDocument/2006/relationships/image"/><Relationship Id="rId70" Target="../media/image284.png" Type="http://schemas.openxmlformats.org/officeDocument/2006/relationships/image"/><Relationship Id="rId71" Target="../media/image285.svg" Type="http://schemas.openxmlformats.org/officeDocument/2006/relationships/image"/><Relationship Id="rId72" Target="../media/image286.png" Type="http://schemas.openxmlformats.org/officeDocument/2006/relationships/image"/><Relationship Id="rId73" Target="../media/image287.svg" Type="http://schemas.openxmlformats.org/officeDocument/2006/relationships/image"/><Relationship Id="rId74" Target="../media/image288.png" Type="http://schemas.openxmlformats.org/officeDocument/2006/relationships/image"/><Relationship Id="rId75" Target="../media/image289.svg" Type="http://schemas.openxmlformats.org/officeDocument/2006/relationships/image"/><Relationship Id="rId76" Target="../media/image290.png" Type="http://schemas.openxmlformats.org/officeDocument/2006/relationships/image"/><Relationship Id="rId77" Target="../media/image291.svg" Type="http://schemas.openxmlformats.org/officeDocument/2006/relationships/image"/><Relationship Id="rId78" Target="../media/image292.png" Type="http://schemas.openxmlformats.org/officeDocument/2006/relationships/image"/><Relationship Id="rId79" Target="../media/image293.svg" Type="http://schemas.openxmlformats.org/officeDocument/2006/relationships/image"/><Relationship Id="rId8" Target="../media/image222.png" Type="http://schemas.openxmlformats.org/officeDocument/2006/relationships/image"/><Relationship Id="rId9" Target="../media/image223.svg" Type="http://schemas.openxmlformats.org/officeDocument/2006/relationships/image"/></Relationships>
</file>

<file path=ppt/slides/_rels/slide2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69.gif" Type="http://schemas.openxmlformats.org/officeDocument/2006/relationships/image"/><Relationship Id="rId11" Target="../media/image158.gif" Type="http://schemas.openxmlformats.org/officeDocument/2006/relationships/image"/><Relationship Id="rId12" Target="../media/image43.gif" Type="http://schemas.openxmlformats.org/officeDocument/2006/relationships/image"/><Relationship Id="rId13" Target="../media/image187.gif" Type="http://schemas.openxmlformats.org/officeDocument/2006/relationships/image"/><Relationship Id="rId14" Target="../media/image202.gif" Type="http://schemas.openxmlformats.org/officeDocument/2006/relationships/image"/><Relationship Id="rId15" Target="../media/image294.gif" Type="http://schemas.openxmlformats.org/officeDocument/2006/relationships/image"/><Relationship Id="rId16" Target="../media/image21.png" Type="http://schemas.openxmlformats.org/officeDocument/2006/relationships/image"/><Relationship Id="rId17" Target="../media/image22.svg" Type="http://schemas.openxmlformats.org/officeDocument/2006/relationships/image"/><Relationship Id="rId18" Target="../media/image15.png" Type="http://schemas.openxmlformats.org/officeDocument/2006/relationships/image"/><Relationship Id="rId19" Target="../media/image16.svg" Type="http://schemas.openxmlformats.org/officeDocument/2006/relationships/image"/><Relationship Id="rId2" Target="../media/image20.gif" Type="http://schemas.openxmlformats.org/officeDocument/2006/relationships/image"/><Relationship Id="rId20" Target="../media/image109.png" Type="http://schemas.openxmlformats.org/officeDocument/2006/relationships/image"/><Relationship Id="rId21" Target="../media/image110.svg" Type="http://schemas.openxmlformats.org/officeDocument/2006/relationships/image"/><Relationship Id="rId22" Target="../media/image111.png" Type="http://schemas.openxmlformats.org/officeDocument/2006/relationships/image"/><Relationship Id="rId23" Target="../media/image112.svg" Type="http://schemas.openxmlformats.org/officeDocument/2006/relationships/image"/><Relationship Id="rId24" Target="../media/image136.png" Type="http://schemas.openxmlformats.org/officeDocument/2006/relationships/image"/><Relationship Id="rId25" Target="../media/image137.svg" Type="http://schemas.openxmlformats.org/officeDocument/2006/relationships/image"/><Relationship Id="rId26" Target="../media/image179.png" Type="http://schemas.openxmlformats.org/officeDocument/2006/relationships/image"/><Relationship Id="rId27" Target="../media/image180.svg" Type="http://schemas.openxmlformats.org/officeDocument/2006/relationships/image"/><Relationship Id="rId28" Target="../media/image46.png" Type="http://schemas.openxmlformats.org/officeDocument/2006/relationships/image"/><Relationship Id="rId29" Target="../media/image47.svg" Type="http://schemas.openxmlformats.org/officeDocument/2006/relationships/image"/><Relationship Id="rId3" Target="../media/image14.gif" Type="http://schemas.openxmlformats.org/officeDocument/2006/relationships/image"/><Relationship Id="rId30" Target="../media/image58.png" Type="http://schemas.openxmlformats.org/officeDocument/2006/relationships/image"/><Relationship Id="rId31" Target="../media/image59.svg" Type="http://schemas.openxmlformats.org/officeDocument/2006/relationships/image"/><Relationship Id="rId32" Target="../media/image27.png" Type="http://schemas.openxmlformats.org/officeDocument/2006/relationships/image"/><Relationship Id="rId33" Target="../media/image28.svg" Type="http://schemas.openxmlformats.org/officeDocument/2006/relationships/image"/><Relationship Id="rId34" Target="../media/image25.png" Type="http://schemas.openxmlformats.org/officeDocument/2006/relationships/image"/><Relationship Id="rId35" Target="../media/image26.svg" Type="http://schemas.openxmlformats.org/officeDocument/2006/relationships/image"/><Relationship Id="rId36" Target="../media/image114.png" Type="http://schemas.openxmlformats.org/officeDocument/2006/relationships/image"/><Relationship Id="rId37" Target="../media/image115.svg" Type="http://schemas.openxmlformats.org/officeDocument/2006/relationships/image"/><Relationship Id="rId4" Target="../media/image2.gif" Type="http://schemas.openxmlformats.org/officeDocument/2006/relationships/image"/><Relationship Id="rId5" Target="../media/image100.gif" Type="http://schemas.openxmlformats.org/officeDocument/2006/relationships/image"/><Relationship Id="rId6" Target="../media/image90.gif" Type="http://schemas.openxmlformats.org/officeDocument/2006/relationships/image"/><Relationship Id="rId7" Target="../media/image107.gif" Type="http://schemas.openxmlformats.org/officeDocument/2006/relationships/image"/><Relationship Id="rId8" Target="../media/image108.gif" Type="http://schemas.openxmlformats.org/officeDocument/2006/relationships/image"/><Relationship Id="rId9" Target="../media/image118.gif" Type="http://schemas.openxmlformats.org/officeDocument/2006/relationships/image"/></Relationships>
</file>

<file path=ppt/slides/_rels/slide2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4.png" Type="http://schemas.openxmlformats.org/officeDocument/2006/relationships/image"/><Relationship Id="rId11" Target="../media/image45.svg" Type="http://schemas.openxmlformats.org/officeDocument/2006/relationships/image"/><Relationship Id="rId12" Target="../media/image52.png" Type="http://schemas.openxmlformats.org/officeDocument/2006/relationships/image"/><Relationship Id="rId13" Target="../media/image53.svg" Type="http://schemas.openxmlformats.org/officeDocument/2006/relationships/image"/><Relationship Id="rId14" Target="../media/image54.png" Type="http://schemas.openxmlformats.org/officeDocument/2006/relationships/image"/><Relationship Id="rId15" Target="../media/image55.svg" Type="http://schemas.openxmlformats.org/officeDocument/2006/relationships/image"/><Relationship Id="rId16" Target="../media/image56.png" Type="http://schemas.openxmlformats.org/officeDocument/2006/relationships/image"/><Relationship Id="rId17" Target="../media/image57.svg" Type="http://schemas.openxmlformats.org/officeDocument/2006/relationships/image"/><Relationship Id="rId18" Target="../media/image60.png" Type="http://schemas.openxmlformats.org/officeDocument/2006/relationships/image"/><Relationship Id="rId19" Target="../media/image61.svg" Type="http://schemas.openxmlformats.org/officeDocument/2006/relationships/image"/><Relationship Id="rId2" Target="../media/image23.png" Type="http://schemas.openxmlformats.org/officeDocument/2006/relationships/image"/><Relationship Id="rId20" Target="../media/image65.png" Type="http://schemas.openxmlformats.org/officeDocument/2006/relationships/image"/><Relationship Id="rId21" Target="../media/image66.svg" Type="http://schemas.openxmlformats.org/officeDocument/2006/relationships/image"/><Relationship Id="rId22" Target="../media/image69.png" Type="http://schemas.openxmlformats.org/officeDocument/2006/relationships/image"/><Relationship Id="rId23" Target="../media/image70.svg" Type="http://schemas.openxmlformats.org/officeDocument/2006/relationships/image"/><Relationship Id="rId24" Target="../media/image71.png" Type="http://schemas.openxmlformats.org/officeDocument/2006/relationships/image"/><Relationship Id="rId25" Target="../media/image72.svg" Type="http://schemas.openxmlformats.org/officeDocument/2006/relationships/image"/><Relationship Id="rId26" Target="../media/image5.png" Type="http://schemas.openxmlformats.org/officeDocument/2006/relationships/image"/><Relationship Id="rId27" Target="../media/image6.svg" Type="http://schemas.openxmlformats.org/officeDocument/2006/relationships/image"/><Relationship Id="rId28" Target="../media/image7.png" Type="http://schemas.openxmlformats.org/officeDocument/2006/relationships/image"/><Relationship Id="rId29" Target="../media/image8.svg" Type="http://schemas.openxmlformats.org/officeDocument/2006/relationships/image"/><Relationship Id="rId3" Target="../media/image24.svg" Type="http://schemas.openxmlformats.org/officeDocument/2006/relationships/image"/><Relationship Id="rId30" Target="../media/image9.png" Type="http://schemas.openxmlformats.org/officeDocument/2006/relationships/image"/><Relationship Id="rId31" Target="../media/image10.svg" Type="http://schemas.openxmlformats.org/officeDocument/2006/relationships/image"/><Relationship Id="rId32" Target="../media/image11.png" Type="http://schemas.openxmlformats.org/officeDocument/2006/relationships/image"/><Relationship Id="rId33" Target="../media/image12.svg" Type="http://schemas.openxmlformats.org/officeDocument/2006/relationships/image"/><Relationship Id="rId34" Target="../media/image211.png" Type="http://schemas.openxmlformats.org/officeDocument/2006/relationships/image"/><Relationship Id="rId35" Target="../media/image212.svg" Type="http://schemas.openxmlformats.org/officeDocument/2006/relationships/image"/><Relationship Id="rId36" Target="../media/image126.png" Type="http://schemas.openxmlformats.org/officeDocument/2006/relationships/image"/><Relationship Id="rId37" Target="../media/image127.svg" Type="http://schemas.openxmlformats.org/officeDocument/2006/relationships/image"/><Relationship Id="rId38" Target="../media/image124.png" Type="http://schemas.openxmlformats.org/officeDocument/2006/relationships/image"/><Relationship Id="rId39" Target="../media/image125.svg" Type="http://schemas.openxmlformats.org/officeDocument/2006/relationships/image"/><Relationship Id="rId4" Target="../media/image31.png" Type="http://schemas.openxmlformats.org/officeDocument/2006/relationships/image"/><Relationship Id="rId40" Target="../media/image132.png" Type="http://schemas.openxmlformats.org/officeDocument/2006/relationships/image"/><Relationship Id="rId41" Target="../media/image133.svg" Type="http://schemas.openxmlformats.org/officeDocument/2006/relationships/image"/><Relationship Id="rId42" Target="../media/image134.png" Type="http://schemas.openxmlformats.org/officeDocument/2006/relationships/image"/><Relationship Id="rId43" Target="../media/image135.svg" Type="http://schemas.openxmlformats.org/officeDocument/2006/relationships/image"/><Relationship Id="rId44" Target="../media/image116.png" Type="http://schemas.openxmlformats.org/officeDocument/2006/relationships/image"/><Relationship Id="rId45" Target="../media/image117.svg" Type="http://schemas.openxmlformats.org/officeDocument/2006/relationships/image"/><Relationship Id="rId46" Target="../media/image167.png" Type="http://schemas.openxmlformats.org/officeDocument/2006/relationships/image"/><Relationship Id="rId47" Target="../media/image168.svg" Type="http://schemas.openxmlformats.org/officeDocument/2006/relationships/image"/><Relationship Id="rId48" Target="../media/image173.png" Type="http://schemas.openxmlformats.org/officeDocument/2006/relationships/image"/><Relationship Id="rId49" Target="../media/image174.svg" Type="http://schemas.openxmlformats.org/officeDocument/2006/relationships/image"/><Relationship Id="rId5" Target="../media/image32.svg" Type="http://schemas.openxmlformats.org/officeDocument/2006/relationships/image"/><Relationship Id="rId50" Target="../media/image159.png" Type="http://schemas.openxmlformats.org/officeDocument/2006/relationships/image"/><Relationship Id="rId51" Target="../media/image160.svg" Type="http://schemas.openxmlformats.org/officeDocument/2006/relationships/image"/><Relationship Id="rId52" Target="../media/image163.png" Type="http://schemas.openxmlformats.org/officeDocument/2006/relationships/image"/><Relationship Id="rId53" Target="../media/image164.svg" Type="http://schemas.openxmlformats.org/officeDocument/2006/relationships/image"/><Relationship Id="rId54" Target="../media/image128.png" Type="http://schemas.openxmlformats.org/officeDocument/2006/relationships/image"/><Relationship Id="rId55" Target="../media/image129.svg" Type="http://schemas.openxmlformats.org/officeDocument/2006/relationships/image"/><Relationship Id="rId56" Target="../media/image122.png" Type="http://schemas.openxmlformats.org/officeDocument/2006/relationships/image"/><Relationship Id="rId57" Target="../media/image123.svg" Type="http://schemas.openxmlformats.org/officeDocument/2006/relationships/image"/><Relationship Id="rId58" Target="../media/image83.png" Type="http://schemas.openxmlformats.org/officeDocument/2006/relationships/image"/><Relationship Id="rId59" Target="../media/image84.svg" Type="http://schemas.openxmlformats.org/officeDocument/2006/relationships/image"/><Relationship Id="rId6" Target="../media/image33.png" Type="http://schemas.openxmlformats.org/officeDocument/2006/relationships/image"/><Relationship Id="rId60" Target="../media/image85.png" Type="http://schemas.openxmlformats.org/officeDocument/2006/relationships/image"/><Relationship Id="rId61" Target="../media/image86.svg" Type="http://schemas.openxmlformats.org/officeDocument/2006/relationships/image"/><Relationship Id="rId62" Target="../media/image119.png" Type="http://schemas.openxmlformats.org/officeDocument/2006/relationships/image"/><Relationship Id="rId63" Target="../media/image120.svg" Type="http://schemas.openxmlformats.org/officeDocument/2006/relationships/image"/><Relationship Id="rId64" Target="../media/image175.png" Type="http://schemas.openxmlformats.org/officeDocument/2006/relationships/image"/><Relationship Id="rId65" Target="../media/image176.svg" Type="http://schemas.openxmlformats.org/officeDocument/2006/relationships/image"/><Relationship Id="rId66" Target="../media/image1.png" Type="http://schemas.openxmlformats.org/officeDocument/2006/relationships/image"/><Relationship Id="rId67" Target="../media/image192.png" Type="http://schemas.openxmlformats.org/officeDocument/2006/relationships/image"/><Relationship Id="rId68" Target="../media/image193.svg" Type="http://schemas.openxmlformats.org/officeDocument/2006/relationships/image"/><Relationship Id="rId69" Target="../media/image194.png" Type="http://schemas.openxmlformats.org/officeDocument/2006/relationships/image"/><Relationship Id="rId7" Target="../media/image34.svg" Type="http://schemas.openxmlformats.org/officeDocument/2006/relationships/image"/><Relationship Id="rId70" Target="../media/image195.svg" Type="http://schemas.openxmlformats.org/officeDocument/2006/relationships/image"/><Relationship Id="rId71" Target="../media/image181.png" Type="http://schemas.openxmlformats.org/officeDocument/2006/relationships/image"/><Relationship Id="rId72" Target="../media/image182.svg" Type="http://schemas.openxmlformats.org/officeDocument/2006/relationships/image"/><Relationship Id="rId73" Target="../media/image185.png" Type="http://schemas.openxmlformats.org/officeDocument/2006/relationships/image"/><Relationship Id="rId74" Target="../media/image186.svg" Type="http://schemas.openxmlformats.org/officeDocument/2006/relationships/image"/><Relationship Id="rId75" Target="../media/image188.png" Type="http://schemas.openxmlformats.org/officeDocument/2006/relationships/image"/><Relationship Id="rId76" Target="../media/image189.svg" Type="http://schemas.openxmlformats.org/officeDocument/2006/relationships/image"/><Relationship Id="rId8" Target="../media/image36.png" Type="http://schemas.openxmlformats.org/officeDocument/2006/relationships/image"/><Relationship Id="rId9" Target="../media/image37.svg" Type="http://schemas.openxmlformats.org/officeDocument/2006/relationships/image"/></Relationships>
</file>

<file path=ppt/slides/_rels/slide2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3.png" Type="http://schemas.openxmlformats.org/officeDocument/2006/relationships/image"/><Relationship Id="rId11" Target="../media/image74.svg" Type="http://schemas.openxmlformats.org/officeDocument/2006/relationships/image"/><Relationship Id="rId12" Target="../media/image81.png" Type="http://schemas.openxmlformats.org/officeDocument/2006/relationships/image"/><Relationship Id="rId13" Target="../media/image82.svg" Type="http://schemas.openxmlformats.org/officeDocument/2006/relationships/image"/><Relationship Id="rId14" Target="../media/image105.png" Type="http://schemas.openxmlformats.org/officeDocument/2006/relationships/image"/><Relationship Id="rId15" Target="../media/image106.svg" Type="http://schemas.openxmlformats.org/officeDocument/2006/relationships/image"/><Relationship Id="rId16" Target="../media/image130.png" Type="http://schemas.openxmlformats.org/officeDocument/2006/relationships/image"/><Relationship Id="rId17" Target="../media/image131.svg" Type="http://schemas.openxmlformats.org/officeDocument/2006/relationships/image"/><Relationship Id="rId18" Target="../media/image203.png" Type="http://schemas.openxmlformats.org/officeDocument/2006/relationships/image"/><Relationship Id="rId19" Target="../media/image204.svg" Type="http://schemas.openxmlformats.org/officeDocument/2006/relationships/image"/><Relationship Id="rId2" Target="../media/image103.png" Type="http://schemas.openxmlformats.org/officeDocument/2006/relationships/image"/><Relationship Id="rId20" Target="../media/image205.png" Type="http://schemas.openxmlformats.org/officeDocument/2006/relationships/image"/><Relationship Id="rId21" Target="../media/image206.svg" Type="http://schemas.openxmlformats.org/officeDocument/2006/relationships/image"/><Relationship Id="rId22" Target="../media/image207.png" Type="http://schemas.openxmlformats.org/officeDocument/2006/relationships/image"/><Relationship Id="rId23" Target="../media/image208.svg" Type="http://schemas.openxmlformats.org/officeDocument/2006/relationships/image"/><Relationship Id="rId24" Target="../media/image209.png" Type="http://schemas.openxmlformats.org/officeDocument/2006/relationships/image"/><Relationship Id="rId25" Target="../media/image210.svg" Type="http://schemas.openxmlformats.org/officeDocument/2006/relationships/image"/><Relationship Id="rId26" Target="../media/image165.png" Type="http://schemas.openxmlformats.org/officeDocument/2006/relationships/image"/><Relationship Id="rId27" Target="../media/image166.svg" Type="http://schemas.openxmlformats.org/officeDocument/2006/relationships/image"/><Relationship Id="rId28" Target="../media/image50.png" Type="http://schemas.openxmlformats.org/officeDocument/2006/relationships/image"/><Relationship Id="rId29" Target="../media/image51.svg" Type="http://schemas.openxmlformats.org/officeDocument/2006/relationships/image"/><Relationship Id="rId3" Target="../media/image104.svg" Type="http://schemas.openxmlformats.org/officeDocument/2006/relationships/image"/><Relationship Id="rId30" Target="../media/image67.png" Type="http://schemas.openxmlformats.org/officeDocument/2006/relationships/image"/><Relationship Id="rId31" Target="../media/image68.svg" Type="http://schemas.openxmlformats.org/officeDocument/2006/relationships/image"/><Relationship Id="rId32" Target="../media/image29.png" Type="http://schemas.openxmlformats.org/officeDocument/2006/relationships/image"/><Relationship Id="rId33" Target="../media/image30.svg" Type="http://schemas.openxmlformats.org/officeDocument/2006/relationships/image"/><Relationship Id="rId34" Target="../media/image183.png" Type="http://schemas.openxmlformats.org/officeDocument/2006/relationships/image"/><Relationship Id="rId35" Target="../media/image184.svg" Type="http://schemas.openxmlformats.org/officeDocument/2006/relationships/image"/><Relationship Id="rId36" Target="../media/image200.png" Type="http://schemas.openxmlformats.org/officeDocument/2006/relationships/image"/><Relationship Id="rId37" Target="../media/image201.svg" Type="http://schemas.openxmlformats.org/officeDocument/2006/relationships/image"/><Relationship Id="rId38" Target="../media/image196.png" Type="http://schemas.openxmlformats.org/officeDocument/2006/relationships/image"/><Relationship Id="rId39" Target="../media/image197.svg" Type="http://schemas.openxmlformats.org/officeDocument/2006/relationships/image"/><Relationship Id="rId4" Target="../media/image91.png" Type="http://schemas.openxmlformats.org/officeDocument/2006/relationships/image"/><Relationship Id="rId40" Target="../media/image144.png" Type="http://schemas.openxmlformats.org/officeDocument/2006/relationships/image"/><Relationship Id="rId41" Target="../media/image145.svg" Type="http://schemas.openxmlformats.org/officeDocument/2006/relationships/image"/><Relationship Id="rId42" Target="../media/image146.png" Type="http://schemas.openxmlformats.org/officeDocument/2006/relationships/image"/><Relationship Id="rId43" Target="../media/image147.svg" Type="http://schemas.openxmlformats.org/officeDocument/2006/relationships/image"/><Relationship Id="rId44" Target="../media/image148.png" Type="http://schemas.openxmlformats.org/officeDocument/2006/relationships/image"/><Relationship Id="rId45" Target="../media/image149.svg" Type="http://schemas.openxmlformats.org/officeDocument/2006/relationships/image"/><Relationship Id="rId46" Target="../media/image150.png" Type="http://schemas.openxmlformats.org/officeDocument/2006/relationships/image"/><Relationship Id="rId47" Target="../media/image151.svg" Type="http://schemas.openxmlformats.org/officeDocument/2006/relationships/image"/><Relationship Id="rId48" Target="../media/image152.png" Type="http://schemas.openxmlformats.org/officeDocument/2006/relationships/image"/><Relationship Id="rId49" Target="../media/image153.svg" Type="http://schemas.openxmlformats.org/officeDocument/2006/relationships/image"/><Relationship Id="rId5" Target="../media/image92.svg" Type="http://schemas.openxmlformats.org/officeDocument/2006/relationships/image"/><Relationship Id="rId50" Target="../media/image154.png" Type="http://schemas.openxmlformats.org/officeDocument/2006/relationships/image"/><Relationship Id="rId51" Target="../media/image155.svg" Type="http://schemas.openxmlformats.org/officeDocument/2006/relationships/image"/><Relationship Id="rId52" Target="../media/image156.png" Type="http://schemas.openxmlformats.org/officeDocument/2006/relationships/image"/><Relationship Id="rId53" Target="../media/image157.svg" Type="http://schemas.openxmlformats.org/officeDocument/2006/relationships/image"/><Relationship Id="rId54" Target="../media/image170.png" Type="http://schemas.openxmlformats.org/officeDocument/2006/relationships/image"/><Relationship Id="rId55" Target="../media/image171.svg" Type="http://schemas.openxmlformats.org/officeDocument/2006/relationships/image"/><Relationship Id="rId56" Target="../media/image138.png" Type="http://schemas.openxmlformats.org/officeDocument/2006/relationships/image"/><Relationship Id="rId57" Target="../media/image139.svg" Type="http://schemas.openxmlformats.org/officeDocument/2006/relationships/image"/><Relationship Id="rId58" Target="../media/image79.png" Type="http://schemas.openxmlformats.org/officeDocument/2006/relationships/image"/><Relationship Id="rId59" Target="../media/image80.svg" Type="http://schemas.openxmlformats.org/officeDocument/2006/relationships/image"/><Relationship Id="rId6" Target="../media/image98.png" Type="http://schemas.openxmlformats.org/officeDocument/2006/relationships/image"/><Relationship Id="rId60" Target="../media/image295.png" Type="http://schemas.openxmlformats.org/officeDocument/2006/relationships/image"/><Relationship Id="rId61" Target="../media/image296.svg" Type="http://schemas.openxmlformats.org/officeDocument/2006/relationships/image"/><Relationship Id="rId62" Target="../media/image38.png" Type="http://schemas.openxmlformats.org/officeDocument/2006/relationships/image"/><Relationship Id="rId63" Target="../media/image39.svg" Type="http://schemas.openxmlformats.org/officeDocument/2006/relationships/image"/><Relationship Id="rId64" Target="../media/image77.png" Type="http://schemas.openxmlformats.org/officeDocument/2006/relationships/image"/><Relationship Id="rId65" Target="../media/image78.svg" Type="http://schemas.openxmlformats.org/officeDocument/2006/relationships/image"/><Relationship Id="rId66" Target="../media/image297.png" Type="http://schemas.openxmlformats.org/officeDocument/2006/relationships/image"/><Relationship Id="rId67" Target="../media/image298.svg" Type="http://schemas.openxmlformats.org/officeDocument/2006/relationships/image"/><Relationship Id="rId68" Target="../media/image299.png" Type="http://schemas.openxmlformats.org/officeDocument/2006/relationships/image"/><Relationship Id="rId69" Target="../media/image300.svg" Type="http://schemas.openxmlformats.org/officeDocument/2006/relationships/image"/><Relationship Id="rId7" Target="../media/image99.svg" Type="http://schemas.openxmlformats.org/officeDocument/2006/relationships/image"/><Relationship Id="rId70" Target="../media/image3.png" Type="http://schemas.openxmlformats.org/officeDocument/2006/relationships/image"/><Relationship Id="rId71" Target="../media/image4.svg" Type="http://schemas.openxmlformats.org/officeDocument/2006/relationships/image"/><Relationship Id="rId8" Target="../media/image93.png" Type="http://schemas.openxmlformats.org/officeDocument/2006/relationships/image"/><Relationship Id="rId9" Target="../media/image94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gif" Type="http://schemas.openxmlformats.org/officeDocument/2006/relationships/image"/><Relationship Id="rId4" Target="../media/image15.png" Type="http://schemas.openxmlformats.org/officeDocument/2006/relationships/image"/><Relationship Id="rId5" Target="../media/image16.svg" Type="http://schemas.openxmlformats.org/officeDocument/2006/relationships/image"/><Relationship Id="rId6" Target="../media/image17.png" Type="http://schemas.openxmlformats.org/officeDocument/2006/relationships/image"/><Relationship Id="rId7" Target="../media/image18.png" Type="http://schemas.openxmlformats.org/officeDocument/2006/relationships/image"/></Relationships>
</file>

<file path=ppt/slides/_rels/slide3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9.png" Type="http://schemas.openxmlformats.org/officeDocument/2006/relationships/image"/><Relationship Id="rId11" Target="../media/image300.svg" Type="http://schemas.openxmlformats.org/officeDocument/2006/relationships/image"/><Relationship Id="rId12" Target="../media/image303.png" Type="http://schemas.openxmlformats.org/officeDocument/2006/relationships/image"/><Relationship Id="rId13" Target="../media/image304.svg" Type="http://schemas.openxmlformats.org/officeDocument/2006/relationships/image"/><Relationship Id="rId2" Target="../media/image294.gif" Type="http://schemas.openxmlformats.org/officeDocument/2006/relationships/image"/><Relationship Id="rId3" Target="../media/image118.gif" Type="http://schemas.openxmlformats.org/officeDocument/2006/relationships/image"/><Relationship Id="rId4" Target="../media/image297.png" Type="http://schemas.openxmlformats.org/officeDocument/2006/relationships/image"/><Relationship Id="rId5" Target="../media/image298.svg" Type="http://schemas.openxmlformats.org/officeDocument/2006/relationships/image"/><Relationship Id="rId6" Target="../media/image295.png" Type="http://schemas.openxmlformats.org/officeDocument/2006/relationships/image"/><Relationship Id="rId7" Target="../media/image296.svg" Type="http://schemas.openxmlformats.org/officeDocument/2006/relationships/image"/><Relationship Id="rId8" Target="../media/image301.png" Type="http://schemas.openxmlformats.org/officeDocument/2006/relationships/image"/><Relationship Id="rId9" Target="../media/image302.sv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18.png" Type="http://schemas.openxmlformats.org/officeDocument/2006/relationships/image"/><Relationship Id="rId4" Target="../media/image19.png" Type="http://schemas.openxmlformats.org/officeDocument/2006/relationships/image"/><Relationship Id="rId5" Target="../media/image20.gif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1.png" Type="http://schemas.openxmlformats.org/officeDocument/2006/relationships/image"/><Relationship Id="rId11" Target="../media/image32.svg" Type="http://schemas.openxmlformats.org/officeDocument/2006/relationships/image"/><Relationship Id="rId12" Target="../media/image33.png" Type="http://schemas.openxmlformats.org/officeDocument/2006/relationships/image"/><Relationship Id="rId13" Target="../media/image34.svg" Type="http://schemas.openxmlformats.org/officeDocument/2006/relationships/image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25.png" Type="http://schemas.openxmlformats.org/officeDocument/2006/relationships/image"/><Relationship Id="rId5" Target="../media/image26.svg" Type="http://schemas.openxmlformats.org/officeDocument/2006/relationships/image"/><Relationship Id="rId6" Target="../media/image27.png" Type="http://schemas.openxmlformats.org/officeDocument/2006/relationships/image"/><Relationship Id="rId7" Target="../media/image28.svg" Type="http://schemas.openxmlformats.org/officeDocument/2006/relationships/image"/><Relationship Id="rId8" Target="../media/image29.png" Type="http://schemas.openxmlformats.org/officeDocument/2006/relationships/image"/><Relationship Id="rId9" Target="../media/image30.sv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jpeg" Type="http://schemas.openxmlformats.org/officeDocument/2006/relationships/image"/><Relationship Id="rId3" Target="../media/image36.png" Type="http://schemas.openxmlformats.org/officeDocument/2006/relationships/image"/><Relationship Id="rId4" Target="../media/image37.svg" Type="http://schemas.openxmlformats.org/officeDocument/2006/relationships/image"/><Relationship Id="rId5" Target="../media/image38.png" Type="http://schemas.openxmlformats.org/officeDocument/2006/relationships/image"/><Relationship Id="rId6" Target="../media/image39.svg" Type="http://schemas.openxmlformats.org/officeDocument/2006/relationships/image"/><Relationship Id="rId7" Target="../media/image40.png" Type="http://schemas.openxmlformats.org/officeDocument/2006/relationships/image"/><Relationship Id="rId8" Target="../media/image41.sv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2.jpeg" Type="http://schemas.openxmlformats.org/officeDocument/2006/relationships/image"/><Relationship Id="rId3" Target="../media/image43.gif" Type="http://schemas.openxmlformats.org/officeDocument/2006/relationships/image"/><Relationship Id="rId4" Target="../media/image44.png" Type="http://schemas.openxmlformats.org/officeDocument/2006/relationships/image"/><Relationship Id="rId5" Target="../media/image45.svg" Type="http://schemas.openxmlformats.org/officeDocument/2006/relationships/image"/><Relationship Id="rId6" Target="../media/image46.png" Type="http://schemas.openxmlformats.org/officeDocument/2006/relationships/image"/><Relationship Id="rId7" Target="../media/image47.svg" Type="http://schemas.openxmlformats.org/officeDocument/2006/relationships/image"/><Relationship Id="rId8" Target="../media/image48.png" Type="http://schemas.openxmlformats.org/officeDocument/2006/relationships/image"/><Relationship Id="rId9" Target="../media/image49.sv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8.png" Type="http://schemas.openxmlformats.org/officeDocument/2006/relationships/image"/><Relationship Id="rId11" Target="../media/image59.svg" Type="http://schemas.openxmlformats.org/officeDocument/2006/relationships/image"/><Relationship Id="rId2" Target="../media/image50.png" Type="http://schemas.openxmlformats.org/officeDocument/2006/relationships/image"/><Relationship Id="rId3" Target="../media/image51.svg" Type="http://schemas.openxmlformats.org/officeDocument/2006/relationships/image"/><Relationship Id="rId4" Target="../media/image52.png" Type="http://schemas.openxmlformats.org/officeDocument/2006/relationships/image"/><Relationship Id="rId5" Target="../media/image53.svg" Type="http://schemas.openxmlformats.org/officeDocument/2006/relationships/image"/><Relationship Id="rId6" Target="../media/image54.png" Type="http://schemas.openxmlformats.org/officeDocument/2006/relationships/image"/><Relationship Id="rId7" Target="../media/image55.svg" Type="http://schemas.openxmlformats.org/officeDocument/2006/relationships/image"/><Relationship Id="rId8" Target="../media/image56.png" Type="http://schemas.openxmlformats.org/officeDocument/2006/relationships/image"/><Relationship Id="rId9" Target="../media/image57.sv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0.png" Type="http://schemas.openxmlformats.org/officeDocument/2006/relationships/image"/><Relationship Id="rId3" Target="../media/image61.svg" Type="http://schemas.openxmlformats.org/officeDocument/2006/relationships/image"/><Relationship Id="rId4" Target="../media/image62.jpeg" Type="http://schemas.openxmlformats.org/officeDocument/2006/relationships/image"/><Relationship Id="rId5" Target="../media/image63.jpeg" Type="http://schemas.openxmlformats.org/officeDocument/2006/relationships/image"/><Relationship Id="rId6" Target="../media/image64.jpeg" Type="http://schemas.openxmlformats.org/officeDocument/2006/relationships/image"/><Relationship Id="rId7" Target="../media/image65.png" Type="http://schemas.openxmlformats.org/officeDocument/2006/relationships/image"/><Relationship Id="rId8" Target="../media/image66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EAF9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241385" y="6828730"/>
            <a:ext cx="16231023" cy="7466271"/>
          </a:xfrm>
          <a:custGeom>
            <a:avLst/>
            <a:gdLst/>
            <a:ahLst/>
            <a:cxnLst/>
            <a:rect r="r" b="b" t="t" l="l"/>
            <a:pathLst>
              <a:path h="7466271" w="16231023">
                <a:moveTo>
                  <a:pt x="0" y="0"/>
                </a:moveTo>
                <a:lnTo>
                  <a:pt x="16231023" y="0"/>
                </a:lnTo>
                <a:lnTo>
                  <a:pt x="16231023" y="7466271"/>
                </a:lnTo>
                <a:lnTo>
                  <a:pt x="0" y="74662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472465" y="3018032"/>
            <a:ext cx="5670143" cy="4961375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5630006" y="1114425"/>
            <a:ext cx="11629294" cy="4590112"/>
            <a:chOff x="0" y="0"/>
            <a:chExt cx="15505725" cy="6120149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1404426"/>
              <a:ext cx="15388136" cy="47157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13612"/>
                </a:lnSpc>
              </a:pPr>
              <a:r>
                <a:rPr lang="en-US" sz="12488">
                  <a:solidFill>
                    <a:srgbClr val="1E3F48"/>
                  </a:solidFill>
                  <a:latin typeface="More Sugar"/>
                </a:rPr>
                <a:t>LITERATURE LESSON PLAN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6532627" y="-57150"/>
              <a:ext cx="8973099" cy="11705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7149"/>
                </a:lnSpc>
                <a:spcBef>
                  <a:spcPct val="0"/>
                </a:spcBef>
              </a:pPr>
              <a:r>
                <a:rPr lang="en-US" sz="5499">
                  <a:solidFill>
                    <a:srgbClr val="1E3F48"/>
                  </a:solidFill>
                  <a:latin typeface="More Sugar"/>
                </a:rPr>
                <a:t>F</a:t>
              </a:r>
              <a:r>
                <a:rPr lang="en-US" sz="5499">
                  <a:solidFill>
                    <a:srgbClr val="1E3F48"/>
                  </a:solidFill>
                  <a:latin typeface="More Sugar"/>
                </a:rPr>
                <a:t>or Middle School 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6008973" y="1215350"/>
            <a:ext cx="1377113" cy="1502802"/>
          </a:xfrm>
          <a:custGeom>
            <a:avLst/>
            <a:gdLst/>
            <a:ahLst/>
            <a:cxnLst/>
            <a:rect r="r" b="b" t="t" l="l"/>
            <a:pathLst>
              <a:path h="1502802" w="1377113">
                <a:moveTo>
                  <a:pt x="0" y="0"/>
                </a:moveTo>
                <a:lnTo>
                  <a:pt x="1377114" y="0"/>
                </a:lnTo>
                <a:lnTo>
                  <a:pt x="1377114" y="1502803"/>
                </a:lnTo>
                <a:lnTo>
                  <a:pt x="0" y="15028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EAF9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4311">
            <a:off x="738864" y="1276350"/>
            <a:ext cx="10941492" cy="9926917"/>
          </a:xfrm>
          <a:custGeom>
            <a:avLst/>
            <a:gdLst/>
            <a:ahLst/>
            <a:cxnLst/>
            <a:rect r="r" b="b" t="t" l="l"/>
            <a:pathLst>
              <a:path h="9926917" w="10941492">
                <a:moveTo>
                  <a:pt x="0" y="0"/>
                </a:moveTo>
                <a:lnTo>
                  <a:pt x="10941492" y="0"/>
                </a:lnTo>
                <a:lnTo>
                  <a:pt x="10941492" y="9926917"/>
                </a:lnTo>
                <a:lnTo>
                  <a:pt x="0" y="99269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859218" y="4477550"/>
          <a:ext cx="10545659" cy="5095875"/>
        </p:xfrm>
        <a:graphic>
          <a:graphicData uri="http://schemas.openxmlformats.org/drawingml/2006/table">
            <a:tbl>
              <a:tblPr/>
              <a:tblGrid>
                <a:gridCol w="4092488"/>
                <a:gridCol w="6453171"/>
              </a:tblGrid>
              <a:tr h="101917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060"/>
                        </a:lnSpc>
                        <a:defRPr/>
                      </a:pPr>
                      <a:r>
                        <a:rPr lang="en-US" sz="2900">
                          <a:solidFill>
                            <a:srgbClr val="1E3F48"/>
                          </a:solidFill>
                          <a:latin typeface="More Sugar"/>
                        </a:rPr>
                        <a:t>Book Title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5">
                      <a:solidFill>
                        <a:srgbClr val="DFD1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D6B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1E3F48"/>
                          </a:solidFill>
                          <a:latin typeface="Kollektif"/>
                        </a:rPr>
                        <a:t>Elaborate on what you want to discuss.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47625">
                      <a:solidFill>
                        <a:srgbClr val="DFD1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D6B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917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060"/>
                        </a:lnSpc>
                        <a:defRPr/>
                      </a:pPr>
                      <a:r>
                        <a:rPr lang="en-US" sz="2900">
                          <a:solidFill>
                            <a:srgbClr val="1E3F48"/>
                          </a:solidFill>
                          <a:latin typeface="More Sugar"/>
                        </a:rPr>
                        <a:t>Author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5">
                      <a:solidFill>
                        <a:srgbClr val="DFD1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D6B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D6B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1E3F48"/>
                          </a:solidFill>
                          <a:latin typeface="Kollektif"/>
                        </a:rPr>
                        <a:t>Elaborate on what you want to discuss.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47625">
                      <a:solidFill>
                        <a:srgbClr val="DFD1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D6B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D6B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917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060"/>
                        </a:lnSpc>
                        <a:defRPr/>
                      </a:pPr>
                      <a:r>
                        <a:rPr lang="en-US" sz="2900">
                          <a:solidFill>
                            <a:srgbClr val="1E3F48"/>
                          </a:solidFill>
                          <a:latin typeface="More Sugar"/>
                        </a:rPr>
                        <a:t>Main Characters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5">
                      <a:solidFill>
                        <a:srgbClr val="DFD1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D6B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D6B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1E3F48"/>
                          </a:solidFill>
                          <a:latin typeface="Kollektif"/>
                        </a:rPr>
                        <a:t>Elaborate on what you want to discuss.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47625">
                      <a:solidFill>
                        <a:srgbClr val="DFD1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D6B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D6B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917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060"/>
                        </a:lnSpc>
                        <a:defRPr/>
                      </a:pPr>
                      <a:r>
                        <a:rPr lang="en-US" sz="2900">
                          <a:solidFill>
                            <a:srgbClr val="1E3F48"/>
                          </a:solidFill>
                          <a:latin typeface="More Sugar"/>
                        </a:rPr>
                        <a:t>Story Setting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5">
                      <a:solidFill>
                        <a:srgbClr val="DFD1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D6B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D6B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1E3F48"/>
                          </a:solidFill>
                          <a:latin typeface="Kollektif"/>
                        </a:rPr>
                        <a:t>Elaborate on what you want to discuss.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47625">
                      <a:solidFill>
                        <a:srgbClr val="DFD1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D6B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D6B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917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060"/>
                        </a:lnSpc>
                        <a:defRPr/>
                      </a:pPr>
                      <a:r>
                        <a:rPr lang="en-US" sz="2900">
                          <a:solidFill>
                            <a:srgbClr val="1E3F48"/>
                          </a:solidFill>
                          <a:latin typeface="More Sugar"/>
                        </a:rPr>
                        <a:t>Story Summary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5">
                      <a:solidFill>
                        <a:srgbClr val="DFD1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D6B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1E3F48"/>
                          </a:solidFill>
                          <a:latin typeface="Kollektif"/>
                        </a:rPr>
                        <a:t>Elaborate on what you want to discuss.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47625">
                      <a:solidFill>
                        <a:srgbClr val="DFD1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D6B9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4" id="4"/>
          <p:cNvSpPr/>
          <p:nvPr/>
        </p:nvSpPr>
        <p:spPr>
          <a:xfrm flipH="false" flipV="false" rot="0">
            <a:off x="13335018" y="1517057"/>
            <a:ext cx="4400532" cy="3328403"/>
          </a:xfrm>
          <a:custGeom>
            <a:avLst/>
            <a:gdLst/>
            <a:ahLst/>
            <a:cxnLst/>
            <a:rect r="r" b="b" t="t" l="l"/>
            <a:pathLst>
              <a:path h="3328403" w="4400532">
                <a:moveTo>
                  <a:pt x="0" y="0"/>
                </a:moveTo>
                <a:lnTo>
                  <a:pt x="4400532" y="0"/>
                </a:lnTo>
                <a:lnTo>
                  <a:pt x="4400532" y="3328402"/>
                </a:lnTo>
                <a:lnTo>
                  <a:pt x="0" y="33284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886808" y="5801438"/>
            <a:ext cx="2832663" cy="3279926"/>
          </a:xfrm>
          <a:custGeom>
            <a:avLst/>
            <a:gdLst/>
            <a:ahLst/>
            <a:cxnLst/>
            <a:rect r="r" b="b" t="t" l="l"/>
            <a:pathLst>
              <a:path h="3279926" w="2832663">
                <a:moveTo>
                  <a:pt x="0" y="0"/>
                </a:moveTo>
                <a:lnTo>
                  <a:pt x="2832663" y="0"/>
                </a:lnTo>
                <a:lnTo>
                  <a:pt x="2832663" y="3279926"/>
                </a:lnTo>
                <a:lnTo>
                  <a:pt x="0" y="327992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467660" y="3352475"/>
            <a:ext cx="9328777" cy="7574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095"/>
              </a:lnSpc>
            </a:pPr>
            <a:r>
              <a:rPr lang="en-US" sz="4799" u="none">
                <a:solidFill>
                  <a:srgbClr val="1E3F48"/>
                </a:solidFill>
                <a:latin typeface="More Sugar"/>
              </a:rPr>
              <a:t>WRITE YOUR TOPIC OR IDEA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8A77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48765" y="3000028"/>
            <a:ext cx="17190470" cy="5563461"/>
          </a:xfrm>
          <a:custGeom>
            <a:avLst/>
            <a:gdLst/>
            <a:ahLst/>
            <a:cxnLst/>
            <a:rect r="r" b="b" t="t" l="l"/>
            <a:pathLst>
              <a:path h="5563461" w="17190470">
                <a:moveTo>
                  <a:pt x="0" y="0"/>
                </a:moveTo>
                <a:lnTo>
                  <a:pt x="17190470" y="0"/>
                </a:lnTo>
                <a:lnTo>
                  <a:pt x="17190470" y="5563461"/>
                </a:lnTo>
                <a:lnTo>
                  <a:pt x="0" y="55634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764000" y="4381646"/>
            <a:ext cx="2760000" cy="2418764"/>
          </a:xfrm>
          <a:custGeom>
            <a:avLst/>
            <a:gdLst/>
            <a:ahLst/>
            <a:cxnLst/>
            <a:rect r="r" b="b" t="t" l="l"/>
            <a:pathLst>
              <a:path h="2418764" w="2760000">
                <a:moveTo>
                  <a:pt x="0" y="0"/>
                </a:moveTo>
                <a:lnTo>
                  <a:pt x="2760000" y="0"/>
                </a:lnTo>
                <a:lnTo>
                  <a:pt x="2760000" y="2418764"/>
                </a:lnTo>
                <a:lnTo>
                  <a:pt x="0" y="24187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678236" y="4771620"/>
            <a:ext cx="957950" cy="1716197"/>
          </a:xfrm>
          <a:custGeom>
            <a:avLst/>
            <a:gdLst/>
            <a:ahLst/>
            <a:cxnLst/>
            <a:rect r="r" b="b" t="t" l="l"/>
            <a:pathLst>
              <a:path h="1716197" w="957950">
                <a:moveTo>
                  <a:pt x="0" y="0"/>
                </a:moveTo>
                <a:lnTo>
                  <a:pt x="957950" y="0"/>
                </a:lnTo>
                <a:lnTo>
                  <a:pt x="957950" y="1716197"/>
                </a:lnTo>
                <a:lnTo>
                  <a:pt x="0" y="171619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3376023" y="4381646"/>
            <a:ext cx="2760000" cy="2418764"/>
          </a:xfrm>
          <a:custGeom>
            <a:avLst/>
            <a:gdLst/>
            <a:ahLst/>
            <a:cxnLst/>
            <a:rect r="r" b="b" t="t" l="l"/>
            <a:pathLst>
              <a:path h="2418764" w="2760000">
                <a:moveTo>
                  <a:pt x="2760001" y="0"/>
                </a:moveTo>
                <a:lnTo>
                  <a:pt x="0" y="0"/>
                </a:lnTo>
                <a:lnTo>
                  <a:pt x="0" y="2418764"/>
                </a:lnTo>
                <a:lnTo>
                  <a:pt x="2760001" y="2418764"/>
                </a:lnTo>
                <a:lnTo>
                  <a:pt x="276000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113912" y="4904163"/>
            <a:ext cx="1268050" cy="1574328"/>
          </a:xfrm>
          <a:custGeom>
            <a:avLst/>
            <a:gdLst/>
            <a:ahLst/>
            <a:cxnLst/>
            <a:rect r="r" b="b" t="t" l="l"/>
            <a:pathLst>
              <a:path h="1574328" w="1268050">
                <a:moveTo>
                  <a:pt x="0" y="0"/>
                </a:moveTo>
                <a:lnTo>
                  <a:pt x="1268050" y="0"/>
                </a:lnTo>
                <a:lnTo>
                  <a:pt x="1268050" y="1574328"/>
                </a:lnTo>
                <a:lnTo>
                  <a:pt x="0" y="15743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9537762">
            <a:off x="12284291" y="4381646"/>
            <a:ext cx="2760000" cy="2418764"/>
          </a:xfrm>
          <a:custGeom>
            <a:avLst/>
            <a:gdLst/>
            <a:ahLst/>
            <a:cxnLst/>
            <a:rect r="r" b="b" t="t" l="l"/>
            <a:pathLst>
              <a:path h="2418764" w="2760000">
                <a:moveTo>
                  <a:pt x="0" y="0"/>
                </a:moveTo>
                <a:lnTo>
                  <a:pt x="2760001" y="0"/>
                </a:lnTo>
                <a:lnTo>
                  <a:pt x="2760001" y="2418764"/>
                </a:lnTo>
                <a:lnTo>
                  <a:pt x="0" y="24187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021655" y="4977416"/>
            <a:ext cx="1264024" cy="1245638"/>
          </a:xfrm>
          <a:custGeom>
            <a:avLst/>
            <a:gdLst/>
            <a:ahLst/>
            <a:cxnLst/>
            <a:rect r="r" b="b" t="t" l="l"/>
            <a:pathLst>
              <a:path h="1245638" w="1264024">
                <a:moveTo>
                  <a:pt x="0" y="0"/>
                </a:moveTo>
                <a:lnTo>
                  <a:pt x="1264024" y="0"/>
                </a:lnTo>
                <a:lnTo>
                  <a:pt x="1264024" y="1245638"/>
                </a:lnTo>
                <a:lnTo>
                  <a:pt x="0" y="124563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4292346" y="563305"/>
            <a:ext cx="9703308" cy="1975946"/>
          </a:xfrm>
          <a:custGeom>
            <a:avLst/>
            <a:gdLst/>
            <a:ahLst/>
            <a:cxnLst/>
            <a:rect r="r" b="b" t="t" l="l"/>
            <a:pathLst>
              <a:path h="1975946" w="9703308">
                <a:moveTo>
                  <a:pt x="0" y="0"/>
                </a:moveTo>
                <a:lnTo>
                  <a:pt x="9703308" y="0"/>
                </a:lnTo>
                <a:lnTo>
                  <a:pt x="9703308" y="1975947"/>
                </a:lnTo>
                <a:lnTo>
                  <a:pt x="0" y="197594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857247" y="7167562"/>
            <a:ext cx="3797553" cy="742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"/>
              </a:rPr>
              <a:t>Elaborate on what</a:t>
            </a:r>
          </a:p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"/>
              </a:rPr>
              <a:t>you want to discuss.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57150" y="6964949"/>
            <a:ext cx="3020167" cy="4745977"/>
          </a:xfrm>
          <a:custGeom>
            <a:avLst/>
            <a:gdLst/>
            <a:ahLst/>
            <a:cxnLst/>
            <a:rect r="r" b="b" t="t" l="l"/>
            <a:pathLst>
              <a:path h="4745977" w="3020167">
                <a:moveTo>
                  <a:pt x="0" y="0"/>
                </a:moveTo>
                <a:lnTo>
                  <a:pt x="3020167" y="0"/>
                </a:lnTo>
                <a:lnTo>
                  <a:pt x="3020167" y="4745977"/>
                </a:lnTo>
                <a:lnTo>
                  <a:pt x="0" y="474597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1765515" y="7177087"/>
            <a:ext cx="3797553" cy="742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"/>
              </a:rPr>
              <a:t>Elaborate on what</a:t>
            </a:r>
          </a:p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"/>
              </a:rPr>
              <a:t>you want to discuss.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623708" y="917210"/>
            <a:ext cx="9040583" cy="11690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443"/>
              </a:lnSpc>
              <a:spcBef>
                <a:spcPct val="0"/>
              </a:spcBef>
            </a:pPr>
            <a:r>
              <a:rPr lang="en-US" sz="6843" u="none">
                <a:solidFill>
                  <a:srgbClr val="1E3F48"/>
                </a:solidFill>
                <a:latin typeface="More Sugar"/>
              </a:rPr>
              <a:t>ABOUT THE STORY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546827" y="3568330"/>
            <a:ext cx="4418394" cy="5360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89"/>
              </a:lnSpc>
              <a:spcBef>
                <a:spcPct val="0"/>
              </a:spcBef>
            </a:pPr>
            <a:r>
              <a:rPr lang="en-US" sz="3300" u="none">
                <a:solidFill>
                  <a:srgbClr val="1E3F48"/>
                </a:solidFill>
                <a:latin typeface="More Sugar"/>
              </a:rPr>
              <a:t>BEGINNING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308425" y="3568330"/>
            <a:ext cx="2711734" cy="5360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89"/>
              </a:lnSpc>
              <a:spcBef>
                <a:spcPct val="0"/>
              </a:spcBef>
            </a:pPr>
            <a:r>
              <a:rPr lang="en-US" sz="3300" u="none">
                <a:solidFill>
                  <a:srgbClr val="1E3F48"/>
                </a:solidFill>
                <a:latin typeface="More Sugar"/>
              </a:rPr>
              <a:t>END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245224" y="7177087"/>
            <a:ext cx="3797553" cy="742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"/>
              </a:rPr>
              <a:t>Elaborate on what</a:t>
            </a:r>
          </a:p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"/>
              </a:rPr>
              <a:t>you want to discuss.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934803" y="3568330"/>
            <a:ext cx="4418394" cy="5360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89"/>
              </a:lnSpc>
              <a:spcBef>
                <a:spcPct val="0"/>
              </a:spcBef>
            </a:pPr>
            <a:r>
              <a:rPr lang="en-US" sz="3300" u="none">
                <a:solidFill>
                  <a:srgbClr val="1E3F48"/>
                </a:solidFill>
                <a:latin typeface="More Sugar"/>
              </a:rPr>
              <a:t>MIDDLE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16179602" y="6241560"/>
            <a:ext cx="1997490" cy="2566867"/>
          </a:xfrm>
          <a:custGeom>
            <a:avLst/>
            <a:gdLst/>
            <a:ahLst/>
            <a:cxnLst/>
            <a:rect r="r" b="b" t="t" l="l"/>
            <a:pathLst>
              <a:path h="2566867" w="1997490">
                <a:moveTo>
                  <a:pt x="0" y="0"/>
                </a:moveTo>
                <a:lnTo>
                  <a:pt x="1997489" y="0"/>
                </a:lnTo>
                <a:lnTo>
                  <a:pt x="1997489" y="2566867"/>
                </a:lnTo>
                <a:lnTo>
                  <a:pt x="0" y="256686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FB8C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-143191" y="6677638"/>
            <a:ext cx="15788453" cy="0"/>
          </a:xfrm>
          <a:prstGeom prst="line">
            <a:avLst/>
          </a:prstGeom>
          <a:ln cap="flat" w="114300">
            <a:solidFill>
              <a:srgbClr val="1E3F48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0" y="0"/>
            <a:ext cx="18288000" cy="6677638"/>
            <a:chOff x="0" y="0"/>
            <a:chExt cx="24384000" cy="8903517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/>
            <a:srcRect l="21673" t="37384" r="2290" b="20969"/>
            <a:stretch>
              <a:fillRect/>
            </a:stretch>
          </p:blipFill>
          <p:spPr>
            <a:xfrm flipH="false" flipV="false">
              <a:off x="0" y="0"/>
              <a:ext cx="24384000" cy="8903517"/>
            </a:xfrm>
            <a:prstGeom prst="rect">
              <a:avLst/>
            </a:prstGeom>
          </p:spPr>
        </p:pic>
      </p:grpSp>
      <p:sp>
        <p:nvSpPr>
          <p:cNvPr name="Freeform 5" id="5"/>
          <p:cNvSpPr/>
          <p:nvPr/>
        </p:nvSpPr>
        <p:spPr>
          <a:xfrm flipH="false" flipV="false" rot="0">
            <a:off x="12388964" y="5798942"/>
            <a:ext cx="9740672" cy="5454776"/>
          </a:xfrm>
          <a:custGeom>
            <a:avLst/>
            <a:gdLst/>
            <a:ahLst/>
            <a:cxnLst/>
            <a:rect r="r" b="b" t="t" l="l"/>
            <a:pathLst>
              <a:path h="5454776" w="9740672">
                <a:moveTo>
                  <a:pt x="0" y="0"/>
                </a:moveTo>
                <a:lnTo>
                  <a:pt x="9740672" y="0"/>
                </a:lnTo>
                <a:lnTo>
                  <a:pt x="9740672" y="5454776"/>
                </a:lnTo>
                <a:lnTo>
                  <a:pt x="0" y="54547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12443">
            <a:off x="15645255" y="6303678"/>
            <a:ext cx="2036507" cy="740548"/>
          </a:xfrm>
          <a:custGeom>
            <a:avLst/>
            <a:gdLst/>
            <a:ahLst/>
            <a:cxnLst/>
            <a:rect r="r" b="b" t="t" l="l"/>
            <a:pathLst>
              <a:path h="740548" w="2036507">
                <a:moveTo>
                  <a:pt x="0" y="0"/>
                </a:moveTo>
                <a:lnTo>
                  <a:pt x="2036507" y="0"/>
                </a:lnTo>
                <a:lnTo>
                  <a:pt x="2036507" y="740548"/>
                </a:lnTo>
                <a:lnTo>
                  <a:pt x="0" y="74054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3995654" y="6688364"/>
            <a:ext cx="5526119" cy="3992693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863431" y="7603814"/>
            <a:ext cx="5485669" cy="17331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6858"/>
              </a:lnSpc>
            </a:pPr>
            <a:r>
              <a:rPr lang="en-US" sz="5400" u="none">
                <a:solidFill>
                  <a:srgbClr val="1E3F48"/>
                </a:solidFill>
                <a:latin typeface="More Sugar"/>
              </a:rPr>
              <a:t>NARRATIVE</a:t>
            </a:r>
          </a:p>
          <a:p>
            <a:pPr marL="0" indent="0" lvl="0">
              <a:lnSpc>
                <a:spcPts val="6858"/>
              </a:lnSpc>
            </a:pPr>
            <a:r>
              <a:rPr lang="en-US" sz="5400" u="none">
                <a:solidFill>
                  <a:srgbClr val="1E3F48"/>
                </a:solidFill>
                <a:latin typeface="More Sugar"/>
              </a:rPr>
              <a:t>POINTS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899036" y="7583875"/>
            <a:ext cx="6489928" cy="1701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518160" indent="-259080" lvl="1">
              <a:lnSpc>
                <a:spcPts val="4632"/>
              </a:lnSpc>
              <a:buFont typeface="Arial"/>
              <a:buChar char="•"/>
            </a:pPr>
            <a:r>
              <a:rPr lang="en-US" sz="2400" u="none">
                <a:solidFill>
                  <a:srgbClr val="1E3F48"/>
                </a:solidFill>
                <a:latin typeface="Kollektif"/>
              </a:rPr>
              <a:t>Elaborate on what you want to discuss.</a:t>
            </a:r>
          </a:p>
          <a:p>
            <a:pPr marL="518160" indent="-259080" lvl="1">
              <a:lnSpc>
                <a:spcPts val="4632"/>
              </a:lnSpc>
              <a:buFont typeface="Arial"/>
              <a:buChar char="•"/>
            </a:pPr>
            <a:r>
              <a:rPr lang="en-US" sz="2400" u="none">
                <a:solidFill>
                  <a:srgbClr val="1E3F48"/>
                </a:solidFill>
                <a:latin typeface="Kollektif"/>
              </a:rPr>
              <a:t>Elaborate on what you want to discuss.</a:t>
            </a:r>
          </a:p>
          <a:p>
            <a:pPr marL="518160" indent="-259080" lvl="1">
              <a:lnSpc>
                <a:spcPts val="4632"/>
              </a:lnSpc>
              <a:buFont typeface="Arial"/>
              <a:buChar char="•"/>
            </a:pPr>
            <a:r>
              <a:rPr lang="en-US" sz="2400" u="none">
                <a:solidFill>
                  <a:srgbClr val="1E3F48"/>
                </a:solidFill>
                <a:latin typeface="Kollektif"/>
              </a:rPr>
              <a:t>Elaborate on what you want to discuss.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EAF9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446417" y="2031923"/>
            <a:ext cx="5392004" cy="7395517"/>
          </a:xfrm>
          <a:custGeom>
            <a:avLst/>
            <a:gdLst/>
            <a:ahLst/>
            <a:cxnLst/>
            <a:rect r="r" b="b" t="t" l="l"/>
            <a:pathLst>
              <a:path h="7395517" w="5392004">
                <a:moveTo>
                  <a:pt x="0" y="0"/>
                </a:moveTo>
                <a:lnTo>
                  <a:pt x="5392004" y="0"/>
                </a:lnTo>
                <a:lnTo>
                  <a:pt x="5392004" y="7395516"/>
                </a:lnTo>
                <a:lnTo>
                  <a:pt x="0" y="73955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3388083" y="5359676"/>
            <a:ext cx="2897048" cy="1807070"/>
            <a:chOff x="0" y="0"/>
            <a:chExt cx="3862731" cy="2409426"/>
          </a:xfrm>
        </p:grpSpPr>
        <p:grpSp>
          <p:nvGrpSpPr>
            <p:cNvPr name="Group 4" id="4"/>
            <p:cNvGrpSpPr>
              <a:grpSpLocks noChangeAspect="true"/>
            </p:cNvGrpSpPr>
            <p:nvPr/>
          </p:nvGrpSpPr>
          <p:grpSpPr>
            <a:xfrm rot="0">
              <a:off x="0" y="0"/>
              <a:ext cx="3862731" cy="2409426"/>
              <a:chOff x="0" y="0"/>
              <a:chExt cx="6413500" cy="4000500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4699000" cy="1778000"/>
              </a:xfrm>
              <a:custGeom>
                <a:avLst/>
                <a:gdLst/>
                <a:ahLst/>
                <a:cxnLst/>
                <a:rect r="r" b="b" t="t" l="l"/>
                <a:pathLst>
                  <a:path h="1778000" w="4699000">
                    <a:moveTo>
                      <a:pt x="317500" y="0"/>
                    </a:moveTo>
                    <a:lnTo>
                      <a:pt x="571500" y="0"/>
                    </a:lnTo>
                    <a:lnTo>
                      <a:pt x="571500" y="393700"/>
                    </a:lnTo>
                    <a:lnTo>
                      <a:pt x="495300" y="342900"/>
                    </a:lnTo>
                    <a:cubicBezTo>
                      <a:pt x="469900" y="317500"/>
                      <a:pt x="419100" y="317500"/>
                      <a:pt x="393700" y="342900"/>
                    </a:cubicBezTo>
                    <a:lnTo>
                      <a:pt x="317500" y="393700"/>
                    </a:lnTo>
                    <a:lnTo>
                      <a:pt x="317500" y="0"/>
                    </a:lnTo>
                    <a:moveTo>
                      <a:pt x="635000" y="444500"/>
                    </a:moveTo>
                    <a:lnTo>
                      <a:pt x="635000" y="0"/>
                    </a:lnTo>
                    <a:lnTo>
                      <a:pt x="1143000" y="0"/>
                    </a:lnTo>
                    <a:cubicBezTo>
                      <a:pt x="1219200" y="0"/>
                      <a:pt x="1270000" y="50800"/>
                      <a:pt x="1270000" y="127000"/>
                    </a:cubicBezTo>
                    <a:lnTo>
                      <a:pt x="1270000" y="1295400"/>
                    </a:lnTo>
                    <a:cubicBezTo>
                      <a:pt x="1270000" y="1308100"/>
                      <a:pt x="1270000" y="1320800"/>
                      <a:pt x="1257300" y="1333500"/>
                    </a:cubicBezTo>
                    <a:cubicBezTo>
                      <a:pt x="1219200" y="1384300"/>
                      <a:pt x="1206500" y="1460500"/>
                      <a:pt x="1206500" y="1524000"/>
                    </a:cubicBezTo>
                    <a:cubicBezTo>
                      <a:pt x="1206500" y="1600200"/>
                      <a:pt x="1231900" y="1663700"/>
                      <a:pt x="1270000" y="1727200"/>
                    </a:cubicBezTo>
                    <a:cubicBezTo>
                      <a:pt x="1270000" y="1739900"/>
                      <a:pt x="1270000" y="1752600"/>
                      <a:pt x="1270000" y="1765300"/>
                    </a:cubicBezTo>
                    <a:cubicBezTo>
                      <a:pt x="1257300" y="1765300"/>
                      <a:pt x="1244600" y="1778000"/>
                      <a:pt x="1231900" y="1778000"/>
                    </a:cubicBezTo>
                    <a:lnTo>
                      <a:pt x="254000" y="1778000"/>
                    </a:lnTo>
                    <a:cubicBezTo>
                      <a:pt x="114300" y="1778000"/>
                      <a:pt x="0" y="1663700"/>
                      <a:pt x="0" y="1524000"/>
                    </a:cubicBezTo>
                    <a:lnTo>
                      <a:pt x="0" y="254000"/>
                    </a:lnTo>
                    <a:cubicBezTo>
                      <a:pt x="0" y="114300"/>
                      <a:pt x="114300" y="0"/>
                      <a:pt x="254000" y="0"/>
                    </a:cubicBezTo>
                    <a:lnTo>
                      <a:pt x="254000" y="444500"/>
                    </a:lnTo>
                    <a:cubicBezTo>
                      <a:pt x="254000" y="457200"/>
                      <a:pt x="266700" y="469900"/>
                      <a:pt x="266700" y="482600"/>
                    </a:cubicBezTo>
                    <a:cubicBezTo>
                      <a:pt x="279400" y="482600"/>
                      <a:pt x="292100" y="482600"/>
                      <a:pt x="304800" y="469900"/>
                    </a:cubicBezTo>
                    <a:lnTo>
                      <a:pt x="431800" y="393700"/>
                    </a:lnTo>
                    <a:cubicBezTo>
                      <a:pt x="431800" y="381000"/>
                      <a:pt x="457200" y="381000"/>
                      <a:pt x="457200" y="393700"/>
                    </a:cubicBezTo>
                    <a:lnTo>
                      <a:pt x="584200" y="469900"/>
                    </a:lnTo>
                    <a:cubicBezTo>
                      <a:pt x="596900" y="482600"/>
                      <a:pt x="609600" y="482600"/>
                      <a:pt x="622300" y="482600"/>
                    </a:cubicBezTo>
                    <a:cubicBezTo>
                      <a:pt x="622300" y="469900"/>
                      <a:pt x="635000" y="457200"/>
                      <a:pt x="635000" y="444500"/>
                    </a:cubicBezTo>
                    <a:moveTo>
                      <a:pt x="1092200" y="1397000"/>
                    </a:moveTo>
                    <a:lnTo>
                      <a:pt x="228600" y="1397000"/>
                    </a:lnTo>
                    <a:cubicBezTo>
                      <a:pt x="152400" y="1397000"/>
                      <a:pt x="101600" y="1447800"/>
                      <a:pt x="101600" y="1524000"/>
                    </a:cubicBezTo>
                    <a:cubicBezTo>
                      <a:pt x="88900" y="1600200"/>
                      <a:pt x="152400" y="1651000"/>
                      <a:pt x="215900" y="1651000"/>
                    </a:cubicBezTo>
                    <a:lnTo>
                      <a:pt x="1092200" y="1651000"/>
                    </a:lnTo>
                    <a:cubicBezTo>
                      <a:pt x="1104900" y="1651000"/>
                      <a:pt x="1117600" y="1638300"/>
                      <a:pt x="1117600" y="1612900"/>
                    </a:cubicBezTo>
                    <a:cubicBezTo>
                      <a:pt x="1117600" y="1600200"/>
                      <a:pt x="1104900" y="1587500"/>
                      <a:pt x="1092200" y="1587500"/>
                    </a:cubicBezTo>
                    <a:lnTo>
                      <a:pt x="228600" y="1587500"/>
                    </a:lnTo>
                    <a:cubicBezTo>
                      <a:pt x="190500" y="1587500"/>
                      <a:pt x="165100" y="1562100"/>
                      <a:pt x="165100" y="1524000"/>
                    </a:cubicBezTo>
                    <a:cubicBezTo>
                      <a:pt x="165100" y="1485900"/>
                      <a:pt x="190500" y="1460500"/>
                      <a:pt x="228600" y="1460500"/>
                    </a:cubicBezTo>
                    <a:lnTo>
                      <a:pt x="1092200" y="1460500"/>
                    </a:lnTo>
                    <a:cubicBezTo>
                      <a:pt x="1104900" y="1460500"/>
                      <a:pt x="1117600" y="1447800"/>
                      <a:pt x="1117600" y="1435100"/>
                    </a:cubicBezTo>
                    <a:cubicBezTo>
                      <a:pt x="1117600" y="1422400"/>
                      <a:pt x="1117600" y="1409700"/>
                      <a:pt x="1117600" y="1409700"/>
                    </a:cubicBezTo>
                    <a:cubicBezTo>
                      <a:pt x="1104900" y="1397000"/>
                      <a:pt x="1092200" y="1397000"/>
                      <a:pt x="1092200" y="1397000"/>
                    </a:cubicBezTo>
                    <a:moveTo>
                      <a:pt x="2032000" y="0"/>
                    </a:moveTo>
                    <a:lnTo>
                      <a:pt x="2286000" y="0"/>
                    </a:lnTo>
                    <a:lnTo>
                      <a:pt x="2286000" y="393700"/>
                    </a:lnTo>
                    <a:lnTo>
                      <a:pt x="2209800" y="342900"/>
                    </a:lnTo>
                    <a:cubicBezTo>
                      <a:pt x="2184400" y="317500"/>
                      <a:pt x="2133600" y="317500"/>
                      <a:pt x="2108200" y="342900"/>
                    </a:cubicBezTo>
                    <a:lnTo>
                      <a:pt x="2032000" y="393700"/>
                    </a:lnTo>
                    <a:lnTo>
                      <a:pt x="2032000" y="0"/>
                    </a:lnTo>
                    <a:moveTo>
                      <a:pt x="2349500" y="444500"/>
                    </a:moveTo>
                    <a:lnTo>
                      <a:pt x="2349500" y="0"/>
                    </a:lnTo>
                    <a:lnTo>
                      <a:pt x="2857500" y="0"/>
                    </a:lnTo>
                    <a:cubicBezTo>
                      <a:pt x="2933700" y="0"/>
                      <a:pt x="2984500" y="50800"/>
                      <a:pt x="2984500" y="127000"/>
                    </a:cubicBezTo>
                    <a:lnTo>
                      <a:pt x="2984500" y="1295400"/>
                    </a:lnTo>
                    <a:cubicBezTo>
                      <a:pt x="2984500" y="1308100"/>
                      <a:pt x="2984500" y="1320800"/>
                      <a:pt x="2971800" y="1333500"/>
                    </a:cubicBezTo>
                    <a:cubicBezTo>
                      <a:pt x="2933700" y="1384300"/>
                      <a:pt x="2921000" y="1460500"/>
                      <a:pt x="2921000" y="1524000"/>
                    </a:cubicBezTo>
                    <a:cubicBezTo>
                      <a:pt x="2921000" y="1600200"/>
                      <a:pt x="2946400" y="1663700"/>
                      <a:pt x="2984500" y="1727200"/>
                    </a:cubicBezTo>
                    <a:cubicBezTo>
                      <a:pt x="2984500" y="1739900"/>
                      <a:pt x="2984500" y="1752600"/>
                      <a:pt x="2984500" y="1765300"/>
                    </a:cubicBezTo>
                    <a:cubicBezTo>
                      <a:pt x="2971800" y="1765300"/>
                      <a:pt x="2959100" y="1778000"/>
                      <a:pt x="2946400" y="1778000"/>
                    </a:cubicBezTo>
                    <a:lnTo>
                      <a:pt x="1968500" y="1778000"/>
                    </a:lnTo>
                    <a:cubicBezTo>
                      <a:pt x="1828800" y="1778000"/>
                      <a:pt x="1714500" y="1663700"/>
                      <a:pt x="1714500" y="1524000"/>
                    </a:cubicBezTo>
                    <a:lnTo>
                      <a:pt x="1714500" y="254000"/>
                    </a:lnTo>
                    <a:cubicBezTo>
                      <a:pt x="1714500" y="114300"/>
                      <a:pt x="1828800" y="0"/>
                      <a:pt x="1968500" y="0"/>
                    </a:cubicBezTo>
                    <a:lnTo>
                      <a:pt x="1968500" y="444500"/>
                    </a:lnTo>
                    <a:cubicBezTo>
                      <a:pt x="1968500" y="457200"/>
                      <a:pt x="1981200" y="469900"/>
                      <a:pt x="1981200" y="482600"/>
                    </a:cubicBezTo>
                    <a:cubicBezTo>
                      <a:pt x="1993900" y="482600"/>
                      <a:pt x="2006600" y="482600"/>
                      <a:pt x="2019300" y="469900"/>
                    </a:cubicBezTo>
                    <a:lnTo>
                      <a:pt x="2146300" y="393700"/>
                    </a:lnTo>
                    <a:cubicBezTo>
                      <a:pt x="2146300" y="381000"/>
                      <a:pt x="2171700" y="381000"/>
                      <a:pt x="2171700" y="393700"/>
                    </a:cubicBezTo>
                    <a:lnTo>
                      <a:pt x="2298700" y="469900"/>
                    </a:lnTo>
                    <a:cubicBezTo>
                      <a:pt x="2311400" y="482600"/>
                      <a:pt x="2324100" y="482600"/>
                      <a:pt x="2336800" y="482600"/>
                    </a:cubicBezTo>
                    <a:cubicBezTo>
                      <a:pt x="2336800" y="469900"/>
                      <a:pt x="2349500" y="457200"/>
                      <a:pt x="2349500" y="444500"/>
                    </a:cubicBezTo>
                    <a:moveTo>
                      <a:pt x="2806700" y="1397000"/>
                    </a:moveTo>
                    <a:lnTo>
                      <a:pt x="1943100" y="1397000"/>
                    </a:lnTo>
                    <a:cubicBezTo>
                      <a:pt x="1866900" y="1397000"/>
                      <a:pt x="1816100" y="1447800"/>
                      <a:pt x="1816100" y="1524000"/>
                    </a:cubicBezTo>
                    <a:cubicBezTo>
                      <a:pt x="1803400" y="1600200"/>
                      <a:pt x="1866900" y="1651000"/>
                      <a:pt x="1930400" y="1651000"/>
                    </a:cubicBezTo>
                    <a:lnTo>
                      <a:pt x="2806700" y="1651000"/>
                    </a:lnTo>
                    <a:cubicBezTo>
                      <a:pt x="2819400" y="1651000"/>
                      <a:pt x="2832100" y="1638300"/>
                      <a:pt x="2832100" y="1612900"/>
                    </a:cubicBezTo>
                    <a:cubicBezTo>
                      <a:pt x="2832100" y="1600200"/>
                      <a:pt x="2819400" y="1587500"/>
                      <a:pt x="2806700" y="1587500"/>
                    </a:cubicBezTo>
                    <a:lnTo>
                      <a:pt x="1943100" y="1587500"/>
                    </a:lnTo>
                    <a:cubicBezTo>
                      <a:pt x="1905000" y="1587500"/>
                      <a:pt x="1879600" y="1562100"/>
                      <a:pt x="1879600" y="1524000"/>
                    </a:cubicBezTo>
                    <a:cubicBezTo>
                      <a:pt x="1879600" y="1485900"/>
                      <a:pt x="1905000" y="1460500"/>
                      <a:pt x="1943100" y="1460500"/>
                    </a:cubicBezTo>
                    <a:lnTo>
                      <a:pt x="2806700" y="1460500"/>
                    </a:lnTo>
                    <a:cubicBezTo>
                      <a:pt x="2819400" y="1460500"/>
                      <a:pt x="2832100" y="1447800"/>
                      <a:pt x="2832100" y="1435100"/>
                    </a:cubicBezTo>
                    <a:cubicBezTo>
                      <a:pt x="2832100" y="1422400"/>
                      <a:pt x="2832100" y="1409700"/>
                      <a:pt x="2832100" y="1409700"/>
                    </a:cubicBezTo>
                    <a:cubicBezTo>
                      <a:pt x="2819400" y="1397000"/>
                      <a:pt x="2806700" y="1397000"/>
                      <a:pt x="2806700" y="1397000"/>
                    </a:cubicBezTo>
                    <a:moveTo>
                      <a:pt x="3746500" y="0"/>
                    </a:moveTo>
                    <a:lnTo>
                      <a:pt x="4000500" y="0"/>
                    </a:lnTo>
                    <a:lnTo>
                      <a:pt x="4000500" y="393700"/>
                    </a:lnTo>
                    <a:lnTo>
                      <a:pt x="3924300" y="342900"/>
                    </a:lnTo>
                    <a:cubicBezTo>
                      <a:pt x="3898900" y="317500"/>
                      <a:pt x="3848100" y="317500"/>
                      <a:pt x="3822700" y="342900"/>
                    </a:cubicBezTo>
                    <a:lnTo>
                      <a:pt x="3746500" y="393700"/>
                    </a:lnTo>
                    <a:lnTo>
                      <a:pt x="3746500" y="0"/>
                    </a:lnTo>
                    <a:moveTo>
                      <a:pt x="4064000" y="444500"/>
                    </a:moveTo>
                    <a:lnTo>
                      <a:pt x="4064000" y="0"/>
                    </a:lnTo>
                    <a:lnTo>
                      <a:pt x="4572000" y="0"/>
                    </a:lnTo>
                    <a:cubicBezTo>
                      <a:pt x="4648200" y="0"/>
                      <a:pt x="4699000" y="50800"/>
                      <a:pt x="4699000" y="127000"/>
                    </a:cubicBezTo>
                    <a:lnTo>
                      <a:pt x="4699000" y="1295400"/>
                    </a:lnTo>
                    <a:cubicBezTo>
                      <a:pt x="4699000" y="1308100"/>
                      <a:pt x="4699000" y="1320800"/>
                      <a:pt x="4686300" y="1333500"/>
                    </a:cubicBezTo>
                    <a:cubicBezTo>
                      <a:pt x="4648200" y="1384300"/>
                      <a:pt x="4635500" y="1460500"/>
                      <a:pt x="4635500" y="1524000"/>
                    </a:cubicBezTo>
                    <a:cubicBezTo>
                      <a:pt x="4635500" y="1600200"/>
                      <a:pt x="4660900" y="1663700"/>
                      <a:pt x="4699000" y="1727200"/>
                    </a:cubicBezTo>
                    <a:cubicBezTo>
                      <a:pt x="4699000" y="1739900"/>
                      <a:pt x="4699000" y="1752600"/>
                      <a:pt x="4699000" y="1765300"/>
                    </a:cubicBezTo>
                    <a:cubicBezTo>
                      <a:pt x="4686300" y="1765300"/>
                      <a:pt x="4673600" y="1778000"/>
                      <a:pt x="4660900" y="1778000"/>
                    </a:cubicBezTo>
                    <a:lnTo>
                      <a:pt x="3683000" y="1778000"/>
                    </a:lnTo>
                    <a:cubicBezTo>
                      <a:pt x="3543300" y="1778000"/>
                      <a:pt x="3429000" y="1663700"/>
                      <a:pt x="3429000" y="1524000"/>
                    </a:cubicBezTo>
                    <a:lnTo>
                      <a:pt x="3429000" y="254000"/>
                    </a:lnTo>
                    <a:cubicBezTo>
                      <a:pt x="3429000" y="114300"/>
                      <a:pt x="3543300" y="0"/>
                      <a:pt x="3683000" y="0"/>
                    </a:cubicBezTo>
                    <a:lnTo>
                      <a:pt x="3683000" y="444500"/>
                    </a:lnTo>
                    <a:cubicBezTo>
                      <a:pt x="3683000" y="457200"/>
                      <a:pt x="3695700" y="469900"/>
                      <a:pt x="3695700" y="482600"/>
                    </a:cubicBezTo>
                    <a:cubicBezTo>
                      <a:pt x="3708400" y="482600"/>
                      <a:pt x="3721100" y="482600"/>
                      <a:pt x="3733800" y="469900"/>
                    </a:cubicBezTo>
                    <a:lnTo>
                      <a:pt x="3860800" y="393700"/>
                    </a:lnTo>
                    <a:cubicBezTo>
                      <a:pt x="3860800" y="381000"/>
                      <a:pt x="3886200" y="381000"/>
                      <a:pt x="3886200" y="393700"/>
                    </a:cubicBezTo>
                    <a:lnTo>
                      <a:pt x="4013200" y="469900"/>
                    </a:lnTo>
                    <a:cubicBezTo>
                      <a:pt x="4025900" y="482600"/>
                      <a:pt x="4038600" y="482600"/>
                      <a:pt x="4051300" y="482600"/>
                    </a:cubicBezTo>
                    <a:cubicBezTo>
                      <a:pt x="4051300" y="469900"/>
                      <a:pt x="4064000" y="457200"/>
                      <a:pt x="4064000" y="444500"/>
                    </a:cubicBezTo>
                    <a:moveTo>
                      <a:pt x="4521200" y="1397000"/>
                    </a:moveTo>
                    <a:lnTo>
                      <a:pt x="3657600" y="1397000"/>
                    </a:lnTo>
                    <a:cubicBezTo>
                      <a:pt x="3581400" y="1397000"/>
                      <a:pt x="3530600" y="1447800"/>
                      <a:pt x="3530600" y="1524000"/>
                    </a:cubicBezTo>
                    <a:cubicBezTo>
                      <a:pt x="3517900" y="1600200"/>
                      <a:pt x="3581400" y="1651000"/>
                      <a:pt x="3644900" y="1651000"/>
                    </a:cubicBezTo>
                    <a:lnTo>
                      <a:pt x="4521200" y="1651000"/>
                    </a:lnTo>
                    <a:cubicBezTo>
                      <a:pt x="4533900" y="1651000"/>
                      <a:pt x="4546600" y="1638300"/>
                      <a:pt x="4546600" y="1612900"/>
                    </a:cubicBezTo>
                    <a:cubicBezTo>
                      <a:pt x="4546600" y="1600200"/>
                      <a:pt x="4533900" y="1587500"/>
                      <a:pt x="4521200" y="1587500"/>
                    </a:cubicBezTo>
                    <a:lnTo>
                      <a:pt x="3657600" y="1587500"/>
                    </a:lnTo>
                    <a:cubicBezTo>
                      <a:pt x="3619500" y="1587500"/>
                      <a:pt x="3594100" y="1562100"/>
                      <a:pt x="3594100" y="1524000"/>
                    </a:cubicBezTo>
                    <a:cubicBezTo>
                      <a:pt x="3594100" y="1485900"/>
                      <a:pt x="3619500" y="1460500"/>
                      <a:pt x="3657600" y="1460500"/>
                    </a:cubicBezTo>
                    <a:lnTo>
                      <a:pt x="4521200" y="1460500"/>
                    </a:lnTo>
                    <a:cubicBezTo>
                      <a:pt x="4533900" y="1460500"/>
                      <a:pt x="4546600" y="1447800"/>
                      <a:pt x="4546600" y="1435100"/>
                    </a:cubicBezTo>
                    <a:cubicBezTo>
                      <a:pt x="4546600" y="1422400"/>
                      <a:pt x="4546600" y="1409700"/>
                      <a:pt x="4546600" y="1409700"/>
                    </a:cubicBezTo>
                    <a:cubicBezTo>
                      <a:pt x="4533900" y="1397000"/>
                      <a:pt x="4521200" y="1397000"/>
                      <a:pt x="4521200" y="1397000"/>
                    </a:cubicBezTo>
                  </a:path>
                </a:pathLst>
              </a:custGeom>
              <a:solidFill>
                <a:srgbClr val="FD7F7F"/>
              </a:solidFill>
            </p:spPr>
          </p:sp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6413500" cy="4000500"/>
              </a:xfrm>
              <a:custGeom>
                <a:avLst/>
                <a:gdLst/>
                <a:ahLst/>
                <a:cxnLst/>
                <a:rect r="r" b="b" t="t" l="l"/>
                <a:pathLst>
                  <a:path h="4000500" w="6413500">
                    <a:moveTo>
                      <a:pt x="5461000" y="0"/>
                    </a:moveTo>
                    <a:lnTo>
                      <a:pt x="5715000" y="0"/>
                    </a:lnTo>
                    <a:lnTo>
                      <a:pt x="5715000" y="393700"/>
                    </a:lnTo>
                    <a:lnTo>
                      <a:pt x="5638800" y="342900"/>
                    </a:lnTo>
                    <a:cubicBezTo>
                      <a:pt x="5613400" y="317500"/>
                      <a:pt x="5562600" y="317500"/>
                      <a:pt x="5537200" y="342900"/>
                    </a:cubicBezTo>
                    <a:lnTo>
                      <a:pt x="5461000" y="393700"/>
                    </a:lnTo>
                    <a:lnTo>
                      <a:pt x="5461000" y="0"/>
                    </a:lnTo>
                    <a:moveTo>
                      <a:pt x="5778500" y="444500"/>
                    </a:moveTo>
                    <a:lnTo>
                      <a:pt x="5778500" y="0"/>
                    </a:lnTo>
                    <a:lnTo>
                      <a:pt x="6286500" y="0"/>
                    </a:lnTo>
                    <a:cubicBezTo>
                      <a:pt x="6362700" y="0"/>
                      <a:pt x="6413500" y="50800"/>
                      <a:pt x="6413500" y="127000"/>
                    </a:cubicBezTo>
                    <a:lnTo>
                      <a:pt x="6413500" y="1295400"/>
                    </a:lnTo>
                    <a:cubicBezTo>
                      <a:pt x="6413500" y="1308100"/>
                      <a:pt x="6413500" y="1320800"/>
                      <a:pt x="6400800" y="1333500"/>
                    </a:cubicBezTo>
                    <a:cubicBezTo>
                      <a:pt x="6362700" y="1384300"/>
                      <a:pt x="6350000" y="1460500"/>
                      <a:pt x="6350000" y="1524000"/>
                    </a:cubicBezTo>
                    <a:cubicBezTo>
                      <a:pt x="6350000" y="1600200"/>
                      <a:pt x="6375400" y="1663700"/>
                      <a:pt x="6413500" y="1727200"/>
                    </a:cubicBezTo>
                    <a:cubicBezTo>
                      <a:pt x="6413500" y="1739900"/>
                      <a:pt x="6413500" y="1752600"/>
                      <a:pt x="6413500" y="1765300"/>
                    </a:cubicBezTo>
                    <a:cubicBezTo>
                      <a:pt x="6400800" y="1765300"/>
                      <a:pt x="6388100" y="1778000"/>
                      <a:pt x="6375400" y="1778000"/>
                    </a:cubicBezTo>
                    <a:lnTo>
                      <a:pt x="5397500" y="1778000"/>
                    </a:lnTo>
                    <a:cubicBezTo>
                      <a:pt x="5257800" y="1778000"/>
                      <a:pt x="5143500" y="1663700"/>
                      <a:pt x="5143500" y="1524000"/>
                    </a:cubicBezTo>
                    <a:lnTo>
                      <a:pt x="5143500" y="254000"/>
                    </a:lnTo>
                    <a:cubicBezTo>
                      <a:pt x="5143500" y="114300"/>
                      <a:pt x="5257800" y="0"/>
                      <a:pt x="5397500" y="0"/>
                    </a:cubicBezTo>
                    <a:lnTo>
                      <a:pt x="5397500" y="444500"/>
                    </a:lnTo>
                    <a:cubicBezTo>
                      <a:pt x="5397500" y="457200"/>
                      <a:pt x="5410200" y="469900"/>
                      <a:pt x="5410200" y="482600"/>
                    </a:cubicBezTo>
                    <a:cubicBezTo>
                      <a:pt x="5422900" y="482600"/>
                      <a:pt x="5435600" y="482600"/>
                      <a:pt x="5448300" y="469900"/>
                    </a:cubicBezTo>
                    <a:lnTo>
                      <a:pt x="5575300" y="393700"/>
                    </a:lnTo>
                    <a:cubicBezTo>
                      <a:pt x="5575300" y="381000"/>
                      <a:pt x="5600700" y="381000"/>
                      <a:pt x="5600700" y="393700"/>
                    </a:cubicBezTo>
                    <a:lnTo>
                      <a:pt x="5727700" y="469900"/>
                    </a:lnTo>
                    <a:cubicBezTo>
                      <a:pt x="5740400" y="482600"/>
                      <a:pt x="5753100" y="482600"/>
                      <a:pt x="5765800" y="482600"/>
                    </a:cubicBezTo>
                    <a:cubicBezTo>
                      <a:pt x="5765800" y="469900"/>
                      <a:pt x="5778500" y="457200"/>
                      <a:pt x="5778500" y="444500"/>
                    </a:cubicBezTo>
                    <a:moveTo>
                      <a:pt x="6235700" y="1397000"/>
                    </a:moveTo>
                    <a:lnTo>
                      <a:pt x="5372100" y="1397000"/>
                    </a:lnTo>
                    <a:cubicBezTo>
                      <a:pt x="5295900" y="1397000"/>
                      <a:pt x="5245100" y="1447800"/>
                      <a:pt x="5245100" y="1524000"/>
                    </a:cubicBezTo>
                    <a:cubicBezTo>
                      <a:pt x="5232400" y="1600200"/>
                      <a:pt x="5295900" y="1651000"/>
                      <a:pt x="5359400" y="1651000"/>
                    </a:cubicBezTo>
                    <a:lnTo>
                      <a:pt x="6235700" y="1651000"/>
                    </a:lnTo>
                    <a:cubicBezTo>
                      <a:pt x="6248400" y="1651000"/>
                      <a:pt x="6261100" y="1638300"/>
                      <a:pt x="6261100" y="1612900"/>
                    </a:cubicBezTo>
                    <a:cubicBezTo>
                      <a:pt x="6261100" y="1600200"/>
                      <a:pt x="6248400" y="1587500"/>
                      <a:pt x="6235700" y="1587500"/>
                    </a:cubicBezTo>
                    <a:lnTo>
                      <a:pt x="5372100" y="1587500"/>
                    </a:lnTo>
                    <a:cubicBezTo>
                      <a:pt x="5334000" y="1587500"/>
                      <a:pt x="5308600" y="1562100"/>
                      <a:pt x="5308600" y="1524000"/>
                    </a:cubicBezTo>
                    <a:cubicBezTo>
                      <a:pt x="5308600" y="1485900"/>
                      <a:pt x="5334000" y="1460500"/>
                      <a:pt x="5372100" y="1460500"/>
                    </a:cubicBezTo>
                    <a:lnTo>
                      <a:pt x="6235700" y="1460500"/>
                    </a:lnTo>
                    <a:cubicBezTo>
                      <a:pt x="6248400" y="1460500"/>
                      <a:pt x="6261100" y="1447800"/>
                      <a:pt x="6261100" y="1435100"/>
                    </a:cubicBezTo>
                    <a:cubicBezTo>
                      <a:pt x="6261100" y="1422400"/>
                      <a:pt x="6261100" y="1409700"/>
                      <a:pt x="6261100" y="1409700"/>
                    </a:cubicBezTo>
                    <a:cubicBezTo>
                      <a:pt x="6248400" y="1397000"/>
                      <a:pt x="6235700" y="1397000"/>
                      <a:pt x="6235700" y="1397000"/>
                    </a:cubicBezTo>
                    <a:moveTo>
                      <a:pt x="317500" y="2222500"/>
                    </a:moveTo>
                    <a:lnTo>
                      <a:pt x="571500" y="2222500"/>
                    </a:lnTo>
                    <a:lnTo>
                      <a:pt x="571500" y="2616200"/>
                    </a:lnTo>
                    <a:lnTo>
                      <a:pt x="495300" y="2565400"/>
                    </a:lnTo>
                    <a:cubicBezTo>
                      <a:pt x="469900" y="2540000"/>
                      <a:pt x="419100" y="2540000"/>
                      <a:pt x="393700" y="2565400"/>
                    </a:cubicBezTo>
                    <a:lnTo>
                      <a:pt x="317500" y="2616200"/>
                    </a:lnTo>
                    <a:lnTo>
                      <a:pt x="317500" y="2222500"/>
                    </a:lnTo>
                    <a:moveTo>
                      <a:pt x="635000" y="2667000"/>
                    </a:moveTo>
                    <a:lnTo>
                      <a:pt x="635000" y="2222500"/>
                    </a:lnTo>
                    <a:lnTo>
                      <a:pt x="1143000" y="2222500"/>
                    </a:lnTo>
                    <a:cubicBezTo>
                      <a:pt x="1219200" y="2222500"/>
                      <a:pt x="1270000" y="2273300"/>
                      <a:pt x="1270000" y="2349500"/>
                    </a:cubicBezTo>
                    <a:lnTo>
                      <a:pt x="1270000" y="3517900"/>
                    </a:lnTo>
                    <a:cubicBezTo>
                      <a:pt x="1270000" y="3530600"/>
                      <a:pt x="1270000" y="3543300"/>
                      <a:pt x="1257300" y="3556000"/>
                    </a:cubicBezTo>
                    <a:cubicBezTo>
                      <a:pt x="1219200" y="3606800"/>
                      <a:pt x="1206500" y="3683000"/>
                      <a:pt x="1206500" y="3746500"/>
                    </a:cubicBezTo>
                    <a:cubicBezTo>
                      <a:pt x="1206500" y="3822700"/>
                      <a:pt x="1231900" y="3886200"/>
                      <a:pt x="1270000" y="3949700"/>
                    </a:cubicBezTo>
                    <a:cubicBezTo>
                      <a:pt x="1270000" y="3962400"/>
                      <a:pt x="1270000" y="3975100"/>
                      <a:pt x="1270000" y="3987800"/>
                    </a:cubicBezTo>
                    <a:cubicBezTo>
                      <a:pt x="1257300" y="3987800"/>
                      <a:pt x="1244600" y="4000500"/>
                      <a:pt x="1231900" y="4000500"/>
                    </a:cubicBezTo>
                    <a:lnTo>
                      <a:pt x="254000" y="4000500"/>
                    </a:lnTo>
                    <a:cubicBezTo>
                      <a:pt x="114300" y="4000500"/>
                      <a:pt x="0" y="3886200"/>
                      <a:pt x="0" y="3746500"/>
                    </a:cubicBezTo>
                    <a:lnTo>
                      <a:pt x="0" y="2476500"/>
                    </a:lnTo>
                    <a:cubicBezTo>
                      <a:pt x="0" y="2336800"/>
                      <a:pt x="114300" y="2222500"/>
                      <a:pt x="254000" y="2222500"/>
                    </a:cubicBezTo>
                    <a:lnTo>
                      <a:pt x="254000" y="2667000"/>
                    </a:lnTo>
                    <a:cubicBezTo>
                      <a:pt x="254000" y="2679700"/>
                      <a:pt x="266700" y="2692400"/>
                      <a:pt x="266700" y="2705100"/>
                    </a:cubicBezTo>
                    <a:cubicBezTo>
                      <a:pt x="279400" y="2705100"/>
                      <a:pt x="292100" y="2705100"/>
                      <a:pt x="304800" y="2692400"/>
                    </a:cubicBezTo>
                    <a:lnTo>
                      <a:pt x="431800" y="2616200"/>
                    </a:lnTo>
                    <a:cubicBezTo>
                      <a:pt x="431800" y="2603500"/>
                      <a:pt x="457200" y="2603500"/>
                      <a:pt x="457200" y="2616200"/>
                    </a:cubicBezTo>
                    <a:lnTo>
                      <a:pt x="584200" y="2692400"/>
                    </a:lnTo>
                    <a:cubicBezTo>
                      <a:pt x="596900" y="2705100"/>
                      <a:pt x="609600" y="2705100"/>
                      <a:pt x="622300" y="2705100"/>
                    </a:cubicBezTo>
                    <a:cubicBezTo>
                      <a:pt x="622300" y="2692400"/>
                      <a:pt x="635000" y="2679700"/>
                      <a:pt x="635000" y="2667000"/>
                    </a:cubicBezTo>
                    <a:moveTo>
                      <a:pt x="1092200" y="3619500"/>
                    </a:moveTo>
                    <a:lnTo>
                      <a:pt x="228600" y="3619500"/>
                    </a:lnTo>
                    <a:cubicBezTo>
                      <a:pt x="152400" y="3619500"/>
                      <a:pt x="101600" y="3670300"/>
                      <a:pt x="101600" y="3746500"/>
                    </a:cubicBezTo>
                    <a:cubicBezTo>
                      <a:pt x="88900" y="3822700"/>
                      <a:pt x="152400" y="3873500"/>
                      <a:pt x="215900" y="3873500"/>
                    </a:cubicBezTo>
                    <a:lnTo>
                      <a:pt x="1092200" y="3873500"/>
                    </a:lnTo>
                    <a:cubicBezTo>
                      <a:pt x="1104900" y="3873500"/>
                      <a:pt x="1117600" y="3860800"/>
                      <a:pt x="1117600" y="3835400"/>
                    </a:cubicBezTo>
                    <a:cubicBezTo>
                      <a:pt x="1117600" y="3822700"/>
                      <a:pt x="1104900" y="3810000"/>
                      <a:pt x="1092200" y="3810000"/>
                    </a:cubicBezTo>
                    <a:lnTo>
                      <a:pt x="228600" y="3810000"/>
                    </a:lnTo>
                    <a:cubicBezTo>
                      <a:pt x="190500" y="3810000"/>
                      <a:pt x="165100" y="3784600"/>
                      <a:pt x="165100" y="3746500"/>
                    </a:cubicBezTo>
                    <a:cubicBezTo>
                      <a:pt x="165100" y="3708400"/>
                      <a:pt x="190500" y="3683000"/>
                      <a:pt x="228600" y="3683000"/>
                    </a:cubicBezTo>
                    <a:lnTo>
                      <a:pt x="1092200" y="3683000"/>
                    </a:lnTo>
                    <a:cubicBezTo>
                      <a:pt x="1104900" y="3683000"/>
                      <a:pt x="1117600" y="3670300"/>
                      <a:pt x="1117600" y="3657600"/>
                    </a:cubicBezTo>
                    <a:cubicBezTo>
                      <a:pt x="1117600" y="3644900"/>
                      <a:pt x="1117600" y="3632200"/>
                      <a:pt x="1117600" y="3632200"/>
                    </a:cubicBezTo>
                    <a:cubicBezTo>
                      <a:pt x="1104900" y="3619500"/>
                      <a:pt x="1092200" y="3619500"/>
                      <a:pt x="1092200" y="3619500"/>
                    </a:cubicBezTo>
                    <a:moveTo>
                      <a:pt x="2032000" y="2222500"/>
                    </a:moveTo>
                    <a:lnTo>
                      <a:pt x="2286000" y="2222500"/>
                    </a:lnTo>
                    <a:lnTo>
                      <a:pt x="2286000" y="2616200"/>
                    </a:lnTo>
                    <a:lnTo>
                      <a:pt x="2209800" y="2565400"/>
                    </a:lnTo>
                    <a:cubicBezTo>
                      <a:pt x="2184400" y="2540000"/>
                      <a:pt x="2133600" y="2540000"/>
                      <a:pt x="2108200" y="2565400"/>
                    </a:cubicBezTo>
                    <a:lnTo>
                      <a:pt x="2032000" y="2616200"/>
                    </a:lnTo>
                    <a:lnTo>
                      <a:pt x="2032000" y="2222500"/>
                    </a:lnTo>
                    <a:moveTo>
                      <a:pt x="2349500" y="2667000"/>
                    </a:moveTo>
                    <a:lnTo>
                      <a:pt x="2349500" y="2222500"/>
                    </a:lnTo>
                    <a:lnTo>
                      <a:pt x="2857500" y="2222500"/>
                    </a:lnTo>
                    <a:cubicBezTo>
                      <a:pt x="2933700" y="2222500"/>
                      <a:pt x="2984500" y="2273300"/>
                      <a:pt x="2984500" y="2349500"/>
                    </a:cubicBezTo>
                    <a:lnTo>
                      <a:pt x="2984500" y="3517900"/>
                    </a:lnTo>
                    <a:cubicBezTo>
                      <a:pt x="2984500" y="3530600"/>
                      <a:pt x="2984500" y="3543300"/>
                      <a:pt x="2971800" y="3556000"/>
                    </a:cubicBezTo>
                    <a:cubicBezTo>
                      <a:pt x="2933700" y="3606800"/>
                      <a:pt x="2921000" y="3683000"/>
                      <a:pt x="2921000" y="3746500"/>
                    </a:cubicBezTo>
                    <a:cubicBezTo>
                      <a:pt x="2921000" y="3822700"/>
                      <a:pt x="2946400" y="3886200"/>
                      <a:pt x="2984500" y="3949700"/>
                    </a:cubicBezTo>
                    <a:cubicBezTo>
                      <a:pt x="2984500" y="3962400"/>
                      <a:pt x="2984500" y="3975100"/>
                      <a:pt x="2984500" y="3987800"/>
                    </a:cubicBezTo>
                    <a:cubicBezTo>
                      <a:pt x="2971800" y="3987800"/>
                      <a:pt x="2959100" y="4000500"/>
                      <a:pt x="2946400" y="4000500"/>
                    </a:cubicBezTo>
                    <a:lnTo>
                      <a:pt x="1968500" y="4000500"/>
                    </a:lnTo>
                    <a:cubicBezTo>
                      <a:pt x="1828800" y="4000500"/>
                      <a:pt x="1714500" y="3886200"/>
                      <a:pt x="1714500" y="3746500"/>
                    </a:cubicBezTo>
                    <a:lnTo>
                      <a:pt x="1714500" y="2476500"/>
                    </a:lnTo>
                    <a:cubicBezTo>
                      <a:pt x="1714500" y="2336800"/>
                      <a:pt x="1828800" y="2222500"/>
                      <a:pt x="1968500" y="2222500"/>
                    </a:cubicBezTo>
                    <a:lnTo>
                      <a:pt x="1968500" y="2667000"/>
                    </a:lnTo>
                    <a:cubicBezTo>
                      <a:pt x="1968500" y="2679700"/>
                      <a:pt x="1981200" y="2692400"/>
                      <a:pt x="1981200" y="2705100"/>
                    </a:cubicBezTo>
                    <a:cubicBezTo>
                      <a:pt x="1993900" y="2705100"/>
                      <a:pt x="2006600" y="2705100"/>
                      <a:pt x="2019300" y="2692400"/>
                    </a:cubicBezTo>
                    <a:lnTo>
                      <a:pt x="2146300" y="2616200"/>
                    </a:lnTo>
                    <a:cubicBezTo>
                      <a:pt x="2146300" y="2603500"/>
                      <a:pt x="2171700" y="2603500"/>
                      <a:pt x="2171700" y="2616200"/>
                    </a:cubicBezTo>
                    <a:lnTo>
                      <a:pt x="2298700" y="2692400"/>
                    </a:lnTo>
                    <a:cubicBezTo>
                      <a:pt x="2311400" y="2705100"/>
                      <a:pt x="2324100" y="2705100"/>
                      <a:pt x="2336800" y="2705100"/>
                    </a:cubicBezTo>
                    <a:cubicBezTo>
                      <a:pt x="2336800" y="2692400"/>
                      <a:pt x="2349500" y="2679700"/>
                      <a:pt x="2349500" y="2667000"/>
                    </a:cubicBezTo>
                    <a:moveTo>
                      <a:pt x="2806700" y="3619500"/>
                    </a:moveTo>
                    <a:lnTo>
                      <a:pt x="1943100" y="3619500"/>
                    </a:lnTo>
                    <a:cubicBezTo>
                      <a:pt x="1866900" y="3619500"/>
                      <a:pt x="1816100" y="3670300"/>
                      <a:pt x="1816100" y="3746500"/>
                    </a:cubicBezTo>
                    <a:cubicBezTo>
                      <a:pt x="1803400" y="3822700"/>
                      <a:pt x="1866900" y="3873500"/>
                      <a:pt x="1930400" y="3873500"/>
                    </a:cubicBezTo>
                    <a:lnTo>
                      <a:pt x="2806700" y="3873500"/>
                    </a:lnTo>
                    <a:cubicBezTo>
                      <a:pt x="2819400" y="3873500"/>
                      <a:pt x="2832100" y="3860800"/>
                      <a:pt x="2832100" y="3835400"/>
                    </a:cubicBezTo>
                    <a:cubicBezTo>
                      <a:pt x="2832100" y="3822700"/>
                      <a:pt x="2819400" y="3810000"/>
                      <a:pt x="2806700" y="3810000"/>
                    </a:cubicBezTo>
                    <a:lnTo>
                      <a:pt x="1943100" y="3810000"/>
                    </a:lnTo>
                    <a:cubicBezTo>
                      <a:pt x="1905000" y="3810000"/>
                      <a:pt x="1879600" y="3784600"/>
                      <a:pt x="1879600" y="3746500"/>
                    </a:cubicBezTo>
                    <a:cubicBezTo>
                      <a:pt x="1879600" y="3708400"/>
                      <a:pt x="1905000" y="3683000"/>
                      <a:pt x="1943100" y="3683000"/>
                    </a:cubicBezTo>
                    <a:lnTo>
                      <a:pt x="2806700" y="3683000"/>
                    </a:lnTo>
                    <a:cubicBezTo>
                      <a:pt x="2819400" y="3683000"/>
                      <a:pt x="2832100" y="3670300"/>
                      <a:pt x="2832100" y="3657600"/>
                    </a:cubicBezTo>
                    <a:cubicBezTo>
                      <a:pt x="2832100" y="3644900"/>
                      <a:pt x="2832100" y="3632200"/>
                      <a:pt x="2832100" y="3632200"/>
                    </a:cubicBezTo>
                    <a:cubicBezTo>
                      <a:pt x="2819400" y="3619500"/>
                      <a:pt x="2806700" y="3619500"/>
                      <a:pt x="2806700" y="3619500"/>
                    </a:cubicBezTo>
                    <a:moveTo>
                      <a:pt x="3746500" y="2222500"/>
                    </a:moveTo>
                    <a:lnTo>
                      <a:pt x="4000500" y="2222500"/>
                    </a:lnTo>
                    <a:lnTo>
                      <a:pt x="4000500" y="2616200"/>
                    </a:lnTo>
                    <a:lnTo>
                      <a:pt x="3924300" y="2565400"/>
                    </a:lnTo>
                    <a:cubicBezTo>
                      <a:pt x="3898900" y="2540000"/>
                      <a:pt x="3848100" y="2540000"/>
                      <a:pt x="3822700" y="2565400"/>
                    </a:cubicBezTo>
                    <a:lnTo>
                      <a:pt x="3746500" y="2616200"/>
                    </a:lnTo>
                    <a:lnTo>
                      <a:pt x="3746500" y="2222500"/>
                    </a:lnTo>
                    <a:moveTo>
                      <a:pt x="4064000" y="2667000"/>
                    </a:moveTo>
                    <a:lnTo>
                      <a:pt x="4064000" y="2222500"/>
                    </a:lnTo>
                    <a:lnTo>
                      <a:pt x="4572000" y="2222500"/>
                    </a:lnTo>
                    <a:cubicBezTo>
                      <a:pt x="4648200" y="2222500"/>
                      <a:pt x="4699000" y="2273300"/>
                      <a:pt x="4699000" y="2349500"/>
                    </a:cubicBezTo>
                    <a:lnTo>
                      <a:pt x="4699000" y="3517900"/>
                    </a:lnTo>
                    <a:cubicBezTo>
                      <a:pt x="4699000" y="3530600"/>
                      <a:pt x="4699000" y="3543300"/>
                      <a:pt x="4686300" y="3556000"/>
                    </a:cubicBezTo>
                    <a:cubicBezTo>
                      <a:pt x="4648200" y="3606800"/>
                      <a:pt x="4635500" y="3683000"/>
                      <a:pt x="4635500" y="3746500"/>
                    </a:cubicBezTo>
                    <a:cubicBezTo>
                      <a:pt x="4635500" y="3822700"/>
                      <a:pt x="4660900" y="3886200"/>
                      <a:pt x="4699000" y="3949700"/>
                    </a:cubicBezTo>
                    <a:cubicBezTo>
                      <a:pt x="4699000" y="3962400"/>
                      <a:pt x="4699000" y="3975100"/>
                      <a:pt x="4699000" y="3987800"/>
                    </a:cubicBezTo>
                    <a:cubicBezTo>
                      <a:pt x="4686300" y="3987800"/>
                      <a:pt x="4673600" y="4000500"/>
                      <a:pt x="4660900" y="4000500"/>
                    </a:cubicBezTo>
                    <a:lnTo>
                      <a:pt x="3683000" y="4000500"/>
                    </a:lnTo>
                    <a:cubicBezTo>
                      <a:pt x="3543300" y="4000500"/>
                      <a:pt x="3429000" y="3886200"/>
                      <a:pt x="3429000" y="3746500"/>
                    </a:cubicBezTo>
                    <a:lnTo>
                      <a:pt x="3429000" y="2476500"/>
                    </a:lnTo>
                    <a:cubicBezTo>
                      <a:pt x="3429000" y="2336800"/>
                      <a:pt x="3543300" y="2222500"/>
                      <a:pt x="3683000" y="2222500"/>
                    </a:cubicBezTo>
                    <a:lnTo>
                      <a:pt x="3683000" y="2667000"/>
                    </a:lnTo>
                    <a:cubicBezTo>
                      <a:pt x="3683000" y="2679700"/>
                      <a:pt x="3695700" y="2692400"/>
                      <a:pt x="3695700" y="2705100"/>
                    </a:cubicBezTo>
                    <a:cubicBezTo>
                      <a:pt x="3708400" y="2705100"/>
                      <a:pt x="3721100" y="2705100"/>
                      <a:pt x="3733800" y="2692400"/>
                    </a:cubicBezTo>
                    <a:lnTo>
                      <a:pt x="3860800" y="2616200"/>
                    </a:lnTo>
                    <a:cubicBezTo>
                      <a:pt x="3860800" y="2603500"/>
                      <a:pt x="3886200" y="2603500"/>
                      <a:pt x="3886200" y="2616200"/>
                    </a:cubicBezTo>
                    <a:lnTo>
                      <a:pt x="4013200" y="2692400"/>
                    </a:lnTo>
                    <a:cubicBezTo>
                      <a:pt x="4025900" y="2705100"/>
                      <a:pt x="4038600" y="2705100"/>
                      <a:pt x="4051300" y="2705100"/>
                    </a:cubicBezTo>
                    <a:cubicBezTo>
                      <a:pt x="4051300" y="2692400"/>
                      <a:pt x="4064000" y="2679700"/>
                      <a:pt x="4064000" y="2667000"/>
                    </a:cubicBezTo>
                    <a:moveTo>
                      <a:pt x="4521200" y="3619500"/>
                    </a:moveTo>
                    <a:lnTo>
                      <a:pt x="3657600" y="3619500"/>
                    </a:lnTo>
                    <a:cubicBezTo>
                      <a:pt x="3581400" y="3619500"/>
                      <a:pt x="3530600" y="3670300"/>
                      <a:pt x="3530600" y="3746500"/>
                    </a:cubicBezTo>
                    <a:cubicBezTo>
                      <a:pt x="3517900" y="3822700"/>
                      <a:pt x="3581400" y="3873500"/>
                      <a:pt x="3644900" y="3873500"/>
                    </a:cubicBezTo>
                    <a:lnTo>
                      <a:pt x="4521200" y="3873500"/>
                    </a:lnTo>
                    <a:cubicBezTo>
                      <a:pt x="4533900" y="3873500"/>
                      <a:pt x="4546600" y="3860800"/>
                      <a:pt x="4546600" y="3835400"/>
                    </a:cubicBezTo>
                    <a:cubicBezTo>
                      <a:pt x="4546600" y="3822700"/>
                      <a:pt x="4533900" y="3810000"/>
                      <a:pt x="4521200" y="3810000"/>
                    </a:cubicBezTo>
                    <a:lnTo>
                      <a:pt x="3657600" y="3810000"/>
                    </a:lnTo>
                    <a:cubicBezTo>
                      <a:pt x="3619500" y="3810000"/>
                      <a:pt x="3594100" y="3784600"/>
                      <a:pt x="3594100" y="3746500"/>
                    </a:cubicBezTo>
                    <a:cubicBezTo>
                      <a:pt x="3594100" y="3708400"/>
                      <a:pt x="3619500" y="3683000"/>
                      <a:pt x="3657600" y="3683000"/>
                    </a:cubicBezTo>
                    <a:lnTo>
                      <a:pt x="4521200" y="3683000"/>
                    </a:lnTo>
                    <a:cubicBezTo>
                      <a:pt x="4533900" y="3683000"/>
                      <a:pt x="4546600" y="3670300"/>
                      <a:pt x="4546600" y="3657600"/>
                    </a:cubicBezTo>
                    <a:cubicBezTo>
                      <a:pt x="4546600" y="3644900"/>
                      <a:pt x="4546600" y="3632200"/>
                      <a:pt x="4546600" y="3632200"/>
                    </a:cubicBezTo>
                    <a:cubicBezTo>
                      <a:pt x="4533900" y="3619500"/>
                      <a:pt x="4521200" y="3619500"/>
                      <a:pt x="4521200" y="3619500"/>
                    </a:cubicBezTo>
                    <a:moveTo>
                      <a:pt x="5461000" y="2222500"/>
                    </a:moveTo>
                    <a:lnTo>
                      <a:pt x="5715000" y="2222500"/>
                    </a:lnTo>
                    <a:lnTo>
                      <a:pt x="5715000" y="2616200"/>
                    </a:lnTo>
                    <a:lnTo>
                      <a:pt x="5638800" y="2565400"/>
                    </a:lnTo>
                    <a:cubicBezTo>
                      <a:pt x="5613400" y="2540000"/>
                      <a:pt x="5562600" y="2540000"/>
                      <a:pt x="5537200" y="2565400"/>
                    </a:cubicBezTo>
                    <a:lnTo>
                      <a:pt x="5461000" y="2616200"/>
                    </a:lnTo>
                    <a:lnTo>
                      <a:pt x="5461000" y="2222500"/>
                    </a:lnTo>
                    <a:moveTo>
                      <a:pt x="5778500" y="2667000"/>
                    </a:moveTo>
                    <a:lnTo>
                      <a:pt x="5778500" y="2222500"/>
                    </a:lnTo>
                    <a:lnTo>
                      <a:pt x="6286500" y="2222500"/>
                    </a:lnTo>
                    <a:cubicBezTo>
                      <a:pt x="6362700" y="2222500"/>
                      <a:pt x="6413500" y="2273300"/>
                      <a:pt x="6413500" y="2349500"/>
                    </a:cubicBezTo>
                    <a:lnTo>
                      <a:pt x="6413500" y="3517900"/>
                    </a:lnTo>
                    <a:cubicBezTo>
                      <a:pt x="6413500" y="3530600"/>
                      <a:pt x="6413500" y="3543300"/>
                      <a:pt x="6400800" y="3556000"/>
                    </a:cubicBezTo>
                    <a:cubicBezTo>
                      <a:pt x="6362700" y="3606800"/>
                      <a:pt x="6350000" y="3683000"/>
                      <a:pt x="6350000" y="3746500"/>
                    </a:cubicBezTo>
                    <a:cubicBezTo>
                      <a:pt x="6350000" y="3822700"/>
                      <a:pt x="6375400" y="3886200"/>
                      <a:pt x="6413500" y="3949700"/>
                    </a:cubicBezTo>
                    <a:cubicBezTo>
                      <a:pt x="6413500" y="3962400"/>
                      <a:pt x="6413500" y="3975100"/>
                      <a:pt x="6413500" y="3987800"/>
                    </a:cubicBezTo>
                    <a:cubicBezTo>
                      <a:pt x="6400800" y="3987800"/>
                      <a:pt x="6388100" y="4000500"/>
                      <a:pt x="6375400" y="4000500"/>
                    </a:cubicBezTo>
                    <a:lnTo>
                      <a:pt x="5397500" y="4000500"/>
                    </a:lnTo>
                    <a:cubicBezTo>
                      <a:pt x="5257800" y="4000500"/>
                      <a:pt x="5143500" y="3886200"/>
                      <a:pt x="5143500" y="3746500"/>
                    </a:cubicBezTo>
                    <a:lnTo>
                      <a:pt x="5143500" y="2476500"/>
                    </a:lnTo>
                    <a:cubicBezTo>
                      <a:pt x="5143500" y="2336800"/>
                      <a:pt x="5257800" y="2222500"/>
                      <a:pt x="5397500" y="2222500"/>
                    </a:cubicBezTo>
                    <a:lnTo>
                      <a:pt x="5397500" y="2667000"/>
                    </a:lnTo>
                    <a:cubicBezTo>
                      <a:pt x="5397500" y="2679700"/>
                      <a:pt x="5410200" y="2692400"/>
                      <a:pt x="5410200" y="2705100"/>
                    </a:cubicBezTo>
                    <a:cubicBezTo>
                      <a:pt x="5422900" y="2705100"/>
                      <a:pt x="5435600" y="2705100"/>
                      <a:pt x="5448300" y="2692400"/>
                    </a:cubicBezTo>
                    <a:lnTo>
                      <a:pt x="5575300" y="2616200"/>
                    </a:lnTo>
                    <a:cubicBezTo>
                      <a:pt x="5575300" y="2603500"/>
                      <a:pt x="5600700" y="2603500"/>
                      <a:pt x="5600700" y="2616200"/>
                    </a:cubicBezTo>
                    <a:lnTo>
                      <a:pt x="5727700" y="2692400"/>
                    </a:lnTo>
                    <a:cubicBezTo>
                      <a:pt x="5740400" y="2705100"/>
                      <a:pt x="5753100" y="2705100"/>
                      <a:pt x="5765800" y="2705100"/>
                    </a:cubicBezTo>
                    <a:cubicBezTo>
                      <a:pt x="5765800" y="2692400"/>
                      <a:pt x="5778500" y="2679700"/>
                      <a:pt x="5778500" y="2667000"/>
                    </a:cubicBezTo>
                    <a:moveTo>
                      <a:pt x="6235700" y="3619500"/>
                    </a:moveTo>
                    <a:lnTo>
                      <a:pt x="5372100" y="3619500"/>
                    </a:lnTo>
                    <a:cubicBezTo>
                      <a:pt x="5295900" y="3619500"/>
                      <a:pt x="5245100" y="3670300"/>
                      <a:pt x="5245100" y="3746500"/>
                    </a:cubicBezTo>
                    <a:cubicBezTo>
                      <a:pt x="5232400" y="3822700"/>
                      <a:pt x="5295900" y="3873500"/>
                      <a:pt x="5359400" y="3873500"/>
                    </a:cubicBezTo>
                    <a:lnTo>
                      <a:pt x="6235700" y="3873500"/>
                    </a:lnTo>
                    <a:cubicBezTo>
                      <a:pt x="6248400" y="3873500"/>
                      <a:pt x="6261100" y="3860800"/>
                      <a:pt x="6261100" y="3835400"/>
                    </a:cubicBezTo>
                    <a:cubicBezTo>
                      <a:pt x="6261100" y="3822700"/>
                      <a:pt x="6248400" y="3810000"/>
                      <a:pt x="6235700" y="3810000"/>
                    </a:cubicBezTo>
                    <a:lnTo>
                      <a:pt x="5372100" y="3810000"/>
                    </a:lnTo>
                    <a:cubicBezTo>
                      <a:pt x="5334000" y="3810000"/>
                      <a:pt x="5308600" y="3784600"/>
                      <a:pt x="5308600" y="3746500"/>
                    </a:cubicBezTo>
                    <a:cubicBezTo>
                      <a:pt x="5308600" y="3708400"/>
                      <a:pt x="5334000" y="3683000"/>
                      <a:pt x="5372100" y="3683000"/>
                    </a:cubicBezTo>
                    <a:lnTo>
                      <a:pt x="6235700" y="3683000"/>
                    </a:lnTo>
                    <a:cubicBezTo>
                      <a:pt x="6248400" y="3683000"/>
                      <a:pt x="6261100" y="3670300"/>
                      <a:pt x="6261100" y="3657600"/>
                    </a:cubicBezTo>
                    <a:cubicBezTo>
                      <a:pt x="6261100" y="3644900"/>
                      <a:pt x="6261100" y="3632200"/>
                      <a:pt x="6261100" y="3632200"/>
                    </a:cubicBezTo>
                    <a:cubicBezTo>
                      <a:pt x="6248400" y="3619500"/>
                      <a:pt x="6235700" y="3619500"/>
                      <a:pt x="6235700" y="3619500"/>
                    </a:cubicBezTo>
                  </a:path>
                </a:pathLst>
              </a:custGeom>
              <a:solidFill>
                <a:srgbClr val="1E3F48"/>
              </a:solidFill>
            </p:spPr>
          </p:sp>
        </p:grpSp>
      </p:grpSp>
      <p:sp>
        <p:nvSpPr>
          <p:cNvPr name="Freeform 7" id="7"/>
          <p:cNvSpPr/>
          <p:nvPr/>
        </p:nvSpPr>
        <p:spPr>
          <a:xfrm flipH="false" flipV="false" rot="0">
            <a:off x="657486" y="2285964"/>
            <a:ext cx="5281808" cy="6557550"/>
          </a:xfrm>
          <a:custGeom>
            <a:avLst/>
            <a:gdLst/>
            <a:ahLst/>
            <a:cxnLst/>
            <a:rect r="r" b="b" t="t" l="l"/>
            <a:pathLst>
              <a:path h="6557550" w="5281808">
                <a:moveTo>
                  <a:pt x="0" y="0"/>
                </a:moveTo>
                <a:lnTo>
                  <a:pt x="5281808" y="0"/>
                </a:lnTo>
                <a:lnTo>
                  <a:pt x="5281808" y="6557550"/>
                </a:lnTo>
                <a:lnTo>
                  <a:pt x="0" y="65575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104848" y="4399938"/>
            <a:ext cx="4387084" cy="2633967"/>
            <a:chOff x="0" y="0"/>
            <a:chExt cx="1155446" cy="69372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55446" cy="693720"/>
            </a:xfrm>
            <a:custGeom>
              <a:avLst/>
              <a:gdLst/>
              <a:ahLst/>
              <a:cxnLst/>
              <a:rect r="r" b="b" t="t" l="l"/>
              <a:pathLst>
                <a:path h="693720" w="1155446">
                  <a:moveTo>
                    <a:pt x="0" y="0"/>
                  </a:moveTo>
                  <a:lnTo>
                    <a:pt x="1155446" y="0"/>
                  </a:lnTo>
                  <a:lnTo>
                    <a:pt x="1155446" y="693720"/>
                  </a:lnTo>
                  <a:lnTo>
                    <a:pt x="0" y="693720"/>
                  </a:lnTo>
                  <a:close/>
                </a:path>
              </a:pathLst>
            </a:custGeom>
            <a:solidFill>
              <a:srgbClr val="1E3F48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0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-857095">
            <a:off x="-410462" y="-170399"/>
            <a:ext cx="4711588" cy="2107365"/>
          </a:xfrm>
          <a:custGeom>
            <a:avLst/>
            <a:gdLst/>
            <a:ahLst/>
            <a:cxnLst/>
            <a:rect r="r" b="b" t="t" l="l"/>
            <a:pathLst>
              <a:path h="2107365" w="4711588">
                <a:moveTo>
                  <a:pt x="0" y="0"/>
                </a:moveTo>
                <a:lnTo>
                  <a:pt x="4711588" y="0"/>
                </a:lnTo>
                <a:lnTo>
                  <a:pt x="4711588" y="2107365"/>
                </a:lnTo>
                <a:lnTo>
                  <a:pt x="0" y="210736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1138600" y="4436638"/>
            <a:ext cx="4319581" cy="2560566"/>
            <a:chOff x="0" y="0"/>
            <a:chExt cx="5759441" cy="3414088"/>
          </a:xfrm>
        </p:grpSpPr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8"/>
            <a:srcRect l="0" t="5541" r="0" b="5541"/>
            <a:stretch>
              <a:fillRect/>
            </a:stretch>
          </p:blipFill>
          <p:spPr>
            <a:xfrm flipH="false" flipV="false">
              <a:off x="0" y="0"/>
              <a:ext cx="5759441" cy="3414088"/>
            </a:xfrm>
            <a:prstGeom prst="rect">
              <a:avLst/>
            </a:prstGeom>
          </p:spPr>
        </p:pic>
      </p:grpSp>
      <p:sp>
        <p:nvSpPr>
          <p:cNvPr name="Freeform 14" id="14"/>
          <p:cNvSpPr/>
          <p:nvPr/>
        </p:nvSpPr>
        <p:spPr>
          <a:xfrm flipH="false" flipV="false" rot="-656760">
            <a:off x="6035424" y="1891683"/>
            <a:ext cx="5833751" cy="1187964"/>
          </a:xfrm>
          <a:custGeom>
            <a:avLst/>
            <a:gdLst/>
            <a:ahLst/>
            <a:cxnLst/>
            <a:rect r="r" b="b" t="t" l="l"/>
            <a:pathLst>
              <a:path h="1187964" w="5833751">
                <a:moveTo>
                  <a:pt x="0" y="0"/>
                </a:moveTo>
                <a:lnTo>
                  <a:pt x="5833750" y="0"/>
                </a:lnTo>
                <a:lnTo>
                  <a:pt x="5833750" y="1187964"/>
                </a:lnTo>
                <a:lnTo>
                  <a:pt x="0" y="118796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0">
            <a:off x="7800796" y="3738723"/>
            <a:ext cx="2656718" cy="3428023"/>
          </a:xfrm>
          <a:prstGeom prst="rect">
            <a:avLst/>
          </a:prstGeom>
        </p:spPr>
      </p:pic>
      <p:sp>
        <p:nvSpPr>
          <p:cNvPr name="Freeform 16" id="16"/>
          <p:cNvSpPr/>
          <p:nvPr/>
        </p:nvSpPr>
        <p:spPr>
          <a:xfrm flipH="false" flipV="false" rot="0">
            <a:off x="4488276" y="6609569"/>
            <a:ext cx="1385460" cy="1078140"/>
          </a:xfrm>
          <a:custGeom>
            <a:avLst/>
            <a:gdLst/>
            <a:ahLst/>
            <a:cxnLst/>
            <a:rect r="r" b="b" t="t" l="l"/>
            <a:pathLst>
              <a:path h="1078140" w="1385460">
                <a:moveTo>
                  <a:pt x="0" y="0"/>
                </a:moveTo>
                <a:lnTo>
                  <a:pt x="1385460" y="0"/>
                </a:lnTo>
                <a:lnTo>
                  <a:pt x="1385460" y="1078140"/>
                </a:lnTo>
                <a:lnTo>
                  <a:pt x="0" y="107814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6456627" y="7613361"/>
            <a:ext cx="5374746" cy="1162900"/>
          </a:xfrm>
          <a:custGeom>
            <a:avLst/>
            <a:gdLst/>
            <a:ahLst/>
            <a:cxnLst/>
            <a:rect r="r" b="b" t="t" l="l"/>
            <a:pathLst>
              <a:path h="1162900" w="5374746">
                <a:moveTo>
                  <a:pt x="0" y="0"/>
                </a:moveTo>
                <a:lnTo>
                  <a:pt x="5374746" y="0"/>
                </a:lnTo>
                <a:lnTo>
                  <a:pt x="5374746" y="1162900"/>
                </a:lnTo>
                <a:lnTo>
                  <a:pt x="0" y="11629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-656760">
            <a:off x="6507469" y="2058527"/>
            <a:ext cx="4874770" cy="9295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366"/>
              </a:lnSpc>
              <a:spcBef>
                <a:spcPct val="0"/>
              </a:spcBef>
            </a:pPr>
            <a:r>
              <a:rPr lang="en-US" sz="5800" u="none">
                <a:solidFill>
                  <a:srgbClr val="1E3F48"/>
                </a:solidFill>
                <a:latin typeface="More Sugar"/>
              </a:rPr>
              <a:t>12 MILLION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6691769" y="7802280"/>
            <a:ext cx="4874770" cy="742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"/>
              </a:rPr>
              <a:t>Elaborate on the</a:t>
            </a:r>
          </a:p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"/>
              </a:rPr>
              <a:t>featured statistic.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148125" y="3477522"/>
            <a:ext cx="4319581" cy="9295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366"/>
              </a:lnSpc>
              <a:spcBef>
                <a:spcPct val="0"/>
              </a:spcBef>
            </a:pPr>
            <a:r>
              <a:rPr lang="en-US" sz="5800" u="none">
                <a:solidFill>
                  <a:srgbClr val="1E3F48"/>
                </a:solidFill>
                <a:latin typeface="More Sugar"/>
              </a:rPr>
              <a:t>70%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251375" y="7452496"/>
            <a:ext cx="5170464" cy="742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"/>
              </a:rPr>
              <a:t>Elaborate on the</a:t>
            </a:r>
          </a:p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"/>
              </a:rPr>
              <a:t>featured statistic.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251375" y="3938142"/>
            <a:ext cx="5170464" cy="9295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366"/>
              </a:lnSpc>
              <a:spcBef>
                <a:spcPct val="0"/>
              </a:spcBef>
            </a:pPr>
            <a:r>
              <a:rPr lang="en-US" sz="5800" u="none">
                <a:solidFill>
                  <a:srgbClr val="1E3F48"/>
                </a:solidFill>
                <a:latin typeface="More Sugar"/>
              </a:rPr>
              <a:t>3 OUT OF8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138600" y="7302264"/>
            <a:ext cx="4319581" cy="742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"/>
              </a:rPr>
              <a:t>Elaborate on the</a:t>
            </a:r>
          </a:p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"/>
              </a:rPr>
              <a:t>featured statistic.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8A77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33321" y="3066894"/>
            <a:ext cx="17021357" cy="7678953"/>
          </a:xfrm>
          <a:custGeom>
            <a:avLst/>
            <a:gdLst/>
            <a:ahLst/>
            <a:cxnLst/>
            <a:rect r="r" b="b" t="t" l="l"/>
            <a:pathLst>
              <a:path h="7678953" w="17021357">
                <a:moveTo>
                  <a:pt x="0" y="0"/>
                </a:moveTo>
                <a:lnTo>
                  <a:pt x="17021358" y="0"/>
                </a:lnTo>
                <a:lnTo>
                  <a:pt x="17021358" y="7678953"/>
                </a:lnTo>
                <a:lnTo>
                  <a:pt x="0" y="76789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2177281" y="3954622"/>
          <a:ext cx="13933439" cy="5903498"/>
        </p:xfrm>
        <a:graphic>
          <a:graphicData uri="http://schemas.openxmlformats.org/drawingml/2006/table">
            <a:tbl>
              <a:tblPr/>
              <a:tblGrid>
                <a:gridCol w="3483360"/>
                <a:gridCol w="3483360"/>
                <a:gridCol w="3483360"/>
                <a:gridCol w="3483360"/>
              </a:tblGrid>
              <a:tr h="83704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FD7F7F"/>
                          </a:solidFill>
                          <a:latin typeface="More Sugar"/>
                        </a:rPr>
                        <a:t>1ST QUARTER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FD7F7F"/>
                          </a:solidFill>
                          <a:latin typeface="More Sugar"/>
                        </a:rPr>
                        <a:t>2ND QUARTER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FD7F7F"/>
                          </a:solidFill>
                          <a:latin typeface="More Sugar"/>
                        </a:rPr>
                        <a:t>3RD QUARTER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>
                          <a:solidFill>
                            <a:srgbClr val="FD7F7F"/>
                          </a:solidFill>
                          <a:latin typeface="More Sugar"/>
                        </a:rPr>
                        <a:t>4TH QUARTER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491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780"/>
                        </a:lnSpc>
                        <a:defRPr/>
                      </a:pPr>
                      <a:r>
                        <a:rPr lang="en-US" sz="2700">
                          <a:solidFill>
                            <a:srgbClr val="1E3F48"/>
                          </a:solidFill>
                          <a:latin typeface="Kollektif Bold"/>
                        </a:rPr>
                        <a:t>JANUARY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780"/>
                        </a:lnSpc>
                        <a:defRPr/>
                      </a:pPr>
                      <a:r>
                        <a:rPr lang="en-US" sz="2700">
                          <a:solidFill>
                            <a:srgbClr val="1E3F48"/>
                          </a:solidFill>
                          <a:latin typeface="Kollektif Bold"/>
                        </a:rPr>
                        <a:t>APRIL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780"/>
                        </a:lnSpc>
                        <a:defRPr/>
                      </a:pPr>
                      <a:r>
                        <a:rPr lang="en-US" sz="2700">
                          <a:solidFill>
                            <a:srgbClr val="1E3F48"/>
                          </a:solidFill>
                          <a:latin typeface="Kollektif Bold"/>
                        </a:rPr>
                        <a:t>JULY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780"/>
                        </a:lnSpc>
                        <a:defRPr/>
                      </a:pPr>
                      <a:r>
                        <a:rPr lang="en-US" sz="2700">
                          <a:solidFill>
                            <a:srgbClr val="1E3F48"/>
                          </a:solidFill>
                          <a:latin typeface="Kollektif Bold"/>
                        </a:rPr>
                        <a:t>OCTOBER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032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080"/>
                        </a:lnSpc>
                        <a:defRPr/>
                      </a:pPr>
                      <a:r>
                        <a:rPr lang="en-US" sz="2200">
                          <a:solidFill>
                            <a:srgbClr val="1E3F48"/>
                          </a:solidFill>
                          <a:latin typeface="Kollektif"/>
                        </a:rPr>
                        <a:t>Double click to add task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6688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080"/>
                        </a:lnSpc>
                        <a:defRPr/>
                      </a:pPr>
                      <a:r>
                        <a:rPr lang="en-US" sz="2200">
                          <a:solidFill>
                            <a:srgbClr val="1E3F48"/>
                          </a:solidFill>
                          <a:latin typeface="Kollektif"/>
                        </a:rPr>
                        <a:t>Double click to add task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6688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080"/>
                        </a:lnSpc>
                        <a:defRPr/>
                      </a:pPr>
                      <a:r>
                        <a:rPr lang="en-US" sz="2200">
                          <a:solidFill>
                            <a:srgbClr val="1E3F48"/>
                          </a:solidFill>
                          <a:latin typeface="Kollektif"/>
                        </a:rPr>
                        <a:t>Double click to add task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6688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080"/>
                        </a:lnSpc>
                        <a:defRPr/>
                      </a:pPr>
                      <a:r>
                        <a:rPr lang="en-US" sz="2200">
                          <a:solidFill>
                            <a:srgbClr val="1E3F48"/>
                          </a:solidFill>
                          <a:latin typeface="Kollektif"/>
                        </a:rPr>
                        <a:t>Double click to add task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6688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027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1E3F48"/>
                          </a:solidFill>
                          <a:latin typeface="Kollektif Bold"/>
                        </a:rPr>
                        <a:t>FEBRUARY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6688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1E3F48"/>
                          </a:solidFill>
                          <a:latin typeface="Kollektif Bold"/>
                        </a:rPr>
                        <a:t>MAY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6688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1E3F48"/>
                          </a:solidFill>
                          <a:latin typeface="Kollektif Bold"/>
                        </a:rPr>
                        <a:t>AUGUST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6688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1E3F48"/>
                          </a:solidFill>
                          <a:latin typeface="Kollektif Bold"/>
                        </a:rPr>
                        <a:t>NOVEMBER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6688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032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080"/>
                        </a:lnSpc>
                        <a:defRPr/>
                      </a:pPr>
                      <a:r>
                        <a:rPr lang="en-US" sz="2200">
                          <a:solidFill>
                            <a:srgbClr val="1E3F48"/>
                          </a:solidFill>
                          <a:latin typeface="Kollektif"/>
                        </a:rPr>
                        <a:t>Double click to add task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6688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080"/>
                        </a:lnSpc>
                        <a:defRPr/>
                      </a:pPr>
                      <a:r>
                        <a:rPr lang="en-US" sz="2200">
                          <a:solidFill>
                            <a:srgbClr val="1E3F48"/>
                          </a:solidFill>
                          <a:latin typeface="Kollektif"/>
                        </a:rPr>
                        <a:t>Double click to add task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6688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080"/>
                        </a:lnSpc>
                        <a:defRPr/>
                      </a:pPr>
                      <a:r>
                        <a:rPr lang="en-US" sz="2200">
                          <a:solidFill>
                            <a:srgbClr val="1E3F48"/>
                          </a:solidFill>
                          <a:latin typeface="Kollektif"/>
                        </a:rPr>
                        <a:t>Double click to add task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6688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080"/>
                        </a:lnSpc>
                        <a:defRPr/>
                      </a:pPr>
                      <a:r>
                        <a:rPr lang="en-US" sz="2200">
                          <a:solidFill>
                            <a:srgbClr val="1E3F48"/>
                          </a:solidFill>
                          <a:latin typeface="Kollektif"/>
                        </a:rPr>
                        <a:t>Double click to add task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6688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027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1E3F48"/>
                          </a:solidFill>
                          <a:latin typeface="Kollektif Bold"/>
                        </a:rPr>
                        <a:t>MARCH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6688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1E3F48"/>
                          </a:solidFill>
                          <a:latin typeface="Kollektif Bold"/>
                        </a:rPr>
                        <a:t>JUNE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6688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1E3F48"/>
                          </a:solidFill>
                          <a:latin typeface="Kollektif Bold"/>
                        </a:rPr>
                        <a:t>SEPTEMBER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6688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1E3F48"/>
                          </a:solidFill>
                          <a:latin typeface="Kollektif Bold"/>
                        </a:rPr>
                        <a:t>DECEMBER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6688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032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080"/>
                        </a:lnSpc>
                        <a:defRPr/>
                      </a:pPr>
                      <a:r>
                        <a:rPr lang="en-US" sz="2200">
                          <a:solidFill>
                            <a:srgbClr val="1E3F48"/>
                          </a:solidFill>
                          <a:latin typeface="Kollektif"/>
                        </a:rPr>
                        <a:t>Double click to add task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080"/>
                        </a:lnSpc>
                        <a:defRPr/>
                      </a:pPr>
                      <a:r>
                        <a:rPr lang="en-US" sz="2200">
                          <a:solidFill>
                            <a:srgbClr val="1E3F48"/>
                          </a:solidFill>
                          <a:latin typeface="Kollektif"/>
                        </a:rPr>
                        <a:t>Double click to add task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080"/>
                        </a:lnSpc>
                        <a:defRPr/>
                      </a:pPr>
                      <a:r>
                        <a:rPr lang="en-US" sz="2200">
                          <a:solidFill>
                            <a:srgbClr val="1E3F48"/>
                          </a:solidFill>
                          <a:latin typeface="Kollektif"/>
                        </a:rPr>
                        <a:t>Double click to add task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080"/>
                        </a:lnSpc>
                        <a:defRPr/>
                      </a:pPr>
                      <a:r>
                        <a:rPr lang="en-US" sz="2200">
                          <a:solidFill>
                            <a:srgbClr val="1E3F48"/>
                          </a:solidFill>
                          <a:latin typeface="Kollektif"/>
                        </a:rPr>
                        <a:t>Double click to add task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4" id="4"/>
          <p:cNvSpPr txBox="true"/>
          <p:nvPr/>
        </p:nvSpPr>
        <p:spPr>
          <a:xfrm rot="0">
            <a:off x="3062209" y="1473355"/>
            <a:ext cx="12163581" cy="9286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493"/>
              </a:lnSpc>
              <a:spcBef>
                <a:spcPct val="0"/>
              </a:spcBef>
            </a:pPr>
            <a:r>
              <a:rPr lang="en-US" sz="5900" u="none">
                <a:solidFill>
                  <a:srgbClr val="1E3F48"/>
                </a:solidFill>
                <a:latin typeface="More Sugar"/>
              </a:rPr>
              <a:t>WRITE YOUR TOPIC OR IDEA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559370" y="757188"/>
            <a:ext cx="2393271" cy="3191028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-2498901">
            <a:off x="15861395" y="8376845"/>
            <a:ext cx="2795810" cy="2446334"/>
          </a:xfrm>
          <a:prstGeom prst="rect">
            <a:avLst/>
          </a:prstGeom>
        </p:spPr>
      </p:pic>
      <p:sp>
        <p:nvSpPr>
          <p:cNvPr name="Freeform 7" id="7"/>
          <p:cNvSpPr/>
          <p:nvPr/>
        </p:nvSpPr>
        <p:spPr>
          <a:xfrm flipH="false" flipV="false" rot="0">
            <a:off x="15072499" y="1042938"/>
            <a:ext cx="2582179" cy="2773825"/>
          </a:xfrm>
          <a:custGeom>
            <a:avLst/>
            <a:gdLst/>
            <a:ahLst/>
            <a:cxnLst/>
            <a:rect r="r" b="b" t="t" l="l"/>
            <a:pathLst>
              <a:path h="2773825" w="2582179">
                <a:moveTo>
                  <a:pt x="0" y="0"/>
                </a:moveTo>
                <a:lnTo>
                  <a:pt x="2582180" y="0"/>
                </a:lnTo>
                <a:lnTo>
                  <a:pt x="2582180" y="2773826"/>
                </a:lnTo>
                <a:lnTo>
                  <a:pt x="0" y="277382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90013" y="7980490"/>
            <a:ext cx="2237426" cy="2765357"/>
          </a:xfrm>
          <a:custGeom>
            <a:avLst/>
            <a:gdLst/>
            <a:ahLst/>
            <a:cxnLst/>
            <a:rect r="r" b="b" t="t" l="l"/>
            <a:pathLst>
              <a:path h="2765357" w="2237426">
                <a:moveTo>
                  <a:pt x="0" y="0"/>
                </a:moveTo>
                <a:lnTo>
                  <a:pt x="2237426" y="0"/>
                </a:lnTo>
                <a:lnTo>
                  <a:pt x="2237426" y="2765357"/>
                </a:lnTo>
                <a:lnTo>
                  <a:pt x="0" y="276535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EB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5400000">
            <a:off x="6618608" y="-1103839"/>
            <a:ext cx="5050784" cy="19131388"/>
            <a:chOff x="0" y="0"/>
            <a:chExt cx="1330248" cy="50387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30247" cy="5038720"/>
            </a:xfrm>
            <a:custGeom>
              <a:avLst/>
              <a:gdLst/>
              <a:ahLst/>
              <a:cxnLst/>
              <a:rect r="r" b="b" t="t" l="l"/>
              <a:pathLst>
                <a:path h="5038720" w="1330247">
                  <a:moveTo>
                    <a:pt x="0" y="0"/>
                  </a:moveTo>
                  <a:lnTo>
                    <a:pt x="1330247" y="0"/>
                  </a:lnTo>
                  <a:lnTo>
                    <a:pt x="1330247" y="5038720"/>
                  </a:lnTo>
                  <a:lnTo>
                    <a:pt x="0" y="5038720"/>
                  </a:lnTo>
                  <a:close/>
                </a:path>
              </a:pathLst>
            </a:custGeom>
            <a:solidFill>
              <a:srgbClr val="7EAF94"/>
            </a:solidFill>
            <a:ln w="57150" cap="sq">
              <a:solidFill>
                <a:srgbClr val="1E3F48"/>
              </a:solidFill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546420" y="1156913"/>
            <a:ext cx="15195160" cy="6030674"/>
            <a:chOff x="0" y="0"/>
            <a:chExt cx="4002017" cy="158832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002017" cy="1588326"/>
            </a:xfrm>
            <a:custGeom>
              <a:avLst/>
              <a:gdLst/>
              <a:ahLst/>
              <a:cxnLst/>
              <a:rect r="r" b="b" t="t" l="l"/>
              <a:pathLst>
                <a:path h="1588326" w="4002017">
                  <a:moveTo>
                    <a:pt x="0" y="0"/>
                  </a:moveTo>
                  <a:lnTo>
                    <a:pt x="4002017" y="0"/>
                  </a:lnTo>
                  <a:lnTo>
                    <a:pt x="4002017" y="1588326"/>
                  </a:lnTo>
                  <a:lnTo>
                    <a:pt x="0" y="1588326"/>
                  </a:lnTo>
                  <a:close/>
                </a:path>
              </a:pathLst>
            </a:custGeom>
            <a:solidFill>
              <a:srgbClr val="1E3F48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606518" y="1219200"/>
            <a:ext cx="15074964" cy="5906099"/>
            <a:chOff x="0" y="0"/>
            <a:chExt cx="20099952" cy="7874799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2"/>
            <a:srcRect l="0" t="23881" r="0" b="23881"/>
            <a:stretch>
              <a:fillRect/>
            </a:stretch>
          </p:blipFill>
          <p:spPr>
            <a:xfrm flipH="false" flipV="false">
              <a:off x="0" y="0"/>
              <a:ext cx="20099952" cy="7874799"/>
            </a:xfrm>
            <a:prstGeom prst="rect">
              <a:avLst/>
            </a:prstGeom>
          </p:spPr>
        </p:pic>
      </p:grpSp>
      <p:sp>
        <p:nvSpPr>
          <p:cNvPr name="Freeform 10" id="10"/>
          <p:cNvSpPr/>
          <p:nvPr/>
        </p:nvSpPr>
        <p:spPr>
          <a:xfrm flipH="false" flipV="false" rot="0">
            <a:off x="772198" y="4416626"/>
            <a:ext cx="3368195" cy="3208971"/>
          </a:xfrm>
          <a:custGeom>
            <a:avLst/>
            <a:gdLst/>
            <a:ahLst/>
            <a:cxnLst/>
            <a:rect r="r" b="b" t="t" l="l"/>
            <a:pathLst>
              <a:path h="3208971" w="3368195">
                <a:moveTo>
                  <a:pt x="0" y="0"/>
                </a:moveTo>
                <a:lnTo>
                  <a:pt x="3368194" y="0"/>
                </a:lnTo>
                <a:lnTo>
                  <a:pt x="3368194" y="3208971"/>
                </a:lnTo>
                <a:lnTo>
                  <a:pt x="0" y="32089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351365" y="535115"/>
            <a:ext cx="2336384" cy="2633219"/>
          </a:xfrm>
          <a:custGeom>
            <a:avLst/>
            <a:gdLst/>
            <a:ahLst/>
            <a:cxnLst/>
            <a:rect r="r" b="b" t="t" l="l"/>
            <a:pathLst>
              <a:path h="2633219" w="2336384">
                <a:moveTo>
                  <a:pt x="0" y="0"/>
                </a:moveTo>
                <a:lnTo>
                  <a:pt x="2336384" y="0"/>
                </a:lnTo>
                <a:lnTo>
                  <a:pt x="2336384" y="2633220"/>
                </a:lnTo>
                <a:lnTo>
                  <a:pt x="0" y="26332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616202">
            <a:off x="14788861" y="5392431"/>
            <a:ext cx="3785242" cy="3103898"/>
          </a:xfrm>
          <a:prstGeom prst="rect">
            <a:avLst/>
          </a:prstGeom>
        </p:spPr>
      </p:pic>
      <p:sp>
        <p:nvSpPr>
          <p:cNvPr name="TextBox 13" id="13"/>
          <p:cNvSpPr txBox="true"/>
          <p:nvPr/>
        </p:nvSpPr>
        <p:spPr>
          <a:xfrm rot="0">
            <a:off x="2936635" y="8242920"/>
            <a:ext cx="12414731" cy="10462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381"/>
              </a:lnSpc>
              <a:spcBef>
                <a:spcPct val="0"/>
              </a:spcBef>
            </a:pPr>
            <a:r>
              <a:rPr lang="en-US" sz="6599" u="none">
                <a:solidFill>
                  <a:srgbClr val="1E3F48"/>
                </a:solidFill>
                <a:latin typeface="More Sugar"/>
              </a:rPr>
              <a:t>WRITE A HEADING HERE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FB8C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7149" y="8060423"/>
            <a:ext cx="18210851" cy="9337200"/>
          </a:xfrm>
          <a:custGeom>
            <a:avLst/>
            <a:gdLst/>
            <a:ahLst/>
            <a:cxnLst/>
            <a:rect r="r" b="b" t="t" l="l"/>
            <a:pathLst>
              <a:path h="9337200" w="18210851">
                <a:moveTo>
                  <a:pt x="0" y="0"/>
                </a:moveTo>
                <a:lnTo>
                  <a:pt x="18210851" y="0"/>
                </a:lnTo>
                <a:lnTo>
                  <a:pt x="18210851" y="9337200"/>
                </a:lnTo>
                <a:lnTo>
                  <a:pt x="0" y="9337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744046" y="1142967"/>
            <a:ext cx="7843891" cy="5963107"/>
            <a:chOff x="0" y="0"/>
            <a:chExt cx="2065881" cy="157053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065881" cy="1570530"/>
            </a:xfrm>
            <a:custGeom>
              <a:avLst/>
              <a:gdLst/>
              <a:ahLst/>
              <a:cxnLst/>
              <a:rect r="r" b="b" t="t" l="l"/>
              <a:pathLst>
                <a:path h="1570530" w="2065881">
                  <a:moveTo>
                    <a:pt x="0" y="0"/>
                  </a:moveTo>
                  <a:lnTo>
                    <a:pt x="2065881" y="0"/>
                  </a:lnTo>
                  <a:lnTo>
                    <a:pt x="2065881" y="1570530"/>
                  </a:lnTo>
                  <a:lnTo>
                    <a:pt x="0" y="1570530"/>
                  </a:lnTo>
                  <a:close/>
                </a:path>
              </a:pathLst>
            </a:custGeom>
            <a:solidFill>
              <a:srgbClr val="1E3F48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808798" y="1218511"/>
            <a:ext cx="7714387" cy="5812019"/>
            <a:chOff x="0" y="0"/>
            <a:chExt cx="10285849" cy="7749359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/>
            <a:srcRect l="46904" t="34351" r="0" b="5645"/>
            <a:stretch>
              <a:fillRect/>
            </a:stretch>
          </p:blipFill>
          <p:spPr>
            <a:xfrm flipH="false" flipV="false">
              <a:off x="0" y="0"/>
              <a:ext cx="10285849" cy="7749359"/>
            </a:xfrm>
            <a:prstGeom prst="rect">
              <a:avLst/>
            </a:prstGeom>
          </p:spPr>
        </p:pic>
      </p:grpSp>
      <p:sp>
        <p:nvSpPr>
          <p:cNvPr name="Freeform 8" id="8"/>
          <p:cNvSpPr/>
          <p:nvPr/>
        </p:nvSpPr>
        <p:spPr>
          <a:xfrm flipH="false" flipV="false" rot="0">
            <a:off x="14781679" y="5618558"/>
            <a:ext cx="2124733" cy="4114800"/>
          </a:xfrm>
          <a:custGeom>
            <a:avLst/>
            <a:gdLst/>
            <a:ahLst/>
            <a:cxnLst/>
            <a:rect r="r" b="b" t="t" l="l"/>
            <a:pathLst>
              <a:path h="4114800" w="2124733">
                <a:moveTo>
                  <a:pt x="0" y="0"/>
                </a:moveTo>
                <a:lnTo>
                  <a:pt x="2124733" y="0"/>
                </a:lnTo>
                <a:lnTo>
                  <a:pt x="212473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798562" y="8474503"/>
            <a:ext cx="3747644" cy="1812497"/>
          </a:xfrm>
          <a:custGeom>
            <a:avLst/>
            <a:gdLst/>
            <a:ahLst/>
            <a:cxnLst/>
            <a:rect r="r" b="b" t="t" l="l"/>
            <a:pathLst>
              <a:path h="1812497" w="3747644">
                <a:moveTo>
                  <a:pt x="0" y="0"/>
                </a:moveTo>
                <a:lnTo>
                  <a:pt x="3747644" y="0"/>
                </a:lnTo>
                <a:lnTo>
                  <a:pt x="3747644" y="1812497"/>
                </a:lnTo>
                <a:lnTo>
                  <a:pt x="0" y="181249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963269" y="7552921"/>
            <a:ext cx="2876608" cy="2003165"/>
          </a:xfrm>
          <a:custGeom>
            <a:avLst/>
            <a:gdLst/>
            <a:ahLst/>
            <a:cxnLst/>
            <a:rect r="r" b="b" t="t" l="l"/>
            <a:pathLst>
              <a:path h="2003165" w="2876608">
                <a:moveTo>
                  <a:pt x="0" y="0"/>
                </a:moveTo>
                <a:lnTo>
                  <a:pt x="2876608" y="0"/>
                </a:lnTo>
                <a:lnTo>
                  <a:pt x="2876608" y="2003165"/>
                </a:lnTo>
                <a:lnTo>
                  <a:pt x="0" y="200316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6676983" y="659385"/>
            <a:ext cx="2463113" cy="2485710"/>
          </a:xfrm>
          <a:custGeom>
            <a:avLst/>
            <a:gdLst/>
            <a:ahLst/>
            <a:cxnLst/>
            <a:rect r="r" b="b" t="t" l="l"/>
            <a:pathLst>
              <a:path h="2485710" w="2463113">
                <a:moveTo>
                  <a:pt x="0" y="0"/>
                </a:moveTo>
                <a:lnTo>
                  <a:pt x="2463113" y="0"/>
                </a:lnTo>
                <a:lnTo>
                  <a:pt x="2463113" y="2485710"/>
                </a:lnTo>
                <a:lnTo>
                  <a:pt x="0" y="248571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10390381" y="3221897"/>
            <a:ext cx="7315200" cy="1729047"/>
            <a:chOff x="0" y="0"/>
            <a:chExt cx="9753600" cy="230539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9753600" cy="2305396"/>
            </a:xfrm>
            <a:custGeom>
              <a:avLst/>
              <a:gdLst/>
              <a:ahLst/>
              <a:cxnLst/>
              <a:rect r="r" b="b" t="t" l="l"/>
              <a:pathLst>
                <a:path h="230539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2305396"/>
                  </a:lnTo>
                  <a:lnTo>
                    <a:pt x="0" y="23053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 rot="0">
              <a:off x="518841" y="557504"/>
              <a:ext cx="8614317" cy="13046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87"/>
                </a:lnSpc>
                <a:spcBef>
                  <a:spcPct val="0"/>
                </a:spcBef>
              </a:pPr>
              <a:r>
                <a:rPr lang="en-US" sz="2997" u="none">
                  <a:solidFill>
                    <a:srgbClr val="1E3F48"/>
                  </a:solidFill>
                  <a:latin typeface="More Sugar"/>
                </a:rPr>
                <a:t>WRITE A CLOSING STATEMENT</a:t>
              </a:r>
            </a:p>
            <a:p>
              <a:pPr algn="ctr" marL="0" indent="0" lvl="0">
                <a:lnSpc>
                  <a:spcPts val="3987"/>
                </a:lnSpc>
                <a:spcBef>
                  <a:spcPct val="0"/>
                </a:spcBef>
              </a:pPr>
              <a:r>
                <a:rPr lang="en-US" sz="2997" u="none">
                  <a:solidFill>
                    <a:srgbClr val="1E3F48"/>
                  </a:solidFill>
                  <a:latin typeface="More Sugar"/>
                </a:rPr>
                <a:t>OR CALL-TO-ACTION HERE.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9892222" y="1604171"/>
            <a:ext cx="7043621" cy="10462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381"/>
              </a:lnSpc>
              <a:spcBef>
                <a:spcPct val="0"/>
              </a:spcBef>
            </a:pPr>
            <a:r>
              <a:rPr lang="en-US" sz="6599">
                <a:solidFill>
                  <a:srgbClr val="1E3F48"/>
                </a:solidFill>
                <a:latin typeface="More Sugar"/>
              </a:rPr>
              <a:t>THANK YOU!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8A77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5400000">
            <a:off x="6618608" y="-1294339"/>
            <a:ext cx="5050784" cy="19131388"/>
            <a:chOff x="0" y="0"/>
            <a:chExt cx="1330248" cy="50387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30247" cy="5038720"/>
            </a:xfrm>
            <a:custGeom>
              <a:avLst/>
              <a:gdLst/>
              <a:ahLst/>
              <a:cxnLst/>
              <a:rect r="r" b="b" t="t" l="l"/>
              <a:pathLst>
                <a:path h="5038720" w="1330247">
                  <a:moveTo>
                    <a:pt x="0" y="0"/>
                  </a:moveTo>
                  <a:lnTo>
                    <a:pt x="1330247" y="0"/>
                  </a:lnTo>
                  <a:lnTo>
                    <a:pt x="1330247" y="5038720"/>
                  </a:lnTo>
                  <a:lnTo>
                    <a:pt x="0" y="5038720"/>
                  </a:lnTo>
                  <a:close/>
                </a:path>
              </a:pathLst>
            </a:custGeom>
            <a:solidFill>
              <a:srgbClr val="EBE5E0"/>
            </a:solidFill>
            <a:ln w="57150" cap="sq">
              <a:solidFill>
                <a:srgbClr val="1E3F48"/>
              </a:solidFill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5560967" y="4376620"/>
            <a:ext cx="2462438" cy="3481596"/>
          </a:xfrm>
          <a:custGeom>
            <a:avLst/>
            <a:gdLst/>
            <a:ahLst/>
            <a:cxnLst/>
            <a:rect r="r" b="b" t="t" l="l"/>
            <a:pathLst>
              <a:path h="3481596" w="2462438">
                <a:moveTo>
                  <a:pt x="0" y="0"/>
                </a:moveTo>
                <a:lnTo>
                  <a:pt x="2462438" y="0"/>
                </a:lnTo>
                <a:lnTo>
                  <a:pt x="2462438" y="3481596"/>
                </a:lnTo>
                <a:lnTo>
                  <a:pt x="0" y="34815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8906628" y="1915818"/>
            <a:ext cx="8041458" cy="7003379"/>
            <a:chOff x="0" y="0"/>
            <a:chExt cx="10721944" cy="933783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0721944" cy="9337838"/>
            </a:xfrm>
            <a:custGeom>
              <a:avLst/>
              <a:gdLst/>
              <a:ahLst/>
              <a:cxnLst/>
              <a:rect r="r" b="b" t="t" l="l"/>
              <a:pathLst>
                <a:path h="9337838" w="10721944">
                  <a:moveTo>
                    <a:pt x="0" y="0"/>
                  </a:moveTo>
                  <a:lnTo>
                    <a:pt x="10721944" y="0"/>
                  </a:lnTo>
                  <a:lnTo>
                    <a:pt x="10721944" y="9337838"/>
                  </a:lnTo>
                  <a:lnTo>
                    <a:pt x="0" y="9337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3303572" y="1890616"/>
              <a:ext cx="4114800" cy="3318981"/>
              <a:chOff x="0" y="0"/>
              <a:chExt cx="812800" cy="655601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812800" cy="655601"/>
              </a:xfrm>
              <a:custGeom>
                <a:avLst/>
                <a:gdLst/>
                <a:ahLst/>
                <a:cxnLst/>
                <a:rect r="r" b="b" t="t" l="l"/>
                <a:pathLst>
                  <a:path h="655601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655601"/>
                    </a:lnTo>
                    <a:lnTo>
                      <a:pt x="0" y="65560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90"/>
                  </a:lnSpc>
                </a:pPr>
              </a:p>
            </p:txBody>
          </p:sp>
        </p:grpSp>
      </p:grpSp>
      <p:sp>
        <p:nvSpPr>
          <p:cNvPr name="Freeform 11" id="11"/>
          <p:cNvSpPr/>
          <p:nvPr/>
        </p:nvSpPr>
        <p:spPr>
          <a:xfrm flipH="false" flipV="false" rot="0">
            <a:off x="823926" y="6863341"/>
            <a:ext cx="4737041" cy="2816029"/>
          </a:xfrm>
          <a:custGeom>
            <a:avLst/>
            <a:gdLst/>
            <a:ahLst/>
            <a:cxnLst/>
            <a:rect r="r" b="b" t="t" l="l"/>
            <a:pathLst>
              <a:path h="2816029" w="4737041">
                <a:moveTo>
                  <a:pt x="0" y="0"/>
                </a:moveTo>
                <a:lnTo>
                  <a:pt x="4737041" y="0"/>
                </a:lnTo>
                <a:lnTo>
                  <a:pt x="4737041" y="2816028"/>
                </a:lnTo>
                <a:lnTo>
                  <a:pt x="0" y="28160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444816" y="2037652"/>
            <a:ext cx="8115300" cy="1109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889"/>
              </a:lnSpc>
              <a:spcBef>
                <a:spcPct val="0"/>
              </a:spcBef>
            </a:pPr>
            <a:r>
              <a:rPr lang="en-US" sz="6999" u="none">
                <a:solidFill>
                  <a:srgbClr val="1E3F48"/>
                </a:solidFill>
                <a:latin typeface="More Sugar"/>
              </a:rPr>
              <a:t>GET IN TOUCH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0107138" y="2788134"/>
            <a:ext cx="5640437" cy="3176972"/>
            <a:chOff x="0" y="0"/>
            <a:chExt cx="7520582" cy="4235963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977921" y="3034582"/>
              <a:ext cx="5564741" cy="5650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57"/>
                </a:lnSpc>
                <a:spcBef>
                  <a:spcPct val="0"/>
                </a:spcBef>
              </a:pPr>
              <a:r>
                <a:rPr lang="en-US" sz="2599" u="none">
                  <a:solidFill>
                    <a:srgbClr val="FD7F7F"/>
                  </a:solidFill>
                  <a:latin typeface="More Sugar"/>
                </a:rPr>
                <a:t>CALL US 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977921" y="3679915"/>
              <a:ext cx="5564741" cy="5560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379"/>
                </a:lnSpc>
                <a:spcBef>
                  <a:spcPct val="0"/>
                </a:spcBef>
              </a:pPr>
              <a:r>
                <a:rPr lang="en-US" sz="2599" u="none">
                  <a:solidFill>
                    <a:srgbClr val="1E3F48"/>
                  </a:solidFill>
                  <a:latin typeface="Kollektif"/>
                </a:rPr>
                <a:t>123-456-7890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977921" y="-38100"/>
              <a:ext cx="5564741" cy="5650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57"/>
                </a:lnSpc>
                <a:spcBef>
                  <a:spcPct val="0"/>
                </a:spcBef>
              </a:pPr>
              <a:r>
                <a:rPr lang="en-US" sz="2599" u="none">
                  <a:solidFill>
                    <a:srgbClr val="FD7F7F"/>
                  </a:solidFill>
                  <a:latin typeface="More Sugar"/>
                </a:rPr>
                <a:t>EMAIL 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549191"/>
              <a:ext cx="7520582" cy="5560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379"/>
                </a:lnSpc>
                <a:spcBef>
                  <a:spcPct val="0"/>
                </a:spcBef>
              </a:pPr>
              <a:r>
                <a:rPr lang="en-US" sz="2599" u="none">
                  <a:solidFill>
                    <a:srgbClr val="1E3F48"/>
                  </a:solidFill>
                  <a:latin typeface="Kollektif"/>
                </a:rPr>
                <a:t>hello@reallygreatsite.com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977921" y="1523641"/>
              <a:ext cx="5564741" cy="5650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57"/>
                </a:lnSpc>
                <a:spcBef>
                  <a:spcPct val="0"/>
                </a:spcBef>
              </a:pPr>
              <a:r>
                <a:rPr lang="en-US" sz="2599" u="none">
                  <a:solidFill>
                    <a:srgbClr val="FD7F7F"/>
                  </a:solidFill>
                  <a:latin typeface="More Sugar"/>
                </a:rPr>
                <a:t>SOCIAL MEDIA 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977921" y="2060132"/>
              <a:ext cx="5564741" cy="5560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379"/>
                </a:lnSpc>
                <a:spcBef>
                  <a:spcPct val="0"/>
                </a:spcBef>
              </a:pPr>
              <a:r>
                <a:rPr lang="en-US" sz="2599" u="none">
                  <a:solidFill>
                    <a:srgbClr val="1E3F48"/>
                  </a:solidFill>
                  <a:latin typeface="Kollektif"/>
                </a:rPr>
                <a:t>@reallygreatsite</a:t>
              </a: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765652">
            <a:off x="15554695" y="7747550"/>
            <a:ext cx="1845911" cy="1967541"/>
          </a:xfrm>
          <a:custGeom>
            <a:avLst/>
            <a:gdLst/>
            <a:ahLst/>
            <a:cxnLst/>
            <a:rect r="r" b="b" t="t" l="l"/>
            <a:pathLst>
              <a:path h="1967541" w="1845911">
                <a:moveTo>
                  <a:pt x="0" y="0"/>
                </a:moveTo>
                <a:lnTo>
                  <a:pt x="1845912" y="0"/>
                </a:lnTo>
                <a:lnTo>
                  <a:pt x="1845912" y="1967541"/>
                </a:lnTo>
                <a:lnTo>
                  <a:pt x="0" y="19675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EB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5400000">
            <a:off x="6377557" y="-938919"/>
            <a:ext cx="5532885" cy="19131388"/>
            <a:chOff x="0" y="0"/>
            <a:chExt cx="1457221" cy="50387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57221" cy="5038720"/>
            </a:xfrm>
            <a:custGeom>
              <a:avLst/>
              <a:gdLst/>
              <a:ahLst/>
              <a:cxnLst/>
              <a:rect r="r" b="b" t="t" l="l"/>
              <a:pathLst>
                <a:path h="5038720" w="1457221">
                  <a:moveTo>
                    <a:pt x="0" y="0"/>
                  </a:moveTo>
                  <a:lnTo>
                    <a:pt x="1457221" y="0"/>
                  </a:lnTo>
                  <a:lnTo>
                    <a:pt x="1457221" y="5038720"/>
                  </a:lnTo>
                  <a:lnTo>
                    <a:pt x="0" y="5038720"/>
                  </a:lnTo>
                  <a:close/>
                </a:path>
              </a:pathLst>
            </a:custGeom>
            <a:solidFill>
              <a:srgbClr val="7FB8CF"/>
            </a:solidFill>
            <a:ln w="57150" cap="sq">
              <a:solidFill>
                <a:srgbClr val="1E3F48"/>
              </a:solidFill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06460" y="3777735"/>
            <a:ext cx="3345680" cy="4194225"/>
            <a:chOff x="0" y="0"/>
            <a:chExt cx="881167" cy="110465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81167" cy="1104652"/>
            </a:xfrm>
            <a:custGeom>
              <a:avLst/>
              <a:gdLst/>
              <a:ahLst/>
              <a:cxnLst/>
              <a:rect r="r" b="b" t="t" l="l"/>
              <a:pathLst>
                <a:path h="1104652" w="881167">
                  <a:moveTo>
                    <a:pt x="0" y="0"/>
                  </a:moveTo>
                  <a:lnTo>
                    <a:pt x="881167" y="0"/>
                  </a:lnTo>
                  <a:lnTo>
                    <a:pt x="881167" y="1104652"/>
                  </a:lnTo>
                  <a:lnTo>
                    <a:pt x="0" y="1104652"/>
                  </a:lnTo>
                  <a:close/>
                </a:path>
              </a:pathLst>
            </a:custGeom>
            <a:solidFill>
              <a:srgbClr val="1E3F48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758566" y="3829197"/>
            <a:ext cx="3241468" cy="4091301"/>
            <a:chOff x="0" y="0"/>
            <a:chExt cx="4321957" cy="5455069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2"/>
            <a:srcRect l="19133" t="1766" r="23791" b="50207"/>
            <a:stretch>
              <a:fillRect/>
            </a:stretch>
          </p:blipFill>
          <p:spPr>
            <a:xfrm flipH="false" flipV="false">
              <a:off x="0" y="0"/>
              <a:ext cx="4321957" cy="5455069"/>
            </a:xfrm>
            <a:prstGeom prst="rect">
              <a:avLst/>
            </a:prstGeom>
          </p:spPr>
        </p:pic>
      </p:grpSp>
      <p:grpSp>
        <p:nvGrpSpPr>
          <p:cNvPr name="Group 10" id="10"/>
          <p:cNvGrpSpPr/>
          <p:nvPr/>
        </p:nvGrpSpPr>
        <p:grpSpPr>
          <a:xfrm rot="0">
            <a:off x="5205392" y="3777735"/>
            <a:ext cx="3345680" cy="4194225"/>
            <a:chOff x="0" y="0"/>
            <a:chExt cx="881167" cy="1104652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81167" cy="1104652"/>
            </a:xfrm>
            <a:custGeom>
              <a:avLst/>
              <a:gdLst/>
              <a:ahLst/>
              <a:cxnLst/>
              <a:rect r="r" b="b" t="t" l="l"/>
              <a:pathLst>
                <a:path h="1104652" w="881167">
                  <a:moveTo>
                    <a:pt x="0" y="0"/>
                  </a:moveTo>
                  <a:lnTo>
                    <a:pt x="881167" y="0"/>
                  </a:lnTo>
                  <a:lnTo>
                    <a:pt x="881167" y="1104652"/>
                  </a:lnTo>
                  <a:lnTo>
                    <a:pt x="0" y="1104652"/>
                  </a:lnTo>
                  <a:close/>
                </a:path>
              </a:pathLst>
            </a:custGeom>
            <a:solidFill>
              <a:srgbClr val="1E3F48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0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5257978" y="3829197"/>
            <a:ext cx="3241468" cy="4091301"/>
            <a:chOff x="0" y="0"/>
            <a:chExt cx="4321957" cy="5455069"/>
          </a:xfrm>
        </p:grpSpPr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3"/>
            <a:srcRect l="25775" t="0" r="10468" b="19529"/>
            <a:stretch>
              <a:fillRect/>
            </a:stretch>
          </p:blipFill>
          <p:spPr>
            <a:xfrm flipH="false" flipV="false">
              <a:off x="0" y="0"/>
              <a:ext cx="4321957" cy="5455069"/>
            </a:xfrm>
            <a:prstGeom prst="rect">
              <a:avLst/>
            </a:prstGeom>
          </p:spPr>
        </p:pic>
      </p:grpSp>
      <p:grpSp>
        <p:nvGrpSpPr>
          <p:cNvPr name="Group 15" id="15"/>
          <p:cNvGrpSpPr/>
          <p:nvPr/>
        </p:nvGrpSpPr>
        <p:grpSpPr>
          <a:xfrm rot="0">
            <a:off x="9704325" y="3763220"/>
            <a:ext cx="3345680" cy="4194225"/>
            <a:chOff x="0" y="0"/>
            <a:chExt cx="881167" cy="1104652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81167" cy="1104652"/>
            </a:xfrm>
            <a:custGeom>
              <a:avLst/>
              <a:gdLst/>
              <a:ahLst/>
              <a:cxnLst/>
              <a:rect r="r" b="b" t="t" l="l"/>
              <a:pathLst>
                <a:path h="1104652" w="881167">
                  <a:moveTo>
                    <a:pt x="0" y="0"/>
                  </a:moveTo>
                  <a:lnTo>
                    <a:pt x="881167" y="0"/>
                  </a:lnTo>
                  <a:lnTo>
                    <a:pt x="881167" y="1104652"/>
                  </a:lnTo>
                  <a:lnTo>
                    <a:pt x="0" y="1104652"/>
                  </a:lnTo>
                  <a:close/>
                </a:path>
              </a:pathLst>
            </a:custGeom>
            <a:solidFill>
              <a:srgbClr val="1E3F48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0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9756431" y="3829197"/>
            <a:ext cx="3241468" cy="4091301"/>
            <a:chOff x="0" y="0"/>
            <a:chExt cx="4321957" cy="5455069"/>
          </a:xfrm>
        </p:grpSpPr>
        <p:pic>
          <p:nvPicPr>
            <p:cNvPr name="Picture 19" id="19"/>
            <p:cNvPicPr>
              <a:picLocks noChangeAspect="true"/>
            </p:cNvPicPr>
            <p:nvPr/>
          </p:nvPicPr>
          <p:blipFill>
            <a:blip r:embed="rId4"/>
            <a:srcRect l="14387" t="0" r="29551" b="29240"/>
            <a:stretch>
              <a:fillRect/>
            </a:stretch>
          </p:blipFill>
          <p:spPr>
            <a:xfrm flipH="false" flipV="false">
              <a:off x="0" y="0"/>
              <a:ext cx="4321957" cy="5455069"/>
            </a:xfrm>
            <a:prstGeom prst="rect">
              <a:avLst/>
            </a:prstGeom>
          </p:spPr>
        </p:pic>
      </p:grpSp>
      <p:grpSp>
        <p:nvGrpSpPr>
          <p:cNvPr name="Group 20" id="20"/>
          <p:cNvGrpSpPr/>
          <p:nvPr/>
        </p:nvGrpSpPr>
        <p:grpSpPr>
          <a:xfrm rot="0">
            <a:off x="14202778" y="3777735"/>
            <a:ext cx="3345680" cy="4194225"/>
            <a:chOff x="0" y="0"/>
            <a:chExt cx="881167" cy="1104652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81167" cy="1104652"/>
            </a:xfrm>
            <a:custGeom>
              <a:avLst/>
              <a:gdLst/>
              <a:ahLst/>
              <a:cxnLst/>
              <a:rect r="r" b="b" t="t" l="l"/>
              <a:pathLst>
                <a:path h="1104652" w="881167">
                  <a:moveTo>
                    <a:pt x="0" y="0"/>
                  </a:moveTo>
                  <a:lnTo>
                    <a:pt x="881167" y="0"/>
                  </a:lnTo>
                  <a:lnTo>
                    <a:pt x="881167" y="1104652"/>
                  </a:lnTo>
                  <a:lnTo>
                    <a:pt x="0" y="1104652"/>
                  </a:lnTo>
                  <a:close/>
                </a:path>
              </a:pathLst>
            </a:custGeom>
            <a:solidFill>
              <a:srgbClr val="1E3F48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0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4254884" y="3829197"/>
            <a:ext cx="3241468" cy="4091301"/>
            <a:chOff x="0" y="0"/>
            <a:chExt cx="4321957" cy="5455069"/>
          </a:xfrm>
        </p:grpSpPr>
        <p:pic>
          <p:nvPicPr>
            <p:cNvPr name="Picture 24" id="24"/>
            <p:cNvPicPr>
              <a:picLocks noChangeAspect="true"/>
            </p:cNvPicPr>
            <p:nvPr/>
          </p:nvPicPr>
          <p:blipFill>
            <a:blip r:embed="rId5"/>
            <a:srcRect l="14390" t="12554" r="4258" b="18950"/>
            <a:stretch>
              <a:fillRect/>
            </a:stretch>
          </p:blipFill>
          <p:spPr>
            <a:xfrm flipH="false" flipV="false">
              <a:off x="0" y="0"/>
              <a:ext cx="4321957" cy="5455069"/>
            </a:xfrm>
            <a:prstGeom prst="rect">
              <a:avLst/>
            </a:prstGeom>
          </p:spPr>
        </p:pic>
      </p:grpSp>
      <p:sp>
        <p:nvSpPr>
          <p:cNvPr name="Freeform 25" id="25"/>
          <p:cNvSpPr/>
          <p:nvPr/>
        </p:nvSpPr>
        <p:spPr>
          <a:xfrm flipH="false" flipV="false" rot="0">
            <a:off x="391678" y="6476766"/>
            <a:ext cx="1397231" cy="1746538"/>
          </a:xfrm>
          <a:custGeom>
            <a:avLst/>
            <a:gdLst/>
            <a:ahLst/>
            <a:cxnLst/>
            <a:rect r="r" b="b" t="t" l="l"/>
            <a:pathLst>
              <a:path h="1746538" w="1397231">
                <a:moveTo>
                  <a:pt x="0" y="0"/>
                </a:moveTo>
                <a:lnTo>
                  <a:pt x="1397231" y="0"/>
                </a:lnTo>
                <a:lnTo>
                  <a:pt x="1397231" y="1746538"/>
                </a:lnTo>
                <a:lnTo>
                  <a:pt x="0" y="174653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378774" y="3498114"/>
            <a:ext cx="2001051" cy="662166"/>
          </a:xfrm>
          <a:custGeom>
            <a:avLst/>
            <a:gdLst/>
            <a:ahLst/>
            <a:cxnLst/>
            <a:rect r="r" b="b" t="t" l="l"/>
            <a:pathLst>
              <a:path h="662166" w="2001051">
                <a:moveTo>
                  <a:pt x="0" y="0"/>
                </a:moveTo>
                <a:lnTo>
                  <a:pt x="2001051" y="0"/>
                </a:lnTo>
                <a:lnTo>
                  <a:pt x="2001051" y="662166"/>
                </a:lnTo>
                <a:lnTo>
                  <a:pt x="0" y="6621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624690">
            <a:off x="11417355" y="3459415"/>
            <a:ext cx="1787094" cy="607612"/>
          </a:xfrm>
          <a:custGeom>
            <a:avLst/>
            <a:gdLst/>
            <a:ahLst/>
            <a:cxnLst/>
            <a:rect r="r" b="b" t="t" l="l"/>
            <a:pathLst>
              <a:path h="607612" w="1787094">
                <a:moveTo>
                  <a:pt x="0" y="0"/>
                </a:moveTo>
                <a:lnTo>
                  <a:pt x="1787094" y="0"/>
                </a:lnTo>
                <a:lnTo>
                  <a:pt x="1787094" y="607611"/>
                </a:lnTo>
                <a:lnTo>
                  <a:pt x="0" y="60761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603265">
            <a:off x="13678654" y="3609032"/>
            <a:ext cx="1805551" cy="600756"/>
          </a:xfrm>
          <a:custGeom>
            <a:avLst/>
            <a:gdLst/>
            <a:ahLst/>
            <a:cxnLst/>
            <a:rect r="r" b="b" t="t" l="l"/>
            <a:pathLst>
              <a:path h="600756" w="1805551">
                <a:moveTo>
                  <a:pt x="0" y="0"/>
                </a:moveTo>
                <a:lnTo>
                  <a:pt x="1805550" y="0"/>
                </a:lnTo>
                <a:lnTo>
                  <a:pt x="1805550" y="600756"/>
                </a:lnTo>
                <a:lnTo>
                  <a:pt x="0" y="60075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5796293" y="3456036"/>
            <a:ext cx="2163878" cy="704244"/>
          </a:xfrm>
          <a:custGeom>
            <a:avLst/>
            <a:gdLst/>
            <a:ahLst/>
            <a:cxnLst/>
            <a:rect r="r" b="b" t="t" l="l"/>
            <a:pathLst>
              <a:path h="704244" w="2163878">
                <a:moveTo>
                  <a:pt x="0" y="0"/>
                </a:moveTo>
                <a:lnTo>
                  <a:pt x="2163878" y="0"/>
                </a:lnTo>
                <a:lnTo>
                  <a:pt x="2163878" y="704244"/>
                </a:lnTo>
                <a:lnTo>
                  <a:pt x="0" y="70424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1863813">
            <a:off x="16358747" y="1029301"/>
            <a:ext cx="1252684" cy="1935326"/>
          </a:xfrm>
          <a:custGeom>
            <a:avLst/>
            <a:gdLst/>
            <a:ahLst/>
            <a:cxnLst/>
            <a:rect r="r" b="b" t="t" l="l"/>
            <a:pathLst>
              <a:path h="1935326" w="1252684">
                <a:moveTo>
                  <a:pt x="0" y="0"/>
                </a:moveTo>
                <a:lnTo>
                  <a:pt x="1252684" y="0"/>
                </a:lnTo>
                <a:lnTo>
                  <a:pt x="1252684" y="1935326"/>
                </a:lnTo>
                <a:lnTo>
                  <a:pt x="0" y="193532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1" id="31"/>
          <p:cNvGrpSpPr/>
          <p:nvPr/>
        </p:nvGrpSpPr>
        <p:grpSpPr>
          <a:xfrm rot="0">
            <a:off x="14144481" y="8223304"/>
            <a:ext cx="3462272" cy="794183"/>
            <a:chOff x="0" y="0"/>
            <a:chExt cx="4616363" cy="1058910"/>
          </a:xfrm>
        </p:grpSpPr>
        <p:sp>
          <p:nvSpPr>
            <p:cNvPr name="TextBox 32" id="32"/>
            <p:cNvSpPr txBox="true"/>
            <p:nvPr/>
          </p:nvSpPr>
          <p:spPr>
            <a:xfrm rot="0">
              <a:off x="582597" y="-47625"/>
              <a:ext cx="3451169" cy="6082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723"/>
                </a:lnSpc>
                <a:spcBef>
                  <a:spcPct val="0"/>
                </a:spcBef>
              </a:pPr>
              <a:r>
                <a:rPr lang="en-US" sz="2799" u="none">
                  <a:solidFill>
                    <a:srgbClr val="1E3F48"/>
                  </a:solidFill>
                  <a:latin typeface="More Sugar"/>
                </a:rPr>
                <a:t>NAME</a:t>
              </a:r>
            </a:p>
          </p:txBody>
        </p:sp>
        <p:sp>
          <p:nvSpPr>
            <p:cNvPr name="TextBox 33" id="33"/>
            <p:cNvSpPr txBox="true"/>
            <p:nvPr/>
          </p:nvSpPr>
          <p:spPr>
            <a:xfrm rot="0">
              <a:off x="0" y="540750"/>
              <a:ext cx="4616363" cy="5181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1E3F48"/>
                  </a:solidFill>
                  <a:latin typeface="Kollektif"/>
                </a:rPr>
                <a:t>Title or Position</a:t>
              </a:r>
            </a:p>
          </p:txBody>
        </p:sp>
      </p:grpSp>
      <p:sp>
        <p:nvSpPr>
          <p:cNvPr name="Freeform 34" id="34"/>
          <p:cNvSpPr/>
          <p:nvPr/>
        </p:nvSpPr>
        <p:spPr>
          <a:xfrm flipH="false" flipV="false" rot="2870732">
            <a:off x="15691922" y="8806551"/>
            <a:ext cx="1787871" cy="1761866"/>
          </a:xfrm>
          <a:custGeom>
            <a:avLst/>
            <a:gdLst/>
            <a:ahLst/>
            <a:cxnLst/>
            <a:rect r="r" b="b" t="t" l="l"/>
            <a:pathLst>
              <a:path h="1761866" w="1787871">
                <a:moveTo>
                  <a:pt x="0" y="0"/>
                </a:moveTo>
                <a:lnTo>
                  <a:pt x="1787872" y="0"/>
                </a:lnTo>
                <a:lnTo>
                  <a:pt x="1787872" y="1761866"/>
                </a:lnTo>
                <a:lnTo>
                  <a:pt x="0" y="176186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1702142" y="1225918"/>
            <a:ext cx="14883716" cy="956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20"/>
              </a:lnSpc>
              <a:spcBef>
                <a:spcPct val="0"/>
              </a:spcBef>
            </a:pPr>
            <a:r>
              <a:rPr lang="en-US" sz="6000" u="none">
                <a:solidFill>
                  <a:srgbClr val="1E3F48"/>
                </a:solidFill>
                <a:latin typeface="More Sugar"/>
              </a:rPr>
              <a:t>MAIN CHARACTERS OF THE BOOK</a:t>
            </a:r>
          </a:p>
        </p:txBody>
      </p:sp>
      <p:grpSp>
        <p:nvGrpSpPr>
          <p:cNvPr name="Group 36" id="36"/>
          <p:cNvGrpSpPr/>
          <p:nvPr/>
        </p:nvGrpSpPr>
        <p:grpSpPr>
          <a:xfrm rot="0">
            <a:off x="648163" y="8223304"/>
            <a:ext cx="3462272" cy="794183"/>
            <a:chOff x="0" y="0"/>
            <a:chExt cx="4616363" cy="1058910"/>
          </a:xfrm>
        </p:grpSpPr>
        <p:sp>
          <p:nvSpPr>
            <p:cNvPr name="TextBox 37" id="37"/>
            <p:cNvSpPr txBox="true"/>
            <p:nvPr/>
          </p:nvSpPr>
          <p:spPr>
            <a:xfrm rot="0">
              <a:off x="582597" y="-47625"/>
              <a:ext cx="3451169" cy="6082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723"/>
                </a:lnSpc>
                <a:spcBef>
                  <a:spcPct val="0"/>
                </a:spcBef>
              </a:pPr>
              <a:r>
                <a:rPr lang="en-US" sz="2799" u="none">
                  <a:solidFill>
                    <a:srgbClr val="1E3F48"/>
                  </a:solidFill>
                  <a:latin typeface="More Sugar"/>
                </a:rPr>
                <a:t>NAME</a:t>
              </a:r>
            </a:p>
          </p:txBody>
        </p:sp>
        <p:sp>
          <p:nvSpPr>
            <p:cNvPr name="TextBox 38" id="38"/>
            <p:cNvSpPr txBox="true"/>
            <p:nvPr/>
          </p:nvSpPr>
          <p:spPr>
            <a:xfrm rot="0">
              <a:off x="0" y="540750"/>
              <a:ext cx="4616363" cy="5181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1E3F48"/>
                  </a:solidFill>
                  <a:latin typeface="Kollektif"/>
                </a:rPr>
                <a:t>Title or Position</a:t>
              </a: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5147096" y="8223304"/>
            <a:ext cx="3462272" cy="794183"/>
            <a:chOff x="0" y="0"/>
            <a:chExt cx="4616363" cy="1058910"/>
          </a:xfrm>
        </p:grpSpPr>
        <p:sp>
          <p:nvSpPr>
            <p:cNvPr name="TextBox 40" id="40"/>
            <p:cNvSpPr txBox="true"/>
            <p:nvPr/>
          </p:nvSpPr>
          <p:spPr>
            <a:xfrm rot="0">
              <a:off x="582597" y="-47625"/>
              <a:ext cx="3451169" cy="6082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723"/>
                </a:lnSpc>
                <a:spcBef>
                  <a:spcPct val="0"/>
                </a:spcBef>
              </a:pPr>
              <a:r>
                <a:rPr lang="en-US" sz="2799" u="none">
                  <a:solidFill>
                    <a:srgbClr val="1E3F48"/>
                  </a:solidFill>
                  <a:latin typeface="More Sugar"/>
                </a:rPr>
                <a:t>NAME</a:t>
              </a:r>
            </a:p>
          </p:txBody>
        </p:sp>
        <p:sp>
          <p:nvSpPr>
            <p:cNvPr name="TextBox 41" id="41"/>
            <p:cNvSpPr txBox="true"/>
            <p:nvPr/>
          </p:nvSpPr>
          <p:spPr>
            <a:xfrm rot="0">
              <a:off x="0" y="540750"/>
              <a:ext cx="4616363" cy="5181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1E3F48"/>
                  </a:solidFill>
                  <a:latin typeface="Kollektif"/>
                </a:rPr>
                <a:t>Title or Position</a:t>
              </a: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9646028" y="8223304"/>
            <a:ext cx="3462272" cy="794183"/>
            <a:chOff x="0" y="0"/>
            <a:chExt cx="4616363" cy="1058910"/>
          </a:xfrm>
        </p:grpSpPr>
        <p:sp>
          <p:nvSpPr>
            <p:cNvPr name="TextBox 43" id="43"/>
            <p:cNvSpPr txBox="true"/>
            <p:nvPr/>
          </p:nvSpPr>
          <p:spPr>
            <a:xfrm rot="0">
              <a:off x="582597" y="-47625"/>
              <a:ext cx="3451169" cy="6082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723"/>
                </a:lnSpc>
                <a:spcBef>
                  <a:spcPct val="0"/>
                </a:spcBef>
              </a:pPr>
              <a:r>
                <a:rPr lang="en-US" sz="2799" u="none">
                  <a:solidFill>
                    <a:srgbClr val="1E3F48"/>
                  </a:solidFill>
                  <a:latin typeface="More Sugar"/>
                </a:rPr>
                <a:t>NAME</a:t>
              </a:r>
            </a:p>
          </p:txBody>
        </p:sp>
        <p:sp>
          <p:nvSpPr>
            <p:cNvPr name="TextBox 44" id="44"/>
            <p:cNvSpPr txBox="true"/>
            <p:nvPr/>
          </p:nvSpPr>
          <p:spPr>
            <a:xfrm rot="0">
              <a:off x="0" y="540750"/>
              <a:ext cx="4616363" cy="5181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1E3F48"/>
                  </a:solidFill>
                  <a:latin typeface="Kollektif"/>
                </a:rPr>
                <a:t>Title or Position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EAF9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5400000">
            <a:off x="7606404" y="-116044"/>
            <a:ext cx="3075192" cy="19131388"/>
            <a:chOff x="0" y="0"/>
            <a:chExt cx="809927" cy="50387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09927" cy="5038720"/>
            </a:xfrm>
            <a:custGeom>
              <a:avLst/>
              <a:gdLst/>
              <a:ahLst/>
              <a:cxnLst/>
              <a:rect r="r" b="b" t="t" l="l"/>
              <a:pathLst>
                <a:path h="5038720" w="809927">
                  <a:moveTo>
                    <a:pt x="0" y="0"/>
                  </a:moveTo>
                  <a:lnTo>
                    <a:pt x="809927" y="0"/>
                  </a:lnTo>
                  <a:lnTo>
                    <a:pt x="809927" y="5038720"/>
                  </a:lnTo>
                  <a:lnTo>
                    <a:pt x="0" y="5038720"/>
                  </a:lnTo>
                  <a:close/>
                </a:path>
              </a:pathLst>
            </a:custGeom>
            <a:solidFill>
              <a:srgbClr val="EBE5E0"/>
            </a:solidFill>
            <a:ln w="57150" cap="sq">
              <a:solidFill>
                <a:srgbClr val="1E3F48"/>
              </a:solidFill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0"/>
                </a:lnSpc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3168227" y="4092642"/>
            <a:ext cx="4904211" cy="4928290"/>
          </a:xfrm>
          <a:prstGeom prst="rect">
            <a:avLst/>
          </a:prstGeom>
        </p:spPr>
      </p:pic>
      <p:sp>
        <p:nvSpPr>
          <p:cNvPr name="Freeform 6" id="6"/>
          <p:cNvSpPr/>
          <p:nvPr/>
        </p:nvSpPr>
        <p:spPr>
          <a:xfrm flipH="false" flipV="false" rot="0">
            <a:off x="809890" y="5600505"/>
            <a:ext cx="1654243" cy="3420427"/>
          </a:xfrm>
          <a:custGeom>
            <a:avLst/>
            <a:gdLst/>
            <a:ahLst/>
            <a:cxnLst/>
            <a:rect r="r" b="b" t="t" l="l"/>
            <a:pathLst>
              <a:path h="3420427" w="1654243">
                <a:moveTo>
                  <a:pt x="0" y="0"/>
                </a:moveTo>
                <a:lnTo>
                  <a:pt x="1654242" y="0"/>
                </a:lnTo>
                <a:lnTo>
                  <a:pt x="1654242" y="3420427"/>
                </a:lnTo>
                <a:lnTo>
                  <a:pt x="0" y="34204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4473099">
            <a:off x="9376141" y="8148513"/>
            <a:ext cx="945417" cy="1962187"/>
          </a:xfrm>
          <a:custGeom>
            <a:avLst/>
            <a:gdLst/>
            <a:ahLst/>
            <a:cxnLst/>
            <a:rect r="r" b="b" t="t" l="l"/>
            <a:pathLst>
              <a:path h="1962187" w="945417">
                <a:moveTo>
                  <a:pt x="0" y="0"/>
                </a:moveTo>
                <a:lnTo>
                  <a:pt x="945418" y="0"/>
                </a:lnTo>
                <a:lnTo>
                  <a:pt x="945418" y="1962187"/>
                </a:lnTo>
                <a:lnTo>
                  <a:pt x="0" y="19621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4725078" y="5812122"/>
            <a:ext cx="3012557" cy="3973397"/>
          </a:xfrm>
          <a:custGeom>
            <a:avLst/>
            <a:gdLst/>
            <a:ahLst/>
            <a:cxnLst/>
            <a:rect r="r" b="b" t="t" l="l"/>
            <a:pathLst>
              <a:path h="3973397" w="3012557">
                <a:moveTo>
                  <a:pt x="0" y="0"/>
                </a:moveTo>
                <a:lnTo>
                  <a:pt x="3012557" y="0"/>
                </a:lnTo>
                <a:lnTo>
                  <a:pt x="3012557" y="3973397"/>
                </a:lnTo>
                <a:lnTo>
                  <a:pt x="0" y="397339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448800" y="280755"/>
            <a:ext cx="7951800" cy="7518066"/>
          </a:xfrm>
          <a:custGeom>
            <a:avLst/>
            <a:gdLst/>
            <a:ahLst/>
            <a:cxnLst/>
            <a:rect r="r" b="b" t="t" l="l"/>
            <a:pathLst>
              <a:path h="7518066" w="7951800">
                <a:moveTo>
                  <a:pt x="0" y="0"/>
                </a:moveTo>
                <a:lnTo>
                  <a:pt x="7951800" y="0"/>
                </a:lnTo>
                <a:lnTo>
                  <a:pt x="7951800" y="7518066"/>
                </a:lnTo>
                <a:lnTo>
                  <a:pt x="0" y="751806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375729" y="1522227"/>
            <a:ext cx="6003963" cy="12814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159"/>
              </a:lnSpc>
              <a:spcBef>
                <a:spcPct val="0"/>
              </a:spcBef>
            </a:pPr>
            <a:r>
              <a:rPr lang="en-US" sz="7999" u="none">
                <a:solidFill>
                  <a:srgbClr val="1E3F48"/>
                </a:solidFill>
                <a:latin typeface="More Sugar"/>
              </a:rPr>
              <a:t>CREDITS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9700407" y="2659957"/>
            <a:ext cx="7448587" cy="2927467"/>
            <a:chOff x="0" y="0"/>
            <a:chExt cx="9931449" cy="3903289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400543" y="2529071"/>
              <a:ext cx="9130364" cy="13742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4386"/>
                </a:lnSpc>
              </a:pPr>
              <a:r>
                <a:rPr lang="en-US" sz="2410" u="sng">
                  <a:solidFill>
                    <a:srgbClr val="1E3F48"/>
                  </a:solidFill>
                  <a:latin typeface="Kollektif Bold"/>
                </a:rPr>
                <a:t>SlidesCarnival for the presentation template</a:t>
              </a:r>
            </a:p>
            <a:p>
              <a:pPr algn="ctr" marL="0" indent="0" lvl="1">
                <a:lnSpc>
                  <a:spcPts val="4386"/>
                </a:lnSpc>
              </a:pPr>
              <a:r>
                <a:rPr lang="en-US" sz="2410" u="sng">
                  <a:solidFill>
                    <a:srgbClr val="1E3F48"/>
                  </a:solidFill>
                  <a:latin typeface="Kollektif Bold"/>
                </a:rPr>
                <a:t>Pexels for the photos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19050"/>
              <a:ext cx="9931449" cy="23250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656"/>
                </a:lnSpc>
              </a:pPr>
              <a:r>
                <a:rPr lang="en-US" sz="3724" u="none">
                  <a:solidFill>
                    <a:srgbClr val="1E3F48"/>
                  </a:solidFill>
                  <a:latin typeface="More Sugar"/>
                </a:rPr>
                <a:t>This presentation template</a:t>
              </a:r>
            </a:p>
            <a:p>
              <a:pPr algn="ctr" marL="0" indent="0" lvl="0">
                <a:lnSpc>
                  <a:spcPts val="4656"/>
                </a:lnSpc>
              </a:pPr>
              <a:r>
                <a:rPr lang="en-US" sz="3724" u="none">
                  <a:solidFill>
                    <a:srgbClr val="1E3F48"/>
                  </a:solidFill>
                  <a:latin typeface="More Sugar"/>
                </a:rPr>
                <a:t>is free for everyone to use thanks to the following: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FB8C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813329" y="385151"/>
            <a:ext cx="2132371" cy="2469061"/>
          </a:xfrm>
          <a:custGeom>
            <a:avLst/>
            <a:gdLst/>
            <a:ahLst/>
            <a:cxnLst/>
            <a:rect r="r" b="b" t="t" l="l"/>
            <a:pathLst>
              <a:path h="2469061" w="2132371">
                <a:moveTo>
                  <a:pt x="0" y="0"/>
                </a:moveTo>
                <a:lnTo>
                  <a:pt x="2132371" y="0"/>
                </a:lnTo>
                <a:lnTo>
                  <a:pt x="2132371" y="2469061"/>
                </a:lnTo>
                <a:lnTo>
                  <a:pt x="0" y="24690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1886569" y="3908275"/>
            <a:ext cx="21641076" cy="7381366"/>
            <a:chOff x="0" y="0"/>
            <a:chExt cx="5699707" cy="194406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699707" cy="1944064"/>
            </a:xfrm>
            <a:custGeom>
              <a:avLst/>
              <a:gdLst/>
              <a:ahLst/>
              <a:cxnLst/>
              <a:rect r="r" b="b" t="t" l="l"/>
              <a:pathLst>
                <a:path h="1944064" w="5699707">
                  <a:moveTo>
                    <a:pt x="0" y="0"/>
                  </a:moveTo>
                  <a:lnTo>
                    <a:pt x="5699707" y="0"/>
                  </a:lnTo>
                  <a:lnTo>
                    <a:pt x="5699707" y="1944064"/>
                  </a:lnTo>
                  <a:lnTo>
                    <a:pt x="0" y="1944064"/>
                  </a:lnTo>
                  <a:close/>
                </a:path>
              </a:pathLst>
            </a:custGeom>
            <a:solidFill>
              <a:srgbClr val="D8A772"/>
            </a:solidFill>
            <a:ln w="47625" cap="sq">
              <a:solidFill>
                <a:srgbClr val="1E3F48"/>
              </a:solidFill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0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3295209" y="2704077"/>
            <a:ext cx="2977380" cy="1927177"/>
          </a:xfrm>
          <a:custGeom>
            <a:avLst/>
            <a:gdLst/>
            <a:ahLst/>
            <a:cxnLst/>
            <a:rect r="r" b="b" t="t" l="l"/>
            <a:pathLst>
              <a:path h="1927177" w="2977380">
                <a:moveTo>
                  <a:pt x="0" y="0"/>
                </a:moveTo>
                <a:lnTo>
                  <a:pt x="2977380" y="0"/>
                </a:lnTo>
                <a:lnTo>
                  <a:pt x="2977380" y="1927177"/>
                </a:lnTo>
                <a:lnTo>
                  <a:pt x="0" y="19271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741561" y="2068313"/>
            <a:ext cx="2901858" cy="3075187"/>
          </a:xfrm>
          <a:custGeom>
            <a:avLst/>
            <a:gdLst/>
            <a:ahLst/>
            <a:cxnLst/>
            <a:rect r="r" b="b" t="t" l="l"/>
            <a:pathLst>
              <a:path h="3075187" w="2901858">
                <a:moveTo>
                  <a:pt x="0" y="0"/>
                </a:moveTo>
                <a:lnTo>
                  <a:pt x="2901859" y="0"/>
                </a:lnTo>
                <a:lnTo>
                  <a:pt x="2901859" y="3075187"/>
                </a:lnTo>
                <a:lnTo>
                  <a:pt x="0" y="30751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6621840" y="5699735"/>
            <a:ext cx="5141301" cy="3844315"/>
            <a:chOff x="0" y="0"/>
            <a:chExt cx="6855068" cy="5125753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1173725"/>
              <a:ext cx="6855068" cy="39520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1E3F48"/>
                  </a:solidFill>
                  <a:latin typeface="Kollektif Bold"/>
                </a:rPr>
                <a:t>Click on the "PowerPoint" button</a:t>
              </a:r>
            </a:p>
            <a:p>
              <a:pPr algn="ctr" marL="0" indent="0" lvl="1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1E3F48"/>
                  </a:solidFill>
                  <a:latin typeface="Kollektif Bold"/>
                </a:rPr>
                <a:t>below this presentation preview. </a:t>
              </a:r>
            </a:p>
            <a:p>
              <a:pPr algn="ctr" marL="0" indent="0" lvl="1">
                <a:lnSpc>
                  <a:spcPts val="2990"/>
                </a:lnSpc>
                <a:spcBef>
                  <a:spcPct val="0"/>
                </a:spcBef>
              </a:pPr>
            </a:p>
            <a:p>
              <a:pPr algn="ctr" marL="0" indent="0" lvl="1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1E3F48"/>
                  </a:solidFill>
                  <a:latin typeface="Kollektif Bold"/>
                </a:rPr>
                <a:t>Start editing your presentation.</a:t>
              </a:r>
            </a:p>
            <a:p>
              <a:pPr algn="ctr" marL="0" indent="0" lvl="1">
                <a:lnSpc>
                  <a:spcPts val="2990"/>
                </a:lnSpc>
                <a:spcBef>
                  <a:spcPct val="0"/>
                </a:spcBef>
              </a:pPr>
            </a:p>
            <a:p>
              <a:pPr algn="ctr" marL="0" indent="0" lvl="1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1E3F48"/>
                  </a:solidFill>
                  <a:latin typeface="Kollektif Bold"/>
                </a:rPr>
                <a:t>Download and install</a:t>
              </a:r>
            </a:p>
            <a:p>
              <a:pPr algn="ctr" marL="0" indent="0" lvl="1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1E3F48"/>
                  </a:solidFill>
                  <a:latin typeface="Kollektif Bold"/>
                </a:rPr>
                <a:t>the fonts used in this presentation</a:t>
              </a:r>
            </a:p>
            <a:p>
              <a:pPr algn="ctr" marL="0" indent="0" lvl="1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1E3F48"/>
                  </a:solidFill>
                  <a:latin typeface="Kollektif Bold"/>
                </a:rPr>
                <a:t>as listed on the next page.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38100"/>
              <a:ext cx="6855068" cy="8148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577"/>
                </a:lnSpc>
                <a:spcBef>
                  <a:spcPct val="0"/>
                </a:spcBef>
              </a:pPr>
              <a:r>
                <a:rPr lang="en-US" sz="4199" u="none">
                  <a:solidFill>
                    <a:srgbClr val="1E3F48"/>
                  </a:solidFill>
                  <a:latin typeface="More Sugar"/>
                </a:rPr>
                <a:t>POWERPOINT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16717" y="5699735"/>
            <a:ext cx="5471747" cy="3844315"/>
            <a:chOff x="0" y="0"/>
            <a:chExt cx="7295663" cy="5125753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1173725"/>
              <a:ext cx="7295663" cy="39520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90"/>
                </a:lnSpc>
              </a:pPr>
              <a:r>
                <a:rPr lang="en-US" sz="2300">
                  <a:solidFill>
                    <a:srgbClr val="1E3F48"/>
                  </a:solidFill>
                  <a:latin typeface="Kollektif Bold"/>
                </a:rPr>
                <a:t>Click on the "Google Slides" button</a:t>
              </a:r>
            </a:p>
            <a:p>
              <a:pPr algn="ctr">
                <a:lnSpc>
                  <a:spcPts val="2990"/>
                </a:lnSpc>
              </a:pPr>
              <a:r>
                <a:rPr lang="en-US" sz="2300">
                  <a:solidFill>
                    <a:srgbClr val="1E3F48"/>
                  </a:solidFill>
                  <a:latin typeface="Kollektif Bold"/>
                </a:rPr>
                <a:t>below this presentation preview. </a:t>
              </a:r>
            </a:p>
            <a:p>
              <a:pPr algn="ctr">
                <a:lnSpc>
                  <a:spcPts val="2990"/>
                </a:lnSpc>
              </a:pPr>
            </a:p>
            <a:p>
              <a:pPr algn="ctr">
                <a:lnSpc>
                  <a:spcPts val="2990"/>
                </a:lnSpc>
              </a:pPr>
              <a:r>
                <a:rPr lang="en-US" sz="2300">
                  <a:solidFill>
                    <a:srgbClr val="1E3F48"/>
                  </a:solidFill>
                  <a:latin typeface="Kollektif Bold"/>
                </a:rPr>
                <a:t>Click on "Make a copy."</a:t>
              </a:r>
            </a:p>
            <a:p>
              <a:pPr algn="ctr">
                <a:lnSpc>
                  <a:spcPts val="2990"/>
                </a:lnSpc>
              </a:pPr>
              <a:r>
                <a:rPr lang="en-US" sz="2300">
                  <a:solidFill>
                    <a:srgbClr val="1E3F48"/>
                  </a:solidFill>
                  <a:latin typeface="Kollektif Bold"/>
                </a:rPr>
                <a:t>Start editing your presentation.</a:t>
              </a:r>
            </a:p>
            <a:p>
              <a:pPr algn="ctr">
                <a:lnSpc>
                  <a:spcPts val="2990"/>
                </a:lnSpc>
              </a:pPr>
            </a:p>
            <a:p>
              <a:pPr algn="ctr">
                <a:lnSpc>
                  <a:spcPts val="2990"/>
                </a:lnSpc>
              </a:pPr>
              <a:r>
                <a:rPr lang="en-US" sz="2300">
                  <a:solidFill>
                    <a:srgbClr val="1E3F48"/>
                  </a:solidFill>
                  <a:latin typeface="Kollektif Bold"/>
                </a:rPr>
                <a:t>You need to sign in to</a:t>
              </a:r>
            </a:p>
            <a:p>
              <a:pPr algn="ctr">
                <a:lnSpc>
                  <a:spcPts val="2990"/>
                </a:lnSpc>
              </a:pPr>
              <a:r>
                <a:rPr lang="en-US" sz="2300">
                  <a:solidFill>
                    <a:srgbClr val="1E3F48"/>
                  </a:solidFill>
                  <a:latin typeface="Kollektif Bold"/>
                </a:rPr>
                <a:t>your Google account.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38100"/>
              <a:ext cx="7295663" cy="8148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577"/>
                </a:lnSpc>
                <a:spcBef>
                  <a:spcPct val="0"/>
                </a:spcBef>
              </a:pPr>
              <a:r>
                <a:rPr lang="en-US" sz="4199" u="none">
                  <a:solidFill>
                    <a:srgbClr val="1E3F48"/>
                  </a:solidFill>
                  <a:latin typeface="More Sugar"/>
                </a:rPr>
                <a:t>GOOGLE SLIDES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2096516" y="5699735"/>
            <a:ext cx="5374767" cy="3463315"/>
            <a:chOff x="0" y="0"/>
            <a:chExt cx="7166356" cy="4617753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1130383" y="38100"/>
              <a:ext cx="4905590" cy="8148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577"/>
                </a:lnSpc>
                <a:spcBef>
                  <a:spcPct val="0"/>
                </a:spcBef>
              </a:pPr>
              <a:r>
                <a:rPr lang="en-US" sz="4199" u="none">
                  <a:solidFill>
                    <a:srgbClr val="1E3F48"/>
                  </a:solidFill>
                  <a:latin typeface="More Sugar"/>
                </a:rPr>
                <a:t>CANVA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1161025"/>
              <a:ext cx="7166356" cy="34567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1E3F48"/>
                  </a:solidFill>
                  <a:latin typeface="Kollektif Bold"/>
                </a:rPr>
                <a:t>Click on the "Canva" button under</a:t>
              </a:r>
            </a:p>
            <a:p>
              <a:pPr algn="ctr" marL="0" indent="0" lvl="1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1E3F48"/>
                  </a:solidFill>
                  <a:latin typeface="Kollektif Bold"/>
                </a:rPr>
                <a:t>this presentation preview. </a:t>
              </a:r>
            </a:p>
            <a:p>
              <a:pPr algn="ctr" marL="0" indent="0" lvl="1">
                <a:lnSpc>
                  <a:spcPts val="2990"/>
                </a:lnSpc>
                <a:spcBef>
                  <a:spcPct val="0"/>
                </a:spcBef>
              </a:pPr>
            </a:p>
            <a:p>
              <a:pPr algn="ctr" marL="0" indent="0" lvl="1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1E3F48"/>
                  </a:solidFill>
                  <a:latin typeface="Kollektif Bold"/>
                </a:rPr>
                <a:t>Start editing your presentation.</a:t>
              </a:r>
            </a:p>
            <a:p>
              <a:pPr algn="ctr" marL="0" indent="0" lvl="1">
                <a:lnSpc>
                  <a:spcPts val="2990"/>
                </a:lnSpc>
                <a:spcBef>
                  <a:spcPct val="0"/>
                </a:spcBef>
              </a:pPr>
            </a:p>
            <a:p>
              <a:pPr algn="ctr" marL="0" indent="0" lvl="1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1E3F48"/>
                  </a:solidFill>
                  <a:latin typeface="Kollektif Bold"/>
                </a:rPr>
                <a:t>You need to sign in to</a:t>
              </a:r>
            </a:p>
            <a:p>
              <a:pPr algn="ctr" marL="0" indent="0" lvl="1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1E3F48"/>
                  </a:solidFill>
                  <a:latin typeface="Kollektif Bold"/>
                </a:rPr>
                <a:t>your Canva account.</a:t>
              </a: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1462144" y="2276569"/>
            <a:ext cx="4180893" cy="2782195"/>
          </a:xfrm>
          <a:custGeom>
            <a:avLst/>
            <a:gdLst/>
            <a:ahLst/>
            <a:cxnLst/>
            <a:rect r="r" b="b" t="t" l="l"/>
            <a:pathLst>
              <a:path h="2782195" w="4180893">
                <a:moveTo>
                  <a:pt x="0" y="0"/>
                </a:moveTo>
                <a:lnTo>
                  <a:pt x="4180894" y="0"/>
                </a:lnTo>
                <a:lnTo>
                  <a:pt x="4180894" y="2782194"/>
                </a:lnTo>
                <a:lnTo>
                  <a:pt x="0" y="27821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8A77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3244520">
            <a:off x="11209395" y="1581862"/>
            <a:ext cx="9669646" cy="16270002"/>
            <a:chOff x="0" y="0"/>
            <a:chExt cx="2391986" cy="402472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91986" cy="4024721"/>
            </a:xfrm>
            <a:custGeom>
              <a:avLst/>
              <a:gdLst/>
              <a:ahLst/>
              <a:cxnLst/>
              <a:rect r="r" b="b" t="t" l="l"/>
              <a:pathLst>
                <a:path h="4024721" w="2391986">
                  <a:moveTo>
                    <a:pt x="0" y="0"/>
                  </a:moveTo>
                  <a:lnTo>
                    <a:pt x="2391986" y="0"/>
                  </a:lnTo>
                  <a:lnTo>
                    <a:pt x="2391986" y="4024721"/>
                  </a:lnTo>
                  <a:lnTo>
                    <a:pt x="0" y="4024721"/>
                  </a:lnTo>
                  <a:close/>
                </a:path>
              </a:pathLst>
            </a:custGeom>
            <a:solidFill>
              <a:srgbClr val="EBE5E0"/>
            </a:solidFill>
            <a:ln w="57150" cap="sq">
              <a:solidFill>
                <a:srgbClr val="1E3F48"/>
              </a:solidFill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4833797" y="1275393"/>
            <a:ext cx="2311924" cy="4623848"/>
          </a:xfrm>
          <a:custGeom>
            <a:avLst/>
            <a:gdLst/>
            <a:ahLst/>
            <a:cxnLst/>
            <a:rect r="r" b="b" t="t" l="l"/>
            <a:pathLst>
              <a:path h="4623848" w="2311924">
                <a:moveTo>
                  <a:pt x="0" y="0"/>
                </a:moveTo>
                <a:lnTo>
                  <a:pt x="2311924" y="0"/>
                </a:lnTo>
                <a:lnTo>
                  <a:pt x="2311924" y="4623848"/>
                </a:lnTo>
                <a:lnTo>
                  <a:pt x="0" y="46238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true" flipV="false" rot="169028">
            <a:off x="11296332" y="4989921"/>
            <a:ext cx="6495993" cy="5489114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0">
            <a:off x="1028700" y="1444093"/>
            <a:ext cx="12267971" cy="2955393"/>
            <a:chOff x="0" y="0"/>
            <a:chExt cx="16357295" cy="3940524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-47625"/>
              <a:ext cx="11036076" cy="29618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8889"/>
                </a:lnSpc>
                <a:spcBef>
                  <a:spcPct val="0"/>
                </a:spcBef>
              </a:pPr>
              <a:r>
                <a:rPr lang="en-US" sz="6999" u="none">
                  <a:solidFill>
                    <a:srgbClr val="1E3F48"/>
                  </a:solidFill>
                  <a:latin typeface="More Sugar"/>
                </a:rPr>
                <a:t>FONTS IN THIS</a:t>
              </a:r>
            </a:p>
            <a:p>
              <a:pPr marL="0" indent="0" lvl="0">
                <a:lnSpc>
                  <a:spcPts val="8889"/>
                </a:lnSpc>
                <a:spcBef>
                  <a:spcPct val="0"/>
                </a:spcBef>
              </a:pPr>
              <a:r>
                <a:rPr lang="en-US" sz="6999" u="none">
                  <a:solidFill>
                    <a:srgbClr val="1E3F48"/>
                  </a:solidFill>
                  <a:latin typeface="More Sugar"/>
                </a:rPr>
                <a:t>PRESENTATION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3283934"/>
              <a:ext cx="16357295" cy="6565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411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1E3F48"/>
                  </a:solidFill>
                  <a:latin typeface="Kollektif"/>
                </a:rPr>
                <a:t>This presentation template uses the following free fonts: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028700" y="6199688"/>
            <a:ext cx="7183306" cy="24524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6698"/>
              </a:lnSpc>
            </a:pPr>
            <a:r>
              <a:rPr lang="en-US" sz="3300" u="none">
                <a:solidFill>
                  <a:srgbClr val="1E3F48"/>
                </a:solidFill>
                <a:latin typeface="More Sugar"/>
              </a:rPr>
              <a:t>Titles: MORE SUGAR</a:t>
            </a:r>
          </a:p>
          <a:p>
            <a:pPr marL="0" indent="0" lvl="0">
              <a:lnSpc>
                <a:spcPts val="6698"/>
              </a:lnSpc>
            </a:pPr>
            <a:r>
              <a:rPr lang="en-US" sz="3300" u="none">
                <a:solidFill>
                  <a:srgbClr val="1E3F48"/>
                </a:solidFill>
                <a:latin typeface="More Sugar"/>
              </a:rPr>
              <a:t>Headers: MORE SUGAR</a:t>
            </a:r>
          </a:p>
          <a:p>
            <a:pPr marL="0" indent="0" lvl="0">
              <a:lnSpc>
                <a:spcPts val="6698"/>
              </a:lnSpc>
            </a:pPr>
            <a:r>
              <a:rPr lang="en-US" sz="3300" u="none">
                <a:solidFill>
                  <a:srgbClr val="1E3F48"/>
                </a:solidFill>
                <a:latin typeface="More Sugar"/>
              </a:rPr>
              <a:t>Body Copy: KOLLEKTIF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9559777" y="8652185"/>
            <a:ext cx="1747566" cy="1118442"/>
          </a:xfrm>
          <a:custGeom>
            <a:avLst/>
            <a:gdLst/>
            <a:ahLst/>
            <a:cxnLst/>
            <a:rect r="r" b="b" t="t" l="l"/>
            <a:pathLst>
              <a:path h="1118442" w="1747566">
                <a:moveTo>
                  <a:pt x="0" y="0"/>
                </a:moveTo>
                <a:lnTo>
                  <a:pt x="1747566" y="0"/>
                </a:lnTo>
                <a:lnTo>
                  <a:pt x="1747566" y="1118442"/>
                </a:lnTo>
                <a:lnTo>
                  <a:pt x="0" y="111844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FB8C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476556" y="582917"/>
            <a:ext cx="11601790" cy="5114700"/>
            <a:chOff x="0" y="0"/>
            <a:chExt cx="3055615" cy="134708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055615" cy="1347081"/>
            </a:xfrm>
            <a:custGeom>
              <a:avLst/>
              <a:gdLst/>
              <a:ahLst/>
              <a:cxnLst/>
              <a:rect r="r" b="b" t="t" l="l"/>
              <a:pathLst>
                <a:path h="1347081" w="3055615">
                  <a:moveTo>
                    <a:pt x="0" y="0"/>
                  </a:moveTo>
                  <a:lnTo>
                    <a:pt x="3055615" y="0"/>
                  </a:lnTo>
                  <a:lnTo>
                    <a:pt x="3055615" y="1347081"/>
                  </a:lnTo>
                  <a:lnTo>
                    <a:pt x="0" y="1347081"/>
                  </a:lnTo>
                  <a:close/>
                </a:path>
              </a:pathLst>
            </a:custGeom>
            <a:solidFill>
              <a:srgbClr val="1E3F4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5530042" y="636404"/>
            <a:ext cx="11494816" cy="5007726"/>
            <a:chOff x="0" y="0"/>
            <a:chExt cx="15326422" cy="6676969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2"/>
            <a:srcRect l="0" t="40990" r="0" b="29966"/>
            <a:stretch>
              <a:fillRect/>
            </a:stretch>
          </p:blipFill>
          <p:spPr>
            <a:xfrm flipH="false" flipV="false">
              <a:off x="0" y="0"/>
              <a:ext cx="15326422" cy="6676969"/>
            </a:xfrm>
            <a:prstGeom prst="rect">
              <a:avLst/>
            </a:prstGeom>
          </p:spPr>
        </p:pic>
      </p:grpSp>
      <p:grpSp>
        <p:nvGrpSpPr>
          <p:cNvPr name="Group 7" id="7"/>
          <p:cNvGrpSpPr/>
          <p:nvPr/>
        </p:nvGrpSpPr>
        <p:grpSpPr>
          <a:xfrm rot="5400000">
            <a:off x="6884306" y="-1028641"/>
            <a:ext cx="4519387" cy="19131388"/>
            <a:chOff x="0" y="0"/>
            <a:chExt cx="1190291" cy="503872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190291" cy="5038720"/>
            </a:xfrm>
            <a:custGeom>
              <a:avLst/>
              <a:gdLst/>
              <a:ahLst/>
              <a:cxnLst/>
              <a:rect r="r" b="b" t="t" l="l"/>
              <a:pathLst>
                <a:path h="5038720" w="1190291">
                  <a:moveTo>
                    <a:pt x="0" y="0"/>
                  </a:moveTo>
                  <a:lnTo>
                    <a:pt x="1190291" y="0"/>
                  </a:lnTo>
                  <a:lnTo>
                    <a:pt x="1190291" y="5038720"/>
                  </a:lnTo>
                  <a:lnTo>
                    <a:pt x="0" y="5038720"/>
                  </a:lnTo>
                  <a:close/>
                </a:path>
              </a:pathLst>
            </a:custGeom>
            <a:solidFill>
              <a:srgbClr val="EBE5E0"/>
            </a:solidFill>
            <a:ln w="57150" cap="sq">
              <a:solidFill>
                <a:srgbClr val="1E3F48"/>
              </a:solidFill>
              <a:miter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0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5051365" y="3426979"/>
            <a:ext cx="2936558" cy="3581168"/>
          </a:xfrm>
          <a:custGeom>
            <a:avLst/>
            <a:gdLst/>
            <a:ahLst/>
            <a:cxnLst/>
            <a:rect r="r" b="b" t="t" l="l"/>
            <a:pathLst>
              <a:path h="3581168" w="2936558">
                <a:moveTo>
                  <a:pt x="0" y="0"/>
                </a:moveTo>
                <a:lnTo>
                  <a:pt x="2936558" y="0"/>
                </a:lnTo>
                <a:lnTo>
                  <a:pt x="2936558" y="3581168"/>
                </a:lnTo>
                <a:lnTo>
                  <a:pt x="0" y="35811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9648248" y="6912897"/>
            <a:ext cx="1305998" cy="1044799"/>
          </a:xfrm>
          <a:custGeom>
            <a:avLst/>
            <a:gdLst/>
            <a:ahLst/>
            <a:cxnLst/>
            <a:rect r="r" b="b" t="t" l="l"/>
            <a:pathLst>
              <a:path h="1044799" w="1305998">
                <a:moveTo>
                  <a:pt x="0" y="0"/>
                </a:moveTo>
                <a:lnTo>
                  <a:pt x="1305998" y="0"/>
                </a:lnTo>
                <a:lnTo>
                  <a:pt x="1305998" y="1044799"/>
                </a:lnTo>
                <a:lnTo>
                  <a:pt x="0" y="10447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-421694" y="1028700"/>
            <a:ext cx="5113539" cy="3030934"/>
          </a:xfrm>
          <a:custGeom>
            <a:avLst/>
            <a:gdLst/>
            <a:ahLst/>
            <a:cxnLst/>
            <a:rect r="r" b="b" t="t" l="l"/>
            <a:pathLst>
              <a:path h="3030934" w="5113539">
                <a:moveTo>
                  <a:pt x="0" y="0"/>
                </a:moveTo>
                <a:lnTo>
                  <a:pt x="5113539" y="0"/>
                </a:lnTo>
                <a:lnTo>
                  <a:pt x="5113539" y="3030934"/>
                </a:lnTo>
                <a:lnTo>
                  <a:pt x="0" y="303093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146619" y="7279326"/>
            <a:ext cx="3549296" cy="2475094"/>
          </a:xfrm>
          <a:custGeom>
            <a:avLst/>
            <a:gdLst/>
            <a:ahLst/>
            <a:cxnLst/>
            <a:rect r="r" b="b" t="t" l="l"/>
            <a:pathLst>
              <a:path h="2475094" w="3549296">
                <a:moveTo>
                  <a:pt x="0" y="0"/>
                </a:moveTo>
                <a:lnTo>
                  <a:pt x="3549295" y="0"/>
                </a:lnTo>
                <a:lnTo>
                  <a:pt x="3549295" y="2475093"/>
                </a:lnTo>
                <a:lnTo>
                  <a:pt x="0" y="247509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028700" y="7384589"/>
            <a:ext cx="7707548" cy="209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254"/>
              </a:lnSpc>
              <a:spcBef>
                <a:spcPct val="0"/>
              </a:spcBef>
            </a:pPr>
            <a:r>
              <a:rPr lang="en-US" sz="6499" u="none">
                <a:solidFill>
                  <a:srgbClr val="1E3F48"/>
                </a:solidFill>
                <a:latin typeface="More Sugar"/>
              </a:rPr>
              <a:t>WRITE A</a:t>
            </a:r>
          </a:p>
          <a:p>
            <a:pPr marL="0" indent="0" lvl="0">
              <a:lnSpc>
                <a:spcPts val="8254"/>
              </a:lnSpc>
              <a:spcBef>
                <a:spcPct val="0"/>
              </a:spcBef>
            </a:pPr>
            <a:r>
              <a:rPr lang="en-US" sz="6499" u="none">
                <a:solidFill>
                  <a:srgbClr val="1E3F48"/>
                </a:solidFill>
                <a:latin typeface="More Sugar"/>
              </a:rPr>
              <a:t>HEADING HERE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EAF9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7149" y="8060423"/>
            <a:ext cx="18210851" cy="9337200"/>
          </a:xfrm>
          <a:custGeom>
            <a:avLst/>
            <a:gdLst/>
            <a:ahLst/>
            <a:cxnLst/>
            <a:rect r="r" b="b" t="t" l="l"/>
            <a:pathLst>
              <a:path h="9337200" w="18210851">
                <a:moveTo>
                  <a:pt x="0" y="0"/>
                </a:moveTo>
                <a:lnTo>
                  <a:pt x="18210851" y="0"/>
                </a:lnTo>
                <a:lnTo>
                  <a:pt x="18210851" y="9337200"/>
                </a:lnTo>
                <a:lnTo>
                  <a:pt x="0" y="9337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443718" y="938079"/>
            <a:ext cx="3446693" cy="2462819"/>
          </a:xfrm>
          <a:custGeom>
            <a:avLst/>
            <a:gdLst/>
            <a:ahLst/>
            <a:cxnLst/>
            <a:rect r="r" b="b" t="t" l="l"/>
            <a:pathLst>
              <a:path h="2462819" w="3446693">
                <a:moveTo>
                  <a:pt x="3446694" y="0"/>
                </a:moveTo>
                <a:lnTo>
                  <a:pt x="0" y="0"/>
                </a:lnTo>
                <a:lnTo>
                  <a:pt x="0" y="2462819"/>
                </a:lnTo>
                <a:lnTo>
                  <a:pt x="3446694" y="2462819"/>
                </a:lnTo>
                <a:lnTo>
                  <a:pt x="3446694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734728" y="2877889"/>
            <a:ext cx="2947192" cy="3769664"/>
            <a:chOff x="0" y="0"/>
            <a:chExt cx="3929590" cy="50262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929590" cy="5026219"/>
            </a:xfrm>
            <a:custGeom>
              <a:avLst/>
              <a:gdLst/>
              <a:ahLst/>
              <a:cxnLst/>
              <a:rect r="r" b="b" t="t" l="l"/>
              <a:pathLst>
                <a:path h="5026219" w="3929590">
                  <a:moveTo>
                    <a:pt x="0" y="0"/>
                  </a:moveTo>
                  <a:lnTo>
                    <a:pt x="3929590" y="0"/>
                  </a:lnTo>
                  <a:lnTo>
                    <a:pt x="3929590" y="5026219"/>
                  </a:lnTo>
                  <a:lnTo>
                    <a:pt x="0" y="50262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 rot="0">
              <a:off x="0" y="981955"/>
              <a:ext cx="3929590" cy="1248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48"/>
                </a:lnSpc>
              </a:pPr>
              <a:r>
                <a:rPr lang="en-US" sz="2600" u="none">
                  <a:solidFill>
                    <a:srgbClr val="1E3F48"/>
                  </a:solidFill>
                  <a:latin typeface="More Sugar"/>
                </a:rPr>
                <a:t>ADD A</a:t>
              </a:r>
            </a:p>
            <a:p>
              <a:pPr algn="ctr" marL="0" indent="0" lvl="0">
                <a:lnSpc>
                  <a:spcPts val="3848"/>
                </a:lnSpc>
              </a:pPr>
              <a:r>
                <a:rPr lang="en-US" sz="2600" u="none">
                  <a:solidFill>
                    <a:srgbClr val="1E3F48"/>
                  </a:solidFill>
                  <a:latin typeface="More Sugar"/>
                </a:rPr>
                <a:t>MAIN POINT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429766" y="2214405"/>
              <a:ext cx="3070057" cy="180809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726"/>
                </a:lnSpc>
              </a:pPr>
              <a:r>
                <a:rPr lang="en-US" sz="2300" u="none">
                  <a:solidFill>
                    <a:srgbClr val="1E3F48"/>
                  </a:solidFill>
                  <a:latin typeface="Kollektif"/>
                </a:rPr>
                <a:t>Elaborate on</a:t>
              </a:r>
            </a:p>
            <a:p>
              <a:pPr algn="ctr">
                <a:lnSpc>
                  <a:spcPts val="3726"/>
                </a:lnSpc>
              </a:pPr>
              <a:r>
                <a:rPr lang="en-US" sz="2300" u="none">
                  <a:solidFill>
                    <a:srgbClr val="1E3F48"/>
                  </a:solidFill>
                  <a:latin typeface="Kollektif"/>
                </a:rPr>
                <a:t>what you want</a:t>
              </a:r>
            </a:p>
            <a:p>
              <a:pPr algn="ctr" marL="0" indent="0" lvl="1">
                <a:lnSpc>
                  <a:spcPts val="3726"/>
                </a:lnSpc>
              </a:pPr>
              <a:r>
                <a:rPr lang="en-US" sz="2300" u="none">
                  <a:solidFill>
                    <a:srgbClr val="1E3F48"/>
                  </a:solidFill>
                  <a:latin typeface="Kollektif"/>
                </a:rPr>
                <a:t>to discuss.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5691845" y="2877889"/>
            <a:ext cx="2947192" cy="3769664"/>
            <a:chOff x="0" y="0"/>
            <a:chExt cx="3929590" cy="502621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929590" cy="5026219"/>
            </a:xfrm>
            <a:custGeom>
              <a:avLst/>
              <a:gdLst/>
              <a:ahLst/>
              <a:cxnLst/>
              <a:rect r="r" b="b" t="t" l="l"/>
              <a:pathLst>
                <a:path h="5026219" w="3929590">
                  <a:moveTo>
                    <a:pt x="0" y="0"/>
                  </a:moveTo>
                  <a:lnTo>
                    <a:pt x="3929590" y="0"/>
                  </a:lnTo>
                  <a:lnTo>
                    <a:pt x="3929590" y="5026219"/>
                  </a:lnTo>
                  <a:lnTo>
                    <a:pt x="0" y="50262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0" y="981955"/>
              <a:ext cx="3929590" cy="1248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48"/>
                </a:lnSpc>
              </a:pPr>
              <a:r>
                <a:rPr lang="en-US" sz="2600" u="none">
                  <a:solidFill>
                    <a:srgbClr val="1E3F48"/>
                  </a:solidFill>
                  <a:latin typeface="More Sugar"/>
                </a:rPr>
                <a:t>ADD A</a:t>
              </a:r>
            </a:p>
            <a:p>
              <a:pPr algn="ctr" marL="0" indent="0" lvl="0">
                <a:lnSpc>
                  <a:spcPts val="3848"/>
                </a:lnSpc>
              </a:pPr>
              <a:r>
                <a:rPr lang="en-US" sz="2600" u="none">
                  <a:solidFill>
                    <a:srgbClr val="1E3F48"/>
                  </a:solidFill>
                  <a:latin typeface="More Sugar"/>
                </a:rPr>
                <a:t>MAIN POINT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429766" y="2214405"/>
              <a:ext cx="3070057" cy="180809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726"/>
                </a:lnSpc>
              </a:pPr>
              <a:r>
                <a:rPr lang="en-US" sz="2300" u="none">
                  <a:solidFill>
                    <a:srgbClr val="1E3F48"/>
                  </a:solidFill>
                  <a:latin typeface="Kollektif"/>
                </a:rPr>
                <a:t>Elaborate on</a:t>
              </a:r>
            </a:p>
            <a:p>
              <a:pPr algn="ctr">
                <a:lnSpc>
                  <a:spcPts val="3726"/>
                </a:lnSpc>
              </a:pPr>
              <a:r>
                <a:rPr lang="en-US" sz="2300" u="none">
                  <a:solidFill>
                    <a:srgbClr val="1E3F48"/>
                  </a:solidFill>
                  <a:latin typeface="Kollektif"/>
                </a:rPr>
                <a:t>what you want</a:t>
              </a:r>
            </a:p>
            <a:p>
              <a:pPr algn="ctr" marL="0" indent="0" lvl="1">
                <a:lnSpc>
                  <a:spcPts val="3726"/>
                </a:lnSpc>
              </a:pPr>
              <a:r>
                <a:rPr lang="en-US" sz="2300" u="none">
                  <a:solidFill>
                    <a:srgbClr val="1E3F48"/>
                  </a:solidFill>
                  <a:latin typeface="Kollektif"/>
                </a:rPr>
                <a:t>to discuss.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9648962" y="2877889"/>
            <a:ext cx="2947192" cy="3769664"/>
            <a:chOff x="0" y="0"/>
            <a:chExt cx="3929590" cy="502621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929590" cy="5026219"/>
            </a:xfrm>
            <a:custGeom>
              <a:avLst/>
              <a:gdLst/>
              <a:ahLst/>
              <a:cxnLst/>
              <a:rect r="r" b="b" t="t" l="l"/>
              <a:pathLst>
                <a:path h="5026219" w="3929590">
                  <a:moveTo>
                    <a:pt x="0" y="0"/>
                  </a:moveTo>
                  <a:lnTo>
                    <a:pt x="3929590" y="0"/>
                  </a:lnTo>
                  <a:lnTo>
                    <a:pt x="3929590" y="5026219"/>
                  </a:lnTo>
                  <a:lnTo>
                    <a:pt x="0" y="50262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 rot="0">
              <a:off x="0" y="981955"/>
              <a:ext cx="3929590" cy="1248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48"/>
                </a:lnSpc>
              </a:pPr>
              <a:r>
                <a:rPr lang="en-US" sz="2600" u="none">
                  <a:solidFill>
                    <a:srgbClr val="1E3F48"/>
                  </a:solidFill>
                  <a:latin typeface="More Sugar"/>
                </a:rPr>
                <a:t>ADD A</a:t>
              </a:r>
            </a:p>
            <a:p>
              <a:pPr algn="ctr" marL="0" indent="0" lvl="0">
                <a:lnSpc>
                  <a:spcPts val="3848"/>
                </a:lnSpc>
              </a:pPr>
              <a:r>
                <a:rPr lang="en-US" sz="2600" u="none">
                  <a:solidFill>
                    <a:srgbClr val="1E3F48"/>
                  </a:solidFill>
                  <a:latin typeface="More Sugar"/>
                </a:rPr>
                <a:t>MAIN POINT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429766" y="2214405"/>
              <a:ext cx="3070057" cy="180809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726"/>
                </a:lnSpc>
              </a:pPr>
              <a:r>
                <a:rPr lang="en-US" sz="2300" u="none">
                  <a:solidFill>
                    <a:srgbClr val="1E3F48"/>
                  </a:solidFill>
                  <a:latin typeface="Kollektif"/>
                </a:rPr>
                <a:t>Elaborate on</a:t>
              </a:r>
            </a:p>
            <a:p>
              <a:pPr algn="ctr">
                <a:lnSpc>
                  <a:spcPts val="3726"/>
                </a:lnSpc>
              </a:pPr>
              <a:r>
                <a:rPr lang="en-US" sz="2300" u="none">
                  <a:solidFill>
                    <a:srgbClr val="1E3F48"/>
                  </a:solidFill>
                  <a:latin typeface="Kollektif"/>
                </a:rPr>
                <a:t>what you want</a:t>
              </a:r>
            </a:p>
            <a:p>
              <a:pPr algn="ctr" marL="0" indent="0" lvl="1">
                <a:lnSpc>
                  <a:spcPts val="3726"/>
                </a:lnSpc>
              </a:pPr>
              <a:r>
                <a:rPr lang="en-US" sz="2300" u="none">
                  <a:solidFill>
                    <a:srgbClr val="1E3F48"/>
                  </a:solidFill>
                  <a:latin typeface="Kollektif"/>
                </a:rPr>
                <a:t>to discuss.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3606079" y="2877889"/>
            <a:ext cx="2947192" cy="3769664"/>
            <a:chOff x="0" y="0"/>
            <a:chExt cx="3929590" cy="5026219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3929590" cy="5026219"/>
            </a:xfrm>
            <a:custGeom>
              <a:avLst/>
              <a:gdLst/>
              <a:ahLst/>
              <a:cxnLst/>
              <a:rect r="r" b="b" t="t" l="l"/>
              <a:pathLst>
                <a:path h="5026219" w="3929590">
                  <a:moveTo>
                    <a:pt x="0" y="0"/>
                  </a:moveTo>
                  <a:lnTo>
                    <a:pt x="3929590" y="0"/>
                  </a:lnTo>
                  <a:lnTo>
                    <a:pt x="3929590" y="5026219"/>
                  </a:lnTo>
                  <a:lnTo>
                    <a:pt x="0" y="50262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 rot="0">
              <a:off x="0" y="981955"/>
              <a:ext cx="3929590" cy="1248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48"/>
                </a:lnSpc>
              </a:pPr>
              <a:r>
                <a:rPr lang="en-US" sz="2600" u="none">
                  <a:solidFill>
                    <a:srgbClr val="1E3F48"/>
                  </a:solidFill>
                  <a:latin typeface="More Sugar"/>
                </a:rPr>
                <a:t>ADD A</a:t>
              </a:r>
            </a:p>
            <a:p>
              <a:pPr algn="ctr" marL="0" indent="0" lvl="0">
                <a:lnSpc>
                  <a:spcPts val="3848"/>
                </a:lnSpc>
              </a:pPr>
              <a:r>
                <a:rPr lang="en-US" sz="2600" u="none">
                  <a:solidFill>
                    <a:srgbClr val="1E3F48"/>
                  </a:solidFill>
                  <a:latin typeface="More Sugar"/>
                </a:rPr>
                <a:t>MAIN POINT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429766" y="2214405"/>
              <a:ext cx="3070057" cy="180809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726"/>
                </a:lnSpc>
              </a:pPr>
              <a:r>
                <a:rPr lang="en-US" sz="2300" u="none">
                  <a:solidFill>
                    <a:srgbClr val="1E3F48"/>
                  </a:solidFill>
                  <a:latin typeface="Kollektif"/>
                </a:rPr>
                <a:t>Elaborate on</a:t>
              </a:r>
            </a:p>
            <a:p>
              <a:pPr algn="ctr">
                <a:lnSpc>
                  <a:spcPts val="3726"/>
                </a:lnSpc>
              </a:pPr>
              <a:r>
                <a:rPr lang="en-US" sz="2300" u="none">
                  <a:solidFill>
                    <a:srgbClr val="1E3F48"/>
                  </a:solidFill>
                  <a:latin typeface="Kollektif"/>
                </a:rPr>
                <a:t>what you want</a:t>
              </a:r>
            </a:p>
            <a:p>
              <a:pPr algn="ctr" marL="0" indent="0" lvl="1">
                <a:lnSpc>
                  <a:spcPts val="3726"/>
                </a:lnSpc>
              </a:pPr>
              <a:r>
                <a:rPr lang="en-US" sz="2300" u="none">
                  <a:solidFill>
                    <a:srgbClr val="1E3F48"/>
                  </a:solidFill>
                  <a:latin typeface="Kollektif"/>
                </a:rPr>
                <a:t>to discuss.</a:t>
              </a: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16839933" y="532095"/>
            <a:ext cx="2189312" cy="2973139"/>
          </a:xfrm>
          <a:custGeom>
            <a:avLst/>
            <a:gdLst/>
            <a:ahLst/>
            <a:cxnLst/>
            <a:rect r="r" b="b" t="t" l="l"/>
            <a:pathLst>
              <a:path h="2973139" w="2189312">
                <a:moveTo>
                  <a:pt x="0" y="0"/>
                </a:moveTo>
                <a:lnTo>
                  <a:pt x="2189312" y="0"/>
                </a:lnTo>
                <a:lnTo>
                  <a:pt x="2189312" y="2973140"/>
                </a:lnTo>
                <a:lnTo>
                  <a:pt x="0" y="29731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21" id="21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5171608" y="6520848"/>
            <a:ext cx="7951907" cy="5009701"/>
          </a:xfrm>
          <a:prstGeom prst="rect">
            <a:avLst/>
          </a:prstGeom>
        </p:spPr>
      </p:pic>
      <p:sp>
        <p:nvSpPr>
          <p:cNvPr name="Freeform 22" id="22"/>
          <p:cNvSpPr/>
          <p:nvPr/>
        </p:nvSpPr>
        <p:spPr>
          <a:xfrm flipH="false" flipV="false" rot="0">
            <a:off x="2153859" y="6918936"/>
            <a:ext cx="1796794" cy="3127331"/>
          </a:xfrm>
          <a:custGeom>
            <a:avLst/>
            <a:gdLst/>
            <a:ahLst/>
            <a:cxnLst/>
            <a:rect r="r" b="b" t="t" l="l"/>
            <a:pathLst>
              <a:path h="3127331" w="1796794">
                <a:moveTo>
                  <a:pt x="0" y="0"/>
                </a:moveTo>
                <a:lnTo>
                  <a:pt x="1796794" y="0"/>
                </a:lnTo>
                <a:lnTo>
                  <a:pt x="1796794" y="3127331"/>
                </a:lnTo>
                <a:lnTo>
                  <a:pt x="0" y="312733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4886843" y="4572332"/>
            <a:ext cx="600081" cy="380778"/>
          </a:xfrm>
          <a:custGeom>
            <a:avLst/>
            <a:gdLst/>
            <a:ahLst/>
            <a:cxnLst/>
            <a:rect r="r" b="b" t="t" l="l"/>
            <a:pathLst>
              <a:path h="380778" w="600081">
                <a:moveTo>
                  <a:pt x="0" y="0"/>
                </a:moveTo>
                <a:lnTo>
                  <a:pt x="600080" y="0"/>
                </a:lnTo>
                <a:lnTo>
                  <a:pt x="600080" y="380779"/>
                </a:lnTo>
                <a:lnTo>
                  <a:pt x="0" y="38077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8848588" y="4572332"/>
            <a:ext cx="600081" cy="380778"/>
          </a:xfrm>
          <a:custGeom>
            <a:avLst/>
            <a:gdLst/>
            <a:ahLst/>
            <a:cxnLst/>
            <a:rect r="r" b="b" t="t" l="l"/>
            <a:pathLst>
              <a:path h="380778" w="600081">
                <a:moveTo>
                  <a:pt x="0" y="0"/>
                </a:moveTo>
                <a:lnTo>
                  <a:pt x="600080" y="0"/>
                </a:lnTo>
                <a:lnTo>
                  <a:pt x="600080" y="380779"/>
                </a:lnTo>
                <a:lnTo>
                  <a:pt x="0" y="38077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2805705" y="4572332"/>
            <a:ext cx="600081" cy="380778"/>
          </a:xfrm>
          <a:custGeom>
            <a:avLst/>
            <a:gdLst/>
            <a:ahLst/>
            <a:cxnLst/>
            <a:rect r="r" b="b" t="t" l="l"/>
            <a:pathLst>
              <a:path h="380778" w="600081">
                <a:moveTo>
                  <a:pt x="0" y="0"/>
                </a:moveTo>
                <a:lnTo>
                  <a:pt x="600080" y="0"/>
                </a:lnTo>
                <a:lnTo>
                  <a:pt x="600080" y="380779"/>
                </a:lnTo>
                <a:lnTo>
                  <a:pt x="0" y="38077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3208324" y="971550"/>
            <a:ext cx="11871351" cy="1047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254"/>
              </a:lnSpc>
              <a:spcBef>
                <a:spcPct val="0"/>
              </a:spcBef>
            </a:pPr>
            <a:r>
              <a:rPr lang="en-US" sz="6499" u="none">
                <a:solidFill>
                  <a:srgbClr val="1E3F48"/>
                </a:solidFill>
                <a:latin typeface="More Sugar"/>
              </a:rPr>
              <a:t>ADD A TIMELINE PAGE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8A77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5400000">
            <a:off x="7271841" y="-641106"/>
            <a:ext cx="3744318" cy="19131388"/>
            <a:chOff x="0" y="0"/>
            <a:chExt cx="986158" cy="50387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86158" cy="5038720"/>
            </a:xfrm>
            <a:custGeom>
              <a:avLst/>
              <a:gdLst/>
              <a:ahLst/>
              <a:cxnLst/>
              <a:rect r="r" b="b" t="t" l="l"/>
              <a:pathLst>
                <a:path h="5038720" w="986158">
                  <a:moveTo>
                    <a:pt x="0" y="0"/>
                  </a:moveTo>
                  <a:lnTo>
                    <a:pt x="986158" y="0"/>
                  </a:lnTo>
                  <a:lnTo>
                    <a:pt x="986158" y="5038720"/>
                  </a:lnTo>
                  <a:lnTo>
                    <a:pt x="0" y="5038720"/>
                  </a:lnTo>
                  <a:close/>
                </a:path>
              </a:pathLst>
            </a:custGeom>
            <a:solidFill>
              <a:srgbClr val="EBE5E0"/>
            </a:solidFill>
            <a:ln w="57150" cap="sq">
              <a:solidFill>
                <a:srgbClr val="1E3F48"/>
              </a:solidFill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4430026" y="4461712"/>
            <a:ext cx="3062044" cy="4058131"/>
          </a:xfrm>
          <a:custGeom>
            <a:avLst/>
            <a:gdLst/>
            <a:ahLst/>
            <a:cxnLst/>
            <a:rect r="r" b="b" t="t" l="l"/>
            <a:pathLst>
              <a:path h="4058131" w="3062044">
                <a:moveTo>
                  <a:pt x="0" y="0"/>
                </a:moveTo>
                <a:lnTo>
                  <a:pt x="3062044" y="0"/>
                </a:lnTo>
                <a:lnTo>
                  <a:pt x="3062044" y="4058131"/>
                </a:lnTo>
                <a:lnTo>
                  <a:pt x="0" y="40581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62511" y="5796215"/>
            <a:ext cx="3134792" cy="2029065"/>
          </a:xfrm>
          <a:custGeom>
            <a:avLst/>
            <a:gdLst/>
            <a:ahLst/>
            <a:cxnLst/>
            <a:rect r="r" b="b" t="t" l="l"/>
            <a:pathLst>
              <a:path h="2029065" w="3134792">
                <a:moveTo>
                  <a:pt x="0" y="0"/>
                </a:moveTo>
                <a:lnTo>
                  <a:pt x="3134792" y="0"/>
                </a:lnTo>
                <a:lnTo>
                  <a:pt x="3134792" y="2029066"/>
                </a:lnTo>
                <a:lnTo>
                  <a:pt x="0" y="20290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524953" y="-455114"/>
            <a:ext cx="11238093" cy="11197228"/>
          </a:xfrm>
          <a:custGeom>
            <a:avLst/>
            <a:gdLst/>
            <a:ahLst/>
            <a:cxnLst/>
            <a:rect r="r" b="b" t="t" l="l"/>
            <a:pathLst>
              <a:path h="11197228" w="11238093">
                <a:moveTo>
                  <a:pt x="0" y="0"/>
                </a:moveTo>
                <a:lnTo>
                  <a:pt x="11238094" y="0"/>
                </a:lnTo>
                <a:lnTo>
                  <a:pt x="11238094" y="11197228"/>
                </a:lnTo>
                <a:lnTo>
                  <a:pt x="0" y="111972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327030" y="2312790"/>
            <a:ext cx="1358400" cy="377882"/>
          </a:xfrm>
          <a:custGeom>
            <a:avLst/>
            <a:gdLst/>
            <a:ahLst/>
            <a:cxnLst/>
            <a:rect r="r" b="b" t="t" l="l"/>
            <a:pathLst>
              <a:path h="377882" w="1358400">
                <a:moveTo>
                  <a:pt x="0" y="0"/>
                </a:moveTo>
                <a:lnTo>
                  <a:pt x="1358400" y="0"/>
                </a:lnTo>
                <a:lnTo>
                  <a:pt x="1358400" y="377883"/>
                </a:lnTo>
                <a:lnTo>
                  <a:pt x="0" y="3778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327030" y="6112895"/>
            <a:ext cx="1358400" cy="377882"/>
          </a:xfrm>
          <a:custGeom>
            <a:avLst/>
            <a:gdLst/>
            <a:ahLst/>
            <a:cxnLst/>
            <a:rect r="r" b="b" t="t" l="l"/>
            <a:pathLst>
              <a:path h="377882" w="1358400">
                <a:moveTo>
                  <a:pt x="0" y="0"/>
                </a:moveTo>
                <a:lnTo>
                  <a:pt x="1358400" y="0"/>
                </a:lnTo>
                <a:lnTo>
                  <a:pt x="1358400" y="377883"/>
                </a:lnTo>
                <a:lnTo>
                  <a:pt x="0" y="3778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0759218" y="2312790"/>
            <a:ext cx="1358400" cy="377882"/>
          </a:xfrm>
          <a:custGeom>
            <a:avLst/>
            <a:gdLst/>
            <a:ahLst/>
            <a:cxnLst/>
            <a:rect r="r" b="b" t="t" l="l"/>
            <a:pathLst>
              <a:path h="377882" w="1358400">
                <a:moveTo>
                  <a:pt x="0" y="0"/>
                </a:moveTo>
                <a:lnTo>
                  <a:pt x="1358400" y="0"/>
                </a:lnTo>
                <a:lnTo>
                  <a:pt x="1358400" y="377883"/>
                </a:lnTo>
                <a:lnTo>
                  <a:pt x="0" y="3778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797991" y="6112895"/>
            <a:ext cx="1358400" cy="377882"/>
          </a:xfrm>
          <a:custGeom>
            <a:avLst/>
            <a:gdLst/>
            <a:ahLst/>
            <a:cxnLst/>
            <a:rect r="r" b="b" t="t" l="l"/>
            <a:pathLst>
              <a:path h="377882" w="1358400">
                <a:moveTo>
                  <a:pt x="0" y="0"/>
                </a:moveTo>
                <a:lnTo>
                  <a:pt x="1358400" y="0"/>
                </a:lnTo>
                <a:lnTo>
                  <a:pt x="1358400" y="377883"/>
                </a:lnTo>
                <a:lnTo>
                  <a:pt x="0" y="3778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6347070" y="1239323"/>
            <a:ext cx="1338360" cy="1109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889"/>
              </a:lnSpc>
              <a:spcBef>
                <a:spcPct val="0"/>
              </a:spcBef>
            </a:pPr>
            <a:r>
              <a:rPr lang="en-US" sz="6999" u="none">
                <a:solidFill>
                  <a:srgbClr val="1E3F48"/>
                </a:solidFill>
                <a:latin typeface="More Sugar"/>
              </a:rPr>
              <a:t>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412892" y="2834385"/>
            <a:ext cx="3206715" cy="540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84"/>
              </a:lnSpc>
              <a:spcBef>
                <a:spcPct val="0"/>
              </a:spcBef>
            </a:pPr>
            <a:r>
              <a:rPr lang="en-US" sz="3200" u="none">
                <a:solidFill>
                  <a:srgbClr val="1E3F48"/>
                </a:solidFill>
                <a:latin typeface="More Sugar"/>
              </a:rPr>
              <a:t>STRENGTHS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4604700" y="3496125"/>
            <a:ext cx="4823100" cy="11137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"/>
              </a:rPr>
              <a:t>What are you doing well? </a:t>
            </a:r>
          </a:p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"/>
              </a:rPr>
              <a:t>What sets you apart?</a:t>
            </a:r>
          </a:p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"/>
              </a:rPr>
              <a:t>What are your good qualities?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347070" y="5161238"/>
            <a:ext cx="1338360" cy="1109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889"/>
              </a:lnSpc>
              <a:spcBef>
                <a:spcPct val="0"/>
              </a:spcBef>
            </a:pPr>
            <a:r>
              <a:rPr lang="en-US" sz="6999" u="none">
                <a:solidFill>
                  <a:srgbClr val="1E3F48"/>
                </a:solidFill>
                <a:latin typeface="More Sugar"/>
              </a:rPr>
              <a:t>W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412892" y="6745673"/>
            <a:ext cx="3206715" cy="540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84"/>
              </a:lnSpc>
              <a:spcBef>
                <a:spcPct val="0"/>
              </a:spcBef>
            </a:pPr>
            <a:r>
              <a:rPr lang="en-US" sz="3200" u="none">
                <a:solidFill>
                  <a:srgbClr val="1E3F48"/>
                </a:solidFill>
                <a:latin typeface="More Sugar"/>
              </a:rPr>
              <a:t>WEAKNESSES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4888500" y="7387080"/>
            <a:ext cx="4255500" cy="1485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"/>
              </a:rPr>
              <a:t>Where do you need to improve? </a:t>
            </a:r>
          </a:p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"/>
              </a:rPr>
              <a:t>Are resources adequate?</a:t>
            </a:r>
          </a:p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"/>
              </a:rPr>
              <a:t>What do others do</a:t>
            </a:r>
          </a:p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"/>
              </a:rPr>
              <a:t>better than you?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779258" y="1239323"/>
            <a:ext cx="1338360" cy="1109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889"/>
              </a:lnSpc>
              <a:spcBef>
                <a:spcPct val="0"/>
              </a:spcBef>
            </a:pPr>
            <a:r>
              <a:rPr lang="en-US" sz="6999" u="none">
                <a:solidFill>
                  <a:srgbClr val="1E3F48"/>
                </a:solidFill>
                <a:latin typeface="More Sugar"/>
              </a:rPr>
              <a:t>O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504000" y="2834385"/>
            <a:ext cx="3888876" cy="540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84"/>
              </a:lnSpc>
              <a:spcBef>
                <a:spcPct val="0"/>
              </a:spcBef>
            </a:pPr>
            <a:r>
              <a:rPr lang="en-US" sz="3200" u="none">
                <a:solidFill>
                  <a:srgbClr val="1E3F48"/>
                </a:solidFill>
                <a:latin typeface="More Sugar"/>
              </a:rPr>
              <a:t>OPPORTUNITIES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504000" y="3496125"/>
            <a:ext cx="3888876" cy="11137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"/>
              </a:rPr>
              <a:t>What are your goals? </a:t>
            </a:r>
          </a:p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"/>
              </a:rPr>
              <a:t>Are demands shifting?</a:t>
            </a:r>
          </a:p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"/>
              </a:rPr>
              <a:t>How can it be improved?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504000" y="7387080"/>
            <a:ext cx="3926342" cy="1485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"/>
              </a:rPr>
              <a:t>What are the blockers</a:t>
            </a:r>
          </a:p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"/>
              </a:rPr>
              <a:t>you're facing? </a:t>
            </a:r>
          </a:p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"/>
              </a:rPr>
              <a:t>What are factors outside</a:t>
            </a:r>
          </a:p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"/>
              </a:rPr>
              <a:t>of your control?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797991" y="5161238"/>
            <a:ext cx="1338360" cy="1109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889"/>
              </a:lnSpc>
              <a:spcBef>
                <a:spcPct val="0"/>
              </a:spcBef>
            </a:pPr>
            <a:r>
              <a:rPr lang="en-US" sz="6999" u="none">
                <a:solidFill>
                  <a:srgbClr val="1E3F48"/>
                </a:solidFill>
                <a:latin typeface="More Sugar"/>
              </a:rPr>
              <a:t>T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863814" y="6745673"/>
            <a:ext cx="3206715" cy="540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84"/>
              </a:lnSpc>
              <a:spcBef>
                <a:spcPct val="0"/>
              </a:spcBef>
            </a:pPr>
            <a:r>
              <a:rPr lang="en-US" sz="3200" u="none">
                <a:solidFill>
                  <a:srgbClr val="1E3F48"/>
                </a:solidFill>
                <a:latin typeface="More Sugar"/>
              </a:rPr>
              <a:t>THREATS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FB8C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438811" y="1294936"/>
            <a:ext cx="7820489" cy="8335792"/>
          </a:xfrm>
          <a:custGeom>
            <a:avLst/>
            <a:gdLst/>
            <a:ahLst/>
            <a:cxnLst/>
            <a:rect r="r" b="b" t="t" l="l"/>
            <a:pathLst>
              <a:path h="8335792" w="7820489">
                <a:moveTo>
                  <a:pt x="0" y="0"/>
                </a:moveTo>
                <a:lnTo>
                  <a:pt x="7820489" y="0"/>
                </a:lnTo>
                <a:lnTo>
                  <a:pt x="7820489" y="8335792"/>
                </a:lnTo>
                <a:lnTo>
                  <a:pt x="0" y="83357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093176" y="2942740"/>
            <a:ext cx="6549860" cy="5844351"/>
            <a:chOff x="0" y="0"/>
            <a:chExt cx="8733146" cy="7792468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900396" y="7033011"/>
              <a:ext cx="1541497" cy="7594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785"/>
                </a:lnSpc>
              </a:pPr>
              <a:r>
                <a:rPr lang="en-US" sz="3418">
                  <a:solidFill>
                    <a:srgbClr val="1E3F48"/>
                  </a:solidFill>
                  <a:latin typeface="More Sugar"/>
                </a:rPr>
                <a:t>Item 1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2894347" y="7033011"/>
              <a:ext cx="1700681" cy="7594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785"/>
                </a:lnSpc>
              </a:pPr>
              <a:r>
                <a:rPr lang="en-US" sz="3418">
                  <a:solidFill>
                    <a:srgbClr val="1E3F48"/>
                  </a:solidFill>
                  <a:latin typeface="More Sugar"/>
                </a:rPr>
                <a:t>Item 2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4967607" y="7033011"/>
              <a:ext cx="1701250" cy="7594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785"/>
                </a:lnSpc>
              </a:pPr>
              <a:r>
                <a:rPr lang="en-US" sz="3418">
                  <a:solidFill>
                    <a:srgbClr val="1E3F48"/>
                  </a:solidFill>
                  <a:latin typeface="More Sugar"/>
                </a:rPr>
                <a:t>Item 3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7050405" y="7033011"/>
              <a:ext cx="1682741" cy="7594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785"/>
                </a:lnSpc>
              </a:pPr>
              <a:r>
                <a:rPr lang="en-US" sz="3418">
                  <a:solidFill>
                    <a:srgbClr val="1E3F48"/>
                  </a:solidFill>
                  <a:latin typeface="More Sugar"/>
                </a:rPr>
                <a:t>Item 4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18508" y="-66675"/>
              <a:ext cx="846329" cy="7594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785"/>
                </a:lnSpc>
              </a:pPr>
              <a:r>
                <a:rPr lang="en-US" sz="3418">
                  <a:solidFill>
                    <a:srgbClr val="1E3F48"/>
                  </a:solidFill>
                  <a:latin typeface="More Sugar"/>
                </a:rPr>
                <a:t>40 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1549291"/>
              <a:ext cx="864838" cy="7594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785"/>
                </a:lnSpc>
              </a:pPr>
              <a:r>
                <a:rPr lang="en-US" sz="3418">
                  <a:solidFill>
                    <a:srgbClr val="1E3F48"/>
                  </a:solidFill>
                  <a:latin typeface="More Sugar"/>
                </a:rPr>
                <a:t>30 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569" y="3165257"/>
              <a:ext cx="864269" cy="7594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785"/>
                </a:lnSpc>
              </a:pPr>
              <a:r>
                <a:rPr lang="en-US" sz="3418">
                  <a:solidFill>
                    <a:srgbClr val="1E3F48"/>
                  </a:solidFill>
                  <a:latin typeface="More Sugar"/>
                </a:rPr>
                <a:t>20 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159753" y="4781222"/>
              <a:ext cx="705085" cy="7594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785"/>
                </a:lnSpc>
              </a:pPr>
              <a:r>
                <a:rPr lang="en-US" sz="3418">
                  <a:solidFill>
                    <a:srgbClr val="1E3F48"/>
                  </a:solidFill>
                  <a:latin typeface="More Sugar"/>
                </a:rPr>
                <a:t>10 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335740" y="6397188"/>
              <a:ext cx="529098" cy="7594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785"/>
                </a:lnSpc>
              </a:pPr>
              <a:r>
                <a:rPr lang="en-US" sz="3418">
                  <a:solidFill>
                    <a:srgbClr val="1E3F48"/>
                  </a:solidFill>
                  <a:latin typeface="More Sugar"/>
                </a:rPr>
                <a:t>0 </a:t>
              </a:r>
            </a:p>
          </p:txBody>
        </p:sp>
        <p:grpSp>
          <p:nvGrpSpPr>
            <p:cNvPr name="Group 13" id="13"/>
            <p:cNvGrpSpPr>
              <a:grpSpLocks noChangeAspect="true"/>
            </p:cNvGrpSpPr>
            <p:nvPr/>
          </p:nvGrpSpPr>
          <p:grpSpPr>
            <a:xfrm rot="0">
              <a:off x="1154270" y="827138"/>
              <a:ext cx="7254381" cy="5983116"/>
              <a:chOff x="0" y="755111"/>
              <a:chExt cx="11394483" cy="9397703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7100620"/>
                <a:ext cx="1623714" cy="3052194"/>
              </a:xfrm>
              <a:custGeom>
                <a:avLst/>
                <a:gdLst/>
                <a:ahLst/>
                <a:cxnLst/>
                <a:rect r="r" b="b" t="t" l="l"/>
                <a:pathLst>
                  <a:path h="3052194" w="1623714">
                    <a:moveTo>
                      <a:pt x="0" y="3052194"/>
                    </a:moveTo>
                    <a:lnTo>
                      <a:pt x="0" y="97423"/>
                    </a:lnTo>
                    <a:cubicBezTo>
                      <a:pt x="0" y="43618"/>
                      <a:pt x="43618" y="0"/>
                      <a:pt x="97423" y="0"/>
                    </a:cubicBezTo>
                    <a:lnTo>
                      <a:pt x="1526291" y="0"/>
                    </a:lnTo>
                    <a:cubicBezTo>
                      <a:pt x="1580096" y="0"/>
                      <a:pt x="1623714" y="43618"/>
                      <a:pt x="1623714" y="97423"/>
                    </a:cubicBezTo>
                    <a:lnTo>
                      <a:pt x="1623714" y="3052194"/>
                    </a:lnTo>
                    <a:close/>
                  </a:path>
                </a:pathLst>
              </a:custGeom>
              <a:solidFill>
                <a:srgbClr val="D8A772"/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 flipH="false" flipV="false" rot="0">
                <a:off x="3256923" y="6339159"/>
                <a:ext cx="1623714" cy="3813656"/>
              </a:xfrm>
              <a:custGeom>
                <a:avLst/>
                <a:gdLst/>
                <a:ahLst/>
                <a:cxnLst/>
                <a:rect r="r" b="b" t="t" l="l"/>
                <a:pathLst>
                  <a:path h="3813656" w="1623714">
                    <a:moveTo>
                      <a:pt x="0" y="3813655"/>
                    </a:moveTo>
                    <a:lnTo>
                      <a:pt x="0" y="97423"/>
                    </a:lnTo>
                    <a:cubicBezTo>
                      <a:pt x="0" y="71585"/>
                      <a:pt x="10264" y="46805"/>
                      <a:pt x="28534" y="28534"/>
                    </a:cubicBezTo>
                    <a:cubicBezTo>
                      <a:pt x="46805" y="10264"/>
                      <a:pt x="71585" y="0"/>
                      <a:pt x="97423" y="0"/>
                    </a:cubicBezTo>
                    <a:lnTo>
                      <a:pt x="1526291" y="0"/>
                    </a:lnTo>
                    <a:cubicBezTo>
                      <a:pt x="1552129" y="0"/>
                      <a:pt x="1576909" y="10264"/>
                      <a:pt x="1595180" y="28534"/>
                    </a:cubicBezTo>
                    <a:cubicBezTo>
                      <a:pt x="1613450" y="46805"/>
                      <a:pt x="1623714" y="71585"/>
                      <a:pt x="1623714" y="97423"/>
                    </a:cubicBezTo>
                    <a:lnTo>
                      <a:pt x="1623714" y="3813655"/>
                    </a:lnTo>
                    <a:close/>
                  </a:path>
                </a:pathLst>
              </a:custGeom>
              <a:solidFill>
                <a:srgbClr val="D8A772"/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 flipH="false" flipV="false" rot="0">
                <a:off x="6513846" y="3800955"/>
                <a:ext cx="1623714" cy="6351859"/>
              </a:xfrm>
              <a:custGeom>
                <a:avLst/>
                <a:gdLst/>
                <a:ahLst/>
                <a:cxnLst/>
                <a:rect r="r" b="b" t="t" l="l"/>
                <a:pathLst>
                  <a:path h="6351859" w="1623714">
                    <a:moveTo>
                      <a:pt x="0" y="6351859"/>
                    </a:moveTo>
                    <a:lnTo>
                      <a:pt x="0" y="97423"/>
                    </a:lnTo>
                    <a:cubicBezTo>
                      <a:pt x="0" y="71585"/>
                      <a:pt x="10264" y="46805"/>
                      <a:pt x="28535" y="28535"/>
                    </a:cubicBezTo>
                    <a:cubicBezTo>
                      <a:pt x="46805" y="10264"/>
                      <a:pt x="71585" y="0"/>
                      <a:pt x="97423" y="0"/>
                    </a:cubicBezTo>
                    <a:lnTo>
                      <a:pt x="1526291" y="0"/>
                    </a:lnTo>
                    <a:cubicBezTo>
                      <a:pt x="1552129" y="0"/>
                      <a:pt x="1576909" y="10264"/>
                      <a:pt x="1595179" y="28535"/>
                    </a:cubicBezTo>
                    <a:cubicBezTo>
                      <a:pt x="1613450" y="46805"/>
                      <a:pt x="1623714" y="71585"/>
                      <a:pt x="1623714" y="97423"/>
                    </a:cubicBezTo>
                    <a:lnTo>
                      <a:pt x="1623714" y="6351859"/>
                    </a:lnTo>
                    <a:close/>
                  </a:path>
                </a:pathLst>
              </a:custGeom>
              <a:solidFill>
                <a:srgbClr val="D8A772"/>
              </a:solidFill>
            </p:spPr>
          </p:sp>
          <p:sp>
            <p:nvSpPr>
              <p:cNvPr name="Freeform 17" id="17"/>
              <p:cNvSpPr/>
              <p:nvPr/>
            </p:nvSpPr>
            <p:spPr>
              <a:xfrm flipH="false" flipV="false" rot="0">
                <a:off x="9770769" y="755111"/>
                <a:ext cx="1623714" cy="9397704"/>
              </a:xfrm>
              <a:custGeom>
                <a:avLst/>
                <a:gdLst/>
                <a:ahLst/>
                <a:cxnLst/>
                <a:rect r="r" b="b" t="t" l="l"/>
                <a:pathLst>
                  <a:path h="9397704" w="1623714">
                    <a:moveTo>
                      <a:pt x="0" y="9397703"/>
                    </a:moveTo>
                    <a:lnTo>
                      <a:pt x="0" y="97423"/>
                    </a:lnTo>
                    <a:cubicBezTo>
                      <a:pt x="0" y="71585"/>
                      <a:pt x="10264" y="46805"/>
                      <a:pt x="28534" y="28534"/>
                    </a:cubicBezTo>
                    <a:cubicBezTo>
                      <a:pt x="46805" y="10264"/>
                      <a:pt x="71585" y="0"/>
                      <a:pt x="97423" y="0"/>
                    </a:cubicBezTo>
                    <a:lnTo>
                      <a:pt x="1526291" y="0"/>
                    </a:lnTo>
                    <a:cubicBezTo>
                      <a:pt x="1580096" y="0"/>
                      <a:pt x="1623714" y="43618"/>
                      <a:pt x="1623714" y="97423"/>
                    </a:cubicBezTo>
                    <a:lnTo>
                      <a:pt x="1623714" y="9397703"/>
                    </a:lnTo>
                    <a:close/>
                  </a:path>
                </a:pathLst>
              </a:custGeom>
              <a:solidFill>
                <a:srgbClr val="D8A772"/>
              </a:solidFill>
            </p:spPr>
          </p:sp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8372367"/>
                <a:ext cx="1623714" cy="1780447"/>
              </a:xfrm>
              <a:custGeom>
                <a:avLst/>
                <a:gdLst/>
                <a:ahLst/>
                <a:cxnLst/>
                <a:rect r="r" b="b" t="t" l="l"/>
                <a:pathLst>
                  <a:path h="1780447" w="1623714">
                    <a:moveTo>
                      <a:pt x="0" y="0"/>
                    </a:moveTo>
                    <a:lnTo>
                      <a:pt x="1623714" y="0"/>
                    </a:lnTo>
                    <a:lnTo>
                      <a:pt x="1623714" y="1780447"/>
                    </a:lnTo>
                    <a:lnTo>
                      <a:pt x="0" y="1780447"/>
                    </a:lnTo>
                    <a:close/>
                  </a:path>
                </a:pathLst>
              </a:custGeom>
              <a:solidFill>
                <a:srgbClr val="7EAF94"/>
              </a:solidFill>
            </p:spPr>
          </p:sp>
          <p:sp>
            <p:nvSpPr>
              <p:cNvPr name="Freeform 19" id="19"/>
              <p:cNvSpPr/>
              <p:nvPr/>
            </p:nvSpPr>
            <p:spPr>
              <a:xfrm flipH="false" flipV="false" rot="0">
                <a:off x="3256923" y="7356134"/>
                <a:ext cx="1623714" cy="2796680"/>
              </a:xfrm>
              <a:custGeom>
                <a:avLst/>
                <a:gdLst/>
                <a:ahLst/>
                <a:cxnLst/>
                <a:rect r="r" b="b" t="t" l="l"/>
                <a:pathLst>
                  <a:path h="2796680" w="1623714">
                    <a:moveTo>
                      <a:pt x="0" y="0"/>
                    </a:moveTo>
                    <a:lnTo>
                      <a:pt x="1623714" y="0"/>
                    </a:lnTo>
                    <a:lnTo>
                      <a:pt x="1623714" y="2796680"/>
                    </a:lnTo>
                    <a:lnTo>
                      <a:pt x="0" y="2796680"/>
                    </a:lnTo>
                    <a:close/>
                  </a:path>
                </a:pathLst>
              </a:custGeom>
              <a:solidFill>
                <a:srgbClr val="7EAF94"/>
              </a:solidFill>
            </p:spPr>
          </p:sp>
          <p:sp>
            <p:nvSpPr>
              <p:cNvPr name="Freeform 20" id="20"/>
              <p:cNvSpPr/>
              <p:nvPr/>
            </p:nvSpPr>
            <p:spPr>
              <a:xfrm flipH="false" flipV="false" rot="0">
                <a:off x="6513846" y="5071327"/>
                <a:ext cx="1623714" cy="5081487"/>
              </a:xfrm>
              <a:custGeom>
                <a:avLst/>
                <a:gdLst/>
                <a:ahLst/>
                <a:cxnLst/>
                <a:rect r="r" b="b" t="t" l="l"/>
                <a:pathLst>
                  <a:path h="5081487" w="1623714">
                    <a:moveTo>
                      <a:pt x="0" y="0"/>
                    </a:moveTo>
                    <a:lnTo>
                      <a:pt x="1623714" y="0"/>
                    </a:lnTo>
                    <a:lnTo>
                      <a:pt x="1623714" y="5081487"/>
                    </a:lnTo>
                    <a:lnTo>
                      <a:pt x="0" y="5081487"/>
                    </a:lnTo>
                    <a:close/>
                  </a:path>
                </a:pathLst>
              </a:custGeom>
              <a:solidFill>
                <a:srgbClr val="7EAF94"/>
              </a:solidFill>
            </p:spPr>
          </p:sp>
          <p:sp>
            <p:nvSpPr>
              <p:cNvPr name="Freeform 21" id="21"/>
              <p:cNvSpPr/>
              <p:nvPr/>
            </p:nvSpPr>
            <p:spPr>
              <a:xfrm flipH="false" flipV="false" rot="0">
                <a:off x="9770769" y="1771079"/>
                <a:ext cx="1623714" cy="8381735"/>
              </a:xfrm>
              <a:custGeom>
                <a:avLst/>
                <a:gdLst/>
                <a:ahLst/>
                <a:cxnLst/>
                <a:rect r="r" b="b" t="t" l="l"/>
                <a:pathLst>
                  <a:path h="8381735" w="1623714">
                    <a:moveTo>
                      <a:pt x="0" y="0"/>
                    </a:moveTo>
                    <a:lnTo>
                      <a:pt x="1623714" y="0"/>
                    </a:lnTo>
                    <a:lnTo>
                      <a:pt x="1623714" y="8381735"/>
                    </a:lnTo>
                    <a:lnTo>
                      <a:pt x="0" y="8381735"/>
                    </a:lnTo>
                    <a:close/>
                  </a:path>
                </a:pathLst>
              </a:custGeom>
              <a:solidFill>
                <a:srgbClr val="7EAF94"/>
              </a:solidFill>
            </p:spPr>
          </p:sp>
          <p:sp>
            <p:nvSpPr>
              <p:cNvPr name="Freeform 22" id="22"/>
              <p:cNvSpPr/>
              <p:nvPr/>
            </p:nvSpPr>
            <p:spPr>
              <a:xfrm flipH="false" flipV="false" rot="0">
                <a:off x="0" y="9644115"/>
                <a:ext cx="1623714" cy="508699"/>
              </a:xfrm>
              <a:custGeom>
                <a:avLst/>
                <a:gdLst/>
                <a:ahLst/>
                <a:cxnLst/>
                <a:rect r="r" b="b" t="t" l="l"/>
                <a:pathLst>
                  <a:path h="508699" w="1623714">
                    <a:moveTo>
                      <a:pt x="0" y="0"/>
                    </a:moveTo>
                    <a:lnTo>
                      <a:pt x="1623714" y="0"/>
                    </a:lnTo>
                    <a:lnTo>
                      <a:pt x="1623714" y="508699"/>
                    </a:lnTo>
                    <a:lnTo>
                      <a:pt x="0" y="508699"/>
                    </a:lnTo>
                    <a:close/>
                  </a:path>
                </a:pathLst>
              </a:custGeom>
              <a:solidFill>
                <a:srgbClr val="FD7F7F"/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 flipH="false" flipV="false" rot="0">
                <a:off x="3256923" y="9390083"/>
                <a:ext cx="1623714" cy="762731"/>
              </a:xfrm>
              <a:custGeom>
                <a:avLst/>
                <a:gdLst/>
                <a:ahLst/>
                <a:cxnLst/>
                <a:rect r="r" b="b" t="t" l="l"/>
                <a:pathLst>
                  <a:path h="762731" w="1623714">
                    <a:moveTo>
                      <a:pt x="0" y="0"/>
                    </a:moveTo>
                    <a:lnTo>
                      <a:pt x="1623714" y="0"/>
                    </a:lnTo>
                    <a:lnTo>
                      <a:pt x="1623714" y="762731"/>
                    </a:lnTo>
                    <a:lnTo>
                      <a:pt x="0" y="762731"/>
                    </a:lnTo>
                    <a:close/>
                  </a:path>
                </a:pathLst>
              </a:custGeom>
              <a:solidFill>
                <a:srgbClr val="FD7F7F"/>
              </a:solidFill>
            </p:spPr>
          </p:sp>
          <p:sp>
            <p:nvSpPr>
              <p:cNvPr name="Freeform 24" id="24"/>
              <p:cNvSpPr/>
              <p:nvPr/>
            </p:nvSpPr>
            <p:spPr>
              <a:xfrm flipH="false" flipV="false" rot="0">
                <a:off x="6513846" y="7612071"/>
                <a:ext cx="1623714" cy="2540743"/>
              </a:xfrm>
              <a:custGeom>
                <a:avLst/>
                <a:gdLst/>
                <a:ahLst/>
                <a:cxnLst/>
                <a:rect r="r" b="b" t="t" l="l"/>
                <a:pathLst>
                  <a:path h="2540743" w="1623714">
                    <a:moveTo>
                      <a:pt x="0" y="0"/>
                    </a:moveTo>
                    <a:lnTo>
                      <a:pt x="1623714" y="0"/>
                    </a:lnTo>
                    <a:lnTo>
                      <a:pt x="1623714" y="2540743"/>
                    </a:lnTo>
                    <a:lnTo>
                      <a:pt x="0" y="2540743"/>
                    </a:lnTo>
                    <a:close/>
                  </a:path>
                </a:pathLst>
              </a:custGeom>
              <a:solidFill>
                <a:srgbClr val="FD7F7F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 flipH="false" flipV="false" rot="0">
                <a:off x="9770769" y="6342935"/>
                <a:ext cx="1623714" cy="3809880"/>
              </a:xfrm>
              <a:custGeom>
                <a:avLst/>
                <a:gdLst/>
                <a:ahLst/>
                <a:cxnLst/>
                <a:rect r="r" b="b" t="t" l="l"/>
                <a:pathLst>
                  <a:path h="3809880" w="1623714">
                    <a:moveTo>
                      <a:pt x="0" y="0"/>
                    </a:moveTo>
                    <a:lnTo>
                      <a:pt x="1623714" y="0"/>
                    </a:lnTo>
                    <a:lnTo>
                      <a:pt x="1623714" y="3809879"/>
                    </a:lnTo>
                    <a:lnTo>
                      <a:pt x="0" y="3809879"/>
                    </a:lnTo>
                    <a:close/>
                  </a:path>
                </a:pathLst>
              </a:custGeom>
              <a:solidFill>
                <a:srgbClr val="FD7F7F"/>
              </a:solidFill>
            </p:spPr>
          </p:sp>
        </p:grpSp>
      </p:grpSp>
      <p:pic>
        <p:nvPicPr>
          <p:cNvPr name="Picture 26" id="2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304345" y="1591067"/>
            <a:ext cx="6822504" cy="4025277"/>
          </a:xfrm>
          <a:prstGeom prst="rect">
            <a:avLst/>
          </a:prstGeom>
        </p:spPr>
      </p:pic>
      <p:grpSp>
        <p:nvGrpSpPr>
          <p:cNvPr name="Group 27" id="27"/>
          <p:cNvGrpSpPr/>
          <p:nvPr/>
        </p:nvGrpSpPr>
        <p:grpSpPr>
          <a:xfrm rot="0">
            <a:off x="714826" y="6104659"/>
            <a:ext cx="8001541" cy="2591273"/>
            <a:chOff x="0" y="0"/>
            <a:chExt cx="10668722" cy="3455031"/>
          </a:xfrm>
        </p:grpSpPr>
        <p:sp>
          <p:nvSpPr>
            <p:cNvPr name="TextBox 28" id="28"/>
            <p:cNvSpPr txBox="true"/>
            <p:nvPr/>
          </p:nvSpPr>
          <p:spPr>
            <a:xfrm rot="0">
              <a:off x="0" y="-57150"/>
              <a:ext cx="10668722" cy="27741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254"/>
                </a:lnSpc>
                <a:spcBef>
                  <a:spcPct val="0"/>
                </a:spcBef>
              </a:pPr>
              <a:r>
                <a:rPr lang="en-US" sz="6499" u="none">
                  <a:solidFill>
                    <a:srgbClr val="1E3F48"/>
                  </a:solidFill>
                  <a:latin typeface="More Sugar"/>
                </a:rPr>
                <a:t>WRITE YOUR</a:t>
              </a:r>
            </a:p>
            <a:p>
              <a:pPr algn="ctr" marL="0" indent="0" lvl="0">
                <a:lnSpc>
                  <a:spcPts val="8254"/>
                </a:lnSpc>
                <a:spcBef>
                  <a:spcPct val="0"/>
                </a:spcBef>
              </a:pPr>
              <a:r>
                <a:rPr lang="en-US" sz="6499" u="none">
                  <a:solidFill>
                    <a:srgbClr val="1E3F48"/>
                  </a:solidFill>
                  <a:latin typeface="More Sugar"/>
                </a:rPr>
                <a:t>TOPIC OR IDEA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786025" y="2970103"/>
              <a:ext cx="9096672" cy="4849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1E3F48"/>
                  </a:solidFill>
                  <a:latin typeface="Kollektif"/>
                </a:rPr>
                <a:t>Elaborate on what you want to discuss. </a:t>
              </a:r>
            </a:p>
          </p:txBody>
        </p:sp>
      </p:grp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EAF9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6635203" y="-337097"/>
            <a:ext cx="6322898" cy="14925296"/>
          </a:xfrm>
          <a:custGeom>
            <a:avLst/>
            <a:gdLst/>
            <a:ahLst/>
            <a:cxnLst/>
            <a:rect r="r" b="b" t="t" l="l"/>
            <a:pathLst>
              <a:path h="14925296" w="6322898">
                <a:moveTo>
                  <a:pt x="0" y="0"/>
                </a:moveTo>
                <a:lnTo>
                  <a:pt x="6322898" y="0"/>
                </a:lnTo>
                <a:lnTo>
                  <a:pt x="6322898" y="14925296"/>
                </a:lnTo>
                <a:lnTo>
                  <a:pt x="0" y="149252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397471" y="1256298"/>
            <a:ext cx="5493058" cy="4114800"/>
          </a:xfrm>
          <a:custGeom>
            <a:avLst/>
            <a:gdLst/>
            <a:ahLst/>
            <a:cxnLst/>
            <a:rect r="r" b="b" t="t" l="l"/>
            <a:pathLst>
              <a:path h="4114800" w="5493058">
                <a:moveTo>
                  <a:pt x="0" y="0"/>
                </a:moveTo>
                <a:lnTo>
                  <a:pt x="5493058" y="0"/>
                </a:lnTo>
                <a:lnTo>
                  <a:pt x="549305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5400000">
            <a:off x="1822887" y="3599914"/>
            <a:ext cx="3565470" cy="10657655"/>
          </a:xfrm>
          <a:custGeom>
            <a:avLst/>
            <a:gdLst/>
            <a:ahLst/>
            <a:cxnLst/>
            <a:rect r="r" b="b" t="t" l="l"/>
            <a:pathLst>
              <a:path h="10657655" w="3565470">
                <a:moveTo>
                  <a:pt x="3565470" y="0"/>
                </a:moveTo>
                <a:lnTo>
                  <a:pt x="0" y="0"/>
                </a:lnTo>
                <a:lnTo>
                  <a:pt x="0" y="10657656"/>
                </a:lnTo>
                <a:lnTo>
                  <a:pt x="3565470" y="10657656"/>
                </a:lnTo>
                <a:lnTo>
                  <a:pt x="356547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-5635358">
            <a:off x="12113686" y="4626311"/>
            <a:ext cx="3565470" cy="10657655"/>
          </a:xfrm>
          <a:custGeom>
            <a:avLst/>
            <a:gdLst/>
            <a:ahLst/>
            <a:cxnLst/>
            <a:rect r="r" b="b" t="t" l="l"/>
            <a:pathLst>
              <a:path h="10657655" w="3565470">
                <a:moveTo>
                  <a:pt x="3565470" y="0"/>
                </a:moveTo>
                <a:lnTo>
                  <a:pt x="0" y="0"/>
                </a:lnTo>
                <a:lnTo>
                  <a:pt x="0" y="10657655"/>
                </a:lnTo>
                <a:lnTo>
                  <a:pt x="3565470" y="10657655"/>
                </a:lnTo>
                <a:lnTo>
                  <a:pt x="356547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4481944" y="4374579"/>
            <a:ext cx="1579400" cy="1579400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3F48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2185679" y="7387821"/>
            <a:ext cx="1579400" cy="1579400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3F48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6597479" y="7387821"/>
            <a:ext cx="1579400" cy="1579400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3F48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0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0111121" y="7387821"/>
            <a:ext cx="1579400" cy="1579400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3F48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0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4522921" y="7387821"/>
            <a:ext cx="1579400" cy="1579400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3F48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0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2317021" y="4374579"/>
            <a:ext cx="1579400" cy="1579400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3F48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0"/>
                </a:lnSpc>
              </a:pPr>
            </a:p>
          </p:txBody>
        </p:sp>
      </p:grpSp>
      <p:sp>
        <p:nvSpPr>
          <p:cNvPr name="TextBox 24" id="24"/>
          <p:cNvSpPr txBox="true"/>
          <p:nvPr/>
        </p:nvSpPr>
        <p:spPr>
          <a:xfrm rot="0">
            <a:off x="11795279" y="959946"/>
            <a:ext cx="5612654" cy="1918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7620"/>
              </a:lnSpc>
              <a:spcBef>
                <a:spcPct val="0"/>
              </a:spcBef>
            </a:pPr>
            <a:r>
              <a:rPr lang="en-US" sz="6000" u="none">
                <a:solidFill>
                  <a:srgbClr val="1E3F48"/>
                </a:solidFill>
                <a:latin typeface="More Sugar"/>
              </a:rPr>
              <a:t>ADD A</a:t>
            </a:r>
          </a:p>
          <a:p>
            <a:pPr algn="r" marL="0" indent="0" lvl="0">
              <a:lnSpc>
                <a:spcPts val="7620"/>
              </a:lnSpc>
              <a:spcBef>
                <a:spcPct val="0"/>
              </a:spcBef>
            </a:pPr>
            <a:r>
              <a:rPr lang="en-US" sz="6000" u="none">
                <a:solidFill>
                  <a:srgbClr val="1E3F48"/>
                </a:solidFill>
                <a:latin typeface="More Sugar"/>
              </a:rPr>
              <a:t>CHART PAGE</a:t>
            </a:r>
          </a:p>
        </p:txBody>
      </p:sp>
      <p:sp>
        <p:nvSpPr>
          <p:cNvPr name="Freeform 25" id="25"/>
          <p:cNvSpPr/>
          <p:nvPr/>
        </p:nvSpPr>
        <p:spPr>
          <a:xfrm flipH="false" flipV="false" rot="-997519">
            <a:off x="-779034" y="-97976"/>
            <a:ext cx="5872275" cy="2626509"/>
          </a:xfrm>
          <a:custGeom>
            <a:avLst/>
            <a:gdLst/>
            <a:ahLst/>
            <a:cxnLst/>
            <a:rect r="r" b="b" t="t" l="l"/>
            <a:pathLst>
              <a:path h="2626509" w="5872275">
                <a:moveTo>
                  <a:pt x="0" y="0"/>
                </a:moveTo>
                <a:lnTo>
                  <a:pt x="5872276" y="0"/>
                </a:lnTo>
                <a:lnTo>
                  <a:pt x="5872276" y="2626509"/>
                </a:lnTo>
                <a:lnTo>
                  <a:pt x="0" y="262650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6" id="26"/>
          <p:cNvGrpSpPr>
            <a:grpSpLocks noChangeAspect="true"/>
          </p:cNvGrpSpPr>
          <p:nvPr/>
        </p:nvGrpSpPr>
        <p:grpSpPr>
          <a:xfrm rot="0">
            <a:off x="4542362" y="4434999"/>
            <a:ext cx="1458565" cy="1458560"/>
            <a:chOff x="0" y="0"/>
            <a:chExt cx="6350000" cy="6349975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2"/>
              <a:stretch>
                <a:fillRect l="-36556" t="-43519" r="-10830" b="-77423"/>
              </a:stretch>
            </a:blipFill>
          </p:spPr>
        </p:sp>
      </p:grpSp>
      <p:grpSp>
        <p:nvGrpSpPr>
          <p:cNvPr name="Group 28" id="28"/>
          <p:cNvGrpSpPr/>
          <p:nvPr/>
        </p:nvGrpSpPr>
        <p:grpSpPr>
          <a:xfrm rot="0">
            <a:off x="8354300" y="2493413"/>
            <a:ext cx="1579400" cy="1579400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3F48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0"/>
                </a:lnSpc>
              </a:pPr>
            </a:p>
          </p:txBody>
        </p:sp>
      </p:grpSp>
      <p:grpSp>
        <p:nvGrpSpPr>
          <p:cNvPr name="Group 31" id="31"/>
          <p:cNvGrpSpPr>
            <a:grpSpLocks noChangeAspect="true"/>
          </p:cNvGrpSpPr>
          <p:nvPr/>
        </p:nvGrpSpPr>
        <p:grpSpPr>
          <a:xfrm rot="0">
            <a:off x="8414717" y="2553833"/>
            <a:ext cx="1458565" cy="1458560"/>
            <a:chOff x="0" y="0"/>
            <a:chExt cx="6350000" cy="6349975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3"/>
              <a:stretch>
                <a:fillRect l="-58670" t="-2173" r="-28248" b="-84746"/>
              </a:stretch>
            </a:blipFill>
          </p:spPr>
        </p:sp>
      </p:grpSp>
      <p:grpSp>
        <p:nvGrpSpPr>
          <p:cNvPr name="Group 33" id="33"/>
          <p:cNvGrpSpPr>
            <a:grpSpLocks noChangeAspect="true"/>
          </p:cNvGrpSpPr>
          <p:nvPr/>
        </p:nvGrpSpPr>
        <p:grpSpPr>
          <a:xfrm rot="0">
            <a:off x="2246096" y="7448241"/>
            <a:ext cx="1458565" cy="1458560"/>
            <a:chOff x="0" y="0"/>
            <a:chExt cx="6350000" cy="6349975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4"/>
              <a:stretch>
                <a:fillRect l="-50224" t="-12377" r="-59745" b="-202578"/>
              </a:stretch>
            </a:blipFill>
          </p:spPr>
        </p:sp>
      </p:grpSp>
      <p:grpSp>
        <p:nvGrpSpPr>
          <p:cNvPr name="Group 35" id="35"/>
          <p:cNvGrpSpPr>
            <a:grpSpLocks noChangeAspect="true"/>
          </p:cNvGrpSpPr>
          <p:nvPr/>
        </p:nvGrpSpPr>
        <p:grpSpPr>
          <a:xfrm rot="0">
            <a:off x="6657896" y="7448241"/>
            <a:ext cx="1458565" cy="1458560"/>
            <a:chOff x="0" y="0"/>
            <a:chExt cx="6350000" cy="6349975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5"/>
              <a:stretch>
                <a:fillRect l="-57008" t="-15472" r="-57008" b="-205554"/>
              </a:stretch>
            </a:blipFill>
          </p:spPr>
        </p:sp>
      </p:grpSp>
      <p:grpSp>
        <p:nvGrpSpPr>
          <p:cNvPr name="Group 37" id="37"/>
          <p:cNvGrpSpPr>
            <a:grpSpLocks noChangeAspect="true"/>
          </p:cNvGrpSpPr>
          <p:nvPr/>
        </p:nvGrpSpPr>
        <p:grpSpPr>
          <a:xfrm rot="0">
            <a:off x="10171538" y="7448241"/>
            <a:ext cx="1458565" cy="1458560"/>
            <a:chOff x="0" y="0"/>
            <a:chExt cx="6350000" cy="6349975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6"/>
              <a:stretch>
                <a:fillRect l="-145324" t="-10830" r="-117831" b="-131274"/>
              </a:stretch>
            </a:blipFill>
          </p:spPr>
        </p:sp>
      </p:grpSp>
      <p:grpSp>
        <p:nvGrpSpPr>
          <p:cNvPr name="Group 39" id="39"/>
          <p:cNvGrpSpPr>
            <a:grpSpLocks noChangeAspect="true"/>
          </p:cNvGrpSpPr>
          <p:nvPr/>
        </p:nvGrpSpPr>
        <p:grpSpPr>
          <a:xfrm rot="0">
            <a:off x="14583338" y="7448241"/>
            <a:ext cx="1458565" cy="1458560"/>
            <a:chOff x="0" y="0"/>
            <a:chExt cx="6350000" cy="6349975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7"/>
              <a:stretch>
                <a:fillRect l="-38798" t="-60585" r="-30943" b="-94029"/>
              </a:stretch>
            </a:blipFill>
          </p:spPr>
        </p:sp>
      </p:grpSp>
      <p:grpSp>
        <p:nvGrpSpPr>
          <p:cNvPr name="Group 41" id="41"/>
          <p:cNvGrpSpPr>
            <a:grpSpLocks noChangeAspect="true"/>
          </p:cNvGrpSpPr>
          <p:nvPr/>
        </p:nvGrpSpPr>
        <p:grpSpPr>
          <a:xfrm rot="0">
            <a:off x="12377438" y="4434999"/>
            <a:ext cx="1458565" cy="1458560"/>
            <a:chOff x="0" y="0"/>
            <a:chExt cx="6350000" cy="6349975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8"/>
              <a:stretch>
                <a:fillRect l="-34811" t="-3094" r="-60340" b="-92059"/>
              </a:stretch>
            </a:blipFill>
          </p:spPr>
        </p:sp>
      </p:grpSp>
      <p:grpSp>
        <p:nvGrpSpPr>
          <p:cNvPr name="Group 43" id="43"/>
          <p:cNvGrpSpPr/>
          <p:nvPr/>
        </p:nvGrpSpPr>
        <p:grpSpPr>
          <a:xfrm rot="0">
            <a:off x="11559450" y="6211745"/>
            <a:ext cx="3094542" cy="720627"/>
            <a:chOff x="0" y="0"/>
            <a:chExt cx="4126056" cy="960835"/>
          </a:xfrm>
        </p:grpSpPr>
        <p:sp>
          <p:nvSpPr>
            <p:cNvPr name="TextBox 44" id="44"/>
            <p:cNvSpPr txBox="true"/>
            <p:nvPr/>
          </p:nvSpPr>
          <p:spPr>
            <a:xfrm rot="0">
              <a:off x="773533" y="-28575"/>
              <a:ext cx="2578989" cy="5091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92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1E3F48"/>
                  </a:solidFill>
                  <a:latin typeface="More Sugar"/>
                </a:rPr>
                <a:t>NAME</a:t>
              </a:r>
            </a:p>
          </p:txBody>
        </p:sp>
        <p:sp>
          <p:nvSpPr>
            <p:cNvPr name="TextBox 45" id="45"/>
            <p:cNvSpPr txBox="true"/>
            <p:nvPr/>
          </p:nvSpPr>
          <p:spPr>
            <a:xfrm rot="0">
              <a:off x="0" y="486914"/>
              <a:ext cx="4126056" cy="4739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1E3F48"/>
                  </a:solidFill>
                  <a:latin typeface="Kollektif Bold"/>
                </a:rPr>
                <a:t>Title or Position</a:t>
              </a:r>
            </a:p>
          </p:txBody>
        </p:sp>
      </p:grpSp>
      <p:sp>
        <p:nvSpPr>
          <p:cNvPr name="TextBox 46" id="46"/>
          <p:cNvSpPr txBox="true"/>
          <p:nvPr/>
        </p:nvSpPr>
        <p:spPr>
          <a:xfrm rot="0">
            <a:off x="8176879" y="1923437"/>
            <a:ext cx="1934242" cy="3890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192"/>
              </a:lnSpc>
              <a:spcBef>
                <a:spcPct val="0"/>
              </a:spcBef>
            </a:pPr>
            <a:r>
              <a:rPr lang="en-US" sz="2400" u="none">
                <a:solidFill>
                  <a:srgbClr val="1E3F48"/>
                </a:solidFill>
                <a:latin typeface="More Sugar"/>
              </a:rPr>
              <a:t>NAME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7596729" y="4326954"/>
            <a:ext cx="3094542" cy="362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60"/>
              </a:lnSpc>
              <a:spcBef>
                <a:spcPct val="0"/>
              </a:spcBef>
            </a:pPr>
            <a:r>
              <a:rPr lang="en-US" sz="2200" u="none">
                <a:solidFill>
                  <a:srgbClr val="1E3F48"/>
                </a:solidFill>
                <a:latin typeface="Kollektif Bold"/>
              </a:rPr>
              <a:t>Title or Position</a:t>
            </a:r>
          </a:p>
        </p:txBody>
      </p:sp>
      <p:grpSp>
        <p:nvGrpSpPr>
          <p:cNvPr name="Group 48" id="48"/>
          <p:cNvGrpSpPr/>
          <p:nvPr/>
        </p:nvGrpSpPr>
        <p:grpSpPr>
          <a:xfrm rot="0">
            <a:off x="3724373" y="6211745"/>
            <a:ext cx="3094542" cy="720627"/>
            <a:chOff x="0" y="0"/>
            <a:chExt cx="4126056" cy="960835"/>
          </a:xfrm>
        </p:grpSpPr>
        <p:sp>
          <p:nvSpPr>
            <p:cNvPr name="TextBox 49" id="49"/>
            <p:cNvSpPr txBox="true"/>
            <p:nvPr/>
          </p:nvSpPr>
          <p:spPr>
            <a:xfrm rot="0">
              <a:off x="773533" y="-28575"/>
              <a:ext cx="2578989" cy="5091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92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1E3F48"/>
                  </a:solidFill>
                  <a:latin typeface="More Sugar"/>
                </a:rPr>
                <a:t>NAME</a:t>
              </a:r>
            </a:p>
          </p:txBody>
        </p:sp>
        <p:sp>
          <p:nvSpPr>
            <p:cNvPr name="TextBox 50" id="50"/>
            <p:cNvSpPr txBox="true"/>
            <p:nvPr/>
          </p:nvSpPr>
          <p:spPr>
            <a:xfrm rot="0">
              <a:off x="0" y="486914"/>
              <a:ext cx="4126056" cy="4739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1E3F48"/>
                  </a:solidFill>
                  <a:latin typeface="Kollektif Bold"/>
                </a:rPr>
                <a:t>Title or Position</a:t>
              </a:r>
            </a:p>
          </p:txBody>
        </p:sp>
      </p:grpSp>
      <p:grpSp>
        <p:nvGrpSpPr>
          <p:cNvPr name="Group 51" id="51"/>
          <p:cNvGrpSpPr/>
          <p:nvPr/>
        </p:nvGrpSpPr>
        <p:grpSpPr>
          <a:xfrm rot="0">
            <a:off x="1428108" y="9224987"/>
            <a:ext cx="3094542" cy="720627"/>
            <a:chOff x="0" y="0"/>
            <a:chExt cx="4126056" cy="960835"/>
          </a:xfrm>
        </p:grpSpPr>
        <p:sp>
          <p:nvSpPr>
            <p:cNvPr name="TextBox 52" id="52"/>
            <p:cNvSpPr txBox="true"/>
            <p:nvPr/>
          </p:nvSpPr>
          <p:spPr>
            <a:xfrm rot="0">
              <a:off x="773533" y="-28575"/>
              <a:ext cx="2578989" cy="5091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92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1E3F48"/>
                  </a:solidFill>
                  <a:latin typeface="More Sugar"/>
                </a:rPr>
                <a:t>NAME</a:t>
              </a:r>
            </a:p>
          </p:txBody>
        </p:sp>
        <p:sp>
          <p:nvSpPr>
            <p:cNvPr name="TextBox 53" id="53"/>
            <p:cNvSpPr txBox="true"/>
            <p:nvPr/>
          </p:nvSpPr>
          <p:spPr>
            <a:xfrm rot="0">
              <a:off x="0" y="486914"/>
              <a:ext cx="4126056" cy="4739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1E3F48"/>
                  </a:solidFill>
                  <a:latin typeface="Kollektif Bold"/>
                </a:rPr>
                <a:t>Title or Position</a:t>
              </a:r>
            </a:p>
          </p:txBody>
        </p:sp>
      </p:grpSp>
      <p:grpSp>
        <p:nvGrpSpPr>
          <p:cNvPr name="Group 54" id="54"/>
          <p:cNvGrpSpPr/>
          <p:nvPr/>
        </p:nvGrpSpPr>
        <p:grpSpPr>
          <a:xfrm rot="0">
            <a:off x="9353550" y="9224987"/>
            <a:ext cx="3094542" cy="720627"/>
            <a:chOff x="0" y="0"/>
            <a:chExt cx="4126056" cy="960835"/>
          </a:xfrm>
        </p:grpSpPr>
        <p:sp>
          <p:nvSpPr>
            <p:cNvPr name="TextBox 55" id="55"/>
            <p:cNvSpPr txBox="true"/>
            <p:nvPr/>
          </p:nvSpPr>
          <p:spPr>
            <a:xfrm rot="0">
              <a:off x="773533" y="-28575"/>
              <a:ext cx="2578989" cy="5091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92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1E3F48"/>
                  </a:solidFill>
                  <a:latin typeface="More Sugar"/>
                </a:rPr>
                <a:t>NAME</a:t>
              </a:r>
            </a:p>
          </p:txBody>
        </p:sp>
        <p:sp>
          <p:nvSpPr>
            <p:cNvPr name="TextBox 56" id="56"/>
            <p:cNvSpPr txBox="true"/>
            <p:nvPr/>
          </p:nvSpPr>
          <p:spPr>
            <a:xfrm rot="0">
              <a:off x="0" y="486914"/>
              <a:ext cx="4126056" cy="4739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1E3F48"/>
                  </a:solidFill>
                  <a:latin typeface="Kollektif Bold"/>
                </a:rPr>
                <a:t>Title or Position</a:t>
              </a: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5839908" y="9224987"/>
            <a:ext cx="3094542" cy="720627"/>
            <a:chOff x="0" y="0"/>
            <a:chExt cx="4126056" cy="960835"/>
          </a:xfrm>
        </p:grpSpPr>
        <p:sp>
          <p:nvSpPr>
            <p:cNvPr name="TextBox 58" id="58"/>
            <p:cNvSpPr txBox="true"/>
            <p:nvPr/>
          </p:nvSpPr>
          <p:spPr>
            <a:xfrm rot="0">
              <a:off x="773533" y="-28575"/>
              <a:ext cx="2578989" cy="5091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92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1E3F48"/>
                  </a:solidFill>
                  <a:latin typeface="More Sugar"/>
                </a:rPr>
                <a:t>NAME</a:t>
              </a:r>
            </a:p>
          </p:txBody>
        </p:sp>
        <p:sp>
          <p:nvSpPr>
            <p:cNvPr name="TextBox 59" id="59"/>
            <p:cNvSpPr txBox="true"/>
            <p:nvPr/>
          </p:nvSpPr>
          <p:spPr>
            <a:xfrm rot="0">
              <a:off x="0" y="486914"/>
              <a:ext cx="4126056" cy="4739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1E3F48"/>
                  </a:solidFill>
                  <a:latin typeface="Kollektif Bold"/>
                </a:rPr>
                <a:t>Title or Position</a:t>
              </a:r>
            </a:p>
          </p:txBody>
        </p:sp>
      </p:grpSp>
      <p:grpSp>
        <p:nvGrpSpPr>
          <p:cNvPr name="Group 60" id="60"/>
          <p:cNvGrpSpPr/>
          <p:nvPr/>
        </p:nvGrpSpPr>
        <p:grpSpPr>
          <a:xfrm rot="0">
            <a:off x="13765350" y="9224987"/>
            <a:ext cx="3094542" cy="720627"/>
            <a:chOff x="0" y="0"/>
            <a:chExt cx="4126056" cy="960835"/>
          </a:xfrm>
        </p:grpSpPr>
        <p:sp>
          <p:nvSpPr>
            <p:cNvPr name="TextBox 61" id="61"/>
            <p:cNvSpPr txBox="true"/>
            <p:nvPr/>
          </p:nvSpPr>
          <p:spPr>
            <a:xfrm rot="0">
              <a:off x="773533" y="-28575"/>
              <a:ext cx="2578989" cy="5091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92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1E3F48"/>
                  </a:solidFill>
                  <a:latin typeface="More Sugar"/>
                </a:rPr>
                <a:t>NAME</a:t>
              </a:r>
            </a:p>
          </p:txBody>
        </p:sp>
        <p:sp>
          <p:nvSpPr>
            <p:cNvPr name="TextBox 62" id="62"/>
            <p:cNvSpPr txBox="true"/>
            <p:nvPr/>
          </p:nvSpPr>
          <p:spPr>
            <a:xfrm rot="0">
              <a:off x="0" y="486914"/>
              <a:ext cx="4126056" cy="4739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1E3F48"/>
                  </a:solidFill>
                  <a:latin typeface="Kollektif Bold"/>
                </a:rPr>
                <a:t>Title or Position</a:t>
              </a:r>
            </a:p>
          </p:txBody>
        </p:sp>
      </p:grp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8A77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272585" y="1377647"/>
            <a:ext cx="832459" cy="715915"/>
          </a:xfrm>
          <a:custGeom>
            <a:avLst/>
            <a:gdLst/>
            <a:ahLst/>
            <a:cxnLst/>
            <a:rect r="r" b="b" t="t" l="l"/>
            <a:pathLst>
              <a:path h="715915" w="832459">
                <a:moveTo>
                  <a:pt x="0" y="0"/>
                </a:moveTo>
                <a:lnTo>
                  <a:pt x="832459" y="0"/>
                </a:lnTo>
                <a:lnTo>
                  <a:pt x="832459" y="715915"/>
                </a:lnTo>
                <a:lnTo>
                  <a:pt x="0" y="7159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622352" y="1304556"/>
            <a:ext cx="862097" cy="862097"/>
          </a:xfrm>
          <a:custGeom>
            <a:avLst/>
            <a:gdLst/>
            <a:ahLst/>
            <a:cxnLst/>
            <a:rect r="r" b="b" t="t" l="l"/>
            <a:pathLst>
              <a:path h="862097" w="862097">
                <a:moveTo>
                  <a:pt x="0" y="0"/>
                </a:moveTo>
                <a:lnTo>
                  <a:pt x="862097" y="0"/>
                </a:lnTo>
                <a:lnTo>
                  <a:pt x="862097" y="862097"/>
                </a:lnTo>
                <a:lnTo>
                  <a:pt x="0" y="8620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911972" y="1229591"/>
            <a:ext cx="704739" cy="1012027"/>
          </a:xfrm>
          <a:custGeom>
            <a:avLst/>
            <a:gdLst/>
            <a:ahLst/>
            <a:cxnLst/>
            <a:rect r="r" b="b" t="t" l="l"/>
            <a:pathLst>
              <a:path h="1012027" w="704739">
                <a:moveTo>
                  <a:pt x="0" y="0"/>
                </a:moveTo>
                <a:lnTo>
                  <a:pt x="704739" y="0"/>
                </a:lnTo>
                <a:lnTo>
                  <a:pt x="704739" y="1012027"/>
                </a:lnTo>
                <a:lnTo>
                  <a:pt x="0" y="10120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088205" y="1377647"/>
            <a:ext cx="1164950" cy="715915"/>
          </a:xfrm>
          <a:custGeom>
            <a:avLst/>
            <a:gdLst/>
            <a:ahLst/>
            <a:cxnLst/>
            <a:rect r="r" b="b" t="t" l="l"/>
            <a:pathLst>
              <a:path h="715915" w="1164950">
                <a:moveTo>
                  <a:pt x="0" y="0"/>
                </a:moveTo>
                <a:lnTo>
                  <a:pt x="1164950" y="0"/>
                </a:lnTo>
                <a:lnTo>
                  <a:pt x="1164950" y="715915"/>
                </a:lnTo>
                <a:lnTo>
                  <a:pt x="0" y="71591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799614" y="1304556"/>
            <a:ext cx="862097" cy="862097"/>
          </a:xfrm>
          <a:custGeom>
            <a:avLst/>
            <a:gdLst/>
            <a:ahLst/>
            <a:cxnLst/>
            <a:rect r="r" b="b" t="t" l="l"/>
            <a:pathLst>
              <a:path h="862097" w="862097">
                <a:moveTo>
                  <a:pt x="0" y="0"/>
                </a:moveTo>
                <a:lnTo>
                  <a:pt x="862097" y="0"/>
                </a:lnTo>
                <a:lnTo>
                  <a:pt x="862097" y="862097"/>
                </a:lnTo>
                <a:lnTo>
                  <a:pt x="0" y="86209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117091" y="1229591"/>
            <a:ext cx="1119949" cy="1012027"/>
          </a:xfrm>
          <a:custGeom>
            <a:avLst/>
            <a:gdLst/>
            <a:ahLst/>
            <a:cxnLst/>
            <a:rect r="r" b="b" t="t" l="l"/>
            <a:pathLst>
              <a:path h="1012027" w="1119949">
                <a:moveTo>
                  <a:pt x="0" y="0"/>
                </a:moveTo>
                <a:lnTo>
                  <a:pt x="1119950" y="0"/>
                </a:lnTo>
                <a:lnTo>
                  <a:pt x="1119950" y="1012027"/>
                </a:lnTo>
                <a:lnTo>
                  <a:pt x="0" y="101202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4089235" y="1229591"/>
            <a:ext cx="675298" cy="1012027"/>
          </a:xfrm>
          <a:custGeom>
            <a:avLst/>
            <a:gdLst/>
            <a:ahLst/>
            <a:cxnLst/>
            <a:rect r="r" b="b" t="t" l="l"/>
            <a:pathLst>
              <a:path h="1012027" w="675298">
                <a:moveTo>
                  <a:pt x="0" y="0"/>
                </a:moveTo>
                <a:lnTo>
                  <a:pt x="675298" y="0"/>
                </a:lnTo>
                <a:lnTo>
                  <a:pt x="675298" y="1012027"/>
                </a:lnTo>
                <a:lnTo>
                  <a:pt x="0" y="101202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6589599" y="1229591"/>
            <a:ext cx="732340" cy="1012027"/>
          </a:xfrm>
          <a:custGeom>
            <a:avLst/>
            <a:gdLst/>
            <a:ahLst/>
            <a:cxnLst/>
            <a:rect r="r" b="b" t="t" l="l"/>
            <a:pathLst>
              <a:path h="1012027" w="732340">
                <a:moveTo>
                  <a:pt x="0" y="0"/>
                </a:moveTo>
                <a:lnTo>
                  <a:pt x="732340" y="0"/>
                </a:lnTo>
                <a:lnTo>
                  <a:pt x="732340" y="1012027"/>
                </a:lnTo>
                <a:lnTo>
                  <a:pt x="0" y="101202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257546" y="3150636"/>
            <a:ext cx="862536" cy="862536"/>
          </a:xfrm>
          <a:custGeom>
            <a:avLst/>
            <a:gdLst/>
            <a:ahLst/>
            <a:cxnLst/>
            <a:rect r="r" b="b" t="t" l="l"/>
            <a:pathLst>
              <a:path h="862536" w="862536">
                <a:moveTo>
                  <a:pt x="0" y="0"/>
                </a:moveTo>
                <a:lnTo>
                  <a:pt x="862537" y="0"/>
                </a:lnTo>
                <a:lnTo>
                  <a:pt x="862537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8571155" y="3150636"/>
            <a:ext cx="862536" cy="862536"/>
          </a:xfrm>
          <a:custGeom>
            <a:avLst/>
            <a:gdLst/>
            <a:ahLst/>
            <a:cxnLst/>
            <a:rect r="r" b="b" t="t" l="l"/>
            <a:pathLst>
              <a:path h="862536" w="862536">
                <a:moveTo>
                  <a:pt x="0" y="0"/>
                </a:moveTo>
                <a:lnTo>
                  <a:pt x="862536" y="0"/>
                </a:lnTo>
                <a:lnTo>
                  <a:pt x="862536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9884764" y="3150636"/>
            <a:ext cx="856263" cy="862536"/>
          </a:xfrm>
          <a:custGeom>
            <a:avLst/>
            <a:gdLst/>
            <a:ahLst/>
            <a:cxnLst/>
            <a:rect r="r" b="b" t="t" l="l"/>
            <a:pathLst>
              <a:path h="862536" w="856263">
                <a:moveTo>
                  <a:pt x="0" y="0"/>
                </a:moveTo>
                <a:lnTo>
                  <a:pt x="856263" y="0"/>
                </a:lnTo>
                <a:lnTo>
                  <a:pt x="856263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188702" y="3146493"/>
            <a:ext cx="714074" cy="870822"/>
          </a:xfrm>
          <a:custGeom>
            <a:avLst/>
            <a:gdLst/>
            <a:ahLst/>
            <a:cxnLst/>
            <a:rect r="r" b="b" t="t" l="l"/>
            <a:pathLst>
              <a:path h="870822" w="714074">
                <a:moveTo>
                  <a:pt x="0" y="0"/>
                </a:moveTo>
                <a:lnTo>
                  <a:pt x="714074" y="0"/>
                </a:lnTo>
                <a:lnTo>
                  <a:pt x="714074" y="870822"/>
                </a:lnTo>
                <a:lnTo>
                  <a:pt x="0" y="870822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2350451" y="3150636"/>
            <a:ext cx="903609" cy="862536"/>
          </a:xfrm>
          <a:custGeom>
            <a:avLst/>
            <a:gdLst/>
            <a:ahLst/>
            <a:cxnLst/>
            <a:rect r="r" b="b" t="t" l="l"/>
            <a:pathLst>
              <a:path h="862536" w="903609">
                <a:moveTo>
                  <a:pt x="0" y="0"/>
                </a:moveTo>
                <a:lnTo>
                  <a:pt x="903610" y="0"/>
                </a:lnTo>
                <a:lnTo>
                  <a:pt x="903610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3705133" y="3150636"/>
            <a:ext cx="757464" cy="862536"/>
          </a:xfrm>
          <a:custGeom>
            <a:avLst/>
            <a:gdLst/>
            <a:ahLst/>
            <a:cxnLst/>
            <a:rect r="r" b="b" t="t" l="l"/>
            <a:pathLst>
              <a:path h="862536" w="757464">
                <a:moveTo>
                  <a:pt x="0" y="0"/>
                </a:moveTo>
                <a:lnTo>
                  <a:pt x="757464" y="0"/>
                </a:lnTo>
                <a:lnTo>
                  <a:pt x="757464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167447" y="3150636"/>
            <a:ext cx="857832" cy="862536"/>
          </a:xfrm>
          <a:custGeom>
            <a:avLst/>
            <a:gdLst/>
            <a:ahLst/>
            <a:cxnLst/>
            <a:rect r="r" b="b" t="t" l="l"/>
            <a:pathLst>
              <a:path h="862536" w="857832">
                <a:moveTo>
                  <a:pt x="0" y="0"/>
                </a:moveTo>
                <a:lnTo>
                  <a:pt x="857831" y="0"/>
                </a:lnTo>
                <a:lnTo>
                  <a:pt x="857831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6392458" y="3251641"/>
            <a:ext cx="1110978" cy="660527"/>
          </a:xfrm>
          <a:custGeom>
            <a:avLst/>
            <a:gdLst/>
            <a:ahLst/>
            <a:cxnLst/>
            <a:rect r="r" b="b" t="t" l="l"/>
            <a:pathLst>
              <a:path h="660527" w="1110978">
                <a:moveTo>
                  <a:pt x="0" y="0"/>
                </a:moveTo>
                <a:lnTo>
                  <a:pt x="1110979" y="0"/>
                </a:lnTo>
                <a:lnTo>
                  <a:pt x="1110979" y="660527"/>
                </a:lnTo>
                <a:lnTo>
                  <a:pt x="0" y="660527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7281442" y="5066154"/>
            <a:ext cx="885701" cy="761703"/>
          </a:xfrm>
          <a:custGeom>
            <a:avLst/>
            <a:gdLst/>
            <a:ahLst/>
            <a:cxnLst/>
            <a:rect r="r" b="b" t="t" l="l"/>
            <a:pathLst>
              <a:path h="761703" w="885701">
                <a:moveTo>
                  <a:pt x="0" y="0"/>
                </a:moveTo>
                <a:lnTo>
                  <a:pt x="885701" y="0"/>
                </a:lnTo>
                <a:lnTo>
                  <a:pt x="885701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8919542" y="5066154"/>
            <a:ext cx="761703" cy="761703"/>
          </a:xfrm>
          <a:custGeom>
            <a:avLst/>
            <a:gdLst/>
            <a:ahLst/>
            <a:cxnLst/>
            <a:rect r="r" b="b" t="t" l="l"/>
            <a:pathLst>
              <a:path h="761703" w="761703">
                <a:moveTo>
                  <a:pt x="0" y="0"/>
                </a:moveTo>
                <a:lnTo>
                  <a:pt x="761703" y="0"/>
                </a:lnTo>
                <a:lnTo>
                  <a:pt x="761703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0433644" y="5066154"/>
            <a:ext cx="761703" cy="761703"/>
          </a:xfrm>
          <a:custGeom>
            <a:avLst/>
            <a:gdLst/>
            <a:ahLst/>
            <a:cxnLst/>
            <a:rect r="r" b="b" t="t" l="l"/>
            <a:pathLst>
              <a:path h="761703" w="761703">
                <a:moveTo>
                  <a:pt x="0" y="0"/>
                </a:moveTo>
                <a:lnTo>
                  <a:pt x="761703" y="0"/>
                </a:lnTo>
                <a:lnTo>
                  <a:pt x="761703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1947746" y="5066154"/>
            <a:ext cx="760318" cy="761703"/>
          </a:xfrm>
          <a:custGeom>
            <a:avLst/>
            <a:gdLst/>
            <a:ahLst/>
            <a:cxnLst/>
            <a:rect r="r" b="b" t="t" l="l"/>
            <a:pathLst>
              <a:path h="761703" w="760318">
                <a:moveTo>
                  <a:pt x="0" y="0"/>
                </a:moveTo>
                <a:lnTo>
                  <a:pt x="760318" y="0"/>
                </a:lnTo>
                <a:lnTo>
                  <a:pt x="760318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3460464" y="5066154"/>
            <a:ext cx="827938" cy="761703"/>
          </a:xfrm>
          <a:custGeom>
            <a:avLst/>
            <a:gdLst/>
            <a:ahLst/>
            <a:cxnLst/>
            <a:rect r="r" b="b" t="t" l="l"/>
            <a:pathLst>
              <a:path h="761703" w="827938">
                <a:moveTo>
                  <a:pt x="0" y="0"/>
                </a:moveTo>
                <a:lnTo>
                  <a:pt x="827937" y="0"/>
                </a:lnTo>
                <a:lnTo>
                  <a:pt x="827937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5040801" y="5066154"/>
            <a:ext cx="614902" cy="761703"/>
          </a:xfrm>
          <a:custGeom>
            <a:avLst/>
            <a:gdLst/>
            <a:ahLst/>
            <a:cxnLst/>
            <a:rect r="r" b="b" t="t" l="l"/>
            <a:pathLst>
              <a:path h="761703" w="614902">
                <a:moveTo>
                  <a:pt x="0" y="0"/>
                </a:moveTo>
                <a:lnTo>
                  <a:pt x="614901" y="0"/>
                </a:lnTo>
                <a:lnTo>
                  <a:pt x="614901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6408102" y="5132346"/>
            <a:ext cx="1095335" cy="629320"/>
          </a:xfrm>
          <a:custGeom>
            <a:avLst/>
            <a:gdLst/>
            <a:ahLst/>
            <a:cxnLst/>
            <a:rect r="r" b="b" t="t" l="l"/>
            <a:pathLst>
              <a:path h="629320" w="1095335">
                <a:moveTo>
                  <a:pt x="0" y="0"/>
                </a:moveTo>
                <a:lnTo>
                  <a:pt x="1095335" y="0"/>
                </a:lnTo>
                <a:lnTo>
                  <a:pt x="1095335" y="629319"/>
                </a:lnTo>
                <a:lnTo>
                  <a:pt x="0" y="629319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7270200" y="6765381"/>
            <a:ext cx="914303" cy="816223"/>
          </a:xfrm>
          <a:custGeom>
            <a:avLst/>
            <a:gdLst/>
            <a:ahLst/>
            <a:cxnLst/>
            <a:rect r="r" b="b" t="t" l="l"/>
            <a:pathLst>
              <a:path h="816223" w="914303">
                <a:moveTo>
                  <a:pt x="0" y="0"/>
                </a:moveTo>
                <a:lnTo>
                  <a:pt x="914303" y="0"/>
                </a:lnTo>
                <a:lnTo>
                  <a:pt x="914303" y="816223"/>
                </a:lnTo>
                <a:lnTo>
                  <a:pt x="0" y="816223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8621888" y="6732732"/>
            <a:ext cx="642709" cy="881521"/>
          </a:xfrm>
          <a:custGeom>
            <a:avLst/>
            <a:gdLst/>
            <a:ahLst/>
            <a:cxnLst/>
            <a:rect r="r" b="b" t="t" l="l"/>
            <a:pathLst>
              <a:path h="881521" w="642709">
                <a:moveTo>
                  <a:pt x="0" y="0"/>
                </a:moveTo>
                <a:lnTo>
                  <a:pt x="642709" y="0"/>
                </a:lnTo>
                <a:lnTo>
                  <a:pt x="642709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9701982" y="6732732"/>
            <a:ext cx="827027" cy="881521"/>
          </a:xfrm>
          <a:custGeom>
            <a:avLst/>
            <a:gdLst/>
            <a:ahLst/>
            <a:cxnLst/>
            <a:rect r="r" b="b" t="t" l="l"/>
            <a:pathLst>
              <a:path h="881521" w="827027">
                <a:moveTo>
                  <a:pt x="0" y="0"/>
                </a:moveTo>
                <a:lnTo>
                  <a:pt x="827027" y="0"/>
                </a:lnTo>
                <a:lnTo>
                  <a:pt x="827027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0966394" y="6732732"/>
            <a:ext cx="644312" cy="881521"/>
          </a:xfrm>
          <a:custGeom>
            <a:avLst/>
            <a:gdLst/>
            <a:ahLst/>
            <a:cxnLst/>
            <a:rect r="r" b="b" t="t" l="l"/>
            <a:pathLst>
              <a:path h="881521" w="644312">
                <a:moveTo>
                  <a:pt x="0" y="0"/>
                </a:moveTo>
                <a:lnTo>
                  <a:pt x="644312" y="0"/>
                </a:lnTo>
                <a:lnTo>
                  <a:pt x="644312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2048091" y="6824910"/>
            <a:ext cx="1158432" cy="697166"/>
          </a:xfrm>
          <a:custGeom>
            <a:avLst/>
            <a:gdLst/>
            <a:ahLst/>
            <a:cxnLst/>
            <a:rect r="r" b="b" t="t" l="l"/>
            <a:pathLst>
              <a:path h="697166" w="1158432">
                <a:moveTo>
                  <a:pt x="0" y="0"/>
                </a:moveTo>
                <a:lnTo>
                  <a:pt x="1158432" y="0"/>
                </a:lnTo>
                <a:lnTo>
                  <a:pt x="1158432" y="697165"/>
                </a:lnTo>
                <a:lnTo>
                  <a:pt x="0" y="697165"/>
                </a:lnTo>
                <a:lnTo>
                  <a:pt x="0" y="0"/>
                </a:lnTo>
                <a:close/>
              </a:path>
            </a:pathLst>
          </a:custGeom>
          <a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3643908" y="6732732"/>
            <a:ext cx="1117135" cy="881521"/>
          </a:xfrm>
          <a:custGeom>
            <a:avLst/>
            <a:gdLst/>
            <a:ahLst/>
            <a:cxnLst/>
            <a:rect r="r" b="b" t="t" l="l"/>
            <a:pathLst>
              <a:path h="881521" w="1117135">
                <a:moveTo>
                  <a:pt x="0" y="0"/>
                </a:moveTo>
                <a:lnTo>
                  <a:pt x="1117135" y="0"/>
                </a:lnTo>
                <a:lnTo>
                  <a:pt x="1117135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5198428" y="6732732"/>
            <a:ext cx="881521" cy="881521"/>
          </a:xfrm>
          <a:custGeom>
            <a:avLst/>
            <a:gdLst/>
            <a:ahLst/>
            <a:cxnLst/>
            <a:rect r="r" b="b" t="t" l="l"/>
            <a:pathLst>
              <a:path h="881521" w="881521">
                <a:moveTo>
                  <a:pt x="0" y="0"/>
                </a:moveTo>
                <a:lnTo>
                  <a:pt x="881521" y="0"/>
                </a:lnTo>
                <a:lnTo>
                  <a:pt x="881521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6517334" y="6732732"/>
            <a:ext cx="881521" cy="881521"/>
          </a:xfrm>
          <a:custGeom>
            <a:avLst/>
            <a:gdLst/>
            <a:ahLst/>
            <a:cxnLst/>
            <a:rect r="r" b="b" t="t" l="l"/>
            <a:pathLst>
              <a:path h="881521" w="881521">
                <a:moveTo>
                  <a:pt x="0" y="0"/>
                </a:moveTo>
                <a:lnTo>
                  <a:pt x="881521" y="0"/>
                </a:lnTo>
                <a:lnTo>
                  <a:pt x="881521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62">
              <a:extLst>
                <a:ext uri="{96DAC541-7B7A-43D3-8B79-37D633B846F1}">
                  <asvg:svgBlip xmlns:asvg="http://schemas.microsoft.com/office/drawing/2016/SVG/main" r:embed="rId6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7371917" y="8565257"/>
            <a:ext cx="424245" cy="788293"/>
          </a:xfrm>
          <a:custGeom>
            <a:avLst/>
            <a:gdLst/>
            <a:ahLst/>
            <a:cxnLst/>
            <a:rect r="r" b="b" t="t" l="l"/>
            <a:pathLst>
              <a:path h="788293" w="424245">
                <a:moveTo>
                  <a:pt x="0" y="0"/>
                </a:moveTo>
                <a:lnTo>
                  <a:pt x="424245" y="0"/>
                </a:lnTo>
                <a:lnTo>
                  <a:pt x="424245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64">
              <a:extLst>
                <a:ext uri="{96DAC541-7B7A-43D3-8B79-37D633B846F1}">
                  <asvg:svgBlip xmlns:asvg="http://schemas.microsoft.com/office/drawing/2016/SVG/main" r:embed="rId6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8520566" y="8565257"/>
            <a:ext cx="610569" cy="788293"/>
          </a:xfrm>
          <a:custGeom>
            <a:avLst/>
            <a:gdLst/>
            <a:ahLst/>
            <a:cxnLst/>
            <a:rect r="r" b="b" t="t" l="l"/>
            <a:pathLst>
              <a:path h="788293" w="610569">
                <a:moveTo>
                  <a:pt x="0" y="0"/>
                </a:moveTo>
                <a:lnTo>
                  <a:pt x="610569" y="0"/>
                </a:lnTo>
                <a:lnTo>
                  <a:pt x="610569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66">
              <a:extLst>
                <a:ext uri="{96DAC541-7B7A-43D3-8B79-37D633B846F1}">
                  <asvg:svgBlip xmlns:asvg="http://schemas.microsoft.com/office/drawing/2016/SVG/main" r:embed="rId6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9750763" y="8565257"/>
            <a:ext cx="680799" cy="788293"/>
          </a:xfrm>
          <a:custGeom>
            <a:avLst/>
            <a:gdLst/>
            <a:ahLst/>
            <a:cxnLst/>
            <a:rect r="r" b="b" t="t" l="l"/>
            <a:pathLst>
              <a:path h="788293" w="680799">
                <a:moveTo>
                  <a:pt x="0" y="0"/>
                </a:moveTo>
                <a:lnTo>
                  <a:pt x="680799" y="0"/>
                </a:lnTo>
                <a:lnTo>
                  <a:pt x="680799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68">
              <a:extLst>
                <a:ext uri="{96DAC541-7B7A-43D3-8B79-37D633B846F1}">
                  <asvg:svgBlip xmlns:asvg="http://schemas.microsoft.com/office/drawing/2016/SVG/main" r:embed="rId6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1051190" y="8565257"/>
            <a:ext cx="397013" cy="788293"/>
          </a:xfrm>
          <a:custGeom>
            <a:avLst/>
            <a:gdLst/>
            <a:ahLst/>
            <a:cxnLst/>
            <a:rect r="r" b="b" t="t" l="l"/>
            <a:pathLst>
              <a:path h="788293" w="397013">
                <a:moveTo>
                  <a:pt x="0" y="0"/>
                </a:moveTo>
                <a:lnTo>
                  <a:pt x="397014" y="0"/>
                </a:lnTo>
                <a:lnTo>
                  <a:pt x="397014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70">
              <a:extLst>
                <a:ext uri="{96DAC541-7B7A-43D3-8B79-37D633B846F1}">
                  <asvg:svgBlip xmlns:asvg="http://schemas.microsoft.com/office/drawing/2016/SVG/main" r:embed="rId7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12067832" y="8565257"/>
            <a:ext cx="788293" cy="788293"/>
          </a:xfrm>
          <a:custGeom>
            <a:avLst/>
            <a:gdLst/>
            <a:ahLst/>
            <a:cxnLst/>
            <a:rect r="r" b="b" t="t" l="l"/>
            <a:pathLst>
              <a:path h="788293" w="788293">
                <a:moveTo>
                  <a:pt x="0" y="0"/>
                </a:moveTo>
                <a:lnTo>
                  <a:pt x="788293" y="0"/>
                </a:lnTo>
                <a:lnTo>
                  <a:pt x="788293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72">
              <a:extLst>
                <a:ext uri="{96DAC541-7B7A-43D3-8B79-37D633B846F1}">
                  <asvg:svgBlip xmlns:asvg="http://schemas.microsoft.com/office/drawing/2016/SVG/main" r:embed="rId7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13475754" y="8565257"/>
            <a:ext cx="963470" cy="788293"/>
          </a:xfrm>
          <a:custGeom>
            <a:avLst/>
            <a:gdLst/>
            <a:ahLst/>
            <a:cxnLst/>
            <a:rect r="r" b="b" t="t" l="l"/>
            <a:pathLst>
              <a:path h="788293" w="963470">
                <a:moveTo>
                  <a:pt x="0" y="0"/>
                </a:moveTo>
                <a:lnTo>
                  <a:pt x="963470" y="0"/>
                </a:lnTo>
                <a:lnTo>
                  <a:pt x="963470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74">
              <a:extLst>
                <a:ext uri="{96DAC541-7B7A-43D3-8B79-37D633B846F1}">
                  <asvg:svgBlip xmlns:asvg="http://schemas.microsoft.com/office/drawing/2016/SVG/main" r:embed="rId7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15058852" y="8665805"/>
            <a:ext cx="838854" cy="587198"/>
          </a:xfrm>
          <a:custGeom>
            <a:avLst/>
            <a:gdLst/>
            <a:ahLst/>
            <a:cxnLst/>
            <a:rect r="r" b="b" t="t" l="l"/>
            <a:pathLst>
              <a:path h="587198" w="838854">
                <a:moveTo>
                  <a:pt x="0" y="0"/>
                </a:moveTo>
                <a:lnTo>
                  <a:pt x="838854" y="0"/>
                </a:lnTo>
                <a:lnTo>
                  <a:pt x="838854" y="587197"/>
                </a:lnTo>
                <a:lnTo>
                  <a:pt x="0" y="587197"/>
                </a:lnTo>
                <a:lnTo>
                  <a:pt x="0" y="0"/>
                </a:lnTo>
                <a:close/>
              </a:path>
            </a:pathLst>
          </a:custGeom>
          <a:blipFill>
            <a:blip r:embed="rId76">
              <a:extLs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16611070" y="8565257"/>
            <a:ext cx="689398" cy="788293"/>
          </a:xfrm>
          <a:custGeom>
            <a:avLst/>
            <a:gdLst/>
            <a:ahLst/>
            <a:cxnLst/>
            <a:rect r="r" b="b" t="t" l="l"/>
            <a:pathLst>
              <a:path h="788293" w="689398">
                <a:moveTo>
                  <a:pt x="0" y="0"/>
                </a:moveTo>
                <a:lnTo>
                  <a:pt x="689398" y="0"/>
                </a:lnTo>
                <a:lnTo>
                  <a:pt x="689398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78">
              <a:extLst>
                <a:ext uri="{96DAC541-7B7A-43D3-8B79-37D633B846F1}">
                  <asvg:svgBlip xmlns:asvg="http://schemas.microsoft.com/office/drawing/2016/SVG/main" r:embed="rId7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1" id="41"/>
          <p:cNvSpPr txBox="true"/>
          <p:nvPr/>
        </p:nvSpPr>
        <p:spPr>
          <a:xfrm rot="0">
            <a:off x="1097099" y="1172441"/>
            <a:ext cx="5082391" cy="2205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762"/>
              </a:lnSpc>
              <a:spcBef>
                <a:spcPct val="0"/>
              </a:spcBef>
            </a:pPr>
            <a:r>
              <a:rPr lang="en-US" sz="6899" u="none">
                <a:solidFill>
                  <a:srgbClr val="1E3F48"/>
                </a:solidFill>
                <a:latin typeface="More Sugar"/>
              </a:rPr>
              <a:t>RESOURCE </a:t>
            </a:r>
          </a:p>
          <a:p>
            <a:pPr marL="0" indent="0" lvl="0">
              <a:lnSpc>
                <a:spcPts val="8762"/>
              </a:lnSpc>
              <a:spcBef>
                <a:spcPct val="0"/>
              </a:spcBef>
            </a:pPr>
            <a:r>
              <a:rPr lang="en-US" sz="6899" u="none">
                <a:solidFill>
                  <a:srgbClr val="1E3F48"/>
                </a:solidFill>
                <a:latin typeface="More Sugar"/>
              </a:rPr>
              <a:t>PAGE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097099" y="6720713"/>
            <a:ext cx="4726171" cy="23403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 Bold"/>
              </a:rPr>
              <a:t>Use these design resources</a:t>
            </a: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 Bold"/>
              </a:rPr>
              <a:t>in your Canva Presentation.</a:t>
            </a: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 Bold"/>
              </a:rPr>
              <a:t>Happy designing! </a:t>
            </a: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 Bold"/>
              </a:rPr>
              <a:t>Don't forget to delete this</a:t>
            </a: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 Bold"/>
              </a:rPr>
              <a:t>page before presenting. 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8A77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97099" y="1172441"/>
            <a:ext cx="5082391" cy="2205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762"/>
              </a:lnSpc>
              <a:spcBef>
                <a:spcPct val="0"/>
              </a:spcBef>
            </a:pPr>
            <a:r>
              <a:rPr lang="en-US" sz="6899" u="none">
                <a:solidFill>
                  <a:srgbClr val="1E3F48"/>
                </a:solidFill>
                <a:latin typeface="More Sugar"/>
              </a:rPr>
              <a:t>RESOURCE </a:t>
            </a:r>
          </a:p>
          <a:p>
            <a:pPr marL="0" indent="0" lvl="0">
              <a:lnSpc>
                <a:spcPts val="8762"/>
              </a:lnSpc>
              <a:spcBef>
                <a:spcPct val="0"/>
              </a:spcBef>
            </a:pPr>
            <a:r>
              <a:rPr lang="en-US" sz="6899" u="none">
                <a:solidFill>
                  <a:srgbClr val="1E3F48"/>
                </a:solidFill>
                <a:latin typeface="More Sugar"/>
              </a:rPr>
              <a:t>PAGE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97099" y="6720713"/>
            <a:ext cx="4726171" cy="23403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 Bold"/>
              </a:rPr>
              <a:t>Use these design resources</a:t>
            </a: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 Bold"/>
              </a:rPr>
              <a:t>in your Canva Presentation.</a:t>
            </a: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 Bold"/>
              </a:rPr>
              <a:t>Happy designing! </a:t>
            </a: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 Bold"/>
              </a:rPr>
              <a:t>Don't forget to delete this</a:t>
            </a: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 Bold"/>
              </a:rPr>
              <a:t>page before presenting. </a:t>
            </a:r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3311412" y="1163353"/>
            <a:ext cx="1370822" cy="1199469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9166038" y="1147430"/>
            <a:ext cx="1407217" cy="123131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1221626" y="1132468"/>
            <a:ext cx="1441416" cy="1261239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7462905" y="1168084"/>
            <a:ext cx="922255" cy="1190006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0883720" y="2713916"/>
            <a:ext cx="1790896" cy="1293946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7570239" y="4332830"/>
            <a:ext cx="1022940" cy="1363921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15554635" y="2717279"/>
            <a:ext cx="1471108" cy="1287220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7210553" y="2794012"/>
            <a:ext cx="1382626" cy="1133754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true" flipV="false" rot="0">
            <a:off x="15330604" y="1028700"/>
            <a:ext cx="1738196" cy="1468775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0">
            <a:off x="9236051" y="2789444"/>
            <a:ext cx="1137305" cy="1142889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2"/>
          <a:srcRect l="0" t="0" r="0" b="0"/>
          <a:stretch>
            <a:fillRect/>
          </a:stretch>
        </p:blipFill>
        <p:spPr>
          <a:xfrm flipH="false" flipV="false" rot="353911">
            <a:off x="13246681" y="2718319"/>
            <a:ext cx="1637120" cy="1285139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3"/>
          <a:srcRect l="0" t="0" r="0" b="0"/>
          <a:stretch>
            <a:fillRect/>
          </a:stretch>
        </p:blipFill>
        <p:spPr>
          <a:xfrm flipH="false" flipV="false" rot="0">
            <a:off x="9654510" y="4301464"/>
            <a:ext cx="2264528" cy="1426652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4"/>
          <a:srcRect l="0" t="0" r="0" b="0"/>
          <a:stretch>
            <a:fillRect/>
          </a:stretch>
        </p:blipFill>
        <p:spPr>
          <a:xfrm flipH="false" flipV="false" rot="0">
            <a:off x="12847860" y="4502038"/>
            <a:ext cx="1738144" cy="1025505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5"/>
          <a:srcRect l="0" t="0" r="0" b="0"/>
          <a:stretch>
            <a:fillRect/>
          </a:stretch>
        </p:blipFill>
        <p:spPr>
          <a:xfrm flipH="true" flipV="false" rot="0">
            <a:off x="15514827" y="4375410"/>
            <a:ext cx="1353186" cy="1278761"/>
          </a:xfrm>
          <a:prstGeom prst="rect">
            <a:avLst/>
          </a:prstGeom>
        </p:spPr>
      </p:pic>
      <p:sp>
        <p:nvSpPr>
          <p:cNvPr name="Freeform 18" id="18"/>
          <p:cNvSpPr/>
          <p:nvPr/>
        </p:nvSpPr>
        <p:spPr>
          <a:xfrm flipH="false" flipV="false" rot="0">
            <a:off x="7334615" y="6191185"/>
            <a:ext cx="1258565" cy="1376164"/>
          </a:xfrm>
          <a:custGeom>
            <a:avLst/>
            <a:gdLst/>
            <a:ahLst/>
            <a:cxnLst/>
            <a:rect r="r" b="b" t="t" l="l"/>
            <a:pathLst>
              <a:path h="1376164" w="1258565">
                <a:moveTo>
                  <a:pt x="0" y="0"/>
                </a:moveTo>
                <a:lnTo>
                  <a:pt x="1258565" y="0"/>
                </a:lnTo>
                <a:lnTo>
                  <a:pt x="1258565" y="1376165"/>
                </a:lnTo>
                <a:lnTo>
                  <a:pt x="0" y="137616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3887524" y="8053402"/>
            <a:ext cx="1391540" cy="1239484"/>
          </a:xfrm>
          <a:custGeom>
            <a:avLst/>
            <a:gdLst/>
            <a:ahLst/>
            <a:cxnLst/>
            <a:rect r="r" b="b" t="t" l="l"/>
            <a:pathLst>
              <a:path h="1239484" w="1391540">
                <a:moveTo>
                  <a:pt x="0" y="0"/>
                </a:moveTo>
                <a:lnTo>
                  <a:pt x="1391540" y="0"/>
                </a:lnTo>
                <a:lnTo>
                  <a:pt x="1391540" y="1239484"/>
                </a:lnTo>
                <a:lnTo>
                  <a:pt x="0" y="1239484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2488965" y="8109013"/>
            <a:ext cx="1050309" cy="1128262"/>
          </a:xfrm>
          <a:custGeom>
            <a:avLst/>
            <a:gdLst/>
            <a:ahLst/>
            <a:cxnLst/>
            <a:rect r="r" b="b" t="t" l="l"/>
            <a:pathLst>
              <a:path h="1128262" w="1050309">
                <a:moveTo>
                  <a:pt x="0" y="0"/>
                </a:moveTo>
                <a:lnTo>
                  <a:pt x="1050309" y="0"/>
                </a:lnTo>
                <a:lnTo>
                  <a:pt x="1050309" y="1128262"/>
                </a:lnTo>
                <a:lnTo>
                  <a:pt x="0" y="1128262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9245138" y="7992055"/>
            <a:ext cx="1102126" cy="1362178"/>
          </a:xfrm>
          <a:custGeom>
            <a:avLst/>
            <a:gdLst/>
            <a:ahLst/>
            <a:cxnLst/>
            <a:rect r="r" b="b" t="t" l="l"/>
            <a:pathLst>
              <a:path h="1362178" w="1102126">
                <a:moveTo>
                  <a:pt x="0" y="0"/>
                </a:moveTo>
                <a:lnTo>
                  <a:pt x="1102126" y="0"/>
                </a:lnTo>
                <a:lnTo>
                  <a:pt x="1102126" y="1362178"/>
                </a:lnTo>
                <a:lnTo>
                  <a:pt x="0" y="1362178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9342328" y="6370311"/>
            <a:ext cx="1712302" cy="1017912"/>
          </a:xfrm>
          <a:custGeom>
            <a:avLst/>
            <a:gdLst/>
            <a:ahLst/>
            <a:cxnLst/>
            <a:rect r="r" b="b" t="t" l="l"/>
            <a:pathLst>
              <a:path h="1017912" w="1712302">
                <a:moveTo>
                  <a:pt x="0" y="0"/>
                </a:moveTo>
                <a:lnTo>
                  <a:pt x="1712302" y="0"/>
                </a:lnTo>
                <a:lnTo>
                  <a:pt x="1712302" y="1017913"/>
                </a:lnTo>
                <a:lnTo>
                  <a:pt x="0" y="1017913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1671269" y="6402586"/>
            <a:ext cx="1367126" cy="953363"/>
          </a:xfrm>
          <a:custGeom>
            <a:avLst/>
            <a:gdLst/>
            <a:ahLst/>
            <a:cxnLst/>
            <a:rect r="r" b="b" t="t" l="l"/>
            <a:pathLst>
              <a:path h="953363" w="1367126">
                <a:moveTo>
                  <a:pt x="0" y="0"/>
                </a:moveTo>
                <a:lnTo>
                  <a:pt x="1367127" y="0"/>
                </a:lnTo>
                <a:lnTo>
                  <a:pt x="1367127" y="953363"/>
                </a:lnTo>
                <a:lnTo>
                  <a:pt x="0" y="953363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0695514" y="8176520"/>
            <a:ext cx="1445200" cy="993247"/>
          </a:xfrm>
          <a:custGeom>
            <a:avLst/>
            <a:gdLst/>
            <a:ahLst/>
            <a:cxnLst/>
            <a:rect r="r" b="b" t="t" l="l"/>
            <a:pathLst>
              <a:path h="993247" w="1445200">
                <a:moveTo>
                  <a:pt x="0" y="0"/>
                </a:moveTo>
                <a:lnTo>
                  <a:pt x="1445200" y="0"/>
                </a:lnTo>
                <a:lnTo>
                  <a:pt x="1445200" y="993247"/>
                </a:lnTo>
                <a:lnTo>
                  <a:pt x="0" y="993247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5498201" y="6296916"/>
            <a:ext cx="1537409" cy="1164704"/>
          </a:xfrm>
          <a:custGeom>
            <a:avLst/>
            <a:gdLst/>
            <a:ahLst/>
            <a:cxnLst/>
            <a:rect r="r" b="b" t="t" l="l"/>
            <a:pathLst>
              <a:path h="1164704" w="1537409">
                <a:moveTo>
                  <a:pt x="0" y="0"/>
                </a:moveTo>
                <a:lnTo>
                  <a:pt x="1537409" y="0"/>
                </a:lnTo>
                <a:lnTo>
                  <a:pt x="1537409" y="1164703"/>
                </a:lnTo>
                <a:lnTo>
                  <a:pt x="0" y="1164703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7171861" y="8075585"/>
            <a:ext cx="1725027" cy="1195117"/>
          </a:xfrm>
          <a:custGeom>
            <a:avLst/>
            <a:gdLst/>
            <a:ahLst/>
            <a:cxnLst/>
            <a:rect r="r" b="b" t="t" l="l"/>
            <a:pathLst>
              <a:path h="1195117" w="1725027">
                <a:moveTo>
                  <a:pt x="0" y="0"/>
                </a:moveTo>
                <a:lnTo>
                  <a:pt x="1725027" y="0"/>
                </a:lnTo>
                <a:lnTo>
                  <a:pt x="1725027" y="1195117"/>
                </a:lnTo>
                <a:lnTo>
                  <a:pt x="0" y="1195117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5627314" y="8161036"/>
            <a:ext cx="1408296" cy="1024215"/>
          </a:xfrm>
          <a:custGeom>
            <a:avLst/>
            <a:gdLst/>
            <a:ahLst/>
            <a:cxnLst/>
            <a:rect r="r" b="b" t="t" l="l"/>
            <a:pathLst>
              <a:path h="1024215" w="1408296">
                <a:moveTo>
                  <a:pt x="0" y="0"/>
                </a:moveTo>
                <a:lnTo>
                  <a:pt x="1408296" y="0"/>
                </a:lnTo>
                <a:lnTo>
                  <a:pt x="1408296" y="1024215"/>
                </a:lnTo>
                <a:lnTo>
                  <a:pt x="0" y="1024215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3655036" y="6294995"/>
            <a:ext cx="1226526" cy="1168545"/>
          </a:xfrm>
          <a:custGeom>
            <a:avLst/>
            <a:gdLst/>
            <a:ahLst/>
            <a:cxnLst/>
            <a:rect r="r" b="b" t="t" l="l"/>
            <a:pathLst>
              <a:path h="1168545" w="1226526">
                <a:moveTo>
                  <a:pt x="0" y="0"/>
                </a:moveTo>
                <a:lnTo>
                  <a:pt x="1226525" y="0"/>
                </a:lnTo>
                <a:lnTo>
                  <a:pt x="1226525" y="1168545"/>
                </a:lnTo>
                <a:lnTo>
                  <a:pt x="0" y="1168545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8A77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97099" y="1172441"/>
            <a:ext cx="5082391" cy="2205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762"/>
              </a:lnSpc>
              <a:spcBef>
                <a:spcPct val="0"/>
              </a:spcBef>
            </a:pPr>
            <a:r>
              <a:rPr lang="en-US" sz="6899" u="none">
                <a:solidFill>
                  <a:srgbClr val="1E3F48"/>
                </a:solidFill>
                <a:latin typeface="More Sugar"/>
              </a:rPr>
              <a:t>RESOURCE </a:t>
            </a:r>
          </a:p>
          <a:p>
            <a:pPr marL="0" indent="0" lvl="0">
              <a:lnSpc>
                <a:spcPts val="8762"/>
              </a:lnSpc>
              <a:spcBef>
                <a:spcPct val="0"/>
              </a:spcBef>
            </a:pPr>
            <a:r>
              <a:rPr lang="en-US" sz="6899" u="none">
                <a:solidFill>
                  <a:srgbClr val="1E3F48"/>
                </a:solidFill>
                <a:latin typeface="More Sugar"/>
              </a:rPr>
              <a:t>PAGE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97099" y="6720713"/>
            <a:ext cx="4726171" cy="23403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 Bold"/>
              </a:rPr>
              <a:t>Use these design resources</a:t>
            </a: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 Bold"/>
              </a:rPr>
              <a:t>in your Canva Presentation.</a:t>
            </a: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 Bold"/>
              </a:rPr>
              <a:t>Happy designing! </a:t>
            </a: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 Bold"/>
              </a:rPr>
              <a:t>Don't forget to delete this</a:t>
            </a: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 Bold"/>
              </a:rPr>
              <a:t>page before presenting. </a:t>
            </a:r>
          </a:p>
        </p:txBody>
      </p:sp>
      <p:sp>
        <p:nvSpPr>
          <p:cNvPr name="Freeform 4" id="4"/>
          <p:cNvSpPr/>
          <p:nvPr/>
        </p:nvSpPr>
        <p:spPr>
          <a:xfrm flipH="true" flipV="false" rot="0">
            <a:off x="7669065" y="1533805"/>
            <a:ext cx="1339620" cy="750187"/>
          </a:xfrm>
          <a:custGeom>
            <a:avLst/>
            <a:gdLst/>
            <a:ahLst/>
            <a:cxnLst/>
            <a:rect r="r" b="b" t="t" l="l"/>
            <a:pathLst>
              <a:path h="750187" w="1339620">
                <a:moveTo>
                  <a:pt x="1339620" y="0"/>
                </a:moveTo>
                <a:lnTo>
                  <a:pt x="0" y="0"/>
                </a:lnTo>
                <a:lnTo>
                  <a:pt x="0" y="750187"/>
                </a:lnTo>
                <a:lnTo>
                  <a:pt x="1339620" y="750187"/>
                </a:lnTo>
                <a:lnTo>
                  <a:pt x="133962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161114" y="2925610"/>
            <a:ext cx="1495068" cy="1174308"/>
          </a:xfrm>
          <a:custGeom>
            <a:avLst/>
            <a:gdLst/>
            <a:ahLst/>
            <a:cxnLst/>
            <a:rect r="r" b="b" t="t" l="l"/>
            <a:pathLst>
              <a:path h="1174308" w="1495068">
                <a:moveTo>
                  <a:pt x="0" y="0"/>
                </a:moveTo>
                <a:lnTo>
                  <a:pt x="1495068" y="0"/>
                </a:lnTo>
                <a:lnTo>
                  <a:pt x="1495068" y="1174308"/>
                </a:lnTo>
                <a:lnTo>
                  <a:pt x="0" y="117430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449609" y="3072238"/>
            <a:ext cx="1486437" cy="881052"/>
          </a:xfrm>
          <a:custGeom>
            <a:avLst/>
            <a:gdLst/>
            <a:ahLst/>
            <a:cxnLst/>
            <a:rect r="r" b="b" t="t" l="l"/>
            <a:pathLst>
              <a:path h="881052" w="1486437">
                <a:moveTo>
                  <a:pt x="0" y="0"/>
                </a:moveTo>
                <a:lnTo>
                  <a:pt x="1486437" y="0"/>
                </a:lnTo>
                <a:lnTo>
                  <a:pt x="1486437" y="881052"/>
                </a:lnTo>
                <a:lnTo>
                  <a:pt x="0" y="88105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989256" y="6322067"/>
            <a:ext cx="1562104" cy="1368971"/>
          </a:xfrm>
          <a:custGeom>
            <a:avLst/>
            <a:gdLst/>
            <a:ahLst/>
            <a:cxnLst/>
            <a:rect r="r" b="b" t="t" l="l"/>
            <a:pathLst>
              <a:path h="1368971" w="1562104">
                <a:moveTo>
                  <a:pt x="0" y="0"/>
                </a:moveTo>
                <a:lnTo>
                  <a:pt x="1562103" y="0"/>
                </a:lnTo>
                <a:lnTo>
                  <a:pt x="1562103" y="1368971"/>
                </a:lnTo>
                <a:lnTo>
                  <a:pt x="0" y="13689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270760" y="4944296"/>
            <a:ext cx="974770" cy="354462"/>
          </a:xfrm>
          <a:custGeom>
            <a:avLst/>
            <a:gdLst/>
            <a:ahLst/>
            <a:cxnLst/>
            <a:rect r="r" b="b" t="t" l="l"/>
            <a:pathLst>
              <a:path h="354462" w="974770">
                <a:moveTo>
                  <a:pt x="0" y="0"/>
                </a:moveTo>
                <a:lnTo>
                  <a:pt x="974770" y="0"/>
                </a:lnTo>
                <a:lnTo>
                  <a:pt x="974770" y="354462"/>
                </a:lnTo>
                <a:lnTo>
                  <a:pt x="0" y="35446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8582087" y="4709157"/>
            <a:ext cx="1558786" cy="824740"/>
          </a:xfrm>
          <a:custGeom>
            <a:avLst/>
            <a:gdLst/>
            <a:ahLst/>
            <a:cxnLst/>
            <a:rect r="r" b="b" t="t" l="l"/>
            <a:pathLst>
              <a:path h="824740" w="1558786">
                <a:moveTo>
                  <a:pt x="0" y="0"/>
                </a:moveTo>
                <a:lnTo>
                  <a:pt x="1558786" y="0"/>
                </a:lnTo>
                <a:lnTo>
                  <a:pt x="1558786" y="824740"/>
                </a:lnTo>
                <a:lnTo>
                  <a:pt x="0" y="82474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6633026" y="3037057"/>
            <a:ext cx="967243" cy="951415"/>
          </a:xfrm>
          <a:custGeom>
            <a:avLst/>
            <a:gdLst/>
            <a:ahLst/>
            <a:cxnLst/>
            <a:rect r="r" b="b" t="t" l="l"/>
            <a:pathLst>
              <a:path h="951415" w="967243">
                <a:moveTo>
                  <a:pt x="0" y="0"/>
                </a:moveTo>
                <a:lnTo>
                  <a:pt x="967243" y="0"/>
                </a:lnTo>
                <a:lnTo>
                  <a:pt x="967243" y="951415"/>
                </a:lnTo>
                <a:lnTo>
                  <a:pt x="0" y="95141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315721" y="8481912"/>
            <a:ext cx="1108711" cy="536213"/>
          </a:xfrm>
          <a:custGeom>
            <a:avLst/>
            <a:gdLst/>
            <a:ahLst/>
            <a:cxnLst/>
            <a:rect r="r" b="b" t="t" l="l"/>
            <a:pathLst>
              <a:path h="536213" w="1108711">
                <a:moveTo>
                  <a:pt x="0" y="0"/>
                </a:moveTo>
                <a:lnTo>
                  <a:pt x="1108711" y="0"/>
                </a:lnTo>
                <a:lnTo>
                  <a:pt x="1108711" y="536213"/>
                </a:lnTo>
                <a:lnTo>
                  <a:pt x="0" y="53621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6349282" y="8210245"/>
            <a:ext cx="292459" cy="1079547"/>
          </a:xfrm>
          <a:custGeom>
            <a:avLst/>
            <a:gdLst/>
            <a:ahLst/>
            <a:cxnLst/>
            <a:rect r="r" b="b" t="t" l="l"/>
            <a:pathLst>
              <a:path h="1079547" w="292459">
                <a:moveTo>
                  <a:pt x="0" y="0"/>
                </a:moveTo>
                <a:lnTo>
                  <a:pt x="292459" y="0"/>
                </a:lnTo>
                <a:lnTo>
                  <a:pt x="292459" y="1079547"/>
                </a:lnTo>
                <a:lnTo>
                  <a:pt x="0" y="107954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4993232" y="8365698"/>
            <a:ext cx="787249" cy="768642"/>
          </a:xfrm>
          <a:custGeom>
            <a:avLst/>
            <a:gdLst/>
            <a:ahLst/>
            <a:cxnLst/>
            <a:rect r="r" b="b" t="t" l="l"/>
            <a:pathLst>
              <a:path h="768642" w="787249">
                <a:moveTo>
                  <a:pt x="0" y="0"/>
                </a:moveTo>
                <a:lnTo>
                  <a:pt x="787250" y="0"/>
                </a:lnTo>
                <a:lnTo>
                  <a:pt x="787250" y="768642"/>
                </a:lnTo>
                <a:lnTo>
                  <a:pt x="0" y="768642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9094839" y="2916932"/>
            <a:ext cx="1575518" cy="1191664"/>
          </a:xfrm>
          <a:custGeom>
            <a:avLst/>
            <a:gdLst/>
            <a:ahLst/>
            <a:cxnLst/>
            <a:rect r="r" b="b" t="t" l="l"/>
            <a:pathLst>
              <a:path h="1191664" w="1575518">
                <a:moveTo>
                  <a:pt x="0" y="0"/>
                </a:moveTo>
                <a:lnTo>
                  <a:pt x="1575517" y="0"/>
                </a:lnTo>
                <a:lnTo>
                  <a:pt x="1575517" y="1191664"/>
                </a:lnTo>
                <a:lnTo>
                  <a:pt x="0" y="1191664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7589906" y="2925610"/>
            <a:ext cx="1014175" cy="1174308"/>
          </a:xfrm>
          <a:custGeom>
            <a:avLst/>
            <a:gdLst/>
            <a:ahLst/>
            <a:cxnLst/>
            <a:rect r="r" b="b" t="t" l="l"/>
            <a:pathLst>
              <a:path h="1174308" w="1014175">
                <a:moveTo>
                  <a:pt x="0" y="0"/>
                </a:moveTo>
                <a:lnTo>
                  <a:pt x="1014175" y="0"/>
                </a:lnTo>
                <a:lnTo>
                  <a:pt x="1014175" y="1174308"/>
                </a:lnTo>
                <a:lnTo>
                  <a:pt x="0" y="117430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0477429" y="4628815"/>
            <a:ext cx="851048" cy="985424"/>
          </a:xfrm>
          <a:custGeom>
            <a:avLst/>
            <a:gdLst/>
            <a:ahLst/>
            <a:cxnLst/>
            <a:rect r="r" b="b" t="t" l="l"/>
            <a:pathLst>
              <a:path h="985424" w="851048">
                <a:moveTo>
                  <a:pt x="0" y="0"/>
                </a:moveTo>
                <a:lnTo>
                  <a:pt x="851048" y="0"/>
                </a:lnTo>
                <a:lnTo>
                  <a:pt x="851048" y="985424"/>
                </a:lnTo>
                <a:lnTo>
                  <a:pt x="0" y="985424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1665033" y="4736950"/>
            <a:ext cx="1188299" cy="769154"/>
          </a:xfrm>
          <a:custGeom>
            <a:avLst/>
            <a:gdLst/>
            <a:ahLst/>
            <a:cxnLst/>
            <a:rect r="r" b="b" t="t" l="l"/>
            <a:pathLst>
              <a:path h="769154" w="1188299">
                <a:moveTo>
                  <a:pt x="0" y="0"/>
                </a:moveTo>
                <a:lnTo>
                  <a:pt x="1188299" y="0"/>
                </a:lnTo>
                <a:lnTo>
                  <a:pt x="1188299" y="769154"/>
                </a:lnTo>
                <a:lnTo>
                  <a:pt x="0" y="769154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3189889" y="4657507"/>
            <a:ext cx="875733" cy="928041"/>
          </a:xfrm>
          <a:custGeom>
            <a:avLst/>
            <a:gdLst/>
            <a:ahLst/>
            <a:cxnLst/>
            <a:rect r="r" b="b" t="t" l="l"/>
            <a:pathLst>
              <a:path h="928041" w="875733">
                <a:moveTo>
                  <a:pt x="0" y="0"/>
                </a:moveTo>
                <a:lnTo>
                  <a:pt x="875733" y="0"/>
                </a:lnTo>
                <a:lnTo>
                  <a:pt x="875733" y="928040"/>
                </a:lnTo>
                <a:lnTo>
                  <a:pt x="0" y="928040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4402178" y="4614675"/>
            <a:ext cx="1523327" cy="1013705"/>
          </a:xfrm>
          <a:custGeom>
            <a:avLst/>
            <a:gdLst/>
            <a:ahLst/>
            <a:cxnLst/>
            <a:rect r="r" b="b" t="t" l="l"/>
            <a:pathLst>
              <a:path h="1013705" w="1523327">
                <a:moveTo>
                  <a:pt x="0" y="0"/>
                </a:moveTo>
                <a:lnTo>
                  <a:pt x="1523327" y="0"/>
                </a:lnTo>
                <a:lnTo>
                  <a:pt x="1523327" y="1013705"/>
                </a:lnTo>
                <a:lnTo>
                  <a:pt x="0" y="1013705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1753044" y="6585478"/>
            <a:ext cx="1882853" cy="842149"/>
          </a:xfrm>
          <a:custGeom>
            <a:avLst/>
            <a:gdLst/>
            <a:ahLst/>
            <a:cxnLst/>
            <a:rect r="r" b="b" t="t" l="l"/>
            <a:pathLst>
              <a:path h="842149" w="1882853">
                <a:moveTo>
                  <a:pt x="0" y="0"/>
                </a:moveTo>
                <a:lnTo>
                  <a:pt x="1882853" y="0"/>
                </a:lnTo>
                <a:lnTo>
                  <a:pt x="1882853" y="842149"/>
                </a:lnTo>
                <a:lnTo>
                  <a:pt x="0" y="842149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6013771" y="6543305"/>
            <a:ext cx="1330478" cy="926497"/>
          </a:xfrm>
          <a:custGeom>
            <a:avLst/>
            <a:gdLst/>
            <a:ahLst/>
            <a:cxnLst/>
            <a:rect r="r" b="b" t="t" l="l"/>
            <a:pathLst>
              <a:path h="926497" w="1330478">
                <a:moveTo>
                  <a:pt x="0" y="0"/>
                </a:moveTo>
                <a:lnTo>
                  <a:pt x="1330478" y="0"/>
                </a:lnTo>
                <a:lnTo>
                  <a:pt x="1330478" y="926496"/>
                </a:lnTo>
                <a:lnTo>
                  <a:pt x="0" y="926496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7697607" y="6615394"/>
            <a:ext cx="1617576" cy="782318"/>
          </a:xfrm>
          <a:custGeom>
            <a:avLst/>
            <a:gdLst/>
            <a:ahLst/>
            <a:cxnLst/>
            <a:rect r="r" b="b" t="t" l="l"/>
            <a:pathLst>
              <a:path h="782318" w="1617576">
                <a:moveTo>
                  <a:pt x="0" y="0"/>
                </a:moveTo>
                <a:lnTo>
                  <a:pt x="1617576" y="0"/>
                </a:lnTo>
                <a:lnTo>
                  <a:pt x="1617576" y="782318"/>
                </a:lnTo>
                <a:lnTo>
                  <a:pt x="0" y="782318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6953326" y="6374405"/>
            <a:ext cx="894202" cy="1264295"/>
          </a:xfrm>
          <a:custGeom>
            <a:avLst/>
            <a:gdLst/>
            <a:ahLst/>
            <a:cxnLst/>
            <a:rect r="r" b="b" t="t" l="l"/>
            <a:pathLst>
              <a:path h="1264295" w="894202">
                <a:moveTo>
                  <a:pt x="0" y="0"/>
                </a:moveTo>
                <a:lnTo>
                  <a:pt x="894202" y="0"/>
                </a:lnTo>
                <a:lnTo>
                  <a:pt x="894202" y="1264296"/>
                </a:lnTo>
                <a:lnTo>
                  <a:pt x="0" y="126429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6334628" y="8168932"/>
            <a:ext cx="1334437" cy="1162173"/>
          </a:xfrm>
          <a:custGeom>
            <a:avLst/>
            <a:gdLst/>
            <a:ahLst/>
            <a:cxnLst/>
            <a:rect r="r" b="b" t="t" l="l"/>
            <a:pathLst>
              <a:path h="1162173" w="1334437">
                <a:moveTo>
                  <a:pt x="0" y="0"/>
                </a:moveTo>
                <a:lnTo>
                  <a:pt x="1334437" y="0"/>
                </a:lnTo>
                <a:lnTo>
                  <a:pt x="1334437" y="1162173"/>
                </a:lnTo>
                <a:lnTo>
                  <a:pt x="0" y="1162173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3146939" y="3055232"/>
            <a:ext cx="811912" cy="915065"/>
          </a:xfrm>
          <a:custGeom>
            <a:avLst/>
            <a:gdLst/>
            <a:ahLst/>
            <a:cxnLst/>
            <a:rect r="r" b="b" t="t" l="l"/>
            <a:pathLst>
              <a:path h="915065" w="811912">
                <a:moveTo>
                  <a:pt x="0" y="0"/>
                </a:moveTo>
                <a:lnTo>
                  <a:pt x="811913" y="0"/>
                </a:lnTo>
                <a:lnTo>
                  <a:pt x="811913" y="915065"/>
                </a:lnTo>
                <a:lnTo>
                  <a:pt x="0" y="915065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5904718" y="6311303"/>
            <a:ext cx="695250" cy="1390500"/>
          </a:xfrm>
          <a:custGeom>
            <a:avLst/>
            <a:gdLst/>
            <a:ahLst/>
            <a:cxnLst/>
            <a:rect r="r" b="b" t="t" l="l"/>
            <a:pathLst>
              <a:path h="1390500" w="695250">
                <a:moveTo>
                  <a:pt x="0" y="0"/>
                </a:moveTo>
                <a:lnTo>
                  <a:pt x="695250" y="0"/>
                </a:lnTo>
                <a:lnTo>
                  <a:pt x="695250" y="1390500"/>
                </a:lnTo>
                <a:lnTo>
                  <a:pt x="0" y="1390500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6262062" y="4472197"/>
            <a:ext cx="1064901" cy="1298660"/>
          </a:xfrm>
          <a:custGeom>
            <a:avLst/>
            <a:gdLst/>
            <a:ahLst/>
            <a:cxnLst/>
            <a:rect r="r" b="b" t="t" l="l"/>
            <a:pathLst>
              <a:path h="1298660" w="1064901">
                <a:moveTo>
                  <a:pt x="0" y="0"/>
                </a:moveTo>
                <a:lnTo>
                  <a:pt x="1064901" y="0"/>
                </a:lnTo>
                <a:lnTo>
                  <a:pt x="1064901" y="1298660"/>
                </a:lnTo>
                <a:lnTo>
                  <a:pt x="0" y="1298660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7210541" y="8347104"/>
            <a:ext cx="389728" cy="805829"/>
          </a:xfrm>
          <a:custGeom>
            <a:avLst/>
            <a:gdLst/>
            <a:ahLst/>
            <a:cxnLst/>
            <a:rect r="r" b="b" t="t" l="l"/>
            <a:pathLst>
              <a:path h="805829" w="389728">
                <a:moveTo>
                  <a:pt x="0" y="0"/>
                </a:moveTo>
                <a:lnTo>
                  <a:pt x="389728" y="0"/>
                </a:lnTo>
                <a:lnTo>
                  <a:pt x="389728" y="805829"/>
                </a:lnTo>
                <a:lnTo>
                  <a:pt x="0" y="805829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6469432" y="1270669"/>
            <a:ext cx="967787" cy="1276458"/>
          </a:xfrm>
          <a:custGeom>
            <a:avLst/>
            <a:gdLst/>
            <a:ahLst/>
            <a:cxnLst/>
            <a:rect r="r" b="b" t="t" l="l"/>
            <a:pathLst>
              <a:path h="1276458" w="967787">
                <a:moveTo>
                  <a:pt x="0" y="0"/>
                </a:moveTo>
                <a:lnTo>
                  <a:pt x="967788" y="0"/>
                </a:lnTo>
                <a:lnTo>
                  <a:pt x="967788" y="1276458"/>
                </a:lnTo>
                <a:lnTo>
                  <a:pt x="0" y="1276458"/>
                </a:lnTo>
                <a:lnTo>
                  <a:pt x="0" y="0"/>
                </a:lnTo>
                <a:close/>
              </a:path>
            </a:pathLst>
          </a:custGeom>
          <a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6281841" y="3111952"/>
            <a:ext cx="794338" cy="801625"/>
          </a:xfrm>
          <a:custGeom>
            <a:avLst/>
            <a:gdLst/>
            <a:ahLst/>
            <a:cxnLst/>
            <a:rect r="r" b="b" t="t" l="l"/>
            <a:pathLst>
              <a:path h="801625" w="794338">
                <a:moveTo>
                  <a:pt x="0" y="0"/>
                </a:moveTo>
                <a:lnTo>
                  <a:pt x="794338" y="0"/>
                </a:lnTo>
                <a:lnTo>
                  <a:pt x="794338" y="801625"/>
                </a:lnTo>
                <a:lnTo>
                  <a:pt x="0" y="801625"/>
                </a:lnTo>
                <a:lnTo>
                  <a:pt x="0" y="0"/>
                </a:lnTo>
                <a:close/>
              </a:path>
            </a:pathLst>
          </a:custGeom>
          <a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6376210" y="4535119"/>
            <a:ext cx="605600" cy="1172816"/>
          </a:xfrm>
          <a:custGeom>
            <a:avLst/>
            <a:gdLst/>
            <a:ahLst/>
            <a:cxnLst/>
            <a:rect r="r" b="b" t="t" l="l"/>
            <a:pathLst>
              <a:path h="1172816" w="605600">
                <a:moveTo>
                  <a:pt x="0" y="0"/>
                </a:moveTo>
                <a:lnTo>
                  <a:pt x="605600" y="0"/>
                </a:lnTo>
                <a:lnTo>
                  <a:pt x="605600" y="1172816"/>
                </a:lnTo>
                <a:lnTo>
                  <a:pt x="0" y="1172816"/>
                </a:lnTo>
                <a:lnTo>
                  <a:pt x="0" y="0"/>
                </a:lnTo>
                <a:close/>
              </a:path>
            </a:pathLst>
          </a:custGeom>
          <a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6316029" y="1338500"/>
            <a:ext cx="725962" cy="1140797"/>
          </a:xfrm>
          <a:custGeom>
            <a:avLst/>
            <a:gdLst/>
            <a:ahLst/>
            <a:cxnLst/>
            <a:rect r="r" b="b" t="t" l="l"/>
            <a:pathLst>
              <a:path h="1140797" w="725962">
                <a:moveTo>
                  <a:pt x="0" y="0"/>
                </a:moveTo>
                <a:lnTo>
                  <a:pt x="725962" y="0"/>
                </a:lnTo>
                <a:lnTo>
                  <a:pt x="725962" y="1140797"/>
                </a:lnTo>
                <a:lnTo>
                  <a:pt x="0" y="1140797"/>
                </a:lnTo>
                <a:lnTo>
                  <a:pt x="0" y="0"/>
                </a:lnTo>
                <a:close/>
              </a:path>
            </a:pathLst>
          </a:custGeom>
          <a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0738788" y="6581911"/>
            <a:ext cx="660898" cy="849285"/>
          </a:xfrm>
          <a:custGeom>
            <a:avLst/>
            <a:gdLst/>
            <a:ahLst/>
            <a:cxnLst/>
            <a:rect r="r" b="b" t="t" l="l"/>
            <a:pathLst>
              <a:path h="849285" w="660898">
                <a:moveTo>
                  <a:pt x="0" y="0"/>
                </a:moveTo>
                <a:lnTo>
                  <a:pt x="660898" y="0"/>
                </a:lnTo>
                <a:lnTo>
                  <a:pt x="660898" y="849284"/>
                </a:lnTo>
                <a:lnTo>
                  <a:pt x="0" y="849284"/>
                </a:lnTo>
                <a:lnTo>
                  <a:pt x="0" y="0"/>
                </a:lnTo>
                <a:close/>
              </a:path>
            </a:pathLst>
          </a:custGeom>
          <a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8237865" y="8309964"/>
            <a:ext cx="1716527" cy="880110"/>
          </a:xfrm>
          <a:custGeom>
            <a:avLst/>
            <a:gdLst/>
            <a:ahLst/>
            <a:cxnLst/>
            <a:rect r="r" b="b" t="t" l="l"/>
            <a:pathLst>
              <a:path h="880110" w="1716527">
                <a:moveTo>
                  <a:pt x="0" y="0"/>
                </a:moveTo>
                <a:lnTo>
                  <a:pt x="1716527" y="0"/>
                </a:lnTo>
                <a:lnTo>
                  <a:pt x="1716527" y="880110"/>
                </a:lnTo>
                <a:lnTo>
                  <a:pt x="0" y="880110"/>
                </a:lnTo>
                <a:lnTo>
                  <a:pt x="0" y="0"/>
                </a:lnTo>
                <a:close/>
              </a:path>
            </a:pathLst>
          </a:custGeom>
          <a:blipFill>
            <a:blip r:embed="rId62">
              <a:extLst>
                <a:ext uri="{96DAC541-7B7A-43D3-8B79-37D633B846F1}">
                  <asvg:svgBlip xmlns:asvg="http://schemas.microsoft.com/office/drawing/2016/SVG/main" r:embed="rId6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9668541" y="6719797"/>
            <a:ext cx="716889" cy="573511"/>
          </a:xfrm>
          <a:custGeom>
            <a:avLst/>
            <a:gdLst/>
            <a:ahLst/>
            <a:cxnLst/>
            <a:rect r="r" b="b" t="t" l="l"/>
            <a:pathLst>
              <a:path h="573511" w="716889">
                <a:moveTo>
                  <a:pt x="0" y="0"/>
                </a:moveTo>
                <a:lnTo>
                  <a:pt x="716889" y="0"/>
                </a:lnTo>
                <a:lnTo>
                  <a:pt x="716889" y="573511"/>
                </a:lnTo>
                <a:lnTo>
                  <a:pt x="0" y="573511"/>
                </a:lnTo>
                <a:lnTo>
                  <a:pt x="0" y="0"/>
                </a:lnTo>
                <a:close/>
              </a:path>
            </a:pathLst>
          </a:custGeom>
          <a:blipFill>
            <a:blip r:embed="rId64">
              <a:extLst>
                <a:ext uri="{96DAC541-7B7A-43D3-8B79-37D633B846F1}">
                  <asvg:svgBlip xmlns:asvg="http://schemas.microsoft.com/office/drawing/2016/SVG/main" r:embed="rId6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0523193" y="8238561"/>
            <a:ext cx="2223728" cy="1022915"/>
          </a:xfrm>
          <a:custGeom>
            <a:avLst/>
            <a:gdLst/>
            <a:ahLst/>
            <a:cxnLst/>
            <a:rect r="r" b="b" t="t" l="l"/>
            <a:pathLst>
              <a:path h="1022915" w="2223728">
                <a:moveTo>
                  <a:pt x="0" y="0"/>
                </a:moveTo>
                <a:lnTo>
                  <a:pt x="2223727" y="0"/>
                </a:lnTo>
                <a:lnTo>
                  <a:pt x="2223727" y="1022915"/>
                </a:lnTo>
                <a:lnTo>
                  <a:pt x="0" y="1022915"/>
                </a:lnTo>
                <a:lnTo>
                  <a:pt x="0" y="0"/>
                </a:lnTo>
                <a:close/>
              </a:path>
            </a:pathLst>
          </a:custGeom>
          <a:blipFill>
            <a:blip r:embed="rId66"/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14069586" y="1490656"/>
            <a:ext cx="631166" cy="836485"/>
          </a:xfrm>
          <a:custGeom>
            <a:avLst/>
            <a:gdLst/>
            <a:ahLst/>
            <a:cxnLst/>
            <a:rect r="r" b="b" t="t" l="l"/>
            <a:pathLst>
              <a:path h="836485" w="631166">
                <a:moveTo>
                  <a:pt x="0" y="0"/>
                </a:moveTo>
                <a:lnTo>
                  <a:pt x="631166" y="0"/>
                </a:lnTo>
                <a:lnTo>
                  <a:pt x="631166" y="836485"/>
                </a:lnTo>
                <a:lnTo>
                  <a:pt x="0" y="836485"/>
                </a:lnTo>
                <a:lnTo>
                  <a:pt x="0" y="0"/>
                </a:lnTo>
                <a:close/>
              </a:path>
            </a:pathLst>
          </a:custGeom>
          <a:blipFill>
            <a:blip r:embed="rId67">
              <a:extLst>
                <a:ext uri="{96DAC541-7B7A-43D3-8B79-37D633B846F1}">
                  <asvg:svgBlip xmlns:asvg="http://schemas.microsoft.com/office/drawing/2016/SVG/main" r:embed="rId6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10913295" y="1584820"/>
            <a:ext cx="1001365" cy="648156"/>
          </a:xfrm>
          <a:custGeom>
            <a:avLst/>
            <a:gdLst/>
            <a:ahLst/>
            <a:cxnLst/>
            <a:rect r="r" b="b" t="t" l="l"/>
            <a:pathLst>
              <a:path h="648156" w="1001365">
                <a:moveTo>
                  <a:pt x="0" y="0"/>
                </a:moveTo>
                <a:lnTo>
                  <a:pt x="1001366" y="0"/>
                </a:lnTo>
                <a:lnTo>
                  <a:pt x="1001366" y="648157"/>
                </a:lnTo>
                <a:lnTo>
                  <a:pt x="0" y="648157"/>
                </a:lnTo>
                <a:lnTo>
                  <a:pt x="0" y="0"/>
                </a:lnTo>
                <a:close/>
              </a:path>
            </a:pathLst>
          </a:custGeom>
          <a:blipFill>
            <a:blip r:embed="rId69">
              <a:extLst>
                <a:ext uri="{96DAC541-7B7A-43D3-8B79-37D633B846F1}">
                  <asvg:svgBlip xmlns:asvg="http://schemas.microsoft.com/office/drawing/2016/SVG/main" r:embed="rId7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true" flipV="false" rot="0">
            <a:off x="12462742" y="1530631"/>
            <a:ext cx="1058763" cy="756535"/>
          </a:xfrm>
          <a:custGeom>
            <a:avLst/>
            <a:gdLst/>
            <a:ahLst/>
            <a:cxnLst/>
            <a:rect r="r" b="b" t="t" l="l"/>
            <a:pathLst>
              <a:path h="756535" w="1058763">
                <a:moveTo>
                  <a:pt x="1058763" y="0"/>
                </a:moveTo>
                <a:lnTo>
                  <a:pt x="0" y="0"/>
                </a:lnTo>
                <a:lnTo>
                  <a:pt x="0" y="756535"/>
                </a:lnTo>
                <a:lnTo>
                  <a:pt x="1058763" y="756535"/>
                </a:lnTo>
                <a:lnTo>
                  <a:pt x="1058763" y="0"/>
                </a:lnTo>
                <a:close/>
              </a:path>
            </a:pathLst>
          </a:custGeom>
          <a:blipFill>
            <a:blip r:embed="rId71">
              <a:extLst>
                <a:ext uri="{96DAC541-7B7A-43D3-8B79-37D633B846F1}">
                  <asvg:svgBlip xmlns:asvg="http://schemas.microsoft.com/office/drawing/2016/SVG/main" r:embed="rId7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15248833" y="1452250"/>
            <a:ext cx="672518" cy="913296"/>
          </a:xfrm>
          <a:custGeom>
            <a:avLst/>
            <a:gdLst/>
            <a:ahLst/>
            <a:cxnLst/>
            <a:rect r="r" b="b" t="t" l="l"/>
            <a:pathLst>
              <a:path h="913296" w="672518">
                <a:moveTo>
                  <a:pt x="0" y="0"/>
                </a:moveTo>
                <a:lnTo>
                  <a:pt x="672518" y="0"/>
                </a:lnTo>
                <a:lnTo>
                  <a:pt x="672518" y="913296"/>
                </a:lnTo>
                <a:lnTo>
                  <a:pt x="0" y="913296"/>
                </a:lnTo>
                <a:lnTo>
                  <a:pt x="0" y="0"/>
                </a:lnTo>
                <a:close/>
              </a:path>
            </a:pathLst>
          </a:custGeom>
          <a:blipFill>
            <a:blip r:embed="rId73">
              <a:extLst>
                <a:ext uri="{96DAC541-7B7A-43D3-8B79-37D633B846F1}">
                  <asvg:svgBlip xmlns:asvg="http://schemas.microsoft.com/office/drawing/2016/SVG/main" r:embed="rId7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9556766" y="1205344"/>
            <a:ext cx="808448" cy="1407109"/>
          </a:xfrm>
          <a:custGeom>
            <a:avLst/>
            <a:gdLst/>
            <a:ahLst/>
            <a:cxnLst/>
            <a:rect r="r" b="b" t="t" l="l"/>
            <a:pathLst>
              <a:path h="1407109" w="808448">
                <a:moveTo>
                  <a:pt x="0" y="0"/>
                </a:moveTo>
                <a:lnTo>
                  <a:pt x="808448" y="0"/>
                </a:lnTo>
                <a:lnTo>
                  <a:pt x="808448" y="1407109"/>
                </a:lnTo>
                <a:lnTo>
                  <a:pt x="0" y="1407109"/>
                </a:lnTo>
                <a:lnTo>
                  <a:pt x="0" y="0"/>
                </a:lnTo>
                <a:close/>
              </a:path>
            </a:pathLst>
          </a:custGeom>
          <a:blipFill>
            <a:blip r:embed="rId75">
              <a:extLst>
                <a:ext uri="{96DAC541-7B7A-43D3-8B79-37D633B846F1}">
                  <asvg:svgBlip xmlns:asvg="http://schemas.microsoft.com/office/drawing/2016/SVG/main" r:embed="rId7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8A77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97099" y="1172441"/>
            <a:ext cx="5082391" cy="2205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762"/>
              </a:lnSpc>
              <a:spcBef>
                <a:spcPct val="0"/>
              </a:spcBef>
            </a:pPr>
            <a:r>
              <a:rPr lang="en-US" sz="6899" u="none">
                <a:solidFill>
                  <a:srgbClr val="1E3F48"/>
                </a:solidFill>
                <a:latin typeface="More Sugar"/>
              </a:rPr>
              <a:t>RESOURCE </a:t>
            </a:r>
          </a:p>
          <a:p>
            <a:pPr marL="0" indent="0" lvl="0">
              <a:lnSpc>
                <a:spcPts val="8762"/>
              </a:lnSpc>
              <a:spcBef>
                <a:spcPct val="0"/>
              </a:spcBef>
            </a:pPr>
            <a:r>
              <a:rPr lang="en-US" sz="6899" u="none">
                <a:solidFill>
                  <a:srgbClr val="1E3F48"/>
                </a:solidFill>
                <a:latin typeface="More Sugar"/>
              </a:rPr>
              <a:t>PAGE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97099" y="6720713"/>
            <a:ext cx="4726171" cy="23403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 Bold"/>
              </a:rPr>
              <a:t>Use these design resources</a:t>
            </a: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 Bold"/>
              </a:rPr>
              <a:t>in your Canva Presentation.</a:t>
            </a: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 Bold"/>
              </a:rPr>
              <a:t>Happy designing! </a:t>
            </a: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 Bold"/>
              </a:rPr>
              <a:t>Don't forget to delete this</a:t>
            </a: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1E3F48"/>
                </a:solidFill>
                <a:latin typeface="Kollektif Bold"/>
              </a:rPr>
              <a:t>page before presenting. 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3977718" y="6029892"/>
            <a:ext cx="1594732" cy="345042"/>
          </a:xfrm>
          <a:custGeom>
            <a:avLst/>
            <a:gdLst/>
            <a:ahLst/>
            <a:cxnLst/>
            <a:rect r="r" b="b" t="t" l="l"/>
            <a:pathLst>
              <a:path h="345042" w="1594732">
                <a:moveTo>
                  <a:pt x="0" y="0"/>
                </a:moveTo>
                <a:lnTo>
                  <a:pt x="1594732" y="0"/>
                </a:lnTo>
                <a:lnTo>
                  <a:pt x="1594732" y="345042"/>
                </a:lnTo>
                <a:lnTo>
                  <a:pt x="0" y="3450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6297753" y="4192658"/>
            <a:ext cx="1030312" cy="1413146"/>
          </a:xfrm>
          <a:custGeom>
            <a:avLst/>
            <a:gdLst/>
            <a:ahLst/>
            <a:cxnLst/>
            <a:rect r="r" b="b" t="t" l="l"/>
            <a:pathLst>
              <a:path h="1413146" w="1030312">
                <a:moveTo>
                  <a:pt x="0" y="0"/>
                </a:moveTo>
                <a:lnTo>
                  <a:pt x="1030312" y="0"/>
                </a:lnTo>
                <a:lnTo>
                  <a:pt x="1030312" y="1413146"/>
                </a:lnTo>
                <a:lnTo>
                  <a:pt x="0" y="14131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161085" y="5978151"/>
            <a:ext cx="2202574" cy="448524"/>
          </a:xfrm>
          <a:custGeom>
            <a:avLst/>
            <a:gdLst/>
            <a:ahLst/>
            <a:cxnLst/>
            <a:rect r="r" b="b" t="t" l="l"/>
            <a:pathLst>
              <a:path h="448524" w="2202574">
                <a:moveTo>
                  <a:pt x="0" y="0"/>
                </a:moveTo>
                <a:lnTo>
                  <a:pt x="2202573" y="0"/>
                </a:lnTo>
                <a:lnTo>
                  <a:pt x="2202573" y="448524"/>
                </a:lnTo>
                <a:lnTo>
                  <a:pt x="0" y="44852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703852" y="1067883"/>
            <a:ext cx="1105409" cy="1372403"/>
          </a:xfrm>
          <a:custGeom>
            <a:avLst/>
            <a:gdLst/>
            <a:ahLst/>
            <a:cxnLst/>
            <a:rect r="r" b="b" t="t" l="l"/>
            <a:pathLst>
              <a:path h="1372403" w="1105409">
                <a:moveTo>
                  <a:pt x="0" y="0"/>
                </a:moveTo>
                <a:lnTo>
                  <a:pt x="1105408" y="0"/>
                </a:lnTo>
                <a:lnTo>
                  <a:pt x="1105408" y="1372403"/>
                </a:lnTo>
                <a:lnTo>
                  <a:pt x="0" y="137240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443644" y="2847464"/>
            <a:ext cx="2772608" cy="897317"/>
          </a:xfrm>
          <a:custGeom>
            <a:avLst/>
            <a:gdLst/>
            <a:ahLst/>
            <a:cxnLst/>
            <a:rect r="r" b="b" t="t" l="l"/>
            <a:pathLst>
              <a:path h="897317" w="2772608">
                <a:moveTo>
                  <a:pt x="0" y="0"/>
                </a:moveTo>
                <a:lnTo>
                  <a:pt x="2772608" y="0"/>
                </a:lnTo>
                <a:lnTo>
                  <a:pt x="2772608" y="897317"/>
                </a:lnTo>
                <a:lnTo>
                  <a:pt x="0" y="8973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579008" y="5980107"/>
            <a:ext cx="2183360" cy="444611"/>
          </a:xfrm>
          <a:custGeom>
            <a:avLst/>
            <a:gdLst/>
            <a:ahLst/>
            <a:cxnLst/>
            <a:rect r="r" b="b" t="t" l="l"/>
            <a:pathLst>
              <a:path h="444611" w="2183360">
                <a:moveTo>
                  <a:pt x="0" y="0"/>
                </a:moveTo>
                <a:lnTo>
                  <a:pt x="2183360" y="0"/>
                </a:lnTo>
                <a:lnTo>
                  <a:pt x="2183360" y="444612"/>
                </a:lnTo>
                <a:lnTo>
                  <a:pt x="0" y="44461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787366" y="2843133"/>
            <a:ext cx="2008218" cy="905980"/>
          </a:xfrm>
          <a:custGeom>
            <a:avLst/>
            <a:gdLst/>
            <a:ahLst/>
            <a:cxnLst/>
            <a:rect r="r" b="b" t="t" l="l"/>
            <a:pathLst>
              <a:path h="905980" w="2008218">
                <a:moveTo>
                  <a:pt x="0" y="0"/>
                </a:moveTo>
                <a:lnTo>
                  <a:pt x="2008217" y="0"/>
                </a:lnTo>
                <a:lnTo>
                  <a:pt x="2008217" y="905980"/>
                </a:lnTo>
                <a:lnTo>
                  <a:pt x="0" y="90598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546312" y="5966917"/>
            <a:ext cx="1992657" cy="470992"/>
          </a:xfrm>
          <a:custGeom>
            <a:avLst/>
            <a:gdLst/>
            <a:ahLst/>
            <a:cxnLst/>
            <a:rect r="r" b="b" t="t" l="l"/>
            <a:pathLst>
              <a:path h="470992" w="1992657">
                <a:moveTo>
                  <a:pt x="0" y="0"/>
                </a:moveTo>
                <a:lnTo>
                  <a:pt x="1992657" y="0"/>
                </a:lnTo>
                <a:lnTo>
                  <a:pt x="1992657" y="470992"/>
                </a:lnTo>
                <a:lnTo>
                  <a:pt x="0" y="47099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5400000">
            <a:off x="7176343" y="2203009"/>
            <a:ext cx="926165" cy="2186227"/>
          </a:xfrm>
          <a:custGeom>
            <a:avLst/>
            <a:gdLst/>
            <a:ahLst/>
            <a:cxnLst/>
            <a:rect r="r" b="b" t="t" l="l"/>
            <a:pathLst>
              <a:path h="2186227" w="926165">
                <a:moveTo>
                  <a:pt x="0" y="0"/>
                </a:moveTo>
                <a:lnTo>
                  <a:pt x="926165" y="0"/>
                </a:lnTo>
                <a:lnTo>
                  <a:pt x="926165" y="2186227"/>
                </a:lnTo>
                <a:lnTo>
                  <a:pt x="0" y="218622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6562554" y="1205041"/>
            <a:ext cx="1465894" cy="1098088"/>
          </a:xfrm>
          <a:custGeom>
            <a:avLst/>
            <a:gdLst/>
            <a:ahLst/>
            <a:cxnLst/>
            <a:rect r="r" b="b" t="t" l="l"/>
            <a:pathLst>
              <a:path h="1098088" w="1465894">
                <a:moveTo>
                  <a:pt x="0" y="0"/>
                </a:moveTo>
                <a:lnTo>
                  <a:pt x="1465894" y="0"/>
                </a:lnTo>
                <a:lnTo>
                  <a:pt x="1465894" y="1098087"/>
                </a:lnTo>
                <a:lnTo>
                  <a:pt x="0" y="1098087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true" flipV="false" rot="5400000">
            <a:off x="16563017" y="5421857"/>
            <a:ext cx="522263" cy="1561112"/>
          </a:xfrm>
          <a:custGeom>
            <a:avLst/>
            <a:gdLst/>
            <a:ahLst/>
            <a:cxnLst/>
            <a:rect r="r" b="b" t="t" l="l"/>
            <a:pathLst>
              <a:path h="1561112" w="522263">
                <a:moveTo>
                  <a:pt x="522263" y="0"/>
                </a:moveTo>
                <a:lnTo>
                  <a:pt x="0" y="0"/>
                </a:lnTo>
                <a:lnTo>
                  <a:pt x="0" y="1561112"/>
                </a:lnTo>
                <a:lnTo>
                  <a:pt x="522263" y="1561112"/>
                </a:lnTo>
                <a:lnTo>
                  <a:pt x="522263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true" flipV="false" rot="-5400000">
            <a:off x="7209956" y="3926358"/>
            <a:ext cx="650940" cy="1945745"/>
          </a:xfrm>
          <a:custGeom>
            <a:avLst/>
            <a:gdLst/>
            <a:ahLst/>
            <a:cxnLst/>
            <a:rect r="r" b="b" t="t" l="l"/>
            <a:pathLst>
              <a:path h="1945745" w="650940">
                <a:moveTo>
                  <a:pt x="650941" y="0"/>
                </a:moveTo>
                <a:lnTo>
                  <a:pt x="0" y="0"/>
                </a:lnTo>
                <a:lnTo>
                  <a:pt x="0" y="1945745"/>
                </a:lnTo>
                <a:lnTo>
                  <a:pt x="650941" y="1945745"/>
                </a:lnTo>
                <a:lnTo>
                  <a:pt x="650941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6012271" y="1084465"/>
            <a:ext cx="1416503" cy="1339239"/>
          </a:xfrm>
          <a:custGeom>
            <a:avLst/>
            <a:gdLst/>
            <a:ahLst/>
            <a:cxnLst/>
            <a:rect r="r" b="b" t="t" l="l"/>
            <a:pathLst>
              <a:path h="1339239" w="1416503">
                <a:moveTo>
                  <a:pt x="0" y="0"/>
                </a:moveTo>
                <a:lnTo>
                  <a:pt x="1416503" y="0"/>
                </a:lnTo>
                <a:lnTo>
                  <a:pt x="1416503" y="1339239"/>
                </a:lnTo>
                <a:lnTo>
                  <a:pt x="0" y="1339239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3076999" y="4199533"/>
            <a:ext cx="2446727" cy="1399396"/>
          </a:xfrm>
          <a:custGeom>
            <a:avLst/>
            <a:gdLst/>
            <a:ahLst/>
            <a:cxnLst/>
            <a:rect r="r" b="b" t="t" l="l"/>
            <a:pathLst>
              <a:path h="1399396" w="2446727">
                <a:moveTo>
                  <a:pt x="0" y="0"/>
                </a:moveTo>
                <a:lnTo>
                  <a:pt x="2446726" y="0"/>
                </a:lnTo>
                <a:lnTo>
                  <a:pt x="2446726" y="1399396"/>
                </a:lnTo>
                <a:lnTo>
                  <a:pt x="0" y="139939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74311">
            <a:off x="11468929" y="1175540"/>
            <a:ext cx="1275348" cy="1157089"/>
          </a:xfrm>
          <a:custGeom>
            <a:avLst/>
            <a:gdLst/>
            <a:ahLst/>
            <a:cxnLst/>
            <a:rect r="r" b="b" t="t" l="l"/>
            <a:pathLst>
              <a:path h="1157089" w="1275348">
                <a:moveTo>
                  <a:pt x="0" y="0"/>
                </a:moveTo>
                <a:lnTo>
                  <a:pt x="1275349" y="0"/>
                </a:lnTo>
                <a:lnTo>
                  <a:pt x="1275349" y="1157089"/>
                </a:lnTo>
                <a:lnTo>
                  <a:pt x="0" y="1157089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9382432" y="1125476"/>
            <a:ext cx="1126923" cy="1257217"/>
          </a:xfrm>
          <a:custGeom>
            <a:avLst/>
            <a:gdLst/>
            <a:ahLst/>
            <a:cxnLst/>
            <a:rect r="r" b="b" t="t" l="l"/>
            <a:pathLst>
              <a:path h="1257217" w="1126923">
                <a:moveTo>
                  <a:pt x="0" y="0"/>
                </a:moveTo>
                <a:lnTo>
                  <a:pt x="1126923" y="0"/>
                </a:lnTo>
                <a:lnTo>
                  <a:pt x="1126923" y="1257217"/>
                </a:lnTo>
                <a:lnTo>
                  <a:pt x="0" y="1257217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9433300" y="4191684"/>
            <a:ext cx="1106346" cy="1415094"/>
          </a:xfrm>
          <a:custGeom>
            <a:avLst/>
            <a:gdLst/>
            <a:ahLst/>
            <a:cxnLst/>
            <a:rect r="r" b="b" t="t" l="l"/>
            <a:pathLst>
              <a:path h="1415094" w="1106346">
                <a:moveTo>
                  <a:pt x="0" y="0"/>
                </a:moveTo>
                <a:lnTo>
                  <a:pt x="1106346" y="0"/>
                </a:lnTo>
                <a:lnTo>
                  <a:pt x="1106346" y="1415094"/>
                </a:lnTo>
                <a:lnTo>
                  <a:pt x="0" y="141509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6120105" y="2656143"/>
            <a:ext cx="1200835" cy="1279959"/>
          </a:xfrm>
          <a:custGeom>
            <a:avLst/>
            <a:gdLst/>
            <a:ahLst/>
            <a:cxnLst/>
            <a:rect r="r" b="b" t="t" l="l"/>
            <a:pathLst>
              <a:path h="1279959" w="1200835">
                <a:moveTo>
                  <a:pt x="0" y="0"/>
                </a:moveTo>
                <a:lnTo>
                  <a:pt x="1200835" y="0"/>
                </a:lnTo>
                <a:lnTo>
                  <a:pt x="1200835" y="1279959"/>
                </a:lnTo>
                <a:lnTo>
                  <a:pt x="0" y="127995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1057880" y="4151518"/>
            <a:ext cx="1500883" cy="1495425"/>
          </a:xfrm>
          <a:custGeom>
            <a:avLst/>
            <a:gdLst/>
            <a:ahLst/>
            <a:cxnLst/>
            <a:rect r="r" b="b" t="t" l="l"/>
            <a:pathLst>
              <a:path h="1495425" w="1500883">
                <a:moveTo>
                  <a:pt x="0" y="0"/>
                </a:moveTo>
                <a:lnTo>
                  <a:pt x="1500884" y="0"/>
                </a:lnTo>
                <a:lnTo>
                  <a:pt x="1500884" y="1495426"/>
                </a:lnTo>
                <a:lnTo>
                  <a:pt x="0" y="1495426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4018367" y="8288618"/>
            <a:ext cx="760875" cy="951093"/>
          </a:xfrm>
          <a:custGeom>
            <a:avLst/>
            <a:gdLst/>
            <a:ahLst/>
            <a:cxnLst/>
            <a:rect r="r" b="b" t="t" l="l"/>
            <a:pathLst>
              <a:path h="951093" w="760875">
                <a:moveTo>
                  <a:pt x="0" y="0"/>
                </a:moveTo>
                <a:lnTo>
                  <a:pt x="760875" y="0"/>
                </a:lnTo>
                <a:lnTo>
                  <a:pt x="760875" y="951094"/>
                </a:lnTo>
                <a:lnTo>
                  <a:pt x="0" y="951094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2598340" y="7353874"/>
            <a:ext cx="1089691" cy="360589"/>
          </a:xfrm>
          <a:custGeom>
            <a:avLst/>
            <a:gdLst/>
            <a:ahLst/>
            <a:cxnLst/>
            <a:rect r="r" b="b" t="t" l="l"/>
            <a:pathLst>
              <a:path h="360589" w="1089691">
                <a:moveTo>
                  <a:pt x="0" y="0"/>
                </a:moveTo>
                <a:lnTo>
                  <a:pt x="1089691" y="0"/>
                </a:lnTo>
                <a:lnTo>
                  <a:pt x="1089691" y="360589"/>
                </a:lnTo>
                <a:lnTo>
                  <a:pt x="0" y="360589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6569462" y="7368728"/>
            <a:ext cx="973178" cy="330881"/>
          </a:xfrm>
          <a:custGeom>
            <a:avLst/>
            <a:gdLst/>
            <a:ahLst/>
            <a:cxnLst/>
            <a:rect r="r" b="b" t="t" l="l"/>
            <a:pathLst>
              <a:path h="330881" w="973178">
                <a:moveTo>
                  <a:pt x="0" y="0"/>
                </a:moveTo>
                <a:lnTo>
                  <a:pt x="973178" y="0"/>
                </a:lnTo>
                <a:lnTo>
                  <a:pt x="973178" y="330881"/>
                </a:lnTo>
                <a:lnTo>
                  <a:pt x="0" y="330881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1166413" y="7370595"/>
            <a:ext cx="983229" cy="327147"/>
          </a:xfrm>
          <a:custGeom>
            <a:avLst/>
            <a:gdLst/>
            <a:ahLst/>
            <a:cxnLst/>
            <a:rect r="r" b="b" t="t" l="l"/>
            <a:pathLst>
              <a:path h="327147" w="983229">
                <a:moveTo>
                  <a:pt x="0" y="0"/>
                </a:moveTo>
                <a:lnTo>
                  <a:pt x="983229" y="0"/>
                </a:lnTo>
                <a:lnTo>
                  <a:pt x="983229" y="327147"/>
                </a:lnTo>
                <a:lnTo>
                  <a:pt x="0" y="327147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7991338" y="7342417"/>
            <a:ext cx="1178360" cy="383503"/>
          </a:xfrm>
          <a:custGeom>
            <a:avLst/>
            <a:gdLst/>
            <a:ahLst/>
            <a:cxnLst/>
            <a:rect r="r" b="b" t="t" l="l"/>
            <a:pathLst>
              <a:path h="383503" w="1178360">
                <a:moveTo>
                  <a:pt x="0" y="0"/>
                </a:moveTo>
                <a:lnTo>
                  <a:pt x="1178360" y="0"/>
                </a:lnTo>
                <a:lnTo>
                  <a:pt x="1178360" y="383503"/>
                </a:lnTo>
                <a:lnTo>
                  <a:pt x="0" y="383503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1863813">
            <a:off x="16699557" y="7007219"/>
            <a:ext cx="682160" cy="1053900"/>
          </a:xfrm>
          <a:custGeom>
            <a:avLst/>
            <a:gdLst/>
            <a:ahLst/>
            <a:cxnLst/>
            <a:rect r="r" b="b" t="t" l="l"/>
            <a:pathLst>
              <a:path h="1053900" w="682160">
                <a:moveTo>
                  <a:pt x="0" y="0"/>
                </a:moveTo>
                <a:lnTo>
                  <a:pt x="682160" y="0"/>
                </a:lnTo>
                <a:lnTo>
                  <a:pt x="682160" y="1053899"/>
                </a:lnTo>
                <a:lnTo>
                  <a:pt x="0" y="1053899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2870732">
            <a:off x="6470282" y="8284445"/>
            <a:ext cx="973602" cy="959440"/>
          </a:xfrm>
          <a:custGeom>
            <a:avLst/>
            <a:gdLst/>
            <a:ahLst/>
            <a:cxnLst/>
            <a:rect r="r" b="b" t="t" l="l"/>
            <a:pathLst>
              <a:path h="959440" w="973602">
                <a:moveTo>
                  <a:pt x="0" y="0"/>
                </a:moveTo>
                <a:lnTo>
                  <a:pt x="973602" y="0"/>
                </a:lnTo>
                <a:lnTo>
                  <a:pt x="973602" y="959440"/>
                </a:lnTo>
                <a:lnTo>
                  <a:pt x="0" y="959440"/>
                </a:lnTo>
                <a:lnTo>
                  <a:pt x="0" y="0"/>
                </a:lnTo>
                <a:close/>
              </a:path>
            </a:pathLst>
          </a:custGeom>
          <a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0127290" y="8465097"/>
            <a:ext cx="934588" cy="598136"/>
          </a:xfrm>
          <a:custGeom>
            <a:avLst/>
            <a:gdLst/>
            <a:ahLst/>
            <a:cxnLst/>
            <a:rect r="r" b="b" t="t" l="l"/>
            <a:pathLst>
              <a:path h="598136" w="934588">
                <a:moveTo>
                  <a:pt x="0" y="0"/>
                </a:moveTo>
                <a:lnTo>
                  <a:pt x="934588" y="0"/>
                </a:lnTo>
                <a:lnTo>
                  <a:pt x="934588" y="598136"/>
                </a:lnTo>
                <a:lnTo>
                  <a:pt x="0" y="598136"/>
                </a:lnTo>
                <a:lnTo>
                  <a:pt x="0" y="0"/>
                </a:lnTo>
                <a:close/>
              </a:path>
            </a:pathLst>
          </a:custGeom>
          <a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2691069" y="8359575"/>
            <a:ext cx="759157" cy="809179"/>
          </a:xfrm>
          <a:custGeom>
            <a:avLst/>
            <a:gdLst/>
            <a:ahLst/>
            <a:cxnLst/>
            <a:rect r="r" b="b" t="t" l="l"/>
            <a:pathLst>
              <a:path h="809179" w="759157">
                <a:moveTo>
                  <a:pt x="0" y="0"/>
                </a:moveTo>
                <a:lnTo>
                  <a:pt x="759157" y="0"/>
                </a:lnTo>
                <a:lnTo>
                  <a:pt x="759157" y="809180"/>
                </a:lnTo>
                <a:lnTo>
                  <a:pt x="0" y="809180"/>
                </a:lnTo>
                <a:lnTo>
                  <a:pt x="0" y="0"/>
                </a:lnTo>
                <a:close/>
              </a:path>
            </a:pathLst>
          </a:custGeom>
          <a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5347382" y="8379248"/>
            <a:ext cx="620067" cy="769835"/>
          </a:xfrm>
          <a:custGeom>
            <a:avLst/>
            <a:gdLst/>
            <a:ahLst/>
            <a:cxnLst/>
            <a:rect r="r" b="b" t="t" l="l"/>
            <a:pathLst>
              <a:path h="769835" w="620067">
                <a:moveTo>
                  <a:pt x="0" y="0"/>
                </a:moveTo>
                <a:lnTo>
                  <a:pt x="620067" y="0"/>
                </a:lnTo>
                <a:lnTo>
                  <a:pt x="620067" y="769834"/>
                </a:lnTo>
                <a:lnTo>
                  <a:pt x="0" y="769834"/>
                </a:lnTo>
                <a:lnTo>
                  <a:pt x="0" y="0"/>
                </a:lnTo>
                <a:close/>
              </a:path>
            </a:pathLst>
          </a:custGeom>
          <a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-4152665">
            <a:off x="8588930" y="8153089"/>
            <a:ext cx="588855" cy="1222153"/>
          </a:xfrm>
          <a:custGeom>
            <a:avLst/>
            <a:gdLst/>
            <a:ahLst/>
            <a:cxnLst/>
            <a:rect r="r" b="b" t="t" l="l"/>
            <a:pathLst>
              <a:path h="1222153" w="588855">
                <a:moveTo>
                  <a:pt x="0" y="0"/>
                </a:moveTo>
                <a:lnTo>
                  <a:pt x="588855" y="0"/>
                </a:lnTo>
                <a:lnTo>
                  <a:pt x="588855" y="1222152"/>
                </a:lnTo>
                <a:lnTo>
                  <a:pt x="0" y="1222152"/>
                </a:lnTo>
                <a:lnTo>
                  <a:pt x="0" y="0"/>
                </a:lnTo>
                <a:close/>
              </a:path>
            </a:pathLst>
          </a:custGeom>
          <a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9618395" y="7363274"/>
            <a:ext cx="1099321" cy="341789"/>
          </a:xfrm>
          <a:custGeom>
            <a:avLst/>
            <a:gdLst/>
            <a:ahLst/>
            <a:cxnLst/>
            <a:rect r="r" b="b" t="t" l="l"/>
            <a:pathLst>
              <a:path h="341789" w="1099321">
                <a:moveTo>
                  <a:pt x="0" y="0"/>
                </a:moveTo>
                <a:lnTo>
                  <a:pt x="1099321" y="0"/>
                </a:lnTo>
                <a:lnTo>
                  <a:pt x="1099321" y="341789"/>
                </a:lnTo>
                <a:lnTo>
                  <a:pt x="0" y="341789"/>
                </a:lnTo>
                <a:lnTo>
                  <a:pt x="0" y="0"/>
                </a:lnTo>
                <a:close/>
              </a:path>
            </a:pathLst>
          </a:custGeom>
          <a:blipFill>
            <a:blip r:embed="rId62">
              <a:extLst>
                <a:ext uri="{96DAC541-7B7A-43D3-8B79-37D633B846F1}">
                  <asvg:svgBlip xmlns:asvg="http://schemas.microsoft.com/office/drawing/2016/SVG/main" r:embed="rId6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1630018" y="8322632"/>
            <a:ext cx="492911" cy="883065"/>
          </a:xfrm>
          <a:custGeom>
            <a:avLst/>
            <a:gdLst/>
            <a:ahLst/>
            <a:cxnLst/>
            <a:rect r="r" b="b" t="t" l="l"/>
            <a:pathLst>
              <a:path h="883065" w="492911">
                <a:moveTo>
                  <a:pt x="0" y="0"/>
                </a:moveTo>
                <a:lnTo>
                  <a:pt x="492911" y="0"/>
                </a:lnTo>
                <a:lnTo>
                  <a:pt x="492911" y="883065"/>
                </a:lnTo>
                <a:lnTo>
                  <a:pt x="0" y="883065"/>
                </a:lnTo>
                <a:lnTo>
                  <a:pt x="0" y="0"/>
                </a:lnTo>
                <a:close/>
              </a:path>
            </a:pathLst>
          </a:custGeom>
          <a:blipFill>
            <a:blip r:embed="rId64">
              <a:extLst>
                <a:ext uri="{96DAC541-7B7A-43D3-8B79-37D633B846F1}">
                  <asvg:svgBlip xmlns:asvg="http://schemas.microsoft.com/office/drawing/2016/SVG/main" r:embed="rId6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5112421" y="7177975"/>
            <a:ext cx="915451" cy="712387"/>
          </a:xfrm>
          <a:custGeom>
            <a:avLst/>
            <a:gdLst/>
            <a:ahLst/>
            <a:cxnLst/>
            <a:rect r="r" b="b" t="t" l="l"/>
            <a:pathLst>
              <a:path h="712387" w="915451">
                <a:moveTo>
                  <a:pt x="0" y="0"/>
                </a:moveTo>
                <a:lnTo>
                  <a:pt x="915450" y="0"/>
                </a:lnTo>
                <a:lnTo>
                  <a:pt x="915450" y="712387"/>
                </a:lnTo>
                <a:lnTo>
                  <a:pt x="0" y="712387"/>
                </a:lnTo>
                <a:lnTo>
                  <a:pt x="0" y="0"/>
                </a:lnTo>
                <a:close/>
              </a:path>
            </a:pathLst>
          </a:custGeom>
          <a:blipFill>
            <a:blip r:embed="rId66">
              <a:extLst>
                <a:ext uri="{96DAC541-7B7A-43D3-8B79-37D633B846F1}">
                  <asvg:svgBlip xmlns:asvg="http://schemas.microsoft.com/office/drawing/2016/SVG/main" r:embed="rId6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14136728" y="7208497"/>
            <a:ext cx="526995" cy="651342"/>
          </a:xfrm>
          <a:custGeom>
            <a:avLst/>
            <a:gdLst/>
            <a:ahLst/>
            <a:cxnLst/>
            <a:rect r="r" b="b" t="t" l="l"/>
            <a:pathLst>
              <a:path h="651342" w="526995">
                <a:moveTo>
                  <a:pt x="0" y="0"/>
                </a:moveTo>
                <a:lnTo>
                  <a:pt x="526995" y="0"/>
                </a:lnTo>
                <a:lnTo>
                  <a:pt x="526995" y="651342"/>
                </a:lnTo>
                <a:lnTo>
                  <a:pt x="0" y="651342"/>
                </a:lnTo>
                <a:lnTo>
                  <a:pt x="0" y="0"/>
                </a:lnTo>
                <a:close/>
              </a:path>
            </a:pathLst>
          </a:custGeom>
          <a:blipFill>
            <a:blip r:embed="rId68">
              <a:extLst>
                <a:ext uri="{96DAC541-7B7A-43D3-8B79-37D633B846F1}">
                  <asvg:svgBlip xmlns:asvg="http://schemas.microsoft.com/office/drawing/2016/SVG/main" r:embed="rId6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16633975" y="8320388"/>
            <a:ext cx="813323" cy="887555"/>
          </a:xfrm>
          <a:custGeom>
            <a:avLst/>
            <a:gdLst/>
            <a:ahLst/>
            <a:cxnLst/>
            <a:rect r="r" b="b" t="t" l="l"/>
            <a:pathLst>
              <a:path h="887555" w="813323">
                <a:moveTo>
                  <a:pt x="0" y="0"/>
                </a:moveTo>
                <a:lnTo>
                  <a:pt x="813323" y="0"/>
                </a:lnTo>
                <a:lnTo>
                  <a:pt x="813323" y="887554"/>
                </a:lnTo>
                <a:lnTo>
                  <a:pt x="0" y="887554"/>
                </a:lnTo>
                <a:lnTo>
                  <a:pt x="0" y="0"/>
                </a:lnTo>
                <a:close/>
              </a:path>
            </a:pathLst>
          </a:custGeom>
          <a:blipFill>
            <a:blip r:embed="rId70">
              <a:extLst>
                <a:ext uri="{96DAC541-7B7A-43D3-8B79-37D633B846F1}">
                  <asvg:svgBlip xmlns:asvg="http://schemas.microsoft.com/office/drawing/2016/SVG/main" r:embed="rId7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EAF9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886569" y="683906"/>
            <a:ext cx="21641076" cy="1889364"/>
            <a:chOff x="0" y="0"/>
            <a:chExt cx="5699707" cy="49761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699707" cy="497610"/>
            </a:xfrm>
            <a:custGeom>
              <a:avLst/>
              <a:gdLst/>
              <a:ahLst/>
              <a:cxnLst/>
              <a:rect r="r" b="b" t="t" l="l"/>
              <a:pathLst>
                <a:path h="497610" w="5699707">
                  <a:moveTo>
                    <a:pt x="0" y="0"/>
                  </a:moveTo>
                  <a:lnTo>
                    <a:pt x="5699707" y="0"/>
                  </a:lnTo>
                  <a:lnTo>
                    <a:pt x="5699707" y="497610"/>
                  </a:lnTo>
                  <a:lnTo>
                    <a:pt x="0" y="497610"/>
                  </a:lnTo>
                  <a:close/>
                </a:path>
              </a:pathLst>
            </a:custGeom>
            <a:solidFill>
              <a:srgbClr val="FFEEB2"/>
            </a:solidFill>
            <a:ln w="47625" cap="sq">
              <a:solidFill>
                <a:srgbClr val="1E3F48"/>
              </a:solidFill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960291" y="877789"/>
            <a:ext cx="14367419" cy="15971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384"/>
              </a:lnSpc>
            </a:pPr>
            <a:r>
              <a:rPr lang="en-US" sz="4800" u="none">
                <a:solidFill>
                  <a:srgbClr val="1E3F48"/>
                </a:solidFill>
                <a:latin typeface="More Sugar"/>
              </a:rPr>
              <a:t>DOWNLOAD THIS PRESENTATION AS</a:t>
            </a:r>
          </a:p>
          <a:p>
            <a:pPr algn="ctr" marL="0" indent="0" lvl="0">
              <a:lnSpc>
                <a:spcPts val="6384"/>
              </a:lnSpc>
            </a:pPr>
            <a:r>
              <a:rPr lang="en-US" sz="4800" u="none">
                <a:solidFill>
                  <a:srgbClr val="1E3F48"/>
                </a:solidFill>
                <a:latin typeface="More Sugar"/>
              </a:rPr>
              <a:t>A POWERPOINT TEMPLATE IN 3 STEPS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3205350" y="6011287"/>
            <a:ext cx="3002615" cy="1736997"/>
          </a:xfrm>
          <a:custGeom>
            <a:avLst/>
            <a:gdLst/>
            <a:ahLst/>
            <a:cxnLst/>
            <a:rect r="r" b="b" t="t" l="l"/>
            <a:pathLst>
              <a:path h="1736997" w="3002615">
                <a:moveTo>
                  <a:pt x="0" y="0"/>
                </a:moveTo>
                <a:lnTo>
                  <a:pt x="3002616" y="0"/>
                </a:lnTo>
                <a:lnTo>
                  <a:pt x="3002616" y="1736997"/>
                </a:lnTo>
                <a:lnTo>
                  <a:pt x="0" y="17369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-638933" y="458384"/>
            <a:ext cx="3246612" cy="2840786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0">
            <a:off x="12136007" y="2979765"/>
            <a:ext cx="5141301" cy="2231421"/>
            <a:chOff x="0" y="0"/>
            <a:chExt cx="6855068" cy="2975228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47625"/>
              <a:ext cx="6855068" cy="10853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103"/>
                </a:lnSpc>
                <a:spcBef>
                  <a:spcPct val="0"/>
                </a:spcBef>
              </a:pPr>
              <a:r>
                <a:rPr lang="en-US" sz="5599" u="none">
                  <a:solidFill>
                    <a:srgbClr val="1E3F48"/>
                  </a:solidFill>
                  <a:latin typeface="More Sugar"/>
                </a:rPr>
                <a:t>03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411911" y="1499700"/>
              <a:ext cx="6031247" cy="14755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1E3F48"/>
                  </a:solidFill>
                  <a:latin typeface="Kollektif Bold"/>
                </a:rPr>
                <a:t>Enter "PowerPoint" in the search bar and click on the PowerPoint icon to download.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84373" y="2979765"/>
            <a:ext cx="5141301" cy="2602896"/>
            <a:chOff x="0" y="0"/>
            <a:chExt cx="6855068" cy="3470528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47625"/>
              <a:ext cx="6855068" cy="10853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103"/>
                </a:lnSpc>
                <a:spcBef>
                  <a:spcPct val="0"/>
                </a:spcBef>
              </a:pPr>
              <a:r>
                <a:rPr lang="en-US" sz="5599" u="none">
                  <a:solidFill>
                    <a:srgbClr val="1E3F48"/>
                  </a:solidFill>
                  <a:latin typeface="More Sugar"/>
                </a:rPr>
                <a:t>01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156179" y="1499700"/>
              <a:ext cx="6542710" cy="19708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1E3F48"/>
                  </a:solidFill>
                  <a:latin typeface="Kollektif Bold"/>
                </a:rPr>
                <a:t>Click on the "Canva" button next to this presentation. Start editing your presentation. You may need to sign in to your Canva account.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6573349" y="2979765"/>
            <a:ext cx="5141301" cy="2602896"/>
            <a:chOff x="0" y="0"/>
            <a:chExt cx="6855068" cy="3470528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1499700"/>
              <a:ext cx="6855068" cy="19708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1E3F48"/>
                  </a:solidFill>
                  <a:latin typeface="Kollektif Bold"/>
                </a:rPr>
                <a:t>Click on the "Share" button on</a:t>
              </a:r>
            </a:p>
            <a:p>
              <a:pPr algn="ctr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1E3F48"/>
                  </a:solidFill>
                  <a:latin typeface="Kollektif Bold"/>
                </a:rPr>
                <a:t>the top right corner in Canva</a:t>
              </a:r>
            </a:p>
            <a:p>
              <a:pPr algn="ctr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1E3F48"/>
                  </a:solidFill>
                  <a:latin typeface="Kollektif Bold"/>
                </a:rPr>
                <a:t>and click on "More" at the bottom</a:t>
              </a:r>
            </a:p>
            <a:p>
              <a:pPr algn="ctr" marL="0" indent="0" lvl="1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1E3F48"/>
                  </a:solidFill>
                  <a:latin typeface="Kollektif Bold"/>
                </a:rPr>
                <a:t>of the menu.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47625"/>
              <a:ext cx="6855068" cy="10853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103"/>
                </a:lnSpc>
                <a:spcBef>
                  <a:spcPct val="0"/>
                </a:spcBef>
              </a:pPr>
              <a:r>
                <a:rPr lang="en-US" sz="5599" u="none">
                  <a:solidFill>
                    <a:srgbClr val="1E3F48"/>
                  </a:solidFill>
                  <a:latin typeface="More Sugar"/>
                </a:rPr>
                <a:t>02</a:t>
              </a: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-1575820">
            <a:off x="15655809" y="678429"/>
            <a:ext cx="2936806" cy="2615897"/>
          </a:xfrm>
          <a:custGeom>
            <a:avLst/>
            <a:gdLst/>
            <a:ahLst/>
            <a:cxnLst/>
            <a:rect r="r" b="b" t="t" l="l"/>
            <a:pathLst>
              <a:path h="2615897" w="2936806">
                <a:moveTo>
                  <a:pt x="0" y="0"/>
                </a:moveTo>
                <a:lnTo>
                  <a:pt x="2936806" y="0"/>
                </a:lnTo>
                <a:lnTo>
                  <a:pt x="2936806" y="2615897"/>
                </a:lnTo>
                <a:lnTo>
                  <a:pt x="0" y="26158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2014544" y="5953515"/>
            <a:ext cx="3080960" cy="3107368"/>
          </a:xfrm>
          <a:custGeom>
            <a:avLst/>
            <a:gdLst/>
            <a:ahLst/>
            <a:cxnLst/>
            <a:rect r="r" b="b" t="t" l="l"/>
            <a:pathLst>
              <a:path h="3107368" w="3080960">
                <a:moveTo>
                  <a:pt x="0" y="0"/>
                </a:moveTo>
                <a:lnTo>
                  <a:pt x="3080960" y="0"/>
                </a:lnTo>
                <a:lnTo>
                  <a:pt x="3080960" y="3107368"/>
                </a:lnTo>
                <a:lnTo>
                  <a:pt x="0" y="31073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7879551" y="5822057"/>
            <a:ext cx="2528899" cy="3941784"/>
          </a:xfrm>
          <a:custGeom>
            <a:avLst/>
            <a:gdLst/>
            <a:ahLst/>
            <a:cxnLst/>
            <a:rect r="r" b="b" t="t" l="l"/>
            <a:pathLst>
              <a:path h="3941784" w="2528899">
                <a:moveTo>
                  <a:pt x="0" y="0"/>
                </a:moveTo>
                <a:lnTo>
                  <a:pt x="2528898" y="0"/>
                </a:lnTo>
                <a:lnTo>
                  <a:pt x="2528898" y="3941784"/>
                </a:lnTo>
                <a:lnTo>
                  <a:pt x="0" y="394178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EAF9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979219" y="2839604"/>
            <a:ext cx="12329561" cy="19737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874"/>
              </a:lnSpc>
              <a:spcBef>
                <a:spcPct val="0"/>
              </a:spcBef>
            </a:pPr>
            <a:r>
              <a:rPr lang="en-US" sz="6200" u="none">
                <a:solidFill>
                  <a:srgbClr val="1E3F48"/>
                </a:solidFill>
                <a:latin typeface="More Sugar"/>
              </a:rPr>
              <a:t>FREE TEMPLATES FOR ALL</a:t>
            </a:r>
          </a:p>
          <a:p>
            <a:pPr algn="ctr" marL="0" indent="0" lvl="0">
              <a:lnSpc>
                <a:spcPts val="7874"/>
              </a:lnSpc>
              <a:spcBef>
                <a:spcPct val="0"/>
              </a:spcBef>
            </a:pPr>
            <a:r>
              <a:rPr lang="en-US" sz="6200" u="none">
                <a:solidFill>
                  <a:srgbClr val="1E3F48"/>
                </a:solidFill>
                <a:latin typeface="More Sugar"/>
              </a:rPr>
              <a:t>YOUR PRESENTATION NEEDS</a:t>
            </a:r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true" flipV="false" rot="0">
            <a:off x="14427057" y="1157795"/>
            <a:ext cx="3558628" cy="336290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264142">
            <a:off x="-1401459" y="1297530"/>
            <a:ext cx="4486821" cy="3679193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5400000">
            <a:off x="6749378" y="-1163570"/>
            <a:ext cx="4789245" cy="19131388"/>
            <a:chOff x="0" y="0"/>
            <a:chExt cx="1261365" cy="503872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61365" cy="5038720"/>
            </a:xfrm>
            <a:custGeom>
              <a:avLst/>
              <a:gdLst/>
              <a:ahLst/>
              <a:cxnLst/>
              <a:rect r="r" b="b" t="t" l="l"/>
              <a:pathLst>
                <a:path h="5038720" w="1261365">
                  <a:moveTo>
                    <a:pt x="0" y="0"/>
                  </a:moveTo>
                  <a:lnTo>
                    <a:pt x="1261365" y="0"/>
                  </a:lnTo>
                  <a:lnTo>
                    <a:pt x="1261365" y="5038720"/>
                  </a:lnTo>
                  <a:lnTo>
                    <a:pt x="0" y="5038720"/>
                  </a:lnTo>
                  <a:close/>
                </a:path>
              </a:pathLst>
            </a:custGeom>
            <a:solidFill>
              <a:srgbClr val="EBE5E0"/>
            </a:solidFill>
            <a:ln w="57150" cap="sq">
              <a:solidFill>
                <a:srgbClr val="1E3F48"/>
              </a:solidFill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0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5110474" y="7134745"/>
            <a:ext cx="1412933" cy="1099519"/>
          </a:xfrm>
          <a:custGeom>
            <a:avLst/>
            <a:gdLst/>
            <a:ahLst/>
            <a:cxnLst/>
            <a:rect r="r" b="b" t="t" l="l"/>
            <a:pathLst>
              <a:path h="1099519" w="1412933">
                <a:moveTo>
                  <a:pt x="0" y="0"/>
                </a:moveTo>
                <a:lnTo>
                  <a:pt x="1412933" y="0"/>
                </a:lnTo>
                <a:lnTo>
                  <a:pt x="1412933" y="1099518"/>
                </a:lnTo>
                <a:lnTo>
                  <a:pt x="0" y="10995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4302877">
            <a:off x="10837958" y="6800994"/>
            <a:ext cx="779765" cy="1618380"/>
          </a:xfrm>
          <a:custGeom>
            <a:avLst/>
            <a:gdLst/>
            <a:ahLst/>
            <a:cxnLst/>
            <a:rect r="r" b="b" t="t" l="l"/>
            <a:pathLst>
              <a:path h="1618380" w="779765">
                <a:moveTo>
                  <a:pt x="0" y="0"/>
                </a:moveTo>
                <a:lnTo>
                  <a:pt x="779766" y="0"/>
                </a:lnTo>
                <a:lnTo>
                  <a:pt x="779766" y="1618380"/>
                </a:lnTo>
                <a:lnTo>
                  <a:pt x="0" y="16183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5980159">
            <a:off x="6355214" y="6520339"/>
            <a:ext cx="1286674" cy="1987840"/>
          </a:xfrm>
          <a:custGeom>
            <a:avLst/>
            <a:gdLst/>
            <a:ahLst/>
            <a:cxnLst/>
            <a:rect r="r" b="b" t="t" l="l"/>
            <a:pathLst>
              <a:path h="1987840" w="1286674">
                <a:moveTo>
                  <a:pt x="0" y="0"/>
                </a:moveTo>
                <a:lnTo>
                  <a:pt x="1286675" y="0"/>
                </a:lnTo>
                <a:lnTo>
                  <a:pt x="1286675" y="1987840"/>
                </a:lnTo>
                <a:lnTo>
                  <a:pt x="0" y="19878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2000646" y="7111103"/>
            <a:ext cx="889610" cy="1099519"/>
          </a:xfrm>
          <a:custGeom>
            <a:avLst/>
            <a:gdLst/>
            <a:ahLst/>
            <a:cxnLst/>
            <a:rect r="r" b="b" t="t" l="l"/>
            <a:pathLst>
              <a:path h="1099519" w="889610">
                <a:moveTo>
                  <a:pt x="0" y="0"/>
                </a:moveTo>
                <a:lnTo>
                  <a:pt x="889611" y="0"/>
                </a:lnTo>
                <a:lnTo>
                  <a:pt x="889611" y="1099519"/>
                </a:lnTo>
                <a:lnTo>
                  <a:pt x="0" y="109951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7185393" y="1555501"/>
            <a:ext cx="3917213" cy="979303"/>
          </a:xfrm>
          <a:custGeom>
            <a:avLst/>
            <a:gdLst/>
            <a:ahLst/>
            <a:cxnLst/>
            <a:rect r="r" b="b" t="t" l="l"/>
            <a:pathLst>
              <a:path h="979303" w="3917213">
                <a:moveTo>
                  <a:pt x="0" y="0"/>
                </a:moveTo>
                <a:lnTo>
                  <a:pt x="3917214" y="0"/>
                </a:lnTo>
                <a:lnTo>
                  <a:pt x="3917214" y="979303"/>
                </a:lnTo>
                <a:lnTo>
                  <a:pt x="0" y="97930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442980" y="8559165"/>
            <a:ext cx="4292754" cy="779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120"/>
              </a:lnSpc>
              <a:spcBef>
                <a:spcPct val="0"/>
              </a:spcBef>
            </a:pPr>
            <a:r>
              <a:rPr lang="en-US" sz="2400">
                <a:solidFill>
                  <a:srgbClr val="1E3F48"/>
                </a:solidFill>
                <a:latin typeface="More Sugar"/>
              </a:rPr>
              <a:t>For PowerPoint,</a:t>
            </a:r>
          </a:p>
          <a:p>
            <a:pPr algn="ctr" marL="0" indent="0" lvl="1">
              <a:lnSpc>
                <a:spcPts val="3120"/>
              </a:lnSpc>
              <a:spcBef>
                <a:spcPct val="0"/>
              </a:spcBef>
            </a:pPr>
            <a:r>
              <a:rPr lang="en-US" sz="2400">
                <a:solidFill>
                  <a:srgbClr val="1E3F48"/>
                </a:solidFill>
                <a:latin typeface="More Sugar"/>
              </a:rPr>
              <a:t>Google Slides, and Canva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4527492" y="8559165"/>
            <a:ext cx="4942119" cy="779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120"/>
              </a:lnSpc>
              <a:spcBef>
                <a:spcPct val="0"/>
              </a:spcBef>
            </a:pPr>
            <a:r>
              <a:rPr lang="en-US" sz="2400">
                <a:solidFill>
                  <a:srgbClr val="1E3F48"/>
                </a:solidFill>
                <a:latin typeface="More Sugar"/>
              </a:rPr>
              <a:t>100% free for personal</a:t>
            </a:r>
          </a:p>
          <a:p>
            <a:pPr algn="ctr" marL="0" indent="0" lvl="1">
              <a:lnSpc>
                <a:spcPts val="3120"/>
              </a:lnSpc>
              <a:spcBef>
                <a:spcPct val="0"/>
              </a:spcBef>
            </a:pPr>
            <a:r>
              <a:rPr lang="en-US" sz="2400">
                <a:solidFill>
                  <a:srgbClr val="1E3F48"/>
                </a:solidFill>
                <a:latin typeface="More Sugar"/>
              </a:rPr>
              <a:t>or commercial use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936687" y="8559165"/>
            <a:ext cx="4942119" cy="779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120"/>
              </a:lnSpc>
              <a:spcBef>
                <a:spcPct val="0"/>
              </a:spcBef>
            </a:pPr>
            <a:r>
              <a:rPr lang="en-US" sz="2400">
                <a:solidFill>
                  <a:srgbClr val="1E3F48"/>
                </a:solidFill>
                <a:latin typeface="More Sugar"/>
              </a:rPr>
              <a:t>Ready to use, professional,</a:t>
            </a:r>
          </a:p>
          <a:p>
            <a:pPr algn="ctr" marL="0" indent="0" lvl="1">
              <a:lnSpc>
                <a:spcPts val="3120"/>
              </a:lnSpc>
              <a:spcBef>
                <a:spcPct val="0"/>
              </a:spcBef>
            </a:pPr>
            <a:r>
              <a:rPr lang="en-US" sz="2400">
                <a:solidFill>
                  <a:srgbClr val="1E3F48"/>
                </a:solidFill>
                <a:latin typeface="More Sugar"/>
              </a:rPr>
              <a:t>and customizable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345881" y="8559165"/>
            <a:ext cx="4942119" cy="779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120"/>
              </a:lnSpc>
              <a:spcBef>
                <a:spcPct val="0"/>
              </a:spcBef>
            </a:pPr>
            <a:r>
              <a:rPr lang="en-US" sz="2400">
                <a:solidFill>
                  <a:srgbClr val="1E3F48"/>
                </a:solidFill>
                <a:latin typeface="More Sugar"/>
              </a:rPr>
              <a:t>Blow your audience away</a:t>
            </a:r>
          </a:p>
          <a:p>
            <a:pPr algn="ctr" marL="0" indent="0" lvl="1">
              <a:lnSpc>
                <a:spcPts val="3120"/>
              </a:lnSpc>
              <a:spcBef>
                <a:spcPct val="0"/>
              </a:spcBef>
            </a:pPr>
            <a:r>
              <a:rPr lang="en-US" sz="2400">
                <a:solidFill>
                  <a:srgbClr val="1E3F48"/>
                </a:solidFill>
                <a:latin typeface="More Sugar"/>
              </a:rPr>
              <a:t>with attractive visuals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EAF9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014544" y="5953515"/>
            <a:ext cx="3080960" cy="3107368"/>
          </a:xfrm>
          <a:custGeom>
            <a:avLst/>
            <a:gdLst/>
            <a:ahLst/>
            <a:cxnLst/>
            <a:rect r="r" b="b" t="t" l="l"/>
            <a:pathLst>
              <a:path h="3107368" w="3080960">
                <a:moveTo>
                  <a:pt x="0" y="0"/>
                </a:moveTo>
                <a:lnTo>
                  <a:pt x="3080960" y="0"/>
                </a:lnTo>
                <a:lnTo>
                  <a:pt x="3080960" y="3107368"/>
                </a:lnTo>
                <a:lnTo>
                  <a:pt x="0" y="31073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879551" y="5822057"/>
            <a:ext cx="2528899" cy="3941784"/>
          </a:xfrm>
          <a:custGeom>
            <a:avLst/>
            <a:gdLst/>
            <a:ahLst/>
            <a:cxnLst/>
            <a:rect r="r" b="b" t="t" l="l"/>
            <a:pathLst>
              <a:path h="3941784" w="2528899">
                <a:moveTo>
                  <a:pt x="0" y="0"/>
                </a:moveTo>
                <a:lnTo>
                  <a:pt x="2528898" y="0"/>
                </a:lnTo>
                <a:lnTo>
                  <a:pt x="2528898" y="3941784"/>
                </a:lnTo>
                <a:lnTo>
                  <a:pt x="0" y="39417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189749" y="6158117"/>
            <a:ext cx="3066913" cy="1681313"/>
          </a:xfrm>
          <a:custGeom>
            <a:avLst/>
            <a:gdLst/>
            <a:ahLst/>
            <a:cxnLst/>
            <a:rect r="r" b="b" t="t" l="l"/>
            <a:pathLst>
              <a:path h="1681313" w="3066913">
                <a:moveTo>
                  <a:pt x="0" y="0"/>
                </a:moveTo>
                <a:lnTo>
                  <a:pt x="3066914" y="0"/>
                </a:lnTo>
                <a:lnTo>
                  <a:pt x="3066914" y="1681313"/>
                </a:lnTo>
                <a:lnTo>
                  <a:pt x="0" y="16813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866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-1886569" y="683906"/>
            <a:ext cx="21641076" cy="1889364"/>
            <a:chOff x="0" y="0"/>
            <a:chExt cx="28854767" cy="2519151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28854767" cy="2519151"/>
              <a:chOff x="0" y="0"/>
              <a:chExt cx="5699707" cy="49761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5699707" cy="497610"/>
              </a:xfrm>
              <a:custGeom>
                <a:avLst/>
                <a:gdLst/>
                <a:ahLst/>
                <a:cxnLst/>
                <a:rect r="r" b="b" t="t" l="l"/>
                <a:pathLst>
                  <a:path h="497610" w="5699707">
                    <a:moveTo>
                      <a:pt x="0" y="0"/>
                    </a:moveTo>
                    <a:lnTo>
                      <a:pt x="5699707" y="0"/>
                    </a:lnTo>
                    <a:lnTo>
                      <a:pt x="5699707" y="497610"/>
                    </a:lnTo>
                    <a:lnTo>
                      <a:pt x="0" y="497610"/>
                    </a:lnTo>
                    <a:close/>
                  </a:path>
                </a:pathLst>
              </a:custGeom>
              <a:solidFill>
                <a:srgbClr val="FFEEB2"/>
              </a:solidFill>
              <a:ln w="47625" cap="sq">
                <a:solidFill>
                  <a:srgbClr val="1E3F48"/>
                </a:solidFill>
                <a:miter/>
              </a:ln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90"/>
                  </a:lnSpc>
                </a:pPr>
              </a:p>
            </p:txBody>
          </p:sp>
        </p:grpSp>
        <p:sp>
          <p:nvSpPr>
            <p:cNvPr name="TextBox 9" id="9"/>
            <p:cNvSpPr txBox="true"/>
            <p:nvPr/>
          </p:nvSpPr>
          <p:spPr>
            <a:xfrm rot="0">
              <a:off x="5129147" y="277561"/>
              <a:ext cx="19156559" cy="21104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384"/>
                </a:lnSpc>
              </a:pPr>
              <a:r>
                <a:rPr lang="en-US" sz="4800">
                  <a:solidFill>
                    <a:srgbClr val="1E3F48"/>
                  </a:solidFill>
                  <a:latin typeface="More Sugar"/>
                </a:rPr>
                <a:t>USE THIS PRESENTATION AS A</a:t>
              </a:r>
            </a:p>
            <a:p>
              <a:pPr algn="ctr" marL="0" indent="0" lvl="0">
                <a:lnSpc>
                  <a:spcPts val="6384"/>
                </a:lnSpc>
              </a:pPr>
              <a:r>
                <a:rPr lang="en-US" sz="4800">
                  <a:solidFill>
                    <a:srgbClr val="1E3F48"/>
                  </a:solidFill>
                  <a:latin typeface="More Sugar"/>
                </a:rPr>
                <a:t>Google Slide template in 3 steps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984373" y="2979765"/>
            <a:ext cx="5141301" cy="2470816"/>
            <a:chOff x="0" y="0"/>
            <a:chExt cx="6855068" cy="3294422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156179" y="1372700"/>
              <a:ext cx="6542710" cy="1921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1E3F48"/>
                  </a:solidFill>
                  <a:latin typeface="Kollektif Bold"/>
                </a:rPr>
                <a:t>Click on the "Canva" button next to this presentation. Start editing your presentation. You may need to sign in</a:t>
              </a:r>
            </a:p>
            <a:p>
              <a:pPr algn="ctr"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1E3F48"/>
                  </a:solidFill>
                  <a:latin typeface="Kollektif Bold"/>
                </a:rPr>
                <a:t>to your Canva account.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47625"/>
              <a:ext cx="6855068" cy="10853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103"/>
                </a:lnSpc>
                <a:spcBef>
                  <a:spcPct val="0"/>
                </a:spcBef>
              </a:pPr>
              <a:r>
                <a:rPr lang="en-US" sz="5599" u="none">
                  <a:solidFill>
                    <a:srgbClr val="1E3F48"/>
                  </a:solidFill>
                  <a:latin typeface="More Sugar"/>
                </a:rPr>
                <a:t>01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2136007" y="2979765"/>
            <a:ext cx="5141301" cy="2832766"/>
            <a:chOff x="0" y="0"/>
            <a:chExt cx="6855068" cy="3777022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1372700"/>
              <a:ext cx="6855068" cy="24043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1E3F48"/>
                  </a:solidFill>
                  <a:latin typeface="Kollektif Bold"/>
                </a:rPr>
                <a:t>Enter "Google Drive" in the search bar and click on the Google Drive icon to add this design as a Google slide in your G Drive. It will ask you to link your Google account to Canva the first time.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47625"/>
              <a:ext cx="6855068" cy="10853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103"/>
                </a:lnSpc>
                <a:spcBef>
                  <a:spcPct val="0"/>
                </a:spcBef>
              </a:pPr>
              <a:r>
                <a:rPr lang="en-US" sz="5599" u="none">
                  <a:solidFill>
                    <a:srgbClr val="1E3F48"/>
                  </a:solidFill>
                  <a:latin typeface="More Sugar"/>
                </a:rPr>
                <a:t>03</a:t>
              </a:r>
            </a:p>
          </p:txBody>
        </p:sp>
      </p:grpSp>
      <p:pic>
        <p:nvPicPr>
          <p:cNvPr name="Picture 16" id="1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5200801" y="340341"/>
            <a:ext cx="3258856" cy="2851499"/>
          </a:xfrm>
          <a:prstGeom prst="rect">
            <a:avLst/>
          </a:prstGeom>
        </p:spPr>
      </p:pic>
      <p:grpSp>
        <p:nvGrpSpPr>
          <p:cNvPr name="Group 17" id="17"/>
          <p:cNvGrpSpPr/>
          <p:nvPr/>
        </p:nvGrpSpPr>
        <p:grpSpPr>
          <a:xfrm rot="0">
            <a:off x="6573349" y="2979765"/>
            <a:ext cx="5141301" cy="2470816"/>
            <a:chOff x="0" y="0"/>
            <a:chExt cx="6855068" cy="3294422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515098" y="1372700"/>
              <a:ext cx="5824872" cy="1921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1E3F48"/>
                  </a:solidFill>
                  <a:latin typeface="Kollektif Bold"/>
                </a:rPr>
                <a:t>Click on the "Share" button on</a:t>
              </a:r>
            </a:p>
            <a:p>
              <a:pPr algn="ctr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1E3F48"/>
                  </a:solidFill>
                  <a:latin typeface="Kollektif Bold"/>
                </a:rPr>
                <a:t>the top right corner in Canva and click on "More" at the bottom</a:t>
              </a:r>
            </a:p>
            <a:p>
              <a:pPr algn="ctr"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1E3F48"/>
                  </a:solidFill>
                  <a:latin typeface="Kollektif Bold"/>
                </a:rPr>
                <a:t>of the menu.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47625"/>
              <a:ext cx="6855068" cy="10853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103"/>
                </a:lnSpc>
                <a:spcBef>
                  <a:spcPct val="0"/>
                </a:spcBef>
              </a:pPr>
              <a:r>
                <a:rPr lang="en-US" sz="5599" u="none">
                  <a:solidFill>
                    <a:srgbClr val="1E3F48"/>
                  </a:solidFill>
                  <a:latin typeface="More Sugar"/>
                </a:rPr>
                <a:t>02</a:t>
              </a: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1290132">
            <a:off x="113930" y="370654"/>
            <a:ext cx="2552382" cy="2790875"/>
          </a:xfrm>
          <a:custGeom>
            <a:avLst/>
            <a:gdLst/>
            <a:ahLst/>
            <a:cxnLst/>
            <a:rect r="r" b="b" t="t" l="l"/>
            <a:pathLst>
              <a:path h="2790875" w="2552382">
                <a:moveTo>
                  <a:pt x="0" y="0"/>
                </a:moveTo>
                <a:lnTo>
                  <a:pt x="2552382" y="0"/>
                </a:lnTo>
                <a:lnTo>
                  <a:pt x="2552382" y="2790875"/>
                </a:lnTo>
                <a:lnTo>
                  <a:pt x="0" y="27908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8A77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886569" y="-2066338"/>
            <a:ext cx="21641076" cy="7209838"/>
            <a:chOff x="0" y="0"/>
            <a:chExt cx="5699707" cy="189888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699707" cy="1898887"/>
            </a:xfrm>
            <a:custGeom>
              <a:avLst/>
              <a:gdLst/>
              <a:ahLst/>
              <a:cxnLst/>
              <a:rect r="r" b="b" t="t" l="l"/>
              <a:pathLst>
                <a:path h="1898887" w="5699707">
                  <a:moveTo>
                    <a:pt x="0" y="0"/>
                  </a:moveTo>
                  <a:lnTo>
                    <a:pt x="5699707" y="0"/>
                  </a:lnTo>
                  <a:lnTo>
                    <a:pt x="5699707" y="1898887"/>
                  </a:lnTo>
                  <a:lnTo>
                    <a:pt x="0" y="1898887"/>
                  </a:lnTo>
                  <a:close/>
                </a:path>
              </a:pathLst>
            </a:custGeom>
            <a:solidFill>
              <a:srgbClr val="7FB8CF"/>
            </a:solidFill>
            <a:ln w="47625" cap="sq">
              <a:solidFill>
                <a:srgbClr val="1E3F48"/>
              </a:solidFill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true" flipV="false" rot="0">
            <a:off x="-60636" y="4131858"/>
            <a:ext cx="9647006" cy="5402324"/>
          </a:xfrm>
          <a:custGeom>
            <a:avLst/>
            <a:gdLst/>
            <a:ahLst/>
            <a:cxnLst/>
            <a:rect r="r" b="b" t="t" l="l"/>
            <a:pathLst>
              <a:path h="5402324" w="9647006">
                <a:moveTo>
                  <a:pt x="9647006" y="0"/>
                </a:moveTo>
                <a:lnTo>
                  <a:pt x="0" y="0"/>
                </a:lnTo>
                <a:lnTo>
                  <a:pt x="0" y="5402324"/>
                </a:lnTo>
                <a:lnTo>
                  <a:pt x="9647006" y="5402324"/>
                </a:lnTo>
                <a:lnTo>
                  <a:pt x="9647006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610270" y="3696767"/>
            <a:ext cx="4511773" cy="3281290"/>
          </a:xfrm>
          <a:custGeom>
            <a:avLst/>
            <a:gdLst/>
            <a:ahLst/>
            <a:cxnLst/>
            <a:rect r="r" b="b" t="t" l="l"/>
            <a:pathLst>
              <a:path h="3281290" w="4511773">
                <a:moveTo>
                  <a:pt x="0" y="0"/>
                </a:moveTo>
                <a:lnTo>
                  <a:pt x="4511773" y="0"/>
                </a:lnTo>
                <a:lnTo>
                  <a:pt x="4511773" y="3281290"/>
                </a:lnTo>
                <a:lnTo>
                  <a:pt x="0" y="32812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530546" y="5021265"/>
            <a:ext cx="4896817" cy="3392566"/>
          </a:xfrm>
          <a:custGeom>
            <a:avLst/>
            <a:gdLst/>
            <a:ahLst/>
            <a:cxnLst/>
            <a:rect r="r" b="b" t="t" l="l"/>
            <a:pathLst>
              <a:path h="3392566" w="4896817">
                <a:moveTo>
                  <a:pt x="0" y="0"/>
                </a:moveTo>
                <a:lnTo>
                  <a:pt x="4896817" y="0"/>
                </a:lnTo>
                <a:lnTo>
                  <a:pt x="4896817" y="3392566"/>
                </a:lnTo>
                <a:lnTo>
                  <a:pt x="0" y="33925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281695" y="1426671"/>
            <a:ext cx="7267278" cy="8107511"/>
          </a:xfrm>
          <a:custGeom>
            <a:avLst/>
            <a:gdLst/>
            <a:ahLst/>
            <a:cxnLst/>
            <a:rect r="r" b="b" t="t" l="l"/>
            <a:pathLst>
              <a:path h="8107511" w="7267278">
                <a:moveTo>
                  <a:pt x="0" y="0"/>
                </a:moveTo>
                <a:lnTo>
                  <a:pt x="7267278" y="0"/>
                </a:lnTo>
                <a:lnTo>
                  <a:pt x="7267278" y="8107511"/>
                </a:lnTo>
                <a:lnTo>
                  <a:pt x="0" y="810751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10367" y="-2066338"/>
            <a:ext cx="4272415" cy="3355788"/>
          </a:xfrm>
          <a:custGeom>
            <a:avLst/>
            <a:gdLst/>
            <a:ahLst/>
            <a:cxnLst/>
            <a:rect r="r" b="b" t="t" l="l"/>
            <a:pathLst>
              <a:path h="3355788" w="4272415">
                <a:moveTo>
                  <a:pt x="0" y="0"/>
                </a:moveTo>
                <a:lnTo>
                  <a:pt x="4272415" y="0"/>
                </a:lnTo>
                <a:lnTo>
                  <a:pt x="4272415" y="3355788"/>
                </a:lnTo>
                <a:lnTo>
                  <a:pt x="0" y="335578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5191926" y="-857386"/>
            <a:ext cx="4394444" cy="2604707"/>
          </a:xfrm>
          <a:custGeom>
            <a:avLst/>
            <a:gdLst/>
            <a:ahLst/>
            <a:cxnLst/>
            <a:rect r="r" b="b" t="t" l="l"/>
            <a:pathLst>
              <a:path h="2604707" w="4394444">
                <a:moveTo>
                  <a:pt x="0" y="0"/>
                </a:moveTo>
                <a:lnTo>
                  <a:pt x="4394444" y="0"/>
                </a:lnTo>
                <a:lnTo>
                  <a:pt x="4394444" y="2604707"/>
                </a:lnTo>
                <a:lnTo>
                  <a:pt x="0" y="260470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10876895" y="3683587"/>
            <a:ext cx="5219808" cy="4921089"/>
            <a:chOff x="0" y="0"/>
            <a:chExt cx="6959744" cy="6561452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1396759" y="182701"/>
              <a:ext cx="5562985" cy="6325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648"/>
                </a:lnSpc>
              </a:pPr>
              <a:r>
                <a:rPr lang="en-US" sz="3200" u="none">
                  <a:solidFill>
                    <a:srgbClr val="1E3F48"/>
                  </a:solidFill>
                  <a:latin typeface="More Sugar"/>
                </a:rPr>
                <a:t>Write an agenda here.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1396759" y="1441529"/>
              <a:ext cx="5562985" cy="6325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648"/>
                </a:lnSpc>
              </a:pPr>
              <a:r>
                <a:rPr lang="en-US" sz="3200" u="none">
                  <a:solidFill>
                    <a:srgbClr val="1E3F48"/>
                  </a:solidFill>
                  <a:latin typeface="More Sugar"/>
                </a:rPr>
                <a:t>Write an agenda here.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1396759" y="2921840"/>
              <a:ext cx="5562985" cy="6325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648"/>
                </a:lnSpc>
              </a:pPr>
              <a:r>
                <a:rPr lang="en-US" sz="3200" u="none">
                  <a:solidFill>
                    <a:srgbClr val="1E3F48"/>
                  </a:solidFill>
                  <a:latin typeface="More Sugar"/>
                </a:rPr>
                <a:t>Write an agenda here.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1396759" y="4402152"/>
              <a:ext cx="5562985" cy="6325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648"/>
                </a:lnSpc>
              </a:pPr>
              <a:r>
                <a:rPr lang="en-US" sz="3200" u="none">
                  <a:solidFill>
                    <a:srgbClr val="1E3F48"/>
                  </a:solidFill>
                  <a:latin typeface="More Sugar"/>
                </a:rPr>
                <a:t>Write an agenda here.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1396759" y="5776005"/>
              <a:ext cx="5562985" cy="6325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648"/>
                </a:lnSpc>
              </a:pPr>
              <a:r>
                <a:rPr lang="en-US" sz="3200" u="none">
                  <a:solidFill>
                    <a:srgbClr val="1E3F48"/>
                  </a:solidFill>
                  <a:latin typeface="More Sugar"/>
                </a:rPr>
                <a:t>Write an agenda here.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-161925"/>
              <a:ext cx="1117544" cy="11097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258"/>
                </a:lnSpc>
              </a:pPr>
              <a:r>
                <a:rPr lang="en-US" sz="4713" u="none">
                  <a:solidFill>
                    <a:srgbClr val="1E3F48"/>
                  </a:solidFill>
                  <a:latin typeface="More Sugar"/>
                </a:rPr>
                <a:t>1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1147731"/>
              <a:ext cx="1117544" cy="11097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258"/>
                </a:lnSpc>
              </a:pPr>
              <a:r>
                <a:rPr lang="en-US" sz="4713">
                  <a:solidFill>
                    <a:srgbClr val="1E3F48"/>
                  </a:solidFill>
                  <a:latin typeface="More Sugar"/>
                </a:rPr>
                <a:t>2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4037320"/>
              <a:ext cx="1117544" cy="11097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258"/>
                </a:lnSpc>
              </a:pPr>
              <a:r>
                <a:rPr lang="en-US" sz="4713">
                  <a:solidFill>
                    <a:srgbClr val="1E3F48"/>
                  </a:solidFill>
                  <a:latin typeface="More Sugar"/>
                </a:rPr>
                <a:t>4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0" y="5451696"/>
              <a:ext cx="1117544" cy="11097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258"/>
                </a:lnSpc>
              </a:pPr>
              <a:r>
                <a:rPr lang="en-US" sz="4713">
                  <a:solidFill>
                    <a:srgbClr val="1E3F48"/>
                  </a:solidFill>
                  <a:latin typeface="More Sugar"/>
                </a:rPr>
                <a:t>5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2597531"/>
              <a:ext cx="1117544" cy="11097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258"/>
                </a:lnSpc>
              </a:pPr>
              <a:r>
                <a:rPr lang="en-US" sz="4713">
                  <a:solidFill>
                    <a:srgbClr val="1E3F48"/>
                  </a:solidFill>
                  <a:latin typeface="More Sugar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FB8C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01252" y="1231737"/>
            <a:ext cx="4806967" cy="6208942"/>
            <a:chOff x="0" y="0"/>
            <a:chExt cx="821245" cy="106076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21245" cy="1060765"/>
            </a:xfrm>
            <a:custGeom>
              <a:avLst/>
              <a:gdLst/>
              <a:ahLst/>
              <a:cxnLst/>
              <a:rect r="r" b="b" t="t" l="l"/>
              <a:pathLst>
                <a:path h="1060765" w="821245">
                  <a:moveTo>
                    <a:pt x="0" y="0"/>
                  </a:moveTo>
                  <a:lnTo>
                    <a:pt x="821245" y="0"/>
                  </a:lnTo>
                  <a:lnTo>
                    <a:pt x="821245" y="1060765"/>
                  </a:lnTo>
                  <a:lnTo>
                    <a:pt x="0" y="1060765"/>
                  </a:lnTo>
                  <a:close/>
                </a:path>
              </a:pathLst>
            </a:custGeom>
            <a:solidFill>
              <a:srgbClr val="1E3F4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565151" y="1295978"/>
            <a:ext cx="4679168" cy="6080459"/>
            <a:chOff x="0" y="0"/>
            <a:chExt cx="6238891" cy="8107279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2"/>
            <a:srcRect l="2472" t="10572" r="3461" b="7935"/>
            <a:stretch>
              <a:fillRect/>
            </a:stretch>
          </p:blipFill>
          <p:spPr>
            <a:xfrm flipH="false" flipV="false">
              <a:off x="0" y="0"/>
              <a:ext cx="6238891" cy="8107279"/>
            </a:xfrm>
            <a:prstGeom prst="rect">
              <a:avLst/>
            </a:prstGeom>
          </p:spPr>
        </p:pic>
      </p:grpSp>
      <p:sp>
        <p:nvSpPr>
          <p:cNvPr name="Freeform 7" id="7"/>
          <p:cNvSpPr/>
          <p:nvPr/>
        </p:nvSpPr>
        <p:spPr>
          <a:xfrm flipH="false" flipV="false" rot="0">
            <a:off x="13195920" y="-1080221"/>
            <a:ext cx="5092080" cy="4462513"/>
          </a:xfrm>
          <a:custGeom>
            <a:avLst/>
            <a:gdLst/>
            <a:ahLst/>
            <a:cxnLst/>
            <a:rect r="r" b="b" t="t" l="l"/>
            <a:pathLst>
              <a:path h="4462513" w="5092080">
                <a:moveTo>
                  <a:pt x="0" y="0"/>
                </a:moveTo>
                <a:lnTo>
                  <a:pt x="5092080" y="0"/>
                </a:lnTo>
                <a:lnTo>
                  <a:pt x="5092080" y="4462513"/>
                </a:lnTo>
                <a:lnTo>
                  <a:pt x="0" y="44625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9689710">
            <a:off x="10333992" y="1020622"/>
            <a:ext cx="2348895" cy="730293"/>
          </a:xfrm>
          <a:custGeom>
            <a:avLst/>
            <a:gdLst/>
            <a:ahLst/>
            <a:cxnLst/>
            <a:rect r="r" b="b" t="t" l="l"/>
            <a:pathLst>
              <a:path h="730293" w="2348895">
                <a:moveTo>
                  <a:pt x="0" y="0"/>
                </a:moveTo>
                <a:lnTo>
                  <a:pt x="2348894" y="0"/>
                </a:lnTo>
                <a:lnTo>
                  <a:pt x="2348894" y="730293"/>
                </a:lnTo>
                <a:lnTo>
                  <a:pt x="0" y="73029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8812960">
            <a:off x="6603303" y="7067466"/>
            <a:ext cx="2123887" cy="660336"/>
          </a:xfrm>
          <a:custGeom>
            <a:avLst/>
            <a:gdLst/>
            <a:ahLst/>
            <a:cxnLst/>
            <a:rect r="r" b="b" t="t" l="l"/>
            <a:pathLst>
              <a:path h="660336" w="2123887">
                <a:moveTo>
                  <a:pt x="0" y="0"/>
                </a:moveTo>
                <a:lnTo>
                  <a:pt x="2123887" y="0"/>
                </a:lnTo>
                <a:lnTo>
                  <a:pt x="2123887" y="660336"/>
                </a:lnTo>
                <a:lnTo>
                  <a:pt x="0" y="6603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2883678" y="4516464"/>
            <a:ext cx="6150860" cy="4831221"/>
          </a:xfrm>
          <a:custGeom>
            <a:avLst/>
            <a:gdLst/>
            <a:ahLst/>
            <a:cxnLst/>
            <a:rect r="r" b="b" t="t" l="l"/>
            <a:pathLst>
              <a:path h="4831221" w="6150860">
                <a:moveTo>
                  <a:pt x="0" y="0"/>
                </a:moveTo>
                <a:lnTo>
                  <a:pt x="6150860" y="0"/>
                </a:lnTo>
                <a:lnTo>
                  <a:pt x="6150860" y="4831222"/>
                </a:lnTo>
                <a:lnTo>
                  <a:pt x="0" y="483122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740814" y="1547694"/>
            <a:ext cx="5521234" cy="6953753"/>
            <a:chOff x="0" y="0"/>
            <a:chExt cx="7361646" cy="9271671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3789293"/>
              <a:ext cx="7361646" cy="54823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655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1E3F48"/>
                  </a:solidFill>
                  <a:latin typeface="More Sugar"/>
                </a:rPr>
                <a:t>I'M RAIN.</a:t>
              </a:r>
            </a:p>
            <a:p>
              <a:pPr algn="ctr" marL="0" indent="0" lvl="0">
                <a:lnSpc>
                  <a:spcPts val="4655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1E3F48"/>
                  </a:solidFill>
                  <a:latin typeface="More Sugar"/>
                </a:rPr>
                <a:t>WELCOME TO MY EDUCATION</a:t>
              </a:r>
            </a:p>
            <a:p>
              <a:pPr algn="ctr" marL="0" indent="0" lvl="0">
                <a:lnSpc>
                  <a:spcPts val="4655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1E3F48"/>
                  </a:solidFill>
                  <a:latin typeface="More Sugar"/>
                </a:rPr>
                <a:t>PRESENTATION </a:t>
              </a:r>
            </a:p>
            <a:p>
              <a:pPr algn="ctr" marL="0" indent="0" lvl="0">
                <a:lnSpc>
                  <a:spcPts val="4655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1E3F48"/>
                  </a:solidFill>
                  <a:latin typeface="More Sugar"/>
                </a:rPr>
                <a:t>FOLLOW ME AT @REALLYGREATSITE</a:t>
              </a:r>
            </a:p>
            <a:p>
              <a:pPr algn="ctr" marL="0" indent="0" lvl="0">
                <a:lnSpc>
                  <a:spcPts val="4655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1E3F48"/>
                  </a:solidFill>
                  <a:latin typeface="More Sugar"/>
                </a:rPr>
                <a:t>TO LEARN MORE. 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741469" y="-142875"/>
              <a:ext cx="5878709" cy="34194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0349"/>
                </a:lnSpc>
                <a:spcBef>
                  <a:spcPct val="0"/>
                </a:spcBef>
              </a:pPr>
              <a:r>
                <a:rPr lang="en-US" sz="7500" u="none">
                  <a:solidFill>
                    <a:srgbClr val="1E3F48"/>
                  </a:solidFill>
                  <a:latin typeface="More Sugar"/>
                </a:rPr>
                <a:t>HELLO</a:t>
              </a:r>
            </a:p>
            <a:p>
              <a:pPr algn="ctr" marL="0" indent="0" lvl="0">
                <a:lnSpc>
                  <a:spcPts val="10349"/>
                </a:lnSpc>
                <a:spcBef>
                  <a:spcPct val="0"/>
                </a:spcBef>
              </a:pPr>
              <a:r>
                <a:rPr lang="en-US" sz="7500" u="none">
                  <a:solidFill>
                    <a:srgbClr val="1E3F48"/>
                  </a:solidFill>
                  <a:latin typeface="More Sugar"/>
                </a:rPr>
                <a:t>THERE!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EAF9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8953500" cy="10287000"/>
            <a:chOff x="0" y="0"/>
            <a:chExt cx="11938000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0978" t="0" r="20978" b="0"/>
            <a:stretch>
              <a:fillRect/>
            </a:stretch>
          </p:blipFill>
          <p:spPr>
            <a:xfrm flipH="false" flipV="false">
              <a:off x="0" y="0"/>
              <a:ext cx="11938000" cy="13716000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-408960">
            <a:off x="-1176890" y="7776131"/>
            <a:ext cx="21641076" cy="6380617"/>
            <a:chOff x="0" y="0"/>
            <a:chExt cx="5699707" cy="168049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699707" cy="1680492"/>
            </a:xfrm>
            <a:custGeom>
              <a:avLst/>
              <a:gdLst/>
              <a:ahLst/>
              <a:cxnLst/>
              <a:rect r="r" b="b" t="t" l="l"/>
              <a:pathLst>
                <a:path h="1680492" w="5699707">
                  <a:moveTo>
                    <a:pt x="0" y="0"/>
                  </a:moveTo>
                  <a:lnTo>
                    <a:pt x="5699707" y="0"/>
                  </a:lnTo>
                  <a:lnTo>
                    <a:pt x="5699707" y="1680492"/>
                  </a:lnTo>
                  <a:lnTo>
                    <a:pt x="0" y="1680492"/>
                  </a:lnTo>
                  <a:close/>
                </a:path>
              </a:pathLst>
            </a:custGeom>
            <a:solidFill>
              <a:srgbClr val="D8A772"/>
            </a:solidFill>
            <a:ln w="47625" cap="sq">
              <a:solidFill>
                <a:srgbClr val="1E3F48"/>
              </a:solidFill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0"/>
                </a:lnSpc>
              </a:pPr>
            </a:p>
          </p:txBody>
        </p: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353911">
            <a:off x="9815425" y="7012168"/>
            <a:ext cx="4557794" cy="3577868"/>
          </a:xfrm>
          <a:prstGeom prst="rect">
            <a:avLst/>
          </a:prstGeom>
        </p:spPr>
      </p:pic>
      <p:sp>
        <p:nvSpPr>
          <p:cNvPr name="Freeform 8" id="8"/>
          <p:cNvSpPr/>
          <p:nvPr/>
        </p:nvSpPr>
        <p:spPr>
          <a:xfrm flipH="false" flipV="false" rot="-459849">
            <a:off x="15494229" y="7741570"/>
            <a:ext cx="2036507" cy="740548"/>
          </a:xfrm>
          <a:custGeom>
            <a:avLst/>
            <a:gdLst/>
            <a:ahLst/>
            <a:cxnLst/>
            <a:rect r="r" b="b" t="t" l="l"/>
            <a:pathLst>
              <a:path h="740548" w="2036507">
                <a:moveTo>
                  <a:pt x="0" y="0"/>
                </a:moveTo>
                <a:lnTo>
                  <a:pt x="2036507" y="0"/>
                </a:lnTo>
                <a:lnTo>
                  <a:pt x="2036507" y="740549"/>
                </a:lnTo>
                <a:lnTo>
                  <a:pt x="0" y="74054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28700" y="7850015"/>
            <a:ext cx="4098184" cy="2816570"/>
          </a:xfrm>
          <a:custGeom>
            <a:avLst/>
            <a:gdLst/>
            <a:ahLst/>
            <a:cxnLst/>
            <a:rect r="r" b="b" t="t" l="l"/>
            <a:pathLst>
              <a:path h="2816570" w="4098184">
                <a:moveTo>
                  <a:pt x="0" y="0"/>
                </a:moveTo>
                <a:lnTo>
                  <a:pt x="4098184" y="0"/>
                </a:lnTo>
                <a:lnTo>
                  <a:pt x="4098184" y="2816570"/>
                </a:lnTo>
                <a:lnTo>
                  <a:pt x="0" y="28165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4183272">
            <a:off x="14923534" y="8702210"/>
            <a:ext cx="1399361" cy="1379007"/>
          </a:xfrm>
          <a:custGeom>
            <a:avLst/>
            <a:gdLst/>
            <a:ahLst/>
            <a:cxnLst/>
            <a:rect r="r" b="b" t="t" l="l"/>
            <a:pathLst>
              <a:path h="1379007" w="1399361">
                <a:moveTo>
                  <a:pt x="0" y="0"/>
                </a:moveTo>
                <a:lnTo>
                  <a:pt x="1399362" y="0"/>
                </a:lnTo>
                <a:lnTo>
                  <a:pt x="1399362" y="1379007"/>
                </a:lnTo>
                <a:lnTo>
                  <a:pt x="0" y="13790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9986067" y="2504846"/>
            <a:ext cx="7368483" cy="2448154"/>
            <a:chOff x="0" y="0"/>
            <a:chExt cx="9824644" cy="3264205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666197" y="-104775"/>
              <a:ext cx="8492249" cy="27158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279"/>
                </a:lnSpc>
                <a:spcBef>
                  <a:spcPct val="0"/>
                </a:spcBef>
              </a:pPr>
              <a:r>
                <a:rPr lang="en-US" sz="5999" u="none">
                  <a:solidFill>
                    <a:srgbClr val="1E3F48"/>
                  </a:solidFill>
                  <a:latin typeface="More Sugar"/>
                </a:rPr>
                <a:t>WRITE YOUR</a:t>
              </a:r>
            </a:p>
            <a:p>
              <a:pPr algn="ctr" marL="0" indent="0" lvl="0">
                <a:lnSpc>
                  <a:spcPts val="8279"/>
                </a:lnSpc>
                <a:spcBef>
                  <a:spcPct val="0"/>
                </a:spcBef>
              </a:pPr>
              <a:r>
                <a:rPr lang="en-US" sz="5999" u="none">
                  <a:solidFill>
                    <a:srgbClr val="1E3F48"/>
                  </a:solidFill>
                  <a:latin typeface="More Sugar"/>
                </a:rPr>
                <a:t>TOPIC OR IDEA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2659898"/>
              <a:ext cx="9824644" cy="60430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4025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1E3F48"/>
                  </a:solidFill>
                  <a:latin typeface="Kollektif"/>
                </a:rPr>
                <a:t>Elaborate on what you want to discuss. 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8A77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565864" y="1381161"/>
            <a:ext cx="13156271" cy="7524679"/>
          </a:xfrm>
          <a:custGeom>
            <a:avLst/>
            <a:gdLst/>
            <a:ahLst/>
            <a:cxnLst/>
            <a:rect r="r" b="b" t="t" l="l"/>
            <a:pathLst>
              <a:path h="7524679" w="13156271">
                <a:moveTo>
                  <a:pt x="0" y="0"/>
                </a:moveTo>
                <a:lnTo>
                  <a:pt x="13156272" y="0"/>
                </a:lnTo>
                <a:lnTo>
                  <a:pt x="13156272" y="7524678"/>
                </a:lnTo>
                <a:lnTo>
                  <a:pt x="0" y="752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748941" y="3563049"/>
            <a:ext cx="10790118" cy="3888286"/>
            <a:chOff x="0" y="0"/>
            <a:chExt cx="14386824" cy="5184381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66675"/>
              <a:ext cx="14386824" cy="41478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065"/>
                </a:lnSpc>
                <a:spcBef>
                  <a:spcPct val="0"/>
                </a:spcBef>
              </a:pPr>
              <a:r>
                <a:rPr lang="en-US" sz="7399" u="none">
                  <a:solidFill>
                    <a:srgbClr val="1E3F48"/>
                  </a:solidFill>
                  <a:latin typeface="More Sugar"/>
                </a:rPr>
                <a:t>WRITE AN ORIGINAL STATEMENT</a:t>
              </a:r>
            </a:p>
            <a:p>
              <a:pPr algn="ctr" marL="0" indent="0" lvl="0">
                <a:lnSpc>
                  <a:spcPts val="8065"/>
                </a:lnSpc>
                <a:spcBef>
                  <a:spcPct val="0"/>
                </a:spcBef>
              </a:pPr>
              <a:r>
                <a:rPr lang="en-US" sz="7399" u="none">
                  <a:solidFill>
                    <a:srgbClr val="1E3F48"/>
                  </a:solidFill>
                  <a:latin typeface="More Sugar"/>
                </a:rPr>
                <a:t>OR INSPIRING QUOTE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4532037"/>
              <a:ext cx="14386824" cy="6523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4335"/>
                </a:lnSpc>
                <a:spcBef>
                  <a:spcPct val="0"/>
                </a:spcBef>
              </a:pPr>
              <a:r>
                <a:rPr lang="en-US" sz="2692" u="none">
                  <a:solidFill>
                    <a:srgbClr val="1E3F48"/>
                  </a:solidFill>
                  <a:latin typeface="Kollektif Bold"/>
                </a:rPr>
                <a:t>Include a credit, citation, or supporting message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3123123" y="1028700"/>
            <a:ext cx="4183779" cy="2213599"/>
          </a:xfrm>
          <a:custGeom>
            <a:avLst/>
            <a:gdLst/>
            <a:ahLst/>
            <a:cxnLst/>
            <a:rect r="r" b="b" t="t" l="l"/>
            <a:pathLst>
              <a:path h="2213599" w="4183779">
                <a:moveTo>
                  <a:pt x="0" y="0"/>
                </a:moveTo>
                <a:lnTo>
                  <a:pt x="4183779" y="0"/>
                </a:lnTo>
                <a:lnTo>
                  <a:pt x="4183779" y="2213599"/>
                </a:lnTo>
                <a:lnTo>
                  <a:pt x="0" y="22135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924990">
            <a:off x="971193" y="688570"/>
            <a:ext cx="4054149" cy="3987808"/>
          </a:xfrm>
          <a:custGeom>
            <a:avLst/>
            <a:gdLst/>
            <a:ahLst/>
            <a:cxnLst/>
            <a:rect r="r" b="b" t="t" l="l"/>
            <a:pathLst>
              <a:path h="3987808" w="4054149">
                <a:moveTo>
                  <a:pt x="0" y="0"/>
                </a:moveTo>
                <a:lnTo>
                  <a:pt x="4054149" y="0"/>
                </a:lnTo>
                <a:lnTo>
                  <a:pt x="4054149" y="3987808"/>
                </a:lnTo>
                <a:lnTo>
                  <a:pt x="0" y="398780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1378886">
            <a:off x="947910" y="7749407"/>
            <a:ext cx="4782240" cy="2312865"/>
          </a:xfrm>
          <a:custGeom>
            <a:avLst/>
            <a:gdLst/>
            <a:ahLst/>
            <a:cxnLst/>
            <a:rect r="r" b="b" t="t" l="l"/>
            <a:pathLst>
              <a:path h="2312865" w="4782240">
                <a:moveTo>
                  <a:pt x="0" y="0"/>
                </a:moveTo>
                <a:lnTo>
                  <a:pt x="4782240" y="0"/>
                </a:lnTo>
                <a:lnTo>
                  <a:pt x="4782240" y="2312865"/>
                </a:lnTo>
                <a:lnTo>
                  <a:pt x="0" y="231286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492560" y="7233372"/>
            <a:ext cx="4459151" cy="3378145"/>
          </a:xfrm>
          <a:custGeom>
            <a:avLst/>
            <a:gdLst/>
            <a:ahLst/>
            <a:cxnLst/>
            <a:rect r="r" b="b" t="t" l="l"/>
            <a:pathLst>
              <a:path h="3378145" w="4459151">
                <a:moveTo>
                  <a:pt x="0" y="0"/>
                </a:moveTo>
                <a:lnTo>
                  <a:pt x="4459151" y="0"/>
                </a:lnTo>
                <a:lnTo>
                  <a:pt x="4459151" y="3378145"/>
                </a:lnTo>
                <a:lnTo>
                  <a:pt x="0" y="337814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8A77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5400000">
            <a:off x="7105914" y="-807033"/>
            <a:ext cx="4076172" cy="19131388"/>
            <a:chOff x="0" y="0"/>
            <a:chExt cx="1073560" cy="50387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73560" cy="5038720"/>
            </a:xfrm>
            <a:custGeom>
              <a:avLst/>
              <a:gdLst/>
              <a:ahLst/>
              <a:cxnLst/>
              <a:rect r="r" b="b" t="t" l="l"/>
              <a:pathLst>
                <a:path h="5038720" w="1073560">
                  <a:moveTo>
                    <a:pt x="0" y="0"/>
                  </a:moveTo>
                  <a:lnTo>
                    <a:pt x="1073560" y="0"/>
                  </a:lnTo>
                  <a:lnTo>
                    <a:pt x="1073560" y="5038720"/>
                  </a:lnTo>
                  <a:lnTo>
                    <a:pt x="0" y="5038720"/>
                  </a:lnTo>
                  <a:close/>
                </a:path>
              </a:pathLst>
            </a:custGeom>
            <a:solidFill>
              <a:srgbClr val="FFEEB2"/>
            </a:solidFill>
            <a:ln w="57150" cap="sq">
              <a:solidFill>
                <a:srgbClr val="1E3F48"/>
              </a:solidFill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356298" y="4575847"/>
            <a:ext cx="987590" cy="3645466"/>
          </a:xfrm>
          <a:custGeom>
            <a:avLst/>
            <a:gdLst/>
            <a:ahLst/>
            <a:cxnLst/>
            <a:rect r="r" b="b" t="t" l="l"/>
            <a:pathLst>
              <a:path h="3645466" w="987590">
                <a:moveTo>
                  <a:pt x="0" y="0"/>
                </a:moveTo>
                <a:lnTo>
                  <a:pt x="987590" y="0"/>
                </a:lnTo>
                <a:lnTo>
                  <a:pt x="987590" y="3645466"/>
                </a:lnTo>
                <a:lnTo>
                  <a:pt x="0" y="3645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2089700" y="4728505"/>
            <a:ext cx="3340152" cy="3340152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3F48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7473924" y="4728505"/>
            <a:ext cx="3340152" cy="3340152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3F48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2998719" y="4728505"/>
            <a:ext cx="3340152" cy="3340152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3F48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0"/>
                </a:lnSpc>
              </a:pPr>
            </a:p>
          </p:txBody>
        </p:sp>
      </p:grpSp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2142782" y="4781593"/>
            <a:ext cx="3233987" cy="3233974"/>
            <a:chOff x="0" y="0"/>
            <a:chExt cx="6350000" cy="6349975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50586" t="0" r="-50586" b="0"/>
              </a:stretch>
            </a:blipFill>
          </p:spPr>
        </p:sp>
      </p:grpSp>
      <p:grpSp>
        <p:nvGrpSpPr>
          <p:cNvPr name="Group 17" id="17"/>
          <p:cNvGrpSpPr>
            <a:grpSpLocks noChangeAspect="true"/>
          </p:cNvGrpSpPr>
          <p:nvPr/>
        </p:nvGrpSpPr>
        <p:grpSpPr>
          <a:xfrm rot="0">
            <a:off x="7527007" y="4781593"/>
            <a:ext cx="3233987" cy="3233974"/>
            <a:chOff x="0" y="0"/>
            <a:chExt cx="6350000" cy="6349975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1347" t="0" r="-1347" b="0"/>
              </a:stretch>
            </a:blipFill>
          </p:spPr>
        </p:sp>
      </p:grpSp>
      <p:grpSp>
        <p:nvGrpSpPr>
          <p:cNvPr name="Group 19" id="19"/>
          <p:cNvGrpSpPr>
            <a:grpSpLocks noChangeAspect="true"/>
          </p:cNvGrpSpPr>
          <p:nvPr/>
        </p:nvGrpSpPr>
        <p:grpSpPr>
          <a:xfrm rot="0">
            <a:off x="13051801" y="4781593"/>
            <a:ext cx="3233987" cy="3233974"/>
            <a:chOff x="0" y="0"/>
            <a:chExt cx="6350000" cy="6349975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64496" t="0" r="-20331" b="-23219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false" flipV="false" rot="0">
            <a:off x="16028032" y="5957230"/>
            <a:ext cx="2658422" cy="2595586"/>
          </a:xfrm>
          <a:custGeom>
            <a:avLst/>
            <a:gdLst/>
            <a:ahLst/>
            <a:cxnLst/>
            <a:rect r="r" b="b" t="t" l="l"/>
            <a:pathLst>
              <a:path h="2595586" w="2658422">
                <a:moveTo>
                  <a:pt x="0" y="0"/>
                </a:moveTo>
                <a:lnTo>
                  <a:pt x="2658422" y="0"/>
                </a:lnTo>
                <a:lnTo>
                  <a:pt x="2658422" y="2595586"/>
                </a:lnTo>
                <a:lnTo>
                  <a:pt x="0" y="25955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3213602" y="779186"/>
            <a:ext cx="11860796" cy="2302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170"/>
              </a:lnSpc>
            </a:pPr>
            <a:r>
              <a:rPr lang="en-US" sz="7000" u="none">
                <a:solidFill>
                  <a:srgbClr val="1E3F48"/>
                </a:solidFill>
                <a:latin typeface="More Sugar"/>
              </a:rPr>
              <a:t>WRITE ABOUT THE SETTING OF THIS BOOK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6851938" y="3619287"/>
            <a:ext cx="4584125" cy="5281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56"/>
              </a:lnSpc>
              <a:spcBef>
                <a:spcPct val="0"/>
              </a:spcBef>
            </a:pPr>
            <a:r>
              <a:rPr lang="en-US" sz="3200" u="none">
                <a:solidFill>
                  <a:srgbClr val="1E3F48"/>
                </a:solidFill>
                <a:latin typeface="More Sugar"/>
              </a:rPr>
              <a:t>ADD A MAIN POINT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6851938" y="8491855"/>
            <a:ext cx="4584125" cy="742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90"/>
              </a:lnSpc>
            </a:pPr>
            <a:r>
              <a:rPr lang="en-US" sz="2300" u="none">
                <a:solidFill>
                  <a:srgbClr val="1E3F48"/>
                </a:solidFill>
                <a:latin typeface="Kollektif"/>
              </a:rPr>
              <a:t>Briefly elaborate on</a:t>
            </a:r>
          </a:p>
          <a:p>
            <a:pPr algn="ctr" marL="0" indent="0" lvl="1">
              <a:lnSpc>
                <a:spcPts val="2990"/>
              </a:lnSpc>
            </a:pPr>
            <a:r>
              <a:rPr lang="en-US" sz="2300" u="none">
                <a:solidFill>
                  <a:srgbClr val="1E3F48"/>
                </a:solidFill>
                <a:latin typeface="Kollektif"/>
              </a:rPr>
              <a:t>what you want to discuss.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2239913" y="3619287"/>
            <a:ext cx="4584125" cy="5281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56"/>
              </a:lnSpc>
              <a:spcBef>
                <a:spcPct val="0"/>
              </a:spcBef>
            </a:pPr>
            <a:r>
              <a:rPr lang="en-US" sz="3200" u="none">
                <a:solidFill>
                  <a:srgbClr val="1E3F48"/>
                </a:solidFill>
                <a:latin typeface="More Sugar"/>
              </a:rPr>
              <a:t>ADD A MAIN POINT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467713" y="3619287"/>
            <a:ext cx="4584125" cy="5281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56"/>
              </a:lnSpc>
              <a:spcBef>
                <a:spcPct val="0"/>
              </a:spcBef>
            </a:pPr>
            <a:r>
              <a:rPr lang="en-US" sz="3200" u="none">
                <a:solidFill>
                  <a:srgbClr val="1E3F48"/>
                </a:solidFill>
                <a:latin typeface="More Sugar"/>
              </a:rPr>
              <a:t>ADD A MAIN POINT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2239913" y="8491855"/>
            <a:ext cx="4584125" cy="742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90"/>
              </a:lnSpc>
            </a:pPr>
            <a:r>
              <a:rPr lang="en-US" sz="2300" u="none">
                <a:solidFill>
                  <a:srgbClr val="1E3F48"/>
                </a:solidFill>
                <a:latin typeface="Kollektif"/>
              </a:rPr>
              <a:t>Briefly elaborate on</a:t>
            </a:r>
          </a:p>
          <a:p>
            <a:pPr algn="ctr" marL="0" indent="0" lvl="1">
              <a:lnSpc>
                <a:spcPts val="2990"/>
              </a:lnSpc>
            </a:pPr>
            <a:r>
              <a:rPr lang="en-US" sz="2300" u="none">
                <a:solidFill>
                  <a:srgbClr val="1E3F48"/>
                </a:solidFill>
                <a:latin typeface="Kollektif"/>
              </a:rPr>
              <a:t>what you want to discuss.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467713" y="8515985"/>
            <a:ext cx="4584125" cy="742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90"/>
              </a:lnSpc>
            </a:pPr>
            <a:r>
              <a:rPr lang="en-US" sz="2300" u="none">
                <a:solidFill>
                  <a:srgbClr val="1E3F48"/>
                </a:solidFill>
                <a:latin typeface="Kollektif"/>
              </a:rPr>
              <a:t>Briefly elaborate on</a:t>
            </a:r>
          </a:p>
          <a:p>
            <a:pPr algn="ctr" marL="0" indent="0" lvl="1">
              <a:lnSpc>
                <a:spcPts val="2990"/>
              </a:lnSpc>
            </a:pPr>
            <a:r>
              <a:rPr lang="en-US" sz="2300" u="none">
                <a:solidFill>
                  <a:srgbClr val="1E3F48"/>
                </a:solidFill>
                <a:latin typeface="Kollektif"/>
              </a:rPr>
              <a:t>what you want to discuss.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DAFuazQg7Yw</dc:identifier>
  <dcterms:modified xsi:type="dcterms:W3CDTF">2011-08-01T06:04:30Z</dcterms:modified>
  <cp:revision>1</cp:revision>
  <dc:title>Copia de Brown Green Blue and Yellow Cute Animated Illustrative Literature Lesson Plan For Middle School Presentation</dc:title>
</cp:coreProperties>
</file>