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  <p:sldId id="283" r:id="rId54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Kollektif" charset="1" panose="020B0604020101010102"/>
      <p:regular r:id="rId10"/>
    </p:embeddedFont>
    <p:embeddedFont>
      <p:font typeface="Kollektif Bold" charset="1" panose="020B0604020101010102"/>
      <p:regular r:id="rId11"/>
    </p:embeddedFont>
    <p:embeddedFont>
      <p:font typeface="Kollektif Italics" charset="1" panose="020B0604020101010102"/>
      <p:regular r:id="rId12"/>
    </p:embeddedFont>
    <p:embeddedFont>
      <p:font typeface="Kollektif Bold Italics" charset="1" panose="020B0604020101010102"/>
      <p:regular r:id="rId13"/>
    </p:embeddedFont>
    <p:embeddedFont>
      <p:font typeface="League Spartan" charset="1" panose="00000800000000000000"/>
      <p:regular r:id="rId14"/>
    </p:embeddedFont>
    <p:embeddedFont>
      <p:font typeface="Quicksand" charset="1" panose="00000500000000000000"/>
      <p:regular r:id="rId15"/>
    </p:embeddedFont>
    <p:embeddedFont>
      <p:font typeface="Quicksand Bold" charset="1" panose="00000800000000000000"/>
      <p:regular r:id="rId16"/>
    </p:embeddedFont>
    <p:embeddedFont>
      <p:font typeface="Quicksand Light" charset="1" panose="00000400000000000000"/>
      <p:regular r:id="rId17"/>
    </p:embeddedFont>
    <p:embeddedFont>
      <p:font typeface="Quicksand Medium" charset="1" panose="00000600000000000000"/>
      <p:regular r:id="rId18"/>
    </p:embeddedFont>
    <p:embeddedFont>
      <p:font typeface="Open Sans" charset="1" panose="020B0606030504020204"/>
      <p:regular r:id="rId19"/>
    </p:embeddedFont>
    <p:embeddedFont>
      <p:font typeface="Open Sans Bold" charset="1" panose="020B0806030504020204"/>
      <p:regular r:id="rId20"/>
    </p:embeddedFont>
    <p:embeddedFont>
      <p:font typeface="Open Sans Italics" charset="1" panose="020B0606030504020204"/>
      <p:regular r:id="rId21"/>
    </p:embeddedFont>
    <p:embeddedFont>
      <p:font typeface="Open Sans Bold Italics" charset="1" panose="020B0806030504020204"/>
      <p:regular r:id="rId22"/>
    </p:embeddedFont>
    <p:embeddedFont>
      <p:font typeface="Open Sans Light" charset="1" panose="020B0306030504020204"/>
      <p:regular r:id="rId23"/>
    </p:embeddedFont>
    <p:embeddedFont>
      <p:font typeface="Open Sans Light Italics" charset="1" panose="020B0306030504020204"/>
      <p:regular r:id="rId24"/>
    </p:embeddedFont>
    <p:embeddedFont>
      <p:font typeface="Open Sans Ultra-Bold" charset="1" panose="00000000000000000000"/>
      <p:regular r:id="rId25"/>
    </p:embeddedFont>
    <p:embeddedFont>
      <p:font typeface="Open Sans Ultra-Bold Italics" charset="1" panose="0000000000000000000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slides/slide1.xml" Type="http://schemas.openxmlformats.org/officeDocument/2006/relationships/slide"/><Relationship Id="rId28" Target="slides/slide2.xml" Type="http://schemas.openxmlformats.org/officeDocument/2006/relationships/slide"/><Relationship Id="rId29" Target="slides/slide3.xml" Type="http://schemas.openxmlformats.org/officeDocument/2006/relationships/slide"/><Relationship Id="rId3" Target="viewProps.xml" Type="http://schemas.openxmlformats.org/officeDocument/2006/relationships/viewProps"/><Relationship Id="rId30" Target="slides/slide4.xml" Type="http://schemas.openxmlformats.org/officeDocument/2006/relationships/slide"/><Relationship Id="rId31" Target="slides/slide5.xml" Type="http://schemas.openxmlformats.org/officeDocument/2006/relationships/slide"/><Relationship Id="rId32" Target="slides/slide6.xml" Type="http://schemas.openxmlformats.org/officeDocument/2006/relationships/slide"/><Relationship Id="rId33" Target="slides/slide7.xml" Type="http://schemas.openxmlformats.org/officeDocument/2006/relationships/slide"/><Relationship Id="rId34" Target="slides/slide8.xml" Type="http://schemas.openxmlformats.org/officeDocument/2006/relationships/slide"/><Relationship Id="rId35" Target="slides/slide9.xml" Type="http://schemas.openxmlformats.org/officeDocument/2006/relationships/slide"/><Relationship Id="rId36" Target="slides/slide10.xml" Type="http://schemas.openxmlformats.org/officeDocument/2006/relationships/slide"/><Relationship Id="rId37" Target="slides/slide11.xml" Type="http://schemas.openxmlformats.org/officeDocument/2006/relationships/slide"/><Relationship Id="rId38" Target="slides/slide12.xml" Type="http://schemas.openxmlformats.org/officeDocument/2006/relationships/slide"/><Relationship Id="rId39" Target="slides/slide13.xml" Type="http://schemas.openxmlformats.org/officeDocument/2006/relationships/slide"/><Relationship Id="rId4" Target="theme/theme1.xml" Type="http://schemas.openxmlformats.org/officeDocument/2006/relationships/theme"/><Relationship Id="rId40" Target="slides/slide14.xml" Type="http://schemas.openxmlformats.org/officeDocument/2006/relationships/slide"/><Relationship Id="rId41" Target="slides/slide15.xml" Type="http://schemas.openxmlformats.org/officeDocument/2006/relationships/slide"/><Relationship Id="rId42" Target="slides/slide16.xml" Type="http://schemas.openxmlformats.org/officeDocument/2006/relationships/slide"/><Relationship Id="rId43" Target="slides/slide17.xml" Type="http://schemas.openxmlformats.org/officeDocument/2006/relationships/slide"/><Relationship Id="rId44" Target="slides/slide18.xml" Type="http://schemas.openxmlformats.org/officeDocument/2006/relationships/slide"/><Relationship Id="rId45" Target="slides/slide19.xml" Type="http://schemas.openxmlformats.org/officeDocument/2006/relationships/slide"/><Relationship Id="rId46" Target="slides/slide20.xml" Type="http://schemas.openxmlformats.org/officeDocument/2006/relationships/slide"/><Relationship Id="rId47" Target="slides/slide21.xml" Type="http://schemas.openxmlformats.org/officeDocument/2006/relationships/slide"/><Relationship Id="rId48" Target="slides/slide22.xml" Type="http://schemas.openxmlformats.org/officeDocument/2006/relationships/slide"/><Relationship Id="rId49" Target="slides/slide23.xml" Type="http://schemas.openxmlformats.org/officeDocument/2006/relationships/slide"/><Relationship Id="rId5" Target="tableStyles.xml" Type="http://schemas.openxmlformats.org/officeDocument/2006/relationships/tableStyles"/><Relationship Id="rId50" Target="slides/slide24.xml" Type="http://schemas.openxmlformats.org/officeDocument/2006/relationships/slide"/><Relationship Id="rId51" Target="slides/slide25.xml" Type="http://schemas.openxmlformats.org/officeDocument/2006/relationships/slide"/><Relationship Id="rId52" Target="slides/slide26.xml" Type="http://schemas.openxmlformats.org/officeDocument/2006/relationships/slide"/><Relationship Id="rId53" Target="slides/slide27.xml" Type="http://schemas.openxmlformats.org/officeDocument/2006/relationships/slide"/><Relationship Id="rId54" Target="slides/slide28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5.jpeg" Type="http://schemas.openxmlformats.org/officeDocument/2006/relationships/image"/><Relationship Id="rId5" Target="../media/image36.jpeg" Type="http://schemas.openxmlformats.org/officeDocument/2006/relationships/image"/><Relationship Id="rId6" Target="../media/image37.jpeg" Type="http://schemas.openxmlformats.org/officeDocument/2006/relationships/image"/><Relationship Id="rId7" Target="../media/image38.jpeg" Type="http://schemas.openxmlformats.org/officeDocument/2006/relationships/image"/><Relationship Id="rId8" Target="../media/image3.pn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4.pn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2.png" Type="http://schemas.openxmlformats.org/officeDocument/2006/relationships/image"/><Relationship Id="rId5" Target="../media/image43.jpe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jpe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2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5.png" Type="http://schemas.openxmlformats.org/officeDocument/2006/relationships/image"/><Relationship Id="rId5" Target="../media/image46.jpe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png" Type="http://schemas.openxmlformats.org/officeDocument/2006/relationships/image"/><Relationship Id="rId11" Target="../media/image5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7.png" Type="http://schemas.openxmlformats.org/officeDocument/2006/relationships/image"/><Relationship Id="rId5" Target="../media/image48.svg" Type="http://schemas.openxmlformats.org/officeDocument/2006/relationships/image"/><Relationship Id="rId6" Target="../media/image49.png" Type="http://schemas.openxmlformats.org/officeDocument/2006/relationships/image"/><Relationship Id="rId7" Target="../media/image50.sv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5.png" Type="http://schemas.openxmlformats.org/officeDocument/2006/relationships/image"/><Relationship Id="rId5" Target="../media/image56.svg" Type="http://schemas.openxmlformats.org/officeDocument/2006/relationships/image"/><Relationship Id="rId6" Target="../media/image25.pn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2.png" Type="http://schemas.openxmlformats.org/officeDocument/2006/relationships/image"/><Relationship Id="rId5" Target="../media/image57.png" Type="http://schemas.openxmlformats.org/officeDocument/2006/relationships/image"/><Relationship Id="rId6" Target="../media/image58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9.png" Type="http://schemas.openxmlformats.org/officeDocument/2006/relationships/image"/><Relationship Id="rId5" Target="../media/image45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0.png" Type="http://schemas.openxmlformats.org/officeDocument/2006/relationships/image"/><Relationship Id="rId5" Target="../media/image61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8.svg" Type="http://schemas.openxmlformats.org/officeDocument/2006/relationships/image"/><Relationship Id="rId11" Target="../media/image69.png" Type="http://schemas.openxmlformats.org/officeDocument/2006/relationships/image"/><Relationship Id="rId12" Target="../media/image7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2.png" Type="http://schemas.openxmlformats.org/officeDocument/2006/relationships/image"/><Relationship Id="rId5" Target="../media/image63.png" Type="http://schemas.openxmlformats.org/officeDocument/2006/relationships/image"/><Relationship Id="rId6" Target="../media/image64.svg" Type="http://schemas.openxmlformats.org/officeDocument/2006/relationships/image"/><Relationship Id="rId7" Target="../media/image65.png" Type="http://schemas.openxmlformats.org/officeDocument/2006/relationships/image"/><Relationship Id="rId8" Target="../media/image66.svg" Type="http://schemas.openxmlformats.org/officeDocument/2006/relationships/image"/><Relationship Id="rId9" Target="../media/image67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1.png" Type="http://schemas.openxmlformats.org/officeDocument/2006/relationships/image"/><Relationship Id="rId5" Target="../media/image72.pn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5.png" Type="http://schemas.openxmlformats.org/officeDocument/2006/relationships/image"/><Relationship Id="rId5" Target="../media/image24.pn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5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6.png" Type="http://schemas.openxmlformats.org/officeDocument/2006/relationships/image"/><Relationship Id="rId5" Target="../media/image77.pn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7.png" Type="http://schemas.openxmlformats.org/officeDocument/2006/relationships/image"/><Relationship Id="rId13" Target="../media/image18.svg" Type="http://schemas.openxmlformats.org/officeDocument/2006/relationships/image"/><Relationship Id="rId14" Target="../media/image19.png" Type="http://schemas.openxmlformats.org/officeDocument/2006/relationships/image"/><Relationship Id="rId15" Target="../media/image20.svg" Type="http://schemas.openxmlformats.org/officeDocument/2006/relationships/image"/><Relationship Id="rId16" Target="../media/image28.png" Type="http://schemas.openxmlformats.org/officeDocument/2006/relationships/image"/><Relationship Id="rId17" Target="../media/image5.png" Type="http://schemas.openxmlformats.org/officeDocument/2006/relationships/image"/><Relationship Id="rId18" Target="../media/image6.svg" Type="http://schemas.openxmlformats.org/officeDocument/2006/relationships/image"/><Relationship Id="rId19" Target="../media/image7.png" Type="http://schemas.openxmlformats.org/officeDocument/2006/relationships/image"/><Relationship Id="rId2" Target="../media/image1.png" Type="http://schemas.openxmlformats.org/officeDocument/2006/relationships/image"/><Relationship Id="rId20" Target="../media/image8.svg" Type="http://schemas.openxmlformats.org/officeDocument/2006/relationships/image"/><Relationship Id="rId21" Target="../media/image29.png" Type="http://schemas.openxmlformats.org/officeDocument/2006/relationships/image"/><Relationship Id="rId22" Target="../media/image30.svg" Type="http://schemas.openxmlformats.org/officeDocument/2006/relationships/image"/><Relationship Id="rId23" Target="../media/image31.png" Type="http://schemas.openxmlformats.org/officeDocument/2006/relationships/image"/><Relationship Id="rId24" Target="../media/image32.svg" Type="http://schemas.openxmlformats.org/officeDocument/2006/relationships/image"/><Relationship Id="rId25" Target="../media/image40.png" Type="http://schemas.openxmlformats.org/officeDocument/2006/relationships/image"/><Relationship Id="rId26" Target="../media/image41.svg" Type="http://schemas.openxmlformats.org/officeDocument/2006/relationships/image"/><Relationship Id="rId27" Target="../media/image47.png" Type="http://schemas.openxmlformats.org/officeDocument/2006/relationships/image"/><Relationship Id="rId28" Target="../media/image48.svg" Type="http://schemas.openxmlformats.org/officeDocument/2006/relationships/image"/><Relationship Id="rId29" Target="../media/image49.png" Type="http://schemas.openxmlformats.org/officeDocument/2006/relationships/image"/><Relationship Id="rId3" Target="../media/image2.svg" Type="http://schemas.openxmlformats.org/officeDocument/2006/relationships/image"/><Relationship Id="rId30" Target="../media/image50.svg" Type="http://schemas.openxmlformats.org/officeDocument/2006/relationships/image"/><Relationship Id="rId31" Target="../media/image51.png" Type="http://schemas.openxmlformats.org/officeDocument/2006/relationships/image"/><Relationship Id="rId32" Target="../media/image52.svg" Type="http://schemas.openxmlformats.org/officeDocument/2006/relationships/image"/><Relationship Id="rId33" Target="../media/image53.png" Type="http://schemas.openxmlformats.org/officeDocument/2006/relationships/image"/><Relationship Id="rId34" Target="../media/image54.svg" Type="http://schemas.openxmlformats.org/officeDocument/2006/relationships/image"/><Relationship Id="rId4" Target="../media/image25.png" Type="http://schemas.openxmlformats.org/officeDocument/2006/relationships/image"/><Relationship Id="rId5" Target="../media/image75.png" Type="http://schemas.openxmlformats.org/officeDocument/2006/relationships/image"/><Relationship Id="rId6" Target="../media/image78.png" Type="http://schemas.openxmlformats.org/officeDocument/2006/relationships/image"/><Relationship Id="rId7" Target="../media/image71.png" Type="http://schemas.openxmlformats.org/officeDocument/2006/relationships/image"/><Relationship Id="rId8" Target="../media/image3.png" Type="http://schemas.openxmlformats.org/officeDocument/2006/relationships/image"/><Relationship Id="rId9" Target="../media/image45.png" Type="http://schemas.openxmlformats.org/officeDocument/2006/relationships/image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svg" Type="http://schemas.openxmlformats.org/officeDocument/2006/relationships/image"/><Relationship Id="rId11" Target="../media/image21.pn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77.png" Type="http://schemas.openxmlformats.org/officeDocument/2006/relationships/image"/><Relationship Id="rId17" Target="../media/image79.png" Type="http://schemas.openxmlformats.org/officeDocument/2006/relationships/image"/><Relationship Id="rId18" Target="../media/image80.svg" Type="http://schemas.openxmlformats.org/officeDocument/2006/relationships/image"/><Relationship Id="rId19" Target="../media/image57.png" Type="http://schemas.openxmlformats.org/officeDocument/2006/relationships/image"/><Relationship Id="rId2" Target="../media/image1.png" Type="http://schemas.openxmlformats.org/officeDocument/2006/relationships/image"/><Relationship Id="rId20" Target="../media/image58.svg" Type="http://schemas.openxmlformats.org/officeDocument/2006/relationships/image"/><Relationship Id="rId21" Target="../media/image63.png" Type="http://schemas.openxmlformats.org/officeDocument/2006/relationships/image"/><Relationship Id="rId22" Target="../media/image64.svg" Type="http://schemas.openxmlformats.org/officeDocument/2006/relationships/image"/><Relationship Id="rId23" Target="../media/image65.png" Type="http://schemas.openxmlformats.org/officeDocument/2006/relationships/image"/><Relationship Id="rId24" Target="../media/image66.svg" Type="http://schemas.openxmlformats.org/officeDocument/2006/relationships/image"/><Relationship Id="rId25" Target="../media/image67.png" Type="http://schemas.openxmlformats.org/officeDocument/2006/relationships/image"/><Relationship Id="rId26" Target="../media/image68.svg" Type="http://schemas.openxmlformats.org/officeDocument/2006/relationships/image"/><Relationship Id="rId27" Target="../media/image69.png" Type="http://schemas.openxmlformats.org/officeDocument/2006/relationships/image"/><Relationship Id="rId28" Target="../media/image70.svg" Type="http://schemas.openxmlformats.org/officeDocument/2006/relationships/image"/><Relationship Id="rId3" Target="../media/image2.svg" Type="http://schemas.openxmlformats.org/officeDocument/2006/relationships/image"/><Relationship Id="rId4" Target="../media/image62.png" Type="http://schemas.openxmlformats.org/officeDocument/2006/relationships/image"/><Relationship Id="rId5" Target="../media/image72.png" Type="http://schemas.openxmlformats.org/officeDocument/2006/relationships/image"/><Relationship Id="rId6" Target="../media/image4.png" Type="http://schemas.openxmlformats.org/officeDocument/2006/relationships/image"/><Relationship Id="rId7" Target="../media/image59.png" Type="http://schemas.openxmlformats.org/officeDocument/2006/relationships/image"/><Relationship Id="rId8" Target="../media/image42.png" Type="http://schemas.openxmlformats.org/officeDocument/2006/relationships/image"/><Relationship Id="rId9" Target="../media/image26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png" Type="http://schemas.openxmlformats.org/officeDocument/2006/relationships/image"/><Relationship Id="rId7" Target="../media/image25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3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4.jpeg" Type="http://schemas.openxmlformats.org/officeDocument/2006/relationships/image"/><Relationship Id="rId5" Target="../media/image25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00F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044200">
            <a:off x="13760892" y="-1571244"/>
            <a:ext cx="6749778" cy="4277672"/>
          </a:xfrm>
          <a:custGeom>
            <a:avLst/>
            <a:gdLst/>
            <a:ahLst/>
            <a:cxnLst/>
            <a:rect r="r" b="b" t="t" l="l"/>
            <a:pathLst>
              <a:path h="4277672" w="6749778">
                <a:moveTo>
                  <a:pt x="0" y="0"/>
                </a:moveTo>
                <a:lnTo>
                  <a:pt x="6749778" y="0"/>
                </a:lnTo>
                <a:lnTo>
                  <a:pt x="6749778" y="4277672"/>
                </a:lnTo>
                <a:lnTo>
                  <a:pt x="0" y="42776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7330998"/>
            <a:ext cx="4935959" cy="2975269"/>
          </a:xfrm>
          <a:custGeom>
            <a:avLst/>
            <a:gdLst/>
            <a:ahLst/>
            <a:cxnLst/>
            <a:rect r="r" b="b" t="t" l="l"/>
            <a:pathLst>
              <a:path h="2975269" w="4935959">
                <a:moveTo>
                  <a:pt x="0" y="0"/>
                </a:moveTo>
                <a:lnTo>
                  <a:pt x="4935959" y="0"/>
                </a:lnTo>
                <a:lnTo>
                  <a:pt x="4935959" y="2975269"/>
                </a:lnTo>
                <a:lnTo>
                  <a:pt x="0" y="29752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330" t="-25611" r="-29331" b="-3363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36527" y="4010246"/>
            <a:ext cx="11414945" cy="3810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2500">
                <a:solidFill>
                  <a:srgbClr val="F8D425"/>
                </a:solidFill>
                <a:latin typeface="League Spartan"/>
              </a:rPr>
              <a:t>Pop Music </a:t>
            </a:r>
          </a:p>
          <a:p>
            <a:pPr algn="ctr">
              <a:lnSpc>
                <a:spcPts val="15000"/>
              </a:lnSpc>
            </a:pPr>
            <a:r>
              <a:rPr lang="en-US" sz="12500">
                <a:solidFill>
                  <a:srgbClr val="F8D425"/>
                </a:solidFill>
                <a:latin typeface="League Spartan"/>
              </a:rPr>
              <a:t>Festival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364919">
            <a:off x="13803539" y="6194698"/>
            <a:ext cx="3674412" cy="5077705"/>
          </a:xfrm>
          <a:custGeom>
            <a:avLst/>
            <a:gdLst/>
            <a:ahLst/>
            <a:cxnLst/>
            <a:rect r="r" b="b" t="t" l="l"/>
            <a:pathLst>
              <a:path h="5077705" w="3674412">
                <a:moveTo>
                  <a:pt x="3674412" y="0"/>
                </a:moveTo>
                <a:lnTo>
                  <a:pt x="0" y="0"/>
                </a:lnTo>
                <a:lnTo>
                  <a:pt x="0" y="5077705"/>
                </a:lnTo>
                <a:lnTo>
                  <a:pt x="3674412" y="5077705"/>
                </a:lnTo>
                <a:lnTo>
                  <a:pt x="367441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2379257">
            <a:off x="-406979" y="-2910490"/>
            <a:ext cx="5445406" cy="10050246"/>
          </a:xfrm>
          <a:custGeom>
            <a:avLst/>
            <a:gdLst/>
            <a:ahLst/>
            <a:cxnLst/>
            <a:rect r="r" b="b" t="t" l="l"/>
            <a:pathLst>
              <a:path h="10050246" w="5445406">
                <a:moveTo>
                  <a:pt x="0" y="0"/>
                </a:moveTo>
                <a:lnTo>
                  <a:pt x="5445406" y="0"/>
                </a:lnTo>
                <a:lnTo>
                  <a:pt x="5445406" y="10050246"/>
                </a:lnTo>
                <a:lnTo>
                  <a:pt x="0" y="100502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390816" y="7996277"/>
            <a:ext cx="7696869" cy="822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23"/>
              </a:lnSpc>
              <a:spcBef>
                <a:spcPct val="0"/>
              </a:spcBef>
            </a:pPr>
            <a:r>
              <a:rPr lang="en-US" sz="4873">
                <a:solidFill>
                  <a:srgbClr val="51DCA3"/>
                </a:solidFill>
                <a:latin typeface="Quicksand"/>
              </a:rPr>
              <a:t>Marketing Plan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3160844" y="5506792"/>
            <a:ext cx="2229972" cy="3311841"/>
            <a:chOff x="0" y="0"/>
            <a:chExt cx="2973296" cy="4415787"/>
          </a:xfrm>
        </p:grpSpPr>
        <p:sp>
          <p:nvSpPr>
            <p:cNvPr name="Freeform 10" id="10"/>
            <p:cNvSpPr/>
            <p:nvPr/>
          </p:nvSpPr>
          <p:spPr>
            <a:xfrm flipH="false" flipV="false" rot="-8345523">
              <a:off x="758636" y="127470"/>
              <a:ext cx="1456023" cy="2860045"/>
            </a:xfrm>
            <a:custGeom>
              <a:avLst/>
              <a:gdLst/>
              <a:ahLst/>
              <a:cxnLst/>
              <a:rect r="r" b="b" t="t" l="l"/>
              <a:pathLst>
                <a:path h="2860045" w="1456023">
                  <a:moveTo>
                    <a:pt x="0" y="0"/>
                  </a:moveTo>
                  <a:lnTo>
                    <a:pt x="1456023" y="0"/>
                  </a:lnTo>
                  <a:lnTo>
                    <a:pt x="1456023" y="2860046"/>
                  </a:lnTo>
                  <a:lnTo>
                    <a:pt x="0" y="28600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9651605">
              <a:off x="1010638" y="1396095"/>
              <a:ext cx="1456023" cy="2860045"/>
            </a:xfrm>
            <a:custGeom>
              <a:avLst/>
              <a:gdLst/>
              <a:ahLst/>
              <a:cxnLst/>
              <a:rect r="r" b="b" t="t" l="l"/>
              <a:pathLst>
                <a:path h="2860045" w="1456023">
                  <a:moveTo>
                    <a:pt x="0" y="0"/>
                  </a:moveTo>
                  <a:lnTo>
                    <a:pt x="1456023" y="0"/>
                  </a:lnTo>
                  <a:lnTo>
                    <a:pt x="1456023" y="2860045"/>
                  </a:lnTo>
                  <a:lnTo>
                    <a:pt x="0" y="28600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3267174" y="1957695"/>
            <a:ext cx="2314657" cy="3074696"/>
            <a:chOff x="0" y="0"/>
            <a:chExt cx="3086209" cy="4099594"/>
          </a:xfrm>
        </p:grpSpPr>
        <p:sp>
          <p:nvSpPr>
            <p:cNvPr name="Freeform 13" id="13"/>
            <p:cNvSpPr/>
            <p:nvPr/>
          </p:nvSpPr>
          <p:spPr>
            <a:xfrm flipH="false" flipV="false" rot="978407">
              <a:off x="338521" y="133581"/>
              <a:ext cx="1324145" cy="2600998"/>
            </a:xfrm>
            <a:custGeom>
              <a:avLst/>
              <a:gdLst/>
              <a:ahLst/>
              <a:cxnLst/>
              <a:rect r="r" b="b" t="t" l="l"/>
              <a:pathLst>
                <a:path h="2600998" w="1324145">
                  <a:moveTo>
                    <a:pt x="0" y="0"/>
                  </a:moveTo>
                  <a:lnTo>
                    <a:pt x="1324144" y="0"/>
                  </a:lnTo>
                  <a:lnTo>
                    <a:pt x="1324144" y="2600998"/>
                  </a:lnTo>
                  <a:lnTo>
                    <a:pt x="0" y="26009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2828480">
              <a:off x="827191" y="1179300"/>
              <a:ext cx="1448052" cy="2844387"/>
            </a:xfrm>
            <a:custGeom>
              <a:avLst/>
              <a:gdLst/>
              <a:ahLst/>
              <a:cxnLst/>
              <a:rect r="r" b="b" t="t" l="l"/>
              <a:pathLst>
                <a:path h="2844387" w="1448052">
                  <a:moveTo>
                    <a:pt x="0" y="0"/>
                  </a:moveTo>
                  <a:lnTo>
                    <a:pt x="1448051" y="0"/>
                  </a:lnTo>
                  <a:lnTo>
                    <a:pt x="1448051" y="2844388"/>
                  </a:lnTo>
                  <a:lnTo>
                    <a:pt x="0" y="28443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2638631" y="3768010"/>
            <a:ext cx="3023846" cy="3097464"/>
            <a:chOff x="0" y="0"/>
            <a:chExt cx="2086610" cy="21374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4"/>
              <a:stretch>
                <a:fillRect l="-126364" t="-54595" r="-100602" b="-58470"/>
              </a:stretch>
            </a:blip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967595" y="3768010"/>
            <a:ext cx="3023846" cy="3097464"/>
            <a:chOff x="0" y="0"/>
            <a:chExt cx="2086610" cy="213741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5"/>
              <a:stretch>
                <a:fillRect l="-31724" t="0" r="-21733" b="0"/>
              </a:stretch>
            </a:blip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9296559" y="3768010"/>
            <a:ext cx="3023846" cy="3097464"/>
            <a:chOff x="0" y="0"/>
            <a:chExt cx="2086610" cy="213741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6"/>
              <a:stretch>
                <a:fillRect l="-31628" t="0" r="-21637" b="0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2625523" y="3768010"/>
            <a:ext cx="3023846" cy="3097464"/>
            <a:chOff x="0" y="0"/>
            <a:chExt cx="2086610" cy="213741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7"/>
              <a:stretch>
                <a:fillRect l="-70308" t="-730" r="-46085" b="-40281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314304">
            <a:off x="-4941379" y="6777851"/>
            <a:ext cx="7579148" cy="3703760"/>
          </a:xfrm>
          <a:custGeom>
            <a:avLst/>
            <a:gdLst/>
            <a:ahLst/>
            <a:cxnLst/>
            <a:rect r="r" b="b" t="t" l="l"/>
            <a:pathLst>
              <a:path h="3703760" w="7579148">
                <a:moveTo>
                  <a:pt x="0" y="0"/>
                </a:moveTo>
                <a:lnTo>
                  <a:pt x="7579149" y="0"/>
                </a:lnTo>
                <a:lnTo>
                  <a:pt x="7579149" y="3703759"/>
                </a:lnTo>
                <a:lnTo>
                  <a:pt x="0" y="370375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2489" r="-11792" b="-22489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495184" y="7282118"/>
            <a:ext cx="5155185" cy="3537746"/>
          </a:xfrm>
          <a:custGeom>
            <a:avLst/>
            <a:gdLst/>
            <a:ahLst/>
            <a:cxnLst/>
            <a:rect r="r" b="b" t="t" l="l"/>
            <a:pathLst>
              <a:path h="3537746" w="5155185">
                <a:moveTo>
                  <a:pt x="0" y="0"/>
                </a:moveTo>
                <a:lnTo>
                  <a:pt x="5155186" y="0"/>
                </a:lnTo>
                <a:lnTo>
                  <a:pt x="5155186" y="3537746"/>
                </a:lnTo>
                <a:lnTo>
                  <a:pt x="0" y="353774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0" y="1019175"/>
            <a:ext cx="1828800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Add a Team Members Page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2982803" y="2438357"/>
            <a:ext cx="12322393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Elaborate on what you want to discuss.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935691" y="723017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8D425"/>
                </a:solidFill>
                <a:latin typeface="Kollektif Bold"/>
              </a:rPr>
              <a:t> Name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935691" y="776168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FFFF"/>
                </a:solidFill>
                <a:latin typeface="Quicksand Light"/>
              </a:rPr>
              <a:t>Title or Position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264655" y="723017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8D425"/>
                </a:solidFill>
                <a:latin typeface="Kollektif Bold"/>
              </a:rPr>
              <a:t> Name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264655" y="776168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FFFF"/>
                </a:solidFill>
                <a:latin typeface="Quicksand Light"/>
              </a:rPr>
              <a:t>Title or Position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28177" y="723017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8D425"/>
                </a:solidFill>
                <a:latin typeface="Kollektif Bold"/>
              </a:rPr>
              <a:t> Name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528177" y="776168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FFFF"/>
                </a:solidFill>
                <a:latin typeface="Quicksand Light"/>
              </a:rPr>
              <a:t>Title or Position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922582" y="723017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8D425"/>
                </a:solidFill>
                <a:latin typeface="Kollektif Bold"/>
              </a:rPr>
              <a:t> Name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922582" y="7761683"/>
            <a:ext cx="2429727" cy="342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5"/>
              </a:lnSpc>
            </a:pPr>
            <a:r>
              <a:rPr lang="en-US" sz="2188" spc="109">
                <a:solidFill>
                  <a:srgbClr val="FFFFFF"/>
                </a:solidFill>
                <a:latin typeface="Quicksand Light"/>
              </a:rPr>
              <a:t>Title or Position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9755" y="5435249"/>
            <a:ext cx="6997141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Kollektif"/>
              </a:rPr>
              <a:t>Elaborate on what you want to discuss. 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84027" y="3713226"/>
            <a:ext cx="1301010" cy="130101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2.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true" flipV="false" rot="0">
            <a:off x="-145092" y="5359674"/>
            <a:ext cx="7804100" cy="5043400"/>
          </a:xfrm>
          <a:custGeom>
            <a:avLst/>
            <a:gdLst/>
            <a:ahLst/>
            <a:cxnLst/>
            <a:rect r="r" b="b" t="t" l="l"/>
            <a:pathLst>
              <a:path h="5043400" w="7804100">
                <a:moveTo>
                  <a:pt x="7804100" y="0"/>
                </a:moveTo>
                <a:lnTo>
                  <a:pt x="0" y="0"/>
                </a:lnTo>
                <a:lnTo>
                  <a:pt x="0" y="5043400"/>
                </a:lnTo>
                <a:lnTo>
                  <a:pt x="7804100" y="5043400"/>
                </a:lnTo>
                <a:lnTo>
                  <a:pt x="780410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13154493" y="1131643"/>
            <a:ext cx="6265150" cy="4001864"/>
          </a:xfrm>
          <a:custGeom>
            <a:avLst/>
            <a:gdLst/>
            <a:ahLst/>
            <a:cxnLst/>
            <a:rect r="r" b="b" t="t" l="l"/>
            <a:pathLst>
              <a:path h="4001864" w="6265150">
                <a:moveTo>
                  <a:pt x="0" y="0"/>
                </a:moveTo>
                <a:lnTo>
                  <a:pt x="6265150" y="0"/>
                </a:lnTo>
                <a:lnTo>
                  <a:pt x="6265150" y="4001864"/>
                </a:lnTo>
                <a:lnTo>
                  <a:pt x="0" y="400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856898" y="349127"/>
            <a:ext cx="4858475" cy="5365840"/>
            <a:chOff x="0" y="0"/>
            <a:chExt cx="6477967" cy="7154454"/>
          </a:xfrm>
        </p:grpSpPr>
        <p:sp>
          <p:nvSpPr>
            <p:cNvPr name="Freeform 10" id="10"/>
            <p:cNvSpPr/>
            <p:nvPr/>
          </p:nvSpPr>
          <p:spPr>
            <a:xfrm flipH="false" flipV="false" rot="978407">
              <a:off x="648899" y="256056"/>
              <a:ext cx="2538206" cy="4985763"/>
            </a:xfrm>
            <a:custGeom>
              <a:avLst/>
              <a:gdLst/>
              <a:ahLst/>
              <a:cxnLst/>
              <a:rect r="r" b="b" t="t" l="l"/>
              <a:pathLst>
                <a:path h="4985763" w="2538206">
                  <a:moveTo>
                    <a:pt x="0" y="0"/>
                  </a:moveTo>
                  <a:lnTo>
                    <a:pt x="2538206" y="0"/>
                  </a:lnTo>
                  <a:lnTo>
                    <a:pt x="2538206" y="4985762"/>
                  </a:lnTo>
                  <a:lnTo>
                    <a:pt x="0" y="49857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2828480">
              <a:off x="2147733" y="1556644"/>
              <a:ext cx="2775720" cy="5452307"/>
            </a:xfrm>
            <a:custGeom>
              <a:avLst/>
              <a:gdLst/>
              <a:ahLst/>
              <a:cxnLst/>
              <a:rect r="r" b="b" t="t" l="l"/>
              <a:pathLst>
                <a:path h="5452307" w="2775720">
                  <a:moveTo>
                    <a:pt x="0" y="0"/>
                  </a:moveTo>
                  <a:lnTo>
                    <a:pt x="2775720" y="0"/>
                  </a:lnTo>
                  <a:lnTo>
                    <a:pt x="2775720" y="5452307"/>
                  </a:lnTo>
                  <a:lnTo>
                    <a:pt x="0" y="54523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2931826">
            <a:off x="12139163" y="3554775"/>
            <a:ext cx="5537617" cy="6115904"/>
            <a:chOff x="0" y="0"/>
            <a:chExt cx="7383489" cy="8154539"/>
          </a:xfrm>
        </p:grpSpPr>
        <p:sp>
          <p:nvSpPr>
            <p:cNvPr name="Freeform 13" id="13"/>
            <p:cNvSpPr/>
            <p:nvPr/>
          </p:nvSpPr>
          <p:spPr>
            <a:xfrm flipH="false" flipV="false" rot="978407">
              <a:off x="739605" y="291849"/>
              <a:ext cx="2893010" cy="5682697"/>
            </a:xfrm>
            <a:custGeom>
              <a:avLst/>
              <a:gdLst/>
              <a:ahLst/>
              <a:cxnLst/>
              <a:rect r="r" b="b" t="t" l="l"/>
              <a:pathLst>
                <a:path h="5682697" w="2893010">
                  <a:moveTo>
                    <a:pt x="0" y="0"/>
                  </a:moveTo>
                  <a:lnTo>
                    <a:pt x="2893010" y="0"/>
                  </a:lnTo>
                  <a:lnTo>
                    <a:pt x="2893010" y="5682697"/>
                  </a:lnTo>
                  <a:lnTo>
                    <a:pt x="0" y="5682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2828480">
              <a:off x="2447954" y="1774240"/>
              <a:ext cx="3163724" cy="6214457"/>
            </a:xfrm>
            <a:custGeom>
              <a:avLst/>
              <a:gdLst/>
              <a:ahLst/>
              <a:cxnLst/>
              <a:rect r="r" b="b" t="t" l="l"/>
              <a:pathLst>
                <a:path h="6214457" w="3163724">
                  <a:moveTo>
                    <a:pt x="0" y="0"/>
                  </a:moveTo>
                  <a:lnTo>
                    <a:pt x="3163723" y="0"/>
                  </a:lnTo>
                  <a:lnTo>
                    <a:pt x="3163723" y="6214457"/>
                  </a:lnTo>
                  <a:lnTo>
                    <a:pt x="0" y="62144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3409755" y="3797016"/>
            <a:ext cx="737807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Our Projects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9177" y="4486275"/>
            <a:ext cx="10287000" cy="1314450"/>
          </a:xfrm>
          <a:custGeom>
            <a:avLst/>
            <a:gdLst/>
            <a:ahLst/>
            <a:cxnLst/>
            <a:rect r="r" b="b" t="t" l="l"/>
            <a:pathLst>
              <a:path h="1314450" w="10287000">
                <a:moveTo>
                  <a:pt x="0" y="0"/>
                </a:moveTo>
                <a:lnTo>
                  <a:pt x="10287000" y="0"/>
                </a:lnTo>
                <a:lnTo>
                  <a:pt x="10287000" y="1314450"/>
                </a:lnTo>
                <a:lnTo>
                  <a:pt x="0" y="1314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76" t="0" r="-18376" b="-526086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144000" y="0"/>
            <a:ext cx="9144000" cy="10287000"/>
            <a:chOff x="0" y="0"/>
            <a:chExt cx="12192000" cy="13716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5"/>
            <a:srcRect l="16666" t="0" r="16666" b="0"/>
            <a:stretch>
              <a:fillRect/>
            </a:stretch>
          </p:blipFill>
          <p:spPr>
            <a:xfrm flipH="false" flipV="false"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1028700" y="1019175"/>
            <a:ext cx="6792574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Your </a:t>
            </a:r>
            <a:r>
              <a:rPr lang="en-US" sz="9000">
                <a:solidFill>
                  <a:srgbClr val="F8D425"/>
                </a:solidFill>
                <a:latin typeface="League Spartan"/>
              </a:rPr>
              <a:t>Project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8191018"/>
            <a:ext cx="5492628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8D425"/>
                </a:solidFill>
                <a:latin typeface="Kollektif Bold"/>
              </a:rPr>
              <a:t>YEAR: 2022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8D425"/>
                </a:solidFill>
                <a:latin typeface="Kollektif Bold"/>
              </a:rPr>
              <a:t>ROLE: WRITE YOUR ROLE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928024"/>
            <a:ext cx="6904302" cy="2510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7786" r="0" b="7786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4074677" y="3076575"/>
            <a:ext cx="10138647" cy="412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9E255"/>
                </a:solidFill>
                <a:latin typeface="League Spartan"/>
              </a:rPr>
              <a:t>A picture is worth a thousand words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451392" y="3903700"/>
            <a:ext cx="1738741" cy="1451331"/>
            <a:chOff x="0" y="0"/>
            <a:chExt cx="457940" cy="38224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57940" cy="382244"/>
            </a:xfrm>
            <a:custGeom>
              <a:avLst/>
              <a:gdLst/>
              <a:ahLst/>
              <a:cxnLst/>
              <a:rect r="r" b="b" t="t" l="l"/>
              <a:pathLst>
                <a:path h="382244" w="457940">
                  <a:moveTo>
                    <a:pt x="0" y="0"/>
                  </a:moveTo>
                  <a:lnTo>
                    <a:pt x="457940" y="0"/>
                  </a:lnTo>
                  <a:lnTo>
                    <a:pt x="457940" y="382244"/>
                  </a:lnTo>
                  <a:lnTo>
                    <a:pt x="0" y="382244"/>
                  </a:lnTo>
                  <a:close/>
                </a:path>
              </a:pathLst>
            </a:custGeom>
            <a:solidFill>
              <a:srgbClr val="FAC9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6072247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8D425"/>
                </a:solidFill>
                <a:latin typeface="Kollektif"/>
              </a:rPr>
              <a:t>Add a main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866251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Quicksand Light"/>
              </a:rPr>
              <a:t>Briefly elaborate on what you want to discuss.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8274630" y="3903700"/>
            <a:ext cx="1738741" cy="1451331"/>
            <a:chOff x="0" y="0"/>
            <a:chExt cx="457940" cy="382244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57940" cy="382244"/>
            </a:xfrm>
            <a:custGeom>
              <a:avLst/>
              <a:gdLst/>
              <a:ahLst/>
              <a:cxnLst/>
              <a:rect r="r" b="b" t="t" l="l"/>
              <a:pathLst>
                <a:path h="382244" w="457940">
                  <a:moveTo>
                    <a:pt x="0" y="0"/>
                  </a:moveTo>
                  <a:lnTo>
                    <a:pt x="457940" y="0"/>
                  </a:lnTo>
                  <a:lnTo>
                    <a:pt x="457940" y="382244"/>
                  </a:lnTo>
                  <a:lnTo>
                    <a:pt x="0" y="382244"/>
                  </a:lnTo>
                  <a:close/>
                </a:path>
              </a:pathLst>
            </a:custGeom>
            <a:solidFill>
              <a:srgbClr val="FAC90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6851938" y="6072247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8D425"/>
                </a:solidFill>
                <a:latin typeface="Kollektif"/>
              </a:rPr>
              <a:t>Add a main point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51938" y="6866251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Quicksand Light"/>
              </a:rPr>
              <a:t>Briefly elaborate on what you want to discuss. 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4097867" y="3903700"/>
            <a:ext cx="1738741" cy="1451331"/>
            <a:chOff x="0" y="0"/>
            <a:chExt cx="457940" cy="38224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57940" cy="382244"/>
            </a:xfrm>
            <a:custGeom>
              <a:avLst/>
              <a:gdLst/>
              <a:ahLst/>
              <a:cxnLst/>
              <a:rect r="r" b="b" t="t" l="l"/>
              <a:pathLst>
                <a:path h="382244" w="457940">
                  <a:moveTo>
                    <a:pt x="0" y="0"/>
                  </a:moveTo>
                  <a:lnTo>
                    <a:pt x="457940" y="0"/>
                  </a:lnTo>
                  <a:lnTo>
                    <a:pt x="457940" y="382244"/>
                  </a:lnTo>
                  <a:lnTo>
                    <a:pt x="0" y="382244"/>
                  </a:lnTo>
                  <a:close/>
                </a:path>
              </a:pathLst>
            </a:custGeom>
            <a:solidFill>
              <a:srgbClr val="FAC900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2675175" y="6072247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8D425"/>
                </a:solidFill>
                <a:latin typeface="Kollektif"/>
              </a:rPr>
              <a:t>Add a 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75175" y="6866251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Quicksand Light"/>
              </a:rPr>
              <a:t>Briefly 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93673" y="1019175"/>
            <a:ext cx="15500655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F8D425"/>
                </a:solidFill>
                <a:latin typeface="League Spartan"/>
              </a:rPr>
              <a:t>Write your topic or idea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0" y="9205591"/>
            <a:ext cx="18288000" cy="1832896"/>
          </a:xfrm>
          <a:custGeom>
            <a:avLst/>
            <a:gdLst/>
            <a:ahLst/>
            <a:cxnLst/>
            <a:rect r="r" b="b" t="t" l="l"/>
            <a:pathLst>
              <a:path h="1832896" w="18288000">
                <a:moveTo>
                  <a:pt x="0" y="0"/>
                </a:moveTo>
                <a:lnTo>
                  <a:pt x="18288000" y="0"/>
                </a:lnTo>
                <a:lnTo>
                  <a:pt x="18288000" y="1832897"/>
                </a:lnTo>
                <a:lnTo>
                  <a:pt x="0" y="1832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07" t="0" r="-6211" b="-537501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392947" y="0"/>
            <a:ext cx="1462799" cy="10287000"/>
          </a:xfrm>
          <a:custGeom>
            <a:avLst/>
            <a:gdLst/>
            <a:ahLst/>
            <a:cxnLst/>
            <a:rect r="r" b="b" t="t" l="l"/>
            <a:pathLst>
              <a:path h="10287000" w="1462799">
                <a:moveTo>
                  <a:pt x="0" y="0"/>
                </a:moveTo>
                <a:lnTo>
                  <a:pt x="1462799" y="0"/>
                </a:lnTo>
                <a:lnTo>
                  <a:pt x="146279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5240" t="-6077" r="-739253" b="-678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1593097" y="0"/>
            <a:ext cx="6694903" cy="10287000"/>
            <a:chOff x="0" y="0"/>
            <a:chExt cx="8926538" cy="13716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5"/>
            <a:srcRect l="28319" t="0" r="28319" b="0"/>
            <a:stretch>
              <a:fillRect/>
            </a:stretch>
          </p:blipFill>
          <p:spPr>
            <a:xfrm flipH="false" flipV="false">
              <a:off x="0" y="0"/>
              <a:ext cx="8926538" cy="137160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1028700" y="1019175"/>
            <a:ext cx="9288047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Our Services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133975"/>
            <a:ext cx="387075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Service One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283994" y="5133975"/>
            <a:ext cx="403275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Service Two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7769976"/>
            <a:ext cx="387075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Service Three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83994" y="7769976"/>
            <a:ext cx="403275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Service Four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5815532"/>
            <a:ext cx="3870752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83994" y="5815532"/>
            <a:ext cx="3870752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8451533"/>
            <a:ext cx="398011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83994" y="8451533"/>
            <a:ext cx="398011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7940113">
            <a:off x="1082222" y="909452"/>
            <a:ext cx="3346199" cy="1624427"/>
          </a:xfrm>
          <a:custGeom>
            <a:avLst/>
            <a:gdLst/>
            <a:ahLst/>
            <a:cxnLst/>
            <a:rect r="r" b="b" t="t" l="l"/>
            <a:pathLst>
              <a:path h="1624427" w="3346199">
                <a:moveTo>
                  <a:pt x="0" y="0"/>
                </a:moveTo>
                <a:lnTo>
                  <a:pt x="3346199" y="0"/>
                </a:lnTo>
                <a:lnTo>
                  <a:pt x="3346199" y="1624428"/>
                </a:lnTo>
                <a:lnTo>
                  <a:pt x="0" y="16244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8589823">
            <a:off x="14995855" y="7496509"/>
            <a:ext cx="3861457" cy="2920665"/>
          </a:xfrm>
          <a:custGeom>
            <a:avLst/>
            <a:gdLst/>
            <a:ahLst/>
            <a:cxnLst/>
            <a:rect r="r" b="b" t="t" l="l"/>
            <a:pathLst>
              <a:path h="2920665" w="3861457">
                <a:moveTo>
                  <a:pt x="0" y="0"/>
                </a:moveTo>
                <a:lnTo>
                  <a:pt x="3861456" y="0"/>
                </a:lnTo>
                <a:lnTo>
                  <a:pt x="3861456" y="2920665"/>
                </a:lnTo>
                <a:lnTo>
                  <a:pt x="0" y="29206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704096">
            <a:off x="-1238021" y="7853466"/>
            <a:ext cx="6183443" cy="4114800"/>
          </a:xfrm>
          <a:custGeom>
            <a:avLst/>
            <a:gdLst/>
            <a:ahLst/>
            <a:cxnLst/>
            <a:rect r="r" b="b" t="t" l="l"/>
            <a:pathLst>
              <a:path h="4114800" w="6183443">
                <a:moveTo>
                  <a:pt x="0" y="0"/>
                </a:moveTo>
                <a:lnTo>
                  <a:pt x="6183442" y="0"/>
                </a:lnTo>
                <a:lnTo>
                  <a:pt x="61834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982423" y="737782"/>
            <a:ext cx="3276877" cy="4114800"/>
          </a:xfrm>
          <a:custGeom>
            <a:avLst/>
            <a:gdLst/>
            <a:ahLst/>
            <a:cxnLst/>
            <a:rect r="r" b="b" t="t" l="l"/>
            <a:pathLst>
              <a:path h="4114800" w="3276877">
                <a:moveTo>
                  <a:pt x="0" y="0"/>
                </a:moveTo>
                <a:lnTo>
                  <a:pt x="3276877" y="0"/>
                </a:lnTo>
                <a:lnTo>
                  <a:pt x="32768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608646" y="2662345"/>
            <a:ext cx="11070707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Write Your Big Topic or Idea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755321" y="6361838"/>
            <a:ext cx="5807827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 communication tools that can be used as demonstrations, lectures, speeches, reports, and more.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864242" y="6361838"/>
            <a:ext cx="5668436" cy="1253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It serves a variety of purposes, making presentations powerful tools for convincing and teaching.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84027" y="3713226"/>
            <a:ext cx="1301010" cy="130101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300"/>
                </a:lnSpc>
              </a:pPr>
              <a:r>
                <a:rPr lang="en-US" sz="4500">
                  <a:solidFill>
                    <a:srgbClr val="F8D425"/>
                  </a:solidFill>
                  <a:latin typeface="Kollektif Bold"/>
                </a:rPr>
                <a:t>3.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039475" y="3713226"/>
            <a:ext cx="6847681" cy="6573774"/>
          </a:xfrm>
          <a:custGeom>
            <a:avLst/>
            <a:gdLst/>
            <a:ahLst/>
            <a:cxnLst/>
            <a:rect r="r" b="b" t="t" l="l"/>
            <a:pathLst>
              <a:path h="6573774" w="6847681">
                <a:moveTo>
                  <a:pt x="0" y="0"/>
                </a:moveTo>
                <a:lnTo>
                  <a:pt x="6847681" y="0"/>
                </a:lnTo>
                <a:lnTo>
                  <a:pt x="6847681" y="6573774"/>
                </a:lnTo>
                <a:lnTo>
                  <a:pt x="0" y="657377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409755" y="3703701"/>
            <a:ext cx="7378075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Stats &amp; Numbers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09755" y="6713469"/>
            <a:ext cx="5320741" cy="1045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Kollektif"/>
              </a:rPr>
              <a:t>Elaborate on what you want to discuss.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25342" y="0"/>
            <a:ext cx="5947125" cy="1676346"/>
          </a:xfrm>
          <a:custGeom>
            <a:avLst/>
            <a:gdLst/>
            <a:ahLst/>
            <a:cxnLst/>
            <a:rect r="r" b="b" t="t" l="l"/>
            <a:pathLst>
              <a:path h="1676346" w="5947125">
                <a:moveTo>
                  <a:pt x="0" y="0"/>
                </a:moveTo>
                <a:lnTo>
                  <a:pt x="5947126" y="0"/>
                </a:lnTo>
                <a:lnTo>
                  <a:pt x="5947126" y="1676346"/>
                </a:lnTo>
                <a:lnTo>
                  <a:pt x="0" y="16763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0000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10685234">
            <a:off x="12361597" y="-2397175"/>
            <a:ext cx="7711378" cy="4794349"/>
          </a:xfrm>
          <a:custGeom>
            <a:avLst/>
            <a:gdLst/>
            <a:ahLst/>
            <a:cxnLst/>
            <a:rect r="r" b="b" t="t" l="l"/>
            <a:pathLst>
              <a:path h="4794349" w="7711378">
                <a:moveTo>
                  <a:pt x="0" y="0"/>
                </a:moveTo>
                <a:lnTo>
                  <a:pt x="7711378" y="0"/>
                </a:lnTo>
                <a:lnTo>
                  <a:pt x="7711378" y="4794350"/>
                </a:lnTo>
                <a:lnTo>
                  <a:pt x="0" y="47943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092" t="0" r="-3092" b="-17206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930324" y="3214644"/>
            <a:ext cx="8427352" cy="2367534"/>
            <a:chOff x="0" y="0"/>
            <a:chExt cx="2219549" cy="62354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19549" cy="623548"/>
            </a:xfrm>
            <a:custGeom>
              <a:avLst/>
              <a:gdLst/>
              <a:ahLst/>
              <a:cxnLst/>
              <a:rect r="r" b="b" t="t" l="l"/>
              <a:pathLst>
                <a:path h="623548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623548"/>
                  </a:lnTo>
                  <a:lnTo>
                    <a:pt x="0" y="6235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66700"/>
              <a:ext cx="812800" cy="1079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123,456,789</a:t>
              </a: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0" y="8617528"/>
            <a:ext cx="18288000" cy="1832896"/>
          </a:xfrm>
          <a:custGeom>
            <a:avLst/>
            <a:gdLst/>
            <a:ahLst/>
            <a:cxnLst/>
            <a:rect r="r" b="b" t="t" l="l"/>
            <a:pathLst>
              <a:path h="1832896" w="18288000">
                <a:moveTo>
                  <a:pt x="0" y="0"/>
                </a:moveTo>
                <a:lnTo>
                  <a:pt x="18288000" y="0"/>
                </a:lnTo>
                <a:lnTo>
                  <a:pt x="18288000" y="1832896"/>
                </a:lnTo>
                <a:lnTo>
                  <a:pt x="0" y="18328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07" t="0" r="-6211" b="-537501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930324" y="5646137"/>
            <a:ext cx="8427352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98844" y="492436"/>
            <a:ext cx="3142211" cy="4114800"/>
          </a:xfrm>
          <a:custGeom>
            <a:avLst/>
            <a:gdLst/>
            <a:ahLst/>
            <a:cxnLst/>
            <a:rect r="r" b="b" t="t" l="l"/>
            <a:pathLst>
              <a:path h="4114800" w="3142211">
                <a:moveTo>
                  <a:pt x="0" y="0"/>
                </a:moveTo>
                <a:lnTo>
                  <a:pt x="3142211" y="0"/>
                </a:lnTo>
                <a:lnTo>
                  <a:pt x="314221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4046945" y="492436"/>
            <a:ext cx="3142211" cy="4114800"/>
          </a:xfrm>
          <a:custGeom>
            <a:avLst/>
            <a:gdLst/>
            <a:ahLst/>
            <a:cxnLst/>
            <a:rect r="r" b="b" t="t" l="l"/>
            <a:pathLst>
              <a:path h="4114800" w="3142211">
                <a:moveTo>
                  <a:pt x="3142211" y="0"/>
                </a:moveTo>
                <a:lnTo>
                  <a:pt x="0" y="0"/>
                </a:lnTo>
                <a:lnTo>
                  <a:pt x="0" y="4114800"/>
                </a:lnTo>
                <a:lnTo>
                  <a:pt x="3142211" y="4114800"/>
                </a:lnTo>
                <a:lnTo>
                  <a:pt x="31422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78172" y="2808645"/>
            <a:ext cx="1083127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978172" y="5800110"/>
            <a:ext cx="1083127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Elaborate on the featured statistic.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78172" y="8705850"/>
            <a:ext cx="10831273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Elaborate on the featured statistic.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036343" y="624258"/>
            <a:ext cx="6215314" cy="2367534"/>
            <a:chOff x="0" y="0"/>
            <a:chExt cx="1636955" cy="62354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36955" cy="623548"/>
            </a:xfrm>
            <a:custGeom>
              <a:avLst/>
              <a:gdLst/>
              <a:ahLst/>
              <a:cxnLst/>
              <a:rect r="r" b="b" t="t" l="l"/>
              <a:pathLst>
                <a:path h="62354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623548"/>
                  </a:lnTo>
                  <a:lnTo>
                    <a:pt x="0" y="6235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266700"/>
              <a:ext cx="812800" cy="1079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2 out of 5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036343" y="3675420"/>
            <a:ext cx="6215314" cy="2367534"/>
            <a:chOff x="0" y="0"/>
            <a:chExt cx="1636955" cy="6235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36955" cy="623548"/>
            </a:xfrm>
            <a:custGeom>
              <a:avLst/>
              <a:gdLst/>
              <a:ahLst/>
              <a:cxnLst/>
              <a:rect r="r" b="b" t="t" l="l"/>
              <a:pathLst>
                <a:path h="62354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623548"/>
                  </a:lnTo>
                  <a:lnTo>
                    <a:pt x="0" y="6235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66700"/>
              <a:ext cx="812800" cy="1079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95%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036343" y="6581160"/>
            <a:ext cx="6215314" cy="2367534"/>
            <a:chOff x="0" y="0"/>
            <a:chExt cx="1636955" cy="62354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6955" cy="623548"/>
            </a:xfrm>
            <a:custGeom>
              <a:avLst/>
              <a:gdLst/>
              <a:ahLst/>
              <a:cxnLst/>
              <a:rect r="r" b="b" t="t" l="l"/>
              <a:pathLst>
                <a:path h="62354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623548"/>
                  </a:lnTo>
                  <a:lnTo>
                    <a:pt x="0" y="62354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266700"/>
              <a:ext cx="812800" cy="1079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5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12 million</a:t>
              </a:r>
            </a:p>
          </p:txBody>
        </p:sp>
      </p:grpSp>
      <p:sp>
        <p:nvSpPr>
          <p:cNvPr name="Freeform 15" id="15"/>
          <p:cNvSpPr/>
          <p:nvPr/>
        </p:nvSpPr>
        <p:spPr>
          <a:xfrm flipH="false" flipV="false" rot="-5400000">
            <a:off x="-3733739" y="3733739"/>
            <a:ext cx="10287000" cy="2819521"/>
          </a:xfrm>
          <a:custGeom>
            <a:avLst/>
            <a:gdLst/>
            <a:ahLst/>
            <a:cxnLst/>
            <a:rect r="r" b="b" t="t" l="l"/>
            <a:pathLst>
              <a:path h="2819521" w="10287000">
                <a:moveTo>
                  <a:pt x="0" y="0"/>
                </a:moveTo>
                <a:lnTo>
                  <a:pt x="10287000" y="0"/>
                </a:lnTo>
                <a:lnTo>
                  <a:pt x="10287000" y="2819522"/>
                </a:lnTo>
                <a:lnTo>
                  <a:pt x="0" y="28195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981" t="-280325" r="-2981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0">
            <a:off x="15179905" y="0"/>
            <a:ext cx="3108095" cy="10287000"/>
          </a:xfrm>
          <a:custGeom>
            <a:avLst/>
            <a:gdLst/>
            <a:ahLst/>
            <a:cxnLst/>
            <a:rect r="r" b="b" t="t" l="l"/>
            <a:pathLst>
              <a:path h="10287000" w="3108095">
                <a:moveTo>
                  <a:pt x="0" y="10287000"/>
                </a:moveTo>
                <a:lnTo>
                  <a:pt x="3108095" y="10287000"/>
                </a:lnTo>
                <a:lnTo>
                  <a:pt x="3108095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5"/>
            <a:stretch>
              <a:fillRect l="-7007" t="-6077" r="-318685" b="-6784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38834" y="5627845"/>
            <a:ext cx="3086100" cy="552758"/>
            <a:chOff x="0" y="0"/>
            <a:chExt cx="812800" cy="14558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8D425"/>
                  </a:solidFill>
                  <a:latin typeface="Kollektif"/>
                </a:rPr>
                <a:t>CANVA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587105" y="5627845"/>
            <a:ext cx="3086100" cy="552758"/>
            <a:chOff x="0" y="0"/>
            <a:chExt cx="812800" cy="14558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8D425"/>
                  </a:solidFill>
                  <a:latin typeface="Kollektif"/>
                </a:rPr>
                <a:t>P</a:t>
              </a:r>
              <a:r>
                <a:rPr lang="en-US" sz="2100" u="none">
                  <a:solidFill>
                    <a:srgbClr val="F8D425"/>
                  </a:solidFill>
                  <a:latin typeface="Kollektif"/>
                </a:rPr>
                <a:t>OWERPOINT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217609" y="5627845"/>
            <a:ext cx="3086100" cy="552758"/>
            <a:chOff x="0" y="0"/>
            <a:chExt cx="812800" cy="14558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>
              <a:noFill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>
                  <a:solidFill>
                    <a:srgbClr val="F8D425"/>
                  </a:solidFill>
                  <a:latin typeface="Kollektif"/>
                </a:rPr>
                <a:t>GOOGLE SLIDES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true" flipV="false" rot="0">
            <a:off x="13811507" y="274985"/>
            <a:ext cx="4129818" cy="4114800"/>
          </a:xfrm>
          <a:custGeom>
            <a:avLst/>
            <a:gdLst/>
            <a:ahLst/>
            <a:cxnLst/>
            <a:rect r="r" b="b" t="t" l="l"/>
            <a:pathLst>
              <a:path h="4114800" w="4129818">
                <a:moveTo>
                  <a:pt x="4129817" y="0"/>
                </a:moveTo>
                <a:lnTo>
                  <a:pt x="0" y="0"/>
                </a:lnTo>
                <a:lnTo>
                  <a:pt x="0" y="4114800"/>
                </a:lnTo>
                <a:lnTo>
                  <a:pt x="4129817" y="4114800"/>
                </a:lnTo>
                <a:lnTo>
                  <a:pt x="412981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28700" y="1019175"/>
            <a:ext cx="9386237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How to Use This Presentation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91693" y="6323016"/>
            <a:ext cx="3980381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Quicksand Light"/>
              </a:rPr>
              <a:t>Click on the </a:t>
            </a:r>
            <a:r>
              <a:rPr lang="en-US" sz="2100">
                <a:solidFill>
                  <a:srgbClr val="FFFFFF"/>
                </a:solidFill>
                <a:latin typeface="Quicksand"/>
              </a:rPr>
              <a:t>"Canva"</a:t>
            </a:r>
            <a:r>
              <a:rPr lang="en-US" sz="2100">
                <a:solidFill>
                  <a:srgbClr val="FFFFFF"/>
                </a:solidFill>
                <a:latin typeface="Quicksand Light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072274" y="6323016"/>
            <a:ext cx="4115762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Quicksand Light"/>
              </a:rPr>
              <a:t>Export this design from Canva as a </a:t>
            </a:r>
            <a:r>
              <a:rPr lang="en-US" sz="2100">
                <a:solidFill>
                  <a:srgbClr val="FFFFFF"/>
                </a:solidFill>
                <a:latin typeface="Quicksand"/>
              </a:rPr>
              <a:t>PowerPoint template</a:t>
            </a:r>
            <a:r>
              <a:rPr lang="en-US" sz="2100">
                <a:solidFill>
                  <a:srgbClr val="FFFFFF"/>
                </a:solidFill>
                <a:latin typeface="Quicksand Light"/>
              </a:rPr>
              <a:t>. Open the design in </a:t>
            </a:r>
            <a:r>
              <a:rPr lang="en-US" sz="2100">
                <a:solidFill>
                  <a:srgbClr val="FFFFFF"/>
                </a:solidFill>
                <a:latin typeface="Quicksand"/>
              </a:rPr>
              <a:t>Canva</a:t>
            </a:r>
            <a:r>
              <a:rPr lang="en-US" sz="2100">
                <a:solidFill>
                  <a:srgbClr val="FFFFFF"/>
                </a:solidFill>
                <a:latin typeface="Quicksand Light"/>
              </a:rPr>
              <a:t>. This will provide you with all the fonts used and elements used in this presentation as listed on page 21. Learn more on slide 3.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792985" y="6323016"/>
            <a:ext cx="3935347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Quicksand Light"/>
              </a:rPr>
              <a:t>Export this design from Canva as a </a:t>
            </a:r>
            <a:r>
              <a:rPr lang="en-US" sz="2100">
                <a:solidFill>
                  <a:srgbClr val="FFFFFF"/>
                </a:solidFill>
                <a:latin typeface="Quicksand"/>
              </a:rPr>
              <a:t>GoogleSlide template</a:t>
            </a:r>
            <a:r>
              <a:rPr lang="en-US" sz="2100">
                <a:solidFill>
                  <a:srgbClr val="FFFFFF"/>
                </a:solidFill>
                <a:latin typeface="Quicksand Light"/>
              </a:rPr>
              <a:t>. This will provide you with all the fonts used and elements used in this presentation as listed on page 21. Learn more on slide 4.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144165" y="1093477"/>
            <a:ext cx="8294787" cy="8404860"/>
            <a:chOff x="0" y="0"/>
            <a:chExt cx="11059716" cy="1120648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1119571" y="10690860"/>
              <a:ext cx="115794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3228406" y="10690860"/>
              <a:ext cx="115794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5337241" y="10690860"/>
              <a:ext cx="115794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7446076" y="10690860"/>
              <a:ext cx="115794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9554911" y="10690860"/>
              <a:ext cx="115794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772716" y="238760"/>
              <a:ext cx="10287000" cy="10287000"/>
              <a:chOff x="0" y="0"/>
              <a:chExt cx="10287000" cy="10287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256540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51371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770890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53365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510540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7677150"/>
              <a:ext cx="569516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231907" y="10248900"/>
              <a:ext cx="337608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FFFFFF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772716" y="489585"/>
              <a:ext cx="10287000" cy="10036175"/>
              <a:chOff x="0" y="250825"/>
              <a:chExt cx="10287000" cy="10036175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6937375"/>
                <a:ext cx="1851660" cy="3349625"/>
              </a:xfrm>
              <a:custGeom>
                <a:avLst/>
                <a:gdLst/>
                <a:ahLst/>
                <a:cxnLst/>
                <a:rect r="r" b="b" t="t" l="l"/>
                <a:pathLst>
                  <a:path h="3349625" w="1851660">
                    <a:moveTo>
                      <a:pt x="0" y="3349625"/>
                    </a:moveTo>
                    <a:lnTo>
                      <a:pt x="0" y="148133"/>
                    </a:lnTo>
                    <a:cubicBezTo>
                      <a:pt x="0" y="108845"/>
                      <a:pt x="15607" y="71168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3" y="15607"/>
                      <a:pt x="1808273" y="43387"/>
                    </a:cubicBezTo>
                    <a:cubicBezTo>
                      <a:pt x="1836053" y="71168"/>
                      <a:pt x="1851660" y="108845"/>
                      <a:pt x="1851660" y="148133"/>
                    </a:cubicBezTo>
                    <a:lnTo>
                      <a:pt x="1851660" y="3349625"/>
                    </a:lnTo>
                    <a:close/>
                  </a:path>
                </a:pathLst>
              </a:custGeom>
              <a:solidFill>
                <a:srgbClr val="B64DFF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 rot="0">
                <a:off x="2108835" y="4365625"/>
                <a:ext cx="1851660" cy="5921375"/>
              </a:xfrm>
              <a:custGeom>
                <a:avLst/>
                <a:gdLst/>
                <a:ahLst/>
                <a:cxnLst/>
                <a:rect r="r" b="b" t="t" l="l"/>
                <a:pathLst>
                  <a:path h="5921375" w="1851660">
                    <a:moveTo>
                      <a:pt x="0" y="5921375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5921375"/>
                    </a:lnTo>
                    <a:close/>
                  </a:path>
                </a:pathLst>
              </a:custGeom>
              <a:solidFill>
                <a:srgbClr val="B64D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 rot="0">
                <a:off x="4217670" y="1279525"/>
                <a:ext cx="1851660" cy="9007475"/>
              </a:xfrm>
              <a:custGeom>
                <a:avLst/>
                <a:gdLst/>
                <a:ahLst/>
                <a:cxnLst/>
                <a:rect r="r" b="b" t="t" l="l"/>
                <a:pathLst>
                  <a:path h="9007475" w="1851660">
                    <a:moveTo>
                      <a:pt x="0" y="9007475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9007475"/>
                    </a:lnTo>
                    <a:close/>
                  </a:path>
                </a:pathLst>
              </a:custGeom>
              <a:solidFill>
                <a:srgbClr val="B64DF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 flipH="false" flipV="false" rot="0">
                <a:off x="6326505" y="1536700"/>
                <a:ext cx="1851660" cy="8750300"/>
              </a:xfrm>
              <a:custGeom>
                <a:avLst/>
                <a:gdLst/>
                <a:ahLst/>
                <a:cxnLst/>
                <a:rect r="r" b="b" t="t" l="l"/>
                <a:pathLst>
                  <a:path h="8750300" w="1851660">
                    <a:moveTo>
                      <a:pt x="0" y="875030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750300"/>
                    </a:lnTo>
                    <a:close/>
                  </a:path>
                </a:pathLst>
              </a:custGeom>
              <a:solidFill>
                <a:srgbClr val="B64DFF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 flipH="false" flipV="false" rot="0">
                <a:off x="8435340" y="250825"/>
                <a:ext cx="1851660" cy="10036175"/>
              </a:xfrm>
              <a:custGeom>
                <a:avLst/>
                <a:gdLst/>
                <a:ahLst/>
                <a:cxnLst/>
                <a:rect r="r" b="b" t="t" l="l"/>
                <a:pathLst>
                  <a:path h="10036175" w="1851660">
                    <a:moveTo>
                      <a:pt x="0" y="10036175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036175"/>
                    </a:lnTo>
                    <a:close/>
                  </a:path>
                </a:pathLst>
              </a:custGeom>
              <a:solidFill>
                <a:srgbClr val="B64DFF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8225692"/>
                <a:ext cx="1851660" cy="2061308"/>
              </a:xfrm>
              <a:custGeom>
                <a:avLst/>
                <a:gdLst/>
                <a:ahLst/>
                <a:cxnLst/>
                <a:rect r="r" b="b" t="t" l="l"/>
                <a:pathLst>
                  <a:path h="206130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061308"/>
                    </a:lnTo>
                    <a:lnTo>
                      <a:pt x="0" y="2061308"/>
                    </a:lnTo>
                    <a:close/>
                  </a:path>
                </a:pathLst>
              </a:custGeom>
              <a:solidFill>
                <a:srgbClr val="F8D425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 flipH="false" flipV="false" rot="0">
                <a:off x="2108835" y="5395429"/>
                <a:ext cx="1851660" cy="4891571"/>
              </a:xfrm>
              <a:custGeom>
                <a:avLst/>
                <a:gdLst/>
                <a:ahLst/>
                <a:cxnLst/>
                <a:rect r="r" b="b" t="t" l="l"/>
                <a:pathLst>
                  <a:path h="4891571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891571"/>
                    </a:lnTo>
                    <a:lnTo>
                      <a:pt x="0" y="4891571"/>
                    </a:lnTo>
                    <a:close/>
                  </a:path>
                </a:pathLst>
              </a:custGeom>
              <a:solidFill>
                <a:srgbClr val="F8D425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 flipH="false" flipV="false" rot="0">
                <a:off x="4217670" y="2566307"/>
                <a:ext cx="1851660" cy="7720693"/>
              </a:xfrm>
              <a:custGeom>
                <a:avLst/>
                <a:gdLst/>
                <a:ahLst/>
                <a:cxnLst/>
                <a:rect r="r" b="b" t="t" l="l"/>
                <a:pathLst>
                  <a:path h="7720693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7720693"/>
                    </a:lnTo>
                    <a:lnTo>
                      <a:pt x="0" y="7720693"/>
                    </a:lnTo>
                    <a:close/>
                  </a:path>
                </a:pathLst>
              </a:custGeom>
              <a:solidFill>
                <a:srgbClr val="F8D425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6326505" y="3595594"/>
                <a:ext cx="1851660" cy="6691406"/>
              </a:xfrm>
              <a:custGeom>
                <a:avLst/>
                <a:gdLst/>
                <a:ahLst/>
                <a:cxnLst/>
                <a:rect r="r" b="b" t="t" l="l"/>
                <a:pathLst>
                  <a:path h="6691406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691406"/>
                    </a:lnTo>
                    <a:lnTo>
                      <a:pt x="0" y="6691406"/>
                    </a:lnTo>
                    <a:close/>
                  </a:path>
                </a:pathLst>
              </a:custGeom>
              <a:solidFill>
                <a:srgbClr val="F8D425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 flipH="false" flipV="false" rot="0">
                <a:off x="8435340" y="2309528"/>
                <a:ext cx="1851660" cy="7977472"/>
              </a:xfrm>
              <a:custGeom>
                <a:avLst/>
                <a:gdLst/>
                <a:ahLst/>
                <a:cxnLst/>
                <a:rect r="r" b="b" t="t" l="l"/>
                <a:pathLst>
                  <a:path h="797747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7977472"/>
                    </a:lnTo>
                    <a:lnTo>
                      <a:pt x="0" y="7977472"/>
                    </a:lnTo>
                    <a:close/>
                  </a:path>
                </a:pathLst>
              </a:custGeom>
              <a:solidFill>
                <a:srgbClr val="F8D425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9514010"/>
                <a:ext cx="1851660" cy="772990"/>
              </a:xfrm>
              <a:custGeom>
                <a:avLst/>
                <a:gdLst/>
                <a:ahLst/>
                <a:cxnLst/>
                <a:rect r="r" b="b" t="t" l="l"/>
                <a:pathLst>
                  <a:path h="77299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772990"/>
                    </a:lnTo>
                    <a:lnTo>
                      <a:pt x="0" y="77299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 rot="0">
                <a:off x="2108835" y="8227392"/>
                <a:ext cx="1851660" cy="2059608"/>
              </a:xfrm>
              <a:custGeom>
                <a:avLst/>
                <a:gdLst/>
                <a:ahLst/>
                <a:cxnLst/>
                <a:rect r="r" b="b" t="t" l="l"/>
                <a:pathLst>
                  <a:path h="205960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059608"/>
                    </a:lnTo>
                    <a:lnTo>
                      <a:pt x="0" y="20596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 rot="0">
                <a:off x="4217670" y="6426653"/>
                <a:ext cx="1851660" cy="3860347"/>
              </a:xfrm>
              <a:custGeom>
                <a:avLst/>
                <a:gdLst/>
                <a:ahLst/>
                <a:cxnLst/>
                <a:rect r="r" b="b" t="t" l="l"/>
                <a:pathLst>
                  <a:path h="3860347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860347"/>
                    </a:lnTo>
                    <a:lnTo>
                      <a:pt x="0" y="386034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6326505" y="7198659"/>
                <a:ext cx="1851660" cy="3088341"/>
              </a:xfrm>
              <a:custGeom>
                <a:avLst/>
                <a:gdLst/>
                <a:ahLst/>
                <a:cxnLst/>
                <a:rect r="r" b="b" t="t" l="l"/>
                <a:pathLst>
                  <a:path h="3088341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8341"/>
                    </a:lnTo>
                    <a:lnTo>
                      <a:pt x="0" y="308834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 rot="0">
                <a:off x="8435340" y="7456284"/>
                <a:ext cx="1851660" cy="2830716"/>
              </a:xfrm>
              <a:custGeom>
                <a:avLst/>
                <a:gdLst/>
                <a:ahLst/>
                <a:cxnLst/>
                <a:rect r="r" b="b" t="t" l="l"/>
                <a:pathLst>
                  <a:path h="2830716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830716"/>
                    </a:lnTo>
                    <a:lnTo>
                      <a:pt x="0" y="283071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name="Group 36" id="36"/>
          <p:cNvGrpSpPr/>
          <p:nvPr/>
        </p:nvGrpSpPr>
        <p:grpSpPr>
          <a:xfrm rot="0">
            <a:off x="1028700" y="1091360"/>
            <a:ext cx="7754183" cy="4153965"/>
            <a:chOff x="0" y="0"/>
            <a:chExt cx="10338910" cy="5538620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-9525"/>
              <a:ext cx="10338910" cy="36671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08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Write Your Topic or Idea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4026262"/>
              <a:ext cx="7849378" cy="15123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FFFFFF"/>
                  </a:solidFill>
                  <a:latin typeface="Kollektif"/>
                </a:rPr>
                <a:t>Elaborate on the</a:t>
              </a:r>
            </a:p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FFFFFF"/>
                  </a:solidFill>
                  <a:latin typeface="Kollektif"/>
                </a:rPr>
                <a:t>featured statistic.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0" y="5295907"/>
            <a:ext cx="5681278" cy="4991093"/>
          </a:xfrm>
          <a:custGeom>
            <a:avLst/>
            <a:gdLst/>
            <a:ahLst/>
            <a:cxnLst/>
            <a:rect r="r" b="b" t="t" l="l"/>
            <a:pathLst>
              <a:path h="4991093" w="5681278">
                <a:moveTo>
                  <a:pt x="0" y="0"/>
                </a:moveTo>
                <a:lnTo>
                  <a:pt x="5681278" y="0"/>
                </a:lnTo>
                <a:lnTo>
                  <a:pt x="5681278" y="4991093"/>
                </a:lnTo>
                <a:lnTo>
                  <a:pt x="0" y="49910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9020" t="0" r="0" b="-21929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09939" y="4195424"/>
            <a:ext cx="9068122" cy="4491818"/>
          </a:xfrm>
          <a:custGeom>
            <a:avLst/>
            <a:gdLst/>
            <a:ahLst/>
            <a:cxnLst/>
            <a:rect r="r" b="b" t="t" l="l"/>
            <a:pathLst>
              <a:path h="4491818" w="9068122">
                <a:moveTo>
                  <a:pt x="0" y="0"/>
                </a:moveTo>
                <a:lnTo>
                  <a:pt x="9068122" y="0"/>
                </a:lnTo>
                <a:lnTo>
                  <a:pt x="9068122" y="4491818"/>
                </a:lnTo>
                <a:lnTo>
                  <a:pt x="0" y="44918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6928476" y="6560151"/>
            <a:ext cx="614303" cy="614303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64D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4144551"/>
            <a:ext cx="397623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Ste</a:t>
            </a:r>
            <a:r>
              <a:rPr lang="en-US" sz="3200" u="none">
                <a:solidFill>
                  <a:srgbClr val="F8D425"/>
                </a:solidFill>
                <a:latin typeface="Kollektif"/>
              </a:rPr>
              <a:t>p One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164929"/>
            <a:ext cx="397623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8D425"/>
                </a:solidFill>
                <a:latin typeface="Kollektif"/>
              </a:rPr>
              <a:t>Step Three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904952"/>
            <a:ext cx="377715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communication tools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894332"/>
            <a:ext cx="377715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</a:t>
            </a:r>
          </a:p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communication tools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283067" y="4144551"/>
            <a:ext cx="397623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</a:t>
            </a:r>
            <a:r>
              <a:rPr lang="en-US" sz="3200" u="none">
                <a:solidFill>
                  <a:srgbClr val="F8D425"/>
                </a:solidFill>
                <a:latin typeface="Kollektif"/>
              </a:rPr>
              <a:t>tep Two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283067" y="7164929"/>
            <a:ext cx="3976233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8D425"/>
                </a:solidFill>
                <a:latin typeface="Kollektif"/>
              </a:rPr>
              <a:t>Step Four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482143" y="4873954"/>
            <a:ext cx="377715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</a:t>
            </a:r>
          </a:p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communication tools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482143" y="7894332"/>
            <a:ext cx="3777157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Presentations are</a:t>
            </a:r>
          </a:p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Quicksand Light"/>
              </a:rPr>
              <a:t>communication tools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171684" y="1019175"/>
            <a:ext cx="13944632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World Map Report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8680274" y="4962102"/>
            <a:ext cx="614303" cy="614303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3AB0F9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82413" y="490724"/>
            <a:ext cx="11626633" cy="11088901"/>
          </a:xfrm>
          <a:custGeom>
            <a:avLst/>
            <a:gdLst/>
            <a:ahLst/>
            <a:cxnLst/>
            <a:rect r="r" b="b" t="t" l="l"/>
            <a:pathLst>
              <a:path h="11088901" w="11626633">
                <a:moveTo>
                  <a:pt x="0" y="0"/>
                </a:moveTo>
                <a:lnTo>
                  <a:pt x="11626632" y="0"/>
                </a:lnTo>
                <a:lnTo>
                  <a:pt x="11626632" y="11088901"/>
                </a:lnTo>
                <a:lnTo>
                  <a:pt x="0" y="110889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89807">
            <a:off x="15356514" y="2266132"/>
            <a:ext cx="1235023" cy="2761698"/>
          </a:xfrm>
          <a:custGeom>
            <a:avLst/>
            <a:gdLst/>
            <a:ahLst/>
            <a:cxnLst/>
            <a:rect r="r" b="b" t="t" l="l"/>
            <a:pathLst>
              <a:path h="2761698" w="1235023">
                <a:moveTo>
                  <a:pt x="0" y="0"/>
                </a:moveTo>
                <a:lnTo>
                  <a:pt x="1235023" y="0"/>
                </a:lnTo>
                <a:lnTo>
                  <a:pt x="1235023" y="2761698"/>
                </a:lnTo>
                <a:lnTo>
                  <a:pt x="0" y="27616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9136" y="6035175"/>
            <a:ext cx="2528732" cy="4114800"/>
          </a:xfrm>
          <a:custGeom>
            <a:avLst/>
            <a:gdLst/>
            <a:ahLst/>
            <a:cxnLst/>
            <a:rect r="r" b="b" t="t" l="l"/>
            <a:pathLst>
              <a:path h="4114800" w="2528732">
                <a:moveTo>
                  <a:pt x="0" y="0"/>
                </a:moveTo>
                <a:lnTo>
                  <a:pt x="2528732" y="0"/>
                </a:lnTo>
                <a:lnTo>
                  <a:pt x="25287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176824">
            <a:off x="15147153" y="6639957"/>
            <a:ext cx="3026286" cy="2905235"/>
          </a:xfrm>
          <a:custGeom>
            <a:avLst/>
            <a:gdLst/>
            <a:ahLst/>
            <a:cxnLst/>
            <a:rect r="r" b="b" t="t" l="l"/>
            <a:pathLst>
              <a:path h="2905235" w="3026286">
                <a:moveTo>
                  <a:pt x="0" y="0"/>
                </a:moveTo>
                <a:lnTo>
                  <a:pt x="3026287" y="0"/>
                </a:lnTo>
                <a:lnTo>
                  <a:pt x="3026287" y="2905235"/>
                </a:lnTo>
                <a:lnTo>
                  <a:pt x="0" y="29052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772126">
            <a:off x="182503" y="478464"/>
            <a:ext cx="2613957" cy="2552172"/>
          </a:xfrm>
          <a:custGeom>
            <a:avLst/>
            <a:gdLst/>
            <a:ahLst/>
            <a:cxnLst/>
            <a:rect r="r" b="b" t="t" l="l"/>
            <a:pathLst>
              <a:path h="2552172" w="2613957">
                <a:moveTo>
                  <a:pt x="0" y="0"/>
                </a:moveTo>
                <a:lnTo>
                  <a:pt x="2613957" y="0"/>
                </a:lnTo>
                <a:lnTo>
                  <a:pt x="2613957" y="2552172"/>
                </a:lnTo>
                <a:lnTo>
                  <a:pt x="0" y="255217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048484" y="2754422"/>
            <a:ext cx="3606386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191919"/>
                </a:solidFill>
                <a:latin typeface="Kollektif"/>
              </a:rPr>
              <a:t>STRENGTHS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382413" y="3429953"/>
            <a:ext cx="4938528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are you doing well?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sets you apart?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are your good qualities?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520678" y="1338439"/>
            <a:ext cx="661997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F8D425"/>
                </a:solidFill>
                <a:latin typeface="League Spartan"/>
              </a:rPr>
              <a:t>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273808" y="2754422"/>
            <a:ext cx="5267646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191919"/>
                </a:solidFill>
                <a:latin typeface="Kollektif"/>
              </a:rPr>
              <a:t>WEAKNESSES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273808" y="3429953"/>
            <a:ext cx="5267646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Where do you need to improve?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Are resources adequate?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do others do better than you?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11576633" y="1338439"/>
            <a:ext cx="661997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u="none">
                <a:solidFill>
                  <a:srgbClr val="F8D425"/>
                </a:solidFill>
                <a:latin typeface="League Spartan"/>
              </a:rPr>
              <a:t>W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382413" y="7154796"/>
            <a:ext cx="4938528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191919"/>
                </a:solidFill>
                <a:latin typeface="Kollektif"/>
              </a:rPr>
              <a:t>OPPORTUNITIES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382413" y="7830327"/>
            <a:ext cx="4938528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are your goals?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Are demands shifting?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How can it be improved?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520678" y="5757862"/>
            <a:ext cx="661997" cy="133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F8D425"/>
                </a:solidFill>
                <a:latin typeface="League Spartan"/>
              </a:rPr>
              <a:t>O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827561" y="7154796"/>
            <a:ext cx="4160139" cy="504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60"/>
              </a:lnSpc>
              <a:spcBef>
                <a:spcPct val="0"/>
              </a:spcBef>
            </a:pPr>
            <a:r>
              <a:rPr lang="en-US" sz="3300" u="none">
                <a:solidFill>
                  <a:srgbClr val="191919"/>
                </a:solidFill>
                <a:latin typeface="Kollektif"/>
              </a:rPr>
              <a:t>THREATS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909674" y="7830327"/>
            <a:ext cx="5995913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are the blockers you're facing? </a:t>
            </a:r>
          </a:p>
          <a:p>
            <a:pPr algn="ctr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Quicksand"/>
              </a:rPr>
              <a:t>What are factors outside of your control?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576633" y="5757862"/>
            <a:ext cx="661997" cy="1336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694"/>
              </a:lnSpc>
              <a:spcBef>
                <a:spcPct val="0"/>
              </a:spcBef>
            </a:pPr>
            <a:r>
              <a:rPr lang="en-US" sz="8912" u="none">
                <a:solidFill>
                  <a:srgbClr val="F8D425"/>
                </a:solidFill>
                <a:latin typeface="League Spartan"/>
              </a:rPr>
              <a:t>T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91700" y="1725364"/>
            <a:ext cx="11173340" cy="10942886"/>
          </a:xfrm>
          <a:custGeom>
            <a:avLst/>
            <a:gdLst/>
            <a:ahLst/>
            <a:cxnLst/>
            <a:rect r="r" b="b" t="t" l="l"/>
            <a:pathLst>
              <a:path h="10942886" w="11173340">
                <a:moveTo>
                  <a:pt x="0" y="0"/>
                </a:moveTo>
                <a:lnTo>
                  <a:pt x="11173340" y="0"/>
                </a:lnTo>
                <a:lnTo>
                  <a:pt x="11173340" y="10942886"/>
                </a:lnTo>
                <a:lnTo>
                  <a:pt x="0" y="109428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796" t="-8704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41267" y="1725364"/>
            <a:ext cx="5852498" cy="7377099"/>
          </a:xfrm>
          <a:custGeom>
            <a:avLst/>
            <a:gdLst/>
            <a:ahLst/>
            <a:cxnLst/>
            <a:rect r="r" b="b" t="t" l="l"/>
            <a:pathLst>
              <a:path h="7377099" w="5852498">
                <a:moveTo>
                  <a:pt x="0" y="0"/>
                </a:moveTo>
                <a:lnTo>
                  <a:pt x="5852499" y="0"/>
                </a:lnTo>
                <a:lnTo>
                  <a:pt x="5852499" y="7377099"/>
                </a:lnTo>
                <a:lnTo>
                  <a:pt x="0" y="73770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5533650">
            <a:off x="-180324" y="2200192"/>
            <a:ext cx="5051094" cy="5032727"/>
          </a:xfrm>
          <a:custGeom>
            <a:avLst/>
            <a:gdLst/>
            <a:ahLst/>
            <a:cxnLst/>
            <a:rect r="r" b="b" t="t" l="l"/>
            <a:pathLst>
              <a:path h="5032727" w="5051094">
                <a:moveTo>
                  <a:pt x="5051094" y="0"/>
                </a:moveTo>
                <a:lnTo>
                  <a:pt x="0" y="0"/>
                </a:lnTo>
                <a:lnTo>
                  <a:pt x="0" y="5032726"/>
                </a:lnTo>
                <a:lnTo>
                  <a:pt x="5051094" y="5032726"/>
                </a:lnTo>
                <a:lnTo>
                  <a:pt x="505109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947926" y="3147063"/>
            <a:ext cx="7843774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Thank you!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47926" y="4796000"/>
            <a:ext cx="7843774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Write a closing statement or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Kollektif"/>
              </a:rPr>
              <a:t>call-to-action here.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37914" y="1649841"/>
            <a:ext cx="6812173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Credits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818025" y="4626776"/>
            <a:ext cx="12651949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8D425"/>
                </a:solidFill>
                <a:latin typeface="Kollektif"/>
              </a:rPr>
              <a:t>This presentation template is free for everyone to use thanks to the following: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18025" y="6522935"/>
            <a:ext cx="12651949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Quicksand Light"/>
              </a:rPr>
              <a:t>SlidesCarnival for the presentation template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Quicksand Light"/>
              </a:rPr>
              <a:t>Pexels for the photos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18025" y="8052959"/>
            <a:ext cx="12651949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8D425"/>
                </a:solidFill>
                <a:latin typeface="Kollektif"/>
              </a:rPr>
              <a:t>Happy designing! </a:t>
            </a:r>
          </a:p>
        </p:txBody>
      </p:sp>
      <p:sp>
        <p:nvSpPr>
          <p:cNvPr name="Freeform 7" id="7"/>
          <p:cNvSpPr/>
          <p:nvPr/>
        </p:nvSpPr>
        <p:spPr>
          <a:xfrm flipH="false" flipV="true" rot="0">
            <a:off x="0" y="0"/>
            <a:ext cx="5860784" cy="3085147"/>
          </a:xfrm>
          <a:custGeom>
            <a:avLst/>
            <a:gdLst/>
            <a:ahLst/>
            <a:cxnLst/>
            <a:rect r="r" b="b" t="t" l="l"/>
            <a:pathLst>
              <a:path h="3085147" w="5860784">
                <a:moveTo>
                  <a:pt x="0" y="3085147"/>
                </a:moveTo>
                <a:lnTo>
                  <a:pt x="5860784" y="3085147"/>
                </a:lnTo>
                <a:lnTo>
                  <a:pt x="5860784" y="0"/>
                </a:lnTo>
                <a:lnTo>
                  <a:pt x="0" y="0"/>
                </a:lnTo>
                <a:lnTo>
                  <a:pt x="0" y="3085147"/>
                </a:lnTo>
                <a:close/>
              </a:path>
            </a:pathLst>
          </a:custGeom>
          <a:blipFill>
            <a:blip r:embed="rId4"/>
            <a:stretch>
              <a:fillRect l="-21783" t="0" r="0" b="-30423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0">
            <a:off x="12960755" y="0"/>
            <a:ext cx="5327245" cy="3442732"/>
          </a:xfrm>
          <a:custGeom>
            <a:avLst/>
            <a:gdLst/>
            <a:ahLst/>
            <a:cxnLst/>
            <a:rect r="r" b="b" t="t" l="l"/>
            <a:pathLst>
              <a:path h="3442732" w="5327245">
                <a:moveTo>
                  <a:pt x="0" y="3442732"/>
                </a:moveTo>
                <a:lnTo>
                  <a:pt x="5327245" y="3442732"/>
                </a:lnTo>
                <a:lnTo>
                  <a:pt x="5327245" y="0"/>
                </a:lnTo>
                <a:lnTo>
                  <a:pt x="0" y="0"/>
                </a:lnTo>
                <a:lnTo>
                  <a:pt x="0" y="3442732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492991">
            <a:off x="13417675" y="5584220"/>
            <a:ext cx="5051094" cy="5032727"/>
          </a:xfrm>
          <a:custGeom>
            <a:avLst/>
            <a:gdLst/>
            <a:ahLst/>
            <a:cxnLst/>
            <a:rect r="r" b="b" t="t" l="l"/>
            <a:pathLst>
              <a:path h="5032727" w="5051094">
                <a:moveTo>
                  <a:pt x="0" y="0"/>
                </a:moveTo>
                <a:lnTo>
                  <a:pt x="5051095" y="0"/>
                </a:lnTo>
                <a:lnTo>
                  <a:pt x="5051095" y="5032727"/>
                </a:lnTo>
                <a:lnTo>
                  <a:pt x="0" y="5032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47214" y="1787205"/>
            <a:ext cx="10393573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Fonts In this Presentation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482247" y="5130443"/>
            <a:ext cx="13323506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8D425"/>
                </a:solidFill>
                <a:latin typeface="Kollektif"/>
              </a:rPr>
              <a:t>This presentation template uses the following free fonts: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818025" y="6157813"/>
            <a:ext cx="12651949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Quicksand"/>
              </a:rPr>
              <a:t>Titles: </a:t>
            </a:r>
            <a:r>
              <a:rPr lang="en-US" sz="2499">
                <a:solidFill>
                  <a:srgbClr val="F8D425"/>
                </a:solidFill>
                <a:latin typeface="Quicksand"/>
              </a:rPr>
              <a:t>League Spartan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Quicksand"/>
              </a:rPr>
              <a:t>Headers:</a:t>
            </a:r>
            <a:r>
              <a:rPr lang="en-US" sz="2499">
                <a:solidFill>
                  <a:srgbClr val="6CE5E8"/>
                </a:solidFill>
                <a:latin typeface="Quicksand"/>
              </a:rPr>
              <a:t> </a:t>
            </a:r>
            <a:r>
              <a:rPr lang="en-US" sz="2499">
                <a:solidFill>
                  <a:srgbClr val="F8D425"/>
                </a:solidFill>
                <a:latin typeface="Quicksand"/>
              </a:rPr>
              <a:t>Kollektif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Quicksand"/>
              </a:rPr>
              <a:t>Body Copy:</a:t>
            </a:r>
            <a:r>
              <a:rPr lang="en-US" sz="2500">
                <a:solidFill>
                  <a:srgbClr val="6CE5E8"/>
                </a:solidFill>
                <a:latin typeface="Quicksand"/>
              </a:rPr>
              <a:t> </a:t>
            </a:r>
            <a:r>
              <a:rPr lang="en-US" sz="2500">
                <a:solidFill>
                  <a:srgbClr val="F8D425"/>
                </a:solidFill>
                <a:latin typeface="Quicksand"/>
              </a:rPr>
              <a:t>Quicksand Light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818025" y="7915595"/>
            <a:ext cx="12651949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8D425"/>
                </a:solidFill>
                <a:latin typeface="Kollektif"/>
              </a:rPr>
              <a:t>You can find these fonts online too. Happy designing! 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0" y="6074226"/>
            <a:ext cx="18288000" cy="4212774"/>
          </a:xfrm>
          <a:custGeom>
            <a:avLst/>
            <a:gdLst/>
            <a:ahLst/>
            <a:cxnLst/>
            <a:rect r="r" b="b" t="t" l="l"/>
            <a:pathLst>
              <a:path h="4212774" w="18288000">
                <a:moveTo>
                  <a:pt x="0" y="0"/>
                </a:moveTo>
                <a:lnTo>
                  <a:pt x="18288000" y="0"/>
                </a:lnTo>
                <a:lnTo>
                  <a:pt x="18288000" y="4212774"/>
                </a:lnTo>
                <a:lnTo>
                  <a:pt x="0" y="4212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009" t="-152" r="0" b="-191561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956425" y="4494303"/>
            <a:ext cx="10393573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8D425"/>
                </a:solidFill>
                <a:latin typeface="League Spartan"/>
              </a:rPr>
              <a:t>Free templates for all your presentation needs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7256288" y="2477883"/>
            <a:ext cx="3775424" cy="896112"/>
          </a:xfrm>
          <a:custGeom>
            <a:avLst/>
            <a:gdLst/>
            <a:ahLst/>
            <a:cxnLst/>
            <a:rect r="r" b="b" t="t" l="l"/>
            <a:pathLst>
              <a:path h="896112" w="3775424">
                <a:moveTo>
                  <a:pt x="0" y="0"/>
                </a:moveTo>
                <a:lnTo>
                  <a:pt x="3775424" y="0"/>
                </a:lnTo>
                <a:lnTo>
                  <a:pt x="3775424" y="896112"/>
                </a:lnTo>
                <a:lnTo>
                  <a:pt x="0" y="8961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1984202" y="0"/>
            <a:ext cx="6303798" cy="4503828"/>
          </a:xfrm>
          <a:custGeom>
            <a:avLst/>
            <a:gdLst/>
            <a:ahLst/>
            <a:cxnLst/>
            <a:rect r="r" b="b" t="t" l="l"/>
            <a:pathLst>
              <a:path h="4503828" w="6303798">
                <a:moveTo>
                  <a:pt x="6303798" y="4503828"/>
                </a:moveTo>
                <a:lnTo>
                  <a:pt x="0" y="4503828"/>
                </a:lnTo>
                <a:lnTo>
                  <a:pt x="0" y="0"/>
                </a:lnTo>
                <a:lnTo>
                  <a:pt x="6303798" y="0"/>
                </a:lnTo>
                <a:lnTo>
                  <a:pt x="6303798" y="4503828"/>
                </a:lnTo>
                <a:close/>
              </a:path>
            </a:pathLst>
          </a:custGeom>
          <a:blipFill>
            <a:blip r:embed="rId5"/>
            <a:stretch>
              <a:fillRect l="-14511" t="0" r="0" b="-6007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5342" y="0"/>
            <a:ext cx="5947125" cy="1676346"/>
          </a:xfrm>
          <a:custGeom>
            <a:avLst/>
            <a:gdLst/>
            <a:ahLst/>
            <a:cxnLst/>
            <a:rect r="r" b="b" t="t" l="l"/>
            <a:pathLst>
              <a:path h="1676346" w="5947125">
                <a:moveTo>
                  <a:pt x="0" y="0"/>
                </a:moveTo>
                <a:lnTo>
                  <a:pt x="5947126" y="0"/>
                </a:lnTo>
                <a:lnTo>
                  <a:pt x="5947126" y="1676346"/>
                </a:lnTo>
                <a:lnTo>
                  <a:pt x="0" y="16763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0000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7629525"/>
            <a:ext cx="3839042" cy="1342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For PowerPoint, Google Slides,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and Canva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59151" y="7629525"/>
            <a:ext cx="3839042" cy="89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100% free for personal or commercial use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153212" y="7629525"/>
            <a:ext cx="3839042" cy="134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Ready to use, professional, and customizable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67017" y="7629525"/>
            <a:ext cx="3839042" cy="1342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Blow your audience away with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FFFFFF"/>
                </a:solidFill>
                <a:latin typeface="Quicksand Light"/>
              </a:rPr>
              <a:t>attractive visuals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100F0D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7668521" y="1311546"/>
            <a:ext cx="2247544" cy="1267053"/>
          </a:xfrm>
          <a:custGeom>
            <a:avLst/>
            <a:gdLst/>
            <a:ahLst/>
            <a:cxnLst/>
            <a:rect r="r" b="b" t="t" l="l"/>
            <a:pathLst>
              <a:path h="1267053" w="2247544">
                <a:moveTo>
                  <a:pt x="0" y="0"/>
                </a:moveTo>
                <a:lnTo>
                  <a:pt x="2247544" y="0"/>
                </a:lnTo>
                <a:lnTo>
                  <a:pt x="2247544" y="1267053"/>
                </a:lnTo>
                <a:lnTo>
                  <a:pt x="0" y="12670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43306" y="3131344"/>
            <a:ext cx="2300108" cy="1515196"/>
          </a:xfrm>
          <a:custGeom>
            <a:avLst/>
            <a:gdLst/>
            <a:ahLst/>
            <a:cxnLst/>
            <a:rect r="r" b="b" t="t" l="l"/>
            <a:pathLst>
              <a:path h="1515196" w="2300108">
                <a:moveTo>
                  <a:pt x="0" y="0"/>
                </a:moveTo>
                <a:lnTo>
                  <a:pt x="2300108" y="0"/>
                </a:lnTo>
                <a:lnTo>
                  <a:pt x="2300108" y="1515196"/>
                </a:lnTo>
                <a:lnTo>
                  <a:pt x="0" y="15151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799441" y="3114178"/>
            <a:ext cx="1553412" cy="1549528"/>
          </a:xfrm>
          <a:custGeom>
            <a:avLst/>
            <a:gdLst/>
            <a:ahLst/>
            <a:cxnLst/>
            <a:rect r="r" b="b" t="t" l="l"/>
            <a:pathLst>
              <a:path h="1549528" w="1553412">
                <a:moveTo>
                  <a:pt x="0" y="0"/>
                </a:moveTo>
                <a:lnTo>
                  <a:pt x="1553412" y="0"/>
                </a:lnTo>
                <a:lnTo>
                  <a:pt x="1553412" y="1549528"/>
                </a:lnTo>
                <a:lnTo>
                  <a:pt x="0" y="15495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415175" y="7499763"/>
            <a:ext cx="1814799" cy="1826213"/>
          </a:xfrm>
          <a:custGeom>
            <a:avLst/>
            <a:gdLst/>
            <a:ahLst/>
            <a:cxnLst/>
            <a:rect r="r" b="b" t="t" l="l"/>
            <a:pathLst>
              <a:path h="1826213" w="1814799">
                <a:moveTo>
                  <a:pt x="0" y="0"/>
                </a:moveTo>
                <a:lnTo>
                  <a:pt x="1814799" y="0"/>
                </a:lnTo>
                <a:lnTo>
                  <a:pt x="1814799" y="1826213"/>
                </a:lnTo>
                <a:lnTo>
                  <a:pt x="0" y="1826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549320" y="3230854"/>
            <a:ext cx="1791294" cy="1316176"/>
          </a:xfrm>
          <a:custGeom>
            <a:avLst/>
            <a:gdLst/>
            <a:ahLst/>
            <a:cxnLst/>
            <a:rect r="r" b="b" t="t" l="l"/>
            <a:pathLst>
              <a:path h="1316176" w="1791294">
                <a:moveTo>
                  <a:pt x="0" y="0"/>
                </a:moveTo>
                <a:lnTo>
                  <a:pt x="1791294" y="0"/>
                </a:lnTo>
                <a:lnTo>
                  <a:pt x="1791294" y="1316176"/>
                </a:lnTo>
                <a:lnTo>
                  <a:pt x="0" y="131617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-15938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649453" y="3185509"/>
            <a:ext cx="1603266" cy="1406866"/>
          </a:xfrm>
          <a:custGeom>
            <a:avLst/>
            <a:gdLst/>
            <a:ahLst/>
            <a:cxnLst/>
            <a:rect r="r" b="b" t="t" l="l"/>
            <a:pathLst>
              <a:path h="1406866" w="1603266">
                <a:moveTo>
                  <a:pt x="0" y="0"/>
                </a:moveTo>
                <a:lnTo>
                  <a:pt x="1603267" y="0"/>
                </a:lnTo>
                <a:lnTo>
                  <a:pt x="1603267" y="1406866"/>
                </a:lnTo>
                <a:lnTo>
                  <a:pt x="0" y="140686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1019175"/>
            <a:ext cx="5534891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Resource </a:t>
            </a:r>
          </a:p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907530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Use these design resources in your Canva Presentation. 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Freeform 12" id="12"/>
          <p:cNvSpPr/>
          <p:nvPr/>
        </p:nvSpPr>
        <p:spPr>
          <a:xfrm flipH="true" flipV="false" rot="0">
            <a:off x="14065818" y="1131994"/>
            <a:ext cx="1632091" cy="1626156"/>
          </a:xfrm>
          <a:custGeom>
            <a:avLst/>
            <a:gdLst/>
            <a:ahLst/>
            <a:cxnLst/>
            <a:rect r="r" b="b" t="t" l="l"/>
            <a:pathLst>
              <a:path h="1626156" w="1632091">
                <a:moveTo>
                  <a:pt x="1632091" y="0"/>
                </a:moveTo>
                <a:lnTo>
                  <a:pt x="0" y="0"/>
                </a:lnTo>
                <a:lnTo>
                  <a:pt x="0" y="1626156"/>
                </a:lnTo>
                <a:lnTo>
                  <a:pt x="1632091" y="1626156"/>
                </a:lnTo>
                <a:lnTo>
                  <a:pt x="1632091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040014" y="3172157"/>
            <a:ext cx="1462827" cy="1433570"/>
          </a:xfrm>
          <a:custGeom>
            <a:avLst/>
            <a:gdLst/>
            <a:ahLst/>
            <a:cxnLst/>
            <a:rect r="r" b="b" t="t" l="l"/>
            <a:pathLst>
              <a:path h="1433570" w="1462827">
                <a:moveTo>
                  <a:pt x="0" y="0"/>
                </a:moveTo>
                <a:lnTo>
                  <a:pt x="1462827" y="0"/>
                </a:lnTo>
                <a:lnTo>
                  <a:pt x="1462827" y="1433570"/>
                </a:lnTo>
                <a:lnTo>
                  <a:pt x="0" y="143357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552503" y="1210328"/>
            <a:ext cx="1111468" cy="1469489"/>
          </a:xfrm>
          <a:custGeom>
            <a:avLst/>
            <a:gdLst/>
            <a:ahLst/>
            <a:cxnLst/>
            <a:rect r="r" b="b" t="t" l="l"/>
            <a:pathLst>
              <a:path h="1469489" w="1111468">
                <a:moveTo>
                  <a:pt x="0" y="0"/>
                </a:moveTo>
                <a:lnTo>
                  <a:pt x="1111468" y="0"/>
                </a:lnTo>
                <a:lnTo>
                  <a:pt x="1111468" y="1469489"/>
                </a:lnTo>
                <a:lnTo>
                  <a:pt x="0" y="146948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204173" y="7485296"/>
            <a:ext cx="2349527" cy="1855147"/>
          </a:xfrm>
          <a:custGeom>
            <a:avLst/>
            <a:gdLst/>
            <a:ahLst/>
            <a:cxnLst/>
            <a:rect r="r" b="b" t="t" l="l"/>
            <a:pathLst>
              <a:path h="1855147" w="2349527">
                <a:moveTo>
                  <a:pt x="0" y="0"/>
                </a:moveTo>
                <a:lnTo>
                  <a:pt x="2349527" y="0"/>
                </a:lnTo>
                <a:lnTo>
                  <a:pt x="2349527" y="1855147"/>
                </a:lnTo>
                <a:lnTo>
                  <a:pt x="0" y="18551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6099756" y="1087695"/>
            <a:ext cx="1240859" cy="1714754"/>
          </a:xfrm>
          <a:custGeom>
            <a:avLst/>
            <a:gdLst/>
            <a:ahLst/>
            <a:cxnLst/>
            <a:rect r="r" b="b" t="t" l="l"/>
            <a:pathLst>
              <a:path h="1714754" w="1240859">
                <a:moveTo>
                  <a:pt x="1240858" y="0"/>
                </a:moveTo>
                <a:lnTo>
                  <a:pt x="0" y="0"/>
                </a:lnTo>
                <a:lnTo>
                  <a:pt x="0" y="1714754"/>
                </a:lnTo>
                <a:lnTo>
                  <a:pt x="1240858" y="1714754"/>
                </a:lnTo>
                <a:lnTo>
                  <a:pt x="1240858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444967" y="7580506"/>
            <a:ext cx="901979" cy="1664726"/>
          </a:xfrm>
          <a:custGeom>
            <a:avLst/>
            <a:gdLst/>
            <a:ahLst/>
            <a:cxnLst/>
            <a:rect r="r" b="b" t="t" l="l"/>
            <a:pathLst>
              <a:path h="1664726" w="901979">
                <a:moveTo>
                  <a:pt x="0" y="0"/>
                </a:moveTo>
                <a:lnTo>
                  <a:pt x="901979" y="0"/>
                </a:lnTo>
                <a:lnTo>
                  <a:pt x="901979" y="1664726"/>
                </a:lnTo>
                <a:lnTo>
                  <a:pt x="0" y="166472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5236166" y="5444082"/>
            <a:ext cx="2023134" cy="1511833"/>
          </a:xfrm>
          <a:custGeom>
            <a:avLst/>
            <a:gdLst/>
            <a:ahLst/>
            <a:cxnLst/>
            <a:rect r="r" b="b" t="t" l="l"/>
            <a:pathLst>
              <a:path h="1511833" w="2023134">
                <a:moveTo>
                  <a:pt x="0" y="0"/>
                </a:moveTo>
                <a:lnTo>
                  <a:pt x="2023134" y="0"/>
                </a:lnTo>
                <a:lnTo>
                  <a:pt x="2023134" y="1511833"/>
                </a:lnTo>
                <a:lnTo>
                  <a:pt x="0" y="151183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668521" y="5143500"/>
            <a:ext cx="1598194" cy="2112997"/>
          </a:xfrm>
          <a:custGeom>
            <a:avLst/>
            <a:gdLst/>
            <a:ahLst/>
            <a:cxnLst/>
            <a:rect r="r" b="b" t="t" l="l"/>
            <a:pathLst>
              <a:path h="2112997" w="1598194">
                <a:moveTo>
                  <a:pt x="0" y="0"/>
                </a:moveTo>
                <a:lnTo>
                  <a:pt x="1598194" y="0"/>
                </a:lnTo>
                <a:lnTo>
                  <a:pt x="1598194" y="2112997"/>
                </a:lnTo>
                <a:lnTo>
                  <a:pt x="0" y="211299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756340" y="5271298"/>
            <a:ext cx="945586" cy="1857400"/>
          </a:xfrm>
          <a:custGeom>
            <a:avLst/>
            <a:gdLst/>
            <a:ahLst/>
            <a:cxnLst/>
            <a:rect r="r" b="b" t="t" l="l"/>
            <a:pathLst>
              <a:path h="1857400" w="945586">
                <a:moveTo>
                  <a:pt x="0" y="0"/>
                </a:moveTo>
                <a:lnTo>
                  <a:pt x="945586" y="0"/>
                </a:lnTo>
                <a:lnTo>
                  <a:pt x="945586" y="1857401"/>
                </a:lnTo>
                <a:lnTo>
                  <a:pt x="0" y="185740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65472">
            <a:off x="13098012" y="5801661"/>
            <a:ext cx="1641092" cy="796676"/>
          </a:xfrm>
          <a:custGeom>
            <a:avLst/>
            <a:gdLst/>
            <a:ahLst/>
            <a:cxnLst/>
            <a:rect r="r" b="b" t="t" l="l"/>
            <a:pathLst>
              <a:path h="796676" w="1641092">
                <a:moveTo>
                  <a:pt x="0" y="0"/>
                </a:moveTo>
                <a:lnTo>
                  <a:pt x="1641092" y="0"/>
                </a:lnTo>
                <a:lnTo>
                  <a:pt x="1641092" y="796675"/>
                </a:lnTo>
                <a:lnTo>
                  <a:pt x="0" y="796675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14505831" y="7783847"/>
            <a:ext cx="1663279" cy="1258044"/>
          </a:xfrm>
          <a:custGeom>
            <a:avLst/>
            <a:gdLst/>
            <a:ahLst/>
            <a:cxnLst/>
            <a:rect r="r" b="b" t="t" l="l"/>
            <a:pathLst>
              <a:path h="1258044" w="1663279">
                <a:moveTo>
                  <a:pt x="0" y="0"/>
                </a:moveTo>
                <a:lnTo>
                  <a:pt x="1663279" y="0"/>
                </a:lnTo>
                <a:lnTo>
                  <a:pt x="1663279" y="1258044"/>
                </a:lnTo>
                <a:lnTo>
                  <a:pt x="0" y="125804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9829557" y="7644348"/>
            <a:ext cx="2309762" cy="1537041"/>
          </a:xfrm>
          <a:custGeom>
            <a:avLst/>
            <a:gdLst/>
            <a:ahLst/>
            <a:cxnLst/>
            <a:rect r="r" b="b" t="t" l="l"/>
            <a:pathLst>
              <a:path h="1537041" w="2309762">
                <a:moveTo>
                  <a:pt x="0" y="0"/>
                </a:moveTo>
                <a:lnTo>
                  <a:pt x="2309762" y="0"/>
                </a:lnTo>
                <a:lnTo>
                  <a:pt x="2309762" y="1537042"/>
                </a:lnTo>
                <a:lnTo>
                  <a:pt x="0" y="1537042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1191550" y="5315101"/>
            <a:ext cx="1409400" cy="1769795"/>
          </a:xfrm>
          <a:custGeom>
            <a:avLst/>
            <a:gdLst/>
            <a:ahLst/>
            <a:cxnLst/>
            <a:rect r="r" b="b" t="t" l="l"/>
            <a:pathLst>
              <a:path h="1769795" w="1409400">
                <a:moveTo>
                  <a:pt x="0" y="0"/>
                </a:moveTo>
                <a:lnTo>
                  <a:pt x="1409400" y="0"/>
                </a:lnTo>
                <a:lnTo>
                  <a:pt x="1409400" y="1769795"/>
                </a:lnTo>
                <a:lnTo>
                  <a:pt x="0" y="1769795"/>
                </a:lnTo>
                <a:lnTo>
                  <a:pt x="0" y="0"/>
                </a:lnTo>
                <a:close/>
              </a:path>
            </a:pathLst>
          </a:custGeom>
          <a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100F0D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1028700" y="1019175"/>
            <a:ext cx="5411066" cy="275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Resource </a:t>
            </a:r>
          </a:p>
          <a:p>
            <a:pPr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Page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6907530"/>
            <a:ext cx="5059131" cy="2350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"/>
              </a:rPr>
              <a:t>Use these design resources in your Canva Presentation. 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Quicksand"/>
              </a:rPr>
              <a:t>Don't forget to delete this page before presenting.</a:t>
            </a:r>
            <a:r>
              <a:rPr lang="en-US" sz="2400">
                <a:solidFill>
                  <a:srgbClr val="FFFFFF"/>
                </a:solidFill>
                <a:latin typeface="Quicksand"/>
              </a:rPr>
              <a:t> 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754216" y="1016215"/>
            <a:ext cx="1682263" cy="1604459"/>
          </a:xfrm>
          <a:custGeom>
            <a:avLst/>
            <a:gdLst/>
            <a:ahLst/>
            <a:cxnLst/>
            <a:rect r="r" b="b" t="t" l="l"/>
            <a:pathLst>
              <a:path h="1604459" w="1682263">
                <a:moveTo>
                  <a:pt x="0" y="0"/>
                </a:moveTo>
                <a:lnTo>
                  <a:pt x="1682264" y="0"/>
                </a:lnTo>
                <a:lnTo>
                  <a:pt x="1682264" y="1604459"/>
                </a:lnTo>
                <a:lnTo>
                  <a:pt x="0" y="1604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785127" y="853190"/>
            <a:ext cx="1531537" cy="1930509"/>
          </a:xfrm>
          <a:custGeom>
            <a:avLst/>
            <a:gdLst/>
            <a:ahLst/>
            <a:cxnLst/>
            <a:rect r="r" b="b" t="t" l="l"/>
            <a:pathLst>
              <a:path h="1930509" w="1531537">
                <a:moveTo>
                  <a:pt x="0" y="0"/>
                </a:moveTo>
                <a:lnTo>
                  <a:pt x="1531537" y="0"/>
                </a:lnTo>
                <a:lnTo>
                  <a:pt x="1531537" y="1930509"/>
                </a:lnTo>
                <a:lnTo>
                  <a:pt x="0" y="19305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347279" y="1146914"/>
            <a:ext cx="2136081" cy="1343061"/>
          </a:xfrm>
          <a:custGeom>
            <a:avLst/>
            <a:gdLst/>
            <a:ahLst/>
            <a:cxnLst/>
            <a:rect r="r" b="b" t="t" l="l"/>
            <a:pathLst>
              <a:path h="1343061" w="2136081">
                <a:moveTo>
                  <a:pt x="0" y="0"/>
                </a:moveTo>
                <a:lnTo>
                  <a:pt x="2136081" y="0"/>
                </a:lnTo>
                <a:lnTo>
                  <a:pt x="2136081" y="1343061"/>
                </a:lnTo>
                <a:lnTo>
                  <a:pt x="0" y="13430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678748" y="4138667"/>
            <a:ext cx="1321572" cy="1300097"/>
          </a:xfrm>
          <a:custGeom>
            <a:avLst/>
            <a:gdLst/>
            <a:ahLst/>
            <a:cxnLst/>
            <a:rect r="r" b="b" t="t" l="l"/>
            <a:pathLst>
              <a:path h="1300097" w="1321572">
                <a:moveTo>
                  <a:pt x="0" y="0"/>
                </a:moveTo>
                <a:lnTo>
                  <a:pt x="1321573" y="0"/>
                </a:lnTo>
                <a:lnTo>
                  <a:pt x="1321573" y="1300097"/>
                </a:lnTo>
                <a:lnTo>
                  <a:pt x="0" y="13000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461514" y="4304260"/>
            <a:ext cx="1907610" cy="1115952"/>
          </a:xfrm>
          <a:custGeom>
            <a:avLst/>
            <a:gdLst/>
            <a:ahLst/>
            <a:cxnLst/>
            <a:rect r="r" b="b" t="t" l="l"/>
            <a:pathLst>
              <a:path h="1115952" w="1907610">
                <a:moveTo>
                  <a:pt x="0" y="0"/>
                </a:moveTo>
                <a:lnTo>
                  <a:pt x="1907610" y="0"/>
                </a:lnTo>
                <a:lnTo>
                  <a:pt x="1907610" y="1115952"/>
                </a:lnTo>
                <a:lnTo>
                  <a:pt x="0" y="11159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11709856" y="1158519"/>
            <a:ext cx="1230760" cy="1319850"/>
          </a:xfrm>
          <a:custGeom>
            <a:avLst/>
            <a:gdLst/>
            <a:ahLst/>
            <a:cxnLst/>
            <a:rect r="r" b="b" t="t" l="l"/>
            <a:pathLst>
              <a:path h="1319850" w="1230760">
                <a:moveTo>
                  <a:pt x="0" y="0"/>
                </a:moveTo>
                <a:lnTo>
                  <a:pt x="1230761" y="0"/>
                </a:lnTo>
                <a:lnTo>
                  <a:pt x="1230761" y="1319850"/>
                </a:lnTo>
                <a:lnTo>
                  <a:pt x="0" y="13198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7902595" y="6329726"/>
            <a:ext cx="2037353" cy="1398134"/>
          </a:xfrm>
          <a:custGeom>
            <a:avLst/>
            <a:gdLst/>
            <a:ahLst/>
            <a:cxnLst/>
            <a:rect r="r" b="b" t="t" l="l"/>
            <a:pathLst>
              <a:path h="1398134" w="2037353">
                <a:moveTo>
                  <a:pt x="0" y="0"/>
                </a:moveTo>
                <a:lnTo>
                  <a:pt x="2037353" y="0"/>
                </a:lnTo>
                <a:lnTo>
                  <a:pt x="2037353" y="1398133"/>
                </a:lnTo>
                <a:lnTo>
                  <a:pt x="0" y="13981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505699" y="8596110"/>
            <a:ext cx="2302027" cy="866399"/>
          </a:xfrm>
          <a:custGeom>
            <a:avLst/>
            <a:gdLst/>
            <a:ahLst/>
            <a:cxnLst/>
            <a:rect r="r" b="b" t="t" l="l"/>
            <a:pathLst>
              <a:path h="866399" w="2302027">
                <a:moveTo>
                  <a:pt x="0" y="0"/>
                </a:moveTo>
                <a:lnTo>
                  <a:pt x="2302027" y="0"/>
                </a:lnTo>
                <a:lnTo>
                  <a:pt x="2302027" y="866399"/>
                </a:lnTo>
                <a:lnTo>
                  <a:pt x="0" y="8663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286805" y="8553086"/>
            <a:ext cx="4365384" cy="952447"/>
          </a:xfrm>
          <a:custGeom>
            <a:avLst/>
            <a:gdLst/>
            <a:ahLst/>
            <a:cxnLst/>
            <a:rect r="r" b="b" t="t" l="l"/>
            <a:pathLst>
              <a:path h="952447" w="4365384">
                <a:moveTo>
                  <a:pt x="0" y="0"/>
                </a:moveTo>
                <a:lnTo>
                  <a:pt x="4365384" y="0"/>
                </a:lnTo>
                <a:lnTo>
                  <a:pt x="4365384" y="952447"/>
                </a:lnTo>
                <a:lnTo>
                  <a:pt x="0" y="95244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7781268" y="3958319"/>
            <a:ext cx="1660792" cy="1660792"/>
            <a:chOff x="0" y="0"/>
            <a:chExt cx="2214390" cy="2214390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232123" y="376771"/>
              <a:ext cx="1750143" cy="1460848"/>
              <a:chOff x="0" y="0"/>
              <a:chExt cx="457940" cy="382244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457940" cy="382244"/>
              </a:xfrm>
              <a:custGeom>
                <a:avLst/>
                <a:gdLst/>
                <a:ahLst/>
                <a:cxnLst/>
                <a:rect r="r" b="b" t="t" l="l"/>
                <a:pathLst>
                  <a:path h="382244" w="457940">
                    <a:moveTo>
                      <a:pt x="0" y="0"/>
                    </a:moveTo>
                    <a:lnTo>
                      <a:pt x="457940" y="0"/>
                    </a:lnTo>
                    <a:lnTo>
                      <a:pt x="457940" y="382244"/>
                    </a:lnTo>
                    <a:lnTo>
                      <a:pt x="0" y="382244"/>
                    </a:lnTo>
                    <a:close/>
                  </a:path>
                </a:pathLst>
              </a:custGeom>
              <a:solidFill>
                <a:srgbClr val="FAC900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</p:grpSp>
      <p:grpSp>
        <p:nvGrpSpPr>
          <p:cNvPr name="Group 19" id="19"/>
          <p:cNvGrpSpPr/>
          <p:nvPr/>
        </p:nvGrpSpPr>
        <p:grpSpPr>
          <a:xfrm rot="0">
            <a:off x="9979218" y="4240897"/>
            <a:ext cx="1312607" cy="1095636"/>
            <a:chOff x="0" y="0"/>
            <a:chExt cx="1750143" cy="1460848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1750143" cy="1460848"/>
              <a:chOff x="0" y="0"/>
              <a:chExt cx="457940" cy="382244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457940" cy="382244"/>
              </a:xfrm>
              <a:custGeom>
                <a:avLst/>
                <a:gdLst/>
                <a:ahLst/>
                <a:cxnLst/>
                <a:rect r="r" b="b" t="t" l="l"/>
                <a:pathLst>
                  <a:path h="382244" w="457940">
                    <a:moveTo>
                      <a:pt x="0" y="0"/>
                    </a:moveTo>
                    <a:lnTo>
                      <a:pt x="457940" y="0"/>
                    </a:lnTo>
                    <a:lnTo>
                      <a:pt x="457940" y="382244"/>
                    </a:lnTo>
                    <a:lnTo>
                      <a:pt x="0" y="382244"/>
                    </a:lnTo>
                    <a:close/>
                  </a:path>
                </a:pathLst>
              </a:custGeom>
              <a:solidFill>
                <a:srgbClr val="FAC900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</p:grpSp>
      <p:grpSp>
        <p:nvGrpSpPr>
          <p:cNvPr name="Group 23" id="23"/>
          <p:cNvGrpSpPr/>
          <p:nvPr/>
        </p:nvGrpSpPr>
        <p:grpSpPr>
          <a:xfrm rot="0">
            <a:off x="11828983" y="4240897"/>
            <a:ext cx="1312607" cy="1095636"/>
            <a:chOff x="0" y="0"/>
            <a:chExt cx="1750143" cy="1460848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1750143" cy="1460848"/>
              <a:chOff x="0" y="0"/>
              <a:chExt cx="457940" cy="382244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457940" cy="382244"/>
              </a:xfrm>
              <a:custGeom>
                <a:avLst/>
                <a:gdLst/>
                <a:ahLst/>
                <a:cxnLst/>
                <a:rect r="r" b="b" t="t" l="l"/>
                <a:pathLst>
                  <a:path h="382244" w="457940">
                    <a:moveTo>
                      <a:pt x="0" y="0"/>
                    </a:moveTo>
                    <a:lnTo>
                      <a:pt x="457940" y="0"/>
                    </a:lnTo>
                    <a:lnTo>
                      <a:pt x="457940" y="382244"/>
                    </a:lnTo>
                    <a:lnTo>
                      <a:pt x="0" y="382244"/>
                    </a:lnTo>
                    <a:close/>
                  </a:path>
                </a:pathLst>
              </a:custGeom>
              <a:solidFill>
                <a:srgbClr val="FAC900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60"/>
                  </a:lnSpc>
                </a:pPr>
              </a:p>
            </p:txBody>
          </p:sp>
        </p:grpSp>
      </p:grpSp>
      <p:sp>
        <p:nvSpPr>
          <p:cNvPr name="Freeform 27" id="27"/>
          <p:cNvSpPr/>
          <p:nvPr/>
        </p:nvSpPr>
        <p:spPr>
          <a:xfrm flipH="false" flipV="false" rot="0">
            <a:off x="10303874" y="6260409"/>
            <a:ext cx="1538691" cy="1536767"/>
          </a:xfrm>
          <a:custGeom>
            <a:avLst/>
            <a:gdLst/>
            <a:ahLst/>
            <a:cxnLst/>
            <a:rect r="r" b="b" t="t" l="l"/>
            <a:pathLst>
              <a:path h="1536767" w="1538691">
                <a:moveTo>
                  <a:pt x="0" y="0"/>
                </a:moveTo>
                <a:lnTo>
                  <a:pt x="1538690" y="0"/>
                </a:lnTo>
                <a:lnTo>
                  <a:pt x="1538690" y="1536767"/>
                </a:lnTo>
                <a:lnTo>
                  <a:pt x="0" y="153676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333809" y="1018519"/>
            <a:ext cx="1666512" cy="1599851"/>
          </a:xfrm>
          <a:custGeom>
            <a:avLst/>
            <a:gdLst/>
            <a:ahLst/>
            <a:cxnLst/>
            <a:rect r="r" b="b" t="t" l="l"/>
            <a:pathLst>
              <a:path h="1599851" w="1666512">
                <a:moveTo>
                  <a:pt x="0" y="0"/>
                </a:moveTo>
                <a:lnTo>
                  <a:pt x="1666512" y="0"/>
                </a:lnTo>
                <a:lnTo>
                  <a:pt x="1666512" y="1599851"/>
                </a:lnTo>
                <a:lnTo>
                  <a:pt x="0" y="159985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2206490" y="6231321"/>
            <a:ext cx="1217957" cy="1594944"/>
          </a:xfrm>
          <a:custGeom>
            <a:avLst/>
            <a:gdLst/>
            <a:ahLst/>
            <a:cxnLst/>
            <a:rect r="r" b="b" t="t" l="l"/>
            <a:pathLst>
              <a:path h="1594944" w="1217957">
                <a:moveTo>
                  <a:pt x="0" y="0"/>
                </a:moveTo>
                <a:lnTo>
                  <a:pt x="1217957" y="0"/>
                </a:lnTo>
                <a:lnTo>
                  <a:pt x="1217957" y="1594943"/>
                </a:lnTo>
                <a:lnTo>
                  <a:pt x="0" y="159494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9338329" y="8259749"/>
            <a:ext cx="688290" cy="1539121"/>
          </a:xfrm>
          <a:custGeom>
            <a:avLst/>
            <a:gdLst/>
            <a:ahLst/>
            <a:cxnLst/>
            <a:rect r="r" b="b" t="t" l="l"/>
            <a:pathLst>
              <a:path h="1539121" w="688290">
                <a:moveTo>
                  <a:pt x="0" y="0"/>
                </a:moveTo>
                <a:lnTo>
                  <a:pt x="688291" y="0"/>
                </a:lnTo>
                <a:lnTo>
                  <a:pt x="688291" y="1539121"/>
                </a:lnTo>
                <a:lnTo>
                  <a:pt x="0" y="153912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7902595" y="8250966"/>
            <a:ext cx="956655" cy="1556686"/>
          </a:xfrm>
          <a:custGeom>
            <a:avLst/>
            <a:gdLst/>
            <a:ahLst/>
            <a:cxnLst/>
            <a:rect r="r" b="b" t="t" l="l"/>
            <a:pathLst>
              <a:path h="1556686" w="956655">
                <a:moveTo>
                  <a:pt x="0" y="0"/>
                </a:moveTo>
                <a:lnTo>
                  <a:pt x="956655" y="0"/>
                </a:lnTo>
                <a:lnTo>
                  <a:pt x="956655" y="1556687"/>
                </a:lnTo>
                <a:lnTo>
                  <a:pt x="0" y="155668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788372" y="6170894"/>
            <a:ext cx="1787290" cy="1715798"/>
          </a:xfrm>
          <a:custGeom>
            <a:avLst/>
            <a:gdLst/>
            <a:ahLst/>
            <a:cxnLst/>
            <a:rect r="r" b="b" t="t" l="l"/>
            <a:pathLst>
              <a:path h="1715798" w="1787290">
                <a:moveTo>
                  <a:pt x="0" y="0"/>
                </a:moveTo>
                <a:lnTo>
                  <a:pt x="1787290" y="0"/>
                </a:lnTo>
                <a:lnTo>
                  <a:pt x="1787290" y="1715798"/>
                </a:lnTo>
                <a:lnTo>
                  <a:pt x="0" y="171579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5939587" y="6275151"/>
            <a:ext cx="1543772" cy="1507283"/>
          </a:xfrm>
          <a:custGeom>
            <a:avLst/>
            <a:gdLst/>
            <a:ahLst/>
            <a:cxnLst/>
            <a:rect r="r" b="b" t="t" l="l"/>
            <a:pathLst>
              <a:path h="1507283" w="1543772">
                <a:moveTo>
                  <a:pt x="0" y="0"/>
                </a:moveTo>
                <a:lnTo>
                  <a:pt x="1543773" y="0"/>
                </a:lnTo>
                <a:lnTo>
                  <a:pt x="1543773" y="1507283"/>
                </a:lnTo>
                <a:lnTo>
                  <a:pt x="0" y="1507283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39778" y="4601118"/>
            <a:ext cx="1301010" cy="130101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1.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263788" y="4601118"/>
            <a:ext cx="1301010" cy="130101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2.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169529" y="4601118"/>
            <a:ext cx="1301010" cy="130101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3.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13231618" y="9144438"/>
            <a:ext cx="2868802" cy="1079713"/>
          </a:xfrm>
          <a:custGeom>
            <a:avLst/>
            <a:gdLst/>
            <a:ahLst/>
            <a:cxnLst/>
            <a:rect r="r" b="b" t="t" l="l"/>
            <a:pathLst>
              <a:path h="1079713" w="2868802">
                <a:moveTo>
                  <a:pt x="0" y="0"/>
                </a:moveTo>
                <a:lnTo>
                  <a:pt x="2868802" y="0"/>
                </a:lnTo>
                <a:lnTo>
                  <a:pt x="2868802" y="1079713"/>
                </a:lnTo>
                <a:lnTo>
                  <a:pt x="0" y="107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831228" y="9144438"/>
            <a:ext cx="5089663" cy="1110472"/>
          </a:xfrm>
          <a:custGeom>
            <a:avLst/>
            <a:gdLst/>
            <a:ahLst/>
            <a:cxnLst/>
            <a:rect r="r" b="b" t="t" l="l"/>
            <a:pathLst>
              <a:path h="1110472" w="5089663">
                <a:moveTo>
                  <a:pt x="0" y="0"/>
                </a:moveTo>
                <a:lnTo>
                  <a:pt x="5089663" y="0"/>
                </a:lnTo>
                <a:lnTo>
                  <a:pt x="5089663" y="1110472"/>
                </a:lnTo>
                <a:lnTo>
                  <a:pt x="0" y="11104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962427" y="9144438"/>
            <a:ext cx="2868802" cy="1079713"/>
          </a:xfrm>
          <a:custGeom>
            <a:avLst/>
            <a:gdLst/>
            <a:ahLst/>
            <a:cxnLst/>
            <a:rect r="r" b="b" t="t" l="l"/>
            <a:pathLst>
              <a:path h="1079713" w="2868802">
                <a:moveTo>
                  <a:pt x="0" y="0"/>
                </a:moveTo>
                <a:lnTo>
                  <a:pt x="2868801" y="0"/>
                </a:lnTo>
                <a:lnTo>
                  <a:pt x="2868801" y="1079713"/>
                </a:lnTo>
                <a:lnTo>
                  <a:pt x="0" y="107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437964" y="9144438"/>
            <a:ext cx="5089663" cy="1110472"/>
          </a:xfrm>
          <a:custGeom>
            <a:avLst/>
            <a:gdLst/>
            <a:ahLst/>
            <a:cxnLst/>
            <a:rect r="r" b="b" t="t" l="l"/>
            <a:pathLst>
              <a:path h="1110472" w="5089663">
                <a:moveTo>
                  <a:pt x="0" y="0"/>
                </a:moveTo>
                <a:lnTo>
                  <a:pt x="5089663" y="0"/>
                </a:lnTo>
                <a:lnTo>
                  <a:pt x="5089663" y="1110472"/>
                </a:lnTo>
                <a:lnTo>
                  <a:pt x="0" y="11104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100420" y="9176528"/>
            <a:ext cx="5089663" cy="1110472"/>
          </a:xfrm>
          <a:custGeom>
            <a:avLst/>
            <a:gdLst/>
            <a:ahLst/>
            <a:cxnLst/>
            <a:rect r="r" b="b" t="t" l="l"/>
            <a:pathLst>
              <a:path h="1110472" w="5089663">
                <a:moveTo>
                  <a:pt x="0" y="0"/>
                </a:moveTo>
                <a:lnTo>
                  <a:pt x="5089663" y="0"/>
                </a:lnTo>
                <a:lnTo>
                  <a:pt x="5089663" y="1110472"/>
                </a:lnTo>
                <a:lnTo>
                  <a:pt x="0" y="11104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358048" y="1019175"/>
            <a:ext cx="10590775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>
                <a:solidFill>
                  <a:srgbClr val="F8D425"/>
                </a:solidFill>
                <a:latin typeface="League Spartan"/>
              </a:rPr>
              <a:t>Download this presentation as a Powerpoint template</a:t>
            </a:r>
          </a:p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8D425"/>
                </a:solidFill>
                <a:latin typeface="League Spartan"/>
              </a:rPr>
              <a:t> in 3 steps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263788" y="6006903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58048" y="6006903"/>
            <a:ext cx="3997387" cy="185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Click on the "Canva" button next to this presentation. Start editing your presentation. You may need to sign in to your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Canva account.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169529" y="6006903"/>
            <a:ext cx="3760423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Enter "PowerPoint" in the search bar and click on the PowerPoint icon to download.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2256468" y="959292"/>
            <a:ext cx="2961445" cy="2902216"/>
          </a:xfrm>
          <a:custGeom>
            <a:avLst/>
            <a:gdLst/>
            <a:ahLst/>
            <a:cxnLst/>
            <a:rect r="r" b="b" t="t" l="l"/>
            <a:pathLst>
              <a:path h="2902216" w="2961445">
                <a:moveTo>
                  <a:pt x="0" y="0"/>
                </a:moveTo>
                <a:lnTo>
                  <a:pt x="2961445" y="0"/>
                </a:lnTo>
                <a:lnTo>
                  <a:pt x="2961445" y="2902216"/>
                </a:lnTo>
                <a:lnTo>
                  <a:pt x="0" y="29022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1008153">
            <a:off x="14340514" y="1124279"/>
            <a:ext cx="1418452" cy="1875357"/>
          </a:xfrm>
          <a:custGeom>
            <a:avLst/>
            <a:gdLst/>
            <a:ahLst/>
            <a:cxnLst/>
            <a:rect r="r" b="b" t="t" l="l"/>
            <a:pathLst>
              <a:path h="1875357" w="1418452">
                <a:moveTo>
                  <a:pt x="0" y="0"/>
                </a:moveTo>
                <a:lnTo>
                  <a:pt x="1418452" y="0"/>
                </a:lnTo>
                <a:lnTo>
                  <a:pt x="1418452" y="1875357"/>
                </a:lnTo>
                <a:lnTo>
                  <a:pt x="0" y="18753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339778" y="4601118"/>
            <a:ext cx="1301010" cy="130101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1.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263788" y="4601118"/>
            <a:ext cx="1301010" cy="130101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2.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169529" y="4601118"/>
            <a:ext cx="1301010" cy="130101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3.</a:t>
              </a: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10800000">
            <a:off x="13430004" y="0"/>
            <a:ext cx="4940311" cy="3390288"/>
          </a:xfrm>
          <a:custGeom>
            <a:avLst/>
            <a:gdLst/>
            <a:ahLst/>
            <a:cxnLst/>
            <a:rect r="r" b="b" t="t" l="l"/>
            <a:pathLst>
              <a:path h="3390288" w="4940311">
                <a:moveTo>
                  <a:pt x="0" y="0"/>
                </a:moveTo>
                <a:lnTo>
                  <a:pt x="4940311" y="0"/>
                </a:lnTo>
                <a:lnTo>
                  <a:pt x="4940311" y="3390288"/>
                </a:lnTo>
                <a:lnTo>
                  <a:pt x="0" y="3390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339778" y="1019175"/>
            <a:ext cx="10590775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8D425"/>
                </a:solidFill>
                <a:latin typeface="League Spartan"/>
              </a:rPr>
              <a:t>Use this presentation as a Google Slide template in 3 steps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263788" y="6006903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58048" y="6006903"/>
            <a:ext cx="3881243" cy="1851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FFFFFF"/>
                </a:solidFill>
                <a:latin typeface="Quicksand Light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169529" y="6006903"/>
            <a:ext cx="3760423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Quicksand Light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36366" y="4508718"/>
            <a:ext cx="1385517" cy="1485810"/>
          </a:xfrm>
          <a:custGeom>
            <a:avLst/>
            <a:gdLst/>
            <a:ahLst/>
            <a:cxnLst/>
            <a:rect r="r" b="b" t="t" l="l"/>
            <a:pathLst>
              <a:path h="1485810" w="1385517">
                <a:moveTo>
                  <a:pt x="0" y="0"/>
                </a:moveTo>
                <a:lnTo>
                  <a:pt x="1385517" y="0"/>
                </a:lnTo>
                <a:lnTo>
                  <a:pt x="1385517" y="1485810"/>
                </a:lnTo>
                <a:lnTo>
                  <a:pt x="0" y="1485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578619" y="4601118"/>
            <a:ext cx="1301010" cy="130101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191919"/>
                  </a:solidFill>
                  <a:latin typeface="Kollektif Bold"/>
                </a:rPr>
                <a:t>1.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-2789121">
            <a:off x="8472368" y="4508718"/>
            <a:ext cx="1385517" cy="1485810"/>
          </a:xfrm>
          <a:custGeom>
            <a:avLst/>
            <a:gdLst/>
            <a:ahLst/>
            <a:cxnLst/>
            <a:rect r="r" b="b" t="t" l="l"/>
            <a:pathLst>
              <a:path h="1485810" w="1385517">
                <a:moveTo>
                  <a:pt x="0" y="0"/>
                </a:moveTo>
                <a:lnTo>
                  <a:pt x="1385518" y="0"/>
                </a:lnTo>
                <a:lnTo>
                  <a:pt x="1385518" y="1485810"/>
                </a:lnTo>
                <a:lnTo>
                  <a:pt x="0" y="1485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8502630" y="4601118"/>
            <a:ext cx="1301010" cy="130101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191919"/>
                  </a:solidFill>
                  <a:latin typeface="Kollektif Bold"/>
                </a:rPr>
                <a:t>2.</a:t>
              </a: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-6261428">
            <a:off x="14328906" y="4508718"/>
            <a:ext cx="1385517" cy="1485810"/>
          </a:xfrm>
          <a:custGeom>
            <a:avLst/>
            <a:gdLst/>
            <a:ahLst/>
            <a:cxnLst/>
            <a:rect r="r" b="b" t="t" l="l"/>
            <a:pathLst>
              <a:path h="1485810" w="1385517">
                <a:moveTo>
                  <a:pt x="0" y="0"/>
                </a:moveTo>
                <a:lnTo>
                  <a:pt x="1385517" y="0"/>
                </a:lnTo>
                <a:lnTo>
                  <a:pt x="1385517" y="1485810"/>
                </a:lnTo>
                <a:lnTo>
                  <a:pt x="0" y="14858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4408371" y="4601118"/>
            <a:ext cx="1301010" cy="1301010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191919"/>
                  </a:solidFill>
                  <a:latin typeface="Kollektif Bold"/>
                </a:rPr>
                <a:t>3.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7490963" y="6596437"/>
            <a:ext cx="3306074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Our Projects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490963" y="7387099"/>
            <a:ext cx="3306074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13299" y="6596437"/>
            <a:ext cx="3306074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About Us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13299" y="7387099"/>
            <a:ext cx="3306074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124425" y="6596437"/>
            <a:ext cx="3794478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Stats &amp; Numbers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368628" y="7387099"/>
            <a:ext cx="3306074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Quicksand Light"/>
              </a:rPr>
              <a:t>Elaborate on what you want to discuss.</a:t>
            </a:r>
            <a:r>
              <a:rPr lang="en-US" sz="2400">
                <a:solidFill>
                  <a:srgbClr val="FFFFFF"/>
                </a:solidFill>
                <a:latin typeface="Quicksand Light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027156" y="2151741"/>
            <a:ext cx="10233687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 spc="-378">
                <a:solidFill>
                  <a:srgbClr val="F8D425"/>
                </a:solidFill>
                <a:latin typeface="League Spartan"/>
              </a:rPr>
              <a:t>Table Of Contents</a:t>
            </a:r>
          </a:p>
        </p:txBody>
      </p:sp>
      <p:sp>
        <p:nvSpPr>
          <p:cNvPr name="Freeform 22" id="22"/>
          <p:cNvSpPr/>
          <p:nvPr/>
        </p:nvSpPr>
        <p:spPr>
          <a:xfrm flipH="true" flipV="true" rot="0">
            <a:off x="0" y="-1371600"/>
            <a:ext cx="5327245" cy="3442732"/>
          </a:xfrm>
          <a:custGeom>
            <a:avLst/>
            <a:gdLst/>
            <a:ahLst/>
            <a:cxnLst/>
            <a:rect r="r" b="b" t="t" l="l"/>
            <a:pathLst>
              <a:path h="3442732" w="5327245">
                <a:moveTo>
                  <a:pt x="5327245" y="3442732"/>
                </a:moveTo>
                <a:lnTo>
                  <a:pt x="0" y="3442732"/>
                </a:lnTo>
                <a:lnTo>
                  <a:pt x="0" y="0"/>
                </a:lnTo>
                <a:lnTo>
                  <a:pt x="5327245" y="0"/>
                </a:lnTo>
                <a:lnTo>
                  <a:pt x="5327245" y="3442732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true" flipV="true" rot="0">
            <a:off x="12427216" y="-1014015"/>
            <a:ext cx="5860784" cy="3085147"/>
          </a:xfrm>
          <a:custGeom>
            <a:avLst/>
            <a:gdLst/>
            <a:ahLst/>
            <a:cxnLst/>
            <a:rect r="r" b="b" t="t" l="l"/>
            <a:pathLst>
              <a:path h="3085147" w="5860784">
                <a:moveTo>
                  <a:pt x="5860784" y="3085147"/>
                </a:moveTo>
                <a:lnTo>
                  <a:pt x="0" y="3085147"/>
                </a:lnTo>
                <a:lnTo>
                  <a:pt x="0" y="0"/>
                </a:lnTo>
                <a:lnTo>
                  <a:pt x="5860784" y="0"/>
                </a:lnTo>
                <a:lnTo>
                  <a:pt x="5860784" y="3085147"/>
                </a:lnTo>
                <a:close/>
              </a:path>
            </a:pathLst>
          </a:custGeom>
          <a:blipFill>
            <a:blip r:embed="rId7"/>
            <a:stretch>
              <a:fillRect l="-21783" t="0" r="0" b="-30423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605798" y="6732401"/>
            <a:ext cx="8212027" cy="3554599"/>
          </a:xfrm>
          <a:custGeom>
            <a:avLst/>
            <a:gdLst/>
            <a:ahLst/>
            <a:cxnLst/>
            <a:rect r="r" b="b" t="t" l="l"/>
            <a:pathLst>
              <a:path h="3554599" w="8212027">
                <a:moveTo>
                  <a:pt x="0" y="0"/>
                </a:moveTo>
                <a:lnTo>
                  <a:pt x="8212027" y="0"/>
                </a:lnTo>
                <a:lnTo>
                  <a:pt x="8212027" y="3554599"/>
                </a:lnTo>
                <a:lnTo>
                  <a:pt x="0" y="35545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57879" r="-59386" b="-7363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10778077" y="1345885"/>
            <a:ext cx="8152067" cy="8742163"/>
          </a:xfrm>
          <a:custGeom>
            <a:avLst/>
            <a:gdLst/>
            <a:ahLst/>
            <a:cxnLst/>
            <a:rect r="r" b="b" t="t" l="l"/>
            <a:pathLst>
              <a:path h="8742163" w="8152067">
                <a:moveTo>
                  <a:pt x="0" y="0"/>
                </a:moveTo>
                <a:lnTo>
                  <a:pt x="8152068" y="0"/>
                </a:lnTo>
                <a:lnTo>
                  <a:pt x="8152068" y="8742163"/>
                </a:lnTo>
                <a:lnTo>
                  <a:pt x="0" y="87421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584027" y="3713226"/>
            <a:ext cx="1301010" cy="130101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020"/>
                </a:lnSpc>
              </a:pPr>
              <a:r>
                <a:rPr lang="en-US" sz="4300">
                  <a:solidFill>
                    <a:srgbClr val="F8D425"/>
                  </a:solidFill>
                  <a:latin typeface="Kollektif Bold"/>
                </a:rPr>
                <a:t>1.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0483029" y="3341084"/>
            <a:ext cx="7494099" cy="5917216"/>
          </a:xfrm>
          <a:custGeom>
            <a:avLst/>
            <a:gdLst/>
            <a:ahLst/>
            <a:cxnLst/>
            <a:rect r="r" b="b" t="t" l="l"/>
            <a:pathLst>
              <a:path h="5917216" w="7494099">
                <a:moveTo>
                  <a:pt x="0" y="0"/>
                </a:moveTo>
                <a:lnTo>
                  <a:pt x="7494099" y="0"/>
                </a:lnTo>
                <a:lnTo>
                  <a:pt x="7494099" y="5917216"/>
                </a:lnTo>
                <a:lnTo>
                  <a:pt x="0" y="59172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156771" y="167535"/>
            <a:ext cx="4471038" cy="3341084"/>
          </a:xfrm>
          <a:custGeom>
            <a:avLst/>
            <a:gdLst/>
            <a:ahLst/>
            <a:cxnLst/>
            <a:rect r="r" b="b" t="t" l="l"/>
            <a:pathLst>
              <a:path h="3341084" w="4471038">
                <a:moveTo>
                  <a:pt x="0" y="0"/>
                </a:moveTo>
                <a:lnTo>
                  <a:pt x="4471037" y="0"/>
                </a:lnTo>
                <a:lnTo>
                  <a:pt x="4471037" y="3341085"/>
                </a:lnTo>
                <a:lnTo>
                  <a:pt x="0" y="33410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2433124">
            <a:off x="-636082" y="-214187"/>
            <a:ext cx="4272596" cy="5648865"/>
          </a:xfrm>
          <a:custGeom>
            <a:avLst/>
            <a:gdLst/>
            <a:ahLst/>
            <a:cxnLst/>
            <a:rect r="r" b="b" t="t" l="l"/>
            <a:pathLst>
              <a:path h="5648865" w="4272596">
                <a:moveTo>
                  <a:pt x="0" y="0"/>
                </a:moveTo>
                <a:lnTo>
                  <a:pt x="4272596" y="0"/>
                </a:lnTo>
                <a:lnTo>
                  <a:pt x="4272596" y="5648865"/>
                </a:lnTo>
                <a:lnTo>
                  <a:pt x="0" y="56488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3409755" y="3806541"/>
            <a:ext cx="7073275" cy="2673985"/>
            <a:chOff x="0" y="0"/>
            <a:chExt cx="9431033" cy="3565313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9525"/>
              <a:ext cx="9431033" cy="183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just" marL="0" indent="0" lvl="0">
                <a:lnSpc>
                  <a:spcPts val="10800"/>
                </a:lnSpc>
                <a:spcBef>
                  <a:spcPct val="0"/>
                </a:spcBef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About us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184400"/>
              <a:ext cx="6801244" cy="138091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FFFFF"/>
                  </a:solidFill>
                  <a:latin typeface="Kollektif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6583160" y="605498"/>
            <a:ext cx="5121679" cy="5246370"/>
            <a:chOff x="0" y="0"/>
            <a:chExt cx="2086610" cy="213741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540" y="-2540"/>
              <a:ext cx="2087880" cy="2139950"/>
            </a:xfrm>
            <a:custGeom>
              <a:avLst/>
              <a:gdLst/>
              <a:ahLst/>
              <a:cxnLst/>
              <a:rect r="r" b="b" t="t" l="l"/>
              <a:pathLst>
                <a:path h="2139950" w="2087880">
                  <a:moveTo>
                    <a:pt x="1979930" y="486410"/>
                  </a:moveTo>
                  <a:cubicBezTo>
                    <a:pt x="1964690" y="454660"/>
                    <a:pt x="1948180" y="422910"/>
                    <a:pt x="1929130" y="393700"/>
                  </a:cubicBezTo>
                  <a:cubicBezTo>
                    <a:pt x="1908810" y="363220"/>
                    <a:pt x="1888490" y="330200"/>
                    <a:pt x="1861820" y="304800"/>
                  </a:cubicBezTo>
                  <a:cubicBezTo>
                    <a:pt x="1836420" y="280670"/>
                    <a:pt x="1808480" y="257810"/>
                    <a:pt x="1780540" y="236220"/>
                  </a:cubicBezTo>
                  <a:cubicBezTo>
                    <a:pt x="1725930" y="193040"/>
                    <a:pt x="1666240" y="154940"/>
                    <a:pt x="1606550" y="119380"/>
                  </a:cubicBezTo>
                  <a:cubicBezTo>
                    <a:pt x="1537970" y="77470"/>
                    <a:pt x="1461770" y="55880"/>
                    <a:pt x="1384300" y="34290"/>
                  </a:cubicBezTo>
                  <a:cubicBezTo>
                    <a:pt x="1337310" y="21590"/>
                    <a:pt x="1289050" y="11430"/>
                    <a:pt x="1239520" y="5080"/>
                  </a:cubicBezTo>
                  <a:cubicBezTo>
                    <a:pt x="1203960" y="0"/>
                    <a:pt x="1165860" y="2540"/>
                    <a:pt x="1129030" y="6350"/>
                  </a:cubicBezTo>
                  <a:cubicBezTo>
                    <a:pt x="1079500" y="10160"/>
                    <a:pt x="1029970" y="13970"/>
                    <a:pt x="980440" y="22860"/>
                  </a:cubicBezTo>
                  <a:cubicBezTo>
                    <a:pt x="943610" y="24130"/>
                    <a:pt x="908050" y="25400"/>
                    <a:pt x="869950" y="29210"/>
                  </a:cubicBezTo>
                  <a:cubicBezTo>
                    <a:pt x="850900" y="30480"/>
                    <a:pt x="831850" y="33020"/>
                    <a:pt x="812800" y="35560"/>
                  </a:cubicBezTo>
                  <a:cubicBezTo>
                    <a:pt x="800100" y="38100"/>
                    <a:pt x="788670" y="40640"/>
                    <a:pt x="777240" y="43180"/>
                  </a:cubicBezTo>
                  <a:cubicBezTo>
                    <a:pt x="730250" y="54610"/>
                    <a:pt x="685800" y="74930"/>
                    <a:pt x="645160" y="96520"/>
                  </a:cubicBezTo>
                  <a:cubicBezTo>
                    <a:pt x="562610" y="139700"/>
                    <a:pt x="483870" y="190500"/>
                    <a:pt x="411480" y="247650"/>
                  </a:cubicBezTo>
                  <a:cubicBezTo>
                    <a:pt x="381000" y="271780"/>
                    <a:pt x="351790" y="297180"/>
                    <a:pt x="322580" y="323850"/>
                  </a:cubicBezTo>
                  <a:cubicBezTo>
                    <a:pt x="270510" y="372110"/>
                    <a:pt x="227330" y="429260"/>
                    <a:pt x="187960" y="487680"/>
                  </a:cubicBezTo>
                  <a:cubicBezTo>
                    <a:pt x="158750" y="529590"/>
                    <a:pt x="134620" y="577850"/>
                    <a:pt x="114300" y="623570"/>
                  </a:cubicBezTo>
                  <a:cubicBezTo>
                    <a:pt x="99060" y="657860"/>
                    <a:pt x="82550" y="692150"/>
                    <a:pt x="72390" y="728980"/>
                  </a:cubicBezTo>
                  <a:cubicBezTo>
                    <a:pt x="44450" y="819150"/>
                    <a:pt x="22860" y="910590"/>
                    <a:pt x="8890" y="1003300"/>
                  </a:cubicBezTo>
                  <a:cubicBezTo>
                    <a:pt x="3810" y="1040130"/>
                    <a:pt x="1270" y="1076960"/>
                    <a:pt x="0" y="1115060"/>
                  </a:cubicBezTo>
                  <a:lnTo>
                    <a:pt x="0" y="1165860"/>
                  </a:lnTo>
                  <a:cubicBezTo>
                    <a:pt x="1270" y="1197610"/>
                    <a:pt x="2540" y="1236980"/>
                    <a:pt x="8890" y="1268730"/>
                  </a:cubicBezTo>
                  <a:cubicBezTo>
                    <a:pt x="15240" y="1305560"/>
                    <a:pt x="21590" y="1343660"/>
                    <a:pt x="31750" y="1379220"/>
                  </a:cubicBezTo>
                  <a:cubicBezTo>
                    <a:pt x="54610" y="1452880"/>
                    <a:pt x="78740" y="1527810"/>
                    <a:pt x="118110" y="1595120"/>
                  </a:cubicBezTo>
                  <a:cubicBezTo>
                    <a:pt x="138430" y="1629410"/>
                    <a:pt x="160020" y="1663700"/>
                    <a:pt x="182880" y="1695450"/>
                  </a:cubicBezTo>
                  <a:cubicBezTo>
                    <a:pt x="212090" y="1738630"/>
                    <a:pt x="241300" y="1780540"/>
                    <a:pt x="278130" y="1817370"/>
                  </a:cubicBezTo>
                  <a:cubicBezTo>
                    <a:pt x="322580" y="1863090"/>
                    <a:pt x="374650" y="1903730"/>
                    <a:pt x="427990" y="1939290"/>
                  </a:cubicBezTo>
                  <a:cubicBezTo>
                    <a:pt x="539750" y="2012950"/>
                    <a:pt x="673100" y="2054860"/>
                    <a:pt x="801370" y="2090420"/>
                  </a:cubicBezTo>
                  <a:cubicBezTo>
                    <a:pt x="831850" y="2099310"/>
                    <a:pt x="863600" y="2106930"/>
                    <a:pt x="895350" y="2113280"/>
                  </a:cubicBezTo>
                  <a:cubicBezTo>
                    <a:pt x="944880" y="2123440"/>
                    <a:pt x="994410" y="2134870"/>
                    <a:pt x="1043940" y="2137410"/>
                  </a:cubicBezTo>
                  <a:cubicBezTo>
                    <a:pt x="1083310" y="2139950"/>
                    <a:pt x="1123950" y="2136140"/>
                    <a:pt x="1163320" y="2133600"/>
                  </a:cubicBezTo>
                  <a:cubicBezTo>
                    <a:pt x="1216660" y="2129790"/>
                    <a:pt x="1270000" y="2124710"/>
                    <a:pt x="1323340" y="2113280"/>
                  </a:cubicBezTo>
                  <a:cubicBezTo>
                    <a:pt x="1375410" y="2101850"/>
                    <a:pt x="1424940" y="2084070"/>
                    <a:pt x="1473200" y="2062480"/>
                  </a:cubicBezTo>
                  <a:cubicBezTo>
                    <a:pt x="1549400" y="2029460"/>
                    <a:pt x="1623060" y="1983740"/>
                    <a:pt x="1678940" y="1921510"/>
                  </a:cubicBezTo>
                  <a:cubicBezTo>
                    <a:pt x="1739900" y="1852930"/>
                    <a:pt x="1798320" y="1783080"/>
                    <a:pt x="1847850" y="1705610"/>
                  </a:cubicBezTo>
                  <a:cubicBezTo>
                    <a:pt x="1896110" y="1630680"/>
                    <a:pt x="1936750" y="1550670"/>
                    <a:pt x="1976120" y="1469390"/>
                  </a:cubicBezTo>
                  <a:cubicBezTo>
                    <a:pt x="2007870" y="1403350"/>
                    <a:pt x="2039620" y="1334770"/>
                    <a:pt x="2056130" y="1262380"/>
                  </a:cubicBezTo>
                  <a:cubicBezTo>
                    <a:pt x="2067560" y="1212850"/>
                    <a:pt x="2077720" y="1162050"/>
                    <a:pt x="2082800" y="1112520"/>
                  </a:cubicBezTo>
                  <a:cubicBezTo>
                    <a:pt x="2086610" y="1074420"/>
                    <a:pt x="2087880" y="1037590"/>
                    <a:pt x="2087880" y="1000760"/>
                  </a:cubicBezTo>
                  <a:cubicBezTo>
                    <a:pt x="2087880" y="910590"/>
                    <a:pt x="2082800" y="820420"/>
                    <a:pt x="2067560" y="731520"/>
                  </a:cubicBezTo>
                  <a:cubicBezTo>
                    <a:pt x="2061210" y="695960"/>
                    <a:pt x="2052320" y="661670"/>
                    <a:pt x="2039620" y="628650"/>
                  </a:cubicBezTo>
                  <a:cubicBezTo>
                    <a:pt x="2019300" y="581660"/>
                    <a:pt x="2002790" y="533400"/>
                    <a:pt x="1979930" y="486410"/>
                  </a:cubicBezTo>
                  <a:close/>
                </a:path>
              </a:pathLst>
            </a:custGeom>
            <a:blipFill>
              <a:blip r:embed="rId4"/>
              <a:stretch>
                <a:fillRect l="0" t="-23309" r="0" b="-23309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1365337" y="6336235"/>
            <a:ext cx="15557326" cy="2922065"/>
            <a:chOff x="0" y="0"/>
            <a:chExt cx="20743102" cy="3896087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9525"/>
              <a:ext cx="20743102" cy="183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800"/>
                </a:lnSpc>
              </a:pP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Welcome T</a:t>
              </a:r>
              <a:r>
                <a:rPr lang="en-US" sz="9000">
                  <a:solidFill>
                    <a:srgbClr val="F8D425"/>
                  </a:solidFill>
                  <a:latin typeface="League Spartan"/>
                </a:rPr>
                <a:t>o Presentation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2402779"/>
              <a:ext cx="20743102" cy="1493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3500">
                  <a:solidFill>
                    <a:srgbClr val="FFFFFF"/>
                  </a:solidFill>
                  <a:latin typeface="Quicksand Light"/>
                </a:rPr>
                <a:t>I'm Rain, and I'll be sharing with you my beautiful ideas. Follow me at @reallygreatsite to learn more.</a:t>
              </a:r>
              <a:r>
                <a:rPr lang="en-US" sz="3500">
                  <a:solidFill>
                    <a:srgbClr val="FFFFFF"/>
                  </a:solidFill>
                  <a:latin typeface="Quicksand Light"/>
                </a:rPr>
                <a:t>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910600" y="-1038664"/>
            <a:ext cx="12657291" cy="12364329"/>
            <a:chOff x="0" y="0"/>
            <a:chExt cx="4828540" cy="471678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-46542" t="0" r="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-5400000">
            <a:off x="4873259" y="7506013"/>
            <a:ext cx="4837843" cy="2727334"/>
          </a:xfrm>
          <a:custGeom>
            <a:avLst/>
            <a:gdLst/>
            <a:ahLst/>
            <a:cxnLst/>
            <a:rect r="r" b="b" t="t" l="l"/>
            <a:pathLst>
              <a:path h="2727334" w="4837843">
                <a:moveTo>
                  <a:pt x="0" y="0"/>
                </a:moveTo>
                <a:lnTo>
                  <a:pt x="4837842" y="0"/>
                </a:lnTo>
                <a:lnTo>
                  <a:pt x="4837842" y="2727334"/>
                </a:lnTo>
                <a:lnTo>
                  <a:pt x="0" y="27273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1019175"/>
            <a:ext cx="5830270" cy="138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About Us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629906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What we do?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4324540"/>
            <a:ext cx="45841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8D425"/>
                </a:solidFill>
                <a:latin typeface="Kollektif"/>
              </a:rPr>
              <a:t>Who we are?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5118545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Quicksand Light"/>
              </a:rPr>
              <a:t>Briefly elaborate on what you want to discuss.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8423910"/>
            <a:ext cx="4584125" cy="834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FFFFFF"/>
                </a:solidFill>
                <a:latin typeface="Quicksand Light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919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3618115"/>
            <a:ext cx="18288000" cy="17523229"/>
          </a:xfrm>
          <a:custGeom>
            <a:avLst/>
            <a:gdLst/>
            <a:ahLst/>
            <a:cxnLst/>
            <a:rect r="r" b="b" t="t" l="l"/>
            <a:pathLst>
              <a:path h="17523229" w="18288000">
                <a:moveTo>
                  <a:pt x="0" y="0"/>
                </a:moveTo>
                <a:lnTo>
                  <a:pt x="18288000" y="0"/>
                </a:lnTo>
                <a:lnTo>
                  <a:pt x="18288000" y="17523230"/>
                </a:lnTo>
                <a:lnTo>
                  <a:pt x="0" y="17523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41618" y="2375530"/>
            <a:ext cx="12804764" cy="412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8D425"/>
                </a:solidFill>
                <a:latin typeface="League Spartan"/>
              </a:rPr>
              <a:t>Write an original statement or inspiring quote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741618" y="7298060"/>
            <a:ext cx="12804764" cy="603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Quicksand Light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DAFtwtT75Uw</dc:identifier>
  <dcterms:modified xsi:type="dcterms:W3CDTF">2011-08-01T06:04:30Z</dcterms:modified>
  <cp:revision>1</cp:revision>
  <dc:title>Copia de Pop Music Festival Marketing Plan Black and Yellow Creative Business Presentation </dc:title>
</cp:coreProperties>
</file>