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Abel"/>
      <p:regular r:id="rId22"/>
    </p:embeddedFont>
    <p:embeddedFont>
      <p:font typeface="Josefin Sans"/>
      <p:regular r:id="rId23"/>
      <p:bold r:id="rId24"/>
      <p:italic r:id="rId25"/>
      <p:boldItalic r:id="rId26"/>
    </p:embeddedFont>
    <p:embeddedFont>
      <p:font typeface="Coda"/>
      <p:regular r:id="rId27"/>
    </p:embeddedFont>
    <p:embeddedFont>
      <p:font typeface="Josefin Sans Light"/>
      <p:regular r:id="rId28"/>
      <p:bold r:id="rId29"/>
      <p:italic r:id="rId30"/>
      <p:boldItalic r:id="rId31"/>
    </p:embeddedFont>
    <p:embeddedFont>
      <p:font typeface="Barlow"/>
      <p:regular r:id="rId32"/>
      <p:bold r:id="rId33"/>
      <p:italic r:id="rId34"/>
      <p:boldItalic r:id="rId35"/>
    </p:embeddedFont>
    <p:embeddedFont>
      <p:font typeface="DM Serif Display"/>
      <p:regular r:id="rId36"/>
      <p: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1B7F6B0-7BCE-42F3-82BA-DC09558AAB67}">
  <a:tblStyle styleId="{F1B7F6B0-7BCE-42F3-82BA-DC09558AAB6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41"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JosefinSansLight-boldItalic.fntdata"/><Relationship Id="rId30" Type="http://schemas.openxmlformats.org/officeDocument/2006/relationships/font" Target="fonts/JosefinSansLight-italic.fntdata"/><Relationship Id="rId33" Type="http://schemas.openxmlformats.org/officeDocument/2006/relationships/font" Target="fonts/Barlow-bold.fntdata"/><Relationship Id="rId32" Type="http://schemas.openxmlformats.org/officeDocument/2006/relationships/font" Target="fonts/Barlow-regular.fntdata"/><Relationship Id="rId35" Type="http://schemas.openxmlformats.org/officeDocument/2006/relationships/font" Target="fonts/Barlow-boldItalic.fntdata"/><Relationship Id="rId34" Type="http://schemas.openxmlformats.org/officeDocument/2006/relationships/font" Target="fonts/Barlow-italic.fntdata"/><Relationship Id="rId37" Type="http://schemas.openxmlformats.org/officeDocument/2006/relationships/font" Target="fonts/DMSerifDisplay-italic.fntdata"/><Relationship Id="rId36" Type="http://schemas.openxmlformats.org/officeDocument/2006/relationships/font" Target="fonts/DMSerifDisplay-regular.fntdata"/><Relationship Id="rId39" Type="http://schemas.openxmlformats.org/officeDocument/2006/relationships/font" Target="fonts/OpenSans-bold.fntdata"/><Relationship Id="rId38" Type="http://schemas.openxmlformats.org/officeDocument/2006/relationships/font" Target="fonts/OpenSans-regular.fntdata"/><Relationship Id="rId20" Type="http://schemas.openxmlformats.org/officeDocument/2006/relationships/slide" Target="slides/slide15.xml"/><Relationship Id="rId22" Type="http://schemas.openxmlformats.org/officeDocument/2006/relationships/font" Target="fonts/Abel-regular.fntdata"/><Relationship Id="rId21" Type="http://schemas.openxmlformats.org/officeDocument/2006/relationships/slide" Target="slides/slide16.xml"/><Relationship Id="rId24" Type="http://schemas.openxmlformats.org/officeDocument/2006/relationships/font" Target="fonts/JosefinSans-bold.fntdata"/><Relationship Id="rId23" Type="http://schemas.openxmlformats.org/officeDocument/2006/relationships/font" Target="fonts/JosefinSans-regular.fntdata"/><Relationship Id="rId26" Type="http://schemas.openxmlformats.org/officeDocument/2006/relationships/font" Target="fonts/JosefinSans-boldItalic.fntdata"/><Relationship Id="rId25" Type="http://schemas.openxmlformats.org/officeDocument/2006/relationships/font" Target="fonts/JosefinSans-italic.fntdata"/><Relationship Id="rId28" Type="http://schemas.openxmlformats.org/officeDocument/2006/relationships/font" Target="fonts/JosefinSansLight-regular.fntdata"/><Relationship Id="rId27" Type="http://schemas.openxmlformats.org/officeDocument/2006/relationships/font" Target="fonts/Coda-regular.fntdata"/><Relationship Id="rId29" Type="http://schemas.openxmlformats.org/officeDocument/2006/relationships/font" Target="fonts/JosefinSansLight-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66500" y="2206700"/>
            <a:ext cx="2838300" cy="9645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F7F5C5"/>
              </a:buClr>
              <a:buSzPts val="1800"/>
              <a:buNone/>
              <a:defRPr sz="1800">
                <a:solidFill>
                  <a:srgbClr val="F7F5C5"/>
                </a:solidFill>
              </a:defRPr>
            </a:lvl1pPr>
            <a:lvl2pPr lvl="1">
              <a:spcBef>
                <a:spcPts val="0"/>
              </a:spcBef>
              <a:spcAft>
                <a:spcPts val="0"/>
              </a:spcAft>
              <a:buClr>
                <a:srgbClr val="F7F5C5"/>
              </a:buClr>
              <a:buSzPts val="1800"/>
              <a:buNone/>
              <a:defRPr sz="1800">
                <a:solidFill>
                  <a:srgbClr val="F7F5C5"/>
                </a:solidFill>
              </a:defRPr>
            </a:lvl2pPr>
            <a:lvl3pPr lvl="2">
              <a:spcBef>
                <a:spcPts val="0"/>
              </a:spcBef>
              <a:spcAft>
                <a:spcPts val="0"/>
              </a:spcAft>
              <a:buClr>
                <a:srgbClr val="F7F5C5"/>
              </a:buClr>
              <a:buSzPts val="1800"/>
              <a:buNone/>
              <a:defRPr sz="1800">
                <a:solidFill>
                  <a:srgbClr val="F7F5C5"/>
                </a:solidFill>
              </a:defRPr>
            </a:lvl3pPr>
            <a:lvl4pPr lvl="3">
              <a:spcBef>
                <a:spcPts val="0"/>
              </a:spcBef>
              <a:spcAft>
                <a:spcPts val="0"/>
              </a:spcAft>
              <a:buClr>
                <a:srgbClr val="F7F5C5"/>
              </a:buClr>
              <a:buSzPts val="1800"/>
              <a:buNone/>
              <a:defRPr sz="1800">
                <a:solidFill>
                  <a:srgbClr val="F7F5C5"/>
                </a:solidFill>
              </a:defRPr>
            </a:lvl4pPr>
            <a:lvl5pPr lvl="4">
              <a:spcBef>
                <a:spcPts val="0"/>
              </a:spcBef>
              <a:spcAft>
                <a:spcPts val="0"/>
              </a:spcAft>
              <a:buClr>
                <a:srgbClr val="F7F5C5"/>
              </a:buClr>
              <a:buSzPts val="1800"/>
              <a:buNone/>
              <a:defRPr sz="1800">
                <a:solidFill>
                  <a:srgbClr val="F7F5C5"/>
                </a:solidFill>
              </a:defRPr>
            </a:lvl5pPr>
            <a:lvl6pPr lvl="5">
              <a:spcBef>
                <a:spcPts val="0"/>
              </a:spcBef>
              <a:spcAft>
                <a:spcPts val="0"/>
              </a:spcAft>
              <a:buClr>
                <a:srgbClr val="F7F5C5"/>
              </a:buClr>
              <a:buSzPts val="1800"/>
              <a:buNone/>
              <a:defRPr sz="1800">
                <a:solidFill>
                  <a:srgbClr val="F7F5C5"/>
                </a:solidFill>
              </a:defRPr>
            </a:lvl6pPr>
            <a:lvl7pPr lvl="6">
              <a:spcBef>
                <a:spcPts val="0"/>
              </a:spcBef>
              <a:spcAft>
                <a:spcPts val="0"/>
              </a:spcAft>
              <a:buClr>
                <a:srgbClr val="F7F5C5"/>
              </a:buClr>
              <a:buSzPts val="1800"/>
              <a:buNone/>
              <a:defRPr sz="1800">
                <a:solidFill>
                  <a:srgbClr val="F7F5C5"/>
                </a:solidFill>
              </a:defRPr>
            </a:lvl7pPr>
            <a:lvl8pPr lvl="7">
              <a:spcBef>
                <a:spcPts val="0"/>
              </a:spcBef>
              <a:spcAft>
                <a:spcPts val="0"/>
              </a:spcAft>
              <a:buClr>
                <a:srgbClr val="F7F5C5"/>
              </a:buClr>
              <a:buSzPts val="1800"/>
              <a:buNone/>
              <a:defRPr sz="1800">
                <a:solidFill>
                  <a:srgbClr val="F7F5C5"/>
                </a:solidFill>
              </a:defRPr>
            </a:lvl8pPr>
            <a:lvl9pPr lvl="8">
              <a:spcBef>
                <a:spcPts val="0"/>
              </a:spcBef>
              <a:spcAft>
                <a:spcPts val="0"/>
              </a:spcAft>
              <a:buClr>
                <a:srgbClr val="F7F5C5"/>
              </a:buClr>
              <a:buSzPts val="1800"/>
              <a:buNone/>
              <a:defRPr sz="1800">
                <a:solidFill>
                  <a:srgbClr val="F7F5C5"/>
                </a:solidFill>
              </a:defRPr>
            </a:lvl9pPr>
          </a:lstStyle>
          <a:p/>
        </p:txBody>
      </p:sp>
      <p:sp>
        <p:nvSpPr>
          <p:cNvPr id="11" name="Google Shape;11;p2"/>
          <p:cNvSpPr txBox="1"/>
          <p:nvPr>
            <p:ph idx="1" type="subTitle"/>
          </p:nvPr>
        </p:nvSpPr>
        <p:spPr>
          <a:xfrm>
            <a:off x="3051650" y="2579275"/>
            <a:ext cx="3027000" cy="964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7F5C5"/>
              </a:buClr>
              <a:buSzPts val="1200"/>
              <a:buNone/>
              <a:defRPr>
                <a:solidFill>
                  <a:srgbClr val="F7F5C5"/>
                </a:solidFill>
              </a:defRPr>
            </a:lvl1pPr>
            <a:lvl2pPr lvl="1"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2pPr>
            <a:lvl3pPr lvl="2"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3pPr>
            <a:lvl4pPr lvl="3"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4pPr>
            <a:lvl5pPr lvl="4"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5pPr>
            <a:lvl6pPr lvl="5"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6pPr>
            <a:lvl7pPr lvl="6"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7pPr>
            <a:lvl8pPr lvl="7"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8pPr>
            <a:lvl9pPr lvl="8"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1"/>
          <p:cNvSpPr txBox="1"/>
          <p:nvPr>
            <p:ph hasCustomPrompt="1" type="title"/>
          </p:nvPr>
        </p:nvSpPr>
        <p:spPr>
          <a:xfrm>
            <a:off x="2314050" y="1579500"/>
            <a:ext cx="4515900" cy="15900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0000"/>
              <a:buNone/>
              <a:defRPr sz="100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chemeClr val="lt1"/>
              </a:buClr>
              <a:buSzPts val="1600"/>
              <a:buChar char="●"/>
              <a:defRPr b="1" sz="1600">
                <a:solidFill>
                  <a:schemeClr val="lt1"/>
                </a:solidFill>
              </a:defRPr>
            </a:lvl1pPr>
            <a:lvl2pPr indent="-292100" lvl="1" marL="914400" algn="ctr">
              <a:spcBef>
                <a:spcPts val="1600"/>
              </a:spcBef>
              <a:spcAft>
                <a:spcPts val="0"/>
              </a:spcAft>
              <a:buClr>
                <a:schemeClr val="lt1"/>
              </a:buClr>
              <a:buSzPts val="1000"/>
              <a:buChar char="○"/>
              <a:defRPr>
                <a:solidFill>
                  <a:schemeClr val="lt1"/>
                </a:solidFill>
              </a:defRPr>
            </a:lvl2pPr>
            <a:lvl3pPr indent="-292100" lvl="2" marL="1371600" algn="ctr">
              <a:spcBef>
                <a:spcPts val="1600"/>
              </a:spcBef>
              <a:spcAft>
                <a:spcPts val="0"/>
              </a:spcAft>
              <a:buClr>
                <a:schemeClr val="lt1"/>
              </a:buClr>
              <a:buSzPts val="10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Font typeface="Josefin Sans Light"/>
              <a:buChar char="■"/>
              <a:defRPr>
                <a:solidFill>
                  <a:schemeClr val="lt1"/>
                </a:solidFill>
                <a:latin typeface="Josefin Sans Light"/>
                <a:ea typeface="Josefin Sans Light"/>
                <a:cs typeface="Josefin Sans Light"/>
                <a:sym typeface="Josefin Sans Light"/>
              </a:defRPr>
            </a:lvl9pPr>
          </a:lstStyle>
          <a:p/>
        </p:txBody>
      </p:sp>
      <p:sp>
        <p:nvSpPr>
          <p:cNvPr id="46" name="Google Shape;46;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12"/>
          <p:cNvSpPr txBox="1"/>
          <p:nvPr>
            <p:ph type="title"/>
          </p:nvPr>
        </p:nvSpPr>
        <p:spPr>
          <a:xfrm>
            <a:off x="113400" y="104050"/>
            <a:ext cx="2639700" cy="6492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7F5C5"/>
              </a:buClr>
              <a:buSzPts val="1600"/>
              <a:buNone/>
              <a:defRPr b="0" sz="1600">
                <a:solidFill>
                  <a:srgbClr val="F7F5C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9" name="Google Shape;49;p12"/>
          <p:cNvSpPr txBox="1"/>
          <p:nvPr>
            <p:ph idx="1" type="body"/>
          </p:nvPr>
        </p:nvSpPr>
        <p:spPr>
          <a:xfrm>
            <a:off x="113400" y="842400"/>
            <a:ext cx="2639700" cy="3786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7F5C5"/>
              </a:buClr>
              <a:buSzPts val="1200"/>
              <a:buChar char="●"/>
              <a:defRPr>
                <a:solidFill>
                  <a:srgbClr val="F7F5C5"/>
                </a:solidFill>
              </a:defRPr>
            </a:lvl1pPr>
            <a:lvl2pPr indent="-298450" lvl="1" marL="914400" rtl="0">
              <a:spcBef>
                <a:spcPts val="0"/>
              </a:spcBef>
              <a:spcAft>
                <a:spcPts val="0"/>
              </a:spcAft>
              <a:buClr>
                <a:srgbClr val="F7F5C5"/>
              </a:buClr>
              <a:buSzPts val="1100"/>
              <a:buChar char="○"/>
              <a:defRPr sz="1100">
                <a:solidFill>
                  <a:srgbClr val="F7F5C5"/>
                </a:solidFill>
              </a:defRPr>
            </a:lvl2pPr>
            <a:lvl3pPr indent="-298450" lvl="2" marL="1371600" rtl="0">
              <a:spcBef>
                <a:spcPts val="0"/>
              </a:spcBef>
              <a:spcAft>
                <a:spcPts val="0"/>
              </a:spcAft>
              <a:buClr>
                <a:srgbClr val="F7F5C5"/>
              </a:buClr>
              <a:buSzPts val="1100"/>
              <a:buChar char="■"/>
              <a:defRPr sz="1100">
                <a:solidFill>
                  <a:srgbClr val="F7F5C5"/>
                </a:solidFill>
              </a:defRPr>
            </a:lvl3pPr>
            <a:lvl4pPr indent="-298450" lvl="3" marL="1828800" rtl="0">
              <a:spcBef>
                <a:spcPts val="0"/>
              </a:spcBef>
              <a:spcAft>
                <a:spcPts val="0"/>
              </a:spcAft>
              <a:buClr>
                <a:srgbClr val="F7F5C5"/>
              </a:buClr>
              <a:buSzPts val="1100"/>
              <a:buChar char="●"/>
              <a:defRPr sz="1100">
                <a:solidFill>
                  <a:srgbClr val="F7F5C5"/>
                </a:solidFill>
              </a:defRPr>
            </a:lvl4pPr>
            <a:lvl5pPr indent="-298450" lvl="4" marL="2286000" rtl="0">
              <a:spcBef>
                <a:spcPts val="0"/>
              </a:spcBef>
              <a:spcAft>
                <a:spcPts val="0"/>
              </a:spcAft>
              <a:buClr>
                <a:srgbClr val="F7F5C5"/>
              </a:buClr>
              <a:buSzPts val="1100"/>
              <a:buChar char="○"/>
              <a:defRPr sz="1100">
                <a:solidFill>
                  <a:srgbClr val="F7F5C5"/>
                </a:solidFill>
              </a:defRPr>
            </a:lvl5pPr>
            <a:lvl6pPr indent="-298450" lvl="5" marL="2743200" rtl="0">
              <a:spcBef>
                <a:spcPts val="0"/>
              </a:spcBef>
              <a:spcAft>
                <a:spcPts val="0"/>
              </a:spcAft>
              <a:buClr>
                <a:srgbClr val="F7F5C5"/>
              </a:buClr>
              <a:buSzPts val="1100"/>
              <a:buChar char="■"/>
              <a:defRPr sz="1100">
                <a:solidFill>
                  <a:srgbClr val="F7F5C5"/>
                </a:solidFill>
              </a:defRPr>
            </a:lvl6pPr>
            <a:lvl7pPr indent="-298450" lvl="6" marL="3200400" rtl="0">
              <a:spcBef>
                <a:spcPts val="0"/>
              </a:spcBef>
              <a:spcAft>
                <a:spcPts val="0"/>
              </a:spcAft>
              <a:buClr>
                <a:srgbClr val="F7F5C5"/>
              </a:buClr>
              <a:buSzPts val="1100"/>
              <a:buChar char="●"/>
              <a:defRPr sz="1100">
                <a:solidFill>
                  <a:srgbClr val="F7F5C5"/>
                </a:solidFill>
              </a:defRPr>
            </a:lvl7pPr>
            <a:lvl8pPr indent="-298450" lvl="7" marL="3657600" rtl="0">
              <a:spcBef>
                <a:spcPts val="0"/>
              </a:spcBef>
              <a:spcAft>
                <a:spcPts val="0"/>
              </a:spcAft>
              <a:buClr>
                <a:srgbClr val="F7F5C5"/>
              </a:buClr>
              <a:buSzPts val="1100"/>
              <a:buChar char="○"/>
              <a:defRPr sz="1100">
                <a:solidFill>
                  <a:srgbClr val="F7F5C5"/>
                </a:solidFill>
              </a:defRPr>
            </a:lvl8pPr>
            <a:lvl9pPr indent="-298450" lvl="8" marL="4114800" rtl="0">
              <a:spcBef>
                <a:spcPts val="0"/>
              </a:spcBef>
              <a:spcAft>
                <a:spcPts val="0"/>
              </a:spcAft>
              <a:buClr>
                <a:srgbClr val="F7F5C5"/>
              </a:buClr>
              <a:buSzPts val="1100"/>
              <a:buChar char="■"/>
              <a:defRPr sz="1100">
                <a:solidFill>
                  <a:srgbClr val="F7F5C5"/>
                </a:solidFill>
              </a:defRPr>
            </a:lvl9pPr>
          </a:lstStyle>
          <a:p/>
        </p:txBody>
      </p:sp>
      <p:sp>
        <p:nvSpPr>
          <p:cNvPr id="50" name="Google Shape;50;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12"/>
          <p:cNvSpPr txBox="1"/>
          <p:nvPr>
            <p:ph idx="2" type="body"/>
          </p:nvPr>
        </p:nvSpPr>
        <p:spPr>
          <a:xfrm>
            <a:off x="3093500" y="104050"/>
            <a:ext cx="5719200" cy="48027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dk1"/>
              </a:buClr>
              <a:buSzPts val="1200"/>
              <a:buChar char="●"/>
              <a:defRPr sz="1200">
                <a:solidFill>
                  <a:schemeClr val="dk1"/>
                </a:solidFill>
              </a:defRPr>
            </a:lvl1pPr>
            <a:lvl2pPr indent="-292100" lvl="1" marL="914400" rtl="0">
              <a:spcBef>
                <a:spcPts val="0"/>
              </a:spcBef>
              <a:spcAft>
                <a:spcPts val="0"/>
              </a:spcAft>
              <a:buClr>
                <a:schemeClr val="dk1"/>
              </a:buClr>
              <a:buSzPts val="1000"/>
              <a:buChar char="○"/>
              <a:defRPr>
                <a:solidFill>
                  <a:schemeClr val="dk1"/>
                </a:solidFill>
              </a:defRPr>
            </a:lvl2pPr>
            <a:lvl3pPr indent="-292100" lvl="2" marL="1371600" rtl="0">
              <a:spcBef>
                <a:spcPts val="0"/>
              </a:spcBef>
              <a:spcAft>
                <a:spcPts val="0"/>
              </a:spcAft>
              <a:buClr>
                <a:schemeClr val="dk1"/>
              </a:buClr>
              <a:buSzPts val="1000"/>
              <a:buChar char="■"/>
              <a:defRPr>
                <a:solidFill>
                  <a:schemeClr val="dk1"/>
                </a:solidFill>
              </a:defRPr>
            </a:lvl3pPr>
            <a:lvl4pPr indent="-285750" lvl="3" marL="1828800" rtl="0">
              <a:spcBef>
                <a:spcPts val="0"/>
              </a:spcBef>
              <a:spcAft>
                <a:spcPts val="0"/>
              </a:spcAft>
              <a:buClr>
                <a:schemeClr val="dk1"/>
              </a:buClr>
              <a:buSzPts val="900"/>
              <a:buChar char="●"/>
              <a:defRPr sz="900">
                <a:solidFill>
                  <a:schemeClr val="dk1"/>
                </a:solidFill>
              </a:defRPr>
            </a:lvl4pPr>
            <a:lvl5pPr indent="-285750" lvl="4" marL="2286000" rtl="0">
              <a:spcBef>
                <a:spcPts val="0"/>
              </a:spcBef>
              <a:spcAft>
                <a:spcPts val="0"/>
              </a:spcAft>
              <a:buClr>
                <a:schemeClr val="dk1"/>
              </a:buClr>
              <a:buSzPts val="900"/>
              <a:buChar char="○"/>
              <a:defRPr sz="900">
                <a:solidFill>
                  <a:schemeClr val="dk1"/>
                </a:solidFill>
              </a:defRPr>
            </a:lvl5pPr>
            <a:lvl6pPr indent="-285750" lvl="5" marL="2743200" rtl="0">
              <a:spcBef>
                <a:spcPts val="0"/>
              </a:spcBef>
              <a:spcAft>
                <a:spcPts val="0"/>
              </a:spcAft>
              <a:buClr>
                <a:schemeClr val="dk1"/>
              </a:buClr>
              <a:buSzPts val="900"/>
              <a:buChar char="■"/>
              <a:defRPr sz="900">
                <a:solidFill>
                  <a:schemeClr val="dk1"/>
                </a:solidFill>
              </a:defRPr>
            </a:lvl6pPr>
            <a:lvl7pPr indent="-285750" lvl="6" marL="3200400" rtl="0">
              <a:spcBef>
                <a:spcPts val="0"/>
              </a:spcBef>
              <a:spcAft>
                <a:spcPts val="0"/>
              </a:spcAft>
              <a:buClr>
                <a:schemeClr val="dk1"/>
              </a:buClr>
              <a:buSzPts val="900"/>
              <a:buChar char="●"/>
              <a:defRPr sz="900">
                <a:solidFill>
                  <a:schemeClr val="dk1"/>
                </a:solidFill>
              </a:defRPr>
            </a:lvl7pPr>
            <a:lvl8pPr indent="-285750" lvl="7" marL="3657600" rtl="0">
              <a:spcBef>
                <a:spcPts val="0"/>
              </a:spcBef>
              <a:spcAft>
                <a:spcPts val="0"/>
              </a:spcAft>
              <a:buClr>
                <a:schemeClr val="dk1"/>
              </a:buClr>
              <a:buSzPts val="900"/>
              <a:buChar char="○"/>
              <a:defRPr sz="900">
                <a:solidFill>
                  <a:schemeClr val="dk1"/>
                </a:solidFill>
              </a:defRPr>
            </a:lvl8pPr>
            <a:lvl9pPr indent="-285750" lvl="8" marL="4114800" rtl="0">
              <a:spcBef>
                <a:spcPts val="0"/>
              </a:spcBef>
              <a:spcAft>
                <a:spcPts val="0"/>
              </a:spcAft>
              <a:buClr>
                <a:schemeClr val="dk1"/>
              </a:buClr>
              <a:buSzPts val="900"/>
              <a:buChar char="■"/>
              <a:defRPr sz="900">
                <a:solidFill>
                  <a:schemeClr val="dk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3"/>
          <p:cNvSpPr txBox="1"/>
          <p:nvPr>
            <p:ph type="title"/>
          </p:nvPr>
        </p:nvSpPr>
        <p:spPr>
          <a:xfrm>
            <a:off x="2235450" y="2359500"/>
            <a:ext cx="4673100" cy="424500"/>
          </a:xfrm>
          <a:prstGeom prst="rect">
            <a:avLst/>
          </a:prstGeom>
        </p:spPr>
        <p:txBody>
          <a:bodyPr anchorCtr="0" anchor="b" bIns="91425" lIns="91425" spcFirstLastPara="1" rIns="91425" wrap="square" tIns="91425">
            <a:noAutofit/>
          </a:bodyPr>
          <a:lstStyle>
            <a:lvl1pPr lvl="0" algn="ctr">
              <a:spcBef>
                <a:spcPts val="0"/>
              </a:spcBef>
              <a:spcAft>
                <a:spcPts val="0"/>
              </a:spcAft>
              <a:buNone/>
              <a:defRPr b="0" sz="2200">
                <a:solidFill>
                  <a:schemeClr val="lt1"/>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4" name="Google Shape;54;p13"/>
          <p:cNvSpPr txBox="1"/>
          <p:nvPr>
            <p:ph idx="1" type="body"/>
          </p:nvPr>
        </p:nvSpPr>
        <p:spPr>
          <a:xfrm>
            <a:off x="1929750" y="3027400"/>
            <a:ext cx="5284500" cy="5562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Clr>
                <a:schemeClr val="lt1"/>
              </a:buClr>
              <a:buSzPts val="1300"/>
              <a:buChar char="●"/>
              <a:defRPr sz="1300">
                <a:solidFill>
                  <a:schemeClr val="lt1"/>
                </a:solidFill>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370125" y="532000"/>
            <a:ext cx="3749100" cy="7584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F7F5C5"/>
              </a:buClr>
              <a:buSzPts val="2000"/>
              <a:buNone/>
              <a:defRPr sz="2000">
                <a:solidFill>
                  <a:srgbClr val="F7F5C5"/>
                </a:solidFill>
              </a:defRPr>
            </a:lvl1pPr>
            <a:lvl2pPr lvl="1" algn="r">
              <a:spcBef>
                <a:spcPts val="0"/>
              </a:spcBef>
              <a:spcAft>
                <a:spcPts val="0"/>
              </a:spcAft>
              <a:buSzPts val="3600"/>
              <a:buNone/>
              <a:defRPr sz="3600"/>
            </a:lvl2pPr>
            <a:lvl3pPr lvl="2" algn="r">
              <a:spcBef>
                <a:spcPts val="0"/>
              </a:spcBef>
              <a:spcAft>
                <a:spcPts val="0"/>
              </a:spcAft>
              <a:buSzPts val="3600"/>
              <a:buNone/>
              <a:defRPr sz="3600"/>
            </a:lvl3pPr>
            <a:lvl4pPr lvl="3" algn="r">
              <a:spcBef>
                <a:spcPts val="0"/>
              </a:spcBef>
              <a:spcAft>
                <a:spcPts val="0"/>
              </a:spcAft>
              <a:buSzPts val="3600"/>
              <a:buNone/>
              <a:defRPr sz="3600"/>
            </a:lvl4pPr>
            <a:lvl5pPr lvl="4" algn="r">
              <a:spcBef>
                <a:spcPts val="0"/>
              </a:spcBef>
              <a:spcAft>
                <a:spcPts val="0"/>
              </a:spcAft>
              <a:buSzPts val="3600"/>
              <a:buNone/>
              <a:defRPr sz="3600"/>
            </a:lvl5pPr>
            <a:lvl6pPr lvl="5" algn="r">
              <a:spcBef>
                <a:spcPts val="0"/>
              </a:spcBef>
              <a:spcAft>
                <a:spcPts val="0"/>
              </a:spcAft>
              <a:buSzPts val="3600"/>
              <a:buNone/>
              <a:defRPr sz="3600"/>
            </a:lvl6pPr>
            <a:lvl7pPr lvl="6" algn="r">
              <a:spcBef>
                <a:spcPts val="0"/>
              </a:spcBef>
              <a:spcAft>
                <a:spcPts val="0"/>
              </a:spcAft>
              <a:buSzPts val="3600"/>
              <a:buNone/>
              <a:defRPr sz="3600"/>
            </a:lvl7pPr>
            <a:lvl8pPr lvl="7" algn="r">
              <a:spcBef>
                <a:spcPts val="0"/>
              </a:spcBef>
              <a:spcAft>
                <a:spcPts val="0"/>
              </a:spcAft>
              <a:buSzPts val="3600"/>
              <a:buNone/>
              <a:defRPr sz="3600"/>
            </a:lvl8pPr>
            <a:lvl9pPr lvl="8" algn="r">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370125" y="1014313"/>
            <a:ext cx="4252500" cy="8721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F7F5C5"/>
              </a:buClr>
              <a:buSzPts val="1400"/>
              <a:buNone/>
              <a:defRPr sz="1400">
                <a:solidFill>
                  <a:srgbClr val="F7F5C5"/>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cxnSp>
        <p:nvCxnSpPr>
          <p:cNvPr id="17" name="Google Shape;17;p3"/>
          <p:cNvCxnSpPr/>
          <p:nvPr/>
        </p:nvCxnSpPr>
        <p:spPr>
          <a:xfrm flipH="1" rot="10800000">
            <a:off x="500700" y="1441025"/>
            <a:ext cx="3383400" cy="22800"/>
          </a:xfrm>
          <a:prstGeom prst="straightConnector1">
            <a:avLst/>
          </a:prstGeom>
          <a:noFill/>
          <a:ln cap="flat" cmpd="sng" w="9525">
            <a:solidFill>
              <a:srgbClr val="F7F5C5"/>
            </a:solidFill>
            <a:prstDash val="solid"/>
            <a:round/>
            <a:headEnd len="med" w="med" type="none"/>
            <a:tailEnd len="med" w="med" type="none"/>
          </a:ln>
        </p:spPr>
      </p:cxn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252225" y="1402775"/>
            <a:ext cx="8621400" cy="9384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dk1"/>
              </a:buClr>
              <a:buSzPts val="2200"/>
              <a:buNone/>
              <a:defRPr b="0" sz="22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 name="Google Shape;20;p4"/>
          <p:cNvSpPr txBox="1"/>
          <p:nvPr>
            <p:ph idx="1" type="body"/>
          </p:nvPr>
        </p:nvSpPr>
        <p:spPr>
          <a:xfrm>
            <a:off x="252225" y="1919575"/>
            <a:ext cx="8552400" cy="285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Char char="■"/>
              <a:defRPr>
                <a:solidFill>
                  <a:srgbClr val="1A1C20"/>
                </a:solidFill>
              </a:defRPr>
            </a:lvl9pPr>
          </a:lstStyle>
          <a:p/>
        </p:txBody>
      </p:sp>
      <p:sp>
        <p:nvSpPr>
          <p:cNvPr id="21" name="Google Shape;21;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guide id="4" orient="horz" pos="1109">
          <p15:clr>
            <a:srgbClr val="E46962"/>
          </p15:clr>
        </p15:guide>
        <p15:guide id="5" orient="horz" pos="1296">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1">
  <p:cSld name="TITLE_AND_BODY_13_1_1_1_3">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5"/>
          <p:cNvSpPr txBox="1"/>
          <p:nvPr>
            <p:ph type="title"/>
          </p:nvPr>
        </p:nvSpPr>
        <p:spPr>
          <a:xfrm>
            <a:off x="252225" y="1404075"/>
            <a:ext cx="8690100" cy="12156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dk1"/>
              </a:buClr>
              <a:buSzPts val="2200"/>
              <a:buNone/>
              <a:defRPr b="0" sz="22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252225" y="2057400"/>
            <a:ext cx="2598900" cy="27138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25" name="Google Shape;25;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5"/>
          <p:cNvSpPr txBox="1"/>
          <p:nvPr>
            <p:ph idx="2" type="body"/>
          </p:nvPr>
        </p:nvSpPr>
        <p:spPr>
          <a:xfrm>
            <a:off x="3176250" y="2057100"/>
            <a:ext cx="2713200" cy="27138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27" name="Google Shape;27;p5"/>
          <p:cNvSpPr txBox="1"/>
          <p:nvPr>
            <p:ph idx="3" type="body"/>
          </p:nvPr>
        </p:nvSpPr>
        <p:spPr>
          <a:xfrm>
            <a:off x="6231300" y="2057100"/>
            <a:ext cx="2711100" cy="27138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guide id="4" orient="horz" pos="1113">
          <p15:clr>
            <a:srgbClr val="E46962"/>
          </p15:clr>
        </p15:guide>
        <p15:guide id="5" orient="horz" pos="1296">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_1_2">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252225" y="1402025"/>
            <a:ext cx="8731800" cy="12150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dk1"/>
              </a:buClr>
              <a:buSzPts val="2200"/>
              <a:buNone/>
              <a:defRPr b="0" sz="22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 type="body"/>
          </p:nvPr>
        </p:nvSpPr>
        <p:spPr>
          <a:xfrm>
            <a:off x="210600" y="2057400"/>
            <a:ext cx="4293000" cy="2713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 name="Google Shape;32;p6"/>
          <p:cNvSpPr txBox="1"/>
          <p:nvPr>
            <p:ph idx="2" type="body"/>
          </p:nvPr>
        </p:nvSpPr>
        <p:spPr>
          <a:xfrm>
            <a:off x="4690800" y="2057400"/>
            <a:ext cx="4193400" cy="2713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dk1"/>
              </a:buClr>
              <a:buSzPts val="1200"/>
              <a:buChar char="●"/>
              <a:defRPr>
                <a:solidFill>
                  <a:schemeClr val="dk1"/>
                </a:solidFill>
              </a:defRPr>
            </a:lvl1pPr>
            <a:lvl2pPr indent="-292100" lvl="1" marL="914400" rtl="0" algn="just">
              <a:spcBef>
                <a:spcPts val="0"/>
              </a:spcBef>
              <a:spcAft>
                <a:spcPts val="0"/>
              </a:spcAft>
              <a:buClr>
                <a:schemeClr val="dk1"/>
              </a:buClr>
              <a:buSzPts val="1000"/>
              <a:buChar char="○"/>
              <a:defRPr>
                <a:solidFill>
                  <a:schemeClr val="dk1"/>
                </a:solidFill>
              </a:defRPr>
            </a:lvl2pPr>
            <a:lvl3pPr indent="-292100" lvl="2" marL="1371600" rtl="0" algn="just">
              <a:spcBef>
                <a:spcPts val="0"/>
              </a:spcBef>
              <a:spcAft>
                <a:spcPts val="0"/>
              </a:spcAft>
              <a:buClr>
                <a:schemeClr val="dk1"/>
              </a:buClr>
              <a:buSzPts val="10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guide id="4" orient="horz" pos="1109">
          <p15:clr>
            <a:srgbClr val="E46962"/>
          </p15:clr>
        </p15:guide>
        <p15:guide id="5" orient="horz" pos="1296">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7"/>
          <p:cNvSpPr txBox="1"/>
          <p:nvPr>
            <p:ph idx="1" type="body"/>
          </p:nvPr>
        </p:nvSpPr>
        <p:spPr>
          <a:xfrm flipH="1">
            <a:off x="351625" y="1559025"/>
            <a:ext cx="2288400" cy="2172000"/>
          </a:xfrm>
          <a:prstGeom prst="rect">
            <a:avLst/>
          </a:prstGeom>
          <a:noFill/>
        </p:spPr>
        <p:txBody>
          <a:bodyPr anchorCtr="0" anchor="ctr" bIns="91425" lIns="91425" spcFirstLastPara="1" rIns="91425" wrap="square" tIns="91425">
            <a:noAutofit/>
          </a:bodyPr>
          <a:lstStyle>
            <a:lvl1pPr indent="-304800" lvl="0" marL="457200">
              <a:spcBef>
                <a:spcPts val="0"/>
              </a:spcBef>
              <a:spcAft>
                <a:spcPts val="0"/>
              </a:spcAft>
              <a:buClr>
                <a:schemeClr val="dk1"/>
              </a:buClr>
              <a:buSzPts val="1200"/>
              <a:buChar char="●"/>
              <a:defRPr sz="1200">
                <a:solidFill>
                  <a:schemeClr val="dk1"/>
                </a:solidFill>
              </a:defRPr>
            </a:lvl1pPr>
            <a:lvl2pPr indent="-292100" lvl="1" marL="914400">
              <a:spcBef>
                <a:spcPts val="1600"/>
              </a:spcBef>
              <a:spcAft>
                <a:spcPts val="0"/>
              </a:spcAft>
              <a:buClr>
                <a:schemeClr val="dk1"/>
              </a:buClr>
              <a:buSzPts val="1000"/>
              <a:buChar char="○"/>
              <a:defRPr>
                <a:solidFill>
                  <a:schemeClr val="dk1"/>
                </a:solidFill>
              </a:defRPr>
            </a:lvl2pPr>
            <a:lvl3pPr indent="-292100" lvl="2" marL="1371600">
              <a:spcBef>
                <a:spcPts val="1600"/>
              </a:spcBef>
              <a:spcAft>
                <a:spcPts val="0"/>
              </a:spcAft>
              <a:buClr>
                <a:schemeClr val="dk1"/>
              </a:buClr>
              <a:buSzPts val="10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8"/>
          <p:cNvSpPr txBox="1"/>
          <p:nvPr>
            <p:ph idx="1" type="body"/>
          </p:nvPr>
        </p:nvSpPr>
        <p:spPr>
          <a:xfrm>
            <a:off x="3012000" y="2905725"/>
            <a:ext cx="3120000" cy="532200"/>
          </a:xfrm>
          <a:prstGeom prst="rect">
            <a:avLst/>
          </a:prstGeom>
        </p:spPr>
        <p:txBody>
          <a:bodyPr anchorCtr="0" anchor="b" bIns="91425" lIns="91425" spcFirstLastPara="1" rIns="91425" wrap="square" tIns="91425">
            <a:noAutofit/>
          </a:bodyPr>
          <a:lstStyle>
            <a:lvl1pPr indent="-330200" lvl="0" marL="457200" algn="ctr">
              <a:lnSpc>
                <a:spcPct val="100000"/>
              </a:lnSpc>
              <a:spcBef>
                <a:spcPts val="0"/>
              </a:spcBef>
              <a:spcAft>
                <a:spcPts val="0"/>
              </a:spcAft>
              <a:buClr>
                <a:srgbClr val="F7F5C5"/>
              </a:buClr>
              <a:buSzPts val="1600"/>
              <a:buChar char="●"/>
              <a:defRPr sz="1600">
                <a:solidFill>
                  <a:srgbClr val="F7F5C5"/>
                </a:solidFill>
              </a:defRPr>
            </a:lvl1pPr>
            <a:lvl2pPr indent="-292100" lvl="1" marL="914400" algn="ctr">
              <a:spcBef>
                <a:spcPts val="1600"/>
              </a:spcBef>
              <a:spcAft>
                <a:spcPts val="0"/>
              </a:spcAft>
              <a:buClr>
                <a:srgbClr val="F7F5C5"/>
              </a:buClr>
              <a:buSzPts val="1000"/>
              <a:buChar char="○"/>
              <a:defRPr>
                <a:solidFill>
                  <a:srgbClr val="F7F5C5"/>
                </a:solidFill>
              </a:defRPr>
            </a:lvl2pPr>
            <a:lvl3pPr indent="-292100" lvl="2" marL="1371600" algn="ctr">
              <a:spcBef>
                <a:spcPts val="1600"/>
              </a:spcBef>
              <a:spcAft>
                <a:spcPts val="0"/>
              </a:spcAft>
              <a:buClr>
                <a:srgbClr val="F7F5C5"/>
              </a:buClr>
              <a:buSzPts val="1000"/>
              <a:buChar char="■"/>
              <a:defRPr>
                <a:solidFill>
                  <a:srgbClr val="F7F5C5"/>
                </a:solidFill>
              </a:defRPr>
            </a:lvl3pPr>
            <a:lvl4pPr indent="-317500" lvl="3" marL="1828800" algn="ctr">
              <a:spcBef>
                <a:spcPts val="1600"/>
              </a:spcBef>
              <a:spcAft>
                <a:spcPts val="0"/>
              </a:spcAft>
              <a:buClr>
                <a:srgbClr val="F7F5C5"/>
              </a:buClr>
              <a:buSzPts val="1400"/>
              <a:buChar char="●"/>
              <a:defRPr>
                <a:solidFill>
                  <a:srgbClr val="F7F5C5"/>
                </a:solidFill>
              </a:defRPr>
            </a:lvl4pPr>
            <a:lvl5pPr indent="-317500" lvl="4" marL="2286000" algn="ctr">
              <a:spcBef>
                <a:spcPts val="1600"/>
              </a:spcBef>
              <a:spcAft>
                <a:spcPts val="0"/>
              </a:spcAft>
              <a:buClr>
                <a:srgbClr val="F7F5C5"/>
              </a:buClr>
              <a:buSzPts val="1400"/>
              <a:buChar char="○"/>
              <a:defRPr>
                <a:solidFill>
                  <a:srgbClr val="F7F5C5"/>
                </a:solidFill>
              </a:defRPr>
            </a:lvl5pPr>
            <a:lvl6pPr indent="-317500" lvl="5" marL="2743200" algn="ctr">
              <a:spcBef>
                <a:spcPts val="1600"/>
              </a:spcBef>
              <a:spcAft>
                <a:spcPts val="0"/>
              </a:spcAft>
              <a:buClr>
                <a:srgbClr val="F7F5C5"/>
              </a:buClr>
              <a:buSzPts val="1400"/>
              <a:buChar char="■"/>
              <a:defRPr>
                <a:solidFill>
                  <a:srgbClr val="F7F5C5"/>
                </a:solidFill>
              </a:defRPr>
            </a:lvl6pPr>
            <a:lvl7pPr indent="-317500" lvl="6" marL="3200400" algn="ctr">
              <a:spcBef>
                <a:spcPts val="1600"/>
              </a:spcBef>
              <a:spcAft>
                <a:spcPts val="0"/>
              </a:spcAft>
              <a:buClr>
                <a:srgbClr val="F7F5C5"/>
              </a:buClr>
              <a:buSzPts val="1400"/>
              <a:buChar char="●"/>
              <a:defRPr>
                <a:solidFill>
                  <a:srgbClr val="F7F5C5"/>
                </a:solidFill>
              </a:defRPr>
            </a:lvl7pPr>
            <a:lvl8pPr indent="-317500" lvl="7" marL="3657600" algn="ctr">
              <a:spcBef>
                <a:spcPts val="1600"/>
              </a:spcBef>
              <a:spcAft>
                <a:spcPts val="0"/>
              </a:spcAft>
              <a:buClr>
                <a:srgbClr val="F7F5C5"/>
              </a:buClr>
              <a:buSzPts val="1400"/>
              <a:buChar char="○"/>
              <a:defRPr>
                <a:solidFill>
                  <a:srgbClr val="F7F5C5"/>
                </a:solidFill>
              </a:defRPr>
            </a:lvl8pPr>
            <a:lvl9pPr indent="-317500" lvl="8" marL="4114800" algn="ctr">
              <a:spcBef>
                <a:spcPts val="1600"/>
              </a:spcBef>
              <a:spcAft>
                <a:spcPts val="1600"/>
              </a:spcAft>
              <a:buClr>
                <a:srgbClr val="F7F5C5"/>
              </a:buClr>
              <a:buSzPts val="1400"/>
              <a:buChar char="■"/>
              <a:defRPr>
                <a:solidFill>
                  <a:srgbClr val="F7F5C5"/>
                </a:solidFill>
              </a:defRPr>
            </a:lvl9pPr>
          </a:lstStyle>
          <a:p/>
        </p:txBody>
      </p:sp>
      <p:sp>
        <p:nvSpPr>
          <p:cNvPr id="38" name="Google Shape;38;p8"/>
          <p:cNvSpPr txBox="1"/>
          <p:nvPr>
            <p:ph idx="2" type="subTitle"/>
          </p:nvPr>
        </p:nvSpPr>
        <p:spPr>
          <a:xfrm>
            <a:off x="3012000" y="3181575"/>
            <a:ext cx="3120000" cy="7578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100">
                <a:solidFill>
                  <a:srgbClr val="F7F5C5"/>
                </a:solidFill>
              </a:defRPr>
            </a:lvl1pPr>
            <a:lvl2pPr lvl="1">
              <a:spcBef>
                <a:spcPts val="1600"/>
              </a:spcBef>
              <a:spcAft>
                <a:spcPts val="0"/>
              </a:spcAft>
              <a:buNone/>
              <a:defRPr>
                <a:solidFill>
                  <a:schemeClr val="dk1"/>
                </a:solidFill>
              </a:defRPr>
            </a:lvl2pPr>
            <a:lvl3pPr lvl="2">
              <a:spcBef>
                <a:spcPts val="1600"/>
              </a:spcBef>
              <a:spcAft>
                <a:spcPts val="0"/>
              </a:spcAft>
              <a:buNone/>
              <a:defRPr>
                <a:solidFill>
                  <a:schemeClr val="dk1"/>
                </a:solidFill>
              </a:defRPr>
            </a:lvl3pPr>
            <a:lvl4pPr lvl="3">
              <a:spcBef>
                <a:spcPts val="1600"/>
              </a:spcBef>
              <a:spcAft>
                <a:spcPts val="0"/>
              </a:spcAft>
              <a:buNone/>
              <a:defRPr>
                <a:solidFill>
                  <a:schemeClr val="dk1"/>
                </a:solidFill>
              </a:defRPr>
            </a:lvl4pPr>
            <a:lvl5pPr lvl="4">
              <a:spcBef>
                <a:spcPts val="1600"/>
              </a:spcBef>
              <a:spcAft>
                <a:spcPts val="0"/>
              </a:spcAft>
              <a:buNone/>
              <a:defRPr>
                <a:solidFill>
                  <a:schemeClr val="dk1"/>
                </a:solidFill>
              </a:defRPr>
            </a:lvl5pPr>
            <a:lvl6pPr lvl="5">
              <a:spcBef>
                <a:spcPts val="1600"/>
              </a:spcBef>
              <a:spcAft>
                <a:spcPts val="0"/>
              </a:spcAft>
              <a:buNone/>
              <a:defRPr>
                <a:solidFill>
                  <a:schemeClr val="dk1"/>
                </a:solidFill>
              </a:defRPr>
            </a:lvl6pPr>
            <a:lvl7pPr lvl="6">
              <a:spcBef>
                <a:spcPts val="1600"/>
              </a:spcBef>
              <a:spcAft>
                <a:spcPts val="0"/>
              </a:spcAft>
              <a:buNone/>
              <a:defRPr>
                <a:solidFill>
                  <a:schemeClr val="dk1"/>
                </a:solidFill>
              </a:defRPr>
            </a:lvl7pPr>
            <a:lvl8pPr lvl="7">
              <a:spcBef>
                <a:spcPts val="1600"/>
              </a:spcBef>
              <a:spcAft>
                <a:spcPts val="0"/>
              </a:spcAft>
              <a:buNone/>
              <a:defRPr>
                <a:solidFill>
                  <a:schemeClr val="dk1"/>
                </a:solidFill>
              </a:defRPr>
            </a:lvl8pPr>
            <a:lvl9pPr lvl="8">
              <a:spcBef>
                <a:spcPts val="1600"/>
              </a:spcBef>
              <a:spcAft>
                <a:spcPts val="1600"/>
              </a:spcAft>
              <a:buNone/>
              <a:defRPr>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000">
                <a:solidFill>
                  <a:schemeClr val="lt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1" name="Shape 41"/>
        <p:cNvGrpSpPr/>
        <p:nvPr/>
      </p:nvGrpSpPr>
      <p:grpSpPr>
        <a:xfrm>
          <a:off x="0" y="0"/>
          <a:ext cx="0" cy="0"/>
          <a:chOff x="0" y="0"/>
          <a:chExt cx="0" cy="0"/>
        </a:xfrm>
      </p:grpSpPr>
      <p:sp>
        <p:nvSpPr>
          <p:cNvPr id="42" name="Google Shape;42;p10"/>
          <p:cNvSpPr txBox="1"/>
          <p:nvPr>
            <p:ph type="title"/>
          </p:nvPr>
        </p:nvSpPr>
        <p:spPr>
          <a:xfrm>
            <a:off x="2048700" y="99400"/>
            <a:ext cx="5046600" cy="775800"/>
          </a:xfrm>
          <a:prstGeom prst="rect">
            <a:avLst/>
          </a:prstGeom>
          <a:noFill/>
        </p:spPr>
        <p:txBody>
          <a:bodyPr anchorCtr="0" anchor="t" bIns="91425" lIns="91425" spcFirstLastPara="1" rIns="91425" wrap="square" tIns="91425">
            <a:noAutofit/>
          </a:bodyPr>
          <a:lstStyle>
            <a:lvl1pPr lvl="0" rtl="0" algn="ctr">
              <a:spcBef>
                <a:spcPts val="0"/>
              </a:spcBef>
              <a:spcAft>
                <a:spcPts val="0"/>
              </a:spcAft>
              <a:buNone/>
              <a:defRPr b="0" sz="1600">
                <a:solidFill>
                  <a:schemeClr val="lt1"/>
                </a:solidFill>
              </a:defRPr>
            </a:lvl1pPr>
            <a:lvl2pPr lvl="1" rtl="0">
              <a:spcBef>
                <a:spcPts val="0"/>
              </a:spcBef>
              <a:spcAft>
                <a:spcPts val="0"/>
              </a:spcAft>
              <a:buNone/>
              <a:defRPr>
                <a:latin typeface="Josefin Sans"/>
                <a:ea typeface="Josefin Sans"/>
                <a:cs typeface="Josefin Sans"/>
                <a:sym typeface="Josefin Sans"/>
              </a:defRPr>
            </a:lvl2pPr>
            <a:lvl3pPr lvl="2" rtl="0">
              <a:spcBef>
                <a:spcPts val="0"/>
              </a:spcBef>
              <a:spcAft>
                <a:spcPts val="0"/>
              </a:spcAft>
              <a:buNone/>
              <a:defRPr>
                <a:latin typeface="Josefin Sans"/>
                <a:ea typeface="Josefin Sans"/>
                <a:cs typeface="Josefin Sans"/>
                <a:sym typeface="Josefin Sans"/>
              </a:defRPr>
            </a:lvl3pPr>
            <a:lvl4pPr lvl="3" rtl="0">
              <a:spcBef>
                <a:spcPts val="0"/>
              </a:spcBef>
              <a:spcAft>
                <a:spcPts val="0"/>
              </a:spcAft>
              <a:buNone/>
              <a:defRPr>
                <a:latin typeface="Josefin Sans"/>
                <a:ea typeface="Josefin Sans"/>
                <a:cs typeface="Josefin Sans"/>
                <a:sym typeface="Josefin Sans"/>
              </a:defRPr>
            </a:lvl4pPr>
            <a:lvl5pPr lvl="4" rtl="0">
              <a:spcBef>
                <a:spcPts val="0"/>
              </a:spcBef>
              <a:spcAft>
                <a:spcPts val="0"/>
              </a:spcAft>
              <a:buNone/>
              <a:defRPr>
                <a:latin typeface="Josefin Sans"/>
                <a:ea typeface="Josefin Sans"/>
                <a:cs typeface="Josefin Sans"/>
                <a:sym typeface="Josefin Sans"/>
              </a:defRPr>
            </a:lvl5pPr>
            <a:lvl6pPr lvl="5" rtl="0">
              <a:spcBef>
                <a:spcPts val="0"/>
              </a:spcBef>
              <a:spcAft>
                <a:spcPts val="0"/>
              </a:spcAft>
              <a:buNone/>
              <a:defRPr>
                <a:latin typeface="Josefin Sans"/>
                <a:ea typeface="Josefin Sans"/>
                <a:cs typeface="Josefin Sans"/>
                <a:sym typeface="Josefin Sans"/>
              </a:defRPr>
            </a:lvl6pPr>
            <a:lvl7pPr lvl="6" rtl="0">
              <a:spcBef>
                <a:spcPts val="0"/>
              </a:spcBef>
              <a:spcAft>
                <a:spcPts val="0"/>
              </a:spcAft>
              <a:buNone/>
              <a:defRPr>
                <a:latin typeface="Josefin Sans"/>
                <a:ea typeface="Josefin Sans"/>
                <a:cs typeface="Josefin Sans"/>
                <a:sym typeface="Josefin Sans"/>
              </a:defRPr>
            </a:lvl7pPr>
            <a:lvl8pPr lvl="7" rtl="0">
              <a:spcBef>
                <a:spcPts val="0"/>
              </a:spcBef>
              <a:spcAft>
                <a:spcPts val="0"/>
              </a:spcAft>
              <a:buNone/>
              <a:defRPr>
                <a:latin typeface="Josefin Sans"/>
                <a:ea typeface="Josefin Sans"/>
                <a:cs typeface="Josefin Sans"/>
                <a:sym typeface="Josefin Sans"/>
              </a:defRPr>
            </a:lvl8pPr>
            <a:lvl9pPr lvl="8" rtl="0">
              <a:spcBef>
                <a:spcPts val="0"/>
              </a:spcBef>
              <a:spcAft>
                <a:spcPts val="0"/>
              </a:spcAft>
              <a:buNone/>
              <a:defRPr>
                <a:latin typeface="Josefin Sans"/>
                <a:ea typeface="Josefin Sans"/>
                <a:cs typeface="Josefin Sans"/>
                <a:sym typeface="Josefin Sans"/>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Abel"/>
              <a:buNone/>
              <a:defRPr b="1" sz="3600">
                <a:latin typeface="Abel"/>
                <a:ea typeface="Abel"/>
                <a:cs typeface="Abel"/>
                <a:sym typeface="Abe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Abel"/>
              <a:buChar char="●"/>
              <a:defRPr sz="1200">
                <a:latin typeface="Abel"/>
                <a:ea typeface="Abel"/>
                <a:cs typeface="Abel"/>
                <a:sym typeface="Abel"/>
              </a:defRPr>
            </a:lvl1pPr>
            <a:lvl2pPr indent="-292100" lvl="1" marL="914400">
              <a:lnSpc>
                <a:spcPct val="115000"/>
              </a:lnSpc>
              <a:spcBef>
                <a:spcPts val="1600"/>
              </a:spcBef>
              <a:spcAft>
                <a:spcPts val="0"/>
              </a:spcAft>
              <a:buSzPts val="1000"/>
              <a:buFont typeface="Abel"/>
              <a:buChar char="○"/>
              <a:defRPr sz="1000">
                <a:latin typeface="Abel"/>
                <a:ea typeface="Abel"/>
                <a:cs typeface="Abel"/>
                <a:sym typeface="Abel"/>
              </a:defRPr>
            </a:lvl2pPr>
            <a:lvl3pPr indent="-292100" lvl="2" marL="1371600">
              <a:lnSpc>
                <a:spcPct val="115000"/>
              </a:lnSpc>
              <a:spcBef>
                <a:spcPts val="1600"/>
              </a:spcBef>
              <a:spcAft>
                <a:spcPts val="0"/>
              </a:spcAft>
              <a:buSzPts val="1000"/>
              <a:buFont typeface="Abel"/>
              <a:buChar char="■"/>
              <a:defRPr sz="1000">
                <a:latin typeface="Abel"/>
                <a:ea typeface="Abel"/>
                <a:cs typeface="Abel"/>
                <a:sym typeface="Abel"/>
              </a:defRPr>
            </a:lvl3pPr>
            <a:lvl4pPr indent="-317500" lvl="3" marL="1828800">
              <a:lnSpc>
                <a:spcPct val="115000"/>
              </a:lnSpc>
              <a:spcBef>
                <a:spcPts val="1600"/>
              </a:spcBef>
              <a:spcAft>
                <a:spcPts val="0"/>
              </a:spcAft>
              <a:buSzPts val="1400"/>
              <a:buFont typeface="Abel"/>
              <a:buChar char="●"/>
              <a:defRPr>
                <a:latin typeface="Abel"/>
                <a:ea typeface="Abel"/>
                <a:cs typeface="Abel"/>
                <a:sym typeface="Abel"/>
              </a:defRPr>
            </a:lvl4pPr>
            <a:lvl5pPr indent="-317500" lvl="4" marL="2286000">
              <a:lnSpc>
                <a:spcPct val="115000"/>
              </a:lnSpc>
              <a:spcBef>
                <a:spcPts val="1600"/>
              </a:spcBef>
              <a:spcAft>
                <a:spcPts val="0"/>
              </a:spcAft>
              <a:buSzPts val="1400"/>
              <a:buFont typeface="Abel"/>
              <a:buChar char="○"/>
              <a:defRPr>
                <a:latin typeface="Abel"/>
                <a:ea typeface="Abel"/>
                <a:cs typeface="Abel"/>
                <a:sym typeface="Abel"/>
              </a:defRPr>
            </a:lvl5pPr>
            <a:lvl6pPr indent="-317500" lvl="5" marL="2743200">
              <a:lnSpc>
                <a:spcPct val="115000"/>
              </a:lnSpc>
              <a:spcBef>
                <a:spcPts val="1600"/>
              </a:spcBef>
              <a:spcAft>
                <a:spcPts val="0"/>
              </a:spcAft>
              <a:buSzPts val="1400"/>
              <a:buFont typeface="Abel"/>
              <a:buChar char="■"/>
              <a:defRPr>
                <a:latin typeface="Abel"/>
                <a:ea typeface="Abel"/>
                <a:cs typeface="Abel"/>
                <a:sym typeface="Abel"/>
              </a:defRPr>
            </a:lvl6pPr>
            <a:lvl7pPr indent="-317500" lvl="6" marL="3200400">
              <a:lnSpc>
                <a:spcPct val="115000"/>
              </a:lnSpc>
              <a:spcBef>
                <a:spcPts val="1600"/>
              </a:spcBef>
              <a:spcAft>
                <a:spcPts val="0"/>
              </a:spcAft>
              <a:buSzPts val="1400"/>
              <a:buFont typeface="Abel"/>
              <a:buChar char="●"/>
              <a:defRPr>
                <a:latin typeface="Abel"/>
                <a:ea typeface="Abel"/>
                <a:cs typeface="Abel"/>
                <a:sym typeface="Abel"/>
              </a:defRPr>
            </a:lvl7pPr>
            <a:lvl8pPr indent="-317500" lvl="7" marL="3657600">
              <a:lnSpc>
                <a:spcPct val="115000"/>
              </a:lnSpc>
              <a:spcBef>
                <a:spcPts val="1600"/>
              </a:spcBef>
              <a:spcAft>
                <a:spcPts val="0"/>
              </a:spcAft>
              <a:buSzPts val="1400"/>
              <a:buFont typeface="Abel"/>
              <a:buChar char="○"/>
              <a:defRPr>
                <a:latin typeface="Abel"/>
                <a:ea typeface="Abel"/>
                <a:cs typeface="Abel"/>
                <a:sym typeface="Abel"/>
              </a:defRPr>
            </a:lvl8pPr>
            <a:lvl9pPr indent="-317500" lvl="8" marL="4114800">
              <a:lnSpc>
                <a:spcPct val="115000"/>
              </a:lnSpc>
              <a:spcBef>
                <a:spcPts val="1600"/>
              </a:spcBef>
              <a:spcAft>
                <a:spcPts val="1600"/>
              </a:spcAft>
              <a:buClr>
                <a:srgbClr val="666666"/>
              </a:buClr>
              <a:buSzPts val="1400"/>
              <a:buFont typeface="Abel"/>
              <a:buChar char="■"/>
              <a:defRPr>
                <a:solidFill>
                  <a:srgbClr val="666666"/>
                </a:solidFill>
                <a:latin typeface="Abel"/>
                <a:ea typeface="Abel"/>
                <a:cs typeface="Abel"/>
                <a:sym typeface="Abel"/>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9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40" Type="http://schemas.openxmlformats.org/officeDocument/2006/relationships/image" Target="../media/image50.png"/><Relationship Id="rId42" Type="http://schemas.openxmlformats.org/officeDocument/2006/relationships/image" Target="../media/image43.png"/><Relationship Id="rId41" Type="http://schemas.openxmlformats.org/officeDocument/2006/relationships/image" Target="../media/image57.png"/><Relationship Id="rId44" Type="http://schemas.openxmlformats.org/officeDocument/2006/relationships/image" Target="../media/image56.png"/><Relationship Id="rId43" Type="http://schemas.openxmlformats.org/officeDocument/2006/relationships/image" Target="../media/image51.png"/><Relationship Id="rId46" Type="http://schemas.openxmlformats.org/officeDocument/2006/relationships/image" Target="../media/image49.png"/><Relationship Id="rId45" Type="http://schemas.openxmlformats.org/officeDocument/2006/relationships/image" Target="../media/image45.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10.png"/><Relationship Id="rId48" Type="http://schemas.openxmlformats.org/officeDocument/2006/relationships/image" Target="../media/image53.png"/><Relationship Id="rId47" Type="http://schemas.openxmlformats.org/officeDocument/2006/relationships/image" Target="../media/image64.png"/><Relationship Id="rId49" Type="http://schemas.openxmlformats.org/officeDocument/2006/relationships/image" Target="../media/image62.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8.png"/><Relationship Id="rId73" Type="http://schemas.openxmlformats.org/officeDocument/2006/relationships/image" Target="../media/image81.png"/><Relationship Id="rId72" Type="http://schemas.openxmlformats.org/officeDocument/2006/relationships/image" Target="../media/image87.png"/><Relationship Id="rId31" Type="http://schemas.openxmlformats.org/officeDocument/2006/relationships/image" Target="../media/image44.png"/><Relationship Id="rId75" Type="http://schemas.openxmlformats.org/officeDocument/2006/relationships/image" Target="../media/image80.png"/><Relationship Id="rId30" Type="http://schemas.openxmlformats.org/officeDocument/2006/relationships/image" Target="../media/image54.png"/><Relationship Id="rId74" Type="http://schemas.openxmlformats.org/officeDocument/2006/relationships/image" Target="../media/image79.png"/><Relationship Id="rId33" Type="http://schemas.openxmlformats.org/officeDocument/2006/relationships/image" Target="../media/image42.png"/><Relationship Id="rId32" Type="http://schemas.openxmlformats.org/officeDocument/2006/relationships/image" Target="../media/image40.png"/><Relationship Id="rId76" Type="http://schemas.openxmlformats.org/officeDocument/2006/relationships/image" Target="../media/image86.png"/><Relationship Id="rId35" Type="http://schemas.openxmlformats.org/officeDocument/2006/relationships/image" Target="../media/image47.png"/><Relationship Id="rId34" Type="http://schemas.openxmlformats.org/officeDocument/2006/relationships/image" Target="../media/image46.png"/><Relationship Id="rId71" Type="http://schemas.openxmlformats.org/officeDocument/2006/relationships/image" Target="../media/image76.png"/><Relationship Id="rId70" Type="http://schemas.openxmlformats.org/officeDocument/2006/relationships/image" Target="../media/image73.png"/><Relationship Id="rId37" Type="http://schemas.openxmlformats.org/officeDocument/2006/relationships/image" Target="../media/image52.png"/><Relationship Id="rId36" Type="http://schemas.openxmlformats.org/officeDocument/2006/relationships/image" Target="../media/image55.png"/><Relationship Id="rId39" Type="http://schemas.openxmlformats.org/officeDocument/2006/relationships/image" Target="../media/image60.png"/><Relationship Id="rId38" Type="http://schemas.openxmlformats.org/officeDocument/2006/relationships/image" Target="../media/image58.png"/><Relationship Id="rId62" Type="http://schemas.openxmlformats.org/officeDocument/2006/relationships/image" Target="../media/image89.png"/><Relationship Id="rId61" Type="http://schemas.openxmlformats.org/officeDocument/2006/relationships/image" Target="../media/image82.png"/><Relationship Id="rId20" Type="http://schemas.openxmlformats.org/officeDocument/2006/relationships/image" Target="../media/image38.png"/><Relationship Id="rId64" Type="http://schemas.openxmlformats.org/officeDocument/2006/relationships/image" Target="../media/image88.png"/><Relationship Id="rId63" Type="http://schemas.openxmlformats.org/officeDocument/2006/relationships/image" Target="../media/image83.png"/><Relationship Id="rId22" Type="http://schemas.openxmlformats.org/officeDocument/2006/relationships/image" Target="../media/image32.png"/><Relationship Id="rId66" Type="http://schemas.openxmlformats.org/officeDocument/2006/relationships/image" Target="../media/image72.png"/><Relationship Id="rId21" Type="http://schemas.openxmlformats.org/officeDocument/2006/relationships/image" Target="../media/image29.png"/><Relationship Id="rId65" Type="http://schemas.openxmlformats.org/officeDocument/2006/relationships/image" Target="../media/image84.png"/><Relationship Id="rId24" Type="http://schemas.openxmlformats.org/officeDocument/2006/relationships/image" Target="../media/image27.png"/><Relationship Id="rId68" Type="http://schemas.openxmlformats.org/officeDocument/2006/relationships/image" Target="../media/image65.png"/><Relationship Id="rId23" Type="http://schemas.openxmlformats.org/officeDocument/2006/relationships/image" Target="../media/image41.png"/><Relationship Id="rId67" Type="http://schemas.openxmlformats.org/officeDocument/2006/relationships/image" Target="../media/image67.png"/><Relationship Id="rId60" Type="http://schemas.openxmlformats.org/officeDocument/2006/relationships/image" Target="../media/image69.png"/><Relationship Id="rId26" Type="http://schemas.openxmlformats.org/officeDocument/2006/relationships/image" Target="../media/image39.png"/><Relationship Id="rId25" Type="http://schemas.openxmlformats.org/officeDocument/2006/relationships/image" Target="../media/image35.png"/><Relationship Id="rId69" Type="http://schemas.openxmlformats.org/officeDocument/2006/relationships/image" Target="../media/image78.png"/><Relationship Id="rId28" Type="http://schemas.openxmlformats.org/officeDocument/2006/relationships/image" Target="../media/image48.png"/><Relationship Id="rId27" Type="http://schemas.openxmlformats.org/officeDocument/2006/relationships/image" Target="../media/image33.png"/><Relationship Id="rId29" Type="http://schemas.openxmlformats.org/officeDocument/2006/relationships/image" Target="../media/image30.png"/><Relationship Id="rId51" Type="http://schemas.openxmlformats.org/officeDocument/2006/relationships/image" Target="../media/image68.png"/><Relationship Id="rId50" Type="http://schemas.openxmlformats.org/officeDocument/2006/relationships/image" Target="../media/image61.png"/><Relationship Id="rId53" Type="http://schemas.openxmlformats.org/officeDocument/2006/relationships/image" Target="../media/image77.png"/><Relationship Id="rId52" Type="http://schemas.openxmlformats.org/officeDocument/2006/relationships/image" Target="../media/image71.png"/><Relationship Id="rId11" Type="http://schemas.openxmlformats.org/officeDocument/2006/relationships/image" Target="../media/image20.png"/><Relationship Id="rId55" Type="http://schemas.openxmlformats.org/officeDocument/2006/relationships/image" Target="../media/image85.png"/><Relationship Id="rId10" Type="http://schemas.openxmlformats.org/officeDocument/2006/relationships/image" Target="../media/image11.png"/><Relationship Id="rId54" Type="http://schemas.openxmlformats.org/officeDocument/2006/relationships/image" Target="../media/image74.png"/><Relationship Id="rId13" Type="http://schemas.openxmlformats.org/officeDocument/2006/relationships/image" Target="../media/image19.png"/><Relationship Id="rId57" Type="http://schemas.openxmlformats.org/officeDocument/2006/relationships/image" Target="../media/image66.png"/><Relationship Id="rId12" Type="http://schemas.openxmlformats.org/officeDocument/2006/relationships/image" Target="../media/image21.png"/><Relationship Id="rId56" Type="http://schemas.openxmlformats.org/officeDocument/2006/relationships/image" Target="../media/image75.png"/><Relationship Id="rId15" Type="http://schemas.openxmlformats.org/officeDocument/2006/relationships/image" Target="../media/image16.png"/><Relationship Id="rId59" Type="http://schemas.openxmlformats.org/officeDocument/2006/relationships/image" Target="../media/image70.png"/><Relationship Id="rId14" Type="http://schemas.openxmlformats.org/officeDocument/2006/relationships/image" Target="../media/image23.png"/><Relationship Id="rId58" Type="http://schemas.openxmlformats.org/officeDocument/2006/relationships/image" Target="../media/image63.png"/><Relationship Id="rId17" Type="http://schemas.openxmlformats.org/officeDocument/2006/relationships/image" Target="../media/image24.png"/><Relationship Id="rId16" Type="http://schemas.openxmlformats.org/officeDocument/2006/relationships/image" Target="../media/image26.png"/><Relationship Id="rId19" Type="http://schemas.openxmlformats.org/officeDocument/2006/relationships/image" Target="../media/image25.png"/><Relationship Id="rId18"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Ant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txBox="1"/>
          <p:nvPr>
            <p:ph type="ctrTitle"/>
          </p:nvPr>
        </p:nvSpPr>
        <p:spPr>
          <a:xfrm>
            <a:off x="3166500" y="2206700"/>
            <a:ext cx="2838300" cy="96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60" name="Google Shape;60;p14"/>
          <p:cNvSpPr txBox="1"/>
          <p:nvPr>
            <p:ph idx="1" type="subTitle"/>
          </p:nvPr>
        </p:nvSpPr>
        <p:spPr>
          <a:xfrm>
            <a:off x="3051650" y="2579275"/>
            <a:ext cx="3027000" cy="96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23"/>
          <p:cNvSpPr txBox="1"/>
          <p:nvPr>
            <p:ph type="title"/>
          </p:nvPr>
        </p:nvSpPr>
        <p:spPr>
          <a:xfrm>
            <a:off x="2048700" y="99400"/>
            <a:ext cx="5046600" cy="77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2314050" y="1579500"/>
            <a:ext cx="4515900" cy="1590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4" name="Google Shape;124;p24"/>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stats. </a:t>
            </a:r>
            <a:br>
              <a:rPr lang="en"/>
            </a:br>
            <a:r>
              <a:rPr lang="en"/>
              <a:t>It can helps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252225" y="1402775"/>
            <a:ext cx="8621400" cy="93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30" name="Google Shape;130;p25"/>
          <p:cNvGraphicFramePr/>
          <p:nvPr/>
        </p:nvGraphicFramePr>
        <p:xfrm>
          <a:off x="554550" y="1991575"/>
          <a:ext cx="3000000" cy="3000000"/>
        </p:xfrm>
        <a:graphic>
          <a:graphicData uri="http://schemas.openxmlformats.org/drawingml/2006/table">
            <a:tbl>
              <a:tblPr>
                <a:noFill/>
                <a:tableStyleId>{F1B7F6B0-7BCE-42F3-82BA-DC09558AAB67}</a:tableStyleId>
              </a:tblPr>
              <a:tblGrid>
                <a:gridCol w="1918625"/>
                <a:gridCol w="1541700"/>
                <a:gridCol w="1541700"/>
                <a:gridCol w="1541700"/>
                <a:gridCol w="1541700"/>
              </a:tblGrid>
              <a:tr h="221675">
                <a:tc>
                  <a:txBody>
                    <a:bodyPr/>
                    <a:lstStyle/>
                    <a:p>
                      <a:pPr indent="0" lvl="0" marL="0" rtl="0" algn="ctr">
                        <a:spcBef>
                          <a:spcPts val="0"/>
                        </a:spcBef>
                        <a:spcAft>
                          <a:spcPts val="0"/>
                        </a:spcAft>
                        <a:buNone/>
                      </a:pPr>
                      <a:r>
                        <a:t/>
                      </a:r>
                      <a:endParaRPr b="1" sz="1100">
                        <a:solidFill>
                          <a:schemeClr val="dk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A</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B</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C</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D</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Slides</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12</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24</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48</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64</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Space</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33</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55</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77</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99</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Love</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&lt;3</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&lt;3</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&lt;3</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&lt;3</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Free</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Yes</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Yes</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Yes</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Yes</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Quotes</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Included</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Included</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Included</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Abel"/>
                          <a:ea typeface="Abel"/>
                          <a:cs typeface="Abel"/>
                          <a:sym typeface="Abel"/>
                        </a:rPr>
                        <a:t>Included</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b="1" lang="en" sz="1300">
                          <a:solidFill>
                            <a:schemeClr val="lt1"/>
                          </a:solidFill>
                          <a:latin typeface="Abel"/>
                          <a:ea typeface="Abel"/>
                          <a:cs typeface="Abel"/>
                          <a:sym typeface="Abel"/>
                        </a:rPr>
                        <a:t>Games</a:t>
                      </a:r>
                      <a:endParaRPr b="1" sz="1300">
                        <a:solidFill>
                          <a:schemeClr val="lt1"/>
                        </a:solidFill>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01A23"/>
                    </a:solidFill>
                  </a:tcPr>
                </a:tc>
                <a:tc>
                  <a:txBody>
                    <a:bodyPr/>
                    <a:lstStyle/>
                    <a:p>
                      <a:pPr indent="0" lvl="0" marL="0" rtl="0" algn="ctr">
                        <a:spcBef>
                          <a:spcPts val="0"/>
                        </a:spcBef>
                        <a:spcAft>
                          <a:spcPts val="0"/>
                        </a:spcAft>
                        <a:buNone/>
                      </a:pPr>
                      <a:r>
                        <a:rPr lang="en" sz="900">
                          <a:latin typeface="Abel"/>
                          <a:ea typeface="Abel"/>
                          <a:cs typeface="Abel"/>
                          <a:sym typeface="Abel"/>
                        </a:rPr>
                        <a:t>Google</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Powerpoint</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Keynote</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Abel"/>
                          <a:ea typeface="Abel"/>
                          <a:cs typeface="Abel"/>
                          <a:sym typeface="Abel"/>
                        </a:rPr>
                        <a:t>Impress</a:t>
                      </a:r>
                      <a:endParaRPr sz="900">
                        <a:latin typeface="Abel"/>
                        <a:ea typeface="Abel"/>
                        <a:cs typeface="Abel"/>
                        <a:sym typeface="Abel"/>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252225" y="1402775"/>
            <a:ext cx="8621400" cy="93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6" name="Google Shape;136;p26"/>
          <p:cNvPicPr preferRelativeResize="0"/>
          <p:nvPr/>
        </p:nvPicPr>
        <p:blipFill>
          <a:blip r:embed="rId3">
            <a:alphaModFix/>
          </a:blip>
          <a:stretch>
            <a:fillRect/>
          </a:stretch>
        </p:blipFill>
        <p:spPr>
          <a:xfrm>
            <a:off x="1507038" y="1936850"/>
            <a:ext cx="6129925" cy="3014074"/>
          </a:xfrm>
          <a:prstGeom prst="rect">
            <a:avLst/>
          </a:prstGeom>
          <a:noFill/>
          <a:ln>
            <a:noFill/>
          </a:ln>
        </p:spPr>
      </p:pic>
      <p:pic>
        <p:nvPicPr>
          <p:cNvPr id="137" name="Google Shape;137;p26"/>
          <p:cNvPicPr preferRelativeResize="0"/>
          <p:nvPr/>
        </p:nvPicPr>
        <p:blipFill>
          <a:blip r:embed="rId4">
            <a:alphaModFix/>
          </a:blip>
          <a:stretch>
            <a:fillRect/>
          </a:stretch>
        </p:blipFill>
        <p:spPr>
          <a:xfrm>
            <a:off x="2746775" y="2980725"/>
            <a:ext cx="323250" cy="323250"/>
          </a:xfrm>
          <a:prstGeom prst="rect">
            <a:avLst/>
          </a:prstGeom>
          <a:noFill/>
          <a:ln>
            <a:noFill/>
          </a:ln>
        </p:spPr>
      </p:pic>
      <p:pic>
        <p:nvPicPr>
          <p:cNvPr id="138" name="Google Shape;138;p26"/>
          <p:cNvPicPr preferRelativeResize="0"/>
          <p:nvPr/>
        </p:nvPicPr>
        <p:blipFill>
          <a:blip r:embed="rId4">
            <a:alphaModFix/>
          </a:blip>
          <a:stretch>
            <a:fillRect/>
          </a:stretch>
        </p:blipFill>
        <p:spPr>
          <a:xfrm>
            <a:off x="3268850" y="3976975"/>
            <a:ext cx="323250" cy="323250"/>
          </a:xfrm>
          <a:prstGeom prst="rect">
            <a:avLst/>
          </a:prstGeom>
          <a:noFill/>
          <a:ln>
            <a:noFill/>
          </a:ln>
        </p:spPr>
      </p:pic>
      <p:pic>
        <p:nvPicPr>
          <p:cNvPr id="139" name="Google Shape;139;p26"/>
          <p:cNvPicPr preferRelativeResize="0"/>
          <p:nvPr/>
        </p:nvPicPr>
        <p:blipFill>
          <a:blip r:embed="rId4">
            <a:alphaModFix/>
          </a:blip>
          <a:stretch>
            <a:fillRect/>
          </a:stretch>
        </p:blipFill>
        <p:spPr>
          <a:xfrm>
            <a:off x="4120450" y="3197125"/>
            <a:ext cx="323250" cy="323250"/>
          </a:xfrm>
          <a:prstGeom prst="rect">
            <a:avLst/>
          </a:prstGeom>
          <a:noFill/>
          <a:ln>
            <a:noFill/>
          </a:ln>
        </p:spPr>
      </p:pic>
      <p:pic>
        <p:nvPicPr>
          <p:cNvPr id="140" name="Google Shape;140;p26"/>
          <p:cNvPicPr preferRelativeResize="0"/>
          <p:nvPr/>
        </p:nvPicPr>
        <p:blipFill>
          <a:blip r:embed="rId4">
            <a:alphaModFix/>
          </a:blip>
          <a:stretch>
            <a:fillRect/>
          </a:stretch>
        </p:blipFill>
        <p:spPr>
          <a:xfrm>
            <a:off x="4305000" y="2746775"/>
            <a:ext cx="323250" cy="323250"/>
          </a:xfrm>
          <a:prstGeom prst="rect">
            <a:avLst/>
          </a:prstGeom>
          <a:noFill/>
          <a:ln>
            <a:noFill/>
          </a:ln>
        </p:spPr>
      </p:pic>
      <p:pic>
        <p:nvPicPr>
          <p:cNvPr id="141" name="Google Shape;141;p26"/>
          <p:cNvPicPr preferRelativeResize="0"/>
          <p:nvPr/>
        </p:nvPicPr>
        <p:blipFill>
          <a:blip r:embed="rId4">
            <a:alphaModFix/>
          </a:blip>
          <a:stretch>
            <a:fillRect/>
          </a:stretch>
        </p:blipFill>
        <p:spPr>
          <a:xfrm>
            <a:off x="6129050" y="2746775"/>
            <a:ext cx="323250" cy="323250"/>
          </a:xfrm>
          <a:prstGeom prst="rect">
            <a:avLst/>
          </a:prstGeom>
          <a:noFill/>
          <a:ln>
            <a:noFill/>
          </a:ln>
        </p:spPr>
      </p:pic>
      <p:pic>
        <p:nvPicPr>
          <p:cNvPr id="142" name="Google Shape;142;p26"/>
          <p:cNvPicPr preferRelativeResize="0"/>
          <p:nvPr/>
        </p:nvPicPr>
        <p:blipFill>
          <a:blip r:embed="rId4">
            <a:alphaModFix/>
          </a:blip>
          <a:stretch>
            <a:fillRect/>
          </a:stretch>
        </p:blipFill>
        <p:spPr>
          <a:xfrm>
            <a:off x="4628250" y="4104375"/>
            <a:ext cx="323250" cy="323250"/>
          </a:xfrm>
          <a:prstGeom prst="rect">
            <a:avLst/>
          </a:prstGeom>
          <a:noFill/>
          <a:ln>
            <a:noFill/>
          </a:ln>
        </p:spPr>
      </p:pic>
      <p:pic>
        <p:nvPicPr>
          <p:cNvPr id="143" name="Google Shape;143;p26"/>
          <p:cNvPicPr preferRelativeResize="0"/>
          <p:nvPr/>
        </p:nvPicPr>
        <p:blipFill>
          <a:blip r:embed="rId4">
            <a:alphaModFix/>
          </a:blip>
          <a:stretch>
            <a:fillRect/>
          </a:stretch>
        </p:blipFill>
        <p:spPr>
          <a:xfrm>
            <a:off x="6779425" y="4160350"/>
            <a:ext cx="323250" cy="323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7"/>
          <p:cNvSpPr txBox="1"/>
          <p:nvPr>
            <p:ph type="title"/>
          </p:nvPr>
        </p:nvSpPr>
        <p:spPr>
          <a:xfrm>
            <a:off x="252225" y="1402775"/>
            <a:ext cx="8621400" cy="93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9" name="Google Shape;149;p27"/>
          <p:cNvPicPr preferRelativeResize="0"/>
          <p:nvPr/>
        </p:nvPicPr>
        <p:blipFill>
          <a:blip r:embed="rId3">
            <a:alphaModFix/>
          </a:blip>
          <a:stretch>
            <a:fillRect/>
          </a:stretch>
        </p:blipFill>
        <p:spPr>
          <a:xfrm>
            <a:off x="1563866" y="2336250"/>
            <a:ext cx="303000" cy="303000"/>
          </a:xfrm>
          <a:prstGeom prst="rect">
            <a:avLst/>
          </a:prstGeom>
          <a:noFill/>
          <a:ln>
            <a:noFill/>
          </a:ln>
        </p:spPr>
      </p:pic>
      <p:pic>
        <p:nvPicPr>
          <p:cNvPr id="150" name="Google Shape;150;p27"/>
          <p:cNvPicPr preferRelativeResize="0"/>
          <p:nvPr/>
        </p:nvPicPr>
        <p:blipFill>
          <a:blip r:embed="rId4">
            <a:alphaModFix/>
          </a:blip>
          <a:stretch>
            <a:fillRect/>
          </a:stretch>
        </p:blipFill>
        <p:spPr>
          <a:xfrm>
            <a:off x="1866717" y="2333550"/>
            <a:ext cx="308400" cy="308400"/>
          </a:xfrm>
          <a:prstGeom prst="rect">
            <a:avLst/>
          </a:prstGeom>
          <a:noFill/>
          <a:ln>
            <a:noFill/>
          </a:ln>
        </p:spPr>
      </p:pic>
      <p:pic>
        <p:nvPicPr>
          <p:cNvPr id="151" name="Google Shape;151;p27"/>
          <p:cNvPicPr preferRelativeResize="0"/>
          <p:nvPr/>
        </p:nvPicPr>
        <p:blipFill>
          <a:blip r:embed="rId5">
            <a:alphaModFix/>
          </a:blip>
          <a:stretch>
            <a:fillRect/>
          </a:stretch>
        </p:blipFill>
        <p:spPr>
          <a:xfrm>
            <a:off x="2166142" y="2333550"/>
            <a:ext cx="308400" cy="308400"/>
          </a:xfrm>
          <a:prstGeom prst="rect">
            <a:avLst/>
          </a:prstGeom>
          <a:noFill/>
          <a:ln>
            <a:noFill/>
          </a:ln>
        </p:spPr>
      </p:pic>
      <p:pic>
        <p:nvPicPr>
          <p:cNvPr id="152" name="Google Shape;152;p27"/>
          <p:cNvPicPr preferRelativeResize="0"/>
          <p:nvPr/>
        </p:nvPicPr>
        <p:blipFill>
          <a:blip r:embed="rId6">
            <a:alphaModFix/>
          </a:blip>
          <a:stretch>
            <a:fillRect/>
          </a:stretch>
        </p:blipFill>
        <p:spPr>
          <a:xfrm>
            <a:off x="2478117" y="2336240"/>
            <a:ext cx="303000" cy="303000"/>
          </a:xfrm>
          <a:prstGeom prst="rect">
            <a:avLst/>
          </a:prstGeom>
          <a:noFill/>
          <a:ln>
            <a:noFill/>
          </a:ln>
        </p:spPr>
      </p:pic>
      <p:pic>
        <p:nvPicPr>
          <p:cNvPr id="153" name="Google Shape;153;p27"/>
          <p:cNvPicPr preferRelativeResize="0"/>
          <p:nvPr/>
        </p:nvPicPr>
        <p:blipFill>
          <a:blip r:embed="rId7">
            <a:alphaModFix/>
          </a:blip>
          <a:stretch>
            <a:fillRect/>
          </a:stretch>
        </p:blipFill>
        <p:spPr>
          <a:xfrm>
            <a:off x="2773817" y="2333550"/>
            <a:ext cx="308400" cy="308400"/>
          </a:xfrm>
          <a:prstGeom prst="rect">
            <a:avLst/>
          </a:prstGeom>
          <a:noFill/>
          <a:ln>
            <a:noFill/>
          </a:ln>
        </p:spPr>
      </p:pic>
      <p:pic>
        <p:nvPicPr>
          <p:cNvPr id="154" name="Google Shape;154;p27"/>
          <p:cNvPicPr preferRelativeResize="0"/>
          <p:nvPr/>
        </p:nvPicPr>
        <p:blipFill>
          <a:blip r:embed="rId8">
            <a:alphaModFix/>
          </a:blip>
          <a:stretch>
            <a:fillRect/>
          </a:stretch>
        </p:blipFill>
        <p:spPr>
          <a:xfrm>
            <a:off x="1567692" y="2039400"/>
            <a:ext cx="303000" cy="303000"/>
          </a:xfrm>
          <a:prstGeom prst="rect">
            <a:avLst/>
          </a:prstGeom>
          <a:noFill/>
          <a:ln>
            <a:noFill/>
          </a:ln>
        </p:spPr>
      </p:pic>
      <p:pic>
        <p:nvPicPr>
          <p:cNvPr id="155" name="Google Shape;155;p27"/>
          <p:cNvPicPr preferRelativeResize="0"/>
          <p:nvPr/>
        </p:nvPicPr>
        <p:blipFill>
          <a:blip r:embed="rId9">
            <a:alphaModFix/>
          </a:blip>
          <a:stretch>
            <a:fillRect/>
          </a:stretch>
        </p:blipFill>
        <p:spPr>
          <a:xfrm>
            <a:off x="1869417" y="2039400"/>
            <a:ext cx="303000" cy="303000"/>
          </a:xfrm>
          <a:prstGeom prst="rect">
            <a:avLst/>
          </a:prstGeom>
          <a:noFill/>
          <a:ln>
            <a:noFill/>
          </a:ln>
        </p:spPr>
      </p:pic>
      <p:pic>
        <p:nvPicPr>
          <p:cNvPr id="156" name="Google Shape;156;p27"/>
          <p:cNvPicPr preferRelativeResize="0"/>
          <p:nvPr/>
        </p:nvPicPr>
        <p:blipFill>
          <a:blip r:embed="rId10">
            <a:alphaModFix/>
          </a:blip>
          <a:stretch>
            <a:fillRect/>
          </a:stretch>
        </p:blipFill>
        <p:spPr>
          <a:xfrm>
            <a:off x="2174967" y="2036700"/>
            <a:ext cx="308400" cy="308400"/>
          </a:xfrm>
          <a:prstGeom prst="rect">
            <a:avLst/>
          </a:prstGeom>
          <a:noFill/>
          <a:ln>
            <a:noFill/>
          </a:ln>
        </p:spPr>
      </p:pic>
      <p:pic>
        <p:nvPicPr>
          <p:cNvPr id="157" name="Google Shape;157;p27"/>
          <p:cNvPicPr preferRelativeResize="0"/>
          <p:nvPr/>
        </p:nvPicPr>
        <p:blipFill>
          <a:blip r:embed="rId11">
            <a:alphaModFix/>
          </a:blip>
          <a:stretch>
            <a:fillRect/>
          </a:stretch>
        </p:blipFill>
        <p:spPr>
          <a:xfrm>
            <a:off x="2475417" y="2036700"/>
            <a:ext cx="308400" cy="308400"/>
          </a:xfrm>
          <a:prstGeom prst="rect">
            <a:avLst/>
          </a:prstGeom>
          <a:noFill/>
          <a:ln>
            <a:noFill/>
          </a:ln>
        </p:spPr>
      </p:pic>
      <p:pic>
        <p:nvPicPr>
          <p:cNvPr id="158" name="Google Shape;158;p27"/>
          <p:cNvPicPr preferRelativeResize="0"/>
          <p:nvPr/>
        </p:nvPicPr>
        <p:blipFill>
          <a:blip r:embed="rId12">
            <a:alphaModFix/>
          </a:blip>
          <a:stretch>
            <a:fillRect/>
          </a:stretch>
        </p:blipFill>
        <p:spPr>
          <a:xfrm>
            <a:off x="2769979" y="2036700"/>
            <a:ext cx="308400" cy="308400"/>
          </a:xfrm>
          <a:prstGeom prst="rect">
            <a:avLst/>
          </a:prstGeom>
          <a:noFill/>
          <a:ln>
            <a:noFill/>
          </a:ln>
        </p:spPr>
      </p:pic>
      <p:pic>
        <p:nvPicPr>
          <p:cNvPr id="159" name="Google Shape;159;p27"/>
          <p:cNvPicPr preferRelativeResize="0"/>
          <p:nvPr/>
        </p:nvPicPr>
        <p:blipFill>
          <a:blip r:embed="rId13">
            <a:alphaModFix/>
          </a:blip>
          <a:stretch>
            <a:fillRect/>
          </a:stretch>
        </p:blipFill>
        <p:spPr>
          <a:xfrm>
            <a:off x="3086817" y="2039400"/>
            <a:ext cx="303000" cy="303000"/>
          </a:xfrm>
          <a:prstGeom prst="rect">
            <a:avLst/>
          </a:prstGeom>
          <a:noFill/>
          <a:ln>
            <a:noFill/>
          </a:ln>
        </p:spPr>
      </p:pic>
      <p:pic>
        <p:nvPicPr>
          <p:cNvPr id="160" name="Google Shape;160;p27"/>
          <p:cNvPicPr preferRelativeResize="0"/>
          <p:nvPr/>
        </p:nvPicPr>
        <p:blipFill>
          <a:blip r:embed="rId14">
            <a:alphaModFix/>
          </a:blip>
          <a:stretch>
            <a:fillRect/>
          </a:stretch>
        </p:blipFill>
        <p:spPr>
          <a:xfrm>
            <a:off x="3381779" y="2039400"/>
            <a:ext cx="303000" cy="303000"/>
          </a:xfrm>
          <a:prstGeom prst="rect">
            <a:avLst/>
          </a:prstGeom>
          <a:noFill/>
          <a:ln>
            <a:noFill/>
          </a:ln>
        </p:spPr>
      </p:pic>
      <p:pic>
        <p:nvPicPr>
          <p:cNvPr id="161" name="Google Shape;161;p27"/>
          <p:cNvPicPr preferRelativeResize="0"/>
          <p:nvPr/>
        </p:nvPicPr>
        <p:blipFill>
          <a:blip r:embed="rId15">
            <a:alphaModFix/>
          </a:blip>
          <a:stretch>
            <a:fillRect/>
          </a:stretch>
        </p:blipFill>
        <p:spPr>
          <a:xfrm>
            <a:off x="3675967" y="2039400"/>
            <a:ext cx="303000" cy="303000"/>
          </a:xfrm>
          <a:prstGeom prst="rect">
            <a:avLst/>
          </a:prstGeom>
          <a:noFill/>
          <a:ln>
            <a:noFill/>
          </a:ln>
        </p:spPr>
      </p:pic>
      <p:pic>
        <p:nvPicPr>
          <p:cNvPr id="162" name="Google Shape;162;p27"/>
          <p:cNvPicPr preferRelativeResize="0"/>
          <p:nvPr/>
        </p:nvPicPr>
        <p:blipFill>
          <a:blip r:embed="rId16">
            <a:alphaModFix/>
          </a:blip>
          <a:stretch>
            <a:fillRect/>
          </a:stretch>
        </p:blipFill>
        <p:spPr>
          <a:xfrm>
            <a:off x="3988192" y="2036700"/>
            <a:ext cx="308400" cy="308400"/>
          </a:xfrm>
          <a:prstGeom prst="rect">
            <a:avLst/>
          </a:prstGeom>
          <a:noFill/>
          <a:ln>
            <a:noFill/>
          </a:ln>
        </p:spPr>
      </p:pic>
      <p:pic>
        <p:nvPicPr>
          <p:cNvPr id="163" name="Google Shape;163;p27"/>
          <p:cNvPicPr preferRelativeResize="0"/>
          <p:nvPr/>
        </p:nvPicPr>
        <p:blipFill>
          <a:blip r:embed="rId17">
            <a:alphaModFix/>
          </a:blip>
          <a:stretch>
            <a:fillRect/>
          </a:stretch>
        </p:blipFill>
        <p:spPr>
          <a:xfrm>
            <a:off x="4300729" y="2045650"/>
            <a:ext cx="290500" cy="290500"/>
          </a:xfrm>
          <a:prstGeom prst="rect">
            <a:avLst/>
          </a:prstGeom>
          <a:noFill/>
          <a:ln>
            <a:noFill/>
          </a:ln>
        </p:spPr>
      </p:pic>
      <p:pic>
        <p:nvPicPr>
          <p:cNvPr id="164" name="Google Shape;164;p27"/>
          <p:cNvPicPr preferRelativeResize="0"/>
          <p:nvPr/>
        </p:nvPicPr>
        <p:blipFill>
          <a:blip r:embed="rId18">
            <a:alphaModFix/>
          </a:blip>
          <a:stretch>
            <a:fillRect/>
          </a:stretch>
        </p:blipFill>
        <p:spPr>
          <a:xfrm>
            <a:off x="4599991" y="2039400"/>
            <a:ext cx="303000" cy="303000"/>
          </a:xfrm>
          <a:prstGeom prst="rect">
            <a:avLst/>
          </a:prstGeom>
          <a:noFill/>
          <a:ln>
            <a:noFill/>
          </a:ln>
        </p:spPr>
      </p:pic>
      <p:pic>
        <p:nvPicPr>
          <p:cNvPr id="165" name="Google Shape;165;p27"/>
          <p:cNvPicPr preferRelativeResize="0"/>
          <p:nvPr/>
        </p:nvPicPr>
        <p:blipFill>
          <a:blip r:embed="rId19">
            <a:alphaModFix/>
          </a:blip>
          <a:stretch>
            <a:fillRect/>
          </a:stretch>
        </p:blipFill>
        <p:spPr>
          <a:xfrm>
            <a:off x="4889766" y="2036700"/>
            <a:ext cx="308400" cy="308400"/>
          </a:xfrm>
          <a:prstGeom prst="rect">
            <a:avLst/>
          </a:prstGeom>
          <a:noFill/>
          <a:ln>
            <a:noFill/>
          </a:ln>
        </p:spPr>
      </p:pic>
      <p:pic>
        <p:nvPicPr>
          <p:cNvPr id="166" name="Google Shape;166;p27"/>
          <p:cNvPicPr preferRelativeResize="0"/>
          <p:nvPr/>
        </p:nvPicPr>
        <p:blipFill>
          <a:blip r:embed="rId20">
            <a:alphaModFix/>
          </a:blip>
          <a:stretch>
            <a:fillRect/>
          </a:stretch>
        </p:blipFill>
        <p:spPr>
          <a:xfrm>
            <a:off x="5199091" y="2039400"/>
            <a:ext cx="303000" cy="303000"/>
          </a:xfrm>
          <a:prstGeom prst="rect">
            <a:avLst/>
          </a:prstGeom>
          <a:noFill/>
          <a:ln>
            <a:noFill/>
          </a:ln>
        </p:spPr>
      </p:pic>
      <p:pic>
        <p:nvPicPr>
          <p:cNvPr id="167" name="Google Shape;167;p27"/>
          <p:cNvPicPr preferRelativeResize="0"/>
          <p:nvPr/>
        </p:nvPicPr>
        <p:blipFill>
          <a:blip r:embed="rId21">
            <a:alphaModFix/>
          </a:blip>
          <a:stretch>
            <a:fillRect/>
          </a:stretch>
        </p:blipFill>
        <p:spPr>
          <a:xfrm>
            <a:off x="5502066" y="2039400"/>
            <a:ext cx="303000" cy="303000"/>
          </a:xfrm>
          <a:prstGeom prst="rect">
            <a:avLst/>
          </a:prstGeom>
          <a:noFill/>
          <a:ln>
            <a:noFill/>
          </a:ln>
        </p:spPr>
      </p:pic>
      <p:pic>
        <p:nvPicPr>
          <p:cNvPr id="168" name="Google Shape;168;p27"/>
          <p:cNvPicPr preferRelativeResize="0"/>
          <p:nvPr/>
        </p:nvPicPr>
        <p:blipFill>
          <a:blip r:embed="rId22">
            <a:alphaModFix/>
          </a:blip>
          <a:stretch>
            <a:fillRect/>
          </a:stretch>
        </p:blipFill>
        <p:spPr>
          <a:xfrm>
            <a:off x="5820916" y="2045650"/>
            <a:ext cx="290500" cy="290500"/>
          </a:xfrm>
          <a:prstGeom prst="rect">
            <a:avLst/>
          </a:prstGeom>
          <a:noFill/>
          <a:ln>
            <a:noFill/>
          </a:ln>
        </p:spPr>
      </p:pic>
      <p:pic>
        <p:nvPicPr>
          <p:cNvPr id="169" name="Google Shape;169;p27"/>
          <p:cNvPicPr preferRelativeResize="0"/>
          <p:nvPr/>
        </p:nvPicPr>
        <p:blipFill>
          <a:blip r:embed="rId23">
            <a:alphaModFix/>
          </a:blip>
          <a:stretch>
            <a:fillRect/>
          </a:stretch>
        </p:blipFill>
        <p:spPr>
          <a:xfrm>
            <a:off x="6127267" y="2039400"/>
            <a:ext cx="303000" cy="303000"/>
          </a:xfrm>
          <a:prstGeom prst="rect">
            <a:avLst/>
          </a:prstGeom>
          <a:noFill/>
          <a:ln>
            <a:noFill/>
          </a:ln>
        </p:spPr>
      </p:pic>
      <p:pic>
        <p:nvPicPr>
          <p:cNvPr id="170" name="Google Shape;170;p27"/>
          <p:cNvPicPr preferRelativeResize="0"/>
          <p:nvPr/>
        </p:nvPicPr>
        <p:blipFill>
          <a:blip r:embed="rId24">
            <a:alphaModFix/>
          </a:blip>
          <a:stretch>
            <a:fillRect/>
          </a:stretch>
        </p:blipFill>
        <p:spPr>
          <a:xfrm>
            <a:off x="6416729" y="2039400"/>
            <a:ext cx="303000" cy="303000"/>
          </a:xfrm>
          <a:prstGeom prst="rect">
            <a:avLst/>
          </a:prstGeom>
          <a:noFill/>
          <a:ln>
            <a:noFill/>
          </a:ln>
        </p:spPr>
      </p:pic>
      <p:pic>
        <p:nvPicPr>
          <p:cNvPr id="171" name="Google Shape;171;p27"/>
          <p:cNvPicPr preferRelativeResize="0"/>
          <p:nvPr/>
        </p:nvPicPr>
        <p:blipFill>
          <a:blip r:embed="rId25">
            <a:alphaModFix/>
          </a:blip>
          <a:stretch>
            <a:fillRect/>
          </a:stretch>
        </p:blipFill>
        <p:spPr>
          <a:xfrm>
            <a:off x="6721867" y="2045650"/>
            <a:ext cx="290500" cy="290500"/>
          </a:xfrm>
          <a:prstGeom prst="rect">
            <a:avLst/>
          </a:prstGeom>
          <a:noFill/>
          <a:ln>
            <a:noFill/>
          </a:ln>
        </p:spPr>
      </p:pic>
      <p:pic>
        <p:nvPicPr>
          <p:cNvPr id="172" name="Google Shape;172;p27"/>
          <p:cNvPicPr preferRelativeResize="0"/>
          <p:nvPr/>
        </p:nvPicPr>
        <p:blipFill>
          <a:blip r:embed="rId26">
            <a:alphaModFix/>
          </a:blip>
          <a:stretch>
            <a:fillRect/>
          </a:stretch>
        </p:blipFill>
        <p:spPr>
          <a:xfrm>
            <a:off x="7025042" y="2045650"/>
            <a:ext cx="290500" cy="290500"/>
          </a:xfrm>
          <a:prstGeom prst="rect">
            <a:avLst/>
          </a:prstGeom>
          <a:noFill/>
          <a:ln>
            <a:noFill/>
          </a:ln>
        </p:spPr>
      </p:pic>
      <p:pic>
        <p:nvPicPr>
          <p:cNvPr id="173" name="Google Shape;173;p27"/>
          <p:cNvPicPr preferRelativeResize="0"/>
          <p:nvPr/>
        </p:nvPicPr>
        <p:blipFill>
          <a:blip r:embed="rId27">
            <a:alphaModFix/>
          </a:blip>
          <a:stretch>
            <a:fillRect/>
          </a:stretch>
        </p:blipFill>
        <p:spPr>
          <a:xfrm>
            <a:off x="7322267" y="2036700"/>
            <a:ext cx="308400" cy="308400"/>
          </a:xfrm>
          <a:prstGeom prst="rect">
            <a:avLst/>
          </a:prstGeom>
          <a:noFill/>
          <a:ln>
            <a:noFill/>
          </a:ln>
        </p:spPr>
      </p:pic>
      <p:pic>
        <p:nvPicPr>
          <p:cNvPr id="174" name="Google Shape;174;p27"/>
          <p:cNvPicPr preferRelativeResize="0"/>
          <p:nvPr/>
        </p:nvPicPr>
        <p:blipFill>
          <a:blip r:embed="rId28">
            <a:alphaModFix/>
          </a:blip>
          <a:stretch>
            <a:fillRect/>
          </a:stretch>
        </p:blipFill>
        <p:spPr>
          <a:xfrm>
            <a:off x="3078167" y="2333550"/>
            <a:ext cx="308400" cy="308400"/>
          </a:xfrm>
          <a:prstGeom prst="rect">
            <a:avLst/>
          </a:prstGeom>
          <a:noFill/>
          <a:ln>
            <a:noFill/>
          </a:ln>
        </p:spPr>
      </p:pic>
      <p:pic>
        <p:nvPicPr>
          <p:cNvPr id="175" name="Google Shape;175;p27"/>
          <p:cNvPicPr preferRelativeResize="0"/>
          <p:nvPr/>
        </p:nvPicPr>
        <p:blipFill>
          <a:blip r:embed="rId29">
            <a:alphaModFix/>
          </a:blip>
          <a:stretch>
            <a:fillRect/>
          </a:stretch>
        </p:blipFill>
        <p:spPr>
          <a:xfrm>
            <a:off x="3381004" y="2333550"/>
            <a:ext cx="308400" cy="308400"/>
          </a:xfrm>
          <a:prstGeom prst="rect">
            <a:avLst/>
          </a:prstGeom>
          <a:noFill/>
          <a:ln>
            <a:noFill/>
          </a:ln>
        </p:spPr>
      </p:pic>
      <p:pic>
        <p:nvPicPr>
          <p:cNvPr id="176" name="Google Shape;176;p27"/>
          <p:cNvPicPr preferRelativeResize="0"/>
          <p:nvPr/>
        </p:nvPicPr>
        <p:blipFill>
          <a:blip r:embed="rId30">
            <a:alphaModFix/>
          </a:blip>
          <a:stretch>
            <a:fillRect/>
          </a:stretch>
        </p:blipFill>
        <p:spPr>
          <a:xfrm>
            <a:off x="3680917" y="2333550"/>
            <a:ext cx="308400" cy="308400"/>
          </a:xfrm>
          <a:prstGeom prst="rect">
            <a:avLst/>
          </a:prstGeom>
          <a:noFill/>
          <a:ln>
            <a:noFill/>
          </a:ln>
        </p:spPr>
      </p:pic>
      <p:pic>
        <p:nvPicPr>
          <p:cNvPr id="177" name="Google Shape;177;p27"/>
          <p:cNvPicPr preferRelativeResize="0"/>
          <p:nvPr/>
        </p:nvPicPr>
        <p:blipFill>
          <a:blip r:embed="rId31">
            <a:alphaModFix/>
          </a:blip>
          <a:stretch>
            <a:fillRect/>
          </a:stretch>
        </p:blipFill>
        <p:spPr>
          <a:xfrm>
            <a:off x="3988217" y="2336250"/>
            <a:ext cx="303000" cy="303000"/>
          </a:xfrm>
          <a:prstGeom prst="rect">
            <a:avLst/>
          </a:prstGeom>
          <a:noFill/>
          <a:ln>
            <a:noFill/>
          </a:ln>
        </p:spPr>
      </p:pic>
      <p:pic>
        <p:nvPicPr>
          <p:cNvPr id="178" name="Google Shape;178;p27"/>
          <p:cNvPicPr preferRelativeResize="0"/>
          <p:nvPr/>
        </p:nvPicPr>
        <p:blipFill>
          <a:blip r:embed="rId32">
            <a:alphaModFix/>
          </a:blip>
          <a:stretch>
            <a:fillRect/>
          </a:stretch>
        </p:blipFill>
        <p:spPr>
          <a:xfrm>
            <a:off x="4282860" y="2336250"/>
            <a:ext cx="303000" cy="303000"/>
          </a:xfrm>
          <a:prstGeom prst="rect">
            <a:avLst/>
          </a:prstGeom>
          <a:noFill/>
          <a:ln>
            <a:noFill/>
          </a:ln>
        </p:spPr>
      </p:pic>
      <p:pic>
        <p:nvPicPr>
          <p:cNvPr id="179" name="Google Shape;179;p27"/>
          <p:cNvPicPr preferRelativeResize="0"/>
          <p:nvPr/>
        </p:nvPicPr>
        <p:blipFill>
          <a:blip r:embed="rId33">
            <a:alphaModFix/>
          </a:blip>
          <a:stretch>
            <a:fillRect/>
          </a:stretch>
        </p:blipFill>
        <p:spPr>
          <a:xfrm>
            <a:off x="4595366" y="2333550"/>
            <a:ext cx="303000" cy="303000"/>
          </a:xfrm>
          <a:prstGeom prst="rect">
            <a:avLst/>
          </a:prstGeom>
          <a:noFill/>
          <a:ln>
            <a:noFill/>
          </a:ln>
        </p:spPr>
      </p:pic>
      <p:pic>
        <p:nvPicPr>
          <p:cNvPr id="180" name="Google Shape;180;p27"/>
          <p:cNvPicPr preferRelativeResize="0"/>
          <p:nvPr/>
        </p:nvPicPr>
        <p:blipFill>
          <a:blip r:embed="rId34">
            <a:alphaModFix/>
          </a:blip>
          <a:stretch>
            <a:fillRect/>
          </a:stretch>
        </p:blipFill>
        <p:spPr>
          <a:xfrm>
            <a:off x="4889766" y="2342400"/>
            <a:ext cx="303000" cy="303000"/>
          </a:xfrm>
          <a:prstGeom prst="rect">
            <a:avLst/>
          </a:prstGeom>
          <a:noFill/>
          <a:ln>
            <a:noFill/>
          </a:ln>
        </p:spPr>
      </p:pic>
      <p:pic>
        <p:nvPicPr>
          <p:cNvPr id="181" name="Google Shape;181;p27"/>
          <p:cNvPicPr preferRelativeResize="0"/>
          <p:nvPr/>
        </p:nvPicPr>
        <p:blipFill>
          <a:blip r:embed="rId35">
            <a:alphaModFix/>
          </a:blip>
          <a:stretch>
            <a:fillRect/>
          </a:stretch>
        </p:blipFill>
        <p:spPr>
          <a:xfrm>
            <a:off x="5206391" y="2336250"/>
            <a:ext cx="308400" cy="308400"/>
          </a:xfrm>
          <a:prstGeom prst="rect">
            <a:avLst/>
          </a:prstGeom>
          <a:noFill/>
          <a:ln>
            <a:noFill/>
          </a:ln>
        </p:spPr>
      </p:pic>
      <p:pic>
        <p:nvPicPr>
          <p:cNvPr id="182" name="Google Shape;182;p27"/>
          <p:cNvPicPr preferRelativeResize="0"/>
          <p:nvPr/>
        </p:nvPicPr>
        <p:blipFill>
          <a:blip r:embed="rId36">
            <a:alphaModFix/>
          </a:blip>
          <a:stretch>
            <a:fillRect/>
          </a:stretch>
        </p:blipFill>
        <p:spPr>
          <a:xfrm>
            <a:off x="5503016" y="2336250"/>
            <a:ext cx="308400" cy="308400"/>
          </a:xfrm>
          <a:prstGeom prst="rect">
            <a:avLst/>
          </a:prstGeom>
          <a:noFill/>
          <a:ln>
            <a:noFill/>
          </a:ln>
        </p:spPr>
      </p:pic>
      <p:pic>
        <p:nvPicPr>
          <p:cNvPr id="183" name="Google Shape;183;p27"/>
          <p:cNvPicPr preferRelativeResize="0"/>
          <p:nvPr/>
        </p:nvPicPr>
        <p:blipFill>
          <a:blip r:embed="rId37">
            <a:alphaModFix/>
          </a:blip>
          <a:stretch>
            <a:fillRect/>
          </a:stretch>
        </p:blipFill>
        <p:spPr>
          <a:xfrm>
            <a:off x="5818191" y="2336250"/>
            <a:ext cx="290500" cy="290500"/>
          </a:xfrm>
          <a:prstGeom prst="rect">
            <a:avLst/>
          </a:prstGeom>
          <a:noFill/>
          <a:ln>
            <a:noFill/>
          </a:ln>
        </p:spPr>
      </p:pic>
      <p:pic>
        <p:nvPicPr>
          <p:cNvPr id="184" name="Google Shape;184;p27"/>
          <p:cNvPicPr preferRelativeResize="0"/>
          <p:nvPr/>
        </p:nvPicPr>
        <p:blipFill>
          <a:blip r:embed="rId38">
            <a:alphaModFix/>
          </a:blip>
          <a:stretch>
            <a:fillRect/>
          </a:stretch>
        </p:blipFill>
        <p:spPr>
          <a:xfrm>
            <a:off x="6115466" y="2345100"/>
            <a:ext cx="290500" cy="290500"/>
          </a:xfrm>
          <a:prstGeom prst="rect">
            <a:avLst/>
          </a:prstGeom>
          <a:noFill/>
          <a:ln>
            <a:noFill/>
          </a:ln>
        </p:spPr>
      </p:pic>
      <p:pic>
        <p:nvPicPr>
          <p:cNvPr id="185" name="Google Shape;185;p27"/>
          <p:cNvPicPr preferRelativeResize="0"/>
          <p:nvPr/>
        </p:nvPicPr>
        <p:blipFill>
          <a:blip r:embed="rId39">
            <a:alphaModFix/>
          </a:blip>
          <a:stretch>
            <a:fillRect/>
          </a:stretch>
        </p:blipFill>
        <p:spPr>
          <a:xfrm>
            <a:off x="6412092" y="2333550"/>
            <a:ext cx="303000" cy="303000"/>
          </a:xfrm>
          <a:prstGeom prst="rect">
            <a:avLst/>
          </a:prstGeom>
          <a:noFill/>
          <a:ln>
            <a:noFill/>
          </a:ln>
        </p:spPr>
      </p:pic>
      <p:pic>
        <p:nvPicPr>
          <p:cNvPr id="186" name="Google Shape;186;p27"/>
          <p:cNvPicPr preferRelativeResize="0"/>
          <p:nvPr/>
        </p:nvPicPr>
        <p:blipFill>
          <a:blip r:embed="rId40">
            <a:alphaModFix/>
          </a:blip>
          <a:stretch>
            <a:fillRect/>
          </a:stretch>
        </p:blipFill>
        <p:spPr>
          <a:xfrm>
            <a:off x="6710016" y="2336250"/>
            <a:ext cx="303000" cy="303000"/>
          </a:xfrm>
          <a:prstGeom prst="rect">
            <a:avLst/>
          </a:prstGeom>
          <a:noFill/>
          <a:ln>
            <a:noFill/>
          </a:ln>
        </p:spPr>
      </p:pic>
      <p:pic>
        <p:nvPicPr>
          <p:cNvPr id="187" name="Google Shape;187;p27"/>
          <p:cNvPicPr preferRelativeResize="0"/>
          <p:nvPr/>
        </p:nvPicPr>
        <p:blipFill>
          <a:blip r:embed="rId41">
            <a:alphaModFix/>
          </a:blip>
          <a:stretch>
            <a:fillRect/>
          </a:stretch>
        </p:blipFill>
        <p:spPr>
          <a:xfrm>
            <a:off x="7014491" y="2333550"/>
            <a:ext cx="290500" cy="290500"/>
          </a:xfrm>
          <a:prstGeom prst="rect">
            <a:avLst/>
          </a:prstGeom>
          <a:noFill/>
          <a:ln>
            <a:noFill/>
          </a:ln>
        </p:spPr>
      </p:pic>
      <p:pic>
        <p:nvPicPr>
          <p:cNvPr id="188" name="Google Shape;188;p27"/>
          <p:cNvPicPr preferRelativeResize="0"/>
          <p:nvPr/>
        </p:nvPicPr>
        <p:blipFill>
          <a:blip r:embed="rId42">
            <a:alphaModFix/>
          </a:blip>
          <a:stretch>
            <a:fillRect/>
          </a:stretch>
        </p:blipFill>
        <p:spPr>
          <a:xfrm>
            <a:off x="7325066" y="2336250"/>
            <a:ext cx="290500" cy="290500"/>
          </a:xfrm>
          <a:prstGeom prst="rect">
            <a:avLst/>
          </a:prstGeom>
          <a:noFill/>
          <a:ln>
            <a:noFill/>
          </a:ln>
        </p:spPr>
      </p:pic>
      <p:pic>
        <p:nvPicPr>
          <p:cNvPr id="189" name="Google Shape;189;p27"/>
          <p:cNvPicPr preferRelativeResize="0"/>
          <p:nvPr/>
        </p:nvPicPr>
        <p:blipFill>
          <a:blip r:embed="rId43">
            <a:alphaModFix/>
          </a:blip>
          <a:stretch>
            <a:fillRect/>
          </a:stretch>
        </p:blipFill>
        <p:spPr>
          <a:xfrm>
            <a:off x="1563866" y="2645450"/>
            <a:ext cx="290500" cy="290500"/>
          </a:xfrm>
          <a:prstGeom prst="rect">
            <a:avLst/>
          </a:prstGeom>
          <a:noFill/>
          <a:ln>
            <a:noFill/>
          </a:ln>
        </p:spPr>
      </p:pic>
      <p:pic>
        <p:nvPicPr>
          <p:cNvPr id="190" name="Google Shape;190;p27"/>
          <p:cNvPicPr preferRelativeResize="0"/>
          <p:nvPr/>
        </p:nvPicPr>
        <p:blipFill>
          <a:blip r:embed="rId44">
            <a:alphaModFix/>
          </a:blip>
          <a:stretch>
            <a:fillRect/>
          </a:stretch>
        </p:blipFill>
        <p:spPr>
          <a:xfrm>
            <a:off x="1862633" y="2641950"/>
            <a:ext cx="303000" cy="303008"/>
          </a:xfrm>
          <a:prstGeom prst="rect">
            <a:avLst/>
          </a:prstGeom>
          <a:noFill/>
          <a:ln>
            <a:noFill/>
          </a:ln>
        </p:spPr>
      </p:pic>
      <p:pic>
        <p:nvPicPr>
          <p:cNvPr id="191" name="Google Shape;191;p27"/>
          <p:cNvPicPr preferRelativeResize="0"/>
          <p:nvPr/>
        </p:nvPicPr>
        <p:blipFill>
          <a:blip r:embed="rId45">
            <a:alphaModFix/>
          </a:blip>
          <a:stretch>
            <a:fillRect/>
          </a:stretch>
        </p:blipFill>
        <p:spPr>
          <a:xfrm>
            <a:off x="2173916" y="2644650"/>
            <a:ext cx="303000" cy="303000"/>
          </a:xfrm>
          <a:prstGeom prst="rect">
            <a:avLst/>
          </a:prstGeom>
          <a:noFill/>
          <a:ln>
            <a:noFill/>
          </a:ln>
        </p:spPr>
      </p:pic>
      <p:pic>
        <p:nvPicPr>
          <p:cNvPr id="192" name="Google Shape;192;p27"/>
          <p:cNvPicPr preferRelativeResize="0"/>
          <p:nvPr/>
        </p:nvPicPr>
        <p:blipFill>
          <a:blip r:embed="rId46">
            <a:alphaModFix/>
          </a:blip>
          <a:stretch>
            <a:fillRect/>
          </a:stretch>
        </p:blipFill>
        <p:spPr>
          <a:xfrm>
            <a:off x="2485191" y="2644650"/>
            <a:ext cx="303000" cy="303000"/>
          </a:xfrm>
          <a:prstGeom prst="rect">
            <a:avLst/>
          </a:prstGeom>
          <a:noFill/>
          <a:ln>
            <a:noFill/>
          </a:ln>
        </p:spPr>
      </p:pic>
      <p:pic>
        <p:nvPicPr>
          <p:cNvPr id="193" name="Google Shape;193;p27"/>
          <p:cNvPicPr preferRelativeResize="0"/>
          <p:nvPr/>
        </p:nvPicPr>
        <p:blipFill>
          <a:blip r:embed="rId47">
            <a:alphaModFix/>
          </a:blip>
          <a:stretch>
            <a:fillRect/>
          </a:stretch>
        </p:blipFill>
        <p:spPr>
          <a:xfrm>
            <a:off x="2778941" y="2645450"/>
            <a:ext cx="290500" cy="290500"/>
          </a:xfrm>
          <a:prstGeom prst="rect">
            <a:avLst/>
          </a:prstGeom>
          <a:noFill/>
          <a:ln>
            <a:noFill/>
          </a:ln>
        </p:spPr>
      </p:pic>
      <p:pic>
        <p:nvPicPr>
          <p:cNvPr id="194" name="Google Shape;194;p27"/>
          <p:cNvPicPr preferRelativeResize="0"/>
          <p:nvPr/>
        </p:nvPicPr>
        <p:blipFill>
          <a:blip r:embed="rId48">
            <a:alphaModFix/>
          </a:blip>
          <a:stretch>
            <a:fillRect/>
          </a:stretch>
        </p:blipFill>
        <p:spPr>
          <a:xfrm>
            <a:off x="3075208" y="2658142"/>
            <a:ext cx="290474" cy="290476"/>
          </a:xfrm>
          <a:prstGeom prst="rect">
            <a:avLst/>
          </a:prstGeom>
          <a:noFill/>
          <a:ln>
            <a:noFill/>
          </a:ln>
        </p:spPr>
      </p:pic>
      <p:pic>
        <p:nvPicPr>
          <p:cNvPr id="195" name="Google Shape;195;p27"/>
          <p:cNvPicPr preferRelativeResize="0"/>
          <p:nvPr/>
        </p:nvPicPr>
        <p:blipFill>
          <a:blip r:embed="rId49">
            <a:alphaModFix/>
          </a:blip>
          <a:stretch>
            <a:fillRect/>
          </a:stretch>
        </p:blipFill>
        <p:spPr>
          <a:xfrm>
            <a:off x="3371466" y="2645450"/>
            <a:ext cx="303000" cy="303000"/>
          </a:xfrm>
          <a:prstGeom prst="rect">
            <a:avLst/>
          </a:prstGeom>
          <a:noFill/>
          <a:ln>
            <a:noFill/>
          </a:ln>
        </p:spPr>
      </p:pic>
      <p:pic>
        <p:nvPicPr>
          <p:cNvPr id="196" name="Google Shape;196;p27"/>
          <p:cNvPicPr preferRelativeResize="0"/>
          <p:nvPr/>
        </p:nvPicPr>
        <p:blipFill>
          <a:blip r:embed="rId50">
            <a:alphaModFix/>
          </a:blip>
          <a:stretch>
            <a:fillRect/>
          </a:stretch>
        </p:blipFill>
        <p:spPr>
          <a:xfrm>
            <a:off x="3688666" y="2645450"/>
            <a:ext cx="290474" cy="290476"/>
          </a:xfrm>
          <a:prstGeom prst="rect">
            <a:avLst/>
          </a:prstGeom>
          <a:noFill/>
          <a:ln>
            <a:noFill/>
          </a:ln>
        </p:spPr>
      </p:pic>
      <p:pic>
        <p:nvPicPr>
          <p:cNvPr id="197" name="Google Shape;197;p27"/>
          <p:cNvPicPr preferRelativeResize="0"/>
          <p:nvPr/>
        </p:nvPicPr>
        <p:blipFill>
          <a:blip r:embed="rId51">
            <a:alphaModFix/>
          </a:blip>
          <a:stretch>
            <a:fillRect/>
          </a:stretch>
        </p:blipFill>
        <p:spPr>
          <a:xfrm>
            <a:off x="3993341" y="2650166"/>
            <a:ext cx="290500" cy="290500"/>
          </a:xfrm>
          <a:prstGeom prst="rect">
            <a:avLst/>
          </a:prstGeom>
          <a:noFill/>
          <a:ln>
            <a:noFill/>
          </a:ln>
        </p:spPr>
      </p:pic>
      <p:pic>
        <p:nvPicPr>
          <p:cNvPr id="198" name="Google Shape;198;p27"/>
          <p:cNvPicPr preferRelativeResize="0"/>
          <p:nvPr/>
        </p:nvPicPr>
        <p:blipFill>
          <a:blip r:embed="rId52">
            <a:alphaModFix/>
          </a:blip>
          <a:stretch>
            <a:fillRect/>
          </a:stretch>
        </p:blipFill>
        <p:spPr>
          <a:xfrm>
            <a:off x="4298041" y="2650175"/>
            <a:ext cx="290476" cy="290474"/>
          </a:xfrm>
          <a:prstGeom prst="rect">
            <a:avLst/>
          </a:prstGeom>
          <a:noFill/>
          <a:ln>
            <a:noFill/>
          </a:ln>
        </p:spPr>
      </p:pic>
      <p:pic>
        <p:nvPicPr>
          <p:cNvPr id="199" name="Google Shape;199;p27"/>
          <p:cNvPicPr preferRelativeResize="0"/>
          <p:nvPr/>
        </p:nvPicPr>
        <p:blipFill>
          <a:blip r:embed="rId53">
            <a:alphaModFix/>
          </a:blip>
          <a:stretch>
            <a:fillRect/>
          </a:stretch>
        </p:blipFill>
        <p:spPr>
          <a:xfrm>
            <a:off x="4897166" y="2650188"/>
            <a:ext cx="290476" cy="290476"/>
          </a:xfrm>
          <a:prstGeom prst="rect">
            <a:avLst/>
          </a:prstGeom>
          <a:noFill/>
          <a:ln>
            <a:noFill/>
          </a:ln>
        </p:spPr>
      </p:pic>
      <p:pic>
        <p:nvPicPr>
          <p:cNvPr id="200" name="Google Shape;200;p27"/>
          <p:cNvPicPr preferRelativeResize="0"/>
          <p:nvPr/>
        </p:nvPicPr>
        <p:blipFill>
          <a:blip r:embed="rId54">
            <a:alphaModFix/>
          </a:blip>
          <a:stretch>
            <a:fillRect/>
          </a:stretch>
        </p:blipFill>
        <p:spPr>
          <a:xfrm>
            <a:off x="5188641" y="2645450"/>
            <a:ext cx="303000" cy="303000"/>
          </a:xfrm>
          <a:prstGeom prst="rect">
            <a:avLst/>
          </a:prstGeom>
          <a:noFill/>
          <a:ln>
            <a:noFill/>
          </a:ln>
        </p:spPr>
      </p:pic>
      <p:pic>
        <p:nvPicPr>
          <p:cNvPr id="201" name="Google Shape;201;p27"/>
          <p:cNvPicPr preferRelativeResize="0"/>
          <p:nvPr/>
        </p:nvPicPr>
        <p:blipFill>
          <a:blip r:embed="rId55">
            <a:alphaModFix/>
          </a:blip>
          <a:stretch>
            <a:fillRect/>
          </a:stretch>
        </p:blipFill>
        <p:spPr>
          <a:xfrm>
            <a:off x="5496291" y="2650175"/>
            <a:ext cx="308400" cy="308400"/>
          </a:xfrm>
          <a:prstGeom prst="rect">
            <a:avLst/>
          </a:prstGeom>
          <a:noFill/>
          <a:ln>
            <a:noFill/>
          </a:ln>
        </p:spPr>
      </p:pic>
      <p:pic>
        <p:nvPicPr>
          <p:cNvPr id="202" name="Google Shape;202;p27"/>
          <p:cNvPicPr preferRelativeResize="0"/>
          <p:nvPr/>
        </p:nvPicPr>
        <p:blipFill>
          <a:blip r:embed="rId56">
            <a:alphaModFix/>
          </a:blip>
          <a:stretch>
            <a:fillRect/>
          </a:stretch>
        </p:blipFill>
        <p:spPr>
          <a:xfrm>
            <a:off x="5809341" y="2650175"/>
            <a:ext cx="290500" cy="290500"/>
          </a:xfrm>
          <a:prstGeom prst="rect">
            <a:avLst/>
          </a:prstGeom>
          <a:noFill/>
          <a:ln>
            <a:noFill/>
          </a:ln>
        </p:spPr>
      </p:pic>
      <p:pic>
        <p:nvPicPr>
          <p:cNvPr id="203" name="Google Shape;203;p27"/>
          <p:cNvPicPr preferRelativeResize="0"/>
          <p:nvPr/>
        </p:nvPicPr>
        <p:blipFill>
          <a:blip r:embed="rId57">
            <a:alphaModFix/>
          </a:blip>
          <a:stretch>
            <a:fillRect/>
          </a:stretch>
        </p:blipFill>
        <p:spPr>
          <a:xfrm>
            <a:off x="6104491" y="2650175"/>
            <a:ext cx="303000" cy="303000"/>
          </a:xfrm>
          <a:prstGeom prst="rect">
            <a:avLst/>
          </a:prstGeom>
          <a:noFill/>
          <a:ln>
            <a:noFill/>
          </a:ln>
        </p:spPr>
      </p:pic>
      <p:pic>
        <p:nvPicPr>
          <p:cNvPr id="204" name="Google Shape;204;p27"/>
          <p:cNvPicPr preferRelativeResize="0"/>
          <p:nvPr/>
        </p:nvPicPr>
        <p:blipFill>
          <a:blip r:embed="rId58">
            <a:alphaModFix/>
          </a:blip>
          <a:stretch>
            <a:fillRect/>
          </a:stretch>
        </p:blipFill>
        <p:spPr>
          <a:xfrm>
            <a:off x="6412116" y="2650175"/>
            <a:ext cx="290474" cy="290476"/>
          </a:xfrm>
          <a:prstGeom prst="rect">
            <a:avLst/>
          </a:prstGeom>
          <a:noFill/>
          <a:ln>
            <a:noFill/>
          </a:ln>
        </p:spPr>
      </p:pic>
      <p:pic>
        <p:nvPicPr>
          <p:cNvPr id="205" name="Google Shape;205;p27"/>
          <p:cNvPicPr preferRelativeResize="0"/>
          <p:nvPr/>
        </p:nvPicPr>
        <p:blipFill>
          <a:blip r:embed="rId59">
            <a:alphaModFix/>
          </a:blip>
          <a:stretch>
            <a:fillRect/>
          </a:stretch>
        </p:blipFill>
        <p:spPr>
          <a:xfrm>
            <a:off x="6707216" y="2650175"/>
            <a:ext cx="308400" cy="308400"/>
          </a:xfrm>
          <a:prstGeom prst="rect">
            <a:avLst/>
          </a:prstGeom>
          <a:noFill/>
          <a:ln>
            <a:noFill/>
          </a:ln>
        </p:spPr>
      </p:pic>
      <p:pic>
        <p:nvPicPr>
          <p:cNvPr id="206" name="Google Shape;206;p27"/>
          <p:cNvPicPr preferRelativeResize="0"/>
          <p:nvPr/>
        </p:nvPicPr>
        <p:blipFill>
          <a:blip r:embed="rId60">
            <a:alphaModFix/>
          </a:blip>
          <a:stretch>
            <a:fillRect/>
          </a:stretch>
        </p:blipFill>
        <p:spPr>
          <a:xfrm>
            <a:off x="7020241" y="2650175"/>
            <a:ext cx="290474" cy="290476"/>
          </a:xfrm>
          <a:prstGeom prst="rect">
            <a:avLst/>
          </a:prstGeom>
          <a:noFill/>
          <a:ln>
            <a:noFill/>
          </a:ln>
        </p:spPr>
      </p:pic>
      <p:pic>
        <p:nvPicPr>
          <p:cNvPr id="207" name="Google Shape;207;p27"/>
          <p:cNvPicPr preferRelativeResize="0"/>
          <p:nvPr/>
        </p:nvPicPr>
        <p:blipFill>
          <a:blip r:embed="rId61">
            <a:alphaModFix/>
          </a:blip>
          <a:stretch>
            <a:fillRect/>
          </a:stretch>
        </p:blipFill>
        <p:spPr>
          <a:xfrm>
            <a:off x="7315341" y="2650175"/>
            <a:ext cx="290474" cy="290476"/>
          </a:xfrm>
          <a:prstGeom prst="rect">
            <a:avLst/>
          </a:prstGeom>
          <a:noFill/>
          <a:ln>
            <a:noFill/>
          </a:ln>
        </p:spPr>
      </p:pic>
      <p:pic>
        <p:nvPicPr>
          <p:cNvPr id="208" name="Google Shape;208;p27"/>
          <p:cNvPicPr preferRelativeResize="0"/>
          <p:nvPr/>
        </p:nvPicPr>
        <p:blipFill>
          <a:blip r:embed="rId62">
            <a:alphaModFix/>
          </a:blip>
          <a:stretch>
            <a:fillRect/>
          </a:stretch>
        </p:blipFill>
        <p:spPr>
          <a:xfrm>
            <a:off x="1567691" y="2958575"/>
            <a:ext cx="303000" cy="303000"/>
          </a:xfrm>
          <a:prstGeom prst="rect">
            <a:avLst/>
          </a:prstGeom>
          <a:noFill/>
          <a:ln>
            <a:noFill/>
          </a:ln>
        </p:spPr>
      </p:pic>
      <p:pic>
        <p:nvPicPr>
          <p:cNvPr id="209" name="Google Shape;209;p27"/>
          <p:cNvPicPr preferRelativeResize="0"/>
          <p:nvPr/>
        </p:nvPicPr>
        <p:blipFill>
          <a:blip r:embed="rId63">
            <a:alphaModFix/>
          </a:blip>
          <a:stretch>
            <a:fillRect/>
          </a:stretch>
        </p:blipFill>
        <p:spPr>
          <a:xfrm>
            <a:off x="1862641" y="2958575"/>
            <a:ext cx="303000" cy="303000"/>
          </a:xfrm>
          <a:prstGeom prst="rect">
            <a:avLst/>
          </a:prstGeom>
          <a:noFill/>
          <a:ln>
            <a:noFill/>
          </a:ln>
        </p:spPr>
      </p:pic>
      <p:pic>
        <p:nvPicPr>
          <p:cNvPr id="210" name="Google Shape;210;p27"/>
          <p:cNvPicPr preferRelativeResize="0"/>
          <p:nvPr/>
        </p:nvPicPr>
        <p:blipFill>
          <a:blip r:embed="rId64">
            <a:alphaModFix/>
          </a:blip>
          <a:stretch>
            <a:fillRect/>
          </a:stretch>
        </p:blipFill>
        <p:spPr>
          <a:xfrm>
            <a:off x="2175116" y="2950350"/>
            <a:ext cx="303000" cy="303000"/>
          </a:xfrm>
          <a:prstGeom prst="rect">
            <a:avLst/>
          </a:prstGeom>
          <a:noFill/>
          <a:ln>
            <a:noFill/>
          </a:ln>
        </p:spPr>
      </p:pic>
      <p:pic>
        <p:nvPicPr>
          <p:cNvPr id="211" name="Google Shape;211;p27"/>
          <p:cNvPicPr preferRelativeResize="0"/>
          <p:nvPr/>
        </p:nvPicPr>
        <p:blipFill>
          <a:blip r:embed="rId65">
            <a:alphaModFix/>
          </a:blip>
          <a:stretch>
            <a:fillRect/>
          </a:stretch>
        </p:blipFill>
        <p:spPr>
          <a:xfrm>
            <a:off x="2474541" y="2958575"/>
            <a:ext cx="290474" cy="290474"/>
          </a:xfrm>
          <a:prstGeom prst="rect">
            <a:avLst/>
          </a:prstGeom>
          <a:noFill/>
          <a:ln>
            <a:noFill/>
          </a:ln>
        </p:spPr>
      </p:pic>
      <p:pic>
        <p:nvPicPr>
          <p:cNvPr id="212" name="Google Shape;212;p27"/>
          <p:cNvPicPr preferRelativeResize="0"/>
          <p:nvPr/>
        </p:nvPicPr>
        <p:blipFill>
          <a:blip r:embed="rId66">
            <a:alphaModFix/>
          </a:blip>
          <a:stretch>
            <a:fillRect/>
          </a:stretch>
        </p:blipFill>
        <p:spPr>
          <a:xfrm>
            <a:off x="2782541" y="2958575"/>
            <a:ext cx="303000" cy="303000"/>
          </a:xfrm>
          <a:prstGeom prst="rect">
            <a:avLst/>
          </a:prstGeom>
          <a:noFill/>
          <a:ln>
            <a:noFill/>
          </a:ln>
        </p:spPr>
      </p:pic>
      <p:pic>
        <p:nvPicPr>
          <p:cNvPr id="213" name="Google Shape;213;p27"/>
          <p:cNvPicPr preferRelativeResize="0"/>
          <p:nvPr/>
        </p:nvPicPr>
        <p:blipFill>
          <a:blip r:embed="rId67">
            <a:alphaModFix/>
          </a:blip>
          <a:stretch>
            <a:fillRect/>
          </a:stretch>
        </p:blipFill>
        <p:spPr>
          <a:xfrm>
            <a:off x="3073916" y="2964825"/>
            <a:ext cx="290500" cy="290500"/>
          </a:xfrm>
          <a:prstGeom prst="rect">
            <a:avLst/>
          </a:prstGeom>
          <a:noFill/>
          <a:ln>
            <a:noFill/>
          </a:ln>
        </p:spPr>
      </p:pic>
      <p:pic>
        <p:nvPicPr>
          <p:cNvPr id="214" name="Google Shape;214;p27"/>
          <p:cNvPicPr preferRelativeResize="0"/>
          <p:nvPr/>
        </p:nvPicPr>
        <p:blipFill>
          <a:blip r:embed="rId68">
            <a:alphaModFix/>
          </a:blip>
          <a:stretch>
            <a:fillRect/>
          </a:stretch>
        </p:blipFill>
        <p:spPr>
          <a:xfrm>
            <a:off x="3389966" y="2951950"/>
            <a:ext cx="303000" cy="303000"/>
          </a:xfrm>
          <a:prstGeom prst="rect">
            <a:avLst/>
          </a:prstGeom>
          <a:noFill/>
          <a:ln>
            <a:noFill/>
          </a:ln>
        </p:spPr>
      </p:pic>
      <p:pic>
        <p:nvPicPr>
          <p:cNvPr id="215" name="Google Shape;215;p27"/>
          <p:cNvPicPr preferRelativeResize="0"/>
          <p:nvPr/>
        </p:nvPicPr>
        <p:blipFill>
          <a:blip r:embed="rId69">
            <a:alphaModFix/>
          </a:blip>
          <a:stretch>
            <a:fillRect/>
          </a:stretch>
        </p:blipFill>
        <p:spPr>
          <a:xfrm>
            <a:off x="3702429" y="2964838"/>
            <a:ext cx="290474" cy="290474"/>
          </a:xfrm>
          <a:prstGeom prst="rect">
            <a:avLst/>
          </a:prstGeom>
          <a:noFill/>
          <a:ln>
            <a:noFill/>
          </a:ln>
        </p:spPr>
      </p:pic>
      <p:pic>
        <p:nvPicPr>
          <p:cNvPr id="216" name="Google Shape;216;p27"/>
          <p:cNvPicPr preferRelativeResize="0"/>
          <p:nvPr/>
        </p:nvPicPr>
        <p:blipFill>
          <a:blip r:embed="rId70">
            <a:alphaModFix/>
          </a:blip>
          <a:stretch>
            <a:fillRect/>
          </a:stretch>
        </p:blipFill>
        <p:spPr>
          <a:xfrm>
            <a:off x="4002366" y="2951600"/>
            <a:ext cx="290450" cy="290450"/>
          </a:xfrm>
          <a:prstGeom prst="rect">
            <a:avLst/>
          </a:prstGeom>
          <a:noFill/>
          <a:ln>
            <a:noFill/>
          </a:ln>
        </p:spPr>
      </p:pic>
      <p:pic>
        <p:nvPicPr>
          <p:cNvPr id="217" name="Google Shape;217;p27"/>
          <p:cNvPicPr preferRelativeResize="0"/>
          <p:nvPr/>
        </p:nvPicPr>
        <p:blipFill>
          <a:blip r:embed="rId71">
            <a:alphaModFix/>
          </a:blip>
          <a:stretch>
            <a:fillRect/>
          </a:stretch>
        </p:blipFill>
        <p:spPr>
          <a:xfrm>
            <a:off x="4302291" y="2954300"/>
            <a:ext cx="290450" cy="290450"/>
          </a:xfrm>
          <a:prstGeom prst="rect">
            <a:avLst/>
          </a:prstGeom>
          <a:noFill/>
          <a:ln>
            <a:noFill/>
          </a:ln>
        </p:spPr>
      </p:pic>
      <p:pic>
        <p:nvPicPr>
          <p:cNvPr id="218" name="Google Shape;218;p27"/>
          <p:cNvPicPr preferRelativeResize="0"/>
          <p:nvPr/>
        </p:nvPicPr>
        <p:blipFill>
          <a:blip r:embed="rId72">
            <a:alphaModFix/>
          </a:blip>
          <a:stretch>
            <a:fillRect/>
          </a:stretch>
        </p:blipFill>
        <p:spPr>
          <a:xfrm>
            <a:off x="4589966" y="2948500"/>
            <a:ext cx="303000" cy="303000"/>
          </a:xfrm>
          <a:prstGeom prst="rect">
            <a:avLst/>
          </a:prstGeom>
          <a:noFill/>
          <a:ln>
            <a:noFill/>
          </a:ln>
        </p:spPr>
      </p:pic>
      <p:pic>
        <p:nvPicPr>
          <p:cNvPr id="219" name="Google Shape;219;p27"/>
          <p:cNvPicPr preferRelativeResize="0"/>
          <p:nvPr/>
        </p:nvPicPr>
        <p:blipFill>
          <a:blip r:embed="rId73">
            <a:alphaModFix/>
          </a:blip>
          <a:stretch>
            <a:fillRect/>
          </a:stretch>
        </p:blipFill>
        <p:spPr>
          <a:xfrm>
            <a:off x="4887085" y="2954300"/>
            <a:ext cx="308400" cy="308400"/>
          </a:xfrm>
          <a:prstGeom prst="rect">
            <a:avLst/>
          </a:prstGeom>
          <a:noFill/>
          <a:ln>
            <a:noFill/>
          </a:ln>
        </p:spPr>
      </p:pic>
      <p:pic>
        <p:nvPicPr>
          <p:cNvPr id="220" name="Google Shape;220;p27"/>
          <p:cNvPicPr preferRelativeResize="0"/>
          <p:nvPr/>
        </p:nvPicPr>
        <p:blipFill>
          <a:blip r:embed="rId74">
            <a:alphaModFix/>
          </a:blip>
          <a:stretch>
            <a:fillRect/>
          </a:stretch>
        </p:blipFill>
        <p:spPr>
          <a:xfrm>
            <a:off x="4582041" y="2639350"/>
            <a:ext cx="308400" cy="308400"/>
          </a:xfrm>
          <a:prstGeom prst="rect">
            <a:avLst/>
          </a:prstGeom>
          <a:noFill/>
          <a:ln>
            <a:noFill/>
          </a:ln>
        </p:spPr>
      </p:pic>
      <p:pic>
        <p:nvPicPr>
          <p:cNvPr id="221" name="Google Shape;221;p27"/>
          <p:cNvPicPr preferRelativeResize="0"/>
          <p:nvPr/>
        </p:nvPicPr>
        <p:blipFill>
          <a:blip r:embed="rId75">
            <a:alphaModFix/>
          </a:blip>
          <a:stretch>
            <a:fillRect/>
          </a:stretch>
        </p:blipFill>
        <p:spPr>
          <a:xfrm>
            <a:off x="5211029" y="2949250"/>
            <a:ext cx="290450" cy="290450"/>
          </a:xfrm>
          <a:prstGeom prst="rect">
            <a:avLst/>
          </a:prstGeom>
          <a:noFill/>
          <a:ln>
            <a:noFill/>
          </a:ln>
        </p:spPr>
      </p:pic>
      <p:pic>
        <p:nvPicPr>
          <p:cNvPr id="222" name="Google Shape;222;p27"/>
          <p:cNvPicPr preferRelativeResize="0"/>
          <p:nvPr/>
        </p:nvPicPr>
        <p:blipFill>
          <a:blip r:embed="rId76">
            <a:alphaModFix/>
          </a:blip>
          <a:stretch>
            <a:fillRect/>
          </a:stretch>
        </p:blipFill>
        <p:spPr>
          <a:xfrm>
            <a:off x="5517041" y="2964100"/>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8"/>
          <p:cNvSpPr txBox="1"/>
          <p:nvPr>
            <p:ph type="title"/>
          </p:nvPr>
        </p:nvSpPr>
        <p:spPr>
          <a:xfrm>
            <a:off x="2235450" y="2359500"/>
            <a:ext cx="4673100" cy="4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“That’s why people listen to music or look at paintings. To get in touch with that wholeness.”</a:t>
            </a:r>
            <a:endParaRPr/>
          </a:p>
        </p:txBody>
      </p:sp>
      <p:sp>
        <p:nvSpPr>
          <p:cNvPr id="228" name="Google Shape;228;p28"/>
          <p:cNvSpPr txBox="1"/>
          <p:nvPr>
            <p:ph idx="1" type="body"/>
          </p:nvPr>
        </p:nvSpPr>
        <p:spPr>
          <a:xfrm>
            <a:off x="1929750" y="3027400"/>
            <a:ext cx="5284500" cy="556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Corita Kent</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9"/>
          <p:cNvSpPr txBox="1"/>
          <p:nvPr>
            <p:ph type="title"/>
          </p:nvPr>
        </p:nvSpPr>
        <p:spPr>
          <a:xfrm>
            <a:off x="113400" y="104050"/>
            <a:ext cx="2639700" cy="649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Design notes and credits</a:t>
            </a:r>
            <a:endParaRPr/>
          </a:p>
        </p:txBody>
      </p:sp>
      <p:sp>
        <p:nvSpPr>
          <p:cNvPr id="234" name="Google Shape;234;p29"/>
          <p:cNvSpPr txBox="1"/>
          <p:nvPr>
            <p:ph idx="1" type="body"/>
          </p:nvPr>
        </p:nvSpPr>
        <p:spPr>
          <a:xfrm>
            <a:off x="113400" y="842400"/>
            <a:ext cx="2639700" cy="37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0" lvl="0" marL="0" rtl="0" algn="l">
              <a:spcBef>
                <a:spcPts val="0"/>
              </a:spcBef>
              <a:spcAft>
                <a:spcPts val="0"/>
              </a:spcAft>
              <a:buNone/>
            </a:pPr>
            <a:r>
              <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35" name="Google Shape;235;p29"/>
          <p:cNvSpPr txBox="1"/>
          <p:nvPr>
            <p:ph idx="2" type="body"/>
          </p:nvPr>
        </p:nvSpPr>
        <p:spPr>
          <a:xfrm>
            <a:off x="3093500" y="104050"/>
            <a:ext cx="5719200" cy="480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Abel</a:t>
            </a:r>
            <a:endParaRPr/>
          </a:p>
          <a:p>
            <a:pPr indent="-304800" lvl="0" marL="457200" rtl="0" algn="l">
              <a:spcBef>
                <a:spcPts val="0"/>
              </a:spcBef>
              <a:spcAft>
                <a:spcPts val="0"/>
              </a:spcAft>
              <a:buSzPts val="1200"/>
              <a:buChar char="●"/>
            </a:pPr>
            <a:r>
              <a:rPr lang="en"/>
              <a:t>Body: Abel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101A23"/>
              </a:buClr>
              <a:buSzPts val="1200"/>
              <a:buChar char="●"/>
            </a:pPr>
            <a:r>
              <a:rPr lang="en" u="sng">
                <a:solidFill>
                  <a:srgbClr val="101A23"/>
                </a:solidFill>
                <a:hlinkClick r:id="rId8">
                  <a:extLst>
                    <a:ext uri="{A12FA001-AC4F-418D-AE19-62706E023703}">
                      <ahyp:hlinkClr val="tx"/>
                    </a:ext>
                  </a:extLst>
                </a:hlinkClick>
              </a:rPr>
              <a:t>https://fonts.google.com/specimen/Abel</a:t>
            </a:r>
            <a:endParaRPr>
              <a:solidFill>
                <a:srgbClr val="101A23"/>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ph type="title"/>
          </p:nvPr>
        </p:nvSpPr>
        <p:spPr>
          <a:xfrm>
            <a:off x="370125" y="532000"/>
            <a:ext cx="3749100" cy="758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TITLE OR HEADLINE SLIDE</a:t>
            </a:r>
            <a:endParaRPr/>
          </a:p>
        </p:txBody>
      </p:sp>
      <p:sp>
        <p:nvSpPr>
          <p:cNvPr id="66" name="Google Shape;66;p15"/>
          <p:cNvSpPr txBox="1"/>
          <p:nvPr>
            <p:ph idx="1" type="subTitle"/>
          </p:nvPr>
        </p:nvSpPr>
        <p:spPr>
          <a:xfrm>
            <a:off x="370125" y="1014313"/>
            <a:ext cx="4252500" cy="87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Subtitle of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252225" y="1402025"/>
            <a:ext cx="8731800" cy="121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b="1"/>
          </a:p>
        </p:txBody>
      </p:sp>
      <p:sp>
        <p:nvSpPr>
          <p:cNvPr id="72" name="Google Shape;72;p16"/>
          <p:cNvSpPr txBox="1"/>
          <p:nvPr>
            <p:ph idx="1" type="body"/>
          </p:nvPr>
        </p:nvSpPr>
        <p:spPr>
          <a:xfrm>
            <a:off x="210600" y="2057400"/>
            <a:ext cx="4293000" cy="2713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300">
                <a:latin typeface="Barlow"/>
                <a:ea typeface="Barlow"/>
                <a:cs typeface="Barlow"/>
                <a:sym typeface="Barlow"/>
              </a:rPr>
              <a:t>EDIT IN GOOGLE SLIDES</a:t>
            </a:r>
            <a:endParaRPr b="1" sz="1300">
              <a:latin typeface="Barlow"/>
              <a:ea typeface="Barlow"/>
              <a:cs typeface="Barlow"/>
              <a:sym typeface="Barlow"/>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3" name="Google Shape;73;p16"/>
          <p:cNvSpPr txBox="1"/>
          <p:nvPr/>
        </p:nvSpPr>
        <p:spPr>
          <a:xfrm>
            <a:off x="310200" y="4552325"/>
            <a:ext cx="85566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Josefin Sans"/>
                <a:ea typeface="Josefin Sans"/>
                <a:cs typeface="Josefin Sans"/>
                <a:sym typeface="Josefin Sans"/>
              </a:rPr>
              <a:t>More info about this templates and Creative Commons Attribution license in </a:t>
            </a:r>
            <a:r>
              <a:rPr lang="en" sz="700" u="sng">
                <a:solidFill>
                  <a:srgbClr val="1A1C20"/>
                </a:solidFill>
                <a:latin typeface="Josefin Sans"/>
                <a:ea typeface="Josefin Sans"/>
                <a:cs typeface="Josefin Sans"/>
                <a:sym typeface="Josefin Sans"/>
                <a:hlinkClick r:id="rId3">
                  <a:extLst>
                    <a:ext uri="{A12FA001-AC4F-418D-AE19-62706E023703}">
                      <ahyp:hlinkClr val="tx"/>
                    </a:ext>
                  </a:extLst>
                </a:hlinkClick>
              </a:rPr>
              <a:t>https://slidesmedia.com</a:t>
            </a:r>
            <a:r>
              <a:rPr lang="en" sz="700">
                <a:solidFill>
                  <a:srgbClr val="1A1C20"/>
                </a:solidFill>
                <a:latin typeface="Josefin Sans"/>
                <a:ea typeface="Josefin Sans"/>
                <a:cs typeface="Josefin Sans"/>
                <a:sym typeface="Josefin Sans"/>
              </a:rPr>
              <a:t>.</a:t>
            </a:r>
            <a:br>
              <a:rPr lang="en" sz="700">
                <a:solidFill>
                  <a:srgbClr val="1A1C20"/>
                </a:solidFill>
                <a:latin typeface="Josefin Sans"/>
                <a:ea typeface="Josefin Sans"/>
                <a:cs typeface="Josefin Sans"/>
                <a:sym typeface="Josefin Sans"/>
              </a:rPr>
            </a:br>
            <a:r>
              <a:rPr lang="en" sz="700">
                <a:solidFill>
                  <a:srgbClr val="1A1C20"/>
                </a:solidFill>
                <a:latin typeface="Josefin Sans"/>
                <a:ea typeface="Josefin Sans"/>
                <a:cs typeface="Josefin Sans"/>
                <a:sym typeface="Josefin Sans"/>
              </a:rPr>
              <a:t>You can remove our Credits slide or mention to SlidesMedia but I love is you credit our site.</a:t>
            </a:r>
            <a:endParaRPr sz="700">
              <a:solidFill>
                <a:srgbClr val="1A1C20"/>
              </a:solidFill>
              <a:latin typeface="Josefin Sans"/>
              <a:ea typeface="Josefin Sans"/>
              <a:cs typeface="Josefin Sans"/>
              <a:sym typeface="Josefin Sans"/>
            </a:endParaRPr>
          </a:p>
        </p:txBody>
      </p:sp>
      <p:sp>
        <p:nvSpPr>
          <p:cNvPr id="74" name="Google Shape;74;p16"/>
          <p:cNvSpPr txBox="1"/>
          <p:nvPr>
            <p:ph idx="2" type="body"/>
          </p:nvPr>
        </p:nvSpPr>
        <p:spPr>
          <a:xfrm>
            <a:off x="4690800" y="2057400"/>
            <a:ext cx="4193400" cy="27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300">
                <a:latin typeface="Barlow"/>
                <a:ea typeface="Barlow"/>
                <a:cs typeface="Barlow"/>
                <a:sym typeface="Barlow"/>
              </a:rPr>
              <a:t>EXPORT AND EDIT IN POWERPOINT</a:t>
            </a:r>
            <a:endParaRPr b="1" sz="1200">
              <a:latin typeface="Barlow"/>
              <a:ea typeface="Barlow"/>
              <a:cs typeface="Barlow"/>
              <a:sym typeface="Barlow"/>
            </a:endParaRPr>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idx="1" type="body"/>
          </p:nvPr>
        </p:nvSpPr>
        <p:spPr>
          <a:xfrm>
            <a:off x="3012000" y="3042625"/>
            <a:ext cx="3120000" cy="532200"/>
          </a:xfrm>
          <a:prstGeom prst="rect">
            <a:avLst/>
          </a:prstGeom>
        </p:spPr>
        <p:txBody>
          <a:bodyPr anchorCtr="0" anchor="b" bIns="91425" lIns="91425" spcFirstLastPara="1" rIns="91425" wrap="square" tIns="91425">
            <a:noAutofit/>
          </a:bodyPr>
          <a:lstStyle/>
          <a:p>
            <a:pPr indent="0" lvl="0" marL="0" rtl="0" algn="ctr">
              <a:lnSpc>
                <a:spcPct val="100000"/>
              </a:lnSpc>
              <a:spcBef>
                <a:spcPts val="0"/>
              </a:spcBef>
              <a:spcAft>
                <a:spcPts val="1600"/>
              </a:spcAft>
              <a:buNone/>
            </a:pPr>
            <a:r>
              <a:rPr lang="en"/>
              <a:t>MY NAME IS ALAN</a:t>
            </a:r>
            <a:endParaRPr/>
          </a:p>
        </p:txBody>
      </p:sp>
      <p:sp>
        <p:nvSpPr>
          <p:cNvPr id="80" name="Google Shape;80;p17"/>
          <p:cNvSpPr txBox="1"/>
          <p:nvPr>
            <p:ph idx="2" type="subTitle"/>
          </p:nvPr>
        </p:nvSpPr>
        <p:spPr>
          <a:xfrm>
            <a:off x="3012000" y="3221450"/>
            <a:ext cx="3120000" cy="757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CEO of Company Example Inc.</a:t>
            </a:r>
            <a:endParaRPr/>
          </a:p>
        </p:txBody>
      </p:sp>
      <p:pic>
        <p:nvPicPr>
          <p:cNvPr id="81" name="Google Shape;81;p17"/>
          <p:cNvPicPr preferRelativeResize="0"/>
          <p:nvPr/>
        </p:nvPicPr>
        <p:blipFill>
          <a:blip r:embed="rId3">
            <a:alphaModFix/>
          </a:blip>
          <a:stretch>
            <a:fillRect/>
          </a:stretch>
        </p:blipFill>
        <p:spPr>
          <a:xfrm>
            <a:off x="3709050" y="1164250"/>
            <a:ext cx="1725900" cy="1725900"/>
          </a:xfrm>
          <a:prstGeom prst="flowChartOffpageConnector">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252225" y="1402775"/>
            <a:ext cx="8621400" cy="93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7" name="Google Shape;87;p18"/>
          <p:cNvSpPr txBox="1"/>
          <p:nvPr>
            <p:ph idx="1" type="body"/>
          </p:nvPr>
        </p:nvSpPr>
        <p:spPr>
          <a:xfrm>
            <a:off x="252225" y="1919575"/>
            <a:ext cx="8552400" cy="2851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252225" y="1402025"/>
            <a:ext cx="8731800" cy="121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3" name="Google Shape;93;p19"/>
          <p:cNvSpPr txBox="1"/>
          <p:nvPr>
            <p:ph idx="1" type="body"/>
          </p:nvPr>
        </p:nvSpPr>
        <p:spPr>
          <a:xfrm>
            <a:off x="210600" y="2057400"/>
            <a:ext cx="4293000" cy="2713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4" name="Google Shape;94;p19"/>
          <p:cNvSpPr txBox="1"/>
          <p:nvPr>
            <p:ph idx="2" type="body"/>
          </p:nvPr>
        </p:nvSpPr>
        <p:spPr>
          <a:xfrm>
            <a:off x="4690800" y="2057400"/>
            <a:ext cx="4193400" cy="271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252225" y="1404075"/>
            <a:ext cx="8690100" cy="121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00" name="Google Shape;100;p20"/>
          <p:cNvSpPr txBox="1"/>
          <p:nvPr>
            <p:ph idx="1" type="body"/>
          </p:nvPr>
        </p:nvSpPr>
        <p:spPr>
          <a:xfrm>
            <a:off x="252225" y="2057400"/>
            <a:ext cx="2598900" cy="27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01" name="Google Shape;101;p20"/>
          <p:cNvSpPr txBox="1"/>
          <p:nvPr>
            <p:ph idx="2" type="body"/>
          </p:nvPr>
        </p:nvSpPr>
        <p:spPr>
          <a:xfrm>
            <a:off x="3176250" y="2057100"/>
            <a:ext cx="2713200" cy="27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02" name="Google Shape;102;p20"/>
          <p:cNvSpPr txBox="1"/>
          <p:nvPr>
            <p:ph idx="3" type="body"/>
          </p:nvPr>
        </p:nvSpPr>
        <p:spPr>
          <a:xfrm>
            <a:off x="6231300" y="2057100"/>
            <a:ext cx="2711100" cy="27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idx="1" type="body"/>
          </p:nvPr>
        </p:nvSpPr>
        <p:spPr>
          <a:xfrm flipH="1">
            <a:off x="351625" y="1559025"/>
            <a:ext cx="2288400" cy="2172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3" name="Google Shape;113;p22"/>
          <p:cNvPicPr preferRelativeResize="0"/>
          <p:nvPr/>
        </p:nvPicPr>
        <p:blipFill>
          <a:blip r:embed="rId3">
            <a:alphaModFix/>
          </a:blip>
          <a:stretch>
            <a:fillRect/>
          </a:stretch>
        </p:blipFill>
        <p:spPr>
          <a:xfrm>
            <a:off x="3057100" y="-167425"/>
            <a:ext cx="6929925" cy="53903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chnology">
  <a:themeElements>
    <a:clrScheme name="Simple Light">
      <a:dk1>
        <a:srgbClr val="000000"/>
      </a:dk1>
      <a:lt1>
        <a:srgbClr val="FFFFFF"/>
      </a:lt1>
      <a:dk2>
        <a:srgbClr val="595959"/>
      </a:dk2>
      <a:lt2>
        <a:srgbClr val="EEEEEE"/>
      </a:lt2>
      <a:accent1>
        <a:srgbClr val="A7B983"/>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