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75" r:id="rId42"/>
    <p:sldId id="276" r:id="rId43"/>
    <p:sldId id="277" r:id="rId44"/>
    <p:sldId id="278" r:id="rId45"/>
    <p:sldId id="279" r:id="rId46"/>
    <p:sldId id="280" r:id="rId4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Fredoka One" charset="1" panose="02000000000000000000"/>
      <p:regular r:id="rId10"/>
    </p:embeddedFont>
    <p:embeddedFont>
      <p:font typeface="Open Sauce" charset="1" panose="00000500000000000000"/>
      <p:regular r:id="rId11"/>
    </p:embeddedFont>
    <p:embeddedFont>
      <p:font typeface="Open Sauce Bold" charset="1" panose="00000800000000000000"/>
      <p:regular r:id="rId12"/>
    </p:embeddedFont>
    <p:embeddedFont>
      <p:font typeface="Open Sauce Italics" charset="1" panose="00000500000000000000"/>
      <p:regular r:id="rId13"/>
    </p:embeddedFont>
    <p:embeddedFont>
      <p:font typeface="Open Sauce Bold Italics" charset="1" panose="00000800000000000000"/>
      <p:regular r:id="rId14"/>
    </p:embeddedFont>
    <p:embeddedFont>
      <p:font typeface="Open Sauce Light" charset="1" panose="00000400000000000000"/>
      <p:regular r:id="rId15"/>
    </p:embeddedFont>
    <p:embeddedFont>
      <p:font typeface="Open Sauce Light Italics" charset="1" panose="00000400000000000000"/>
      <p:regular r:id="rId16"/>
    </p:embeddedFont>
    <p:embeddedFont>
      <p:font typeface="Open Sauce Medium" charset="1" panose="00000600000000000000"/>
      <p:regular r:id="rId17"/>
    </p:embeddedFont>
    <p:embeddedFont>
      <p:font typeface="Open Sauce Medium Italics" charset="1" panose="00000600000000000000"/>
      <p:regular r:id="rId18"/>
    </p:embeddedFont>
    <p:embeddedFont>
      <p:font typeface="Open Sauce Semi-Bold" charset="1" panose="00000700000000000000"/>
      <p:regular r:id="rId19"/>
    </p:embeddedFont>
    <p:embeddedFont>
      <p:font typeface="Open Sauce Semi-Bold Italics" charset="1" panose="00000700000000000000"/>
      <p:regular r:id="rId20"/>
    </p:embeddedFont>
    <p:embeddedFont>
      <p:font typeface="Open Sauce Heavy" charset="1" panose="00000A00000000000000"/>
      <p:regular r:id="rId21"/>
    </p:embeddedFont>
    <p:embeddedFont>
      <p:font typeface="Open Sauce Heavy Italics" charset="1" panose="00000A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slides/slide1.xml" Type="http://schemas.openxmlformats.org/officeDocument/2006/relationships/slide"/><Relationship Id="rId24" Target="slides/slide2.xml" Type="http://schemas.openxmlformats.org/officeDocument/2006/relationships/slide"/><Relationship Id="rId25" Target="slides/slide3.xml" Type="http://schemas.openxmlformats.org/officeDocument/2006/relationships/slide"/><Relationship Id="rId26" Target="slides/slide4.xml" Type="http://schemas.openxmlformats.org/officeDocument/2006/relationships/slide"/><Relationship Id="rId27" Target="slides/slide5.xml" Type="http://schemas.openxmlformats.org/officeDocument/2006/relationships/slide"/><Relationship Id="rId28" Target="slides/slide6.xml" Type="http://schemas.openxmlformats.org/officeDocument/2006/relationships/slide"/><Relationship Id="rId29" Target="slides/slide7.xml" Type="http://schemas.openxmlformats.org/officeDocument/2006/relationships/slide"/><Relationship Id="rId3" Target="viewProps.xml" Type="http://schemas.openxmlformats.org/officeDocument/2006/relationships/viewProps"/><Relationship Id="rId30" Target="slides/slide8.xml" Type="http://schemas.openxmlformats.org/officeDocument/2006/relationships/slide"/><Relationship Id="rId31" Target="slides/slide9.xml" Type="http://schemas.openxmlformats.org/officeDocument/2006/relationships/slide"/><Relationship Id="rId32" Target="slides/slide10.xml" Type="http://schemas.openxmlformats.org/officeDocument/2006/relationships/slide"/><Relationship Id="rId33" Target="slides/slide11.xml" Type="http://schemas.openxmlformats.org/officeDocument/2006/relationships/slide"/><Relationship Id="rId34" Target="slides/slide12.xml" Type="http://schemas.openxmlformats.org/officeDocument/2006/relationships/slide"/><Relationship Id="rId35" Target="slides/slide13.xml" Type="http://schemas.openxmlformats.org/officeDocument/2006/relationships/slide"/><Relationship Id="rId36" Target="slides/slide14.xml" Type="http://schemas.openxmlformats.org/officeDocument/2006/relationships/slide"/><Relationship Id="rId37" Target="slides/slide15.xml" Type="http://schemas.openxmlformats.org/officeDocument/2006/relationships/slide"/><Relationship Id="rId38" Target="slides/slide16.xml" Type="http://schemas.openxmlformats.org/officeDocument/2006/relationships/slide"/><Relationship Id="rId39" Target="slides/slide17.xml" Type="http://schemas.openxmlformats.org/officeDocument/2006/relationships/slide"/><Relationship Id="rId4" Target="theme/theme1.xml" Type="http://schemas.openxmlformats.org/officeDocument/2006/relationships/theme"/><Relationship Id="rId40" Target="slides/slide18.xml" Type="http://schemas.openxmlformats.org/officeDocument/2006/relationships/slide"/><Relationship Id="rId41" Target="slides/slide19.xml" Type="http://schemas.openxmlformats.org/officeDocument/2006/relationships/slide"/><Relationship Id="rId42" Target="slides/slide20.xml" Type="http://schemas.openxmlformats.org/officeDocument/2006/relationships/slide"/><Relationship Id="rId43" Target="slides/slide21.xml" Type="http://schemas.openxmlformats.org/officeDocument/2006/relationships/slide"/><Relationship Id="rId44" Target="slides/slide22.xml" Type="http://schemas.openxmlformats.org/officeDocument/2006/relationships/slide"/><Relationship Id="rId45" Target="slides/slide23.xml" Type="http://schemas.openxmlformats.org/officeDocument/2006/relationships/slide"/><Relationship Id="rId46" Target="slides/slide24.xml" Type="http://schemas.openxmlformats.org/officeDocument/2006/relationships/slide"/><Relationship Id="rId47" Target="slides/slide25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20.jpeg" Type="http://schemas.openxmlformats.org/officeDocument/2006/relationships/image"/><Relationship Id="rId4" Target="../media/image21.gif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2.gif" Type="http://schemas.openxmlformats.org/officeDocument/2006/relationships/image"/><Relationship Id="rId4" Target="../media/image23.jpeg" Type="http://schemas.openxmlformats.org/officeDocument/2006/relationships/image"/><Relationship Id="rId5" Target="../media/image24.jpeg" Type="http://schemas.openxmlformats.org/officeDocument/2006/relationships/image"/><Relationship Id="rId6" Target="../media/image25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6.gif" Type="http://schemas.openxmlformats.org/officeDocument/2006/relationships/image"/><Relationship Id="rId4" Target="../media/image27.jpeg" Type="http://schemas.openxmlformats.org/officeDocument/2006/relationships/image"/><Relationship Id="rId5" Target="../media/image28.jpeg" Type="http://schemas.openxmlformats.org/officeDocument/2006/relationships/image"/><Relationship Id="rId6" Target="../media/image29.jpeg" Type="http://schemas.openxmlformats.org/officeDocument/2006/relationships/image"/><Relationship Id="rId7" Target="../media/image30.jpe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1.gif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2.gif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35.png" Type="http://schemas.openxmlformats.org/officeDocument/2006/relationships/image"/><Relationship Id="rId7" Target="../media/image36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7.gif" Type="http://schemas.openxmlformats.org/officeDocument/2006/relationships/image"/><Relationship Id="rId4" Target="../media/image38.gif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9.jpeg" Type="http://schemas.openxmlformats.org/officeDocument/2006/relationships/image"/><Relationship Id="rId4" Target="../media/image40.jpe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.png" Type="http://schemas.openxmlformats.org/officeDocument/2006/relationships/image"/><Relationship Id="rId4" Target="../media/image41.gif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2.gif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3.gif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.png" Type="http://schemas.openxmlformats.org/officeDocument/2006/relationships/image"/><Relationship Id="rId4" Target="../media/image10.gif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2.png" Type="http://schemas.openxmlformats.org/officeDocument/2006/relationships/image"/><Relationship Id="rId4" Target="../media/image15.gif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44.gif" Type="http://schemas.openxmlformats.org/officeDocument/2006/relationships/image"/><Relationship Id="rId4" Target="../media/image45.gif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46.gif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47.gif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gif" Type="http://schemas.openxmlformats.org/officeDocument/2006/relationships/image"/><Relationship Id="rId11" Target="../media/image21.gif" Type="http://schemas.openxmlformats.org/officeDocument/2006/relationships/image"/><Relationship Id="rId12" Target="../media/image22.gif" Type="http://schemas.openxmlformats.org/officeDocument/2006/relationships/image"/><Relationship Id="rId13" Target="../media/image32.gif" Type="http://schemas.openxmlformats.org/officeDocument/2006/relationships/image"/><Relationship Id="rId14" Target="../media/image37.gif" Type="http://schemas.openxmlformats.org/officeDocument/2006/relationships/image"/><Relationship Id="rId15" Target="../media/image38.gif" Type="http://schemas.openxmlformats.org/officeDocument/2006/relationships/image"/><Relationship Id="rId16" Target="../media/image41.gif" Type="http://schemas.openxmlformats.org/officeDocument/2006/relationships/image"/><Relationship Id="rId17" Target="../media/image42.gif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gif" Type="http://schemas.openxmlformats.org/officeDocument/2006/relationships/image"/><Relationship Id="rId5" Target="../media/image12.gif" Type="http://schemas.openxmlformats.org/officeDocument/2006/relationships/image"/><Relationship Id="rId6" Target="../media/image13.gif" Type="http://schemas.openxmlformats.org/officeDocument/2006/relationships/image"/><Relationship Id="rId7" Target="../media/image14.gif" Type="http://schemas.openxmlformats.org/officeDocument/2006/relationships/image"/><Relationship Id="rId8" Target="../media/image15.gif" Type="http://schemas.openxmlformats.org/officeDocument/2006/relationships/image"/><Relationship Id="rId9" Target="../media/image17.gif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48.png" Type="http://schemas.openxmlformats.org/officeDocument/2006/relationships/image"/><Relationship Id="rId4" Target="../media/image49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2.png" Type="http://schemas.openxmlformats.org/officeDocument/2006/relationships/image"/><Relationship Id="rId4" Target="../media/image12.gif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.png" Type="http://schemas.openxmlformats.org/officeDocument/2006/relationships/image"/><Relationship Id="rId4" Target="../media/image13.gif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4.gif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.png" Type="http://schemas.openxmlformats.org/officeDocument/2006/relationships/image"/><Relationship Id="rId4" Target="../media/image15.gif" Type="http://schemas.openxmlformats.org/officeDocument/2006/relationships/image"/><Relationship Id="rId5" Target="../media/image16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gif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.png" Type="http://schemas.openxmlformats.org/officeDocument/2006/relationships/image"/><Relationship Id="rId4" Target="../media/image18.gif" Type="http://schemas.openxmlformats.org/officeDocument/2006/relationships/image"/><Relationship Id="rId5" Target="../media/image1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77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58072" y="1597195"/>
            <a:ext cx="14171857" cy="7336747"/>
          </a:xfrm>
          <a:custGeom>
            <a:avLst/>
            <a:gdLst/>
            <a:ahLst/>
            <a:cxnLst/>
            <a:rect r="r" b="b" t="t" l="l"/>
            <a:pathLst>
              <a:path h="7336747" w="14171857">
                <a:moveTo>
                  <a:pt x="0" y="0"/>
                </a:moveTo>
                <a:lnTo>
                  <a:pt x="14171856" y="0"/>
                </a:lnTo>
                <a:lnTo>
                  <a:pt x="14171856" y="7336748"/>
                </a:lnTo>
                <a:lnTo>
                  <a:pt x="0" y="73367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190" r="0" b="-42337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838892">
            <a:off x="2526504" y="1258136"/>
            <a:ext cx="1213285" cy="1142693"/>
          </a:xfrm>
          <a:custGeom>
            <a:avLst/>
            <a:gdLst/>
            <a:ahLst/>
            <a:cxnLst/>
            <a:rect r="r" b="b" t="t" l="l"/>
            <a:pathLst>
              <a:path h="1142693" w="1213285">
                <a:moveTo>
                  <a:pt x="0" y="0"/>
                </a:moveTo>
                <a:lnTo>
                  <a:pt x="1213284" y="0"/>
                </a:lnTo>
                <a:lnTo>
                  <a:pt x="1213284" y="1142693"/>
                </a:lnTo>
                <a:lnTo>
                  <a:pt x="0" y="11426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2227757">
            <a:off x="14174818" y="1258136"/>
            <a:ext cx="1213285" cy="1142693"/>
          </a:xfrm>
          <a:custGeom>
            <a:avLst/>
            <a:gdLst/>
            <a:ahLst/>
            <a:cxnLst/>
            <a:rect r="r" b="b" t="t" l="l"/>
            <a:pathLst>
              <a:path h="1142693" w="1213285">
                <a:moveTo>
                  <a:pt x="0" y="1142693"/>
                </a:moveTo>
                <a:lnTo>
                  <a:pt x="1213285" y="1142693"/>
                </a:lnTo>
                <a:lnTo>
                  <a:pt x="1213285" y="0"/>
                </a:lnTo>
                <a:lnTo>
                  <a:pt x="0" y="0"/>
                </a:lnTo>
                <a:lnTo>
                  <a:pt x="0" y="114269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520141">
            <a:off x="12709048" y="6172200"/>
            <a:ext cx="6321620" cy="4114800"/>
          </a:xfrm>
          <a:custGeom>
            <a:avLst/>
            <a:gdLst/>
            <a:ahLst/>
            <a:cxnLst/>
            <a:rect r="r" b="b" t="t" l="l"/>
            <a:pathLst>
              <a:path h="4114800" w="6321620">
                <a:moveTo>
                  <a:pt x="0" y="0"/>
                </a:moveTo>
                <a:lnTo>
                  <a:pt x="6321620" y="0"/>
                </a:lnTo>
                <a:lnTo>
                  <a:pt x="63216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03623">
            <a:off x="-261019" y="6521209"/>
            <a:ext cx="6321620" cy="4114800"/>
          </a:xfrm>
          <a:custGeom>
            <a:avLst/>
            <a:gdLst/>
            <a:ahLst/>
            <a:cxnLst/>
            <a:rect r="r" b="b" t="t" l="l"/>
            <a:pathLst>
              <a:path h="4114800" w="6321620">
                <a:moveTo>
                  <a:pt x="0" y="0"/>
                </a:moveTo>
                <a:lnTo>
                  <a:pt x="6321620" y="0"/>
                </a:lnTo>
                <a:lnTo>
                  <a:pt x="63216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238967" y="2996764"/>
            <a:ext cx="7810065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64"/>
              </a:lnSpc>
              <a:spcBef>
                <a:spcPct val="0"/>
              </a:spcBef>
            </a:pPr>
            <a:r>
              <a:rPr lang="en-US" sz="5303" u="none">
                <a:solidFill>
                  <a:srgbClr val="FF6C69"/>
                </a:solidFill>
                <a:latin typeface="Fredoka One"/>
              </a:rPr>
              <a:t>MUSIC SUBJECT FOR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741710" y="4153837"/>
            <a:ext cx="8804581" cy="3457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638"/>
              </a:lnSpc>
              <a:spcBef>
                <a:spcPct val="0"/>
              </a:spcBef>
            </a:pPr>
            <a:r>
              <a:rPr lang="en-US" sz="11365" u="none">
                <a:solidFill>
                  <a:srgbClr val="1C3249"/>
                </a:solidFill>
                <a:latin typeface="Fredoka One"/>
              </a:rPr>
              <a:t>Elementary School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0" t="-67108" r="0" b="-10669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131027" y="2491557"/>
            <a:ext cx="11846279" cy="10034495"/>
            <a:chOff x="0" y="0"/>
            <a:chExt cx="2374900" cy="201168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-2540" y="-2540"/>
              <a:ext cx="2377441" cy="2009140"/>
            </a:xfrm>
            <a:custGeom>
              <a:avLst/>
              <a:gdLst/>
              <a:ahLst/>
              <a:cxnLst/>
              <a:rect r="r" b="b" t="t" l="l"/>
              <a:pathLst>
                <a:path h="2009140" w="2377441">
                  <a:moveTo>
                    <a:pt x="2376170" y="1778000"/>
                  </a:moveTo>
                  <a:cubicBezTo>
                    <a:pt x="2374900" y="1276350"/>
                    <a:pt x="2359660" y="598170"/>
                    <a:pt x="2359660" y="97790"/>
                  </a:cubicBezTo>
                  <a:cubicBezTo>
                    <a:pt x="2359660" y="90170"/>
                    <a:pt x="2360930" y="82550"/>
                    <a:pt x="2360930" y="76200"/>
                  </a:cubicBezTo>
                  <a:cubicBezTo>
                    <a:pt x="2359660" y="74930"/>
                    <a:pt x="2358390" y="74930"/>
                    <a:pt x="2357120" y="73660"/>
                  </a:cubicBezTo>
                  <a:cubicBezTo>
                    <a:pt x="2357120" y="73660"/>
                    <a:pt x="2355850" y="74930"/>
                    <a:pt x="2355850" y="76200"/>
                  </a:cubicBezTo>
                  <a:cubicBezTo>
                    <a:pt x="2353310" y="82550"/>
                    <a:pt x="2348230" y="82550"/>
                    <a:pt x="2343150" y="82550"/>
                  </a:cubicBezTo>
                  <a:cubicBezTo>
                    <a:pt x="2336800" y="81280"/>
                    <a:pt x="2330450" y="74930"/>
                    <a:pt x="2322830" y="77470"/>
                  </a:cubicBezTo>
                  <a:cubicBezTo>
                    <a:pt x="2320290" y="78740"/>
                    <a:pt x="2315210" y="76200"/>
                    <a:pt x="2313940" y="73660"/>
                  </a:cubicBezTo>
                  <a:cubicBezTo>
                    <a:pt x="2310130" y="68580"/>
                    <a:pt x="2305050" y="68580"/>
                    <a:pt x="2299970" y="71120"/>
                  </a:cubicBezTo>
                  <a:cubicBezTo>
                    <a:pt x="2297430" y="72390"/>
                    <a:pt x="2294890" y="71120"/>
                    <a:pt x="2292350" y="71120"/>
                  </a:cubicBezTo>
                  <a:cubicBezTo>
                    <a:pt x="2288540" y="71120"/>
                    <a:pt x="2283460" y="69850"/>
                    <a:pt x="2279650" y="68580"/>
                  </a:cubicBezTo>
                  <a:cubicBezTo>
                    <a:pt x="2278380" y="68580"/>
                    <a:pt x="2275840" y="67310"/>
                    <a:pt x="2274570" y="67310"/>
                  </a:cubicBezTo>
                  <a:cubicBezTo>
                    <a:pt x="2270760" y="66040"/>
                    <a:pt x="2266950" y="62230"/>
                    <a:pt x="2263140" y="67310"/>
                  </a:cubicBezTo>
                  <a:cubicBezTo>
                    <a:pt x="2263140" y="67310"/>
                    <a:pt x="2260600" y="67310"/>
                    <a:pt x="2259330" y="66040"/>
                  </a:cubicBezTo>
                  <a:cubicBezTo>
                    <a:pt x="2258060" y="63500"/>
                    <a:pt x="2256790" y="59690"/>
                    <a:pt x="2255520" y="57150"/>
                  </a:cubicBezTo>
                  <a:cubicBezTo>
                    <a:pt x="2252980" y="53340"/>
                    <a:pt x="2252980" y="46990"/>
                    <a:pt x="2249170" y="44450"/>
                  </a:cubicBezTo>
                  <a:cubicBezTo>
                    <a:pt x="2246630" y="43180"/>
                    <a:pt x="2245360" y="41910"/>
                    <a:pt x="2244090" y="39370"/>
                  </a:cubicBezTo>
                  <a:cubicBezTo>
                    <a:pt x="2244090" y="38100"/>
                    <a:pt x="2241550" y="36830"/>
                    <a:pt x="2241550" y="35560"/>
                  </a:cubicBezTo>
                  <a:lnTo>
                    <a:pt x="2237740" y="31750"/>
                  </a:lnTo>
                  <a:cubicBezTo>
                    <a:pt x="2236470" y="29210"/>
                    <a:pt x="2235200" y="25400"/>
                    <a:pt x="2232660" y="24130"/>
                  </a:cubicBezTo>
                  <a:cubicBezTo>
                    <a:pt x="2227580" y="20320"/>
                    <a:pt x="2226310" y="15240"/>
                    <a:pt x="2228850" y="8890"/>
                  </a:cubicBezTo>
                  <a:cubicBezTo>
                    <a:pt x="2225040" y="7620"/>
                    <a:pt x="2222500" y="5080"/>
                    <a:pt x="2218690" y="5080"/>
                  </a:cubicBezTo>
                  <a:cubicBezTo>
                    <a:pt x="2203450" y="6350"/>
                    <a:pt x="2186940" y="8890"/>
                    <a:pt x="2171700" y="10160"/>
                  </a:cubicBezTo>
                  <a:cubicBezTo>
                    <a:pt x="2169160" y="10160"/>
                    <a:pt x="2165350" y="11430"/>
                    <a:pt x="2164080" y="12700"/>
                  </a:cubicBezTo>
                  <a:cubicBezTo>
                    <a:pt x="2153920" y="19050"/>
                    <a:pt x="2143760" y="13970"/>
                    <a:pt x="2133600" y="12700"/>
                  </a:cubicBezTo>
                  <a:cubicBezTo>
                    <a:pt x="2125980" y="12700"/>
                    <a:pt x="2118360" y="8890"/>
                    <a:pt x="2110740" y="7620"/>
                  </a:cubicBezTo>
                  <a:cubicBezTo>
                    <a:pt x="2101850" y="6350"/>
                    <a:pt x="2094230" y="7620"/>
                    <a:pt x="2085340" y="6350"/>
                  </a:cubicBezTo>
                  <a:cubicBezTo>
                    <a:pt x="2084070" y="6350"/>
                    <a:pt x="2082800" y="5080"/>
                    <a:pt x="2081530" y="3810"/>
                  </a:cubicBezTo>
                  <a:cubicBezTo>
                    <a:pt x="2078990" y="0"/>
                    <a:pt x="2073910" y="1270"/>
                    <a:pt x="2071370" y="2540"/>
                  </a:cubicBezTo>
                  <a:cubicBezTo>
                    <a:pt x="2067560" y="5080"/>
                    <a:pt x="2066290" y="8890"/>
                    <a:pt x="2063750" y="12700"/>
                  </a:cubicBezTo>
                  <a:cubicBezTo>
                    <a:pt x="2057400" y="13970"/>
                    <a:pt x="2048510" y="15240"/>
                    <a:pt x="2042160" y="19050"/>
                  </a:cubicBezTo>
                  <a:cubicBezTo>
                    <a:pt x="2037080" y="21590"/>
                    <a:pt x="2034540" y="22860"/>
                    <a:pt x="2030730" y="20320"/>
                  </a:cubicBezTo>
                  <a:lnTo>
                    <a:pt x="2029460" y="21590"/>
                  </a:lnTo>
                  <a:cubicBezTo>
                    <a:pt x="2032000" y="24130"/>
                    <a:pt x="2033270" y="27940"/>
                    <a:pt x="2035810" y="30480"/>
                  </a:cubicBezTo>
                  <a:cubicBezTo>
                    <a:pt x="2032000" y="31750"/>
                    <a:pt x="2026920" y="34290"/>
                    <a:pt x="2024380" y="33020"/>
                  </a:cubicBezTo>
                  <a:cubicBezTo>
                    <a:pt x="2018030" y="31750"/>
                    <a:pt x="2015490" y="34290"/>
                    <a:pt x="2010410" y="36830"/>
                  </a:cubicBezTo>
                  <a:cubicBezTo>
                    <a:pt x="2005330" y="40640"/>
                    <a:pt x="1998980" y="43180"/>
                    <a:pt x="1993900" y="45720"/>
                  </a:cubicBezTo>
                  <a:cubicBezTo>
                    <a:pt x="1992630" y="45720"/>
                    <a:pt x="1991360" y="45720"/>
                    <a:pt x="1990090" y="44450"/>
                  </a:cubicBezTo>
                  <a:cubicBezTo>
                    <a:pt x="1988820" y="44450"/>
                    <a:pt x="1987550" y="43180"/>
                    <a:pt x="1987550" y="43180"/>
                  </a:cubicBezTo>
                  <a:cubicBezTo>
                    <a:pt x="1981200" y="45720"/>
                    <a:pt x="1974850" y="48260"/>
                    <a:pt x="1968500" y="45720"/>
                  </a:cubicBezTo>
                  <a:cubicBezTo>
                    <a:pt x="1967230" y="45720"/>
                    <a:pt x="1967230" y="46990"/>
                    <a:pt x="1965960" y="46990"/>
                  </a:cubicBezTo>
                  <a:cubicBezTo>
                    <a:pt x="1958340" y="49530"/>
                    <a:pt x="1953260" y="58420"/>
                    <a:pt x="1943100" y="58420"/>
                  </a:cubicBezTo>
                  <a:cubicBezTo>
                    <a:pt x="1935480" y="58420"/>
                    <a:pt x="1927860" y="64770"/>
                    <a:pt x="1920240" y="64770"/>
                  </a:cubicBezTo>
                  <a:cubicBezTo>
                    <a:pt x="1911350" y="66040"/>
                    <a:pt x="1903730" y="68580"/>
                    <a:pt x="1896110" y="72390"/>
                  </a:cubicBezTo>
                  <a:cubicBezTo>
                    <a:pt x="1893570" y="73660"/>
                    <a:pt x="1891030" y="73660"/>
                    <a:pt x="1889760" y="73660"/>
                  </a:cubicBezTo>
                  <a:cubicBezTo>
                    <a:pt x="1883410" y="71120"/>
                    <a:pt x="1879600" y="74930"/>
                    <a:pt x="1877060" y="78740"/>
                  </a:cubicBezTo>
                  <a:cubicBezTo>
                    <a:pt x="1870710" y="87630"/>
                    <a:pt x="1860550" y="90170"/>
                    <a:pt x="1851660" y="92710"/>
                  </a:cubicBezTo>
                  <a:cubicBezTo>
                    <a:pt x="1840230" y="95250"/>
                    <a:pt x="1828800" y="96520"/>
                    <a:pt x="1817370" y="97790"/>
                  </a:cubicBezTo>
                  <a:cubicBezTo>
                    <a:pt x="1816100" y="97790"/>
                    <a:pt x="1814830" y="101600"/>
                    <a:pt x="1812290" y="102870"/>
                  </a:cubicBezTo>
                  <a:cubicBezTo>
                    <a:pt x="1811020" y="102870"/>
                    <a:pt x="1809750" y="101600"/>
                    <a:pt x="1809750" y="101600"/>
                  </a:cubicBezTo>
                  <a:cubicBezTo>
                    <a:pt x="1803400" y="109220"/>
                    <a:pt x="1799590" y="120650"/>
                    <a:pt x="1786890" y="119380"/>
                  </a:cubicBezTo>
                  <a:lnTo>
                    <a:pt x="1785620" y="119380"/>
                  </a:lnTo>
                  <a:cubicBezTo>
                    <a:pt x="1775460" y="125730"/>
                    <a:pt x="1765300" y="123190"/>
                    <a:pt x="1756410" y="120650"/>
                  </a:cubicBezTo>
                  <a:cubicBezTo>
                    <a:pt x="1753870" y="120650"/>
                    <a:pt x="1750060" y="118110"/>
                    <a:pt x="1748790" y="115570"/>
                  </a:cubicBezTo>
                  <a:cubicBezTo>
                    <a:pt x="1744980" y="107950"/>
                    <a:pt x="1734820" y="105410"/>
                    <a:pt x="1727200" y="107950"/>
                  </a:cubicBezTo>
                  <a:cubicBezTo>
                    <a:pt x="1720850" y="110490"/>
                    <a:pt x="1714500" y="111760"/>
                    <a:pt x="1708150" y="114300"/>
                  </a:cubicBezTo>
                  <a:cubicBezTo>
                    <a:pt x="1697990" y="116840"/>
                    <a:pt x="1689100" y="118110"/>
                    <a:pt x="1678940" y="113030"/>
                  </a:cubicBezTo>
                  <a:cubicBezTo>
                    <a:pt x="1668780" y="107950"/>
                    <a:pt x="1661160" y="111760"/>
                    <a:pt x="1656080" y="123190"/>
                  </a:cubicBezTo>
                  <a:cubicBezTo>
                    <a:pt x="1652270" y="130810"/>
                    <a:pt x="1642109" y="132080"/>
                    <a:pt x="1635759" y="125730"/>
                  </a:cubicBezTo>
                  <a:cubicBezTo>
                    <a:pt x="1631949" y="121920"/>
                    <a:pt x="1629409" y="123190"/>
                    <a:pt x="1625599" y="125730"/>
                  </a:cubicBezTo>
                  <a:lnTo>
                    <a:pt x="1617979" y="133350"/>
                  </a:lnTo>
                  <a:cubicBezTo>
                    <a:pt x="1616709" y="134620"/>
                    <a:pt x="1614169" y="134620"/>
                    <a:pt x="1612899" y="134620"/>
                  </a:cubicBezTo>
                  <a:lnTo>
                    <a:pt x="1605279" y="134620"/>
                  </a:lnTo>
                  <a:cubicBezTo>
                    <a:pt x="1600199" y="134620"/>
                    <a:pt x="1595119" y="133350"/>
                    <a:pt x="1590040" y="132080"/>
                  </a:cubicBezTo>
                  <a:cubicBezTo>
                    <a:pt x="1583690" y="130810"/>
                    <a:pt x="1578609" y="127000"/>
                    <a:pt x="1572259" y="125730"/>
                  </a:cubicBezTo>
                  <a:cubicBezTo>
                    <a:pt x="1562099" y="124460"/>
                    <a:pt x="1559559" y="115570"/>
                    <a:pt x="1555749" y="109220"/>
                  </a:cubicBezTo>
                  <a:cubicBezTo>
                    <a:pt x="1553209" y="105410"/>
                    <a:pt x="1548129" y="100330"/>
                    <a:pt x="1543049" y="101600"/>
                  </a:cubicBezTo>
                  <a:cubicBezTo>
                    <a:pt x="1537969" y="104140"/>
                    <a:pt x="1532889" y="101600"/>
                    <a:pt x="1529079" y="100330"/>
                  </a:cubicBezTo>
                  <a:cubicBezTo>
                    <a:pt x="1527809" y="100330"/>
                    <a:pt x="1525269" y="99060"/>
                    <a:pt x="1523999" y="99060"/>
                  </a:cubicBezTo>
                  <a:cubicBezTo>
                    <a:pt x="1515109" y="96520"/>
                    <a:pt x="1508759" y="101600"/>
                    <a:pt x="1502409" y="107950"/>
                  </a:cubicBezTo>
                  <a:lnTo>
                    <a:pt x="1497329" y="113030"/>
                  </a:lnTo>
                  <a:cubicBezTo>
                    <a:pt x="1496059" y="114300"/>
                    <a:pt x="1496059" y="116840"/>
                    <a:pt x="1494790" y="118110"/>
                  </a:cubicBezTo>
                  <a:cubicBezTo>
                    <a:pt x="1487170" y="124460"/>
                    <a:pt x="1479550" y="121920"/>
                    <a:pt x="1470659" y="118110"/>
                  </a:cubicBezTo>
                  <a:cubicBezTo>
                    <a:pt x="1463040" y="114300"/>
                    <a:pt x="1454149" y="118110"/>
                    <a:pt x="1451609" y="125730"/>
                  </a:cubicBezTo>
                  <a:cubicBezTo>
                    <a:pt x="1450340" y="130810"/>
                    <a:pt x="1449070" y="134620"/>
                    <a:pt x="1442720" y="137160"/>
                  </a:cubicBezTo>
                  <a:cubicBezTo>
                    <a:pt x="1436370" y="140970"/>
                    <a:pt x="1428750" y="143510"/>
                    <a:pt x="1427480" y="152400"/>
                  </a:cubicBezTo>
                  <a:cubicBezTo>
                    <a:pt x="1427480" y="153670"/>
                    <a:pt x="1426210" y="154940"/>
                    <a:pt x="1424940" y="154940"/>
                  </a:cubicBezTo>
                  <a:cubicBezTo>
                    <a:pt x="1421130" y="156210"/>
                    <a:pt x="1418590" y="157480"/>
                    <a:pt x="1414780" y="158750"/>
                  </a:cubicBezTo>
                  <a:lnTo>
                    <a:pt x="1403350" y="158750"/>
                  </a:lnTo>
                  <a:cubicBezTo>
                    <a:pt x="1395730" y="157480"/>
                    <a:pt x="1388110" y="154940"/>
                    <a:pt x="1380490" y="153670"/>
                  </a:cubicBezTo>
                  <a:cubicBezTo>
                    <a:pt x="1371600" y="152400"/>
                    <a:pt x="1363979" y="157480"/>
                    <a:pt x="1355090" y="158750"/>
                  </a:cubicBezTo>
                  <a:lnTo>
                    <a:pt x="1353820" y="160020"/>
                  </a:lnTo>
                  <a:cubicBezTo>
                    <a:pt x="1351280" y="163830"/>
                    <a:pt x="1347470" y="162560"/>
                    <a:pt x="1344930" y="160020"/>
                  </a:cubicBezTo>
                  <a:cubicBezTo>
                    <a:pt x="1339850" y="154940"/>
                    <a:pt x="1330960" y="153670"/>
                    <a:pt x="1324610" y="156210"/>
                  </a:cubicBezTo>
                  <a:cubicBezTo>
                    <a:pt x="1316990" y="160020"/>
                    <a:pt x="1309370" y="162560"/>
                    <a:pt x="1301750" y="165100"/>
                  </a:cubicBezTo>
                  <a:cubicBezTo>
                    <a:pt x="1299210" y="165100"/>
                    <a:pt x="1296670" y="163830"/>
                    <a:pt x="1295400" y="163830"/>
                  </a:cubicBezTo>
                  <a:cubicBezTo>
                    <a:pt x="1292860" y="163830"/>
                    <a:pt x="1289050" y="162560"/>
                    <a:pt x="1287780" y="163830"/>
                  </a:cubicBezTo>
                  <a:cubicBezTo>
                    <a:pt x="1277620" y="171450"/>
                    <a:pt x="1267460" y="168910"/>
                    <a:pt x="1258570" y="163830"/>
                  </a:cubicBezTo>
                  <a:cubicBezTo>
                    <a:pt x="1253490" y="161290"/>
                    <a:pt x="1245870" y="158750"/>
                    <a:pt x="1243330" y="151130"/>
                  </a:cubicBezTo>
                  <a:cubicBezTo>
                    <a:pt x="1242060" y="146050"/>
                    <a:pt x="1236980" y="140970"/>
                    <a:pt x="1233170" y="137160"/>
                  </a:cubicBezTo>
                  <a:cubicBezTo>
                    <a:pt x="1226820" y="130810"/>
                    <a:pt x="1220470" y="121920"/>
                    <a:pt x="1209040" y="121920"/>
                  </a:cubicBezTo>
                  <a:cubicBezTo>
                    <a:pt x="1206500" y="121920"/>
                    <a:pt x="1203959" y="116840"/>
                    <a:pt x="1202690" y="118110"/>
                  </a:cubicBezTo>
                  <a:cubicBezTo>
                    <a:pt x="1197609" y="119380"/>
                    <a:pt x="1197609" y="116840"/>
                    <a:pt x="1195070" y="114300"/>
                  </a:cubicBezTo>
                  <a:cubicBezTo>
                    <a:pt x="1192530" y="111760"/>
                    <a:pt x="1188720" y="109220"/>
                    <a:pt x="1186180" y="105410"/>
                  </a:cubicBezTo>
                  <a:cubicBezTo>
                    <a:pt x="1182370" y="100330"/>
                    <a:pt x="1178560" y="93980"/>
                    <a:pt x="1174750" y="88900"/>
                  </a:cubicBezTo>
                  <a:cubicBezTo>
                    <a:pt x="1170940" y="83820"/>
                    <a:pt x="1168400" y="77470"/>
                    <a:pt x="1164590" y="72390"/>
                  </a:cubicBezTo>
                  <a:cubicBezTo>
                    <a:pt x="1163320" y="71120"/>
                    <a:pt x="1159509" y="69850"/>
                    <a:pt x="1158240" y="71120"/>
                  </a:cubicBezTo>
                  <a:lnTo>
                    <a:pt x="1143000" y="78740"/>
                  </a:lnTo>
                  <a:cubicBezTo>
                    <a:pt x="1140460" y="80010"/>
                    <a:pt x="1139190" y="82550"/>
                    <a:pt x="1137920" y="85090"/>
                  </a:cubicBezTo>
                  <a:lnTo>
                    <a:pt x="1136650" y="83820"/>
                  </a:lnTo>
                  <a:cubicBezTo>
                    <a:pt x="1137920" y="80010"/>
                    <a:pt x="1139190" y="76200"/>
                    <a:pt x="1140460" y="74930"/>
                  </a:cubicBezTo>
                  <a:lnTo>
                    <a:pt x="1125220" y="71120"/>
                  </a:lnTo>
                  <a:cubicBezTo>
                    <a:pt x="1121410" y="69850"/>
                    <a:pt x="1115060" y="69850"/>
                    <a:pt x="1112520" y="69850"/>
                  </a:cubicBezTo>
                  <a:lnTo>
                    <a:pt x="1092200" y="69850"/>
                  </a:lnTo>
                  <a:cubicBezTo>
                    <a:pt x="1084580" y="69850"/>
                    <a:pt x="1078230" y="68580"/>
                    <a:pt x="1070610" y="69850"/>
                  </a:cubicBezTo>
                  <a:cubicBezTo>
                    <a:pt x="1065530" y="71120"/>
                    <a:pt x="1061720" y="68580"/>
                    <a:pt x="1057910" y="66040"/>
                  </a:cubicBezTo>
                  <a:cubicBezTo>
                    <a:pt x="1047750" y="58420"/>
                    <a:pt x="1037590" y="49530"/>
                    <a:pt x="1023620" y="53340"/>
                  </a:cubicBezTo>
                  <a:cubicBezTo>
                    <a:pt x="1022350" y="53340"/>
                    <a:pt x="1019810" y="52070"/>
                    <a:pt x="1018540" y="50800"/>
                  </a:cubicBezTo>
                  <a:cubicBezTo>
                    <a:pt x="1014730" y="49530"/>
                    <a:pt x="1012190" y="46990"/>
                    <a:pt x="1007110" y="44450"/>
                  </a:cubicBezTo>
                  <a:cubicBezTo>
                    <a:pt x="1007110" y="48260"/>
                    <a:pt x="1007110" y="49530"/>
                    <a:pt x="1008380" y="52070"/>
                  </a:cubicBezTo>
                  <a:cubicBezTo>
                    <a:pt x="1005840" y="54610"/>
                    <a:pt x="1004570" y="53340"/>
                    <a:pt x="1003300" y="52070"/>
                  </a:cubicBezTo>
                  <a:cubicBezTo>
                    <a:pt x="1002030" y="53340"/>
                    <a:pt x="1000760" y="55880"/>
                    <a:pt x="999490" y="55880"/>
                  </a:cubicBezTo>
                  <a:cubicBezTo>
                    <a:pt x="993140" y="58420"/>
                    <a:pt x="986790" y="59690"/>
                    <a:pt x="980440" y="62230"/>
                  </a:cubicBezTo>
                  <a:cubicBezTo>
                    <a:pt x="977900" y="63500"/>
                    <a:pt x="975360" y="64770"/>
                    <a:pt x="974090" y="66040"/>
                  </a:cubicBezTo>
                  <a:cubicBezTo>
                    <a:pt x="969010" y="69850"/>
                    <a:pt x="965200" y="76200"/>
                    <a:pt x="956310" y="74930"/>
                  </a:cubicBezTo>
                  <a:cubicBezTo>
                    <a:pt x="955040" y="74930"/>
                    <a:pt x="952500" y="77470"/>
                    <a:pt x="949960" y="77470"/>
                  </a:cubicBezTo>
                  <a:cubicBezTo>
                    <a:pt x="947420" y="78740"/>
                    <a:pt x="943610" y="78740"/>
                    <a:pt x="941070" y="80010"/>
                  </a:cubicBezTo>
                  <a:lnTo>
                    <a:pt x="938530" y="80010"/>
                  </a:lnTo>
                  <a:cubicBezTo>
                    <a:pt x="930910" y="82550"/>
                    <a:pt x="924560" y="85090"/>
                    <a:pt x="916940" y="86360"/>
                  </a:cubicBezTo>
                  <a:lnTo>
                    <a:pt x="911860" y="86360"/>
                  </a:lnTo>
                  <a:cubicBezTo>
                    <a:pt x="905510" y="86360"/>
                    <a:pt x="900430" y="85090"/>
                    <a:pt x="894080" y="85090"/>
                  </a:cubicBezTo>
                  <a:cubicBezTo>
                    <a:pt x="887730" y="85090"/>
                    <a:pt x="881380" y="87630"/>
                    <a:pt x="875030" y="87630"/>
                  </a:cubicBezTo>
                  <a:cubicBezTo>
                    <a:pt x="867410" y="87630"/>
                    <a:pt x="858520" y="87630"/>
                    <a:pt x="852170" y="82550"/>
                  </a:cubicBezTo>
                  <a:cubicBezTo>
                    <a:pt x="850900" y="81280"/>
                    <a:pt x="847090" y="81280"/>
                    <a:pt x="844550" y="82550"/>
                  </a:cubicBezTo>
                  <a:cubicBezTo>
                    <a:pt x="835660" y="83820"/>
                    <a:pt x="826770" y="85090"/>
                    <a:pt x="819150" y="87630"/>
                  </a:cubicBezTo>
                  <a:cubicBezTo>
                    <a:pt x="811530" y="90170"/>
                    <a:pt x="807720" y="87630"/>
                    <a:pt x="805180" y="81280"/>
                  </a:cubicBezTo>
                  <a:cubicBezTo>
                    <a:pt x="803910" y="78740"/>
                    <a:pt x="801370" y="76200"/>
                    <a:pt x="798830" y="73660"/>
                  </a:cubicBezTo>
                  <a:cubicBezTo>
                    <a:pt x="795020" y="71120"/>
                    <a:pt x="791210" y="67310"/>
                    <a:pt x="787400" y="67310"/>
                  </a:cubicBezTo>
                  <a:cubicBezTo>
                    <a:pt x="778510" y="67310"/>
                    <a:pt x="773430" y="62230"/>
                    <a:pt x="767080" y="58420"/>
                  </a:cubicBezTo>
                  <a:cubicBezTo>
                    <a:pt x="756920" y="52070"/>
                    <a:pt x="748030" y="44450"/>
                    <a:pt x="735330" y="45720"/>
                  </a:cubicBezTo>
                  <a:lnTo>
                    <a:pt x="735330" y="39370"/>
                  </a:lnTo>
                  <a:cubicBezTo>
                    <a:pt x="737870" y="39370"/>
                    <a:pt x="740410" y="39370"/>
                    <a:pt x="742950" y="38100"/>
                  </a:cubicBezTo>
                  <a:cubicBezTo>
                    <a:pt x="739140" y="35560"/>
                    <a:pt x="739140" y="31750"/>
                    <a:pt x="736600" y="29210"/>
                  </a:cubicBezTo>
                  <a:cubicBezTo>
                    <a:pt x="731520" y="25400"/>
                    <a:pt x="726440" y="24130"/>
                    <a:pt x="721360" y="21590"/>
                  </a:cubicBezTo>
                  <a:cubicBezTo>
                    <a:pt x="717550" y="20320"/>
                    <a:pt x="712470" y="20320"/>
                    <a:pt x="715010" y="26670"/>
                  </a:cubicBezTo>
                  <a:cubicBezTo>
                    <a:pt x="708660" y="27940"/>
                    <a:pt x="703580" y="27940"/>
                    <a:pt x="701040" y="30480"/>
                  </a:cubicBezTo>
                  <a:cubicBezTo>
                    <a:pt x="695960" y="34290"/>
                    <a:pt x="690880" y="31750"/>
                    <a:pt x="687070" y="29210"/>
                  </a:cubicBezTo>
                  <a:cubicBezTo>
                    <a:pt x="684530" y="27940"/>
                    <a:pt x="681990" y="26670"/>
                    <a:pt x="679450" y="27940"/>
                  </a:cubicBezTo>
                  <a:cubicBezTo>
                    <a:pt x="664210" y="35560"/>
                    <a:pt x="648970" y="31750"/>
                    <a:pt x="633730" y="31750"/>
                  </a:cubicBezTo>
                  <a:cubicBezTo>
                    <a:pt x="631190" y="31750"/>
                    <a:pt x="628650" y="30480"/>
                    <a:pt x="624840" y="30480"/>
                  </a:cubicBezTo>
                  <a:cubicBezTo>
                    <a:pt x="619760" y="29210"/>
                    <a:pt x="615950" y="26670"/>
                    <a:pt x="610870" y="25400"/>
                  </a:cubicBezTo>
                  <a:cubicBezTo>
                    <a:pt x="605790" y="24130"/>
                    <a:pt x="599440" y="22860"/>
                    <a:pt x="594360" y="21590"/>
                  </a:cubicBezTo>
                  <a:lnTo>
                    <a:pt x="590550" y="21590"/>
                  </a:lnTo>
                  <a:cubicBezTo>
                    <a:pt x="581660" y="21590"/>
                    <a:pt x="572770" y="22860"/>
                    <a:pt x="565150" y="22860"/>
                  </a:cubicBezTo>
                  <a:cubicBezTo>
                    <a:pt x="558800" y="22860"/>
                    <a:pt x="552450" y="20320"/>
                    <a:pt x="544830" y="19050"/>
                  </a:cubicBezTo>
                  <a:cubicBezTo>
                    <a:pt x="543560" y="8890"/>
                    <a:pt x="533400" y="11430"/>
                    <a:pt x="527050" y="6350"/>
                  </a:cubicBezTo>
                  <a:cubicBezTo>
                    <a:pt x="525780" y="5080"/>
                    <a:pt x="523240" y="6350"/>
                    <a:pt x="521970" y="6350"/>
                  </a:cubicBezTo>
                  <a:cubicBezTo>
                    <a:pt x="514350" y="5080"/>
                    <a:pt x="509270" y="8890"/>
                    <a:pt x="506730" y="15240"/>
                  </a:cubicBezTo>
                  <a:cubicBezTo>
                    <a:pt x="502920" y="21590"/>
                    <a:pt x="492760" y="24130"/>
                    <a:pt x="496570" y="34290"/>
                  </a:cubicBezTo>
                  <a:cubicBezTo>
                    <a:pt x="497840" y="35560"/>
                    <a:pt x="500380" y="36830"/>
                    <a:pt x="501650" y="39370"/>
                  </a:cubicBezTo>
                  <a:cubicBezTo>
                    <a:pt x="501650" y="43180"/>
                    <a:pt x="500380" y="45720"/>
                    <a:pt x="496570" y="44450"/>
                  </a:cubicBezTo>
                  <a:cubicBezTo>
                    <a:pt x="495300" y="44450"/>
                    <a:pt x="494030" y="46990"/>
                    <a:pt x="492760" y="48260"/>
                  </a:cubicBezTo>
                  <a:cubicBezTo>
                    <a:pt x="491490" y="49530"/>
                    <a:pt x="491490" y="52070"/>
                    <a:pt x="490220" y="52070"/>
                  </a:cubicBezTo>
                  <a:cubicBezTo>
                    <a:pt x="482600" y="54610"/>
                    <a:pt x="477520" y="60960"/>
                    <a:pt x="468630" y="59690"/>
                  </a:cubicBezTo>
                  <a:lnTo>
                    <a:pt x="466090" y="59690"/>
                  </a:lnTo>
                  <a:cubicBezTo>
                    <a:pt x="458470" y="66040"/>
                    <a:pt x="450850" y="64770"/>
                    <a:pt x="441960" y="63500"/>
                  </a:cubicBezTo>
                  <a:cubicBezTo>
                    <a:pt x="438150" y="62230"/>
                    <a:pt x="433070" y="63500"/>
                    <a:pt x="427990" y="63500"/>
                  </a:cubicBezTo>
                  <a:cubicBezTo>
                    <a:pt x="424180" y="63500"/>
                    <a:pt x="420370" y="63500"/>
                    <a:pt x="416560" y="60960"/>
                  </a:cubicBezTo>
                  <a:cubicBezTo>
                    <a:pt x="411480" y="58420"/>
                    <a:pt x="406400" y="54610"/>
                    <a:pt x="401320" y="52070"/>
                  </a:cubicBezTo>
                  <a:cubicBezTo>
                    <a:pt x="396240" y="49530"/>
                    <a:pt x="389890" y="49530"/>
                    <a:pt x="389890" y="40640"/>
                  </a:cubicBezTo>
                  <a:cubicBezTo>
                    <a:pt x="389890" y="39370"/>
                    <a:pt x="387350" y="38100"/>
                    <a:pt x="387350" y="36830"/>
                  </a:cubicBezTo>
                  <a:cubicBezTo>
                    <a:pt x="378460" y="44450"/>
                    <a:pt x="370840" y="50800"/>
                    <a:pt x="363220" y="57150"/>
                  </a:cubicBezTo>
                  <a:cubicBezTo>
                    <a:pt x="359410" y="60960"/>
                    <a:pt x="354330" y="66040"/>
                    <a:pt x="356870" y="72390"/>
                  </a:cubicBezTo>
                  <a:cubicBezTo>
                    <a:pt x="356870" y="73660"/>
                    <a:pt x="355600" y="74930"/>
                    <a:pt x="355600" y="76200"/>
                  </a:cubicBezTo>
                  <a:cubicBezTo>
                    <a:pt x="354330" y="78740"/>
                    <a:pt x="353060" y="81280"/>
                    <a:pt x="350520" y="82550"/>
                  </a:cubicBezTo>
                  <a:cubicBezTo>
                    <a:pt x="347980" y="86360"/>
                    <a:pt x="345440" y="90170"/>
                    <a:pt x="342900" y="95250"/>
                  </a:cubicBezTo>
                  <a:lnTo>
                    <a:pt x="335280" y="102870"/>
                  </a:lnTo>
                  <a:cubicBezTo>
                    <a:pt x="332740" y="106680"/>
                    <a:pt x="330200" y="110490"/>
                    <a:pt x="326390" y="113030"/>
                  </a:cubicBezTo>
                  <a:cubicBezTo>
                    <a:pt x="317500" y="120650"/>
                    <a:pt x="308610" y="128270"/>
                    <a:pt x="298450" y="135890"/>
                  </a:cubicBezTo>
                  <a:cubicBezTo>
                    <a:pt x="293370" y="140970"/>
                    <a:pt x="287020" y="144780"/>
                    <a:pt x="281940" y="149860"/>
                  </a:cubicBezTo>
                  <a:cubicBezTo>
                    <a:pt x="273050" y="157480"/>
                    <a:pt x="262890" y="163830"/>
                    <a:pt x="257810" y="175260"/>
                  </a:cubicBezTo>
                  <a:cubicBezTo>
                    <a:pt x="257810" y="176530"/>
                    <a:pt x="255270" y="177800"/>
                    <a:pt x="254000" y="179070"/>
                  </a:cubicBezTo>
                  <a:cubicBezTo>
                    <a:pt x="247650" y="184150"/>
                    <a:pt x="237490" y="184150"/>
                    <a:pt x="237490" y="194310"/>
                  </a:cubicBezTo>
                  <a:cubicBezTo>
                    <a:pt x="227330" y="194310"/>
                    <a:pt x="222250" y="201930"/>
                    <a:pt x="217170" y="208280"/>
                  </a:cubicBezTo>
                  <a:cubicBezTo>
                    <a:pt x="213360" y="213360"/>
                    <a:pt x="209550" y="219710"/>
                    <a:pt x="204470" y="223520"/>
                  </a:cubicBezTo>
                  <a:cubicBezTo>
                    <a:pt x="199390" y="226060"/>
                    <a:pt x="193040" y="224790"/>
                    <a:pt x="186690" y="224790"/>
                  </a:cubicBezTo>
                  <a:cubicBezTo>
                    <a:pt x="184150" y="224790"/>
                    <a:pt x="181610" y="224790"/>
                    <a:pt x="181610" y="226060"/>
                  </a:cubicBezTo>
                  <a:cubicBezTo>
                    <a:pt x="176530" y="231140"/>
                    <a:pt x="170180" y="234950"/>
                    <a:pt x="166370" y="241300"/>
                  </a:cubicBezTo>
                  <a:cubicBezTo>
                    <a:pt x="162560" y="247650"/>
                    <a:pt x="158750" y="251460"/>
                    <a:pt x="152400" y="252730"/>
                  </a:cubicBezTo>
                  <a:cubicBezTo>
                    <a:pt x="146050" y="254000"/>
                    <a:pt x="139700" y="260350"/>
                    <a:pt x="130810" y="256540"/>
                  </a:cubicBezTo>
                  <a:cubicBezTo>
                    <a:pt x="123190" y="254000"/>
                    <a:pt x="114300" y="256540"/>
                    <a:pt x="109220" y="251460"/>
                  </a:cubicBezTo>
                  <a:cubicBezTo>
                    <a:pt x="99060" y="252730"/>
                    <a:pt x="91440" y="255270"/>
                    <a:pt x="82550" y="256540"/>
                  </a:cubicBezTo>
                  <a:cubicBezTo>
                    <a:pt x="72390" y="259080"/>
                    <a:pt x="60960" y="257810"/>
                    <a:pt x="52070" y="265430"/>
                  </a:cubicBezTo>
                  <a:cubicBezTo>
                    <a:pt x="44450" y="271780"/>
                    <a:pt x="38100" y="278130"/>
                    <a:pt x="26670" y="276860"/>
                  </a:cubicBezTo>
                  <a:cubicBezTo>
                    <a:pt x="27940" y="284480"/>
                    <a:pt x="29210" y="290830"/>
                    <a:pt x="30480" y="298450"/>
                  </a:cubicBezTo>
                  <a:cubicBezTo>
                    <a:pt x="33020" y="318770"/>
                    <a:pt x="35560" y="339090"/>
                    <a:pt x="36830" y="359410"/>
                  </a:cubicBezTo>
                  <a:cubicBezTo>
                    <a:pt x="40640" y="384810"/>
                    <a:pt x="41910" y="408940"/>
                    <a:pt x="39370" y="433070"/>
                  </a:cubicBezTo>
                  <a:cubicBezTo>
                    <a:pt x="36830" y="467360"/>
                    <a:pt x="25400" y="1640840"/>
                    <a:pt x="13970" y="1672590"/>
                  </a:cubicBezTo>
                  <a:lnTo>
                    <a:pt x="2540" y="1699260"/>
                  </a:lnTo>
                  <a:cubicBezTo>
                    <a:pt x="0" y="1705610"/>
                    <a:pt x="3810" y="1709420"/>
                    <a:pt x="10160" y="1710690"/>
                  </a:cubicBezTo>
                  <a:cubicBezTo>
                    <a:pt x="17780" y="1711960"/>
                    <a:pt x="20320" y="1717040"/>
                    <a:pt x="22860" y="1723390"/>
                  </a:cubicBezTo>
                  <a:cubicBezTo>
                    <a:pt x="25400" y="1733550"/>
                    <a:pt x="21590" y="1743710"/>
                    <a:pt x="26670" y="1753870"/>
                  </a:cubicBezTo>
                  <a:cubicBezTo>
                    <a:pt x="29210" y="1758950"/>
                    <a:pt x="26670" y="1767840"/>
                    <a:pt x="25400" y="1775460"/>
                  </a:cubicBezTo>
                  <a:cubicBezTo>
                    <a:pt x="24130" y="1785620"/>
                    <a:pt x="26670" y="1795780"/>
                    <a:pt x="30480" y="1804670"/>
                  </a:cubicBezTo>
                  <a:cubicBezTo>
                    <a:pt x="39370" y="1819910"/>
                    <a:pt x="40640" y="1837690"/>
                    <a:pt x="40640" y="1854200"/>
                  </a:cubicBezTo>
                  <a:cubicBezTo>
                    <a:pt x="40640" y="1858010"/>
                    <a:pt x="41910" y="1861820"/>
                    <a:pt x="43180" y="1864360"/>
                  </a:cubicBezTo>
                  <a:cubicBezTo>
                    <a:pt x="45720" y="1866900"/>
                    <a:pt x="50800" y="1869440"/>
                    <a:pt x="55880" y="1870710"/>
                  </a:cubicBezTo>
                  <a:lnTo>
                    <a:pt x="86360" y="1885950"/>
                  </a:lnTo>
                  <a:cubicBezTo>
                    <a:pt x="100330" y="1893570"/>
                    <a:pt x="111760" y="1892300"/>
                    <a:pt x="124460" y="1883410"/>
                  </a:cubicBezTo>
                  <a:cubicBezTo>
                    <a:pt x="125730" y="1882140"/>
                    <a:pt x="129540" y="1880870"/>
                    <a:pt x="130810" y="1880870"/>
                  </a:cubicBezTo>
                  <a:cubicBezTo>
                    <a:pt x="139700" y="1882140"/>
                    <a:pt x="148590" y="1882140"/>
                    <a:pt x="156210" y="1889760"/>
                  </a:cubicBezTo>
                  <a:cubicBezTo>
                    <a:pt x="165100" y="1897380"/>
                    <a:pt x="177800" y="1902460"/>
                    <a:pt x="187960" y="1908810"/>
                  </a:cubicBezTo>
                  <a:cubicBezTo>
                    <a:pt x="194310" y="1912620"/>
                    <a:pt x="201930" y="1917700"/>
                    <a:pt x="205740" y="1922780"/>
                  </a:cubicBezTo>
                  <a:cubicBezTo>
                    <a:pt x="208280" y="1925320"/>
                    <a:pt x="210820" y="1927860"/>
                    <a:pt x="213360" y="1929130"/>
                  </a:cubicBezTo>
                  <a:cubicBezTo>
                    <a:pt x="227330" y="1934210"/>
                    <a:pt x="234950" y="1946910"/>
                    <a:pt x="243840" y="1957070"/>
                  </a:cubicBezTo>
                  <a:cubicBezTo>
                    <a:pt x="251460" y="1965960"/>
                    <a:pt x="261620" y="1971040"/>
                    <a:pt x="273050" y="1972310"/>
                  </a:cubicBezTo>
                  <a:cubicBezTo>
                    <a:pt x="285750" y="1974850"/>
                    <a:pt x="298450" y="1976120"/>
                    <a:pt x="311150" y="1978660"/>
                  </a:cubicBezTo>
                  <a:cubicBezTo>
                    <a:pt x="316230" y="1979930"/>
                    <a:pt x="322580" y="1981200"/>
                    <a:pt x="327660" y="1983740"/>
                  </a:cubicBezTo>
                  <a:cubicBezTo>
                    <a:pt x="334010" y="1986280"/>
                    <a:pt x="340360" y="1986280"/>
                    <a:pt x="345440" y="1990090"/>
                  </a:cubicBezTo>
                  <a:cubicBezTo>
                    <a:pt x="353060" y="1996440"/>
                    <a:pt x="360680" y="2000250"/>
                    <a:pt x="370840" y="1997710"/>
                  </a:cubicBezTo>
                  <a:cubicBezTo>
                    <a:pt x="374650" y="1996440"/>
                    <a:pt x="379730" y="1998980"/>
                    <a:pt x="383540" y="2000250"/>
                  </a:cubicBezTo>
                  <a:cubicBezTo>
                    <a:pt x="384810" y="2000250"/>
                    <a:pt x="386080" y="2001520"/>
                    <a:pt x="387350" y="2001520"/>
                  </a:cubicBezTo>
                  <a:cubicBezTo>
                    <a:pt x="401320" y="2002790"/>
                    <a:pt x="414020" y="2000250"/>
                    <a:pt x="426720" y="1997710"/>
                  </a:cubicBezTo>
                  <a:cubicBezTo>
                    <a:pt x="431800" y="1996440"/>
                    <a:pt x="436880" y="1995170"/>
                    <a:pt x="441960" y="1992630"/>
                  </a:cubicBezTo>
                  <a:cubicBezTo>
                    <a:pt x="455930" y="1986280"/>
                    <a:pt x="469900" y="1979930"/>
                    <a:pt x="482600" y="1972310"/>
                  </a:cubicBezTo>
                  <a:cubicBezTo>
                    <a:pt x="491490" y="1967230"/>
                    <a:pt x="500380" y="1962150"/>
                    <a:pt x="510540" y="1967230"/>
                  </a:cubicBezTo>
                  <a:lnTo>
                    <a:pt x="515620" y="1967230"/>
                  </a:lnTo>
                  <a:cubicBezTo>
                    <a:pt x="524510" y="1967230"/>
                    <a:pt x="533400" y="1965960"/>
                    <a:pt x="541020" y="1964690"/>
                  </a:cubicBezTo>
                  <a:cubicBezTo>
                    <a:pt x="542290" y="1964690"/>
                    <a:pt x="544830" y="1964690"/>
                    <a:pt x="544830" y="1963420"/>
                  </a:cubicBezTo>
                  <a:cubicBezTo>
                    <a:pt x="548640" y="1958340"/>
                    <a:pt x="554990" y="1958340"/>
                    <a:pt x="561340" y="1957070"/>
                  </a:cubicBezTo>
                  <a:cubicBezTo>
                    <a:pt x="571500" y="1955800"/>
                    <a:pt x="581660" y="1955800"/>
                    <a:pt x="589280" y="1949450"/>
                  </a:cubicBezTo>
                  <a:cubicBezTo>
                    <a:pt x="596900" y="1944370"/>
                    <a:pt x="604520" y="1943100"/>
                    <a:pt x="613410" y="1941830"/>
                  </a:cubicBezTo>
                  <a:cubicBezTo>
                    <a:pt x="614680" y="1941830"/>
                    <a:pt x="617220" y="1940560"/>
                    <a:pt x="618490" y="1940560"/>
                  </a:cubicBezTo>
                  <a:cubicBezTo>
                    <a:pt x="624840" y="1939290"/>
                    <a:pt x="631190" y="1935480"/>
                    <a:pt x="636270" y="1936750"/>
                  </a:cubicBezTo>
                  <a:cubicBezTo>
                    <a:pt x="647700" y="1939290"/>
                    <a:pt x="652780" y="1935480"/>
                    <a:pt x="660400" y="1925320"/>
                  </a:cubicBezTo>
                  <a:cubicBezTo>
                    <a:pt x="661670" y="1922780"/>
                    <a:pt x="665480" y="1921510"/>
                    <a:pt x="668020" y="1920240"/>
                  </a:cubicBezTo>
                  <a:cubicBezTo>
                    <a:pt x="674370" y="1918970"/>
                    <a:pt x="680720" y="1920240"/>
                    <a:pt x="687070" y="1918970"/>
                  </a:cubicBezTo>
                  <a:cubicBezTo>
                    <a:pt x="690880" y="1918970"/>
                    <a:pt x="694690" y="1915160"/>
                    <a:pt x="697230" y="1915160"/>
                  </a:cubicBezTo>
                  <a:cubicBezTo>
                    <a:pt x="707390" y="1916430"/>
                    <a:pt x="718820" y="1912620"/>
                    <a:pt x="727710" y="1918970"/>
                  </a:cubicBezTo>
                  <a:cubicBezTo>
                    <a:pt x="728980" y="1920240"/>
                    <a:pt x="731520" y="1920240"/>
                    <a:pt x="734060" y="1920240"/>
                  </a:cubicBezTo>
                  <a:cubicBezTo>
                    <a:pt x="750570" y="1921510"/>
                    <a:pt x="764540" y="1926590"/>
                    <a:pt x="775970" y="1936750"/>
                  </a:cubicBezTo>
                  <a:cubicBezTo>
                    <a:pt x="779780" y="1940560"/>
                    <a:pt x="784860" y="1943100"/>
                    <a:pt x="788670" y="1945640"/>
                  </a:cubicBezTo>
                  <a:cubicBezTo>
                    <a:pt x="792480" y="1948180"/>
                    <a:pt x="797560" y="1948180"/>
                    <a:pt x="801370" y="1949450"/>
                  </a:cubicBezTo>
                  <a:cubicBezTo>
                    <a:pt x="805180" y="1950720"/>
                    <a:pt x="807720" y="1951990"/>
                    <a:pt x="811530" y="1951990"/>
                  </a:cubicBezTo>
                  <a:cubicBezTo>
                    <a:pt x="817880" y="1951990"/>
                    <a:pt x="822960" y="1954530"/>
                    <a:pt x="826770" y="1959610"/>
                  </a:cubicBezTo>
                  <a:cubicBezTo>
                    <a:pt x="828040" y="1960880"/>
                    <a:pt x="829310" y="1962150"/>
                    <a:pt x="830580" y="1964690"/>
                  </a:cubicBezTo>
                  <a:cubicBezTo>
                    <a:pt x="829310" y="1968500"/>
                    <a:pt x="836930" y="1978660"/>
                    <a:pt x="842010" y="1978660"/>
                  </a:cubicBezTo>
                  <a:cubicBezTo>
                    <a:pt x="850900" y="1978660"/>
                    <a:pt x="859790" y="1981200"/>
                    <a:pt x="867410" y="1987550"/>
                  </a:cubicBezTo>
                  <a:cubicBezTo>
                    <a:pt x="868680" y="1988820"/>
                    <a:pt x="871220" y="1988820"/>
                    <a:pt x="873760" y="1987550"/>
                  </a:cubicBezTo>
                  <a:cubicBezTo>
                    <a:pt x="877570" y="1986280"/>
                    <a:pt x="880110" y="1986280"/>
                    <a:pt x="882650" y="1990090"/>
                  </a:cubicBezTo>
                  <a:cubicBezTo>
                    <a:pt x="883920" y="1991360"/>
                    <a:pt x="889000" y="1991360"/>
                    <a:pt x="891540" y="1991360"/>
                  </a:cubicBezTo>
                  <a:cubicBezTo>
                    <a:pt x="897890" y="1991360"/>
                    <a:pt x="905510" y="1990090"/>
                    <a:pt x="911860" y="1991360"/>
                  </a:cubicBezTo>
                  <a:cubicBezTo>
                    <a:pt x="923290" y="1992630"/>
                    <a:pt x="933450" y="1993900"/>
                    <a:pt x="944880" y="1996440"/>
                  </a:cubicBezTo>
                  <a:cubicBezTo>
                    <a:pt x="947420" y="1996440"/>
                    <a:pt x="949960" y="1997710"/>
                    <a:pt x="951230" y="1998980"/>
                  </a:cubicBezTo>
                  <a:cubicBezTo>
                    <a:pt x="953770" y="2005330"/>
                    <a:pt x="960120" y="2005330"/>
                    <a:pt x="963930" y="2006600"/>
                  </a:cubicBezTo>
                  <a:cubicBezTo>
                    <a:pt x="967740" y="2007870"/>
                    <a:pt x="972820" y="2009140"/>
                    <a:pt x="975360" y="2009140"/>
                  </a:cubicBezTo>
                  <a:cubicBezTo>
                    <a:pt x="976630" y="2007870"/>
                    <a:pt x="979170" y="2006600"/>
                    <a:pt x="981710" y="2004060"/>
                  </a:cubicBezTo>
                  <a:cubicBezTo>
                    <a:pt x="976630" y="2004060"/>
                    <a:pt x="974090" y="2005330"/>
                    <a:pt x="971550" y="2005330"/>
                  </a:cubicBezTo>
                  <a:cubicBezTo>
                    <a:pt x="976630" y="1998980"/>
                    <a:pt x="981710" y="1997710"/>
                    <a:pt x="988060" y="2001520"/>
                  </a:cubicBezTo>
                  <a:cubicBezTo>
                    <a:pt x="995680" y="2007870"/>
                    <a:pt x="1002030" y="2007870"/>
                    <a:pt x="1010920" y="2001520"/>
                  </a:cubicBezTo>
                  <a:lnTo>
                    <a:pt x="1018540" y="1997710"/>
                  </a:lnTo>
                  <a:lnTo>
                    <a:pt x="1018540" y="1991360"/>
                  </a:lnTo>
                  <a:cubicBezTo>
                    <a:pt x="1022350" y="1992630"/>
                    <a:pt x="1026160" y="1995170"/>
                    <a:pt x="1028700" y="1995170"/>
                  </a:cubicBezTo>
                  <a:cubicBezTo>
                    <a:pt x="1036320" y="1991360"/>
                    <a:pt x="1043940" y="1987550"/>
                    <a:pt x="1050290" y="1982470"/>
                  </a:cubicBezTo>
                  <a:cubicBezTo>
                    <a:pt x="1057910" y="1977390"/>
                    <a:pt x="1064260" y="1971040"/>
                    <a:pt x="1070610" y="1965960"/>
                  </a:cubicBezTo>
                  <a:cubicBezTo>
                    <a:pt x="1071880" y="1965960"/>
                    <a:pt x="1071880" y="1964690"/>
                    <a:pt x="1073150" y="1964690"/>
                  </a:cubicBezTo>
                  <a:cubicBezTo>
                    <a:pt x="1082040" y="1962150"/>
                    <a:pt x="1089660" y="1960880"/>
                    <a:pt x="1098550" y="1958340"/>
                  </a:cubicBezTo>
                  <a:cubicBezTo>
                    <a:pt x="1103630" y="1957070"/>
                    <a:pt x="1107440" y="1954530"/>
                    <a:pt x="1112520" y="1953260"/>
                  </a:cubicBezTo>
                  <a:cubicBezTo>
                    <a:pt x="1116330" y="1951990"/>
                    <a:pt x="1118870" y="1951990"/>
                    <a:pt x="1122680" y="1950720"/>
                  </a:cubicBezTo>
                  <a:lnTo>
                    <a:pt x="1135380" y="1950720"/>
                  </a:lnTo>
                  <a:cubicBezTo>
                    <a:pt x="1137920" y="1950720"/>
                    <a:pt x="1141730" y="1950720"/>
                    <a:pt x="1144270" y="1949450"/>
                  </a:cubicBezTo>
                  <a:cubicBezTo>
                    <a:pt x="1145540" y="1946910"/>
                    <a:pt x="1148080" y="1943100"/>
                    <a:pt x="1149350" y="1943100"/>
                  </a:cubicBezTo>
                  <a:cubicBezTo>
                    <a:pt x="1153160" y="1943100"/>
                    <a:pt x="1155700" y="1945640"/>
                    <a:pt x="1159510" y="1946910"/>
                  </a:cubicBezTo>
                  <a:cubicBezTo>
                    <a:pt x="1160780" y="1946910"/>
                    <a:pt x="1160780" y="1948180"/>
                    <a:pt x="1160780" y="1949450"/>
                  </a:cubicBezTo>
                  <a:cubicBezTo>
                    <a:pt x="1165860" y="1954530"/>
                    <a:pt x="1169670" y="1960880"/>
                    <a:pt x="1174750" y="1965960"/>
                  </a:cubicBezTo>
                  <a:cubicBezTo>
                    <a:pt x="1181100" y="1972310"/>
                    <a:pt x="1187450" y="1972310"/>
                    <a:pt x="1191260" y="1968500"/>
                  </a:cubicBezTo>
                  <a:cubicBezTo>
                    <a:pt x="1197610" y="1963420"/>
                    <a:pt x="1202690" y="1959610"/>
                    <a:pt x="1211580" y="1962150"/>
                  </a:cubicBezTo>
                  <a:cubicBezTo>
                    <a:pt x="1212850" y="1962150"/>
                    <a:pt x="1215390" y="1963420"/>
                    <a:pt x="1216660" y="1962150"/>
                  </a:cubicBezTo>
                  <a:cubicBezTo>
                    <a:pt x="1223010" y="1959610"/>
                    <a:pt x="1230630" y="1957070"/>
                    <a:pt x="1236980" y="1953260"/>
                  </a:cubicBezTo>
                  <a:cubicBezTo>
                    <a:pt x="1240790" y="1951990"/>
                    <a:pt x="1245870" y="1951990"/>
                    <a:pt x="1247140" y="1949450"/>
                  </a:cubicBezTo>
                  <a:cubicBezTo>
                    <a:pt x="1250950" y="1941830"/>
                    <a:pt x="1257300" y="1938020"/>
                    <a:pt x="1263650" y="1932940"/>
                  </a:cubicBezTo>
                  <a:cubicBezTo>
                    <a:pt x="1267460" y="1929130"/>
                    <a:pt x="1271270" y="1924050"/>
                    <a:pt x="1275080" y="1922780"/>
                  </a:cubicBezTo>
                  <a:cubicBezTo>
                    <a:pt x="1283970" y="1920240"/>
                    <a:pt x="1290320" y="1912620"/>
                    <a:pt x="1297940" y="1907540"/>
                  </a:cubicBezTo>
                  <a:cubicBezTo>
                    <a:pt x="1304290" y="1903730"/>
                    <a:pt x="1308100" y="1896110"/>
                    <a:pt x="1314450" y="1894840"/>
                  </a:cubicBezTo>
                  <a:cubicBezTo>
                    <a:pt x="1324610" y="1892300"/>
                    <a:pt x="1332230" y="1885950"/>
                    <a:pt x="1341120" y="1879600"/>
                  </a:cubicBezTo>
                  <a:cubicBezTo>
                    <a:pt x="1346200" y="1875790"/>
                    <a:pt x="1352550" y="1873250"/>
                    <a:pt x="1358900" y="1874520"/>
                  </a:cubicBezTo>
                  <a:cubicBezTo>
                    <a:pt x="1362710" y="1875790"/>
                    <a:pt x="1367790" y="1874520"/>
                    <a:pt x="1370330" y="1873250"/>
                  </a:cubicBezTo>
                  <a:cubicBezTo>
                    <a:pt x="1375410" y="1870710"/>
                    <a:pt x="1380490" y="1866900"/>
                    <a:pt x="1385570" y="1864360"/>
                  </a:cubicBezTo>
                  <a:cubicBezTo>
                    <a:pt x="1389380" y="1861820"/>
                    <a:pt x="1393190" y="1859280"/>
                    <a:pt x="1397000" y="1859280"/>
                  </a:cubicBezTo>
                  <a:cubicBezTo>
                    <a:pt x="1409700" y="1858010"/>
                    <a:pt x="1419860" y="1855470"/>
                    <a:pt x="1426210" y="1842770"/>
                  </a:cubicBezTo>
                  <a:cubicBezTo>
                    <a:pt x="1428750" y="1837690"/>
                    <a:pt x="1441450" y="1831340"/>
                    <a:pt x="1446530" y="1833880"/>
                  </a:cubicBezTo>
                  <a:cubicBezTo>
                    <a:pt x="1455420" y="1837690"/>
                    <a:pt x="1461770" y="1835150"/>
                    <a:pt x="1466850" y="1827530"/>
                  </a:cubicBezTo>
                  <a:cubicBezTo>
                    <a:pt x="1470660" y="1823720"/>
                    <a:pt x="1475740" y="1824990"/>
                    <a:pt x="1479550" y="1827530"/>
                  </a:cubicBezTo>
                  <a:cubicBezTo>
                    <a:pt x="1482090" y="1830070"/>
                    <a:pt x="1484630" y="1831340"/>
                    <a:pt x="1487170" y="1831340"/>
                  </a:cubicBezTo>
                  <a:cubicBezTo>
                    <a:pt x="1496060" y="1832610"/>
                    <a:pt x="1506220" y="1831340"/>
                    <a:pt x="1515110" y="1832610"/>
                  </a:cubicBezTo>
                  <a:cubicBezTo>
                    <a:pt x="1522730" y="1833880"/>
                    <a:pt x="1530350" y="1831340"/>
                    <a:pt x="1535430" y="1826260"/>
                  </a:cubicBezTo>
                  <a:cubicBezTo>
                    <a:pt x="1540510" y="1821180"/>
                    <a:pt x="1544320" y="1821180"/>
                    <a:pt x="1551940" y="1823720"/>
                  </a:cubicBezTo>
                  <a:cubicBezTo>
                    <a:pt x="1558290" y="1826260"/>
                    <a:pt x="1563370" y="1832610"/>
                    <a:pt x="1572260" y="1831340"/>
                  </a:cubicBezTo>
                  <a:cubicBezTo>
                    <a:pt x="1579880" y="1830070"/>
                    <a:pt x="1588770" y="1833880"/>
                    <a:pt x="1597660" y="1830070"/>
                  </a:cubicBezTo>
                  <a:lnTo>
                    <a:pt x="1602740" y="1830070"/>
                  </a:lnTo>
                  <a:cubicBezTo>
                    <a:pt x="1610360" y="1832610"/>
                    <a:pt x="1617980" y="1833880"/>
                    <a:pt x="1624330" y="1840230"/>
                  </a:cubicBezTo>
                  <a:cubicBezTo>
                    <a:pt x="1631950" y="1846580"/>
                    <a:pt x="1633220" y="1799590"/>
                    <a:pt x="1640840" y="1804670"/>
                  </a:cubicBezTo>
                  <a:cubicBezTo>
                    <a:pt x="1652270" y="1812290"/>
                    <a:pt x="1649730" y="1804670"/>
                    <a:pt x="1661160" y="1811020"/>
                  </a:cubicBezTo>
                  <a:cubicBezTo>
                    <a:pt x="1670050" y="1814830"/>
                    <a:pt x="1666240" y="1800860"/>
                    <a:pt x="1676400" y="1803400"/>
                  </a:cubicBezTo>
                  <a:cubicBezTo>
                    <a:pt x="1677670" y="1803400"/>
                    <a:pt x="1692910" y="1813560"/>
                    <a:pt x="1692910" y="1812290"/>
                  </a:cubicBezTo>
                  <a:cubicBezTo>
                    <a:pt x="1699260" y="1808480"/>
                    <a:pt x="1705610" y="1770380"/>
                    <a:pt x="1711960" y="1771650"/>
                  </a:cubicBezTo>
                  <a:cubicBezTo>
                    <a:pt x="1724660" y="1775460"/>
                    <a:pt x="1736090" y="1772920"/>
                    <a:pt x="1747520" y="1767840"/>
                  </a:cubicBezTo>
                  <a:cubicBezTo>
                    <a:pt x="1753870" y="1765300"/>
                    <a:pt x="1764030" y="1756410"/>
                    <a:pt x="1769110" y="1760220"/>
                  </a:cubicBezTo>
                  <a:cubicBezTo>
                    <a:pt x="1778000" y="1766570"/>
                    <a:pt x="1786890" y="1769110"/>
                    <a:pt x="1797050" y="1770380"/>
                  </a:cubicBezTo>
                  <a:cubicBezTo>
                    <a:pt x="1798320" y="1770380"/>
                    <a:pt x="1799590" y="1771650"/>
                    <a:pt x="1800860" y="1772920"/>
                  </a:cubicBezTo>
                  <a:cubicBezTo>
                    <a:pt x="1804670" y="1778000"/>
                    <a:pt x="1822450" y="1764030"/>
                    <a:pt x="1826260" y="1769110"/>
                  </a:cubicBezTo>
                  <a:cubicBezTo>
                    <a:pt x="1831340" y="1776730"/>
                    <a:pt x="1836420" y="1784350"/>
                    <a:pt x="1841500" y="1790700"/>
                  </a:cubicBezTo>
                  <a:cubicBezTo>
                    <a:pt x="1844040" y="1793240"/>
                    <a:pt x="1847850" y="1794510"/>
                    <a:pt x="1849120" y="1797050"/>
                  </a:cubicBezTo>
                  <a:cubicBezTo>
                    <a:pt x="1850390" y="1803400"/>
                    <a:pt x="1852930" y="1805940"/>
                    <a:pt x="1859280" y="1805940"/>
                  </a:cubicBezTo>
                  <a:cubicBezTo>
                    <a:pt x="1863090" y="1805940"/>
                    <a:pt x="1866900" y="1807210"/>
                    <a:pt x="1869440" y="1809750"/>
                  </a:cubicBezTo>
                  <a:cubicBezTo>
                    <a:pt x="1875790" y="1813560"/>
                    <a:pt x="1880870" y="1817370"/>
                    <a:pt x="1885950" y="1821180"/>
                  </a:cubicBezTo>
                  <a:cubicBezTo>
                    <a:pt x="1892300" y="1824990"/>
                    <a:pt x="1898650" y="1828800"/>
                    <a:pt x="1901190" y="1835150"/>
                  </a:cubicBezTo>
                  <a:cubicBezTo>
                    <a:pt x="1902460" y="1837690"/>
                    <a:pt x="1903730" y="1838960"/>
                    <a:pt x="1905000" y="1840230"/>
                  </a:cubicBezTo>
                  <a:cubicBezTo>
                    <a:pt x="1910080" y="1845310"/>
                    <a:pt x="1915160" y="1849120"/>
                    <a:pt x="1920240" y="1854200"/>
                  </a:cubicBezTo>
                  <a:cubicBezTo>
                    <a:pt x="1927860" y="1860550"/>
                    <a:pt x="1934210" y="1868170"/>
                    <a:pt x="1941830" y="1874520"/>
                  </a:cubicBezTo>
                  <a:cubicBezTo>
                    <a:pt x="1944370" y="1875790"/>
                    <a:pt x="1946910" y="1878330"/>
                    <a:pt x="1949450" y="1879600"/>
                  </a:cubicBezTo>
                  <a:cubicBezTo>
                    <a:pt x="1954530" y="1882140"/>
                    <a:pt x="1959610" y="1884680"/>
                    <a:pt x="1963420" y="1888490"/>
                  </a:cubicBezTo>
                  <a:cubicBezTo>
                    <a:pt x="1967230" y="1892300"/>
                    <a:pt x="1985010" y="1869440"/>
                    <a:pt x="1987550" y="1874520"/>
                  </a:cubicBezTo>
                  <a:cubicBezTo>
                    <a:pt x="1987550" y="1875790"/>
                    <a:pt x="1988820" y="1875790"/>
                    <a:pt x="1990090" y="1875790"/>
                  </a:cubicBezTo>
                  <a:cubicBezTo>
                    <a:pt x="1997710" y="1882140"/>
                    <a:pt x="2005330" y="1879600"/>
                    <a:pt x="2012950" y="1877060"/>
                  </a:cubicBezTo>
                  <a:cubicBezTo>
                    <a:pt x="2015490" y="1875790"/>
                    <a:pt x="2018030" y="1874520"/>
                    <a:pt x="2019300" y="1875790"/>
                  </a:cubicBezTo>
                  <a:cubicBezTo>
                    <a:pt x="2028190" y="1879600"/>
                    <a:pt x="2034540" y="1888490"/>
                    <a:pt x="2045970" y="1889760"/>
                  </a:cubicBezTo>
                  <a:cubicBezTo>
                    <a:pt x="2045970" y="1889760"/>
                    <a:pt x="2047240" y="1889760"/>
                    <a:pt x="2047240" y="1891030"/>
                  </a:cubicBezTo>
                  <a:cubicBezTo>
                    <a:pt x="2049780" y="1898650"/>
                    <a:pt x="2057400" y="1898650"/>
                    <a:pt x="2063750" y="1899920"/>
                  </a:cubicBezTo>
                  <a:cubicBezTo>
                    <a:pt x="2067560" y="1899920"/>
                    <a:pt x="2071370" y="1901190"/>
                    <a:pt x="2073910" y="1902460"/>
                  </a:cubicBezTo>
                  <a:cubicBezTo>
                    <a:pt x="2081530" y="1906270"/>
                    <a:pt x="2089150" y="1911350"/>
                    <a:pt x="2098040" y="1913890"/>
                  </a:cubicBezTo>
                  <a:cubicBezTo>
                    <a:pt x="2109470" y="1917700"/>
                    <a:pt x="2120900" y="1920240"/>
                    <a:pt x="2129790" y="1926590"/>
                  </a:cubicBezTo>
                  <a:cubicBezTo>
                    <a:pt x="2131060" y="1926590"/>
                    <a:pt x="2132330" y="1926590"/>
                    <a:pt x="2132330" y="1927860"/>
                  </a:cubicBezTo>
                  <a:cubicBezTo>
                    <a:pt x="2136140" y="1930400"/>
                    <a:pt x="2142490" y="1931670"/>
                    <a:pt x="2145030" y="1935480"/>
                  </a:cubicBezTo>
                  <a:cubicBezTo>
                    <a:pt x="2148840" y="1943100"/>
                    <a:pt x="2159000" y="1941830"/>
                    <a:pt x="2164080" y="1948180"/>
                  </a:cubicBezTo>
                  <a:lnTo>
                    <a:pt x="2165350" y="1948180"/>
                  </a:lnTo>
                  <a:cubicBezTo>
                    <a:pt x="2170430" y="1948180"/>
                    <a:pt x="2175510" y="1949450"/>
                    <a:pt x="2181860" y="1949450"/>
                  </a:cubicBezTo>
                  <a:cubicBezTo>
                    <a:pt x="2184400" y="1948180"/>
                    <a:pt x="2188210" y="1945640"/>
                    <a:pt x="2190750" y="1945640"/>
                  </a:cubicBezTo>
                  <a:cubicBezTo>
                    <a:pt x="2202180" y="1949450"/>
                    <a:pt x="2213610" y="1949450"/>
                    <a:pt x="2221230" y="1939290"/>
                  </a:cubicBezTo>
                  <a:cubicBezTo>
                    <a:pt x="2222500" y="1938020"/>
                    <a:pt x="2225040" y="1938020"/>
                    <a:pt x="2227580" y="1938020"/>
                  </a:cubicBezTo>
                  <a:lnTo>
                    <a:pt x="2237740" y="1938020"/>
                  </a:lnTo>
                  <a:cubicBezTo>
                    <a:pt x="2249170" y="1935480"/>
                    <a:pt x="2259330" y="1932940"/>
                    <a:pt x="2270760" y="1931670"/>
                  </a:cubicBezTo>
                  <a:cubicBezTo>
                    <a:pt x="2275840" y="1930400"/>
                    <a:pt x="2282190" y="1932940"/>
                    <a:pt x="2287270" y="1934210"/>
                  </a:cubicBezTo>
                  <a:cubicBezTo>
                    <a:pt x="2292350" y="1935480"/>
                    <a:pt x="2297430" y="1935480"/>
                    <a:pt x="2302510" y="1935480"/>
                  </a:cubicBezTo>
                  <a:cubicBezTo>
                    <a:pt x="2308860" y="1935480"/>
                    <a:pt x="2313940" y="1932940"/>
                    <a:pt x="2320290" y="1932940"/>
                  </a:cubicBezTo>
                  <a:cubicBezTo>
                    <a:pt x="2325370" y="1931670"/>
                    <a:pt x="2331720" y="1931670"/>
                    <a:pt x="2336800" y="1930400"/>
                  </a:cubicBezTo>
                  <a:cubicBezTo>
                    <a:pt x="2348230" y="1927860"/>
                    <a:pt x="2358390" y="1925320"/>
                    <a:pt x="2369820" y="1924050"/>
                  </a:cubicBezTo>
                  <a:cubicBezTo>
                    <a:pt x="2377440" y="1880870"/>
                    <a:pt x="2376170" y="1830070"/>
                    <a:pt x="2376170" y="1778000"/>
                  </a:cubicBezTo>
                  <a:close/>
                </a:path>
              </a:pathLst>
            </a:custGeom>
            <a:blipFill>
              <a:blip r:embed="rId3"/>
              <a:stretch>
                <a:fillRect l="-13459" t="0" r="-13459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310694" y="798838"/>
            <a:ext cx="11666612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a Heading Here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219476" y="2876379"/>
            <a:ext cx="5046086" cy="491993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407" r="0" b="-6137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99" r="0" b="99"/>
          <a:stretch>
            <a:fillRect/>
          </a:stretch>
        </p:blipFill>
        <p:spPr>
          <a:xfrm flipH="false" flipV="false" rot="0">
            <a:off x="13778593" y="-636411"/>
            <a:ext cx="5696166" cy="4746805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4723488" y="661127"/>
            <a:ext cx="8841025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a caption for the photos.</a:t>
            </a:r>
          </a:p>
        </p:txBody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-158881">
            <a:off x="1012279" y="4078552"/>
            <a:ext cx="4299069" cy="6640392"/>
            <a:chOff x="0" y="0"/>
            <a:chExt cx="2192020" cy="33858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270" y="-1"/>
              <a:ext cx="2194560" cy="3388362"/>
            </a:xfrm>
            <a:custGeom>
              <a:avLst/>
              <a:gdLst/>
              <a:ahLst/>
              <a:cxnLst/>
              <a:rect r="r" b="b" t="t" l="l"/>
              <a:pathLst>
                <a:path h="3388362" w="2194560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>
              <a:blip r:embed="rId4"/>
              <a:stretch>
                <a:fillRect l="-150858" t="0" r="-24436" b="0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118154">
            <a:off x="6484178" y="3647457"/>
            <a:ext cx="5764141" cy="8903361"/>
            <a:chOff x="0" y="0"/>
            <a:chExt cx="2192020" cy="338582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270" y="-1"/>
              <a:ext cx="2194560" cy="3388362"/>
            </a:xfrm>
            <a:custGeom>
              <a:avLst/>
              <a:gdLst/>
              <a:ahLst/>
              <a:cxnLst/>
              <a:rect r="r" b="b" t="t" l="l"/>
              <a:pathLst>
                <a:path h="3388362" w="2194560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-67635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350452">
            <a:off x="12926922" y="4078552"/>
            <a:ext cx="4299069" cy="6640392"/>
            <a:chOff x="0" y="0"/>
            <a:chExt cx="2192020" cy="33858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" y="-1"/>
              <a:ext cx="2194560" cy="3388362"/>
            </a:xfrm>
            <a:custGeom>
              <a:avLst/>
              <a:gdLst/>
              <a:ahLst/>
              <a:cxnLst/>
              <a:rect r="r" b="b" t="t" l="l"/>
              <a:pathLst>
                <a:path h="3388362" w="2194560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>
              <a:blip r:embed="rId6"/>
              <a:stretch>
                <a:fillRect l="-66212" t="0" r="-66212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l="0" t="-64545" r="0" b="-13232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313585"/>
            <a:ext cx="4434040" cy="3214679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79752" y="5672549"/>
            <a:ext cx="2560546" cy="2701407"/>
            <a:chOff x="0" y="0"/>
            <a:chExt cx="2077720" cy="219202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-7620" y="-2540"/>
              <a:ext cx="2085340" cy="2194560"/>
            </a:xfrm>
            <a:custGeom>
              <a:avLst/>
              <a:gdLst/>
              <a:ahLst/>
              <a:cxnLst/>
              <a:rect r="r" b="b" t="t" l="l"/>
              <a:pathLst>
                <a:path h="2194560" w="2085340">
                  <a:moveTo>
                    <a:pt x="2085340" y="394970"/>
                  </a:moveTo>
                  <a:cubicBezTo>
                    <a:pt x="2084070" y="394970"/>
                    <a:pt x="2082800" y="394970"/>
                    <a:pt x="2081530" y="393700"/>
                  </a:cubicBezTo>
                  <a:cubicBezTo>
                    <a:pt x="2075180" y="392430"/>
                    <a:pt x="2067560" y="393700"/>
                    <a:pt x="2063750" y="387350"/>
                  </a:cubicBezTo>
                  <a:cubicBezTo>
                    <a:pt x="2062480" y="384810"/>
                    <a:pt x="2058670" y="382270"/>
                    <a:pt x="2056130" y="381000"/>
                  </a:cubicBezTo>
                  <a:cubicBezTo>
                    <a:pt x="2051050" y="375920"/>
                    <a:pt x="2044700" y="370840"/>
                    <a:pt x="2038350" y="365760"/>
                  </a:cubicBezTo>
                  <a:lnTo>
                    <a:pt x="2026920" y="354330"/>
                  </a:lnTo>
                  <a:cubicBezTo>
                    <a:pt x="2025650" y="353060"/>
                    <a:pt x="2025650" y="351790"/>
                    <a:pt x="2025650" y="350520"/>
                  </a:cubicBezTo>
                  <a:cubicBezTo>
                    <a:pt x="2023110" y="347980"/>
                    <a:pt x="2019300" y="345440"/>
                    <a:pt x="2015490" y="345440"/>
                  </a:cubicBezTo>
                  <a:cubicBezTo>
                    <a:pt x="2009140" y="344170"/>
                    <a:pt x="2002790" y="344170"/>
                    <a:pt x="1996440" y="342900"/>
                  </a:cubicBezTo>
                  <a:lnTo>
                    <a:pt x="1991360" y="342900"/>
                  </a:lnTo>
                  <a:cubicBezTo>
                    <a:pt x="1985010" y="340360"/>
                    <a:pt x="1979930" y="339090"/>
                    <a:pt x="1973580" y="340360"/>
                  </a:cubicBezTo>
                  <a:cubicBezTo>
                    <a:pt x="1971040" y="340360"/>
                    <a:pt x="1968500" y="340360"/>
                    <a:pt x="1967230" y="337820"/>
                  </a:cubicBezTo>
                  <a:cubicBezTo>
                    <a:pt x="1965960" y="335280"/>
                    <a:pt x="1963420" y="334010"/>
                    <a:pt x="1962150" y="332740"/>
                  </a:cubicBezTo>
                  <a:cubicBezTo>
                    <a:pt x="1959610" y="330200"/>
                    <a:pt x="1955800" y="328930"/>
                    <a:pt x="1953260" y="327660"/>
                  </a:cubicBezTo>
                  <a:cubicBezTo>
                    <a:pt x="1948180" y="323850"/>
                    <a:pt x="1944370" y="320040"/>
                    <a:pt x="1938020" y="320040"/>
                  </a:cubicBezTo>
                  <a:cubicBezTo>
                    <a:pt x="1932940" y="320040"/>
                    <a:pt x="1927860" y="318770"/>
                    <a:pt x="1922780" y="317500"/>
                  </a:cubicBezTo>
                  <a:cubicBezTo>
                    <a:pt x="1921510" y="317500"/>
                    <a:pt x="1921510" y="317500"/>
                    <a:pt x="1921510" y="316230"/>
                  </a:cubicBezTo>
                  <a:cubicBezTo>
                    <a:pt x="1917700" y="311150"/>
                    <a:pt x="1911350" y="309880"/>
                    <a:pt x="1905000" y="309880"/>
                  </a:cubicBezTo>
                  <a:cubicBezTo>
                    <a:pt x="1902460" y="309880"/>
                    <a:pt x="1899920" y="308610"/>
                    <a:pt x="1899920" y="307340"/>
                  </a:cubicBezTo>
                  <a:cubicBezTo>
                    <a:pt x="1898650" y="303530"/>
                    <a:pt x="1896110" y="302260"/>
                    <a:pt x="1893570" y="302260"/>
                  </a:cubicBezTo>
                  <a:cubicBezTo>
                    <a:pt x="1889760" y="302260"/>
                    <a:pt x="1885950" y="300990"/>
                    <a:pt x="1883410" y="302260"/>
                  </a:cubicBezTo>
                  <a:cubicBezTo>
                    <a:pt x="1873250" y="306070"/>
                    <a:pt x="1865630" y="298450"/>
                    <a:pt x="1856740" y="297180"/>
                  </a:cubicBezTo>
                  <a:lnTo>
                    <a:pt x="1855470" y="295910"/>
                  </a:lnTo>
                  <a:cubicBezTo>
                    <a:pt x="1852930" y="289560"/>
                    <a:pt x="1846580" y="289560"/>
                    <a:pt x="1840230" y="288290"/>
                  </a:cubicBezTo>
                  <a:cubicBezTo>
                    <a:pt x="1840230" y="287020"/>
                    <a:pt x="1841500" y="287020"/>
                    <a:pt x="1841500" y="285750"/>
                  </a:cubicBezTo>
                  <a:cubicBezTo>
                    <a:pt x="1840230" y="285750"/>
                    <a:pt x="1838960" y="287020"/>
                    <a:pt x="1836420" y="287020"/>
                  </a:cubicBezTo>
                  <a:cubicBezTo>
                    <a:pt x="1835150" y="287020"/>
                    <a:pt x="1832610" y="288290"/>
                    <a:pt x="1831340" y="287020"/>
                  </a:cubicBezTo>
                  <a:cubicBezTo>
                    <a:pt x="1828801" y="283210"/>
                    <a:pt x="1824990" y="279400"/>
                    <a:pt x="1824990" y="275590"/>
                  </a:cubicBezTo>
                  <a:cubicBezTo>
                    <a:pt x="1824990" y="271780"/>
                    <a:pt x="1821180" y="271780"/>
                    <a:pt x="1819911" y="270510"/>
                  </a:cubicBezTo>
                  <a:lnTo>
                    <a:pt x="1817371" y="270510"/>
                  </a:lnTo>
                  <a:cubicBezTo>
                    <a:pt x="1812291" y="265430"/>
                    <a:pt x="1807211" y="264160"/>
                    <a:pt x="1800861" y="267970"/>
                  </a:cubicBezTo>
                  <a:cubicBezTo>
                    <a:pt x="1799590" y="264160"/>
                    <a:pt x="1802131" y="259080"/>
                    <a:pt x="1797051" y="257810"/>
                  </a:cubicBezTo>
                  <a:lnTo>
                    <a:pt x="1797051" y="256540"/>
                  </a:lnTo>
                  <a:cubicBezTo>
                    <a:pt x="1799590" y="250190"/>
                    <a:pt x="1795780" y="246380"/>
                    <a:pt x="1790701" y="243840"/>
                  </a:cubicBezTo>
                  <a:cubicBezTo>
                    <a:pt x="1786890" y="241300"/>
                    <a:pt x="1785621" y="238760"/>
                    <a:pt x="1785621" y="234950"/>
                  </a:cubicBezTo>
                  <a:lnTo>
                    <a:pt x="1785621" y="229870"/>
                  </a:lnTo>
                  <a:cubicBezTo>
                    <a:pt x="1780541" y="228600"/>
                    <a:pt x="1778001" y="223520"/>
                    <a:pt x="1775461" y="219710"/>
                  </a:cubicBezTo>
                  <a:cubicBezTo>
                    <a:pt x="1774190" y="214630"/>
                    <a:pt x="1771651" y="210820"/>
                    <a:pt x="1769111" y="207010"/>
                  </a:cubicBezTo>
                  <a:cubicBezTo>
                    <a:pt x="1766571" y="203200"/>
                    <a:pt x="1761490" y="200660"/>
                    <a:pt x="1761490" y="194310"/>
                  </a:cubicBezTo>
                  <a:cubicBezTo>
                    <a:pt x="1761490" y="190500"/>
                    <a:pt x="1760220" y="186690"/>
                    <a:pt x="1758951" y="182880"/>
                  </a:cubicBezTo>
                  <a:cubicBezTo>
                    <a:pt x="1756411" y="177800"/>
                    <a:pt x="1753871" y="173990"/>
                    <a:pt x="1750061" y="168910"/>
                  </a:cubicBezTo>
                  <a:cubicBezTo>
                    <a:pt x="1752601" y="165100"/>
                    <a:pt x="1755140" y="162560"/>
                    <a:pt x="1751331" y="158750"/>
                  </a:cubicBezTo>
                  <a:lnTo>
                    <a:pt x="1751331" y="156210"/>
                  </a:lnTo>
                  <a:cubicBezTo>
                    <a:pt x="1751331" y="154940"/>
                    <a:pt x="1750061" y="153670"/>
                    <a:pt x="1750061" y="152400"/>
                  </a:cubicBezTo>
                  <a:cubicBezTo>
                    <a:pt x="1748790" y="151130"/>
                    <a:pt x="1746251" y="149860"/>
                    <a:pt x="1744981" y="148590"/>
                  </a:cubicBezTo>
                  <a:cubicBezTo>
                    <a:pt x="1741171" y="144780"/>
                    <a:pt x="1738631" y="139700"/>
                    <a:pt x="1732281" y="142240"/>
                  </a:cubicBezTo>
                  <a:cubicBezTo>
                    <a:pt x="1729741" y="137160"/>
                    <a:pt x="1728471" y="132080"/>
                    <a:pt x="1727201" y="127000"/>
                  </a:cubicBezTo>
                  <a:cubicBezTo>
                    <a:pt x="1725931" y="123190"/>
                    <a:pt x="1724661" y="120650"/>
                    <a:pt x="1723391" y="116840"/>
                  </a:cubicBezTo>
                  <a:lnTo>
                    <a:pt x="1723391" y="115570"/>
                  </a:lnTo>
                  <a:cubicBezTo>
                    <a:pt x="1725931" y="110490"/>
                    <a:pt x="1722121" y="106680"/>
                    <a:pt x="1722121" y="102870"/>
                  </a:cubicBezTo>
                  <a:cubicBezTo>
                    <a:pt x="1722121" y="100330"/>
                    <a:pt x="1719581" y="97790"/>
                    <a:pt x="1718311" y="95250"/>
                  </a:cubicBezTo>
                  <a:cubicBezTo>
                    <a:pt x="1717040" y="91440"/>
                    <a:pt x="1713231" y="88900"/>
                    <a:pt x="1713231" y="85090"/>
                  </a:cubicBezTo>
                  <a:lnTo>
                    <a:pt x="1713231" y="64770"/>
                  </a:lnTo>
                  <a:cubicBezTo>
                    <a:pt x="1711961" y="57150"/>
                    <a:pt x="1709421" y="53340"/>
                    <a:pt x="1700531" y="52070"/>
                  </a:cubicBezTo>
                  <a:cubicBezTo>
                    <a:pt x="1699261" y="52070"/>
                    <a:pt x="1697991" y="52070"/>
                    <a:pt x="1697991" y="50800"/>
                  </a:cubicBezTo>
                  <a:cubicBezTo>
                    <a:pt x="1695451" y="46990"/>
                    <a:pt x="1691641" y="45720"/>
                    <a:pt x="1686561" y="44450"/>
                  </a:cubicBezTo>
                  <a:cubicBezTo>
                    <a:pt x="1682751" y="44450"/>
                    <a:pt x="1680211" y="44450"/>
                    <a:pt x="1677671" y="45720"/>
                  </a:cubicBezTo>
                  <a:cubicBezTo>
                    <a:pt x="1671321" y="49530"/>
                    <a:pt x="1664971" y="53340"/>
                    <a:pt x="1659891" y="58420"/>
                  </a:cubicBezTo>
                  <a:cubicBezTo>
                    <a:pt x="1653541" y="63500"/>
                    <a:pt x="1648461" y="67310"/>
                    <a:pt x="1640841" y="63500"/>
                  </a:cubicBezTo>
                  <a:lnTo>
                    <a:pt x="1638301" y="63500"/>
                  </a:lnTo>
                  <a:cubicBezTo>
                    <a:pt x="1635761" y="62230"/>
                    <a:pt x="1631951" y="60960"/>
                    <a:pt x="1629411" y="59690"/>
                  </a:cubicBezTo>
                  <a:cubicBezTo>
                    <a:pt x="1628141" y="60960"/>
                    <a:pt x="1626871" y="62230"/>
                    <a:pt x="1623061" y="60960"/>
                  </a:cubicBezTo>
                  <a:cubicBezTo>
                    <a:pt x="1615441" y="59690"/>
                    <a:pt x="1609091" y="58420"/>
                    <a:pt x="1602741" y="53340"/>
                  </a:cubicBezTo>
                  <a:cubicBezTo>
                    <a:pt x="1601471" y="52070"/>
                    <a:pt x="1598931" y="52070"/>
                    <a:pt x="1597661" y="52070"/>
                  </a:cubicBezTo>
                  <a:cubicBezTo>
                    <a:pt x="1592581" y="50800"/>
                    <a:pt x="1586231" y="49530"/>
                    <a:pt x="1579881" y="46990"/>
                  </a:cubicBezTo>
                  <a:cubicBezTo>
                    <a:pt x="1584961" y="43180"/>
                    <a:pt x="1583691" y="40640"/>
                    <a:pt x="1581151" y="38100"/>
                  </a:cubicBezTo>
                  <a:cubicBezTo>
                    <a:pt x="1577341" y="33020"/>
                    <a:pt x="1572261" y="33020"/>
                    <a:pt x="1568451" y="35560"/>
                  </a:cubicBezTo>
                  <a:cubicBezTo>
                    <a:pt x="1559561" y="39370"/>
                    <a:pt x="1550671" y="44450"/>
                    <a:pt x="1540511" y="48260"/>
                  </a:cubicBezTo>
                  <a:cubicBezTo>
                    <a:pt x="1536701" y="50800"/>
                    <a:pt x="1531621" y="52070"/>
                    <a:pt x="1526541" y="53340"/>
                  </a:cubicBezTo>
                  <a:cubicBezTo>
                    <a:pt x="1522731" y="54610"/>
                    <a:pt x="1518921" y="53340"/>
                    <a:pt x="1515111" y="54610"/>
                  </a:cubicBezTo>
                  <a:cubicBezTo>
                    <a:pt x="1511301" y="55880"/>
                    <a:pt x="1507491" y="57150"/>
                    <a:pt x="1502411" y="55880"/>
                  </a:cubicBezTo>
                  <a:cubicBezTo>
                    <a:pt x="1501141" y="55880"/>
                    <a:pt x="1498601" y="57150"/>
                    <a:pt x="1497331" y="57150"/>
                  </a:cubicBezTo>
                  <a:cubicBezTo>
                    <a:pt x="1494791" y="58420"/>
                    <a:pt x="1493521" y="59690"/>
                    <a:pt x="1490981" y="58420"/>
                  </a:cubicBezTo>
                  <a:cubicBezTo>
                    <a:pt x="1485901" y="58420"/>
                    <a:pt x="1483361" y="60960"/>
                    <a:pt x="1480821" y="63500"/>
                  </a:cubicBezTo>
                  <a:cubicBezTo>
                    <a:pt x="1478281" y="66040"/>
                    <a:pt x="1475741" y="71120"/>
                    <a:pt x="1473201" y="72390"/>
                  </a:cubicBezTo>
                  <a:cubicBezTo>
                    <a:pt x="1469391" y="73660"/>
                    <a:pt x="1466851" y="76200"/>
                    <a:pt x="1464311" y="78740"/>
                  </a:cubicBezTo>
                  <a:cubicBezTo>
                    <a:pt x="1461771" y="81280"/>
                    <a:pt x="1459231" y="82550"/>
                    <a:pt x="1456691" y="83820"/>
                  </a:cubicBezTo>
                  <a:cubicBezTo>
                    <a:pt x="1452881" y="86360"/>
                    <a:pt x="1449071" y="87630"/>
                    <a:pt x="1445261" y="90170"/>
                  </a:cubicBezTo>
                  <a:cubicBezTo>
                    <a:pt x="1441451" y="93980"/>
                    <a:pt x="1436371" y="96520"/>
                    <a:pt x="1431291" y="96520"/>
                  </a:cubicBezTo>
                  <a:cubicBezTo>
                    <a:pt x="1426211" y="97790"/>
                    <a:pt x="1419861" y="97790"/>
                    <a:pt x="1414781" y="101600"/>
                  </a:cubicBezTo>
                  <a:cubicBezTo>
                    <a:pt x="1414781" y="101600"/>
                    <a:pt x="1413511" y="102870"/>
                    <a:pt x="1412241" y="102870"/>
                  </a:cubicBezTo>
                  <a:cubicBezTo>
                    <a:pt x="1407161" y="102870"/>
                    <a:pt x="1402081" y="101600"/>
                    <a:pt x="1397001" y="101600"/>
                  </a:cubicBezTo>
                  <a:cubicBezTo>
                    <a:pt x="1393191" y="101600"/>
                    <a:pt x="1386841" y="100330"/>
                    <a:pt x="1384301" y="106680"/>
                  </a:cubicBezTo>
                  <a:cubicBezTo>
                    <a:pt x="1384301" y="106680"/>
                    <a:pt x="1383031" y="107950"/>
                    <a:pt x="1381761" y="107950"/>
                  </a:cubicBezTo>
                  <a:cubicBezTo>
                    <a:pt x="1377951" y="109220"/>
                    <a:pt x="1374141" y="111760"/>
                    <a:pt x="1370331" y="113030"/>
                  </a:cubicBezTo>
                  <a:cubicBezTo>
                    <a:pt x="1370331" y="115570"/>
                    <a:pt x="1366521" y="116840"/>
                    <a:pt x="1363981" y="116840"/>
                  </a:cubicBezTo>
                  <a:cubicBezTo>
                    <a:pt x="1352551" y="115570"/>
                    <a:pt x="1342391" y="115570"/>
                    <a:pt x="1330961" y="111760"/>
                  </a:cubicBezTo>
                  <a:cubicBezTo>
                    <a:pt x="1325881" y="110490"/>
                    <a:pt x="1320801" y="107950"/>
                    <a:pt x="1314451" y="105410"/>
                  </a:cubicBezTo>
                  <a:cubicBezTo>
                    <a:pt x="1313181" y="105410"/>
                    <a:pt x="1311911" y="104140"/>
                    <a:pt x="1310641" y="104140"/>
                  </a:cubicBezTo>
                  <a:cubicBezTo>
                    <a:pt x="1301751" y="104140"/>
                    <a:pt x="1292861" y="105410"/>
                    <a:pt x="1282701" y="105410"/>
                  </a:cubicBezTo>
                  <a:lnTo>
                    <a:pt x="1281431" y="105410"/>
                  </a:lnTo>
                  <a:cubicBezTo>
                    <a:pt x="1276351" y="102870"/>
                    <a:pt x="1270001" y="104140"/>
                    <a:pt x="1264921" y="107950"/>
                  </a:cubicBezTo>
                  <a:cubicBezTo>
                    <a:pt x="1263651" y="109220"/>
                    <a:pt x="1261111" y="110490"/>
                    <a:pt x="1259841" y="110490"/>
                  </a:cubicBezTo>
                  <a:cubicBezTo>
                    <a:pt x="1253491" y="109220"/>
                    <a:pt x="1248411" y="107950"/>
                    <a:pt x="1242061" y="106680"/>
                  </a:cubicBezTo>
                  <a:cubicBezTo>
                    <a:pt x="1235711" y="105410"/>
                    <a:pt x="1230631" y="104140"/>
                    <a:pt x="1224281" y="104140"/>
                  </a:cubicBezTo>
                  <a:cubicBezTo>
                    <a:pt x="1219201" y="104140"/>
                    <a:pt x="1214121" y="102870"/>
                    <a:pt x="1209041" y="100330"/>
                  </a:cubicBezTo>
                  <a:cubicBezTo>
                    <a:pt x="1203961" y="97790"/>
                    <a:pt x="1198881" y="96520"/>
                    <a:pt x="1193801" y="93980"/>
                  </a:cubicBezTo>
                  <a:cubicBezTo>
                    <a:pt x="1191261" y="92710"/>
                    <a:pt x="1187451" y="92710"/>
                    <a:pt x="1183641" y="91440"/>
                  </a:cubicBezTo>
                  <a:cubicBezTo>
                    <a:pt x="1183641" y="87630"/>
                    <a:pt x="1184911" y="85090"/>
                    <a:pt x="1184911" y="82550"/>
                  </a:cubicBezTo>
                  <a:cubicBezTo>
                    <a:pt x="1178561" y="85090"/>
                    <a:pt x="1174751" y="83820"/>
                    <a:pt x="1170941" y="81280"/>
                  </a:cubicBezTo>
                  <a:cubicBezTo>
                    <a:pt x="1168401" y="80010"/>
                    <a:pt x="1164591" y="80010"/>
                    <a:pt x="1162051" y="78740"/>
                  </a:cubicBezTo>
                  <a:lnTo>
                    <a:pt x="1158241" y="78740"/>
                  </a:lnTo>
                  <a:cubicBezTo>
                    <a:pt x="1153161" y="76200"/>
                    <a:pt x="1146811" y="76200"/>
                    <a:pt x="1140461" y="76200"/>
                  </a:cubicBezTo>
                  <a:cubicBezTo>
                    <a:pt x="1132841" y="76200"/>
                    <a:pt x="1123951" y="74930"/>
                    <a:pt x="1116331" y="69850"/>
                  </a:cubicBezTo>
                  <a:cubicBezTo>
                    <a:pt x="1109981" y="66040"/>
                    <a:pt x="1102361" y="63500"/>
                    <a:pt x="1094741" y="64770"/>
                  </a:cubicBezTo>
                  <a:cubicBezTo>
                    <a:pt x="1090931" y="66040"/>
                    <a:pt x="1087121" y="68580"/>
                    <a:pt x="1083311" y="69850"/>
                  </a:cubicBezTo>
                  <a:cubicBezTo>
                    <a:pt x="1076961" y="72390"/>
                    <a:pt x="1071881" y="77470"/>
                    <a:pt x="1065531" y="80010"/>
                  </a:cubicBezTo>
                  <a:cubicBezTo>
                    <a:pt x="1059181" y="82550"/>
                    <a:pt x="1051561" y="85090"/>
                    <a:pt x="1043941" y="87630"/>
                  </a:cubicBezTo>
                  <a:cubicBezTo>
                    <a:pt x="1040131" y="88900"/>
                    <a:pt x="1036321" y="91440"/>
                    <a:pt x="1032511" y="92710"/>
                  </a:cubicBezTo>
                  <a:cubicBezTo>
                    <a:pt x="1026161" y="95250"/>
                    <a:pt x="1021081" y="96520"/>
                    <a:pt x="1014731" y="99060"/>
                  </a:cubicBezTo>
                  <a:cubicBezTo>
                    <a:pt x="1010921" y="100330"/>
                    <a:pt x="1005841" y="104140"/>
                    <a:pt x="1002031" y="105410"/>
                  </a:cubicBezTo>
                  <a:cubicBezTo>
                    <a:pt x="994411" y="107950"/>
                    <a:pt x="986791" y="111760"/>
                    <a:pt x="977901" y="113030"/>
                  </a:cubicBezTo>
                  <a:cubicBezTo>
                    <a:pt x="974091" y="114300"/>
                    <a:pt x="972821" y="116840"/>
                    <a:pt x="970281" y="118110"/>
                  </a:cubicBezTo>
                  <a:lnTo>
                    <a:pt x="958851" y="121920"/>
                  </a:lnTo>
                  <a:cubicBezTo>
                    <a:pt x="951231" y="124460"/>
                    <a:pt x="944881" y="127000"/>
                    <a:pt x="937261" y="128270"/>
                  </a:cubicBezTo>
                  <a:cubicBezTo>
                    <a:pt x="933451" y="129540"/>
                    <a:pt x="928371" y="130810"/>
                    <a:pt x="924561" y="132080"/>
                  </a:cubicBezTo>
                  <a:cubicBezTo>
                    <a:pt x="923291" y="132080"/>
                    <a:pt x="923291" y="133350"/>
                    <a:pt x="922021" y="133350"/>
                  </a:cubicBezTo>
                  <a:cubicBezTo>
                    <a:pt x="919481" y="135890"/>
                    <a:pt x="916941" y="138430"/>
                    <a:pt x="913131" y="139700"/>
                  </a:cubicBezTo>
                  <a:cubicBezTo>
                    <a:pt x="906781" y="142240"/>
                    <a:pt x="900431" y="144780"/>
                    <a:pt x="894081" y="146050"/>
                  </a:cubicBezTo>
                  <a:cubicBezTo>
                    <a:pt x="891541" y="147320"/>
                    <a:pt x="887731" y="147320"/>
                    <a:pt x="885191" y="147320"/>
                  </a:cubicBezTo>
                  <a:cubicBezTo>
                    <a:pt x="877571" y="148590"/>
                    <a:pt x="869951" y="152400"/>
                    <a:pt x="862331" y="154940"/>
                  </a:cubicBezTo>
                  <a:cubicBezTo>
                    <a:pt x="855981" y="157480"/>
                    <a:pt x="849631" y="158750"/>
                    <a:pt x="844551" y="161290"/>
                  </a:cubicBezTo>
                  <a:cubicBezTo>
                    <a:pt x="836931" y="163830"/>
                    <a:pt x="829311" y="166370"/>
                    <a:pt x="825501" y="173990"/>
                  </a:cubicBezTo>
                  <a:cubicBezTo>
                    <a:pt x="825501" y="175260"/>
                    <a:pt x="822961" y="175260"/>
                    <a:pt x="822961" y="175260"/>
                  </a:cubicBezTo>
                  <a:cubicBezTo>
                    <a:pt x="819151" y="176530"/>
                    <a:pt x="814071" y="177800"/>
                    <a:pt x="810261" y="179070"/>
                  </a:cubicBezTo>
                  <a:cubicBezTo>
                    <a:pt x="808991" y="180340"/>
                    <a:pt x="807721" y="179070"/>
                    <a:pt x="807721" y="177800"/>
                  </a:cubicBezTo>
                  <a:cubicBezTo>
                    <a:pt x="806451" y="172720"/>
                    <a:pt x="806451" y="166370"/>
                    <a:pt x="798831" y="163830"/>
                  </a:cubicBezTo>
                  <a:lnTo>
                    <a:pt x="797561" y="162560"/>
                  </a:lnTo>
                  <a:cubicBezTo>
                    <a:pt x="797561" y="156210"/>
                    <a:pt x="792481" y="153670"/>
                    <a:pt x="787401" y="151130"/>
                  </a:cubicBezTo>
                  <a:cubicBezTo>
                    <a:pt x="782321" y="148590"/>
                    <a:pt x="778511" y="147320"/>
                    <a:pt x="774701" y="142240"/>
                  </a:cubicBezTo>
                  <a:cubicBezTo>
                    <a:pt x="772161" y="138430"/>
                    <a:pt x="767081" y="135890"/>
                    <a:pt x="763271" y="132080"/>
                  </a:cubicBezTo>
                  <a:cubicBezTo>
                    <a:pt x="759461" y="129540"/>
                    <a:pt x="754381" y="128270"/>
                    <a:pt x="751841" y="123190"/>
                  </a:cubicBezTo>
                  <a:cubicBezTo>
                    <a:pt x="750571" y="120650"/>
                    <a:pt x="748031" y="119380"/>
                    <a:pt x="745491" y="116840"/>
                  </a:cubicBezTo>
                  <a:cubicBezTo>
                    <a:pt x="746761" y="116840"/>
                    <a:pt x="744221" y="116840"/>
                    <a:pt x="742951" y="115570"/>
                  </a:cubicBezTo>
                  <a:cubicBezTo>
                    <a:pt x="741681" y="114300"/>
                    <a:pt x="740411" y="114300"/>
                    <a:pt x="739141" y="113030"/>
                  </a:cubicBezTo>
                  <a:cubicBezTo>
                    <a:pt x="737871" y="110490"/>
                    <a:pt x="736601" y="107950"/>
                    <a:pt x="732791" y="107950"/>
                  </a:cubicBezTo>
                  <a:cubicBezTo>
                    <a:pt x="731521" y="107950"/>
                    <a:pt x="730251" y="106680"/>
                    <a:pt x="728981" y="105410"/>
                  </a:cubicBezTo>
                  <a:cubicBezTo>
                    <a:pt x="727711" y="105410"/>
                    <a:pt x="726441" y="104140"/>
                    <a:pt x="723901" y="104140"/>
                  </a:cubicBezTo>
                  <a:lnTo>
                    <a:pt x="708661" y="96520"/>
                  </a:lnTo>
                  <a:cubicBezTo>
                    <a:pt x="704851" y="93980"/>
                    <a:pt x="701041" y="90170"/>
                    <a:pt x="695961" y="88900"/>
                  </a:cubicBezTo>
                  <a:cubicBezTo>
                    <a:pt x="688341" y="86360"/>
                    <a:pt x="681991" y="82550"/>
                    <a:pt x="676911" y="76200"/>
                  </a:cubicBezTo>
                  <a:cubicBezTo>
                    <a:pt x="671831" y="69850"/>
                    <a:pt x="665481" y="66040"/>
                    <a:pt x="657861" y="62230"/>
                  </a:cubicBezTo>
                  <a:cubicBezTo>
                    <a:pt x="654051" y="59690"/>
                    <a:pt x="650241" y="58420"/>
                    <a:pt x="647701" y="57150"/>
                  </a:cubicBezTo>
                  <a:cubicBezTo>
                    <a:pt x="642621" y="53340"/>
                    <a:pt x="636271" y="50800"/>
                    <a:pt x="629921" y="48260"/>
                  </a:cubicBezTo>
                  <a:cubicBezTo>
                    <a:pt x="632461" y="44450"/>
                    <a:pt x="631191" y="44450"/>
                    <a:pt x="628651" y="43180"/>
                  </a:cubicBezTo>
                  <a:cubicBezTo>
                    <a:pt x="626111" y="41910"/>
                    <a:pt x="623571" y="41910"/>
                    <a:pt x="622301" y="40640"/>
                  </a:cubicBezTo>
                  <a:cubicBezTo>
                    <a:pt x="621031" y="36830"/>
                    <a:pt x="617221" y="36830"/>
                    <a:pt x="614681" y="34290"/>
                  </a:cubicBezTo>
                  <a:cubicBezTo>
                    <a:pt x="610871" y="30480"/>
                    <a:pt x="605791" y="26670"/>
                    <a:pt x="601981" y="22860"/>
                  </a:cubicBezTo>
                  <a:cubicBezTo>
                    <a:pt x="600711" y="21590"/>
                    <a:pt x="599441" y="20320"/>
                    <a:pt x="598171" y="20320"/>
                  </a:cubicBezTo>
                  <a:cubicBezTo>
                    <a:pt x="588011" y="19050"/>
                    <a:pt x="580391" y="12700"/>
                    <a:pt x="571501" y="8890"/>
                  </a:cubicBezTo>
                  <a:cubicBezTo>
                    <a:pt x="570231" y="7620"/>
                    <a:pt x="567691" y="6350"/>
                    <a:pt x="566421" y="6350"/>
                  </a:cubicBezTo>
                  <a:cubicBezTo>
                    <a:pt x="561341" y="6350"/>
                    <a:pt x="556261" y="7620"/>
                    <a:pt x="549911" y="7620"/>
                  </a:cubicBezTo>
                  <a:cubicBezTo>
                    <a:pt x="544831" y="7620"/>
                    <a:pt x="538481" y="6350"/>
                    <a:pt x="533401" y="5080"/>
                  </a:cubicBezTo>
                  <a:cubicBezTo>
                    <a:pt x="528321" y="3810"/>
                    <a:pt x="523241" y="3810"/>
                    <a:pt x="518161" y="1270"/>
                  </a:cubicBezTo>
                  <a:cubicBezTo>
                    <a:pt x="513081" y="0"/>
                    <a:pt x="509271" y="2540"/>
                    <a:pt x="505461" y="1270"/>
                  </a:cubicBezTo>
                  <a:cubicBezTo>
                    <a:pt x="502921" y="2540"/>
                    <a:pt x="496571" y="5080"/>
                    <a:pt x="492761" y="7620"/>
                  </a:cubicBezTo>
                  <a:cubicBezTo>
                    <a:pt x="487681" y="10160"/>
                    <a:pt x="482601" y="13970"/>
                    <a:pt x="477521" y="17780"/>
                  </a:cubicBezTo>
                  <a:cubicBezTo>
                    <a:pt x="471171" y="21590"/>
                    <a:pt x="463551" y="25400"/>
                    <a:pt x="455931" y="29210"/>
                  </a:cubicBezTo>
                  <a:cubicBezTo>
                    <a:pt x="454661" y="30480"/>
                    <a:pt x="452121" y="30480"/>
                    <a:pt x="449581" y="29210"/>
                  </a:cubicBezTo>
                  <a:cubicBezTo>
                    <a:pt x="447041" y="27940"/>
                    <a:pt x="444501" y="29210"/>
                    <a:pt x="441961" y="30480"/>
                  </a:cubicBezTo>
                  <a:cubicBezTo>
                    <a:pt x="438151" y="33020"/>
                    <a:pt x="433071" y="34290"/>
                    <a:pt x="429261" y="36830"/>
                  </a:cubicBezTo>
                  <a:cubicBezTo>
                    <a:pt x="422911" y="41910"/>
                    <a:pt x="416561" y="48260"/>
                    <a:pt x="407671" y="49530"/>
                  </a:cubicBezTo>
                  <a:cubicBezTo>
                    <a:pt x="402591" y="49530"/>
                    <a:pt x="397511" y="53340"/>
                    <a:pt x="392431" y="53340"/>
                  </a:cubicBezTo>
                  <a:cubicBezTo>
                    <a:pt x="388621" y="53340"/>
                    <a:pt x="386081" y="53340"/>
                    <a:pt x="382271" y="54610"/>
                  </a:cubicBezTo>
                  <a:cubicBezTo>
                    <a:pt x="377191" y="55880"/>
                    <a:pt x="372111" y="58420"/>
                    <a:pt x="365761" y="58420"/>
                  </a:cubicBezTo>
                  <a:cubicBezTo>
                    <a:pt x="358141" y="58420"/>
                    <a:pt x="351791" y="62230"/>
                    <a:pt x="344171" y="64770"/>
                  </a:cubicBezTo>
                  <a:cubicBezTo>
                    <a:pt x="336551" y="68580"/>
                    <a:pt x="330201" y="72390"/>
                    <a:pt x="322581" y="76200"/>
                  </a:cubicBezTo>
                  <a:cubicBezTo>
                    <a:pt x="317501" y="78740"/>
                    <a:pt x="312421" y="78740"/>
                    <a:pt x="306071" y="77470"/>
                  </a:cubicBezTo>
                  <a:cubicBezTo>
                    <a:pt x="302261" y="77470"/>
                    <a:pt x="299721" y="76200"/>
                    <a:pt x="297181" y="78740"/>
                  </a:cubicBezTo>
                  <a:lnTo>
                    <a:pt x="285751" y="86360"/>
                  </a:lnTo>
                  <a:cubicBezTo>
                    <a:pt x="280671" y="90170"/>
                    <a:pt x="276861" y="95250"/>
                    <a:pt x="273051" y="99060"/>
                  </a:cubicBezTo>
                  <a:cubicBezTo>
                    <a:pt x="267971" y="105410"/>
                    <a:pt x="265431" y="113030"/>
                    <a:pt x="257811" y="116840"/>
                  </a:cubicBezTo>
                  <a:cubicBezTo>
                    <a:pt x="256541" y="118110"/>
                    <a:pt x="255271" y="120650"/>
                    <a:pt x="254001" y="123190"/>
                  </a:cubicBezTo>
                  <a:cubicBezTo>
                    <a:pt x="252731" y="124460"/>
                    <a:pt x="252731" y="125730"/>
                    <a:pt x="251461" y="127000"/>
                  </a:cubicBezTo>
                  <a:cubicBezTo>
                    <a:pt x="247651" y="130810"/>
                    <a:pt x="243841" y="134620"/>
                    <a:pt x="241301" y="139700"/>
                  </a:cubicBezTo>
                  <a:cubicBezTo>
                    <a:pt x="238761" y="144780"/>
                    <a:pt x="232411" y="146050"/>
                    <a:pt x="229871" y="149860"/>
                  </a:cubicBezTo>
                  <a:cubicBezTo>
                    <a:pt x="226061" y="154940"/>
                    <a:pt x="218441" y="157480"/>
                    <a:pt x="213361" y="160020"/>
                  </a:cubicBezTo>
                  <a:cubicBezTo>
                    <a:pt x="205741" y="163830"/>
                    <a:pt x="199391" y="168910"/>
                    <a:pt x="195581" y="176530"/>
                  </a:cubicBezTo>
                  <a:cubicBezTo>
                    <a:pt x="195581" y="177800"/>
                    <a:pt x="195581" y="177800"/>
                    <a:pt x="194311" y="179070"/>
                  </a:cubicBezTo>
                  <a:cubicBezTo>
                    <a:pt x="185421" y="184150"/>
                    <a:pt x="176531" y="187960"/>
                    <a:pt x="167641" y="193040"/>
                  </a:cubicBezTo>
                  <a:cubicBezTo>
                    <a:pt x="161291" y="196850"/>
                    <a:pt x="153671" y="196850"/>
                    <a:pt x="147321" y="201930"/>
                  </a:cubicBezTo>
                  <a:cubicBezTo>
                    <a:pt x="144781" y="204470"/>
                    <a:pt x="140971" y="205740"/>
                    <a:pt x="137161" y="207010"/>
                  </a:cubicBezTo>
                  <a:cubicBezTo>
                    <a:pt x="129541" y="210820"/>
                    <a:pt x="121921" y="212090"/>
                    <a:pt x="116841" y="218440"/>
                  </a:cubicBezTo>
                  <a:cubicBezTo>
                    <a:pt x="110491" y="226060"/>
                    <a:pt x="101601" y="228600"/>
                    <a:pt x="95251" y="233680"/>
                  </a:cubicBezTo>
                  <a:cubicBezTo>
                    <a:pt x="86361" y="240030"/>
                    <a:pt x="77471" y="246380"/>
                    <a:pt x="68581" y="254000"/>
                  </a:cubicBezTo>
                  <a:cubicBezTo>
                    <a:pt x="63501" y="256540"/>
                    <a:pt x="58421" y="257810"/>
                    <a:pt x="53341" y="255270"/>
                  </a:cubicBezTo>
                  <a:cubicBezTo>
                    <a:pt x="50801" y="254000"/>
                    <a:pt x="48261" y="252730"/>
                    <a:pt x="46991" y="254000"/>
                  </a:cubicBezTo>
                  <a:cubicBezTo>
                    <a:pt x="41911" y="257810"/>
                    <a:pt x="35561" y="259080"/>
                    <a:pt x="29211" y="260350"/>
                  </a:cubicBezTo>
                  <a:cubicBezTo>
                    <a:pt x="27941" y="260350"/>
                    <a:pt x="26671" y="261620"/>
                    <a:pt x="25401" y="261620"/>
                  </a:cubicBezTo>
                  <a:cubicBezTo>
                    <a:pt x="22860" y="407670"/>
                    <a:pt x="16510" y="554990"/>
                    <a:pt x="10160" y="701040"/>
                  </a:cubicBezTo>
                  <a:cubicBezTo>
                    <a:pt x="3810" y="858520"/>
                    <a:pt x="13970" y="995680"/>
                    <a:pt x="12700" y="1153160"/>
                  </a:cubicBezTo>
                  <a:cubicBezTo>
                    <a:pt x="11430" y="1311910"/>
                    <a:pt x="0" y="1487170"/>
                    <a:pt x="13970" y="1644650"/>
                  </a:cubicBezTo>
                  <a:cubicBezTo>
                    <a:pt x="26670" y="1800860"/>
                    <a:pt x="41910" y="1957070"/>
                    <a:pt x="54610" y="2113280"/>
                  </a:cubicBezTo>
                  <a:lnTo>
                    <a:pt x="55880" y="2113280"/>
                  </a:lnTo>
                  <a:cubicBezTo>
                    <a:pt x="60960" y="2112010"/>
                    <a:pt x="66040" y="2112010"/>
                    <a:pt x="72390" y="2112010"/>
                  </a:cubicBezTo>
                  <a:cubicBezTo>
                    <a:pt x="80010" y="2110740"/>
                    <a:pt x="86360" y="2108200"/>
                    <a:pt x="93980" y="2108200"/>
                  </a:cubicBezTo>
                  <a:cubicBezTo>
                    <a:pt x="102870" y="2108200"/>
                    <a:pt x="111760" y="2109470"/>
                    <a:pt x="120650" y="2109470"/>
                  </a:cubicBezTo>
                  <a:cubicBezTo>
                    <a:pt x="129540" y="2109470"/>
                    <a:pt x="138430" y="2110740"/>
                    <a:pt x="146050" y="2112010"/>
                  </a:cubicBezTo>
                  <a:cubicBezTo>
                    <a:pt x="153670" y="2113280"/>
                    <a:pt x="160020" y="2113280"/>
                    <a:pt x="166370" y="2109470"/>
                  </a:cubicBezTo>
                  <a:lnTo>
                    <a:pt x="167640" y="2109470"/>
                  </a:lnTo>
                  <a:cubicBezTo>
                    <a:pt x="175260" y="2108200"/>
                    <a:pt x="182880" y="2106930"/>
                    <a:pt x="191770" y="2105660"/>
                  </a:cubicBezTo>
                  <a:cubicBezTo>
                    <a:pt x="194310" y="2105660"/>
                    <a:pt x="198120" y="2105660"/>
                    <a:pt x="199390" y="2106930"/>
                  </a:cubicBezTo>
                  <a:cubicBezTo>
                    <a:pt x="204470" y="2112010"/>
                    <a:pt x="209550" y="2110740"/>
                    <a:pt x="215900" y="2109470"/>
                  </a:cubicBezTo>
                  <a:cubicBezTo>
                    <a:pt x="222250" y="2108200"/>
                    <a:pt x="226060" y="2109470"/>
                    <a:pt x="231140" y="2112010"/>
                  </a:cubicBezTo>
                  <a:cubicBezTo>
                    <a:pt x="233680" y="2113280"/>
                    <a:pt x="236220" y="2113280"/>
                    <a:pt x="238760" y="2113280"/>
                  </a:cubicBezTo>
                  <a:lnTo>
                    <a:pt x="255270" y="2113280"/>
                  </a:lnTo>
                  <a:cubicBezTo>
                    <a:pt x="259080" y="2113280"/>
                    <a:pt x="262890" y="2115820"/>
                    <a:pt x="266700" y="2115820"/>
                  </a:cubicBezTo>
                  <a:cubicBezTo>
                    <a:pt x="271780" y="2117090"/>
                    <a:pt x="278130" y="2117090"/>
                    <a:pt x="283210" y="2117090"/>
                  </a:cubicBezTo>
                  <a:cubicBezTo>
                    <a:pt x="285750" y="2117090"/>
                    <a:pt x="288290" y="2119630"/>
                    <a:pt x="289560" y="2120900"/>
                  </a:cubicBezTo>
                  <a:cubicBezTo>
                    <a:pt x="300990" y="2124710"/>
                    <a:pt x="311150" y="2122170"/>
                    <a:pt x="322580" y="2122170"/>
                  </a:cubicBezTo>
                  <a:cubicBezTo>
                    <a:pt x="325120" y="2122170"/>
                    <a:pt x="327660" y="2119630"/>
                    <a:pt x="330200" y="2119630"/>
                  </a:cubicBezTo>
                  <a:cubicBezTo>
                    <a:pt x="339090" y="2118360"/>
                    <a:pt x="346710" y="2119630"/>
                    <a:pt x="354330" y="2123440"/>
                  </a:cubicBezTo>
                  <a:cubicBezTo>
                    <a:pt x="358140" y="2124710"/>
                    <a:pt x="363220" y="2124710"/>
                    <a:pt x="368300" y="2124710"/>
                  </a:cubicBezTo>
                  <a:lnTo>
                    <a:pt x="372110" y="2124710"/>
                  </a:lnTo>
                  <a:cubicBezTo>
                    <a:pt x="377190" y="2125981"/>
                    <a:pt x="381000" y="2128521"/>
                    <a:pt x="386080" y="2127250"/>
                  </a:cubicBezTo>
                  <a:cubicBezTo>
                    <a:pt x="392430" y="2125980"/>
                    <a:pt x="398780" y="2125980"/>
                    <a:pt x="406400" y="2124710"/>
                  </a:cubicBezTo>
                  <a:cubicBezTo>
                    <a:pt x="412750" y="2123440"/>
                    <a:pt x="419100" y="2124710"/>
                    <a:pt x="425450" y="2125981"/>
                  </a:cubicBezTo>
                  <a:cubicBezTo>
                    <a:pt x="426720" y="2125981"/>
                    <a:pt x="427990" y="2127251"/>
                    <a:pt x="429260" y="2125981"/>
                  </a:cubicBezTo>
                  <a:cubicBezTo>
                    <a:pt x="435610" y="2124710"/>
                    <a:pt x="440690" y="2122171"/>
                    <a:pt x="447040" y="2123441"/>
                  </a:cubicBezTo>
                  <a:cubicBezTo>
                    <a:pt x="452120" y="2124711"/>
                    <a:pt x="455930" y="2125981"/>
                    <a:pt x="461010" y="2127251"/>
                  </a:cubicBezTo>
                  <a:cubicBezTo>
                    <a:pt x="466090" y="2128521"/>
                    <a:pt x="469900" y="2129791"/>
                    <a:pt x="474980" y="2131061"/>
                  </a:cubicBezTo>
                  <a:cubicBezTo>
                    <a:pt x="481330" y="2132331"/>
                    <a:pt x="487680" y="2132331"/>
                    <a:pt x="492760" y="2133601"/>
                  </a:cubicBezTo>
                  <a:cubicBezTo>
                    <a:pt x="499110" y="2134871"/>
                    <a:pt x="502920" y="2139951"/>
                    <a:pt x="509270" y="2139951"/>
                  </a:cubicBezTo>
                  <a:cubicBezTo>
                    <a:pt x="515620" y="2139951"/>
                    <a:pt x="520700" y="2143761"/>
                    <a:pt x="527050" y="2146301"/>
                  </a:cubicBezTo>
                  <a:cubicBezTo>
                    <a:pt x="529590" y="2147571"/>
                    <a:pt x="532130" y="2147571"/>
                    <a:pt x="535940" y="2148841"/>
                  </a:cubicBezTo>
                  <a:cubicBezTo>
                    <a:pt x="543560" y="2150111"/>
                    <a:pt x="549910" y="2150111"/>
                    <a:pt x="557530" y="2151381"/>
                  </a:cubicBezTo>
                  <a:cubicBezTo>
                    <a:pt x="563880" y="2152651"/>
                    <a:pt x="570230" y="2155191"/>
                    <a:pt x="576580" y="2153921"/>
                  </a:cubicBezTo>
                  <a:cubicBezTo>
                    <a:pt x="586740" y="2152650"/>
                    <a:pt x="594360" y="2155191"/>
                    <a:pt x="603250" y="2157731"/>
                  </a:cubicBezTo>
                  <a:cubicBezTo>
                    <a:pt x="609600" y="2159001"/>
                    <a:pt x="614680" y="2162810"/>
                    <a:pt x="621030" y="2162810"/>
                  </a:cubicBezTo>
                  <a:cubicBezTo>
                    <a:pt x="628650" y="2164081"/>
                    <a:pt x="636270" y="2165350"/>
                    <a:pt x="641350" y="2170431"/>
                  </a:cubicBezTo>
                  <a:cubicBezTo>
                    <a:pt x="642620" y="2169160"/>
                    <a:pt x="643890" y="2169160"/>
                    <a:pt x="643890" y="2169160"/>
                  </a:cubicBezTo>
                  <a:cubicBezTo>
                    <a:pt x="647700" y="2170431"/>
                    <a:pt x="652780" y="2170431"/>
                    <a:pt x="656590" y="2171700"/>
                  </a:cubicBezTo>
                  <a:cubicBezTo>
                    <a:pt x="664210" y="2172971"/>
                    <a:pt x="670560" y="2175510"/>
                    <a:pt x="676910" y="2176780"/>
                  </a:cubicBezTo>
                  <a:cubicBezTo>
                    <a:pt x="680720" y="2178050"/>
                    <a:pt x="684530" y="2178050"/>
                    <a:pt x="687070" y="2180590"/>
                  </a:cubicBezTo>
                  <a:cubicBezTo>
                    <a:pt x="690880" y="2183130"/>
                    <a:pt x="694690" y="2184400"/>
                    <a:pt x="698500" y="2183130"/>
                  </a:cubicBezTo>
                  <a:cubicBezTo>
                    <a:pt x="702310" y="2183130"/>
                    <a:pt x="704850" y="2181860"/>
                    <a:pt x="708660" y="2183130"/>
                  </a:cubicBezTo>
                  <a:cubicBezTo>
                    <a:pt x="716280" y="2184400"/>
                    <a:pt x="722630" y="2188210"/>
                    <a:pt x="730250" y="2189480"/>
                  </a:cubicBezTo>
                  <a:cubicBezTo>
                    <a:pt x="732790" y="2190750"/>
                    <a:pt x="736600" y="2190750"/>
                    <a:pt x="740410" y="2189480"/>
                  </a:cubicBezTo>
                  <a:cubicBezTo>
                    <a:pt x="750570" y="2186940"/>
                    <a:pt x="760730" y="2186940"/>
                    <a:pt x="770890" y="2189480"/>
                  </a:cubicBezTo>
                  <a:cubicBezTo>
                    <a:pt x="777240" y="2190750"/>
                    <a:pt x="784860" y="2194560"/>
                    <a:pt x="791210" y="2192020"/>
                  </a:cubicBezTo>
                  <a:cubicBezTo>
                    <a:pt x="796290" y="2190750"/>
                    <a:pt x="800100" y="2190750"/>
                    <a:pt x="803910" y="2190750"/>
                  </a:cubicBezTo>
                  <a:cubicBezTo>
                    <a:pt x="806450" y="2190750"/>
                    <a:pt x="808990" y="2192020"/>
                    <a:pt x="810260" y="2190750"/>
                  </a:cubicBezTo>
                  <a:cubicBezTo>
                    <a:pt x="816610" y="2184400"/>
                    <a:pt x="824230" y="2186940"/>
                    <a:pt x="831850" y="2186940"/>
                  </a:cubicBezTo>
                  <a:cubicBezTo>
                    <a:pt x="836930" y="2188210"/>
                    <a:pt x="843280" y="2188210"/>
                    <a:pt x="848360" y="2185670"/>
                  </a:cubicBezTo>
                  <a:lnTo>
                    <a:pt x="850900" y="2185670"/>
                  </a:lnTo>
                  <a:cubicBezTo>
                    <a:pt x="858520" y="2185670"/>
                    <a:pt x="866140" y="2186940"/>
                    <a:pt x="873760" y="2186940"/>
                  </a:cubicBezTo>
                  <a:lnTo>
                    <a:pt x="876300" y="2186940"/>
                  </a:lnTo>
                  <a:cubicBezTo>
                    <a:pt x="881380" y="2185670"/>
                    <a:pt x="885190" y="2183130"/>
                    <a:pt x="890270" y="2181860"/>
                  </a:cubicBezTo>
                  <a:cubicBezTo>
                    <a:pt x="897890" y="2179320"/>
                    <a:pt x="905510" y="2178050"/>
                    <a:pt x="913130" y="2176780"/>
                  </a:cubicBezTo>
                  <a:cubicBezTo>
                    <a:pt x="919480" y="2175510"/>
                    <a:pt x="924560" y="2176780"/>
                    <a:pt x="930910" y="2175510"/>
                  </a:cubicBezTo>
                  <a:cubicBezTo>
                    <a:pt x="932180" y="2175510"/>
                    <a:pt x="933450" y="2175510"/>
                    <a:pt x="934720" y="2174240"/>
                  </a:cubicBezTo>
                  <a:cubicBezTo>
                    <a:pt x="938530" y="2171700"/>
                    <a:pt x="944880" y="2174240"/>
                    <a:pt x="946150" y="2169160"/>
                  </a:cubicBezTo>
                  <a:lnTo>
                    <a:pt x="947420" y="2169160"/>
                  </a:lnTo>
                  <a:cubicBezTo>
                    <a:pt x="949960" y="2169160"/>
                    <a:pt x="953770" y="2169160"/>
                    <a:pt x="956310" y="2166620"/>
                  </a:cubicBezTo>
                  <a:cubicBezTo>
                    <a:pt x="961390" y="2162810"/>
                    <a:pt x="965200" y="2164080"/>
                    <a:pt x="970280" y="2165350"/>
                  </a:cubicBezTo>
                  <a:cubicBezTo>
                    <a:pt x="976630" y="2166620"/>
                    <a:pt x="982980" y="2167890"/>
                    <a:pt x="988060" y="2166620"/>
                  </a:cubicBezTo>
                  <a:cubicBezTo>
                    <a:pt x="994410" y="2165350"/>
                    <a:pt x="1002030" y="2162810"/>
                    <a:pt x="1008380" y="2161540"/>
                  </a:cubicBezTo>
                  <a:cubicBezTo>
                    <a:pt x="1009650" y="2161540"/>
                    <a:pt x="1010920" y="2160270"/>
                    <a:pt x="1012190" y="2159000"/>
                  </a:cubicBezTo>
                  <a:cubicBezTo>
                    <a:pt x="1016000" y="2156460"/>
                    <a:pt x="1018540" y="2152650"/>
                    <a:pt x="1022350" y="2150110"/>
                  </a:cubicBezTo>
                  <a:cubicBezTo>
                    <a:pt x="1022350" y="2150110"/>
                    <a:pt x="1023620" y="2148840"/>
                    <a:pt x="1024890" y="2148840"/>
                  </a:cubicBezTo>
                  <a:cubicBezTo>
                    <a:pt x="1031240" y="2151380"/>
                    <a:pt x="1033780" y="2145030"/>
                    <a:pt x="1037590" y="2142490"/>
                  </a:cubicBezTo>
                  <a:cubicBezTo>
                    <a:pt x="1042670" y="2139950"/>
                    <a:pt x="1045210" y="2132330"/>
                    <a:pt x="1052830" y="2133600"/>
                  </a:cubicBezTo>
                  <a:lnTo>
                    <a:pt x="1054100" y="2133600"/>
                  </a:lnTo>
                  <a:cubicBezTo>
                    <a:pt x="1059180" y="2131060"/>
                    <a:pt x="1064260" y="2127250"/>
                    <a:pt x="1068070" y="2124710"/>
                  </a:cubicBezTo>
                  <a:cubicBezTo>
                    <a:pt x="1069340" y="2123440"/>
                    <a:pt x="1070610" y="2122171"/>
                    <a:pt x="1070610" y="2120900"/>
                  </a:cubicBezTo>
                  <a:cubicBezTo>
                    <a:pt x="1071880" y="2119630"/>
                    <a:pt x="1073150" y="2117090"/>
                    <a:pt x="1075690" y="2115821"/>
                  </a:cubicBezTo>
                  <a:cubicBezTo>
                    <a:pt x="1084580" y="2109471"/>
                    <a:pt x="1093470" y="2104391"/>
                    <a:pt x="1102360" y="2098041"/>
                  </a:cubicBezTo>
                  <a:cubicBezTo>
                    <a:pt x="1106170" y="2095501"/>
                    <a:pt x="1112520" y="2092961"/>
                    <a:pt x="1112520" y="2085341"/>
                  </a:cubicBezTo>
                  <a:cubicBezTo>
                    <a:pt x="1112520" y="2077721"/>
                    <a:pt x="1120140" y="2075181"/>
                    <a:pt x="1125220" y="2072641"/>
                  </a:cubicBezTo>
                  <a:cubicBezTo>
                    <a:pt x="1129030" y="2070101"/>
                    <a:pt x="1134110" y="2070101"/>
                    <a:pt x="1139190" y="2068831"/>
                  </a:cubicBezTo>
                  <a:cubicBezTo>
                    <a:pt x="1141730" y="2068831"/>
                    <a:pt x="1143000" y="2067560"/>
                    <a:pt x="1145540" y="2067560"/>
                  </a:cubicBezTo>
                  <a:cubicBezTo>
                    <a:pt x="1148080" y="2067560"/>
                    <a:pt x="1150620" y="2067560"/>
                    <a:pt x="1151890" y="2065021"/>
                  </a:cubicBezTo>
                  <a:cubicBezTo>
                    <a:pt x="1153160" y="2063750"/>
                    <a:pt x="1154430" y="2063750"/>
                    <a:pt x="1155700" y="2062481"/>
                  </a:cubicBezTo>
                  <a:cubicBezTo>
                    <a:pt x="1158240" y="2061210"/>
                    <a:pt x="1160780" y="2059941"/>
                    <a:pt x="1162050" y="2058671"/>
                  </a:cubicBezTo>
                  <a:lnTo>
                    <a:pt x="1169670" y="2058671"/>
                  </a:lnTo>
                  <a:cubicBezTo>
                    <a:pt x="1174750" y="2061210"/>
                    <a:pt x="1178560" y="2063750"/>
                    <a:pt x="1182370" y="2065021"/>
                  </a:cubicBezTo>
                  <a:cubicBezTo>
                    <a:pt x="1182370" y="2065021"/>
                    <a:pt x="1183640" y="2063750"/>
                    <a:pt x="1184910" y="2063750"/>
                  </a:cubicBezTo>
                  <a:cubicBezTo>
                    <a:pt x="1182370" y="2062480"/>
                    <a:pt x="1181100" y="2061210"/>
                    <a:pt x="1178560" y="2059940"/>
                  </a:cubicBezTo>
                  <a:cubicBezTo>
                    <a:pt x="1178560" y="2057400"/>
                    <a:pt x="1178560" y="2056130"/>
                    <a:pt x="1179830" y="2053590"/>
                  </a:cubicBezTo>
                  <a:cubicBezTo>
                    <a:pt x="1182370" y="2054860"/>
                    <a:pt x="1186180" y="2056130"/>
                    <a:pt x="1184910" y="2051050"/>
                  </a:cubicBezTo>
                  <a:lnTo>
                    <a:pt x="1186180" y="2049780"/>
                  </a:lnTo>
                  <a:cubicBezTo>
                    <a:pt x="1188720" y="2047240"/>
                    <a:pt x="1191260" y="2044700"/>
                    <a:pt x="1195070" y="2045970"/>
                  </a:cubicBezTo>
                  <a:cubicBezTo>
                    <a:pt x="1195070" y="2045970"/>
                    <a:pt x="1196340" y="2044700"/>
                    <a:pt x="1197610" y="2044700"/>
                  </a:cubicBezTo>
                  <a:lnTo>
                    <a:pt x="1205230" y="2048510"/>
                  </a:lnTo>
                  <a:cubicBezTo>
                    <a:pt x="1205230" y="2047240"/>
                    <a:pt x="1205230" y="2045970"/>
                    <a:pt x="1203960" y="2045970"/>
                  </a:cubicBezTo>
                  <a:lnTo>
                    <a:pt x="1205230" y="2045970"/>
                  </a:lnTo>
                  <a:cubicBezTo>
                    <a:pt x="1206500" y="2047240"/>
                    <a:pt x="1207770" y="2047240"/>
                    <a:pt x="1210310" y="2048510"/>
                  </a:cubicBezTo>
                  <a:cubicBezTo>
                    <a:pt x="1210310" y="2045970"/>
                    <a:pt x="1216660" y="2042160"/>
                    <a:pt x="1217930" y="2043430"/>
                  </a:cubicBezTo>
                  <a:lnTo>
                    <a:pt x="1219200" y="2043430"/>
                  </a:lnTo>
                  <a:cubicBezTo>
                    <a:pt x="1220470" y="2047240"/>
                    <a:pt x="1223010" y="2049780"/>
                    <a:pt x="1224280" y="2053590"/>
                  </a:cubicBezTo>
                  <a:cubicBezTo>
                    <a:pt x="1226820" y="2052320"/>
                    <a:pt x="1229360" y="2049780"/>
                    <a:pt x="1231900" y="2048510"/>
                  </a:cubicBezTo>
                  <a:cubicBezTo>
                    <a:pt x="1233170" y="2051050"/>
                    <a:pt x="1233170" y="2053590"/>
                    <a:pt x="1234440" y="2057400"/>
                  </a:cubicBezTo>
                  <a:cubicBezTo>
                    <a:pt x="1236980" y="2054860"/>
                    <a:pt x="1238250" y="2053590"/>
                    <a:pt x="1238250" y="2052321"/>
                  </a:cubicBezTo>
                  <a:cubicBezTo>
                    <a:pt x="1242060" y="2053591"/>
                    <a:pt x="1245870" y="2053591"/>
                    <a:pt x="1248410" y="2054860"/>
                  </a:cubicBezTo>
                  <a:cubicBezTo>
                    <a:pt x="1252220" y="2057400"/>
                    <a:pt x="1256030" y="2057400"/>
                    <a:pt x="1259840" y="2056131"/>
                  </a:cubicBezTo>
                  <a:cubicBezTo>
                    <a:pt x="1262380" y="2054860"/>
                    <a:pt x="1263650" y="2053591"/>
                    <a:pt x="1266190" y="2052321"/>
                  </a:cubicBezTo>
                  <a:cubicBezTo>
                    <a:pt x="1267460" y="2054860"/>
                    <a:pt x="1268730" y="2056131"/>
                    <a:pt x="1271270" y="2057400"/>
                  </a:cubicBezTo>
                  <a:cubicBezTo>
                    <a:pt x="1270000" y="2057400"/>
                    <a:pt x="1268730" y="2058671"/>
                    <a:pt x="1267460" y="2058671"/>
                  </a:cubicBezTo>
                  <a:cubicBezTo>
                    <a:pt x="1264920" y="2059941"/>
                    <a:pt x="1263650" y="2061210"/>
                    <a:pt x="1262380" y="2063750"/>
                  </a:cubicBezTo>
                  <a:cubicBezTo>
                    <a:pt x="1261110" y="2066290"/>
                    <a:pt x="1261110" y="2068830"/>
                    <a:pt x="1258570" y="2070100"/>
                  </a:cubicBezTo>
                  <a:cubicBezTo>
                    <a:pt x="1256030" y="2071371"/>
                    <a:pt x="1256030" y="2068830"/>
                    <a:pt x="1253490" y="2068830"/>
                  </a:cubicBezTo>
                  <a:cubicBezTo>
                    <a:pt x="1256030" y="2067560"/>
                    <a:pt x="1257300" y="2067560"/>
                    <a:pt x="1258570" y="2067560"/>
                  </a:cubicBezTo>
                  <a:lnTo>
                    <a:pt x="1258570" y="2065020"/>
                  </a:lnTo>
                  <a:cubicBezTo>
                    <a:pt x="1250950" y="2067560"/>
                    <a:pt x="1243330" y="2063750"/>
                    <a:pt x="1234440" y="2065020"/>
                  </a:cubicBezTo>
                  <a:cubicBezTo>
                    <a:pt x="1239520" y="2067560"/>
                    <a:pt x="1244600" y="2068830"/>
                    <a:pt x="1249680" y="2070100"/>
                  </a:cubicBezTo>
                  <a:lnTo>
                    <a:pt x="1247140" y="2072640"/>
                  </a:lnTo>
                  <a:cubicBezTo>
                    <a:pt x="1249680" y="2073910"/>
                    <a:pt x="1252220" y="2073910"/>
                    <a:pt x="1254760" y="2073910"/>
                  </a:cubicBezTo>
                  <a:lnTo>
                    <a:pt x="1254760" y="2075180"/>
                  </a:lnTo>
                  <a:cubicBezTo>
                    <a:pt x="1252220" y="2075180"/>
                    <a:pt x="1250950" y="2076450"/>
                    <a:pt x="1248410" y="2076450"/>
                  </a:cubicBezTo>
                  <a:lnTo>
                    <a:pt x="1248410" y="2077721"/>
                  </a:lnTo>
                  <a:lnTo>
                    <a:pt x="1259840" y="2077721"/>
                  </a:lnTo>
                  <a:cubicBezTo>
                    <a:pt x="1262380" y="2071371"/>
                    <a:pt x="1270000" y="2073910"/>
                    <a:pt x="1273810" y="2070100"/>
                  </a:cubicBezTo>
                  <a:lnTo>
                    <a:pt x="1276350" y="2070100"/>
                  </a:lnTo>
                  <a:lnTo>
                    <a:pt x="1272540" y="2073910"/>
                  </a:lnTo>
                  <a:cubicBezTo>
                    <a:pt x="1273810" y="2075181"/>
                    <a:pt x="1275080" y="2075181"/>
                    <a:pt x="1276350" y="2076450"/>
                  </a:cubicBezTo>
                  <a:cubicBezTo>
                    <a:pt x="1277620" y="2077720"/>
                    <a:pt x="1278890" y="2077721"/>
                    <a:pt x="1280160" y="2078990"/>
                  </a:cubicBezTo>
                  <a:cubicBezTo>
                    <a:pt x="1282700" y="2077720"/>
                    <a:pt x="1283970" y="2077720"/>
                    <a:pt x="1286510" y="2076450"/>
                  </a:cubicBezTo>
                  <a:cubicBezTo>
                    <a:pt x="1285240" y="2078990"/>
                    <a:pt x="1285240" y="2080260"/>
                    <a:pt x="1285240" y="2081530"/>
                  </a:cubicBezTo>
                  <a:lnTo>
                    <a:pt x="1291590" y="2081530"/>
                  </a:lnTo>
                  <a:lnTo>
                    <a:pt x="1291590" y="2077720"/>
                  </a:lnTo>
                  <a:cubicBezTo>
                    <a:pt x="1291590" y="2073910"/>
                    <a:pt x="1294130" y="2073910"/>
                    <a:pt x="1296670" y="2075180"/>
                  </a:cubicBezTo>
                  <a:cubicBezTo>
                    <a:pt x="1300480" y="2077720"/>
                    <a:pt x="1303020" y="2076450"/>
                    <a:pt x="1306830" y="2075180"/>
                  </a:cubicBezTo>
                  <a:cubicBezTo>
                    <a:pt x="1310640" y="2075180"/>
                    <a:pt x="1313180" y="2072640"/>
                    <a:pt x="1314450" y="2068830"/>
                  </a:cubicBezTo>
                  <a:lnTo>
                    <a:pt x="1309370" y="2068830"/>
                  </a:lnTo>
                  <a:cubicBezTo>
                    <a:pt x="1309370" y="2067560"/>
                    <a:pt x="1310640" y="2066290"/>
                    <a:pt x="1310640" y="2065020"/>
                  </a:cubicBezTo>
                  <a:lnTo>
                    <a:pt x="1310640" y="2059940"/>
                  </a:lnTo>
                  <a:lnTo>
                    <a:pt x="1311910" y="2059940"/>
                  </a:lnTo>
                  <a:cubicBezTo>
                    <a:pt x="1311910" y="2062480"/>
                    <a:pt x="1313180" y="2063750"/>
                    <a:pt x="1313180" y="2066290"/>
                  </a:cubicBezTo>
                  <a:cubicBezTo>
                    <a:pt x="1315720" y="2065020"/>
                    <a:pt x="1319530" y="2065020"/>
                    <a:pt x="1323340" y="2063750"/>
                  </a:cubicBezTo>
                  <a:lnTo>
                    <a:pt x="1323340" y="2067560"/>
                  </a:lnTo>
                  <a:cubicBezTo>
                    <a:pt x="1327150" y="2068831"/>
                    <a:pt x="1330960" y="2071371"/>
                    <a:pt x="1333500" y="2076450"/>
                  </a:cubicBezTo>
                  <a:cubicBezTo>
                    <a:pt x="1333500" y="2076450"/>
                    <a:pt x="1334770" y="2077721"/>
                    <a:pt x="1334770" y="2076450"/>
                  </a:cubicBezTo>
                  <a:lnTo>
                    <a:pt x="1346200" y="2072640"/>
                  </a:lnTo>
                  <a:cubicBezTo>
                    <a:pt x="1351280" y="2071370"/>
                    <a:pt x="1355090" y="2070100"/>
                    <a:pt x="1360170" y="2068830"/>
                  </a:cubicBezTo>
                  <a:cubicBezTo>
                    <a:pt x="1362710" y="2068830"/>
                    <a:pt x="1363980" y="2071370"/>
                    <a:pt x="1367790" y="2073910"/>
                  </a:cubicBezTo>
                  <a:cubicBezTo>
                    <a:pt x="1371600" y="2073910"/>
                    <a:pt x="1384300" y="2076450"/>
                    <a:pt x="1389380" y="2080260"/>
                  </a:cubicBezTo>
                  <a:cubicBezTo>
                    <a:pt x="1390650" y="2081530"/>
                    <a:pt x="1393190" y="2080260"/>
                    <a:pt x="1394460" y="2080260"/>
                  </a:cubicBezTo>
                  <a:cubicBezTo>
                    <a:pt x="1398270" y="2078990"/>
                    <a:pt x="1402080" y="2078990"/>
                    <a:pt x="1405890" y="2077720"/>
                  </a:cubicBezTo>
                  <a:lnTo>
                    <a:pt x="1407160" y="2078990"/>
                  </a:lnTo>
                  <a:cubicBezTo>
                    <a:pt x="1408430" y="2081530"/>
                    <a:pt x="1408430" y="2084070"/>
                    <a:pt x="1408430" y="2086610"/>
                  </a:cubicBezTo>
                  <a:cubicBezTo>
                    <a:pt x="1412240" y="2090421"/>
                    <a:pt x="1416050" y="2094231"/>
                    <a:pt x="1421130" y="2087881"/>
                  </a:cubicBezTo>
                  <a:cubicBezTo>
                    <a:pt x="1421130" y="2089151"/>
                    <a:pt x="1419860" y="2090421"/>
                    <a:pt x="1419860" y="2091691"/>
                  </a:cubicBezTo>
                  <a:cubicBezTo>
                    <a:pt x="1421130" y="2091691"/>
                    <a:pt x="1421130" y="2092961"/>
                    <a:pt x="1422400" y="2092961"/>
                  </a:cubicBezTo>
                  <a:cubicBezTo>
                    <a:pt x="1424940" y="2094231"/>
                    <a:pt x="1432560" y="2095501"/>
                    <a:pt x="1433830" y="2092961"/>
                  </a:cubicBezTo>
                  <a:cubicBezTo>
                    <a:pt x="1435100" y="2089151"/>
                    <a:pt x="1437640" y="2090421"/>
                    <a:pt x="1438910" y="2090421"/>
                  </a:cubicBezTo>
                  <a:cubicBezTo>
                    <a:pt x="1440180" y="2091691"/>
                    <a:pt x="1440180" y="2094231"/>
                    <a:pt x="1441450" y="2096771"/>
                  </a:cubicBezTo>
                  <a:lnTo>
                    <a:pt x="1441450" y="2087881"/>
                  </a:lnTo>
                  <a:cubicBezTo>
                    <a:pt x="1443990" y="2090421"/>
                    <a:pt x="1445260" y="2091691"/>
                    <a:pt x="1446530" y="2094231"/>
                  </a:cubicBezTo>
                  <a:cubicBezTo>
                    <a:pt x="1447800" y="2095501"/>
                    <a:pt x="1447800" y="2096771"/>
                    <a:pt x="1447800" y="2098041"/>
                  </a:cubicBezTo>
                  <a:cubicBezTo>
                    <a:pt x="1446530" y="2098041"/>
                    <a:pt x="1445260" y="2098041"/>
                    <a:pt x="1443990" y="2099311"/>
                  </a:cubicBezTo>
                  <a:lnTo>
                    <a:pt x="1440180" y="2099311"/>
                  </a:lnTo>
                  <a:cubicBezTo>
                    <a:pt x="1443990" y="2101851"/>
                    <a:pt x="1442720" y="2108201"/>
                    <a:pt x="1447800" y="2105661"/>
                  </a:cubicBezTo>
                  <a:cubicBezTo>
                    <a:pt x="1449070" y="2104391"/>
                    <a:pt x="1450340" y="2101851"/>
                    <a:pt x="1451610" y="2100581"/>
                  </a:cubicBezTo>
                  <a:cubicBezTo>
                    <a:pt x="1451610" y="2101851"/>
                    <a:pt x="1452880" y="2104391"/>
                    <a:pt x="1452880" y="2105661"/>
                  </a:cubicBezTo>
                  <a:cubicBezTo>
                    <a:pt x="1454150" y="2105661"/>
                    <a:pt x="1455420" y="2105661"/>
                    <a:pt x="1456690" y="2106931"/>
                  </a:cubicBezTo>
                  <a:cubicBezTo>
                    <a:pt x="1459230" y="2110741"/>
                    <a:pt x="1463040" y="2109471"/>
                    <a:pt x="1466850" y="2110741"/>
                  </a:cubicBezTo>
                  <a:cubicBezTo>
                    <a:pt x="1469390" y="2110741"/>
                    <a:pt x="1470660" y="2113281"/>
                    <a:pt x="1471930" y="2114551"/>
                  </a:cubicBezTo>
                  <a:cubicBezTo>
                    <a:pt x="1473200" y="2117091"/>
                    <a:pt x="1474470" y="2119631"/>
                    <a:pt x="1478280" y="2119631"/>
                  </a:cubicBezTo>
                  <a:cubicBezTo>
                    <a:pt x="1480820" y="2119631"/>
                    <a:pt x="1483360" y="2122171"/>
                    <a:pt x="1485900" y="2124711"/>
                  </a:cubicBezTo>
                  <a:cubicBezTo>
                    <a:pt x="1489710" y="2127251"/>
                    <a:pt x="1493520" y="2132331"/>
                    <a:pt x="1497330" y="2134871"/>
                  </a:cubicBezTo>
                  <a:cubicBezTo>
                    <a:pt x="1503680" y="2138681"/>
                    <a:pt x="1510030" y="2143761"/>
                    <a:pt x="1517650" y="2142491"/>
                  </a:cubicBezTo>
                  <a:cubicBezTo>
                    <a:pt x="1521460" y="2142491"/>
                    <a:pt x="1525270" y="2145031"/>
                    <a:pt x="1529080" y="2145031"/>
                  </a:cubicBezTo>
                  <a:cubicBezTo>
                    <a:pt x="1532890" y="2145031"/>
                    <a:pt x="1537970" y="2145031"/>
                    <a:pt x="1543050" y="2143761"/>
                  </a:cubicBezTo>
                  <a:cubicBezTo>
                    <a:pt x="1543050" y="2147571"/>
                    <a:pt x="1543050" y="2148841"/>
                    <a:pt x="1546860" y="2148841"/>
                  </a:cubicBezTo>
                  <a:cubicBezTo>
                    <a:pt x="1549400" y="2148841"/>
                    <a:pt x="1551940" y="2148841"/>
                    <a:pt x="1554480" y="2150111"/>
                  </a:cubicBezTo>
                  <a:cubicBezTo>
                    <a:pt x="1562100" y="2150111"/>
                    <a:pt x="1568450" y="2153921"/>
                    <a:pt x="1576070" y="2152651"/>
                  </a:cubicBezTo>
                  <a:cubicBezTo>
                    <a:pt x="1578610" y="2152651"/>
                    <a:pt x="1581150" y="2153921"/>
                    <a:pt x="1583690" y="2155191"/>
                  </a:cubicBezTo>
                  <a:cubicBezTo>
                    <a:pt x="1591310" y="2157731"/>
                    <a:pt x="1596390" y="2164081"/>
                    <a:pt x="1605280" y="2162811"/>
                  </a:cubicBezTo>
                  <a:cubicBezTo>
                    <a:pt x="1606550" y="2162811"/>
                    <a:pt x="1609090" y="2162811"/>
                    <a:pt x="1610360" y="2164081"/>
                  </a:cubicBezTo>
                  <a:cubicBezTo>
                    <a:pt x="1612900" y="2166621"/>
                    <a:pt x="1614170" y="2165351"/>
                    <a:pt x="1615440" y="2164081"/>
                  </a:cubicBezTo>
                  <a:cubicBezTo>
                    <a:pt x="1617980" y="2162811"/>
                    <a:pt x="1620520" y="2161541"/>
                    <a:pt x="1621790" y="2162811"/>
                  </a:cubicBezTo>
                  <a:cubicBezTo>
                    <a:pt x="1626870" y="2164081"/>
                    <a:pt x="1633220" y="2165351"/>
                    <a:pt x="1638300" y="2166621"/>
                  </a:cubicBezTo>
                  <a:lnTo>
                    <a:pt x="1643380" y="2166621"/>
                  </a:lnTo>
                  <a:cubicBezTo>
                    <a:pt x="1647190" y="2165351"/>
                    <a:pt x="1652270" y="2164081"/>
                    <a:pt x="1656080" y="2164081"/>
                  </a:cubicBezTo>
                  <a:cubicBezTo>
                    <a:pt x="1662430" y="2162811"/>
                    <a:pt x="1668780" y="2162811"/>
                    <a:pt x="1675130" y="2162811"/>
                  </a:cubicBezTo>
                  <a:lnTo>
                    <a:pt x="1677670" y="2162811"/>
                  </a:lnTo>
                  <a:cubicBezTo>
                    <a:pt x="1686560" y="2160271"/>
                    <a:pt x="1696720" y="2157731"/>
                    <a:pt x="1705610" y="2155191"/>
                  </a:cubicBezTo>
                  <a:cubicBezTo>
                    <a:pt x="1711960" y="2153921"/>
                    <a:pt x="1718310" y="2152651"/>
                    <a:pt x="1725930" y="2151381"/>
                  </a:cubicBezTo>
                  <a:cubicBezTo>
                    <a:pt x="1733550" y="2150111"/>
                    <a:pt x="1739900" y="2147571"/>
                    <a:pt x="1747520" y="2146301"/>
                  </a:cubicBezTo>
                  <a:cubicBezTo>
                    <a:pt x="1750060" y="2146301"/>
                    <a:pt x="1752600" y="2146301"/>
                    <a:pt x="1756410" y="2145031"/>
                  </a:cubicBezTo>
                  <a:cubicBezTo>
                    <a:pt x="1766570" y="2143761"/>
                    <a:pt x="1776730" y="2139951"/>
                    <a:pt x="1786889" y="2145031"/>
                  </a:cubicBezTo>
                  <a:lnTo>
                    <a:pt x="1802129" y="2148841"/>
                  </a:lnTo>
                  <a:cubicBezTo>
                    <a:pt x="1808479" y="2150111"/>
                    <a:pt x="1813559" y="2153921"/>
                    <a:pt x="1819909" y="2153921"/>
                  </a:cubicBezTo>
                  <a:cubicBezTo>
                    <a:pt x="1821179" y="2153921"/>
                    <a:pt x="1823719" y="2155191"/>
                    <a:pt x="1824989" y="2155191"/>
                  </a:cubicBezTo>
                  <a:cubicBezTo>
                    <a:pt x="1832609" y="2157731"/>
                    <a:pt x="1838959" y="2164081"/>
                    <a:pt x="1847849" y="2161541"/>
                  </a:cubicBezTo>
                  <a:cubicBezTo>
                    <a:pt x="1851659" y="2160271"/>
                    <a:pt x="1858009" y="2162811"/>
                    <a:pt x="1861819" y="2164081"/>
                  </a:cubicBezTo>
                  <a:cubicBezTo>
                    <a:pt x="1865629" y="2165351"/>
                    <a:pt x="1869439" y="2165351"/>
                    <a:pt x="1873249" y="2166621"/>
                  </a:cubicBezTo>
                  <a:lnTo>
                    <a:pt x="1873249" y="2169161"/>
                  </a:lnTo>
                  <a:cubicBezTo>
                    <a:pt x="1880869" y="2169161"/>
                    <a:pt x="1888489" y="2170431"/>
                    <a:pt x="1896109" y="2166621"/>
                  </a:cubicBezTo>
                  <a:cubicBezTo>
                    <a:pt x="1898649" y="2165351"/>
                    <a:pt x="1899919" y="2164081"/>
                    <a:pt x="1902459" y="2164081"/>
                  </a:cubicBezTo>
                  <a:cubicBezTo>
                    <a:pt x="1907539" y="2162811"/>
                    <a:pt x="1913889" y="2162811"/>
                    <a:pt x="1918969" y="2165351"/>
                  </a:cubicBezTo>
                  <a:cubicBezTo>
                    <a:pt x="1922779" y="2166621"/>
                    <a:pt x="1929129" y="2165351"/>
                    <a:pt x="1932939" y="2162811"/>
                  </a:cubicBezTo>
                  <a:cubicBezTo>
                    <a:pt x="1938019" y="2160271"/>
                    <a:pt x="1944369" y="2161541"/>
                    <a:pt x="1949450" y="2161541"/>
                  </a:cubicBezTo>
                  <a:cubicBezTo>
                    <a:pt x="1954530" y="2161541"/>
                    <a:pt x="1958339" y="2162811"/>
                    <a:pt x="1963420" y="2161541"/>
                  </a:cubicBezTo>
                  <a:cubicBezTo>
                    <a:pt x="1974850" y="2160271"/>
                    <a:pt x="1985010" y="2156461"/>
                    <a:pt x="1997710" y="2157731"/>
                  </a:cubicBezTo>
                  <a:cubicBezTo>
                    <a:pt x="2002789" y="2157731"/>
                    <a:pt x="2007870" y="2159001"/>
                    <a:pt x="2012950" y="2157731"/>
                  </a:cubicBezTo>
                  <a:cubicBezTo>
                    <a:pt x="2023110" y="2156461"/>
                    <a:pt x="2030729" y="2160271"/>
                    <a:pt x="2038350" y="2165351"/>
                  </a:cubicBezTo>
                  <a:cubicBezTo>
                    <a:pt x="2044700" y="2170431"/>
                    <a:pt x="2052320" y="2174241"/>
                    <a:pt x="2059939" y="2178051"/>
                  </a:cubicBezTo>
                  <a:cubicBezTo>
                    <a:pt x="2065019" y="2180591"/>
                    <a:pt x="2072639" y="2175511"/>
                    <a:pt x="2072639" y="2169161"/>
                  </a:cubicBezTo>
                  <a:lnTo>
                    <a:pt x="2072639" y="2157731"/>
                  </a:lnTo>
                  <a:cubicBezTo>
                    <a:pt x="2072639" y="2124711"/>
                    <a:pt x="2072639" y="2092961"/>
                    <a:pt x="2073910" y="2059941"/>
                  </a:cubicBezTo>
                  <a:cubicBezTo>
                    <a:pt x="2073910" y="2037081"/>
                    <a:pt x="2075180" y="2014221"/>
                    <a:pt x="2075180" y="1990091"/>
                  </a:cubicBezTo>
                  <a:cubicBezTo>
                    <a:pt x="2075180" y="1964691"/>
                    <a:pt x="2073910" y="447041"/>
                    <a:pt x="2073910" y="421641"/>
                  </a:cubicBezTo>
                  <a:cubicBezTo>
                    <a:pt x="2081530" y="410211"/>
                    <a:pt x="2078989" y="401321"/>
                    <a:pt x="2085339" y="394971"/>
                  </a:cubicBezTo>
                  <a:close/>
                  <a:moveTo>
                    <a:pt x="1263650" y="2052320"/>
                  </a:moveTo>
                  <a:cubicBezTo>
                    <a:pt x="1266190" y="2045970"/>
                    <a:pt x="1271270" y="2047240"/>
                    <a:pt x="1275080" y="2048510"/>
                  </a:cubicBezTo>
                  <a:cubicBezTo>
                    <a:pt x="1272540" y="2053590"/>
                    <a:pt x="1267460" y="2051050"/>
                    <a:pt x="1263650" y="2052320"/>
                  </a:cubicBezTo>
                  <a:close/>
                  <a:moveTo>
                    <a:pt x="1275080" y="2058670"/>
                  </a:moveTo>
                  <a:cubicBezTo>
                    <a:pt x="1276350" y="2056130"/>
                    <a:pt x="1276350" y="2052320"/>
                    <a:pt x="1280160" y="2052320"/>
                  </a:cubicBezTo>
                  <a:cubicBezTo>
                    <a:pt x="1281430" y="2052320"/>
                    <a:pt x="1283970" y="2053590"/>
                    <a:pt x="1285240" y="2053590"/>
                  </a:cubicBezTo>
                  <a:cubicBezTo>
                    <a:pt x="1283970" y="2056130"/>
                    <a:pt x="1282700" y="2057400"/>
                    <a:pt x="1281430" y="2059940"/>
                  </a:cubicBezTo>
                  <a:cubicBezTo>
                    <a:pt x="1280160" y="2059940"/>
                    <a:pt x="1277620" y="2059940"/>
                    <a:pt x="1275080" y="2058670"/>
                  </a:cubicBezTo>
                  <a:close/>
                  <a:moveTo>
                    <a:pt x="1280160" y="2071370"/>
                  </a:moveTo>
                  <a:cubicBezTo>
                    <a:pt x="1282700" y="2070100"/>
                    <a:pt x="1283970" y="2067560"/>
                    <a:pt x="1286510" y="2066290"/>
                  </a:cubicBezTo>
                  <a:cubicBezTo>
                    <a:pt x="1287780" y="2066290"/>
                    <a:pt x="1289050" y="2067560"/>
                    <a:pt x="1290320" y="2067560"/>
                  </a:cubicBezTo>
                  <a:cubicBezTo>
                    <a:pt x="1290320" y="2072640"/>
                    <a:pt x="1285240" y="2073910"/>
                    <a:pt x="1280160" y="2071370"/>
                  </a:cubicBezTo>
                  <a:close/>
                  <a:moveTo>
                    <a:pt x="1285240" y="2030730"/>
                  </a:moveTo>
                  <a:cubicBezTo>
                    <a:pt x="1286510" y="2032000"/>
                    <a:pt x="1286510" y="2033270"/>
                    <a:pt x="1289050" y="2034540"/>
                  </a:cubicBezTo>
                  <a:lnTo>
                    <a:pt x="1277620" y="2034540"/>
                  </a:lnTo>
                  <a:cubicBezTo>
                    <a:pt x="1277620" y="2033270"/>
                    <a:pt x="1277620" y="2032000"/>
                    <a:pt x="1278890" y="2030730"/>
                  </a:cubicBezTo>
                  <a:cubicBezTo>
                    <a:pt x="1283970" y="2030730"/>
                    <a:pt x="1285240" y="2030730"/>
                    <a:pt x="1285240" y="2025650"/>
                  </a:cubicBezTo>
                  <a:cubicBezTo>
                    <a:pt x="1289050" y="2026920"/>
                    <a:pt x="1294130" y="2023110"/>
                    <a:pt x="1295400" y="2029460"/>
                  </a:cubicBezTo>
                  <a:cubicBezTo>
                    <a:pt x="1291590" y="2030730"/>
                    <a:pt x="1289050" y="2030730"/>
                    <a:pt x="1285240" y="2030730"/>
                  </a:cubicBezTo>
                  <a:close/>
                </a:path>
              </a:pathLst>
            </a:custGeom>
            <a:blipFill>
              <a:blip r:embed="rId4"/>
              <a:stretch>
                <a:fillRect l="-29005" t="0" r="-29005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5602402" y="5672549"/>
            <a:ext cx="2560546" cy="2701407"/>
            <a:chOff x="0" y="0"/>
            <a:chExt cx="2077720" cy="219202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7620" y="-2540"/>
              <a:ext cx="2085340" cy="2194560"/>
            </a:xfrm>
            <a:custGeom>
              <a:avLst/>
              <a:gdLst/>
              <a:ahLst/>
              <a:cxnLst/>
              <a:rect r="r" b="b" t="t" l="l"/>
              <a:pathLst>
                <a:path h="2194560" w="2085340">
                  <a:moveTo>
                    <a:pt x="2085340" y="394970"/>
                  </a:moveTo>
                  <a:cubicBezTo>
                    <a:pt x="2084070" y="394970"/>
                    <a:pt x="2082800" y="394970"/>
                    <a:pt x="2081530" y="393700"/>
                  </a:cubicBezTo>
                  <a:cubicBezTo>
                    <a:pt x="2075180" y="392430"/>
                    <a:pt x="2067560" y="393700"/>
                    <a:pt x="2063750" y="387350"/>
                  </a:cubicBezTo>
                  <a:cubicBezTo>
                    <a:pt x="2062480" y="384810"/>
                    <a:pt x="2058670" y="382270"/>
                    <a:pt x="2056130" y="381000"/>
                  </a:cubicBezTo>
                  <a:cubicBezTo>
                    <a:pt x="2051050" y="375920"/>
                    <a:pt x="2044700" y="370840"/>
                    <a:pt x="2038350" y="365760"/>
                  </a:cubicBezTo>
                  <a:lnTo>
                    <a:pt x="2026920" y="354330"/>
                  </a:lnTo>
                  <a:cubicBezTo>
                    <a:pt x="2025650" y="353060"/>
                    <a:pt x="2025650" y="351790"/>
                    <a:pt x="2025650" y="350520"/>
                  </a:cubicBezTo>
                  <a:cubicBezTo>
                    <a:pt x="2023110" y="347980"/>
                    <a:pt x="2019300" y="345440"/>
                    <a:pt x="2015490" y="345440"/>
                  </a:cubicBezTo>
                  <a:cubicBezTo>
                    <a:pt x="2009140" y="344170"/>
                    <a:pt x="2002790" y="344170"/>
                    <a:pt x="1996440" y="342900"/>
                  </a:cubicBezTo>
                  <a:lnTo>
                    <a:pt x="1991360" y="342900"/>
                  </a:lnTo>
                  <a:cubicBezTo>
                    <a:pt x="1985010" y="340360"/>
                    <a:pt x="1979930" y="339090"/>
                    <a:pt x="1973580" y="340360"/>
                  </a:cubicBezTo>
                  <a:cubicBezTo>
                    <a:pt x="1971040" y="340360"/>
                    <a:pt x="1968500" y="340360"/>
                    <a:pt x="1967230" y="337820"/>
                  </a:cubicBezTo>
                  <a:cubicBezTo>
                    <a:pt x="1965960" y="335280"/>
                    <a:pt x="1963420" y="334010"/>
                    <a:pt x="1962150" y="332740"/>
                  </a:cubicBezTo>
                  <a:cubicBezTo>
                    <a:pt x="1959610" y="330200"/>
                    <a:pt x="1955800" y="328930"/>
                    <a:pt x="1953260" y="327660"/>
                  </a:cubicBezTo>
                  <a:cubicBezTo>
                    <a:pt x="1948180" y="323850"/>
                    <a:pt x="1944370" y="320040"/>
                    <a:pt x="1938020" y="320040"/>
                  </a:cubicBezTo>
                  <a:cubicBezTo>
                    <a:pt x="1932940" y="320040"/>
                    <a:pt x="1927860" y="318770"/>
                    <a:pt x="1922780" y="317500"/>
                  </a:cubicBezTo>
                  <a:cubicBezTo>
                    <a:pt x="1921510" y="317500"/>
                    <a:pt x="1921510" y="317500"/>
                    <a:pt x="1921510" y="316230"/>
                  </a:cubicBezTo>
                  <a:cubicBezTo>
                    <a:pt x="1917700" y="311150"/>
                    <a:pt x="1911350" y="309880"/>
                    <a:pt x="1905000" y="309880"/>
                  </a:cubicBezTo>
                  <a:cubicBezTo>
                    <a:pt x="1902460" y="309880"/>
                    <a:pt x="1899920" y="308610"/>
                    <a:pt x="1899920" y="307340"/>
                  </a:cubicBezTo>
                  <a:cubicBezTo>
                    <a:pt x="1898650" y="303530"/>
                    <a:pt x="1896110" y="302260"/>
                    <a:pt x="1893570" y="302260"/>
                  </a:cubicBezTo>
                  <a:cubicBezTo>
                    <a:pt x="1889760" y="302260"/>
                    <a:pt x="1885950" y="300990"/>
                    <a:pt x="1883410" y="302260"/>
                  </a:cubicBezTo>
                  <a:cubicBezTo>
                    <a:pt x="1873250" y="306070"/>
                    <a:pt x="1865630" y="298450"/>
                    <a:pt x="1856740" y="297180"/>
                  </a:cubicBezTo>
                  <a:lnTo>
                    <a:pt x="1855470" y="295910"/>
                  </a:lnTo>
                  <a:cubicBezTo>
                    <a:pt x="1852930" y="289560"/>
                    <a:pt x="1846580" y="289560"/>
                    <a:pt x="1840230" y="288290"/>
                  </a:cubicBezTo>
                  <a:cubicBezTo>
                    <a:pt x="1840230" y="287020"/>
                    <a:pt x="1841500" y="287020"/>
                    <a:pt x="1841500" y="285750"/>
                  </a:cubicBezTo>
                  <a:cubicBezTo>
                    <a:pt x="1840230" y="285750"/>
                    <a:pt x="1838960" y="287020"/>
                    <a:pt x="1836420" y="287020"/>
                  </a:cubicBezTo>
                  <a:cubicBezTo>
                    <a:pt x="1835150" y="287020"/>
                    <a:pt x="1832610" y="288290"/>
                    <a:pt x="1831340" y="287020"/>
                  </a:cubicBezTo>
                  <a:cubicBezTo>
                    <a:pt x="1828801" y="283210"/>
                    <a:pt x="1824990" y="279400"/>
                    <a:pt x="1824990" y="275590"/>
                  </a:cubicBezTo>
                  <a:cubicBezTo>
                    <a:pt x="1824990" y="271780"/>
                    <a:pt x="1821180" y="271780"/>
                    <a:pt x="1819911" y="270510"/>
                  </a:cubicBezTo>
                  <a:lnTo>
                    <a:pt x="1817371" y="270510"/>
                  </a:lnTo>
                  <a:cubicBezTo>
                    <a:pt x="1812291" y="265430"/>
                    <a:pt x="1807211" y="264160"/>
                    <a:pt x="1800861" y="267970"/>
                  </a:cubicBezTo>
                  <a:cubicBezTo>
                    <a:pt x="1799590" y="264160"/>
                    <a:pt x="1802131" y="259080"/>
                    <a:pt x="1797051" y="257810"/>
                  </a:cubicBezTo>
                  <a:lnTo>
                    <a:pt x="1797051" y="256540"/>
                  </a:lnTo>
                  <a:cubicBezTo>
                    <a:pt x="1799590" y="250190"/>
                    <a:pt x="1795780" y="246380"/>
                    <a:pt x="1790701" y="243840"/>
                  </a:cubicBezTo>
                  <a:cubicBezTo>
                    <a:pt x="1786890" y="241300"/>
                    <a:pt x="1785621" y="238760"/>
                    <a:pt x="1785621" y="234950"/>
                  </a:cubicBezTo>
                  <a:lnTo>
                    <a:pt x="1785621" y="229870"/>
                  </a:lnTo>
                  <a:cubicBezTo>
                    <a:pt x="1780541" y="228600"/>
                    <a:pt x="1778001" y="223520"/>
                    <a:pt x="1775461" y="219710"/>
                  </a:cubicBezTo>
                  <a:cubicBezTo>
                    <a:pt x="1774190" y="214630"/>
                    <a:pt x="1771651" y="210820"/>
                    <a:pt x="1769111" y="207010"/>
                  </a:cubicBezTo>
                  <a:cubicBezTo>
                    <a:pt x="1766571" y="203200"/>
                    <a:pt x="1761490" y="200660"/>
                    <a:pt x="1761490" y="194310"/>
                  </a:cubicBezTo>
                  <a:cubicBezTo>
                    <a:pt x="1761490" y="190500"/>
                    <a:pt x="1760220" y="186690"/>
                    <a:pt x="1758951" y="182880"/>
                  </a:cubicBezTo>
                  <a:cubicBezTo>
                    <a:pt x="1756411" y="177800"/>
                    <a:pt x="1753871" y="173990"/>
                    <a:pt x="1750061" y="168910"/>
                  </a:cubicBezTo>
                  <a:cubicBezTo>
                    <a:pt x="1752601" y="165100"/>
                    <a:pt x="1755140" y="162560"/>
                    <a:pt x="1751331" y="158750"/>
                  </a:cubicBezTo>
                  <a:lnTo>
                    <a:pt x="1751331" y="156210"/>
                  </a:lnTo>
                  <a:cubicBezTo>
                    <a:pt x="1751331" y="154940"/>
                    <a:pt x="1750061" y="153670"/>
                    <a:pt x="1750061" y="152400"/>
                  </a:cubicBezTo>
                  <a:cubicBezTo>
                    <a:pt x="1748790" y="151130"/>
                    <a:pt x="1746251" y="149860"/>
                    <a:pt x="1744981" y="148590"/>
                  </a:cubicBezTo>
                  <a:cubicBezTo>
                    <a:pt x="1741171" y="144780"/>
                    <a:pt x="1738631" y="139700"/>
                    <a:pt x="1732281" y="142240"/>
                  </a:cubicBezTo>
                  <a:cubicBezTo>
                    <a:pt x="1729741" y="137160"/>
                    <a:pt x="1728471" y="132080"/>
                    <a:pt x="1727201" y="127000"/>
                  </a:cubicBezTo>
                  <a:cubicBezTo>
                    <a:pt x="1725931" y="123190"/>
                    <a:pt x="1724661" y="120650"/>
                    <a:pt x="1723391" y="116840"/>
                  </a:cubicBezTo>
                  <a:lnTo>
                    <a:pt x="1723391" y="115570"/>
                  </a:lnTo>
                  <a:cubicBezTo>
                    <a:pt x="1725931" y="110490"/>
                    <a:pt x="1722121" y="106680"/>
                    <a:pt x="1722121" y="102870"/>
                  </a:cubicBezTo>
                  <a:cubicBezTo>
                    <a:pt x="1722121" y="100330"/>
                    <a:pt x="1719581" y="97790"/>
                    <a:pt x="1718311" y="95250"/>
                  </a:cubicBezTo>
                  <a:cubicBezTo>
                    <a:pt x="1717040" y="91440"/>
                    <a:pt x="1713231" y="88900"/>
                    <a:pt x="1713231" y="85090"/>
                  </a:cubicBezTo>
                  <a:lnTo>
                    <a:pt x="1713231" y="64770"/>
                  </a:lnTo>
                  <a:cubicBezTo>
                    <a:pt x="1711961" y="57150"/>
                    <a:pt x="1709421" y="53340"/>
                    <a:pt x="1700531" y="52070"/>
                  </a:cubicBezTo>
                  <a:cubicBezTo>
                    <a:pt x="1699261" y="52070"/>
                    <a:pt x="1697991" y="52070"/>
                    <a:pt x="1697991" y="50800"/>
                  </a:cubicBezTo>
                  <a:cubicBezTo>
                    <a:pt x="1695451" y="46990"/>
                    <a:pt x="1691641" y="45720"/>
                    <a:pt x="1686561" y="44450"/>
                  </a:cubicBezTo>
                  <a:cubicBezTo>
                    <a:pt x="1682751" y="44450"/>
                    <a:pt x="1680211" y="44450"/>
                    <a:pt x="1677671" y="45720"/>
                  </a:cubicBezTo>
                  <a:cubicBezTo>
                    <a:pt x="1671321" y="49530"/>
                    <a:pt x="1664971" y="53340"/>
                    <a:pt x="1659891" y="58420"/>
                  </a:cubicBezTo>
                  <a:cubicBezTo>
                    <a:pt x="1653541" y="63500"/>
                    <a:pt x="1648461" y="67310"/>
                    <a:pt x="1640841" y="63500"/>
                  </a:cubicBezTo>
                  <a:lnTo>
                    <a:pt x="1638301" y="63500"/>
                  </a:lnTo>
                  <a:cubicBezTo>
                    <a:pt x="1635761" y="62230"/>
                    <a:pt x="1631951" y="60960"/>
                    <a:pt x="1629411" y="59690"/>
                  </a:cubicBezTo>
                  <a:cubicBezTo>
                    <a:pt x="1628141" y="60960"/>
                    <a:pt x="1626871" y="62230"/>
                    <a:pt x="1623061" y="60960"/>
                  </a:cubicBezTo>
                  <a:cubicBezTo>
                    <a:pt x="1615441" y="59690"/>
                    <a:pt x="1609091" y="58420"/>
                    <a:pt x="1602741" y="53340"/>
                  </a:cubicBezTo>
                  <a:cubicBezTo>
                    <a:pt x="1601471" y="52070"/>
                    <a:pt x="1598931" y="52070"/>
                    <a:pt x="1597661" y="52070"/>
                  </a:cubicBezTo>
                  <a:cubicBezTo>
                    <a:pt x="1592581" y="50800"/>
                    <a:pt x="1586231" y="49530"/>
                    <a:pt x="1579881" y="46990"/>
                  </a:cubicBezTo>
                  <a:cubicBezTo>
                    <a:pt x="1584961" y="43180"/>
                    <a:pt x="1583691" y="40640"/>
                    <a:pt x="1581151" y="38100"/>
                  </a:cubicBezTo>
                  <a:cubicBezTo>
                    <a:pt x="1577341" y="33020"/>
                    <a:pt x="1572261" y="33020"/>
                    <a:pt x="1568451" y="35560"/>
                  </a:cubicBezTo>
                  <a:cubicBezTo>
                    <a:pt x="1559561" y="39370"/>
                    <a:pt x="1550671" y="44450"/>
                    <a:pt x="1540511" y="48260"/>
                  </a:cubicBezTo>
                  <a:cubicBezTo>
                    <a:pt x="1536701" y="50800"/>
                    <a:pt x="1531621" y="52070"/>
                    <a:pt x="1526541" y="53340"/>
                  </a:cubicBezTo>
                  <a:cubicBezTo>
                    <a:pt x="1522731" y="54610"/>
                    <a:pt x="1518921" y="53340"/>
                    <a:pt x="1515111" y="54610"/>
                  </a:cubicBezTo>
                  <a:cubicBezTo>
                    <a:pt x="1511301" y="55880"/>
                    <a:pt x="1507491" y="57150"/>
                    <a:pt x="1502411" y="55880"/>
                  </a:cubicBezTo>
                  <a:cubicBezTo>
                    <a:pt x="1501141" y="55880"/>
                    <a:pt x="1498601" y="57150"/>
                    <a:pt x="1497331" y="57150"/>
                  </a:cubicBezTo>
                  <a:cubicBezTo>
                    <a:pt x="1494791" y="58420"/>
                    <a:pt x="1493521" y="59690"/>
                    <a:pt x="1490981" y="58420"/>
                  </a:cubicBezTo>
                  <a:cubicBezTo>
                    <a:pt x="1485901" y="58420"/>
                    <a:pt x="1483361" y="60960"/>
                    <a:pt x="1480821" y="63500"/>
                  </a:cubicBezTo>
                  <a:cubicBezTo>
                    <a:pt x="1478281" y="66040"/>
                    <a:pt x="1475741" y="71120"/>
                    <a:pt x="1473201" y="72390"/>
                  </a:cubicBezTo>
                  <a:cubicBezTo>
                    <a:pt x="1469391" y="73660"/>
                    <a:pt x="1466851" y="76200"/>
                    <a:pt x="1464311" y="78740"/>
                  </a:cubicBezTo>
                  <a:cubicBezTo>
                    <a:pt x="1461771" y="81280"/>
                    <a:pt x="1459231" y="82550"/>
                    <a:pt x="1456691" y="83820"/>
                  </a:cubicBezTo>
                  <a:cubicBezTo>
                    <a:pt x="1452881" y="86360"/>
                    <a:pt x="1449071" y="87630"/>
                    <a:pt x="1445261" y="90170"/>
                  </a:cubicBezTo>
                  <a:cubicBezTo>
                    <a:pt x="1441451" y="93980"/>
                    <a:pt x="1436371" y="96520"/>
                    <a:pt x="1431291" y="96520"/>
                  </a:cubicBezTo>
                  <a:cubicBezTo>
                    <a:pt x="1426211" y="97790"/>
                    <a:pt x="1419861" y="97790"/>
                    <a:pt x="1414781" y="101600"/>
                  </a:cubicBezTo>
                  <a:cubicBezTo>
                    <a:pt x="1414781" y="101600"/>
                    <a:pt x="1413511" y="102870"/>
                    <a:pt x="1412241" y="102870"/>
                  </a:cubicBezTo>
                  <a:cubicBezTo>
                    <a:pt x="1407161" y="102870"/>
                    <a:pt x="1402081" y="101600"/>
                    <a:pt x="1397001" y="101600"/>
                  </a:cubicBezTo>
                  <a:cubicBezTo>
                    <a:pt x="1393191" y="101600"/>
                    <a:pt x="1386841" y="100330"/>
                    <a:pt x="1384301" y="106680"/>
                  </a:cubicBezTo>
                  <a:cubicBezTo>
                    <a:pt x="1384301" y="106680"/>
                    <a:pt x="1383031" y="107950"/>
                    <a:pt x="1381761" y="107950"/>
                  </a:cubicBezTo>
                  <a:cubicBezTo>
                    <a:pt x="1377951" y="109220"/>
                    <a:pt x="1374141" y="111760"/>
                    <a:pt x="1370331" y="113030"/>
                  </a:cubicBezTo>
                  <a:cubicBezTo>
                    <a:pt x="1370331" y="115570"/>
                    <a:pt x="1366521" y="116840"/>
                    <a:pt x="1363981" y="116840"/>
                  </a:cubicBezTo>
                  <a:cubicBezTo>
                    <a:pt x="1352551" y="115570"/>
                    <a:pt x="1342391" y="115570"/>
                    <a:pt x="1330961" y="111760"/>
                  </a:cubicBezTo>
                  <a:cubicBezTo>
                    <a:pt x="1325881" y="110490"/>
                    <a:pt x="1320801" y="107950"/>
                    <a:pt x="1314451" y="105410"/>
                  </a:cubicBezTo>
                  <a:cubicBezTo>
                    <a:pt x="1313181" y="105410"/>
                    <a:pt x="1311911" y="104140"/>
                    <a:pt x="1310641" y="104140"/>
                  </a:cubicBezTo>
                  <a:cubicBezTo>
                    <a:pt x="1301751" y="104140"/>
                    <a:pt x="1292861" y="105410"/>
                    <a:pt x="1282701" y="105410"/>
                  </a:cubicBezTo>
                  <a:lnTo>
                    <a:pt x="1281431" y="105410"/>
                  </a:lnTo>
                  <a:cubicBezTo>
                    <a:pt x="1276351" y="102870"/>
                    <a:pt x="1270001" y="104140"/>
                    <a:pt x="1264921" y="107950"/>
                  </a:cubicBezTo>
                  <a:cubicBezTo>
                    <a:pt x="1263651" y="109220"/>
                    <a:pt x="1261111" y="110490"/>
                    <a:pt x="1259841" y="110490"/>
                  </a:cubicBezTo>
                  <a:cubicBezTo>
                    <a:pt x="1253491" y="109220"/>
                    <a:pt x="1248411" y="107950"/>
                    <a:pt x="1242061" y="106680"/>
                  </a:cubicBezTo>
                  <a:cubicBezTo>
                    <a:pt x="1235711" y="105410"/>
                    <a:pt x="1230631" y="104140"/>
                    <a:pt x="1224281" y="104140"/>
                  </a:cubicBezTo>
                  <a:cubicBezTo>
                    <a:pt x="1219201" y="104140"/>
                    <a:pt x="1214121" y="102870"/>
                    <a:pt x="1209041" y="100330"/>
                  </a:cubicBezTo>
                  <a:cubicBezTo>
                    <a:pt x="1203961" y="97790"/>
                    <a:pt x="1198881" y="96520"/>
                    <a:pt x="1193801" y="93980"/>
                  </a:cubicBezTo>
                  <a:cubicBezTo>
                    <a:pt x="1191261" y="92710"/>
                    <a:pt x="1187451" y="92710"/>
                    <a:pt x="1183641" y="91440"/>
                  </a:cubicBezTo>
                  <a:cubicBezTo>
                    <a:pt x="1183641" y="87630"/>
                    <a:pt x="1184911" y="85090"/>
                    <a:pt x="1184911" y="82550"/>
                  </a:cubicBezTo>
                  <a:cubicBezTo>
                    <a:pt x="1178561" y="85090"/>
                    <a:pt x="1174751" y="83820"/>
                    <a:pt x="1170941" y="81280"/>
                  </a:cubicBezTo>
                  <a:cubicBezTo>
                    <a:pt x="1168401" y="80010"/>
                    <a:pt x="1164591" y="80010"/>
                    <a:pt x="1162051" y="78740"/>
                  </a:cubicBezTo>
                  <a:lnTo>
                    <a:pt x="1158241" y="78740"/>
                  </a:lnTo>
                  <a:cubicBezTo>
                    <a:pt x="1153161" y="76200"/>
                    <a:pt x="1146811" y="76200"/>
                    <a:pt x="1140461" y="76200"/>
                  </a:cubicBezTo>
                  <a:cubicBezTo>
                    <a:pt x="1132841" y="76200"/>
                    <a:pt x="1123951" y="74930"/>
                    <a:pt x="1116331" y="69850"/>
                  </a:cubicBezTo>
                  <a:cubicBezTo>
                    <a:pt x="1109981" y="66040"/>
                    <a:pt x="1102361" y="63500"/>
                    <a:pt x="1094741" y="64770"/>
                  </a:cubicBezTo>
                  <a:cubicBezTo>
                    <a:pt x="1090931" y="66040"/>
                    <a:pt x="1087121" y="68580"/>
                    <a:pt x="1083311" y="69850"/>
                  </a:cubicBezTo>
                  <a:cubicBezTo>
                    <a:pt x="1076961" y="72390"/>
                    <a:pt x="1071881" y="77470"/>
                    <a:pt x="1065531" y="80010"/>
                  </a:cubicBezTo>
                  <a:cubicBezTo>
                    <a:pt x="1059181" y="82550"/>
                    <a:pt x="1051561" y="85090"/>
                    <a:pt x="1043941" y="87630"/>
                  </a:cubicBezTo>
                  <a:cubicBezTo>
                    <a:pt x="1040131" y="88900"/>
                    <a:pt x="1036321" y="91440"/>
                    <a:pt x="1032511" y="92710"/>
                  </a:cubicBezTo>
                  <a:cubicBezTo>
                    <a:pt x="1026161" y="95250"/>
                    <a:pt x="1021081" y="96520"/>
                    <a:pt x="1014731" y="99060"/>
                  </a:cubicBezTo>
                  <a:cubicBezTo>
                    <a:pt x="1010921" y="100330"/>
                    <a:pt x="1005841" y="104140"/>
                    <a:pt x="1002031" y="105410"/>
                  </a:cubicBezTo>
                  <a:cubicBezTo>
                    <a:pt x="994411" y="107950"/>
                    <a:pt x="986791" y="111760"/>
                    <a:pt x="977901" y="113030"/>
                  </a:cubicBezTo>
                  <a:cubicBezTo>
                    <a:pt x="974091" y="114300"/>
                    <a:pt x="972821" y="116840"/>
                    <a:pt x="970281" y="118110"/>
                  </a:cubicBezTo>
                  <a:lnTo>
                    <a:pt x="958851" y="121920"/>
                  </a:lnTo>
                  <a:cubicBezTo>
                    <a:pt x="951231" y="124460"/>
                    <a:pt x="944881" y="127000"/>
                    <a:pt x="937261" y="128270"/>
                  </a:cubicBezTo>
                  <a:cubicBezTo>
                    <a:pt x="933451" y="129540"/>
                    <a:pt x="928371" y="130810"/>
                    <a:pt x="924561" y="132080"/>
                  </a:cubicBezTo>
                  <a:cubicBezTo>
                    <a:pt x="923291" y="132080"/>
                    <a:pt x="923291" y="133350"/>
                    <a:pt x="922021" y="133350"/>
                  </a:cubicBezTo>
                  <a:cubicBezTo>
                    <a:pt x="919481" y="135890"/>
                    <a:pt x="916941" y="138430"/>
                    <a:pt x="913131" y="139700"/>
                  </a:cubicBezTo>
                  <a:cubicBezTo>
                    <a:pt x="906781" y="142240"/>
                    <a:pt x="900431" y="144780"/>
                    <a:pt x="894081" y="146050"/>
                  </a:cubicBezTo>
                  <a:cubicBezTo>
                    <a:pt x="891541" y="147320"/>
                    <a:pt x="887731" y="147320"/>
                    <a:pt x="885191" y="147320"/>
                  </a:cubicBezTo>
                  <a:cubicBezTo>
                    <a:pt x="877571" y="148590"/>
                    <a:pt x="869951" y="152400"/>
                    <a:pt x="862331" y="154940"/>
                  </a:cubicBezTo>
                  <a:cubicBezTo>
                    <a:pt x="855981" y="157480"/>
                    <a:pt x="849631" y="158750"/>
                    <a:pt x="844551" y="161290"/>
                  </a:cubicBezTo>
                  <a:cubicBezTo>
                    <a:pt x="836931" y="163830"/>
                    <a:pt x="829311" y="166370"/>
                    <a:pt x="825501" y="173990"/>
                  </a:cubicBezTo>
                  <a:cubicBezTo>
                    <a:pt x="825501" y="175260"/>
                    <a:pt x="822961" y="175260"/>
                    <a:pt x="822961" y="175260"/>
                  </a:cubicBezTo>
                  <a:cubicBezTo>
                    <a:pt x="819151" y="176530"/>
                    <a:pt x="814071" y="177800"/>
                    <a:pt x="810261" y="179070"/>
                  </a:cubicBezTo>
                  <a:cubicBezTo>
                    <a:pt x="808991" y="180340"/>
                    <a:pt x="807721" y="179070"/>
                    <a:pt x="807721" y="177800"/>
                  </a:cubicBezTo>
                  <a:cubicBezTo>
                    <a:pt x="806451" y="172720"/>
                    <a:pt x="806451" y="166370"/>
                    <a:pt x="798831" y="163830"/>
                  </a:cubicBezTo>
                  <a:lnTo>
                    <a:pt x="797561" y="162560"/>
                  </a:lnTo>
                  <a:cubicBezTo>
                    <a:pt x="797561" y="156210"/>
                    <a:pt x="792481" y="153670"/>
                    <a:pt x="787401" y="151130"/>
                  </a:cubicBezTo>
                  <a:cubicBezTo>
                    <a:pt x="782321" y="148590"/>
                    <a:pt x="778511" y="147320"/>
                    <a:pt x="774701" y="142240"/>
                  </a:cubicBezTo>
                  <a:cubicBezTo>
                    <a:pt x="772161" y="138430"/>
                    <a:pt x="767081" y="135890"/>
                    <a:pt x="763271" y="132080"/>
                  </a:cubicBezTo>
                  <a:cubicBezTo>
                    <a:pt x="759461" y="129540"/>
                    <a:pt x="754381" y="128270"/>
                    <a:pt x="751841" y="123190"/>
                  </a:cubicBezTo>
                  <a:cubicBezTo>
                    <a:pt x="750571" y="120650"/>
                    <a:pt x="748031" y="119380"/>
                    <a:pt x="745491" y="116840"/>
                  </a:cubicBezTo>
                  <a:cubicBezTo>
                    <a:pt x="746761" y="116840"/>
                    <a:pt x="744221" y="116840"/>
                    <a:pt x="742951" y="115570"/>
                  </a:cubicBezTo>
                  <a:cubicBezTo>
                    <a:pt x="741681" y="114300"/>
                    <a:pt x="740411" y="114300"/>
                    <a:pt x="739141" y="113030"/>
                  </a:cubicBezTo>
                  <a:cubicBezTo>
                    <a:pt x="737871" y="110490"/>
                    <a:pt x="736601" y="107950"/>
                    <a:pt x="732791" y="107950"/>
                  </a:cubicBezTo>
                  <a:cubicBezTo>
                    <a:pt x="731521" y="107950"/>
                    <a:pt x="730251" y="106680"/>
                    <a:pt x="728981" y="105410"/>
                  </a:cubicBezTo>
                  <a:cubicBezTo>
                    <a:pt x="727711" y="105410"/>
                    <a:pt x="726441" y="104140"/>
                    <a:pt x="723901" y="104140"/>
                  </a:cubicBezTo>
                  <a:lnTo>
                    <a:pt x="708661" y="96520"/>
                  </a:lnTo>
                  <a:cubicBezTo>
                    <a:pt x="704851" y="93980"/>
                    <a:pt x="701041" y="90170"/>
                    <a:pt x="695961" y="88900"/>
                  </a:cubicBezTo>
                  <a:cubicBezTo>
                    <a:pt x="688341" y="86360"/>
                    <a:pt x="681991" y="82550"/>
                    <a:pt x="676911" y="76200"/>
                  </a:cubicBezTo>
                  <a:cubicBezTo>
                    <a:pt x="671831" y="69850"/>
                    <a:pt x="665481" y="66040"/>
                    <a:pt x="657861" y="62230"/>
                  </a:cubicBezTo>
                  <a:cubicBezTo>
                    <a:pt x="654051" y="59690"/>
                    <a:pt x="650241" y="58420"/>
                    <a:pt x="647701" y="57150"/>
                  </a:cubicBezTo>
                  <a:cubicBezTo>
                    <a:pt x="642621" y="53340"/>
                    <a:pt x="636271" y="50800"/>
                    <a:pt x="629921" y="48260"/>
                  </a:cubicBezTo>
                  <a:cubicBezTo>
                    <a:pt x="632461" y="44450"/>
                    <a:pt x="631191" y="44450"/>
                    <a:pt x="628651" y="43180"/>
                  </a:cubicBezTo>
                  <a:cubicBezTo>
                    <a:pt x="626111" y="41910"/>
                    <a:pt x="623571" y="41910"/>
                    <a:pt x="622301" y="40640"/>
                  </a:cubicBezTo>
                  <a:cubicBezTo>
                    <a:pt x="621031" y="36830"/>
                    <a:pt x="617221" y="36830"/>
                    <a:pt x="614681" y="34290"/>
                  </a:cubicBezTo>
                  <a:cubicBezTo>
                    <a:pt x="610871" y="30480"/>
                    <a:pt x="605791" y="26670"/>
                    <a:pt x="601981" y="22860"/>
                  </a:cubicBezTo>
                  <a:cubicBezTo>
                    <a:pt x="600711" y="21590"/>
                    <a:pt x="599441" y="20320"/>
                    <a:pt x="598171" y="20320"/>
                  </a:cubicBezTo>
                  <a:cubicBezTo>
                    <a:pt x="588011" y="19050"/>
                    <a:pt x="580391" y="12700"/>
                    <a:pt x="571501" y="8890"/>
                  </a:cubicBezTo>
                  <a:cubicBezTo>
                    <a:pt x="570231" y="7620"/>
                    <a:pt x="567691" y="6350"/>
                    <a:pt x="566421" y="6350"/>
                  </a:cubicBezTo>
                  <a:cubicBezTo>
                    <a:pt x="561341" y="6350"/>
                    <a:pt x="556261" y="7620"/>
                    <a:pt x="549911" y="7620"/>
                  </a:cubicBezTo>
                  <a:cubicBezTo>
                    <a:pt x="544831" y="7620"/>
                    <a:pt x="538481" y="6350"/>
                    <a:pt x="533401" y="5080"/>
                  </a:cubicBezTo>
                  <a:cubicBezTo>
                    <a:pt x="528321" y="3810"/>
                    <a:pt x="523241" y="3810"/>
                    <a:pt x="518161" y="1270"/>
                  </a:cubicBezTo>
                  <a:cubicBezTo>
                    <a:pt x="513081" y="0"/>
                    <a:pt x="509271" y="2540"/>
                    <a:pt x="505461" y="1270"/>
                  </a:cubicBezTo>
                  <a:cubicBezTo>
                    <a:pt x="502921" y="2540"/>
                    <a:pt x="496571" y="5080"/>
                    <a:pt x="492761" y="7620"/>
                  </a:cubicBezTo>
                  <a:cubicBezTo>
                    <a:pt x="487681" y="10160"/>
                    <a:pt x="482601" y="13970"/>
                    <a:pt x="477521" y="17780"/>
                  </a:cubicBezTo>
                  <a:cubicBezTo>
                    <a:pt x="471171" y="21590"/>
                    <a:pt x="463551" y="25400"/>
                    <a:pt x="455931" y="29210"/>
                  </a:cubicBezTo>
                  <a:cubicBezTo>
                    <a:pt x="454661" y="30480"/>
                    <a:pt x="452121" y="30480"/>
                    <a:pt x="449581" y="29210"/>
                  </a:cubicBezTo>
                  <a:cubicBezTo>
                    <a:pt x="447041" y="27940"/>
                    <a:pt x="444501" y="29210"/>
                    <a:pt x="441961" y="30480"/>
                  </a:cubicBezTo>
                  <a:cubicBezTo>
                    <a:pt x="438151" y="33020"/>
                    <a:pt x="433071" y="34290"/>
                    <a:pt x="429261" y="36830"/>
                  </a:cubicBezTo>
                  <a:cubicBezTo>
                    <a:pt x="422911" y="41910"/>
                    <a:pt x="416561" y="48260"/>
                    <a:pt x="407671" y="49530"/>
                  </a:cubicBezTo>
                  <a:cubicBezTo>
                    <a:pt x="402591" y="49530"/>
                    <a:pt x="397511" y="53340"/>
                    <a:pt x="392431" y="53340"/>
                  </a:cubicBezTo>
                  <a:cubicBezTo>
                    <a:pt x="388621" y="53340"/>
                    <a:pt x="386081" y="53340"/>
                    <a:pt x="382271" y="54610"/>
                  </a:cubicBezTo>
                  <a:cubicBezTo>
                    <a:pt x="377191" y="55880"/>
                    <a:pt x="372111" y="58420"/>
                    <a:pt x="365761" y="58420"/>
                  </a:cubicBezTo>
                  <a:cubicBezTo>
                    <a:pt x="358141" y="58420"/>
                    <a:pt x="351791" y="62230"/>
                    <a:pt x="344171" y="64770"/>
                  </a:cubicBezTo>
                  <a:cubicBezTo>
                    <a:pt x="336551" y="68580"/>
                    <a:pt x="330201" y="72390"/>
                    <a:pt x="322581" y="76200"/>
                  </a:cubicBezTo>
                  <a:cubicBezTo>
                    <a:pt x="317501" y="78740"/>
                    <a:pt x="312421" y="78740"/>
                    <a:pt x="306071" y="77470"/>
                  </a:cubicBezTo>
                  <a:cubicBezTo>
                    <a:pt x="302261" y="77470"/>
                    <a:pt x="299721" y="76200"/>
                    <a:pt x="297181" y="78740"/>
                  </a:cubicBezTo>
                  <a:lnTo>
                    <a:pt x="285751" y="86360"/>
                  </a:lnTo>
                  <a:cubicBezTo>
                    <a:pt x="280671" y="90170"/>
                    <a:pt x="276861" y="95250"/>
                    <a:pt x="273051" y="99060"/>
                  </a:cubicBezTo>
                  <a:cubicBezTo>
                    <a:pt x="267971" y="105410"/>
                    <a:pt x="265431" y="113030"/>
                    <a:pt x="257811" y="116840"/>
                  </a:cubicBezTo>
                  <a:cubicBezTo>
                    <a:pt x="256541" y="118110"/>
                    <a:pt x="255271" y="120650"/>
                    <a:pt x="254001" y="123190"/>
                  </a:cubicBezTo>
                  <a:cubicBezTo>
                    <a:pt x="252731" y="124460"/>
                    <a:pt x="252731" y="125730"/>
                    <a:pt x="251461" y="127000"/>
                  </a:cubicBezTo>
                  <a:cubicBezTo>
                    <a:pt x="247651" y="130810"/>
                    <a:pt x="243841" y="134620"/>
                    <a:pt x="241301" y="139700"/>
                  </a:cubicBezTo>
                  <a:cubicBezTo>
                    <a:pt x="238761" y="144780"/>
                    <a:pt x="232411" y="146050"/>
                    <a:pt x="229871" y="149860"/>
                  </a:cubicBezTo>
                  <a:cubicBezTo>
                    <a:pt x="226061" y="154940"/>
                    <a:pt x="218441" y="157480"/>
                    <a:pt x="213361" y="160020"/>
                  </a:cubicBezTo>
                  <a:cubicBezTo>
                    <a:pt x="205741" y="163830"/>
                    <a:pt x="199391" y="168910"/>
                    <a:pt x="195581" y="176530"/>
                  </a:cubicBezTo>
                  <a:cubicBezTo>
                    <a:pt x="195581" y="177800"/>
                    <a:pt x="195581" y="177800"/>
                    <a:pt x="194311" y="179070"/>
                  </a:cubicBezTo>
                  <a:cubicBezTo>
                    <a:pt x="185421" y="184150"/>
                    <a:pt x="176531" y="187960"/>
                    <a:pt x="167641" y="193040"/>
                  </a:cubicBezTo>
                  <a:cubicBezTo>
                    <a:pt x="161291" y="196850"/>
                    <a:pt x="153671" y="196850"/>
                    <a:pt x="147321" y="201930"/>
                  </a:cubicBezTo>
                  <a:cubicBezTo>
                    <a:pt x="144781" y="204470"/>
                    <a:pt x="140971" y="205740"/>
                    <a:pt x="137161" y="207010"/>
                  </a:cubicBezTo>
                  <a:cubicBezTo>
                    <a:pt x="129541" y="210820"/>
                    <a:pt x="121921" y="212090"/>
                    <a:pt x="116841" y="218440"/>
                  </a:cubicBezTo>
                  <a:cubicBezTo>
                    <a:pt x="110491" y="226060"/>
                    <a:pt x="101601" y="228600"/>
                    <a:pt x="95251" y="233680"/>
                  </a:cubicBezTo>
                  <a:cubicBezTo>
                    <a:pt x="86361" y="240030"/>
                    <a:pt x="77471" y="246380"/>
                    <a:pt x="68581" y="254000"/>
                  </a:cubicBezTo>
                  <a:cubicBezTo>
                    <a:pt x="63501" y="256540"/>
                    <a:pt x="58421" y="257810"/>
                    <a:pt x="53341" y="255270"/>
                  </a:cubicBezTo>
                  <a:cubicBezTo>
                    <a:pt x="50801" y="254000"/>
                    <a:pt x="48261" y="252730"/>
                    <a:pt x="46991" y="254000"/>
                  </a:cubicBezTo>
                  <a:cubicBezTo>
                    <a:pt x="41911" y="257810"/>
                    <a:pt x="35561" y="259080"/>
                    <a:pt x="29211" y="260350"/>
                  </a:cubicBezTo>
                  <a:cubicBezTo>
                    <a:pt x="27941" y="260350"/>
                    <a:pt x="26671" y="261620"/>
                    <a:pt x="25401" y="261620"/>
                  </a:cubicBezTo>
                  <a:cubicBezTo>
                    <a:pt x="22860" y="407670"/>
                    <a:pt x="16510" y="554990"/>
                    <a:pt x="10160" y="701040"/>
                  </a:cubicBezTo>
                  <a:cubicBezTo>
                    <a:pt x="3810" y="858520"/>
                    <a:pt x="13970" y="995680"/>
                    <a:pt x="12700" y="1153160"/>
                  </a:cubicBezTo>
                  <a:cubicBezTo>
                    <a:pt x="11430" y="1311910"/>
                    <a:pt x="0" y="1487170"/>
                    <a:pt x="13970" y="1644650"/>
                  </a:cubicBezTo>
                  <a:cubicBezTo>
                    <a:pt x="26670" y="1800860"/>
                    <a:pt x="41910" y="1957070"/>
                    <a:pt x="54610" y="2113280"/>
                  </a:cubicBezTo>
                  <a:lnTo>
                    <a:pt x="55880" y="2113280"/>
                  </a:lnTo>
                  <a:cubicBezTo>
                    <a:pt x="60960" y="2112010"/>
                    <a:pt x="66040" y="2112010"/>
                    <a:pt x="72390" y="2112010"/>
                  </a:cubicBezTo>
                  <a:cubicBezTo>
                    <a:pt x="80010" y="2110740"/>
                    <a:pt x="86360" y="2108200"/>
                    <a:pt x="93980" y="2108200"/>
                  </a:cubicBezTo>
                  <a:cubicBezTo>
                    <a:pt x="102870" y="2108200"/>
                    <a:pt x="111760" y="2109470"/>
                    <a:pt x="120650" y="2109470"/>
                  </a:cubicBezTo>
                  <a:cubicBezTo>
                    <a:pt x="129540" y="2109470"/>
                    <a:pt x="138430" y="2110740"/>
                    <a:pt x="146050" y="2112010"/>
                  </a:cubicBezTo>
                  <a:cubicBezTo>
                    <a:pt x="153670" y="2113280"/>
                    <a:pt x="160020" y="2113280"/>
                    <a:pt x="166370" y="2109470"/>
                  </a:cubicBezTo>
                  <a:lnTo>
                    <a:pt x="167640" y="2109470"/>
                  </a:lnTo>
                  <a:cubicBezTo>
                    <a:pt x="175260" y="2108200"/>
                    <a:pt x="182880" y="2106930"/>
                    <a:pt x="191770" y="2105660"/>
                  </a:cubicBezTo>
                  <a:cubicBezTo>
                    <a:pt x="194310" y="2105660"/>
                    <a:pt x="198120" y="2105660"/>
                    <a:pt x="199390" y="2106930"/>
                  </a:cubicBezTo>
                  <a:cubicBezTo>
                    <a:pt x="204470" y="2112010"/>
                    <a:pt x="209550" y="2110740"/>
                    <a:pt x="215900" y="2109470"/>
                  </a:cubicBezTo>
                  <a:cubicBezTo>
                    <a:pt x="222250" y="2108200"/>
                    <a:pt x="226060" y="2109470"/>
                    <a:pt x="231140" y="2112010"/>
                  </a:cubicBezTo>
                  <a:cubicBezTo>
                    <a:pt x="233680" y="2113280"/>
                    <a:pt x="236220" y="2113280"/>
                    <a:pt x="238760" y="2113280"/>
                  </a:cubicBezTo>
                  <a:lnTo>
                    <a:pt x="255270" y="2113280"/>
                  </a:lnTo>
                  <a:cubicBezTo>
                    <a:pt x="259080" y="2113280"/>
                    <a:pt x="262890" y="2115820"/>
                    <a:pt x="266700" y="2115820"/>
                  </a:cubicBezTo>
                  <a:cubicBezTo>
                    <a:pt x="271780" y="2117090"/>
                    <a:pt x="278130" y="2117090"/>
                    <a:pt x="283210" y="2117090"/>
                  </a:cubicBezTo>
                  <a:cubicBezTo>
                    <a:pt x="285750" y="2117090"/>
                    <a:pt x="288290" y="2119630"/>
                    <a:pt x="289560" y="2120900"/>
                  </a:cubicBezTo>
                  <a:cubicBezTo>
                    <a:pt x="300990" y="2124710"/>
                    <a:pt x="311150" y="2122170"/>
                    <a:pt x="322580" y="2122170"/>
                  </a:cubicBezTo>
                  <a:cubicBezTo>
                    <a:pt x="325120" y="2122170"/>
                    <a:pt x="327660" y="2119630"/>
                    <a:pt x="330200" y="2119630"/>
                  </a:cubicBezTo>
                  <a:cubicBezTo>
                    <a:pt x="339090" y="2118360"/>
                    <a:pt x="346710" y="2119630"/>
                    <a:pt x="354330" y="2123440"/>
                  </a:cubicBezTo>
                  <a:cubicBezTo>
                    <a:pt x="358140" y="2124710"/>
                    <a:pt x="363220" y="2124710"/>
                    <a:pt x="368300" y="2124710"/>
                  </a:cubicBezTo>
                  <a:lnTo>
                    <a:pt x="372110" y="2124710"/>
                  </a:lnTo>
                  <a:cubicBezTo>
                    <a:pt x="377190" y="2125981"/>
                    <a:pt x="381000" y="2128521"/>
                    <a:pt x="386080" y="2127250"/>
                  </a:cubicBezTo>
                  <a:cubicBezTo>
                    <a:pt x="392430" y="2125980"/>
                    <a:pt x="398780" y="2125980"/>
                    <a:pt x="406400" y="2124710"/>
                  </a:cubicBezTo>
                  <a:cubicBezTo>
                    <a:pt x="412750" y="2123440"/>
                    <a:pt x="419100" y="2124710"/>
                    <a:pt x="425450" y="2125981"/>
                  </a:cubicBezTo>
                  <a:cubicBezTo>
                    <a:pt x="426720" y="2125981"/>
                    <a:pt x="427990" y="2127251"/>
                    <a:pt x="429260" y="2125981"/>
                  </a:cubicBezTo>
                  <a:cubicBezTo>
                    <a:pt x="435610" y="2124710"/>
                    <a:pt x="440690" y="2122171"/>
                    <a:pt x="447040" y="2123441"/>
                  </a:cubicBezTo>
                  <a:cubicBezTo>
                    <a:pt x="452120" y="2124711"/>
                    <a:pt x="455930" y="2125981"/>
                    <a:pt x="461010" y="2127251"/>
                  </a:cubicBezTo>
                  <a:cubicBezTo>
                    <a:pt x="466090" y="2128521"/>
                    <a:pt x="469900" y="2129791"/>
                    <a:pt x="474980" y="2131061"/>
                  </a:cubicBezTo>
                  <a:cubicBezTo>
                    <a:pt x="481330" y="2132331"/>
                    <a:pt x="487680" y="2132331"/>
                    <a:pt x="492760" y="2133601"/>
                  </a:cubicBezTo>
                  <a:cubicBezTo>
                    <a:pt x="499110" y="2134871"/>
                    <a:pt x="502920" y="2139951"/>
                    <a:pt x="509270" y="2139951"/>
                  </a:cubicBezTo>
                  <a:cubicBezTo>
                    <a:pt x="515620" y="2139951"/>
                    <a:pt x="520700" y="2143761"/>
                    <a:pt x="527050" y="2146301"/>
                  </a:cubicBezTo>
                  <a:cubicBezTo>
                    <a:pt x="529590" y="2147571"/>
                    <a:pt x="532130" y="2147571"/>
                    <a:pt x="535940" y="2148841"/>
                  </a:cubicBezTo>
                  <a:cubicBezTo>
                    <a:pt x="543560" y="2150111"/>
                    <a:pt x="549910" y="2150111"/>
                    <a:pt x="557530" y="2151381"/>
                  </a:cubicBezTo>
                  <a:cubicBezTo>
                    <a:pt x="563880" y="2152651"/>
                    <a:pt x="570230" y="2155191"/>
                    <a:pt x="576580" y="2153921"/>
                  </a:cubicBezTo>
                  <a:cubicBezTo>
                    <a:pt x="586740" y="2152650"/>
                    <a:pt x="594360" y="2155191"/>
                    <a:pt x="603250" y="2157731"/>
                  </a:cubicBezTo>
                  <a:cubicBezTo>
                    <a:pt x="609600" y="2159001"/>
                    <a:pt x="614680" y="2162810"/>
                    <a:pt x="621030" y="2162810"/>
                  </a:cubicBezTo>
                  <a:cubicBezTo>
                    <a:pt x="628650" y="2164081"/>
                    <a:pt x="636270" y="2165350"/>
                    <a:pt x="641350" y="2170431"/>
                  </a:cubicBezTo>
                  <a:cubicBezTo>
                    <a:pt x="642620" y="2169160"/>
                    <a:pt x="643890" y="2169160"/>
                    <a:pt x="643890" y="2169160"/>
                  </a:cubicBezTo>
                  <a:cubicBezTo>
                    <a:pt x="647700" y="2170431"/>
                    <a:pt x="652780" y="2170431"/>
                    <a:pt x="656590" y="2171700"/>
                  </a:cubicBezTo>
                  <a:cubicBezTo>
                    <a:pt x="664210" y="2172971"/>
                    <a:pt x="670560" y="2175510"/>
                    <a:pt x="676910" y="2176780"/>
                  </a:cubicBezTo>
                  <a:cubicBezTo>
                    <a:pt x="680720" y="2178050"/>
                    <a:pt x="684530" y="2178050"/>
                    <a:pt x="687070" y="2180590"/>
                  </a:cubicBezTo>
                  <a:cubicBezTo>
                    <a:pt x="690880" y="2183130"/>
                    <a:pt x="694690" y="2184400"/>
                    <a:pt x="698500" y="2183130"/>
                  </a:cubicBezTo>
                  <a:cubicBezTo>
                    <a:pt x="702310" y="2183130"/>
                    <a:pt x="704850" y="2181860"/>
                    <a:pt x="708660" y="2183130"/>
                  </a:cubicBezTo>
                  <a:cubicBezTo>
                    <a:pt x="716280" y="2184400"/>
                    <a:pt x="722630" y="2188210"/>
                    <a:pt x="730250" y="2189480"/>
                  </a:cubicBezTo>
                  <a:cubicBezTo>
                    <a:pt x="732790" y="2190750"/>
                    <a:pt x="736600" y="2190750"/>
                    <a:pt x="740410" y="2189480"/>
                  </a:cubicBezTo>
                  <a:cubicBezTo>
                    <a:pt x="750570" y="2186940"/>
                    <a:pt x="760730" y="2186940"/>
                    <a:pt x="770890" y="2189480"/>
                  </a:cubicBezTo>
                  <a:cubicBezTo>
                    <a:pt x="777240" y="2190750"/>
                    <a:pt x="784860" y="2194560"/>
                    <a:pt x="791210" y="2192020"/>
                  </a:cubicBezTo>
                  <a:cubicBezTo>
                    <a:pt x="796290" y="2190750"/>
                    <a:pt x="800100" y="2190750"/>
                    <a:pt x="803910" y="2190750"/>
                  </a:cubicBezTo>
                  <a:cubicBezTo>
                    <a:pt x="806450" y="2190750"/>
                    <a:pt x="808990" y="2192020"/>
                    <a:pt x="810260" y="2190750"/>
                  </a:cubicBezTo>
                  <a:cubicBezTo>
                    <a:pt x="816610" y="2184400"/>
                    <a:pt x="824230" y="2186940"/>
                    <a:pt x="831850" y="2186940"/>
                  </a:cubicBezTo>
                  <a:cubicBezTo>
                    <a:pt x="836930" y="2188210"/>
                    <a:pt x="843280" y="2188210"/>
                    <a:pt x="848360" y="2185670"/>
                  </a:cubicBezTo>
                  <a:lnTo>
                    <a:pt x="850900" y="2185670"/>
                  </a:lnTo>
                  <a:cubicBezTo>
                    <a:pt x="858520" y="2185670"/>
                    <a:pt x="866140" y="2186940"/>
                    <a:pt x="873760" y="2186940"/>
                  </a:cubicBezTo>
                  <a:lnTo>
                    <a:pt x="876300" y="2186940"/>
                  </a:lnTo>
                  <a:cubicBezTo>
                    <a:pt x="881380" y="2185670"/>
                    <a:pt x="885190" y="2183130"/>
                    <a:pt x="890270" y="2181860"/>
                  </a:cubicBezTo>
                  <a:cubicBezTo>
                    <a:pt x="897890" y="2179320"/>
                    <a:pt x="905510" y="2178050"/>
                    <a:pt x="913130" y="2176780"/>
                  </a:cubicBezTo>
                  <a:cubicBezTo>
                    <a:pt x="919480" y="2175510"/>
                    <a:pt x="924560" y="2176780"/>
                    <a:pt x="930910" y="2175510"/>
                  </a:cubicBezTo>
                  <a:cubicBezTo>
                    <a:pt x="932180" y="2175510"/>
                    <a:pt x="933450" y="2175510"/>
                    <a:pt x="934720" y="2174240"/>
                  </a:cubicBezTo>
                  <a:cubicBezTo>
                    <a:pt x="938530" y="2171700"/>
                    <a:pt x="944880" y="2174240"/>
                    <a:pt x="946150" y="2169160"/>
                  </a:cubicBezTo>
                  <a:lnTo>
                    <a:pt x="947420" y="2169160"/>
                  </a:lnTo>
                  <a:cubicBezTo>
                    <a:pt x="949960" y="2169160"/>
                    <a:pt x="953770" y="2169160"/>
                    <a:pt x="956310" y="2166620"/>
                  </a:cubicBezTo>
                  <a:cubicBezTo>
                    <a:pt x="961390" y="2162810"/>
                    <a:pt x="965200" y="2164080"/>
                    <a:pt x="970280" y="2165350"/>
                  </a:cubicBezTo>
                  <a:cubicBezTo>
                    <a:pt x="976630" y="2166620"/>
                    <a:pt x="982980" y="2167890"/>
                    <a:pt x="988060" y="2166620"/>
                  </a:cubicBezTo>
                  <a:cubicBezTo>
                    <a:pt x="994410" y="2165350"/>
                    <a:pt x="1002030" y="2162810"/>
                    <a:pt x="1008380" y="2161540"/>
                  </a:cubicBezTo>
                  <a:cubicBezTo>
                    <a:pt x="1009650" y="2161540"/>
                    <a:pt x="1010920" y="2160270"/>
                    <a:pt x="1012190" y="2159000"/>
                  </a:cubicBezTo>
                  <a:cubicBezTo>
                    <a:pt x="1016000" y="2156460"/>
                    <a:pt x="1018540" y="2152650"/>
                    <a:pt x="1022350" y="2150110"/>
                  </a:cubicBezTo>
                  <a:cubicBezTo>
                    <a:pt x="1022350" y="2150110"/>
                    <a:pt x="1023620" y="2148840"/>
                    <a:pt x="1024890" y="2148840"/>
                  </a:cubicBezTo>
                  <a:cubicBezTo>
                    <a:pt x="1031240" y="2151380"/>
                    <a:pt x="1033780" y="2145030"/>
                    <a:pt x="1037590" y="2142490"/>
                  </a:cubicBezTo>
                  <a:cubicBezTo>
                    <a:pt x="1042670" y="2139950"/>
                    <a:pt x="1045210" y="2132330"/>
                    <a:pt x="1052830" y="2133600"/>
                  </a:cubicBezTo>
                  <a:lnTo>
                    <a:pt x="1054100" y="2133600"/>
                  </a:lnTo>
                  <a:cubicBezTo>
                    <a:pt x="1059180" y="2131060"/>
                    <a:pt x="1064260" y="2127250"/>
                    <a:pt x="1068070" y="2124710"/>
                  </a:cubicBezTo>
                  <a:cubicBezTo>
                    <a:pt x="1069340" y="2123440"/>
                    <a:pt x="1070610" y="2122171"/>
                    <a:pt x="1070610" y="2120900"/>
                  </a:cubicBezTo>
                  <a:cubicBezTo>
                    <a:pt x="1071880" y="2119630"/>
                    <a:pt x="1073150" y="2117090"/>
                    <a:pt x="1075690" y="2115821"/>
                  </a:cubicBezTo>
                  <a:cubicBezTo>
                    <a:pt x="1084580" y="2109471"/>
                    <a:pt x="1093470" y="2104391"/>
                    <a:pt x="1102360" y="2098041"/>
                  </a:cubicBezTo>
                  <a:cubicBezTo>
                    <a:pt x="1106170" y="2095501"/>
                    <a:pt x="1112520" y="2092961"/>
                    <a:pt x="1112520" y="2085341"/>
                  </a:cubicBezTo>
                  <a:cubicBezTo>
                    <a:pt x="1112520" y="2077721"/>
                    <a:pt x="1120140" y="2075181"/>
                    <a:pt x="1125220" y="2072641"/>
                  </a:cubicBezTo>
                  <a:cubicBezTo>
                    <a:pt x="1129030" y="2070101"/>
                    <a:pt x="1134110" y="2070101"/>
                    <a:pt x="1139190" y="2068831"/>
                  </a:cubicBezTo>
                  <a:cubicBezTo>
                    <a:pt x="1141730" y="2068831"/>
                    <a:pt x="1143000" y="2067560"/>
                    <a:pt x="1145540" y="2067560"/>
                  </a:cubicBezTo>
                  <a:cubicBezTo>
                    <a:pt x="1148080" y="2067560"/>
                    <a:pt x="1150620" y="2067560"/>
                    <a:pt x="1151890" y="2065021"/>
                  </a:cubicBezTo>
                  <a:cubicBezTo>
                    <a:pt x="1153160" y="2063750"/>
                    <a:pt x="1154430" y="2063750"/>
                    <a:pt x="1155700" y="2062481"/>
                  </a:cubicBezTo>
                  <a:cubicBezTo>
                    <a:pt x="1158240" y="2061210"/>
                    <a:pt x="1160780" y="2059941"/>
                    <a:pt x="1162050" y="2058671"/>
                  </a:cubicBezTo>
                  <a:lnTo>
                    <a:pt x="1169670" y="2058671"/>
                  </a:lnTo>
                  <a:cubicBezTo>
                    <a:pt x="1174750" y="2061210"/>
                    <a:pt x="1178560" y="2063750"/>
                    <a:pt x="1182370" y="2065021"/>
                  </a:cubicBezTo>
                  <a:cubicBezTo>
                    <a:pt x="1182370" y="2065021"/>
                    <a:pt x="1183640" y="2063750"/>
                    <a:pt x="1184910" y="2063750"/>
                  </a:cubicBezTo>
                  <a:cubicBezTo>
                    <a:pt x="1182370" y="2062480"/>
                    <a:pt x="1181100" y="2061210"/>
                    <a:pt x="1178560" y="2059940"/>
                  </a:cubicBezTo>
                  <a:cubicBezTo>
                    <a:pt x="1178560" y="2057400"/>
                    <a:pt x="1178560" y="2056130"/>
                    <a:pt x="1179830" y="2053590"/>
                  </a:cubicBezTo>
                  <a:cubicBezTo>
                    <a:pt x="1182370" y="2054860"/>
                    <a:pt x="1186180" y="2056130"/>
                    <a:pt x="1184910" y="2051050"/>
                  </a:cubicBezTo>
                  <a:lnTo>
                    <a:pt x="1186180" y="2049780"/>
                  </a:lnTo>
                  <a:cubicBezTo>
                    <a:pt x="1188720" y="2047240"/>
                    <a:pt x="1191260" y="2044700"/>
                    <a:pt x="1195070" y="2045970"/>
                  </a:cubicBezTo>
                  <a:cubicBezTo>
                    <a:pt x="1195070" y="2045970"/>
                    <a:pt x="1196340" y="2044700"/>
                    <a:pt x="1197610" y="2044700"/>
                  </a:cubicBezTo>
                  <a:lnTo>
                    <a:pt x="1205230" y="2048510"/>
                  </a:lnTo>
                  <a:cubicBezTo>
                    <a:pt x="1205230" y="2047240"/>
                    <a:pt x="1205230" y="2045970"/>
                    <a:pt x="1203960" y="2045970"/>
                  </a:cubicBezTo>
                  <a:lnTo>
                    <a:pt x="1205230" y="2045970"/>
                  </a:lnTo>
                  <a:cubicBezTo>
                    <a:pt x="1206500" y="2047240"/>
                    <a:pt x="1207770" y="2047240"/>
                    <a:pt x="1210310" y="2048510"/>
                  </a:cubicBezTo>
                  <a:cubicBezTo>
                    <a:pt x="1210310" y="2045970"/>
                    <a:pt x="1216660" y="2042160"/>
                    <a:pt x="1217930" y="2043430"/>
                  </a:cubicBezTo>
                  <a:lnTo>
                    <a:pt x="1219200" y="2043430"/>
                  </a:lnTo>
                  <a:cubicBezTo>
                    <a:pt x="1220470" y="2047240"/>
                    <a:pt x="1223010" y="2049780"/>
                    <a:pt x="1224280" y="2053590"/>
                  </a:cubicBezTo>
                  <a:cubicBezTo>
                    <a:pt x="1226820" y="2052320"/>
                    <a:pt x="1229360" y="2049780"/>
                    <a:pt x="1231900" y="2048510"/>
                  </a:cubicBezTo>
                  <a:cubicBezTo>
                    <a:pt x="1233170" y="2051050"/>
                    <a:pt x="1233170" y="2053590"/>
                    <a:pt x="1234440" y="2057400"/>
                  </a:cubicBezTo>
                  <a:cubicBezTo>
                    <a:pt x="1236980" y="2054860"/>
                    <a:pt x="1238250" y="2053590"/>
                    <a:pt x="1238250" y="2052321"/>
                  </a:cubicBezTo>
                  <a:cubicBezTo>
                    <a:pt x="1242060" y="2053591"/>
                    <a:pt x="1245870" y="2053591"/>
                    <a:pt x="1248410" y="2054860"/>
                  </a:cubicBezTo>
                  <a:cubicBezTo>
                    <a:pt x="1252220" y="2057400"/>
                    <a:pt x="1256030" y="2057400"/>
                    <a:pt x="1259840" y="2056131"/>
                  </a:cubicBezTo>
                  <a:cubicBezTo>
                    <a:pt x="1262380" y="2054860"/>
                    <a:pt x="1263650" y="2053591"/>
                    <a:pt x="1266190" y="2052321"/>
                  </a:cubicBezTo>
                  <a:cubicBezTo>
                    <a:pt x="1267460" y="2054860"/>
                    <a:pt x="1268730" y="2056131"/>
                    <a:pt x="1271270" y="2057400"/>
                  </a:cubicBezTo>
                  <a:cubicBezTo>
                    <a:pt x="1270000" y="2057400"/>
                    <a:pt x="1268730" y="2058671"/>
                    <a:pt x="1267460" y="2058671"/>
                  </a:cubicBezTo>
                  <a:cubicBezTo>
                    <a:pt x="1264920" y="2059941"/>
                    <a:pt x="1263650" y="2061210"/>
                    <a:pt x="1262380" y="2063750"/>
                  </a:cubicBezTo>
                  <a:cubicBezTo>
                    <a:pt x="1261110" y="2066290"/>
                    <a:pt x="1261110" y="2068830"/>
                    <a:pt x="1258570" y="2070100"/>
                  </a:cubicBezTo>
                  <a:cubicBezTo>
                    <a:pt x="1256030" y="2071371"/>
                    <a:pt x="1256030" y="2068830"/>
                    <a:pt x="1253490" y="2068830"/>
                  </a:cubicBezTo>
                  <a:cubicBezTo>
                    <a:pt x="1256030" y="2067560"/>
                    <a:pt x="1257300" y="2067560"/>
                    <a:pt x="1258570" y="2067560"/>
                  </a:cubicBezTo>
                  <a:lnTo>
                    <a:pt x="1258570" y="2065020"/>
                  </a:lnTo>
                  <a:cubicBezTo>
                    <a:pt x="1250950" y="2067560"/>
                    <a:pt x="1243330" y="2063750"/>
                    <a:pt x="1234440" y="2065020"/>
                  </a:cubicBezTo>
                  <a:cubicBezTo>
                    <a:pt x="1239520" y="2067560"/>
                    <a:pt x="1244600" y="2068830"/>
                    <a:pt x="1249680" y="2070100"/>
                  </a:cubicBezTo>
                  <a:lnTo>
                    <a:pt x="1247140" y="2072640"/>
                  </a:lnTo>
                  <a:cubicBezTo>
                    <a:pt x="1249680" y="2073910"/>
                    <a:pt x="1252220" y="2073910"/>
                    <a:pt x="1254760" y="2073910"/>
                  </a:cubicBezTo>
                  <a:lnTo>
                    <a:pt x="1254760" y="2075180"/>
                  </a:lnTo>
                  <a:cubicBezTo>
                    <a:pt x="1252220" y="2075180"/>
                    <a:pt x="1250950" y="2076450"/>
                    <a:pt x="1248410" y="2076450"/>
                  </a:cubicBezTo>
                  <a:lnTo>
                    <a:pt x="1248410" y="2077721"/>
                  </a:lnTo>
                  <a:lnTo>
                    <a:pt x="1259840" y="2077721"/>
                  </a:lnTo>
                  <a:cubicBezTo>
                    <a:pt x="1262380" y="2071371"/>
                    <a:pt x="1270000" y="2073910"/>
                    <a:pt x="1273810" y="2070100"/>
                  </a:cubicBezTo>
                  <a:lnTo>
                    <a:pt x="1276350" y="2070100"/>
                  </a:lnTo>
                  <a:lnTo>
                    <a:pt x="1272540" y="2073910"/>
                  </a:lnTo>
                  <a:cubicBezTo>
                    <a:pt x="1273810" y="2075181"/>
                    <a:pt x="1275080" y="2075181"/>
                    <a:pt x="1276350" y="2076450"/>
                  </a:cubicBezTo>
                  <a:cubicBezTo>
                    <a:pt x="1277620" y="2077720"/>
                    <a:pt x="1278890" y="2077721"/>
                    <a:pt x="1280160" y="2078990"/>
                  </a:cubicBezTo>
                  <a:cubicBezTo>
                    <a:pt x="1282700" y="2077720"/>
                    <a:pt x="1283970" y="2077720"/>
                    <a:pt x="1286510" y="2076450"/>
                  </a:cubicBezTo>
                  <a:cubicBezTo>
                    <a:pt x="1285240" y="2078990"/>
                    <a:pt x="1285240" y="2080260"/>
                    <a:pt x="1285240" y="2081530"/>
                  </a:cubicBezTo>
                  <a:lnTo>
                    <a:pt x="1291590" y="2081530"/>
                  </a:lnTo>
                  <a:lnTo>
                    <a:pt x="1291590" y="2077720"/>
                  </a:lnTo>
                  <a:cubicBezTo>
                    <a:pt x="1291590" y="2073910"/>
                    <a:pt x="1294130" y="2073910"/>
                    <a:pt x="1296670" y="2075180"/>
                  </a:cubicBezTo>
                  <a:cubicBezTo>
                    <a:pt x="1300480" y="2077720"/>
                    <a:pt x="1303020" y="2076450"/>
                    <a:pt x="1306830" y="2075180"/>
                  </a:cubicBezTo>
                  <a:cubicBezTo>
                    <a:pt x="1310640" y="2075180"/>
                    <a:pt x="1313180" y="2072640"/>
                    <a:pt x="1314450" y="2068830"/>
                  </a:cubicBezTo>
                  <a:lnTo>
                    <a:pt x="1309370" y="2068830"/>
                  </a:lnTo>
                  <a:cubicBezTo>
                    <a:pt x="1309370" y="2067560"/>
                    <a:pt x="1310640" y="2066290"/>
                    <a:pt x="1310640" y="2065020"/>
                  </a:cubicBezTo>
                  <a:lnTo>
                    <a:pt x="1310640" y="2059940"/>
                  </a:lnTo>
                  <a:lnTo>
                    <a:pt x="1311910" y="2059940"/>
                  </a:lnTo>
                  <a:cubicBezTo>
                    <a:pt x="1311910" y="2062480"/>
                    <a:pt x="1313180" y="2063750"/>
                    <a:pt x="1313180" y="2066290"/>
                  </a:cubicBezTo>
                  <a:cubicBezTo>
                    <a:pt x="1315720" y="2065020"/>
                    <a:pt x="1319530" y="2065020"/>
                    <a:pt x="1323340" y="2063750"/>
                  </a:cubicBezTo>
                  <a:lnTo>
                    <a:pt x="1323340" y="2067560"/>
                  </a:lnTo>
                  <a:cubicBezTo>
                    <a:pt x="1327150" y="2068831"/>
                    <a:pt x="1330960" y="2071371"/>
                    <a:pt x="1333500" y="2076450"/>
                  </a:cubicBezTo>
                  <a:cubicBezTo>
                    <a:pt x="1333500" y="2076450"/>
                    <a:pt x="1334770" y="2077721"/>
                    <a:pt x="1334770" y="2076450"/>
                  </a:cubicBezTo>
                  <a:lnTo>
                    <a:pt x="1346200" y="2072640"/>
                  </a:lnTo>
                  <a:cubicBezTo>
                    <a:pt x="1351280" y="2071370"/>
                    <a:pt x="1355090" y="2070100"/>
                    <a:pt x="1360170" y="2068830"/>
                  </a:cubicBezTo>
                  <a:cubicBezTo>
                    <a:pt x="1362710" y="2068830"/>
                    <a:pt x="1363980" y="2071370"/>
                    <a:pt x="1367790" y="2073910"/>
                  </a:cubicBezTo>
                  <a:cubicBezTo>
                    <a:pt x="1371600" y="2073910"/>
                    <a:pt x="1384300" y="2076450"/>
                    <a:pt x="1389380" y="2080260"/>
                  </a:cubicBezTo>
                  <a:cubicBezTo>
                    <a:pt x="1390650" y="2081530"/>
                    <a:pt x="1393190" y="2080260"/>
                    <a:pt x="1394460" y="2080260"/>
                  </a:cubicBezTo>
                  <a:cubicBezTo>
                    <a:pt x="1398270" y="2078990"/>
                    <a:pt x="1402080" y="2078990"/>
                    <a:pt x="1405890" y="2077720"/>
                  </a:cubicBezTo>
                  <a:lnTo>
                    <a:pt x="1407160" y="2078990"/>
                  </a:lnTo>
                  <a:cubicBezTo>
                    <a:pt x="1408430" y="2081530"/>
                    <a:pt x="1408430" y="2084070"/>
                    <a:pt x="1408430" y="2086610"/>
                  </a:cubicBezTo>
                  <a:cubicBezTo>
                    <a:pt x="1412240" y="2090421"/>
                    <a:pt x="1416050" y="2094231"/>
                    <a:pt x="1421130" y="2087881"/>
                  </a:cubicBezTo>
                  <a:cubicBezTo>
                    <a:pt x="1421130" y="2089151"/>
                    <a:pt x="1419860" y="2090421"/>
                    <a:pt x="1419860" y="2091691"/>
                  </a:cubicBezTo>
                  <a:cubicBezTo>
                    <a:pt x="1421130" y="2091691"/>
                    <a:pt x="1421130" y="2092961"/>
                    <a:pt x="1422400" y="2092961"/>
                  </a:cubicBezTo>
                  <a:cubicBezTo>
                    <a:pt x="1424940" y="2094231"/>
                    <a:pt x="1432560" y="2095501"/>
                    <a:pt x="1433830" y="2092961"/>
                  </a:cubicBezTo>
                  <a:cubicBezTo>
                    <a:pt x="1435100" y="2089151"/>
                    <a:pt x="1437640" y="2090421"/>
                    <a:pt x="1438910" y="2090421"/>
                  </a:cubicBezTo>
                  <a:cubicBezTo>
                    <a:pt x="1440180" y="2091691"/>
                    <a:pt x="1440180" y="2094231"/>
                    <a:pt x="1441450" y="2096771"/>
                  </a:cubicBezTo>
                  <a:lnTo>
                    <a:pt x="1441450" y="2087881"/>
                  </a:lnTo>
                  <a:cubicBezTo>
                    <a:pt x="1443990" y="2090421"/>
                    <a:pt x="1445260" y="2091691"/>
                    <a:pt x="1446530" y="2094231"/>
                  </a:cubicBezTo>
                  <a:cubicBezTo>
                    <a:pt x="1447800" y="2095501"/>
                    <a:pt x="1447800" y="2096771"/>
                    <a:pt x="1447800" y="2098041"/>
                  </a:cubicBezTo>
                  <a:cubicBezTo>
                    <a:pt x="1446530" y="2098041"/>
                    <a:pt x="1445260" y="2098041"/>
                    <a:pt x="1443990" y="2099311"/>
                  </a:cubicBezTo>
                  <a:lnTo>
                    <a:pt x="1440180" y="2099311"/>
                  </a:lnTo>
                  <a:cubicBezTo>
                    <a:pt x="1443990" y="2101851"/>
                    <a:pt x="1442720" y="2108201"/>
                    <a:pt x="1447800" y="2105661"/>
                  </a:cubicBezTo>
                  <a:cubicBezTo>
                    <a:pt x="1449070" y="2104391"/>
                    <a:pt x="1450340" y="2101851"/>
                    <a:pt x="1451610" y="2100581"/>
                  </a:cubicBezTo>
                  <a:cubicBezTo>
                    <a:pt x="1451610" y="2101851"/>
                    <a:pt x="1452880" y="2104391"/>
                    <a:pt x="1452880" y="2105661"/>
                  </a:cubicBezTo>
                  <a:cubicBezTo>
                    <a:pt x="1454150" y="2105661"/>
                    <a:pt x="1455420" y="2105661"/>
                    <a:pt x="1456690" y="2106931"/>
                  </a:cubicBezTo>
                  <a:cubicBezTo>
                    <a:pt x="1459230" y="2110741"/>
                    <a:pt x="1463040" y="2109471"/>
                    <a:pt x="1466850" y="2110741"/>
                  </a:cubicBezTo>
                  <a:cubicBezTo>
                    <a:pt x="1469390" y="2110741"/>
                    <a:pt x="1470660" y="2113281"/>
                    <a:pt x="1471930" y="2114551"/>
                  </a:cubicBezTo>
                  <a:cubicBezTo>
                    <a:pt x="1473200" y="2117091"/>
                    <a:pt x="1474470" y="2119631"/>
                    <a:pt x="1478280" y="2119631"/>
                  </a:cubicBezTo>
                  <a:cubicBezTo>
                    <a:pt x="1480820" y="2119631"/>
                    <a:pt x="1483360" y="2122171"/>
                    <a:pt x="1485900" y="2124711"/>
                  </a:cubicBezTo>
                  <a:cubicBezTo>
                    <a:pt x="1489710" y="2127251"/>
                    <a:pt x="1493520" y="2132331"/>
                    <a:pt x="1497330" y="2134871"/>
                  </a:cubicBezTo>
                  <a:cubicBezTo>
                    <a:pt x="1503680" y="2138681"/>
                    <a:pt x="1510030" y="2143761"/>
                    <a:pt x="1517650" y="2142491"/>
                  </a:cubicBezTo>
                  <a:cubicBezTo>
                    <a:pt x="1521460" y="2142491"/>
                    <a:pt x="1525270" y="2145031"/>
                    <a:pt x="1529080" y="2145031"/>
                  </a:cubicBezTo>
                  <a:cubicBezTo>
                    <a:pt x="1532890" y="2145031"/>
                    <a:pt x="1537970" y="2145031"/>
                    <a:pt x="1543050" y="2143761"/>
                  </a:cubicBezTo>
                  <a:cubicBezTo>
                    <a:pt x="1543050" y="2147571"/>
                    <a:pt x="1543050" y="2148841"/>
                    <a:pt x="1546860" y="2148841"/>
                  </a:cubicBezTo>
                  <a:cubicBezTo>
                    <a:pt x="1549400" y="2148841"/>
                    <a:pt x="1551940" y="2148841"/>
                    <a:pt x="1554480" y="2150111"/>
                  </a:cubicBezTo>
                  <a:cubicBezTo>
                    <a:pt x="1562100" y="2150111"/>
                    <a:pt x="1568450" y="2153921"/>
                    <a:pt x="1576070" y="2152651"/>
                  </a:cubicBezTo>
                  <a:cubicBezTo>
                    <a:pt x="1578610" y="2152651"/>
                    <a:pt x="1581150" y="2153921"/>
                    <a:pt x="1583690" y="2155191"/>
                  </a:cubicBezTo>
                  <a:cubicBezTo>
                    <a:pt x="1591310" y="2157731"/>
                    <a:pt x="1596390" y="2164081"/>
                    <a:pt x="1605280" y="2162811"/>
                  </a:cubicBezTo>
                  <a:cubicBezTo>
                    <a:pt x="1606550" y="2162811"/>
                    <a:pt x="1609090" y="2162811"/>
                    <a:pt x="1610360" y="2164081"/>
                  </a:cubicBezTo>
                  <a:cubicBezTo>
                    <a:pt x="1612900" y="2166621"/>
                    <a:pt x="1614170" y="2165351"/>
                    <a:pt x="1615440" y="2164081"/>
                  </a:cubicBezTo>
                  <a:cubicBezTo>
                    <a:pt x="1617980" y="2162811"/>
                    <a:pt x="1620520" y="2161541"/>
                    <a:pt x="1621790" y="2162811"/>
                  </a:cubicBezTo>
                  <a:cubicBezTo>
                    <a:pt x="1626870" y="2164081"/>
                    <a:pt x="1633220" y="2165351"/>
                    <a:pt x="1638300" y="2166621"/>
                  </a:cubicBezTo>
                  <a:lnTo>
                    <a:pt x="1643380" y="2166621"/>
                  </a:lnTo>
                  <a:cubicBezTo>
                    <a:pt x="1647190" y="2165351"/>
                    <a:pt x="1652270" y="2164081"/>
                    <a:pt x="1656080" y="2164081"/>
                  </a:cubicBezTo>
                  <a:cubicBezTo>
                    <a:pt x="1662430" y="2162811"/>
                    <a:pt x="1668780" y="2162811"/>
                    <a:pt x="1675130" y="2162811"/>
                  </a:cubicBezTo>
                  <a:lnTo>
                    <a:pt x="1677670" y="2162811"/>
                  </a:lnTo>
                  <a:cubicBezTo>
                    <a:pt x="1686560" y="2160271"/>
                    <a:pt x="1696720" y="2157731"/>
                    <a:pt x="1705610" y="2155191"/>
                  </a:cubicBezTo>
                  <a:cubicBezTo>
                    <a:pt x="1711960" y="2153921"/>
                    <a:pt x="1718310" y="2152651"/>
                    <a:pt x="1725930" y="2151381"/>
                  </a:cubicBezTo>
                  <a:cubicBezTo>
                    <a:pt x="1733550" y="2150111"/>
                    <a:pt x="1739900" y="2147571"/>
                    <a:pt x="1747520" y="2146301"/>
                  </a:cubicBezTo>
                  <a:cubicBezTo>
                    <a:pt x="1750060" y="2146301"/>
                    <a:pt x="1752600" y="2146301"/>
                    <a:pt x="1756410" y="2145031"/>
                  </a:cubicBezTo>
                  <a:cubicBezTo>
                    <a:pt x="1766570" y="2143761"/>
                    <a:pt x="1776730" y="2139951"/>
                    <a:pt x="1786889" y="2145031"/>
                  </a:cubicBezTo>
                  <a:lnTo>
                    <a:pt x="1802129" y="2148841"/>
                  </a:lnTo>
                  <a:cubicBezTo>
                    <a:pt x="1808479" y="2150111"/>
                    <a:pt x="1813559" y="2153921"/>
                    <a:pt x="1819909" y="2153921"/>
                  </a:cubicBezTo>
                  <a:cubicBezTo>
                    <a:pt x="1821179" y="2153921"/>
                    <a:pt x="1823719" y="2155191"/>
                    <a:pt x="1824989" y="2155191"/>
                  </a:cubicBezTo>
                  <a:cubicBezTo>
                    <a:pt x="1832609" y="2157731"/>
                    <a:pt x="1838959" y="2164081"/>
                    <a:pt x="1847849" y="2161541"/>
                  </a:cubicBezTo>
                  <a:cubicBezTo>
                    <a:pt x="1851659" y="2160271"/>
                    <a:pt x="1858009" y="2162811"/>
                    <a:pt x="1861819" y="2164081"/>
                  </a:cubicBezTo>
                  <a:cubicBezTo>
                    <a:pt x="1865629" y="2165351"/>
                    <a:pt x="1869439" y="2165351"/>
                    <a:pt x="1873249" y="2166621"/>
                  </a:cubicBezTo>
                  <a:lnTo>
                    <a:pt x="1873249" y="2169161"/>
                  </a:lnTo>
                  <a:cubicBezTo>
                    <a:pt x="1880869" y="2169161"/>
                    <a:pt x="1888489" y="2170431"/>
                    <a:pt x="1896109" y="2166621"/>
                  </a:cubicBezTo>
                  <a:cubicBezTo>
                    <a:pt x="1898649" y="2165351"/>
                    <a:pt x="1899919" y="2164081"/>
                    <a:pt x="1902459" y="2164081"/>
                  </a:cubicBezTo>
                  <a:cubicBezTo>
                    <a:pt x="1907539" y="2162811"/>
                    <a:pt x="1913889" y="2162811"/>
                    <a:pt x="1918969" y="2165351"/>
                  </a:cubicBezTo>
                  <a:cubicBezTo>
                    <a:pt x="1922779" y="2166621"/>
                    <a:pt x="1929129" y="2165351"/>
                    <a:pt x="1932939" y="2162811"/>
                  </a:cubicBezTo>
                  <a:cubicBezTo>
                    <a:pt x="1938019" y="2160271"/>
                    <a:pt x="1944369" y="2161541"/>
                    <a:pt x="1949450" y="2161541"/>
                  </a:cubicBezTo>
                  <a:cubicBezTo>
                    <a:pt x="1954530" y="2161541"/>
                    <a:pt x="1958339" y="2162811"/>
                    <a:pt x="1963420" y="2161541"/>
                  </a:cubicBezTo>
                  <a:cubicBezTo>
                    <a:pt x="1974850" y="2160271"/>
                    <a:pt x="1985010" y="2156461"/>
                    <a:pt x="1997710" y="2157731"/>
                  </a:cubicBezTo>
                  <a:cubicBezTo>
                    <a:pt x="2002789" y="2157731"/>
                    <a:pt x="2007870" y="2159001"/>
                    <a:pt x="2012950" y="2157731"/>
                  </a:cubicBezTo>
                  <a:cubicBezTo>
                    <a:pt x="2023110" y="2156461"/>
                    <a:pt x="2030729" y="2160271"/>
                    <a:pt x="2038350" y="2165351"/>
                  </a:cubicBezTo>
                  <a:cubicBezTo>
                    <a:pt x="2044700" y="2170431"/>
                    <a:pt x="2052320" y="2174241"/>
                    <a:pt x="2059939" y="2178051"/>
                  </a:cubicBezTo>
                  <a:cubicBezTo>
                    <a:pt x="2065019" y="2180591"/>
                    <a:pt x="2072639" y="2175511"/>
                    <a:pt x="2072639" y="2169161"/>
                  </a:cubicBezTo>
                  <a:lnTo>
                    <a:pt x="2072639" y="2157731"/>
                  </a:lnTo>
                  <a:cubicBezTo>
                    <a:pt x="2072639" y="2124711"/>
                    <a:pt x="2072639" y="2092961"/>
                    <a:pt x="2073910" y="2059941"/>
                  </a:cubicBezTo>
                  <a:cubicBezTo>
                    <a:pt x="2073910" y="2037081"/>
                    <a:pt x="2075180" y="2014221"/>
                    <a:pt x="2075180" y="1990091"/>
                  </a:cubicBezTo>
                  <a:cubicBezTo>
                    <a:pt x="2075180" y="1964691"/>
                    <a:pt x="2073910" y="447041"/>
                    <a:pt x="2073910" y="421641"/>
                  </a:cubicBezTo>
                  <a:cubicBezTo>
                    <a:pt x="2081530" y="410211"/>
                    <a:pt x="2078989" y="401321"/>
                    <a:pt x="2085339" y="394971"/>
                  </a:cubicBezTo>
                  <a:close/>
                  <a:moveTo>
                    <a:pt x="1263650" y="2052320"/>
                  </a:moveTo>
                  <a:cubicBezTo>
                    <a:pt x="1266190" y="2045970"/>
                    <a:pt x="1271270" y="2047240"/>
                    <a:pt x="1275080" y="2048510"/>
                  </a:cubicBezTo>
                  <a:cubicBezTo>
                    <a:pt x="1272540" y="2053590"/>
                    <a:pt x="1267460" y="2051050"/>
                    <a:pt x="1263650" y="2052320"/>
                  </a:cubicBezTo>
                  <a:close/>
                  <a:moveTo>
                    <a:pt x="1275080" y="2058670"/>
                  </a:moveTo>
                  <a:cubicBezTo>
                    <a:pt x="1276350" y="2056130"/>
                    <a:pt x="1276350" y="2052320"/>
                    <a:pt x="1280160" y="2052320"/>
                  </a:cubicBezTo>
                  <a:cubicBezTo>
                    <a:pt x="1281430" y="2052320"/>
                    <a:pt x="1283970" y="2053590"/>
                    <a:pt x="1285240" y="2053590"/>
                  </a:cubicBezTo>
                  <a:cubicBezTo>
                    <a:pt x="1283970" y="2056130"/>
                    <a:pt x="1282700" y="2057400"/>
                    <a:pt x="1281430" y="2059940"/>
                  </a:cubicBezTo>
                  <a:cubicBezTo>
                    <a:pt x="1280160" y="2059940"/>
                    <a:pt x="1277620" y="2059940"/>
                    <a:pt x="1275080" y="2058670"/>
                  </a:cubicBezTo>
                  <a:close/>
                  <a:moveTo>
                    <a:pt x="1280160" y="2071370"/>
                  </a:moveTo>
                  <a:cubicBezTo>
                    <a:pt x="1282700" y="2070100"/>
                    <a:pt x="1283970" y="2067560"/>
                    <a:pt x="1286510" y="2066290"/>
                  </a:cubicBezTo>
                  <a:cubicBezTo>
                    <a:pt x="1287780" y="2066290"/>
                    <a:pt x="1289050" y="2067560"/>
                    <a:pt x="1290320" y="2067560"/>
                  </a:cubicBezTo>
                  <a:cubicBezTo>
                    <a:pt x="1290320" y="2072640"/>
                    <a:pt x="1285240" y="2073910"/>
                    <a:pt x="1280160" y="2071370"/>
                  </a:cubicBezTo>
                  <a:close/>
                  <a:moveTo>
                    <a:pt x="1285240" y="2030730"/>
                  </a:moveTo>
                  <a:cubicBezTo>
                    <a:pt x="1286510" y="2032000"/>
                    <a:pt x="1286510" y="2033270"/>
                    <a:pt x="1289050" y="2034540"/>
                  </a:cubicBezTo>
                  <a:lnTo>
                    <a:pt x="1277620" y="2034540"/>
                  </a:lnTo>
                  <a:cubicBezTo>
                    <a:pt x="1277620" y="2033270"/>
                    <a:pt x="1277620" y="2032000"/>
                    <a:pt x="1278890" y="2030730"/>
                  </a:cubicBezTo>
                  <a:cubicBezTo>
                    <a:pt x="1283970" y="2030730"/>
                    <a:pt x="1285240" y="2030730"/>
                    <a:pt x="1285240" y="2025650"/>
                  </a:cubicBezTo>
                  <a:cubicBezTo>
                    <a:pt x="1289050" y="2026920"/>
                    <a:pt x="1294130" y="2023110"/>
                    <a:pt x="1295400" y="2029460"/>
                  </a:cubicBezTo>
                  <a:cubicBezTo>
                    <a:pt x="1291590" y="2030730"/>
                    <a:pt x="1289050" y="2030730"/>
                    <a:pt x="1285240" y="2030730"/>
                  </a:cubicBezTo>
                  <a:close/>
                </a:path>
              </a:pathLst>
            </a:custGeom>
            <a:blipFill>
              <a:blip r:embed="rId5"/>
              <a:stretch>
                <a:fillRect l="0" t="-3635" r="0" b="-38671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0125052" y="5672549"/>
            <a:ext cx="2560546" cy="2701407"/>
            <a:chOff x="0" y="0"/>
            <a:chExt cx="2077720" cy="21920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7620" y="-2540"/>
              <a:ext cx="2085340" cy="2194560"/>
            </a:xfrm>
            <a:custGeom>
              <a:avLst/>
              <a:gdLst/>
              <a:ahLst/>
              <a:cxnLst/>
              <a:rect r="r" b="b" t="t" l="l"/>
              <a:pathLst>
                <a:path h="2194560" w="2085340">
                  <a:moveTo>
                    <a:pt x="2085340" y="394970"/>
                  </a:moveTo>
                  <a:cubicBezTo>
                    <a:pt x="2084070" y="394970"/>
                    <a:pt x="2082800" y="394970"/>
                    <a:pt x="2081530" y="393700"/>
                  </a:cubicBezTo>
                  <a:cubicBezTo>
                    <a:pt x="2075180" y="392430"/>
                    <a:pt x="2067560" y="393700"/>
                    <a:pt x="2063750" y="387350"/>
                  </a:cubicBezTo>
                  <a:cubicBezTo>
                    <a:pt x="2062480" y="384810"/>
                    <a:pt x="2058670" y="382270"/>
                    <a:pt x="2056130" y="381000"/>
                  </a:cubicBezTo>
                  <a:cubicBezTo>
                    <a:pt x="2051050" y="375920"/>
                    <a:pt x="2044700" y="370840"/>
                    <a:pt x="2038350" y="365760"/>
                  </a:cubicBezTo>
                  <a:lnTo>
                    <a:pt x="2026920" y="354330"/>
                  </a:lnTo>
                  <a:cubicBezTo>
                    <a:pt x="2025650" y="353060"/>
                    <a:pt x="2025650" y="351790"/>
                    <a:pt x="2025650" y="350520"/>
                  </a:cubicBezTo>
                  <a:cubicBezTo>
                    <a:pt x="2023110" y="347980"/>
                    <a:pt x="2019300" y="345440"/>
                    <a:pt x="2015490" y="345440"/>
                  </a:cubicBezTo>
                  <a:cubicBezTo>
                    <a:pt x="2009140" y="344170"/>
                    <a:pt x="2002790" y="344170"/>
                    <a:pt x="1996440" y="342900"/>
                  </a:cubicBezTo>
                  <a:lnTo>
                    <a:pt x="1991360" y="342900"/>
                  </a:lnTo>
                  <a:cubicBezTo>
                    <a:pt x="1985010" y="340360"/>
                    <a:pt x="1979930" y="339090"/>
                    <a:pt x="1973580" y="340360"/>
                  </a:cubicBezTo>
                  <a:cubicBezTo>
                    <a:pt x="1971040" y="340360"/>
                    <a:pt x="1968500" y="340360"/>
                    <a:pt x="1967230" y="337820"/>
                  </a:cubicBezTo>
                  <a:cubicBezTo>
                    <a:pt x="1965960" y="335280"/>
                    <a:pt x="1963420" y="334010"/>
                    <a:pt x="1962150" y="332740"/>
                  </a:cubicBezTo>
                  <a:cubicBezTo>
                    <a:pt x="1959610" y="330200"/>
                    <a:pt x="1955800" y="328930"/>
                    <a:pt x="1953260" y="327660"/>
                  </a:cubicBezTo>
                  <a:cubicBezTo>
                    <a:pt x="1948180" y="323850"/>
                    <a:pt x="1944370" y="320040"/>
                    <a:pt x="1938020" y="320040"/>
                  </a:cubicBezTo>
                  <a:cubicBezTo>
                    <a:pt x="1932940" y="320040"/>
                    <a:pt x="1927860" y="318770"/>
                    <a:pt x="1922780" y="317500"/>
                  </a:cubicBezTo>
                  <a:cubicBezTo>
                    <a:pt x="1921510" y="317500"/>
                    <a:pt x="1921510" y="317500"/>
                    <a:pt x="1921510" y="316230"/>
                  </a:cubicBezTo>
                  <a:cubicBezTo>
                    <a:pt x="1917700" y="311150"/>
                    <a:pt x="1911350" y="309880"/>
                    <a:pt x="1905000" y="309880"/>
                  </a:cubicBezTo>
                  <a:cubicBezTo>
                    <a:pt x="1902460" y="309880"/>
                    <a:pt x="1899920" y="308610"/>
                    <a:pt x="1899920" y="307340"/>
                  </a:cubicBezTo>
                  <a:cubicBezTo>
                    <a:pt x="1898650" y="303530"/>
                    <a:pt x="1896110" y="302260"/>
                    <a:pt x="1893570" y="302260"/>
                  </a:cubicBezTo>
                  <a:cubicBezTo>
                    <a:pt x="1889760" y="302260"/>
                    <a:pt x="1885950" y="300990"/>
                    <a:pt x="1883410" y="302260"/>
                  </a:cubicBezTo>
                  <a:cubicBezTo>
                    <a:pt x="1873250" y="306070"/>
                    <a:pt x="1865630" y="298450"/>
                    <a:pt x="1856740" y="297180"/>
                  </a:cubicBezTo>
                  <a:lnTo>
                    <a:pt x="1855470" y="295910"/>
                  </a:lnTo>
                  <a:cubicBezTo>
                    <a:pt x="1852930" y="289560"/>
                    <a:pt x="1846580" y="289560"/>
                    <a:pt x="1840230" y="288290"/>
                  </a:cubicBezTo>
                  <a:cubicBezTo>
                    <a:pt x="1840230" y="287020"/>
                    <a:pt x="1841500" y="287020"/>
                    <a:pt x="1841500" y="285750"/>
                  </a:cubicBezTo>
                  <a:cubicBezTo>
                    <a:pt x="1840230" y="285750"/>
                    <a:pt x="1838960" y="287020"/>
                    <a:pt x="1836420" y="287020"/>
                  </a:cubicBezTo>
                  <a:cubicBezTo>
                    <a:pt x="1835150" y="287020"/>
                    <a:pt x="1832610" y="288290"/>
                    <a:pt x="1831340" y="287020"/>
                  </a:cubicBezTo>
                  <a:cubicBezTo>
                    <a:pt x="1828801" y="283210"/>
                    <a:pt x="1824990" y="279400"/>
                    <a:pt x="1824990" y="275590"/>
                  </a:cubicBezTo>
                  <a:cubicBezTo>
                    <a:pt x="1824990" y="271780"/>
                    <a:pt x="1821180" y="271780"/>
                    <a:pt x="1819911" y="270510"/>
                  </a:cubicBezTo>
                  <a:lnTo>
                    <a:pt x="1817371" y="270510"/>
                  </a:lnTo>
                  <a:cubicBezTo>
                    <a:pt x="1812291" y="265430"/>
                    <a:pt x="1807211" y="264160"/>
                    <a:pt x="1800861" y="267970"/>
                  </a:cubicBezTo>
                  <a:cubicBezTo>
                    <a:pt x="1799590" y="264160"/>
                    <a:pt x="1802131" y="259080"/>
                    <a:pt x="1797051" y="257810"/>
                  </a:cubicBezTo>
                  <a:lnTo>
                    <a:pt x="1797051" y="256540"/>
                  </a:lnTo>
                  <a:cubicBezTo>
                    <a:pt x="1799590" y="250190"/>
                    <a:pt x="1795780" y="246380"/>
                    <a:pt x="1790701" y="243840"/>
                  </a:cubicBezTo>
                  <a:cubicBezTo>
                    <a:pt x="1786890" y="241300"/>
                    <a:pt x="1785621" y="238760"/>
                    <a:pt x="1785621" y="234950"/>
                  </a:cubicBezTo>
                  <a:lnTo>
                    <a:pt x="1785621" y="229870"/>
                  </a:lnTo>
                  <a:cubicBezTo>
                    <a:pt x="1780541" y="228600"/>
                    <a:pt x="1778001" y="223520"/>
                    <a:pt x="1775461" y="219710"/>
                  </a:cubicBezTo>
                  <a:cubicBezTo>
                    <a:pt x="1774190" y="214630"/>
                    <a:pt x="1771651" y="210820"/>
                    <a:pt x="1769111" y="207010"/>
                  </a:cubicBezTo>
                  <a:cubicBezTo>
                    <a:pt x="1766571" y="203200"/>
                    <a:pt x="1761490" y="200660"/>
                    <a:pt x="1761490" y="194310"/>
                  </a:cubicBezTo>
                  <a:cubicBezTo>
                    <a:pt x="1761490" y="190500"/>
                    <a:pt x="1760220" y="186690"/>
                    <a:pt x="1758951" y="182880"/>
                  </a:cubicBezTo>
                  <a:cubicBezTo>
                    <a:pt x="1756411" y="177800"/>
                    <a:pt x="1753871" y="173990"/>
                    <a:pt x="1750061" y="168910"/>
                  </a:cubicBezTo>
                  <a:cubicBezTo>
                    <a:pt x="1752601" y="165100"/>
                    <a:pt x="1755140" y="162560"/>
                    <a:pt x="1751331" y="158750"/>
                  </a:cubicBezTo>
                  <a:lnTo>
                    <a:pt x="1751331" y="156210"/>
                  </a:lnTo>
                  <a:cubicBezTo>
                    <a:pt x="1751331" y="154940"/>
                    <a:pt x="1750061" y="153670"/>
                    <a:pt x="1750061" y="152400"/>
                  </a:cubicBezTo>
                  <a:cubicBezTo>
                    <a:pt x="1748790" y="151130"/>
                    <a:pt x="1746251" y="149860"/>
                    <a:pt x="1744981" y="148590"/>
                  </a:cubicBezTo>
                  <a:cubicBezTo>
                    <a:pt x="1741171" y="144780"/>
                    <a:pt x="1738631" y="139700"/>
                    <a:pt x="1732281" y="142240"/>
                  </a:cubicBezTo>
                  <a:cubicBezTo>
                    <a:pt x="1729741" y="137160"/>
                    <a:pt x="1728471" y="132080"/>
                    <a:pt x="1727201" y="127000"/>
                  </a:cubicBezTo>
                  <a:cubicBezTo>
                    <a:pt x="1725931" y="123190"/>
                    <a:pt x="1724661" y="120650"/>
                    <a:pt x="1723391" y="116840"/>
                  </a:cubicBezTo>
                  <a:lnTo>
                    <a:pt x="1723391" y="115570"/>
                  </a:lnTo>
                  <a:cubicBezTo>
                    <a:pt x="1725931" y="110490"/>
                    <a:pt x="1722121" y="106680"/>
                    <a:pt x="1722121" y="102870"/>
                  </a:cubicBezTo>
                  <a:cubicBezTo>
                    <a:pt x="1722121" y="100330"/>
                    <a:pt x="1719581" y="97790"/>
                    <a:pt x="1718311" y="95250"/>
                  </a:cubicBezTo>
                  <a:cubicBezTo>
                    <a:pt x="1717040" y="91440"/>
                    <a:pt x="1713231" y="88900"/>
                    <a:pt x="1713231" y="85090"/>
                  </a:cubicBezTo>
                  <a:lnTo>
                    <a:pt x="1713231" y="64770"/>
                  </a:lnTo>
                  <a:cubicBezTo>
                    <a:pt x="1711961" y="57150"/>
                    <a:pt x="1709421" y="53340"/>
                    <a:pt x="1700531" y="52070"/>
                  </a:cubicBezTo>
                  <a:cubicBezTo>
                    <a:pt x="1699261" y="52070"/>
                    <a:pt x="1697991" y="52070"/>
                    <a:pt x="1697991" y="50800"/>
                  </a:cubicBezTo>
                  <a:cubicBezTo>
                    <a:pt x="1695451" y="46990"/>
                    <a:pt x="1691641" y="45720"/>
                    <a:pt x="1686561" y="44450"/>
                  </a:cubicBezTo>
                  <a:cubicBezTo>
                    <a:pt x="1682751" y="44450"/>
                    <a:pt x="1680211" y="44450"/>
                    <a:pt x="1677671" y="45720"/>
                  </a:cubicBezTo>
                  <a:cubicBezTo>
                    <a:pt x="1671321" y="49530"/>
                    <a:pt x="1664971" y="53340"/>
                    <a:pt x="1659891" y="58420"/>
                  </a:cubicBezTo>
                  <a:cubicBezTo>
                    <a:pt x="1653541" y="63500"/>
                    <a:pt x="1648461" y="67310"/>
                    <a:pt x="1640841" y="63500"/>
                  </a:cubicBezTo>
                  <a:lnTo>
                    <a:pt x="1638301" y="63500"/>
                  </a:lnTo>
                  <a:cubicBezTo>
                    <a:pt x="1635761" y="62230"/>
                    <a:pt x="1631951" y="60960"/>
                    <a:pt x="1629411" y="59690"/>
                  </a:cubicBezTo>
                  <a:cubicBezTo>
                    <a:pt x="1628141" y="60960"/>
                    <a:pt x="1626871" y="62230"/>
                    <a:pt x="1623061" y="60960"/>
                  </a:cubicBezTo>
                  <a:cubicBezTo>
                    <a:pt x="1615441" y="59690"/>
                    <a:pt x="1609091" y="58420"/>
                    <a:pt x="1602741" y="53340"/>
                  </a:cubicBezTo>
                  <a:cubicBezTo>
                    <a:pt x="1601471" y="52070"/>
                    <a:pt x="1598931" y="52070"/>
                    <a:pt x="1597661" y="52070"/>
                  </a:cubicBezTo>
                  <a:cubicBezTo>
                    <a:pt x="1592581" y="50800"/>
                    <a:pt x="1586231" y="49530"/>
                    <a:pt x="1579881" y="46990"/>
                  </a:cubicBezTo>
                  <a:cubicBezTo>
                    <a:pt x="1584961" y="43180"/>
                    <a:pt x="1583691" y="40640"/>
                    <a:pt x="1581151" y="38100"/>
                  </a:cubicBezTo>
                  <a:cubicBezTo>
                    <a:pt x="1577341" y="33020"/>
                    <a:pt x="1572261" y="33020"/>
                    <a:pt x="1568451" y="35560"/>
                  </a:cubicBezTo>
                  <a:cubicBezTo>
                    <a:pt x="1559561" y="39370"/>
                    <a:pt x="1550671" y="44450"/>
                    <a:pt x="1540511" y="48260"/>
                  </a:cubicBezTo>
                  <a:cubicBezTo>
                    <a:pt x="1536701" y="50800"/>
                    <a:pt x="1531621" y="52070"/>
                    <a:pt x="1526541" y="53340"/>
                  </a:cubicBezTo>
                  <a:cubicBezTo>
                    <a:pt x="1522731" y="54610"/>
                    <a:pt x="1518921" y="53340"/>
                    <a:pt x="1515111" y="54610"/>
                  </a:cubicBezTo>
                  <a:cubicBezTo>
                    <a:pt x="1511301" y="55880"/>
                    <a:pt x="1507491" y="57150"/>
                    <a:pt x="1502411" y="55880"/>
                  </a:cubicBezTo>
                  <a:cubicBezTo>
                    <a:pt x="1501141" y="55880"/>
                    <a:pt x="1498601" y="57150"/>
                    <a:pt x="1497331" y="57150"/>
                  </a:cubicBezTo>
                  <a:cubicBezTo>
                    <a:pt x="1494791" y="58420"/>
                    <a:pt x="1493521" y="59690"/>
                    <a:pt x="1490981" y="58420"/>
                  </a:cubicBezTo>
                  <a:cubicBezTo>
                    <a:pt x="1485901" y="58420"/>
                    <a:pt x="1483361" y="60960"/>
                    <a:pt x="1480821" y="63500"/>
                  </a:cubicBezTo>
                  <a:cubicBezTo>
                    <a:pt x="1478281" y="66040"/>
                    <a:pt x="1475741" y="71120"/>
                    <a:pt x="1473201" y="72390"/>
                  </a:cubicBezTo>
                  <a:cubicBezTo>
                    <a:pt x="1469391" y="73660"/>
                    <a:pt x="1466851" y="76200"/>
                    <a:pt x="1464311" y="78740"/>
                  </a:cubicBezTo>
                  <a:cubicBezTo>
                    <a:pt x="1461771" y="81280"/>
                    <a:pt x="1459231" y="82550"/>
                    <a:pt x="1456691" y="83820"/>
                  </a:cubicBezTo>
                  <a:cubicBezTo>
                    <a:pt x="1452881" y="86360"/>
                    <a:pt x="1449071" y="87630"/>
                    <a:pt x="1445261" y="90170"/>
                  </a:cubicBezTo>
                  <a:cubicBezTo>
                    <a:pt x="1441451" y="93980"/>
                    <a:pt x="1436371" y="96520"/>
                    <a:pt x="1431291" y="96520"/>
                  </a:cubicBezTo>
                  <a:cubicBezTo>
                    <a:pt x="1426211" y="97790"/>
                    <a:pt x="1419861" y="97790"/>
                    <a:pt x="1414781" y="101600"/>
                  </a:cubicBezTo>
                  <a:cubicBezTo>
                    <a:pt x="1414781" y="101600"/>
                    <a:pt x="1413511" y="102870"/>
                    <a:pt x="1412241" y="102870"/>
                  </a:cubicBezTo>
                  <a:cubicBezTo>
                    <a:pt x="1407161" y="102870"/>
                    <a:pt x="1402081" y="101600"/>
                    <a:pt x="1397001" y="101600"/>
                  </a:cubicBezTo>
                  <a:cubicBezTo>
                    <a:pt x="1393191" y="101600"/>
                    <a:pt x="1386841" y="100330"/>
                    <a:pt x="1384301" y="106680"/>
                  </a:cubicBezTo>
                  <a:cubicBezTo>
                    <a:pt x="1384301" y="106680"/>
                    <a:pt x="1383031" y="107950"/>
                    <a:pt x="1381761" y="107950"/>
                  </a:cubicBezTo>
                  <a:cubicBezTo>
                    <a:pt x="1377951" y="109220"/>
                    <a:pt x="1374141" y="111760"/>
                    <a:pt x="1370331" y="113030"/>
                  </a:cubicBezTo>
                  <a:cubicBezTo>
                    <a:pt x="1370331" y="115570"/>
                    <a:pt x="1366521" y="116840"/>
                    <a:pt x="1363981" y="116840"/>
                  </a:cubicBezTo>
                  <a:cubicBezTo>
                    <a:pt x="1352551" y="115570"/>
                    <a:pt x="1342391" y="115570"/>
                    <a:pt x="1330961" y="111760"/>
                  </a:cubicBezTo>
                  <a:cubicBezTo>
                    <a:pt x="1325881" y="110490"/>
                    <a:pt x="1320801" y="107950"/>
                    <a:pt x="1314451" y="105410"/>
                  </a:cubicBezTo>
                  <a:cubicBezTo>
                    <a:pt x="1313181" y="105410"/>
                    <a:pt x="1311911" y="104140"/>
                    <a:pt x="1310641" y="104140"/>
                  </a:cubicBezTo>
                  <a:cubicBezTo>
                    <a:pt x="1301751" y="104140"/>
                    <a:pt x="1292861" y="105410"/>
                    <a:pt x="1282701" y="105410"/>
                  </a:cubicBezTo>
                  <a:lnTo>
                    <a:pt x="1281431" y="105410"/>
                  </a:lnTo>
                  <a:cubicBezTo>
                    <a:pt x="1276351" y="102870"/>
                    <a:pt x="1270001" y="104140"/>
                    <a:pt x="1264921" y="107950"/>
                  </a:cubicBezTo>
                  <a:cubicBezTo>
                    <a:pt x="1263651" y="109220"/>
                    <a:pt x="1261111" y="110490"/>
                    <a:pt x="1259841" y="110490"/>
                  </a:cubicBezTo>
                  <a:cubicBezTo>
                    <a:pt x="1253491" y="109220"/>
                    <a:pt x="1248411" y="107950"/>
                    <a:pt x="1242061" y="106680"/>
                  </a:cubicBezTo>
                  <a:cubicBezTo>
                    <a:pt x="1235711" y="105410"/>
                    <a:pt x="1230631" y="104140"/>
                    <a:pt x="1224281" y="104140"/>
                  </a:cubicBezTo>
                  <a:cubicBezTo>
                    <a:pt x="1219201" y="104140"/>
                    <a:pt x="1214121" y="102870"/>
                    <a:pt x="1209041" y="100330"/>
                  </a:cubicBezTo>
                  <a:cubicBezTo>
                    <a:pt x="1203961" y="97790"/>
                    <a:pt x="1198881" y="96520"/>
                    <a:pt x="1193801" y="93980"/>
                  </a:cubicBezTo>
                  <a:cubicBezTo>
                    <a:pt x="1191261" y="92710"/>
                    <a:pt x="1187451" y="92710"/>
                    <a:pt x="1183641" y="91440"/>
                  </a:cubicBezTo>
                  <a:cubicBezTo>
                    <a:pt x="1183641" y="87630"/>
                    <a:pt x="1184911" y="85090"/>
                    <a:pt x="1184911" y="82550"/>
                  </a:cubicBezTo>
                  <a:cubicBezTo>
                    <a:pt x="1178561" y="85090"/>
                    <a:pt x="1174751" y="83820"/>
                    <a:pt x="1170941" y="81280"/>
                  </a:cubicBezTo>
                  <a:cubicBezTo>
                    <a:pt x="1168401" y="80010"/>
                    <a:pt x="1164591" y="80010"/>
                    <a:pt x="1162051" y="78740"/>
                  </a:cubicBezTo>
                  <a:lnTo>
                    <a:pt x="1158241" y="78740"/>
                  </a:lnTo>
                  <a:cubicBezTo>
                    <a:pt x="1153161" y="76200"/>
                    <a:pt x="1146811" y="76200"/>
                    <a:pt x="1140461" y="76200"/>
                  </a:cubicBezTo>
                  <a:cubicBezTo>
                    <a:pt x="1132841" y="76200"/>
                    <a:pt x="1123951" y="74930"/>
                    <a:pt x="1116331" y="69850"/>
                  </a:cubicBezTo>
                  <a:cubicBezTo>
                    <a:pt x="1109981" y="66040"/>
                    <a:pt x="1102361" y="63500"/>
                    <a:pt x="1094741" y="64770"/>
                  </a:cubicBezTo>
                  <a:cubicBezTo>
                    <a:pt x="1090931" y="66040"/>
                    <a:pt x="1087121" y="68580"/>
                    <a:pt x="1083311" y="69850"/>
                  </a:cubicBezTo>
                  <a:cubicBezTo>
                    <a:pt x="1076961" y="72390"/>
                    <a:pt x="1071881" y="77470"/>
                    <a:pt x="1065531" y="80010"/>
                  </a:cubicBezTo>
                  <a:cubicBezTo>
                    <a:pt x="1059181" y="82550"/>
                    <a:pt x="1051561" y="85090"/>
                    <a:pt x="1043941" y="87630"/>
                  </a:cubicBezTo>
                  <a:cubicBezTo>
                    <a:pt x="1040131" y="88900"/>
                    <a:pt x="1036321" y="91440"/>
                    <a:pt x="1032511" y="92710"/>
                  </a:cubicBezTo>
                  <a:cubicBezTo>
                    <a:pt x="1026161" y="95250"/>
                    <a:pt x="1021081" y="96520"/>
                    <a:pt x="1014731" y="99060"/>
                  </a:cubicBezTo>
                  <a:cubicBezTo>
                    <a:pt x="1010921" y="100330"/>
                    <a:pt x="1005841" y="104140"/>
                    <a:pt x="1002031" y="105410"/>
                  </a:cubicBezTo>
                  <a:cubicBezTo>
                    <a:pt x="994411" y="107950"/>
                    <a:pt x="986791" y="111760"/>
                    <a:pt x="977901" y="113030"/>
                  </a:cubicBezTo>
                  <a:cubicBezTo>
                    <a:pt x="974091" y="114300"/>
                    <a:pt x="972821" y="116840"/>
                    <a:pt x="970281" y="118110"/>
                  </a:cubicBezTo>
                  <a:lnTo>
                    <a:pt x="958851" y="121920"/>
                  </a:lnTo>
                  <a:cubicBezTo>
                    <a:pt x="951231" y="124460"/>
                    <a:pt x="944881" y="127000"/>
                    <a:pt x="937261" y="128270"/>
                  </a:cubicBezTo>
                  <a:cubicBezTo>
                    <a:pt x="933451" y="129540"/>
                    <a:pt x="928371" y="130810"/>
                    <a:pt x="924561" y="132080"/>
                  </a:cubicBezTo>
                  <a:cubicBezTo>
                    <a:pt x="923291" y="132080"/>
                    <a:pt x="923291" y="133350"/>
                    <a:pt x="922021" y="133350"/>
                  </a:cubicBezTo>
                  <a:cubicBezTo>
                    <a:pt x="919481" y="135890"/>
                    <a:pt x="916941" y="138430"/>
                    <a:pt x="913131" y="139700"/>
                  </a:cubicBezTo>
                  <a:cubicBezTo>
                    <a:pt x="906781" y="142240"/>
                    <a:pt x="900431" y="144780"/>
                    <a:pt x="894081" y="146050"/>
                  </a:cubicBezTo>
                  <a:cubicBezTo>
                    <a:pt x="891541" y="147320"/>
                    <a:pt x="887731" y="147320"/>
                    <a:pt x="885191" y="147320"/>
                  </a:cubicBezTo>
                  <a:cubicBezTo>
                    <a:pt x="877571" y="148590"/>
                    <a:pt x="869951" y="152400"/>
                    <a:pt x="862331" y="154940"/>
                  </a:cubicBezTo>
                  <a:cubicBezTo>
                    <a:pt x="855981" y="157480"/>
                    <a:pt x="849631" y="158750"/>
                    <a:pt x="844551" y="161290"/>
                  </a:cubicBezTo>
                  <a:cubicBezTo>
                    <a:pt x="836931" y="163830"/>
                    <a:pt x="829311" y="166370"/>
                    <a:pt x="825501" y="173990"/>
                  </a:cubicBezTo>
                  <a:cubicBezTo>
                    <a:pt x="825501" y="175260"/>
                    <a:pt x="822961" y="175260"/>
                    <a:pt x="822961" y="175260"/>
                  </a:cubicBezTo>
                  <a:cubicBezTo>
                    <a:pt x="819151" y="176530"/>
                    <a:pt x="814071" y="177800"/>
                    <a:pt x="810261" y="179070"/>
                  </a:cubicBezTo>
                  <a:cubicBezTo>
                    <a:pt x="808991" y="180340"/>
                    <a:pt x="807721" y="179070"/>
                    <a:pt x="807721" y="177800"/>
                  </a:cubicBezTo>
                  <a:cubicBezTo>
                    <a:pt x="806451" y="172720"/>
                    <a:pt x="806451" y="166370"/>
                    <a:pt x="798831" y="163830"/>
                  </a:cubicBezTo>
                  <a:lnTo>
                    <a:pt x="797561" y="162560"/>
                  </a:lnTo>
                  <a:cubicBezTo>
                    <a:pt x="797561" y="156210"/>
                    <a:pt x="792481" y="153670"/>
                    <a:pt x="787401" y="151130"/>
                  </a:cubicBezTo>
                  <a:cubicBezTo>
                    <a:pt x="782321" y="148590"/>
                    <a:pt x="778511" y="147320"/>
                    <a:pt x="774701" y="142240"/>
                  </a:cubicBezTo>
                  <a:cubicBezTo>
                    <a:pt x="772161" y="138430"/>
                    <a:pt x="767081" y="135890"/>
                    <a:pt x="763271" y="132080"/>
                  </a:cubicBezTo>
                  <a:cubicBezTo>
                    <a:pt x="759461" y="129540"/>
                    <a:pt x="754381" y="128270"/>
                    <a:pt x="751841" y="123190"/>
                  </a:cubicBezTo>
                  <a:cubicBezTo>
                    <a:pt x="750571" y="120650"/>
                    <a:pt x="748031" y="119380"/>
                    <a:pt x="745491" y="116840"/>
                  </a:cubicBezTo>
                  <a:cubicBezTo>
                    <a:pt x="746761" y="116840"/>
                    <a:pt x="744221" y="116840"/>
                    <a:pt x="742951" y="115570"/>
                  </a:cubicBezTo>
                  <a:cubicBezTo>
                    <a:pt x="741681" y="114300"/>
                    <a:pt x="740411" y="114300"/>
                    <a:pt x="739141" y="113030"/>
                  </a:cubicBezTo>
                  <a:cubicBezTo>
                    <a:pt x="737871" y="110490"/>
                    <a:pt x="736601" y="107950"/>
                    <a:pt x="732791" y="107950"/>
                  </a:cubicBezTo>
                  <a:cubicBezTo>
                    <a:pt x="731521" y="107950"/>
                    <a:pt x="730251" y="106680"/>
                    <a:pt x="728981" y="105410"/>
                  </a:cubicBezTo>
                  <a:cubicBezTo>
                    <a:pt x="727711" y="105410"/>
                    <a:pt x="726441" y="104140"/>
                    <a:pt x="723901" y="104140"/>
                  </a:cubicBezTo>
                  <a:lnTo>
                    <a:pt x="708661" y="96520"/>
                  </a:lnTo>
                  <a:cubicBezTo>
                    <a:pt x="704851" y="93980"/>
                    <a:pt x="701041" y="90170"/>
                    <a:pt x="695961" y="88900"/>
                  </a:cubicBezTo>
                  <a:cubicBezTo>
                    <a:pt x="688341" y="86360"/>
                    <a:pt x="681991" y="82550"/>
                    <a:pt x="676911" y="76200"/>
                  </a:cubicBezTo>
                  <a:cubicBezTo>
                    <a:pt x="671831" y="69850"/>
                    <a:pt x="665481" y="66040"/>
                    <a:pt x="657861" y="62230"/>
                  </a:cubicBezTo>
                  <a:cubicBezTo>
                    <a:pt x="654051" y="59690"/>
                    <a:pt x="650241" y="58420"/>
                    <a:pt x="647701" y="57150"/>
                  </a:cubicBezTo>
                  <a:cubicBezTo>
                    <a:pt x="642621" y="53340"/>
                    <a:pt x="636271" y="50800"/>
                    <a:pt x="629921" y="48260"/>
                  </a:cubicBezTo>
                  <a:cubicBezTo>
                    <a:pt x="632461" y="44450"/>
                    <a:pt x="631191" y="44450"/>
                    <a:pt x="628651" y="43180"/>
                  </a:cubicBezTo>
                  <a:cubicBezTo>
                    <a:pt x="626111" y="41910"/>
                    <a:pt x="623571" y="41910"/>
                    <a:pt x="622301" y="40640"/>
                  </a:cubicBezTo>
                  <a:cubicBezTo>
                    <a:pt x="621031" y="36830"/>
                    <a:pt x="617221" y="36830"/>
                    <a:pt x="614681" y="34290"/>
                  </a:cubicBezTo>
                  <a:cubicBezTo>
                    <a:pt x="610871" y="30480"/>
                    <a:pt x="605791" y="26670"/>
                    <a:pt x="601981" y="22860"/>
                  </a:cubicBezTo>
                  <a:cubicBezTo>
                    <a:pt x="600711" y="21590"/>
                    <a:pt x="599441" y="20320"/>
                    <a:pt x="598171" y="20320"/>
                  </a:cubicBezTo>
                  <a:cubicBezTo>
                    <a:pt x="588011" y="19050"/>
                    <a:pt x="580391" y="12700"/>
                    <a:pt x="571501" y="8890"/>
                  </a:cubicBezTo>
                  <a:cubicBezTo>
                    <a:pt x="570231" y="7620"/>
                    <a:pt x="567691" y="6350"/>
                    <a:pt x="566421" y="6350"/>
                  </a:cubicBezTo>
                  <a:cubicBezTo>
                    <a:pt x="561341" y="6350"/>
                    <a:pt x="556261" y="7620"/>
                    <a:pt x="549911" y="7620"/>
                  </a:cubicBezTo>
                  <a:cubicBezTo>
                    <a:pt x="544831" y="7620"/>
                    <a:pt x="538481" y="6350"/>
                    <a:pt x="533401" y="5080"/>
                  </a:cubicBezTo>
                  <a:cubicBezTo>
                    <a:pt x="528321" y="3810"/>
                    <a:pt x="523241" y="3810"/>
                    <a:pt x="518161" y="1270"/>
                  </a:cubicBezTo>
                  <a:cubicBezTo>
                    <a:pt x="513081" y="0"/>
                    <a:pt x="509271" y="2540"/>
                    <a:pt x="505461" y="1270"/>
                  </a:cubicBezTo>
                  <a:cubicBezTo>
                    <a:pt x="502921" y="2540"/>
                    <a:pt x="496571" y="5080"/>
                    <a:pt x="492761" y="7620"/>
                  </a:cubicBezTo>
                  <a:cubicBezTo>
                    <a:pt x="487681" y="10160"/>
                    <a:pt x="482601" y="13970"/>
                    <a:pt x="477521" y="17780"/>
                  </a:cubicBezTo>
                  <a:cubicBezTo>
                    <a:pt x="471171" y="21590"/>
                    <a:pt x="463551" y="25400"/>
                    <a:pt x="455931" y="29210"/>
                  </a:cubicBezTo>
                  <a:cubicBezTo>
                    <a:pt x="454661" y="30480"/>
                    <a:pt x="452121" y="30480"/>
                    <a:pt x="449581" y="29210"/>
                  </a:cubicBezTo>
                  <a:cubicBezTo>
                    <a:pt x="447041" y="27940"/>
                    <a:pt x="444501" y="29210"/>
                    <a:pt x="441961" y="30480"/>
                  </a:cubicBezTo>
                  <a:cubicBezTo>
                    <a:pt x="438151" y="33020"/>
                    <a:pt x="433071" y="34290"/>
                    <a:pt x="429261" y="36830"/>
                  </a:cubicBezTo>
                  <a:cubicBezTo>
                    <a:pt x="422911" y="41910"/>
                    <a:pt x="416561" y="48260"/>
                    <a:pt x="407671" y="49530"/>
                  </a:cubicBezTo>
                  <a:cubicBezTo>
                    <a:pt x="402591" y="49530"/>
                    <a:pt x="397511" y="53340"/>
                    <a:pt x="392431" y="53340"/>
                  </a:cubicBezTo>
                  <a:cubicBezTo>
                    <a:pt x="388621" y="53340"/>
                    <a:pt x="386081" y="53340"/>
                    <a:pt x="382271" y="54610"/>
                  </a:cubicBezTo>
                  <a:cubicBezTo>
                    <a:pt x="377191" y="55880"/>
                    <a:pt x="372111" y="58420"/>
                    <a:pt x="365761" y="58420"/>
                  </a:cubicBezTo>
                  <a:cubicBezTo>
                    <a:pt x="358141" y="58420"/>
                    <a:pt x="351791" y="62230"/>
                    <a:pt x="344171" y="64770"/>
                  </a:cubicBezTo>
                  <a:cubicBezTo>
                    <a:pt x="336551" y="68580"/>
                    <a:pt x="330201" y="72390"/>
                    <a:pt x="322581" y="76200"/>
                  </a:cubicBezTo>
                  <a:cubicBezTo>
                    <a:pt x="317501" y="78740"/>
                    <a:pt x="312421" y="78740"/>
                    <a:pt x="306071" y="77470"/>
                  </a:cubicBezTo>
                  <a:cubicBezTo>
                    <a:pt x="302261" y="77470"/>
                    <a:pt x="299721" y="76200"/>
                    <a:pt x="297181" y="78740"/>
                  </a:cubicBezTo>
                  <a:lnTo>
                    <a:pt x="285751" y="86360"/>
                  </a:lnTo>
                  <a:cubicBezTo>
                    <a:pt x="280671" y="90170"/>
                    <a:pt x="276861" y="95250"/>
                    <a:pt x="273051" y="99060"/>
                  </a:cubicBezTo>
                  <a:cubicBezTo>
                    <a:pt x="267971" y="105410"/>
                    <a:pt x="265431" y="113030"/>
                    <a:pt x="257811" y="116840"/>
                  </a:cubicBezTo>
                  <a:cubicBezTo>
                    <a:pt x="256541" y="118110"/>
                    <a:pt x="255271" y="120650"/>
                    <a:pt x="254001" y="123190"/>
                  </a:cubicBezTo>
                  <a:cubicBezTo>
                    <a:pt x="252731" y="124460"/>
                    <a:pt x="252731" y="125730"/>
                    <a:pt x="251461" y="127000"/>
                  </a:cubicBezTo>
                  <a:cubicBezTo>
                    <a:pt x="247651" y="130810"/>
                    <a:pt x="243841" y="134620"/>
                    <a:pt x="241301" y="139700"/>
                  </a:cubicBezTo>
                  <a:cubicBezTo>
                    <a:pt x="238761" y="144780"/>
                    <a:pt x="232411" y="146050"/>
                    <a:pt x="229871" y="149860"/>
                  </a:cubicBezTo>
                  <a:cubicBezTo>
                    <a:pt x="226061" y="154940"/>
                    <a:pt x="218441" y="157480"/>
                    <a:pt x="213361" y="160020"/>
                  </a:cubicBezTo>
                  <a:cubicBezTo>
                    <a:pt x="205741" y="163830"/>
                    <a:pt x="199391" y="168910"/>
                    <a:pt x="195581" y="176530"/>
                  </a:cubicBezTo>
                  <a:cubicBezTo>
                    <a:pt x="195581" y="177800"/>
                    <a:pt x="195581" y="177800"/>
                    <a:pt x="194311" y="179070"/>
                  </a:cubicBezTo>
                  <a:cubicBezTo>
                    <a:pt x="185421" y="184150"/>
                    <a:pt x="176531" y="187960"/>
                    <a:pt x="167641" y="193040"/>
                  </a:cubicBezTo>
                  <a:cubicBezTo>
                    <a:pt x="161291" y="196850"/>
                    <a:pt x="153671" y="196850"/>
                    <a:pt x="147321" y="201930"/>
                  </a:cubicBezTo>
                  <a:cubicBezTo>
                    <a:pt x="144781" y="204470"/>
                    <a:pt x="140971" y="205740"/>
                    <a:pt x="137161" y="207010"/>
                  </a:cubicBezTo>
                  <a:cubicBezTo>
                    <a:pt x="129541" y="210820"/>
                    <a:pt x="121921" y="212090"/>
                    <a:pt x="116841" y="218440"/>
                  </a:cubicBezTo>
                  <a:cubicBezTo>
                    <a:pt x="110491" y="226060"/>
                    <a:pt x="101601" y="228600"/>
                    <a:pt x="95251" y="233680"/>
                  </a:cubicBezTo>
                  <a:cubicBezTo>
                    <a:pt x="86361" y="240030"/>
                    <a:pt x="77471" y="246380"/>
                    <a:pt x="68581" y="254000"/>
                  </a:cubicBezTo>
                  <a:cubicBezTo>
                    <a:pt x="63501" y="256540"/>
                    <a:pt x="58421" y="257810"/>
                    <a:pt x="53341" y="255270"/>
                  </a:cubicBezTo>
                  <a:cubicBezTo>
                    <a:pt x="50801" y="254000"/>
                    <a:pt x="48261" y="252730"/>
                    <a:pt x="46991" y="254000"/>
                  </a:cubicBezTo>
                  <a:cubicBezTo>
                    <a:pt x="41911" y="257810"/>
                    <a:pt x="35561" y="259080"/>
                    <a:pt x="29211" y="260350"/>
                  </a:cubicBezTo>
                  <a:cubicBezTo>
                    <a:pt x="27941" y="260350"/>
                    <a:pt x="26671" y="261620"/>
                    <a:pt x="25401" y="261620"/>
                  </a:cubicBezTo>
                  <a:cubicBezTo>
                    <a:pt x="22860" y="407670"/>
                    <a:pt x="16510" y="554990"/>
                    <a:pt x="10160" y="701040"/>
                  </a:cubicBezTo>
                  <a:cubicBezTo>
                    <a:pt x="3810" y="858520"/>
                    <a:pt x="13970" y="995680"/>
                    <a:pt x="12700" y="1153160"/>
                  </a:cubicBezTo>
                  <a:cubicBezTo>
                    <a:pt x="11430" y="1311910"/>
                    <a:pt x="0" y="1487170"/>
                    <a:pt x="13970" y="1644650"/>
                  </a:cubicBezTo>
                  <a:cubicBezTo>
                    <a:pt x="26670" y="1800860"/>
                    <a:pt x="41910" y="1957070"/>
                    <a:pt x="54610" y="2113280"/>
                  </a:cubicBezTo>
                  <a:lnTo>
                    <a:pt x="55880" y="2113280"/>
                  </a:lnTo>
                  <a:cubicBezTo>
                    <a:pt x="60960" y="2112010"/>
                    <a:pt x="66040" y="2112010"/>
                    <a:pt x="72390" y="2112010"/>
                  </a:cubicBezTo>
                  <a:cubicBezTo>
                    <a:pt x="80010" y="2110740"/>
                    <a:pt x="86360" y="2108200"/>
                    <a:pt x="93980" y="2108200"/>
                  </a:cubicBezTo>
                  <a:cubicBezTo>
                    <a:pt x="102870" y="2108200"/>
                    <a:pt x="111760" y="2109470"/>
                    <a:pt x="120650" y="2109470"/>
                  </a:cubicBezTo>
                  <a:cubicBezTo>
                    <a:pt x="129540" y="2109470"/>
                    <a:pt x="138430" y="2110740"/>
                    <a:pt x="146050" y="2112010"/>
                  </a:cubicBezTo>
                  <a:cubicBezTo>
                    <a:pt x="153670" y="2113280"/>
                    <a:pt x="160020" y="2113280"/>
                    <a:pt x="166370" y="2109470"/>
                  </a:cubicBezTo>
                  <a:lnTo>
                    <a:pt x="167640" y="2109470"/>
                  </a:lnTo>
                  <a:cubicBezTo>
                    <a:pt x="175260" y="2108200"/>
                    <a:pt x="182880" y="2106930"/>
                    <a:pt x="191770" y="2105660"/>
                  </a:cubicBezTo>
                  <a:cubicBezTo>
                    <a:pt x="194310" y="2105660"/>
                    <a:pt x="198120" y="2105660"/>
                    <a:pt x="199390" y="2106930"/>
                  </a:cubicBezTo>
                  <a:cubicBezTo>
                    <a:pt x="204470" y="2112010"/>
                    <a:pt x="209550" y="2110740"/>
                    <a:pt x="215900" y="2109470"/>
                  </a:cubicBezTo>
                  <a:cubicBezTo>
                    <a:pt x="222250" y="2108200"/>
                    <a:pt x="226060" y="2109470"/>
                    <a:pt x="231140" y="2112010"/>
                  </a:cubicBezTo>
                  <a:cubicBezTo>
                    <a:pt x="233680" y="2113280"/>
                    <a:pt x="236220" y="2113280"/>
                    <a:pt x="238760" y="2113280"/>
                  </a:cubicBezTo>
                  <a:lnTo>
                    <a:pt x="255270" y="2113280"/>
                  </a:lnTo>
                  <a:cubicBezTo>
                    <a:pt x="259080" y="2113280"/>
                    <a:pt x="262890" y="2115820"/>
                    <a:pt x="266700" y="2115820"/>
                  </a:cubicBezTo>
                  <a:cubicBezTo>
                    <a:pt x="271780" y="2117090"/>
                    <a:pt x="278130" y="2117090"/>
                    <a:pt x="283210" y="2117090"/>
                  </a:cubicBezTo>
                  <a:cubicBezTo>
                    <a:pt x="285750" y="2117090"/>
                    <a:pt x="288290" y="2119630"/>
                    <a:pt x="289560" y="2120900"/>
                  </a:cubicBezTo>
                  <a:cubicBezTo>
                    <a:pt x="300990" y="2124710"/>
                    <a:pt x="311150" y="2122170"/>
                    <a:pt x="322580" y="2122170"/>
                  </a:cubicBezTo>
                  <a:cubicBezTo>
                    <a:pt x="325120" y="2122170"/>
                    <a:pt x="327660" y="2119630"/>
                    <a:pt x="330200" y="2119630"/>
                  </a:cubicBezTo>
                  <a:cubicBezTo>
                    <a:pt x="339090" y="2118360"/>
                    <a:pt x="346710" y="2119630"/>
                    <a:pt x="354330" y="2123440"/>
                  </a:cubicBezTo>
                  <a:cubicBezTo>
                    <a:pt x="358140" y="2124710"/>
                    <a:pt x="363220" y="2124710"/>
                    <a:pt x="368300" y="2124710"/>
                  </a:cubicBezTo>
                  <a:lnTo>
                    <a:pt x="372110" y="2124710"/>
                  </a:lnTo>
                  <a:cubicBezTo>
                    <a:pt x="377190" y="2125981"/>
                    <a:pt x="381000" y="2128521"/>
                    <a:pt x="386080" y="2127250"/>
                  </a:cubicBezTo>
                  <a:cubicBezTo>
                    <a:pt x="392430" y="2125980"/>
                    <a:pt x="398780" y="2125980"/>
                    <a:pt x="406400" y="2124710"/>
                  </a:cubicBezTo>
                  <a:cubicBezTo>
                    <a:pt x="412750" y="2123440"/>
                    <a:pt x="419100" y="2124710"/>
                    <a:pt x="425450" y="2125981"/>
                  </a:cubicBezTo>
                  <a:cubicBezTo>
                    <a:pt x="426720" y="2125981"/>
                    <a:pt x="427990" y="2127251"/>
                    <a:pt x="429260" y="2125981"/>
                  </a:cubicBezTo>
                  <a:cubicBezTo>
                    <a:pt x="435610" y="2124710"/>
                    <a:pt x="440690" y="2122171"/>
                    <a:pt x="447040" y="2123441"/>
                  </a:cubicBezTo>
                  <a:cubicBezTo>
                    <a:pt x="452120" y="2124711"/>
                    <a:pt x="455930" y="2125981"/>
                    <a:pt x="461010" y="2127251"/>
                  </a:cubicBezTo>
                  <a:cubicBezTo>
                    <a:pt x="466090" y="2128521"/>
                    <a:pt x="469900" y="2129791"/>
                    <a:pt x="474980" y="2131061"/>
                  </a:cubicBezTo>
                  <a:cubicBezTo>
                    <a:pt x="481330" y="2132331"/>
                    <a:pt x="487680" y="2132331"/>
                    <a:pt x="492760" y="2133601"/>
                  </a:cubicBezTo>
                  <a:cubicBezTo>
                    <a:pt x="499110" y="2134871"/>
                    <a:pt x="502920" y="2139951"/>
                    <a:pt x="509270" y="2139951"/>
                  </a:cubicBezTo>
                  <a:cubicBezTo>
                    <a:pt x="515620" y="2139951"/>
                    <a:pt x="520700" y="2143761"/>
                    <a:pt x="527050" y="2146301"/>
                  </a:cubicBezTo>
                  <a:cubicBezTo>
                    <a:pt x="529590" y="2147571"/>
                    <a:pt x="532130" y="2147571"/>
                    <a:pt x="535940" y="2148841"/>
                  </a:cubicBezTo>
                  <a:cubicBezTo>
                    <a:pt x="543560" y="2150111"/>
                    <a:pt x="549910" y="2150111"/>
                    <a:pt x="557530" y="2151381"/>
                  </a:cubicBezTo>
                  <a:cubicBezTo>
                    <a:pt x="563880" y="2152651"/>
                    <a:pt x="570230" y="2155191"/>
                    <a:pt x="576580" y="2153921"/>
                  </a:cubicBezTo>
                  <a:cubicBezTo>
                    <a:pt x="586740" y="2152650"/>
                    <a:pt x="594360" y="2155191"/>
                    <a:pt x="603250" y="2157731"/>
                  </a:cubicBezTo>
                  <a:cubicBezTo>
                    <a:pt x="609600" y="2159001"/>
                    <a:pt x="614680" y="2162810"/>
                    <a:pt x="621030" y="2162810"/>
                  </a:cubicBezTo>
                  <a:cubicBezTo>
                    <a:pt x="628650" y="2164081"/>
                    <a:pt x="636270" y="2165350"/>
                    <a:pt x="641350" y="2170431"/>
                  </a:cubicBezTo>
                  <a:cubicBezTo>
                    <a:pt x="642620" y="2169160"/>
                    <a:pt x="643890" y="2169160"/>
                    <a:pt x="643890" y="2169160"/>
                  </a:cubicBezTo>
                  <a:cubicBezTo>
                    <a:pt x="647700" y="2170431"/>
                    <a:pt x="652780" y="2170431"/>
                    <a:pt x="656590" y="2171700"/>
                  </a:cubicBezTo>
                  <a:cubicBezTo>
                    <a:pt x="664210" y="2172971"/>
                    <a:pt x="670560" y="2175510"/>
                    <a:pt x="676910" y="2176780"/>
                  </a:cubicBezTo>
                  <a:cubicBezTo>
                    <a:pt x="680720" y="2178050"/>
                    <a:pt x="684530" y="2178050"/>
                    <a:pt x="687070" y="2180590"/>
                  </a:cubicBezTo>
                  <a:cubicBezTo>
                    <a:pt x="690880" y="2183130"/>
                    <a:pt x="694690" y="2184400"/>
                    <a:pt x="698500" y="2183130"/>
                  </a:cubicBezTo>
                  <a:cubicBezTo>
                    <a:pt x="702310" y="2183130"/>
                    <a:pt x="704850" y="2181860"/>
                    <a:pt x="708660" y="2183130"/>
                  </a:cubicBezTo>
                  <a:cubicBezTo>
                    <a:pt x="716280" y="2184400"/>
                    <a:pt x="722630" y="2188210"/>
                    <a:pt x="730250" y="2189480"/>
                  </a:cubicBezTo>
                  <a:cubicBezTo>
                    <a:pt x="732790" y="2190750"/>
                    <a:pt x="736600" y="2190750"/>
                    <a:pt x="740410" y="2189480"/>
                  </a:cubicBezTo>
                  <a:cubicBezTo>
                    <a:pt x="750570" y="2186940"/>
                    <a:pt x="760730" y="2186940"/>
                    <a:pt x="770890" y="2189480"/>
                  </a:cubicBezTo>
                  <a:cubicBezTo>
                    <a:pt x="777240" y="2190750"/>
                    <a:pt x="784860" y="2194560"/>
                    <a:pt x="791210" y="2192020"/>
                  </a:cubicBezTo>
                  <a:cubicBezTo>
                    <a:pt x="796290" y="2190750"/>
                    <a:pt x="800100" y="2190750"/>
                    <a:pt x="803910" y="2190750"/>
                  </a:cubicBezTo>
                  <a:cubicBezTo>
                    <a:pt x="806450" y="2190750"/>
                    <a:pt x="808990" y="2192020"/>
                    <a:pt x="810260" y="2190750"/>
                  </a:cubicBezTo>
                  <a:cubicBezTo>
                    <a:pt x="816610" y="2184400"/>
                    <a:pt x="824230" y="2186940"/>
                    <a:pt x="831850" y="2186940"/>
                  </a:cubicBezTo>
                  <a:cubicBezTo>
                    <a:pt x="836930" y="2188210"/>
                    <a:pt x="843280" y="2188210"/>
                    <a:pt x="848360" y="2185670"/>
                  </a:cubicBezTo>
                  <a:lnTo>
                    <a:pt x="850900" y="2185670"/>
                  </a:lnTo>
                  <a:cubicBezTo>
                    <a:pt x="858520" y="2185670"/>
                    <a:pt x="866140" y="2186940"/>
                    <a:pt x="873760" y="2186940"/>
                  </a:cubicBezTo>
                  <a:lnTo>
                    <a:pt x="876300" y="2186940"/>
                  </a:lnTo>
                  <a:cubicBezTo>
                    <a:pt x="881380" y="2185670"/>
                    <a:pt x="885190" y="2183130"/>
                    <a:pt x="890270" y="2181860"/>
                  </a:cubicBezTo>
                  <a:cubicBezTo>
                    <a:pt x="897890" y="2179320"/>
                    <a:pt x="905510" y="2178050"/>
                    <a:pt x="913130" y="2176780"/>
                  </a:cubicBezTo>
                  <a:cubicBezTo>
                    <a:pt x="919480" y="2175510"/>
                    <a:pt x="924560" y="2176780"/>
                    <a:pt x="930910" y="2175510"/>
                  </a:cubicBezTo>
                  <a:cubicBezTo>
                    <a:pt x="932180" y="2175510"/>
                    <a:pt x="933450" y="2175510"/>
                    <a:pt x="934720" y="2174240"/>
                  </a:cubicBezTo>
                  <a:cubicBezTo>
                    <a:pt x="938530" y="2171700"/>
                    <a:pt x="944880" y="2174240"/>
                    <a:pt x="946150" y="2169160"/>
                  </a:cubicBezTo>
                  <a:lnTo>
                    <a:pt x="947420" y="2169160"/>
                  </a:lnTo>
                  <a:cubicBezTo>
                    <a:pt x="949960" y="2169160"/>
                    <a:pt x="953770" y="2169160"/>
                    <a:pt x="956310" y="2166620"/>
                  </a:cubicBezTo>
                  <a:cubicBezTo>
                    <a:pt x="961390" y="2162810"/>
                    <a:pt x="965200" y="2164080"/>
                    <a:pt x="970280" y="2165350"/>
                  </a:cubicBezTo>
                  <a:cubicBezTo>
                    <a:pt x="976630" y="2166620"/>
                    <a:pt x="982980" y="2167890"/>
                    <a:pt x="988060" y="2166620"/>
                  </a:cubicBezTo>
                  <a:cubicBezTo>
                    <a:pt x="994410" y="2165350"/>
                    <a:pt x="1002030" y="2162810"/>
                    <a:pt x="1008380" y="2161540"/>
                  </a:cubicBezTo>
                  <a:cubicBezTo>
                    <a:pt x="1009650" y="2161540"/>
                    <a:pt x="1010920" y="2160270"/>
                    <a:pt x="1012190" y="2159000"/>
                  </a:cubicBezTo>
                  <a:cubicBezTo>
                    <a:pt x="1016000" y="2156460"/>
                    <a:pt x="1018540" y="2152650"/>
                    <a:pt x="1022350" y="2150110"/>
                  </a:cubicBezTo>
                  <a:cubicBezTo>
                    <a:pt x="1022350" y="2150110"/>
                    <a:pt x="1023620" y="2148840"/>
                    <a:pt x="1024890" y="2148840"/>
                  </a:cubicBezTo>
                  <a:cubicBezTo>
                    <a:pt x="1031240" y="2151380"/>
                    <a:pt x="1033780" y="2145030"/>
                    <a:pt x="1037590" y="2142490"/>
                  </a:cubicBezTo>
                  <a:cubicBezTo>
                    <a:pt x="1042670" y="2139950"/>
                    <a:pt x="1045210" y="2132330"/>
                    <a:pt x="1052830" y="2133600"/>
                  </a:cubicBezTo>
                  <a:lnTo>
                    <a:pt x="1054100" y="2133600"/>
                  </a:lnTo>
                  <a:cubicBezTo>
                    <a:pt x="1059180" y="2131060"/>
                    <a:pt x="1064260" y="2127250"/>
                    <a:pt x="1068070" y="2124710"/>
                  </a:cubicBezTo>
                  <a:cubicBezTo>
                    <a:pt x="1069340" y="2123440"/>
                    <a:pt x="1070610" y="2122171"/>
                    <a:pt x="1070610" y="2120900"/>
                  </a:cubicBezTo>
                  <a:cubicBezTo>
                    <a:pt x="1071880" y="2119630"/>
                    <a:pt x="1073150" y="2117090"/>
                    <a:pt x="1075690" y="2115821"/>
                  </a:cubicBezTo>
                  <a:cubicBezTo>
                    <a:pt x="1084580" y="2109471"/>
                    <a:pt x="1093470" y="2104391"/>
                    <a:pt x="1102360" y="2098041"/>
                  </a:cubicBezTo>
                  <a:cubicBezTo>
                    <a:pt x="1106170" y="2095501"/>
                    <a:pt x="1112520" y="2092961"/>
                    <a:pt x="1112520" y="2085341"/>
                  </a:cubicBezTo>
                  <a:cubicBezTo>
                    <a:pt x="1112520" y="2077721"/>
                    <a:pt x="1120140" y="2075181"/>
                    <a:pt x="1125220" y="2072641"/>
                  </a:cubicBezTo>
                  <a:cubicBezTo>
                    <a:pt x="1129030" y="2070101"/>
                    <a:pt x="1134110" y="2070101"/>
                    <a:pt x="1139190" y="2068831"/>
                  </a:cubicBezTo>
                  <a:cubicBezTo>
                    <a:pt x="1141730" y="2068831"/>
                    <a:pt x="1143000" y="2067560"/>
                    <a:pt x="1145540" y="2067560"/>
                  </a:cubicBezTo>
                  <a:cubicBezTo>
                    <a:pt x="1148080" y="2067560"/>
                    <a:pt x="1150620" y="2067560"/>
                    <a:pt x="1151890" y="2065021"/>
                  </a:cubicBezTo>
                  <a:cubicBezTo>
                    <a:pt x="1153160" y="2063750"/>
                    <a:pt x="1154430" y="2063750"/>
                    <a:pt x="1155700" y="2062481"/>
                  </a:cubicBezTo>
                  <a:cubicBezTo>
                    <a:pt x="1158240" y="2061210"/>
                    <a:pt x="1160780" y="2059941"/>
                    <a:pt x="1162050" y="2058671"/>
                  </a:cubicBezTo>
                  <a:lnTo>
                    <a:pt x="1169670" y="2058671"/>
                  </a:lnTo>
                  <a:cubicBezTo>
                    <a:pt x="1174750" y="2061210"/>
                    <a:pt x="1178560" y="2063750"/>
                    <a:pt x="1182370" y="2065021"/>
                  </a:cubicBezTo>
                  <a:cubicBezTo>
                    <a:pt x="1182370" y="2065021"/>
                    <a:pt x="1183640" y="2063750"/>
                    <a:pt x="1184910" y="2063750"/>
                  </a:cubicBezTo>
                  <a:cubicBezTo>
                    <a:pt x="1182370" y="2062480"/>
                    <a:pt x="1181100" y="2061210"/>
                    <a:pt x="1178560" y="2059940"/>
                  </a:cubicBezTo>
                  <a:cubicBezTo>
                    <a:pt x="1178560" y="2057400"/>
                    <a:pt x="1178560" y="2056130"/>
                    <a:pt x="1179830" y="2053590"/>
                  </a:cubicBezTo>
                  <a:cubicBezTo>
                    <a:pt x="1182370" y="2054860"/>
                    <a:pt x="1186180" y="2056130"/>
                    <a:pt x="1184910" y="2051050"/>
                  </a:cubicBezTo>
                  <a:lnTo>
                    <a:pt x="1186180" y="2049780"/>
                  </a:lnTo>
                  <a:cubicBezTo>
                    <a:pt x="1188720" y="2047240"/>
                    <a:pt x="1191260" y="2044700"/>
                    <a:pt x="1195070" y="2045970"/>
                  </a:cubicBezTo>
                  <a:cubicBezTo>
                    <a:pt x="1195070" y="2045970"/>
                    <a:pt x="1196340" y="2044700"/>
                    <a:pt x="1197610" y="2044700"/>
                  </a:cubicBezTo>
                  <a:lnTo>
                    <a:pt x="1205230" y="2048510"/>
                  </a:lnTo>
                  <a:cubicBezTo>
                    <a:pt x="1205230" y="2047240"/>
                    <a:pt x="1205230" y="2045970"/>
                    <a:pt x="1203960" y="2045970"/>
                  </a:cubicBezTo>
                  <a:lnTo>
                    <a:pt x="1205230" y="2045970"/>
                  </a:lnTo>
                  <a:cubicBezTo>
                    <a:pt x="1206500" y="2047240"/>
                    <a:pt x="1207770" y="2047240"/>
                    <a:pt x="1210310" y="2048510"/>
                  </a:cubicBezTo>
                  <a:cubicBezTo>
                    <a:pt x="1210310" y="2045970"/>
                    <a:pt x="1216660" y="2042160"/>
                    <a:pt x="1217930" y="2043430"/>
                  </a:cubicBezTo>
                  <a:lnTo>
                    <a:pt x="1219200" y="2043430"/>
                  </a:lnTo>
                  <a:cubicBezTo>
                    <a:pt x="1220470" y="2047240"/>
                    <a:pt x="1223010" y="2049780"/>
                    <a:pt x="1224280" y="2053590"/>
                  </a:cubicBezTo>
                  <a:cubicBezTo>
                    <a:pt x="1226820" y="2052320"/>
                    <a:pt x="1229360" y="2049780"/>
                    <a:pt x="1231900" y="2048510"/>
                  </a:cubicBezTo>
                  <a:cubicBezTo>
                    <a:pt x="1233170" y="2051050"/>
                    <a:pt x="1233170" y="2053590"/>
                    <a:pt x="1234440" y="2057400"/>
                  </a:cubicBezTo>
                  <a:cubicBezTo>
                    <a:pt x="1236980" y="2054860"/>
                    <a:pt x="1238250" y="2053590"/>
                    <a:pt x="1238250" y="2052321"/>
                  </a:cubicBezTo>
                  <a:cubicBezTo>
                    <a:pt x="1242060" y="2053591"/>
                    <a:pt x="1245870" y="2053591"/>
                    <a:pt x="1248410" y="2054860"/>
                  </a:cubicBezTo>
                  <a:cubicBezTo>
                    <a:pt x="1252220" y="2057400"/>
                    <a:pt x="1256030" y="2057400"/>
                    <a:pt x="1259840" y="2056131"/>
                  </a:cubicBezTo>
                  <a:cubicBezTo>
                    <a:pt x="1262380" y="2054860"/>
                    <a:pt x="1263650" y="2053591"/>
                    <a:pt x="1266190" y="2052321"/>
                  </a:cubicBezTo>
                  <a:cubicBezTo>
                    <a:pt x="1267460" y="2054860"/>
                    <a:pt x="1268730" y="2056131"/>
                    <a:pt x="1271270" y="2057400"/>
                  </a:cubicBezTo>
                  <a:cubicBezTo>
                    <a:pt x="1270000" y="2057400"/>
                    <a:pt x="1268730" y="2058671"/>
                    <a:pt x="1267460" y="2058671"/>
                  </a:cubicBezTo>
                  <a:cubicBezTo>
                    <a:pt x="1264920" y="2059941"/>
                    <a:pt x="1263650" y="2061210"/>
                    <a:pt x="1262380" y="2063750"/>
                  </a:cubicBezTo>
                  <a:cubicBezTo>
                    <a:pt x="1261110" y="2066290"/>
                    <a:pt x="1261110" y="2068830"/>
                    <a:pt x="1258570" y="2070100"/>
                  </a:cubicBezTo>
                  <a:cubicBezTo>
                    <a:pt x="1256030" y="2071371"/>
                    <a:pt x="1256030" y="2068830"/>
                    <a:pt x="1253490" y="2068830"/>
                  </a:cubicBezTo>
                  <a:cubicBezTo>
                    <a:pt x="1256030" y="2067560"/>
                    <a:pt x="1257300" y="2067560"/>
                    <a:pt x="1258570" y="2067560"/>
                  </a:cubicBezTo>
                  <a:lnTo>
                    <a:pt x="1258570" y="2065020"/>
                  </a:lnTo>
                  <a:cubicBezTo>
                    <a:pt x="1250950" y="2067560"/>
                    <a:pt x="1243330" y="2063750"/>
                    <a:pt x="1234440" y="2065020"/>
                  </a:cubicBezTo>
                  <a:cubicBezTo>
                    <a:pt x="1239520" y="2067560"/>
                    <a:pt x="1244600" y="2068830"/>
                    <a:pt x="1249680" y="2070100"/>
                  </a:cubicBezTo>
                  <a:lnTo>
                    <a:pt x="1247140" y="2072640"/>
                  </a:lnTo>
                  <a:cubicBezTo>
                    <a:pt x="1249680" y="2073910"/>
                    <a:pt x="1252220" y="2073910"/>
                    <a:pt x="1254760" y="2073910"/>
                  </a:cubicBezTo>
                  <a:lnTo>
                    <a:pt x="1254760" y="2075180"/>
                  </a:lnTo>
                  <a:cubicBezTo>
                    <a:pt x="1252220" y="2075180"/>
                    <a:pt x="1250950" y="2076450"/>
                    <a:pt x="1248410" y="2076450"/>
                  </a:cubicBezTo>
                  <a:lnTo>
                    <a:pt x="1248410" y="2077721"/>
                  </a:lnTo>
                  <a:lnTo>
                    <a:pt x="1259840" y="2077721"/>
                  </a:lnTo>
                  <a:cubicBezTo>
                    <a:pt x="1262380" y="2071371"/>
                    <a:pt x="1270000" y="2073910"/>
                    <a:pt x="1273810" y="2070100"/>
                  </a:cubicBezTo>
                  <a:lnTo>
                    <a:pt x="1276350" y="2070100"/>
                  </a:lnTo>
                  <a:lnTo>
                    <a:pt x="1272540" y="2073910"/>
                  </a:lnTo>
                  <a:cubicBezTo>
                    <a:pt x="1273810" y="2075181"/>
                    <a:pt x="1275080" y="2075181"/>
                    <a:pt x="1276350" y="2076450"/>
                  </a:cubicBezTo>
                  <a:cubicBezTo>
                    <a:pt x="1277620" y="2077720"/>
                    <a:pt x="1278890" y="2077721"/>
                    <a:pt x="1280160" y="2078990"/>
                  </a:cubicBezTo>
                  <a:cubicBezTo>
                    <a:pt x="1282700" y="2077720"/>
                    <a:pt x="1283970" y="2077720"/>
                    <a:pt x="1286510" y="2076450"/>
                  </a:cubicBezTo>
                  <a:cubicBezTo>
                    <a:pt x="1285240" y="2078990"/>
                    <a:pt x="1285240" y="2080260"/>
                    <a:pt x="1285240" y="2081530"/>
                  </a:cubicBezTo>
                  <a:lnTo>
                    <a:pt x="1291590" y="2081530"/>
                  </a:lnTo>
                  <a:lnTo>
                    <a:pt x="1291590" y="2077720"/>
                  </a:lnTo>
                  <a:cubicBezTo>
                    <a:pt x="1291590" y="2073910"/>
                    <a:pt x="1294130" y="2073910"/>
                    <a:pt x="1296670" y="2075180"/>
                  </a:cubicBezTo>
                  <a:cubicBezTo>
                    <a:pt x="1300480" y="2077720"/>
                    <a:pt x="1303020" y="2076450"/>
                    <a:pt x="1306830" y="2075180"/>
                  </a:cubicBezTo>
                  <a:cubicBezTo>
                    <a:pt x="1310640" y="2075180"/>
                    <a:pt x="1313180" y="2072640"/>
                    <a:pt x="1314450" y="2068830"/>
                  </a:cubicBezTo>
                  <a:lnTo>
                    <a:pt x="1309370" y="2068830"/>
                  </a:lnTo>
                  <a:cubicBezTo>
                    <a:pt x="1309370" y="2067560"/>
                    <a:pt x="1310640" y="2066290"/>
                    <a:pt x="1310640" y="2065020"/>
                  </a:cubicBezTo>
                  <a:lnTo>
                    <a:pt x="1310640" y="2059940"/>
                  </a:lnTo>
                  <a:lnTo>
                    <a:pt x="1311910" y="2059940"/>
                  </a:lnTo>
                  <a:cubicBezTo>
                    <a:pt x="1311910" y="2062480"/>
                    <a:pt x="1313180" y="2063750"/>
                    <a:pt x="1313180" y="2066290"/>
                  </a:cubicBezTo>
                  <a:cubicBezTo>
                    <a:pt x="1315720" y="2065020"/>
                    <a:pt x="1319530" y="2065020"/>
                    <a:pt x="1323340" y="2063750"/>
                  </a:cubicBezTo>
                  <a:lnTo>
                    <a:pt x="1323340" y="2067560"/>
                  </a:lnTo>
                  <a:cubicBezTo>
                    <a:pt x="1327150" y="2068831"/>
                    <a:pt x="1330960" y="2071371"/>
                    <a:pt x="1333500" y="2076450"/>
                  </a:cubicBezTo>
                  <a:cubicBezTo>
                    <a:pt x="1333500" y="2076450"/>
                    <a:pt x="1334770" y="2077721"/>
                    <a:pt x="1334770" y="2076450"/>
                  </a:cubicBezTo>
                  <a:lnTo>
                    <a:pt x="1346200" y="2072640"/>
                  </a:lnTo>
                  <a:cubicBezTo>
                    <a:pt x="1351280" y="2071370"/>
                    <a:pt x="1355090" y="2070100"/>
                    <a:pt x="1360170" y="2068830"/>
                  </a:cubicBezTo>
                  <a:cubicBezTo>
                    <a:pt x="1362710" y="2068830"/>
                    <a:pt x="1363980" y="2071370"/>
                    <a:pt x="1367790" y="2073910"/>
                  </a:cubicBezTo>
                  <a:cubicBezTo>
                    <a:pt x="1371600" y="2073910"/>
                    <a:pt x="1384300" y="2076450"/>
                    <a:pt x="1389380" y="2080260"/>
                  </a:cubicBezTo>
                  <a:cubicBezTo>
                    <a:pt x="1390650" y="2081530"/>
                    <a:pt x="1393190" y="2080260"/>
                    <a:pt x="1394460" y="2080260"/>
                  </a:cubicBezTo>
                  <a:cubicBezTo>
                    <a:pt x="1398270" y="2078990"/>
                    <a:pt x="1402080" y="2078990"/>
                    <a:pt x="1405890" y="2077720"/>
                  </a:cubicBezTo>
                  <a:lnTo>
                    <a:pt x="1407160" y="2078990"/>
                  </a:lnTo>
                  <a:cubicBezTo>
                    <a:pt x="1408430" y="2081530"/>
                    <a:pt x="1408430" y="2084070"/>
                    <a:pt x="1408430" y="2086610"/>
                  </a:cubicBezTo>
                  <a:cubicBezTo>
                    <a:pt x="1412240" y="2090421"/>
                    <a:pt x="1416050" y="2094231"/>
                    <a:pt x="1421130" y="2087881"/>
                  </a:cubicBezTo>
                  <a:cubicBezTo>
                    <a:pt x="1421130" y="2089151"/>
                    <a:pt x="1419860" y="2090421"/>
                    <a:pt x="1419860" y="2091691"/>
                  </a:cubicBezTo>
                  <a:cubicBezTo>
                    <a:pt x="1421130" y="2091691"/>
                    <a:pt x="1421130" y="2092961"/>
                    <a:pt x="1422400" y="2092961"/>
                  </a:cubicBezTo>
                  <a:cubicBezTo>
                    <a:pt x="1424940" y="2094231"/>
                    <a:pt x="1432560" y="2095501"/>
                    <a:pt x="1433830" y="2092961"/>
                  </a:cubicBezTo>
                  <a:cubicBezTo>
                    <a:pt x="1435100" y="2089151"/>
                    <a:pt x="1437640" y="2090421"/>
                    <a:pt x="1438910" y="2090421"/>
                  </a:cubicBezTo>
                  <a:cubicBezTo>
                    <a:pt x="1440180" y="2091691"/>
                    <a:pt x="1440180" y="2094231"/>
                    <a:pt x="1441450" y="2096771"/>
                  </a:cubicBezTo>
                  <a:lnTo>
                    <a:pt x="1441450" y="2087881"/>
                  </a:lnTo>
                  <a:cubicBezTo>
                    <a:pt x="1443990" y="2090421"/>
                    <a:pt x="1445260" y="2091691"/>
                    <a:pt x="1446530" y="2094231"/>
                  </a:cubicBezTo>
                  <a:cubicBezTo>
                    <a:pt x="1447800" y="2095501"/>
                    <a:pt x="1447800" y="2096771"/>
                    <a:pt x="1447800" y="2098041"/>
                  </a:cubicBezTo>
                  <a:cubicBezTo>
                    <a:pt x="1446530" y="2098041"/>
                    <a:pt x="1445260" y="2098041"/>
                    <a:pt x="1443990" y="2099311"/>
                  </a:cubicBezTo>
                  <a:lnTo>
                    <a:pt x="1440180" y="2099311"/>
                  </a:lnTo>
                  <a:cubicBezTo>
                    <a:pt x="1443990" y="2101851"/>
                    <a:pt x="1442720" y="2108201"/>
                    <a:pt x="1447800" y="2105661"/>
                  </a:cubicBezTo>
                  <a:cubicBezTo>
                    <a:pt x="1449070" y="2104391"/>
                    <a:pt x="1450340" y="2101851"/>
                    <a:pt x="1451610" y="2100581"/>
                  </a:cubicBezTo>
                  <a:cubicBezTo>
                    <a:pt x="1451610" y="2101851"/>
                    <a:pt x="1452880" y="2104391"/>
                    <a:pt x="1452880" y="2105661"/>
                  </a:cubicBezTo>
                  <a:cubicBezTo>
                    <a:pt x="1454150" y="2105661"/>
                    <a:pt x="1455420" y="2105661"/>
                    <a:pt x="1456690" y="2106931"/>
                  </a:cubicBezTo>
                  <a:cubicBezTo>
                    <a:pt x="1459230" y="2110741"/>
                    <a:pt x="1463040" y="2109471"/>
                    <a:pt x="1466850" y="2110741"/>
                  </a:cubicBezTo>
                  <a:cubicBezTo>
                    <a:pt x="1469390" y="2110741"/>
                    <a:pt x="1470660" y="2113281"/>
                    <a:pt x="1471930" y="2114551"/>
                  </a:cubicBezTo>
                  <a:cubicBezTo>
                    <a:pt x="1473200" y="2117091"/>
                    <a:pt x="1474470" y="2119631"/>
                    <a:pt x="1478280" y="2119631"/>
                  </a:cubicBezTo>
                  <a:cubicBezTo>
                    <a:pt x="1480820" y="2119631"/>
                    <a:pt x="1483360" y="2122171"/>
                    <a:pt x="1485900" y="2124711"/>
                  </a:cubicBezTo>
                  <a:cubicBezTo>
                    <a:pt x="1489710" y="2127251"/>
                    <a:pt x="1493520" y="2132331"/>
                    <a:pt x="1497330" y="2134871"/>
                  </a:cubicBezTo>
                  <a:cubicBezTo>
                    <a:pt x="1503680" y="2138681"/>
                    <a:pt x="1510030" y="2143761"/>
                    <a:pt x="1517650" y="2142491"/>
                  </a:cubicBezTo>
                  <a:cubicBezTo>
                    <a:pt x="1521460" y="2142491"/>
                    <a:pt x="1525270" y="2145031"/>
                    <a:pt x="1529080" y="2145031"/>
                  </a:cubicBezTo>
                  <a:cubicBezTo>
                    <a:pt x="1532890" y="2145031"/>
                    <a:pt x="1537970" y="2145031"/>
                    <a:pt x="1543050" y="2143761"/>
                  </a:cubicBezTo>
                  <a:cubicBezTo>
                    <a:pt x="1543050" y="2147571"/>
                    <a:pt x="1543050" y="2148841"/>
                    <a:pt x="1546860" y="2148841"/>
                  </a:cubicBezTo>
                  <a:cubicBezTo>
                    <a:pt x="1549400" y="2148841"/>
                    <a:pt x="1551940" y="2148841"/>
                    <a:pt x="1554480" y="2150111"/>
                  </a:cubicBezTo>
                  <a:cubicBezTo>
                    <a:pt x="1562100" y="2150111"/>
                    <a:pt x="1568450" y="2153921"/>
                    <a:pt x="1576070" y="2152651"/>
                  </a:cubicBezTo>
                  <a:cubicBezTo>
                    <a:pt x="1578610" y="2152651"/>
                    <a:pt x="1581150" y="2153921"/>
                    <a:pt x="1583690" y="2155191"/>
                  </a:cubicBezTo>
                  <a:cubicBezTo>
                    <a:pt x="1591310" y="2157731"/>
                    <a:pt x="1596390" y="2164081"/>
                    <a:pt x="1605280" y="2162811"/>
                  </a:cubicBezTo>
                  <a:cubicBezTo>
                    <a:pt x="1606550" y="2162811"/>
                    <a:pt x="1609090" y="2162811"/>
                    <a:pt x="1610360" y="2164081"/>
                  </a:cubicBezTo>
                  <a:cubicBezTo>
                    <a:pt x="1612900" y="2166621"/>
                    <a:pt x="1614170" y="2165351"/>
                    <a:pt x="1615440" y="2164081"/>
                  </a:cubicBezTo>
                  <a:cubicBezTo>
                    <a:pt x="1617980" y="2162811"/>
                    <a:pt x="1620520" y="2161541"/>
                    <a:pt x="1621790" y="2162811"/>
                  </a:cubicBezTo>
                  <a:cubicBezTo>
                    <a:pt x="1626870" y="2164081"/>
                    <a:pt x="1633220" y="2165351"/>
                    <a:pt x="1638300" y="2166621"/>
                  </a:cubicBezTo>
                  <a:lnTo>
                    <a:pt x="1643380" y="2166621"/>
                  </a:lnTo>
                  <a:cubicBezTo>
                    <a:pt x="1647190" y="2165351"/>
                    <a:pt x="1652270" y="2164081"/>
                    <a:pt x="1656080" y="2164081"/>
                  </a:cubicBezTo>
                  <a:cubicBezTo>
                    <a:pt x="1662430" y="2162811"/>
                    <a:pt x="1668780" y="2162811"/>
                    <a:pt x="1675130" y="2162811"/>
                  </a:cubicBezTo>
                  <a:lnTo>
                    <a:pt x="1677670" y="2162811"/>
                  </a:lnTo>
                  <a:cubicBezTo>
                    <a:pt x="1686560" y="2160271"/>
                    <a:pt x="1696720" y="2157731"/>
                    <a:pt x="1705610" y="2155191"/>
                  </a:cubicBezTo>
                  <a:cubicBezTo>
                    <a:pt x="1711960" y="2153921"/>
                    <a:pt x="1718310" y="2152651"/>
                    <a:pt x="1725930" y="2151381"/>
                  </a:cubicBezTo>
                  <a:cubicBezTo>
                    <a:pt x="1733550" y="2150111"/>
                    <a:pt x="1739900" y="2147571"/>
                    <a:pt x="1747520" y="2146301"/>
                  </a:cubicBezTo>
                  <a:cubicBezTo>
                    <a:pt x="1750060" y="2146301"/>
                    <a:pt x="1752600" y="2146301"/>
                    <a:pt x="1756410" y="2145031"/>
                  </a:cubicBezTo>
                  <a:cubicBezTo>
                    <a:pt x="1766570" y="2143761"/>
                    <a:pt x="1776730" y="2139951"/>
                    <a:pt x="1786889" y="2145031"/>
                  </a:cubicBezTo>
                  <a:lnTo>
                    <a:pt x="1802129" y="2148841"/>
                  </a:lnTo>
                  <a:cubicBezTo>
                    <a:pt x="1808479" y="2150111"/>
                    <a:pt x="1813559" y="2153921"/>
                    <a:pt x="1819909" y="2153921"/>
                  </a:cubicBezTo>
                  <a:cubicBezTo>
                    <a:pt x="1821179" y="2153921"/>
                    <a:pt x="1823719" y="2155191"/>
                    <a:pt x="1824989" y="2155191"/>
                  </a:cubicBezTo>
                  <a:cubicBezTo>
                    <a:pt x="1832609" y="2157731"/>
                    <a:pt x="1838959" y="2164081"/>
                    <a:pt x="1847849" y="2161541"/>
                  </a:cubicBezTo>
                  <a:cubicBezTo>
                    <a:pt x="1851659" y="2160271"/>
                    <a:pt x="1858009" y="2162811"/>
                    <a:pt x="1861819" y="2164081"/>
                  </a:cubicBezTo>
                  <a:cubicBezTo>
                    <a:pt x="1865629" y="2165351"/>
                    <a:pt x="1869439" y="2165351"/>
                    <a:pt x="1873249" y="2166621"/>
                  </a:cubicBezTo>
                  <a:lnTo>
                    <a:pt x="1873249" y="2169161"/>
                  </a:lnTo>
                  <a:cubicBezTo>
                    <a:pt x="1880869" y="2169161"/>
                    <a:pt x="1888489" y="2170431"/>
                    <a:pt x="1896109" y="2166621"/>
                  </a:cubicBezTo>
                  <a:cubicBezTo>
                    <a:pt x="1898649" y="2165351"/>
                    <a:pt x="1899919" y="2164081"/>
                    <a:pt x="1902459" y="2164081"/>
                  </a:cubicBezTo>
                  <a:cubicBezTo>
                    <a:pt x="1907539" y="2162811"/>
                    <a:pt x="1913889" y="2162811"/>
                    <a:pt x="1918969" y="2165351"/>
                  </a:cubicBezTo>
                  <a:cubicBezTo>
                    <a:pt x="1922779" y="2166621"/>
                    <a:pt x="1929129" y="2165351"/>
                    <a:pt x="1932939" y="2162811"/>
                  </a:cubicBezTo>
                  <a:cubicBezTo>
                    <a:pt x="1938019" y="2160271"/>
                    <a:pt x="1944369" y="2161541"/>
                    <a:pt x="1949450" y="2161541"/>
                  </a:cubicBezTo>
                  <a:cubicBezTo>
                    <a:pt x="1954530" y="2161541"/>
                    <a:pt x="1958339" y="2162811"/>
                    <a:pt x="1963420" y="2161541"/>
                  </a:cubicBezTo>
                  <a:cubicBezTo>
                    <a:pt x="1974850" y="2160271"/>
                    <a:pt x="1985010" y="2156461"/>
                    <a:pt x="1997710" y="2157731"/>
                  </a:cubicBezTo>
                  <a:cubicBezTo>
                    <a:pt x="2002789" y="2157731"/>
                    <a:pt x="2007870" y="2159001"/>
                    <a:pt x="2012950" y="2157731"/>
                  </a:cubicBezTo>
                  <a:cubicBezTo>
                    <a:pt x="2023110" y="2156461"/>
                    <a:pt x="2030729" y="2160271"/>
                    <a:pt x="2038350" y="2165351"/>
                  </a:cubicBezTo>
                  <a:cubicBezTo>
                    <a:pt x="2044700" y="2170431"/>
                    <a:pt x="2052320" y="2174241"/>
                    <a:pt x="2059939" y="2178051"/>
                  </a:cubicBezTo>
                  <a:cubicBezTo>
                    <a:pt x="2065019" y="2180591"/>
                    <a:pt x="2072639" y="2175511"/>
                    <a:pt x="2072639" y="2169161"/>
                  </a:cubicBezTo>
                  <a:lnTo>
                    <a:pt x="2072639" y="2157731"/>
                  </a:lnTo>
                  <a:cubicBezTo>
                    <a:pt x="2072639" y="2124711"/>
                    <a:pt x="2072639" y="2092961"/>
                    <a:pt x="2073910" y="2059941"/>
                  </a:cubicBezTo>
                  <a:cubicBezTo>
                    <a:pt x="2073910" y="2037081"/>
                    <a:pt x="2075180" y="2014221"/>
                    <a:pt x="2075180" y="1990091"/>
                  </a:cubicBezTo>
                  <a:cubicBezTo>
                    <a:pt x="2075180" y="1964691"/>
                    <a:pt x="2073910" y="447041"/>
                    <a:pt x="2073910" y="421641"/>
                  </a:cubicBezTo>
                  <a:cubicBezTo>
                    <a:pt x="2081530" y="410211"/>
                    <a:pt x="2078989" y="401321"/>
                    <a:pt x="2085339" y="394971"/>
                  </a:cubicBezTo>
                  <a:close/>
                  <a:moveTo>
                    <a:pt x="1263650" y="2052320"/>
                  </a:moveTo>
                  <a:cubicBezTo>
                    <a:pt x="1266190" y="2045970"/>
                    <a:pt x="1271270" y="2047240"/>
                    <a:pt x="1275080" y="2048510"/>
                  </a:cubicBezTo>
                  <a:cubicBezTo>
                    <a:pt x="1272540" y="2053590"/>
                    <a:pt x="1267460" y="2051050"/>
                    <a:pt x="1263650" y="2052320"/>
                  </a:cubicBezTo>
                  <a:close/>
                  <a:moveTo>
                    <a:pt x="1275080" y="2058670"/>
                  </a:moveTo>
                  <a:cubicBezTo>
                    <a:pt x="1276350" y="2056130"/>
                    <a:pt x="1276350" y="2052320"/>
                    <a:pt x="1280160" y="2052320"/>
                  </a:cubicBezTo>
                  <a:cubicBezTo>
                    <a:pt x="1281430" y="2052320"/>
                    <a:pt x="1283970" y="2053590"/>
                    <a:pt x="1285240" y="2053590"/>
                  </a:cubicBezTo>
                  <a:cubicBezTo>
                    <a:pt x="1283970" y="2056130"/>
                    <a:pt x="1282700" y="2057400"/>
                    <a:pt x="1281430" y="2059940"/>
                  </a:cubicBezTo>
                  <a:cubicBezTo>
                    <a:pt x="1280160" y="2059940"/>
                    <a:pt x="1277620" y="2059940"/>
                    <a:pt x="1275080" y="2058670"/>
                  </a:cubicBezTo>
                  <a:close/>
                  <a:moveTo>
                    <a:pt x="1280160" y="2071370"/>
                  </a:moveTo>
                  <a:cubicBezTo>
                    <a:pt x="1282700" y="2070100"/>
                    <a:pt x="1283970" y="2067560"/>
                    <a:pt x="1286510" y="2066290"/>
                  </a:cubicBezTo>
                  <a:cubicBezTo>
                    <a:pt x="1287780" y="2066290"/>
                    <a:pt x="1289050" y="2067560"/>
                    <a:pt x="1290320" y="2067560"/>
                  </a:cubicBezTo>
                  <a:cubicBezTo>
                    <a:pt x="1290320" y="2072640"/>
                    <a:pt x="1285240" y="2073910"/>
                    <a:pt x="1280160" y="2071370"/>
                  </a:cubicBezTo>
                  <a:close/>
                  <a:moveTo>
                    <a:pt x="1285240" y="2030730"/>
                  </a:moveTo>
                  <a:cubicBezTo>
                    <a:pt x="1286510" y="2032000"/>
                    <a:pt x="1286510" y="2033270"/>
                    <a:pt x="1289050" y="2034540"/>
                  </a:cubicBezTo>
                  <a:lnTo>
                    <a:pt x="1277620" y="2034540"/>
                  </a:lnTo>
                  <a:cubicBezTo>
                    <a:pt x="1277620" y="2033270"/>
                    <a:pt x="1277620" y="2032000"/>
                    <a:pt x="1278890" y="2030730"/>
                  </a:cubicBezTo>
                  <a:cubicBezTo>
                    <a:pt x="1283970" y="2030730"/>
                    <a:pt x="1285240" y="2030730"/>
                    <a:pt x="1285240" y="2025650"/>
                  </a:cubicBezTo>
                  <a:cubicBezTo>
                    <a:pt x="1289050" y="2026920"/>
                    <a:pt x="1294130" y="2023110"/>
                    <a:pt x="1295400" y="2029460"/>
                  </a:cubicBezTo>
                  <a:cubicBezTo>
                    <a:pt x="1291590" y="2030730"/>
                    <a:pt x="1289050" y="2030730"/>
                    <a:pt x="1285240" y="2030730"/>
                  </a:cubicBezTo>
                  <a:close/>
                </a:path>
              </a:pathLst>
            </a:custGeom>
            <a:blipFill>
              <a:blip r:embed="rId6"/>
              <a:stretch>
                <a:fillRect l="-97406" t="0" r="-29005" b="-43288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4647702" y="5672549"/>
            <a:ext cx="2560546" cy="2701407"/>
            <a:chOff x="0" y="0"/>
            <a:chExt cx="2077720" cy="219202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-7620" y="-2540"/>
              <a:ext cx="2085340" cy="2194560"/>
            </a:xfrm>
            <a:custGeom>
              <a:avLst/>
              <a:gdLst/>
              <a:ahLst/>
              <a:cxnLst/>
              <a:rect r="r" b="b" t="t" l="l"/>
              <a:pathLst>
                <a:path h="2194560" w="2085340">
                  <a:moveTo>
                    <a:pt x="2085340" y="394970"/>
                  </a:moveTo>
                  <a:cubicBezTo>
                    <a:pt x="2084070" y="394970"/>
                    <a:pt x="2082800" y="394970"/>
                    <a:pt x="2081530" y="393700"/>
                  </a:cubicBezTo>
                  <a:cubicBezTo>
                    <a:pt x="2075180" y="392430"/>
                    <a:pt x="2067560" y="393700"/>
                    <a:pt x="2063750" y="387350"/>
                  </a:cubicBezTo>
                  <a:cubicBezTo>
                    <a:pt x="2062480" y="384810"/>
                    <a:pt x="2058670" y="382270"/>
                    <a:pt x="2056130" y="381000"/>
                  </a:cubicBezTo>
                  <a:cubicBezTo>
                    <a:pt x="2051050" y="375920"/>
                    <a:pt x="2044700" y="370840"/>
                    <a:pt x="2038350" y="365760"/>
                  </a:cubicBezTo>
                  <a:lnTo>
                    <a:pt x="2026920" y="354330"/>
                  </a:lnTo>
                  <a:cubicBezTo>
                    <a:pt x="2025650" y="353060"/>
                    <a:pt x="2025650" y="351790"/>
                    <a:pt x="2025650" y="350520"/>
                  </a:cubicBezTo>
                  <a:cubicBezTo>
                    <a:pt x="2023110" y="347980"/>
                    <a:pt x="2019300" y="345440"/>
                    <a:pt x="2015490" y="345440"/>
                  </a:cubicBezTo>
                  <a:cubicBezTo>
                    <a:pt x="2009140" y="344170"/>
                    <a:pt x="2002790" y="344170"/>
                    <a:pt x="1996440" y="342900"/>
                  </a:cubicBezTo>
                  <a:lnTo>
                    <a:pt x="1991360" y="342900"/>
                  </a:lnTo>
                  <a:cubicBezTo>
                    <a:pt x="1985010" y="340360"/>
                    <a:pt x="1979930" y="339090"/>
                    <a:pt x="1973580" y="340360"/>
                  </a:cubicBezTo>
                  <a:cubicBezTo>
                    <a:pt x="1971040" y="340360"/>
                    <a:pt x="1968500" y="340360"/>
                    <a:pt x="1967230" y="337820"/>
                  </a:cubicBezTo>
                  <a:cubicBezTo>
                    <a:pt x="1965960" y="335280"/>
                    <a:pt x="1963420" y="334010"/>
                    <a:pt x="1962150" y="332740"/>
                  </a:cubicBezTo>
                  <a:cubicBezTo>
                    <a:pt x="1959610" y="330200"/>
                    <a:pt x="1955800" y="328930"/>
                    <a:pt x="1953260" y="327660"/>
                  </a:cubicBezTo>
                  <a:cubicBezTo>
                    <a:pt x="1948180" y="323850"/>
                    <a:pt x="1944370" y="320040"/>
                    <a:pt x="1938020" y="320040"/>
                  </a:cubicBezTo>
                  <a:cubicBezTo>
                    <a:pt x="1932940" y="320040"/>
                    <a:pt x="1927860" y="318770"/>
                    <a:pt x="1922780" y="317500"/>
                  </a:cubicBezTo>
                  <a:cubicBezTo>
                    <a:pt x="1921510" y="317500"/>
                    <a:pt x="1921510" y="317500"/>
                    <a:pt x="1921510" y="316230"/>
                  </a:cubicBezTo>
                  <a:cubicBezTo>
                    <a:pt x="1917700" y="311150"/>
                    <a:pt x="1911350" y="309880"/>
                    <a:pt x="1905000" y="309880"/>
                  </a:cubicBezTo>
                  <a:cubicBezTo>
                    <a:pt x="1902460" y="309880"/>
                    <a:pt x="1899920" y="308610"/>
                    <a:pt x="1899920" y="307340"/>
                  </a:cubicBezTo>
                  <a:cubicBezTo>
                    <a:pt x="1898650" y="303530"/>
                    <a:pt x="1896110" y="302260"/>
                    <a:pt x="1893570" y="302260"/>
                  </a:cubicBezTo>
                  <a:cubicBezTo>
                    <a:pt x="1889760" y="302260"/>
                    <a:pt x="1885950" y="300990"/>
                    <a:pt x="1883410" y="302260"/>
                  </a:cubicBezTo>
                  <a:cubicBezTo>
                    <a:pt x="1873250" y="306070"/>
                    <a:pt x="1865630" y="298450"/>
                    <a:pt x="1856740" y="297180"/>
                  </a:cubicBezTo>
                  <a:lnTo>
                    <a:pt x="1855470" y="295910"/>
                  </a:lnTo>
                  <a:cubicBezTo>
                    <a:pt x="1852930" y="289560"/>
                    <a:pt x="1846580" y="289560"/>
                    <a:pt x="1840230" y="288290"/>
                  </a:cubicBezTo>
                  <a:cubicBezTo>
                    <a:pt x="1840230" y="287020"/>
                    <a:pt x="1841500" y="287020"/>
                    <a:pt x="1841500" y="285750"/>
                  </a:cubicBezTo>
                  <a:cubicBezTo>
                    <a:pt x="1840230" y="285750"/>
                    <a:pt x="1838960" y="287020"/>
                    <a:pt x="1836420" y="287020"/>
                  </a:cubicBezTo>
                  <a:cubicBezTo>
                    <a:pt x="1835150" y="287020"/>
                    <a:pt x="1832610" y="288290"/>
                    <a:pt x="1831340" y="287020"/>
                  </a:cubicBezTo>
                  <a:cubicBezTo>
                    <a:pt x="1828801" y="283210"/>
                    <a:pt x="1824990" y="279400"/>
                    <a:pt x="1824990" y="275590"/>
                  </a:cubicBezTo>
                  <a:cubicBezTo>
                    <a:pt x="1824990" y="271780"/>
                    <a:pt x="1821180" y="271780"/>
                    <a:pt x="1819911" y="270510"/>
                  </a:cubicBezTo>
                  <a:lnTo>
                    <a:pt x="1817371" y="270510"/>
                  </a:lnTo>
                  <a:cubicBezTo>
                    <a:pt x="1812291" y="265430"/>
                    <a:pt x="1807211" y="264160"/>
                    <a:pt x="1800861" y="267970"/>
                  </a:cubicBezTo>
                  <a:cubicBezTo>
                    <a:pt x="1799590" y="264160"/>
                    <a:pt x="1802131" y="259080"/>
                    <a:pt x="1797051" y="257810"/>
                  </a:cubicBezTo>
                  <a:lnTo>
                    <a:pt x="1797051" y="256540"/>
                  </a:lnTo>
                  <a:cubicBezTo>
                    <a:pt x="1799590" y="250190"/>
                    <a:pt x="1795780" y="246380"/>
                    <a:pt x="1790701" y="243840"/>
                  </a:cubicBezTo>
                  <a:cubicBezTo>
                    <a:pt x="1786890" y="241300"/>
                    <a:pt x="1785621" y="238760"/>
                    <a:pt x="1785621" y="234950"/>
                  </a:cubicBezTo>
                  <a:lnTo>
                    <a:pt x="1785621" y="229870"/>
                  </a:lnTo>
                  <a:cubicBezTo>
                    <a:pt x="1780541" y="228600"/>
                    <a:pt x="1778001" y="223520"/>
                    <a:pt x="1775461" y="219710"/>
                  </a:cubicBezTo>
                  <a:cubicBezTo>
                    <a:pt x="1774190" y="214630"/>
                    <a:pt x="1771651" y="210820"/>
                    <a:pt x="1769111" y="207010"/>
                  </a:cubicBezTo>
                  <a:cubicBezTo>
                    <a:pt x="1766571" y="203200"/>
                    <a:pt x="1761490" y="200660"/>
                    <a:pt x="1761490" y="194310"/>
                  </a:cubicBezTo>
                  <a:cubicBezTo>
                    <a:pt x="1761490" y="190500"/>
                    <a:pt x="1760220" y="186690"/>
                    <a:pt x="1758951" y="182880"/>
                  </a:cubicBezTo>
                  <a:cubicBezTo>
                    <a:pt x="1756411" y="177800"/>
                    <a:pt x="1753871" y="173990"/>
                    <a:pt x="1750061" y="168910"/>
                  </a:cubicBezTo>
                  <a:cubicBezTo>
                    <a:pt x="1752601" y="165100"/>
                    <a:pt x="1755140" y="162560"/>
                    <a:pt x="1751331" y="158750"/>
                  </a:cubicBezTo>
                  <a:lnTo>
                    <a:pt x="1751331" y="156210"/>
                  </a:lnTo>
                  <a:cubicBezTo>
                    <a:pt x="1751331" y="154940"/>
                    <a:pt x="1750061" y="153670"/>
                    <a:pt x="1750061" y="152400"/>
                  </a:cubicBezTo>
                  <a:cubicBezTo>
                    <a:pt x="1748790" y="151130"/>
                    <a:pt x="1746251" y="149860"/>
                    <a:pt x="1744981" y="148590"/>
                  </a:cubicBezTo>
                  <a:cubicBezTo>
                    <a:pt x="1741171" y="144780"/>
                    <a:pt x="1738631" y="139700"/>
                    <a:pt x="1732281" y="142240"/>
                  </a:cubicBezTo>
                  <a:cubicBezTo>
                    <a:pt x="1729741" y="137160"/>
                    <a:pt x="1728471" y="132080"/>
                    <a:pt x="1727201" y="127000"/>
                  </a:cubicBezTo>
                  <a:cubicBezTo>
                    <a:pt x="1725931" y="123190"/>
                    <a:pt x="1724661" y="120650"/>
                    <a:pt x="1723391" y="116840"/>
                  </a:cubicBezTo>
                  <a:lnTo>
                    <a:pt x="1723391" y="115570"/>
                  </a:lnTo>
                  <a:cubicBezTo>
                    <a:pt x="1725931" y="110490"/>
                    <a:pt x="1722121" y="106680"/>
                    <a:pt x="1722121" y="102870"/>
                  </a:cubicBezTo>
                  <a:cubicBezTo>
                    <a:pt x="1722121" y="100330"/>
                    <a:pt x="1719581" y="97790"/>
                    <a:pt x="1718311" y="95250"/>
                  </a:cubicBezTo>
                  <a:cubicBezTo>
                    <a:pt x="1717040" y="91440"/>
                    <a:pt x="1713231" y="88900"/>
                    <a:pt x="1713231" y="85090"/>
                  </a:cubicBezTo>
                  <a:lnTo>
                    <a:pt x="1713231" y="64770"/>
                  </a:lnTo>
                  <a:cubicBezTo>
                    <a:pt x="1711961" y="57150"/>
                    <a:pt x="1709421" y="53340"/>
                    <a:pt x="1700531" y="52070"/>
                  </a:cubicBezTo>
                  <a:cubicBezTo>
                    <a:pt x="1699261" y="52070"/>
                    <a:pt x="1697991" y="52070"/>
                    <a:pt x="1697991" y="50800"/>
                  </a:cubicBezTo>
                  <a:cubicBezTo>
                    <a:pt x="1695451" y="46990"/>
                    <a:pt x="1691641" y="45720"/>
                    <a:pt x="1686561" y="44450"/>
                  </a:cubicBezTo>
                  <a:cubicBezTo>
                    <a:pt x="1682751" y="44450"/>
                    <a:pt x="1680211" y="44450"/>
                    <a:pt x="1677671" y="45720"/>
                  </a:cubicBezTo>
                  <a:cubicBezTo>
                    <a:pt x="1671321" y="49530"/>
                    <a:pt x="1664971" y="53340"/>
                    <a:pt x="1659891" y="58420"/>
                  </a:cubicBezTo>
                  <a:cubicBezTo>
                    <a:pt x="1653541" y="63500"/>
                    <a:pt x="1648461" y="67310"/>
                    <a:pt x="1640841" y="63500"/>
                  </a:cubicBezTo>
                  <a:lnTo>
                    <a:pt x="1638301" y="63500"/>
                  </a:lnTo>
                  <a:cubicBezTo>
                    <a:pt x="1635761" y="62230"/>
                    <a:pt x="1631951" y="60960"/>
                    <a:pt x="1629411" y="59690"/>
                  </a:cubicBezTo>
                  <a:cubicBezTo>
                    <a:pt x="1628141" y="60960"/>
                    <a:pt x="1626871" y="62230"/>
                    <a:pt x="1623061" y="60960"/>
                  </a:cubicBezTo>
                  <a:cubicBezTo>
                    <a:pt x="1615441" y="59690"/>
                    <a:pt x="1609091" y="58420"/>
                    <a:pt x="1602741" y="53340"/>
                  </a:cubicBezTo>
                  <a:cubicBezTo>
                    <a:pt x="1601471" y="52070"/>
                    <a:pt x="1598931" y="52070"/>
                    <a:pt x="1597661" y="52070"/>
                  </a:cubicBezTo>
                  <a:cubicBezTo>
                    <a:pt x="1592581" y="50800"/>
                    <a:pt x="1586231" y="49530"/>
                    <a:pt x="1579881" y="46990"/>
                  </a:cubicBezTo>
                  <a:cubicBezTo>
                    <a:pt x="1584961" y="43180"/>
                    <a:pt x="1583691" y="40640"/>
                    <a:pt x="1581151" y="38100"/>
                  </a:cubicBezTo>
                  <a:cubicBezTo>
                    <a:pt x="1577341" y="33020"/>
                    <a:pt x="1572261" y="33020"/>
                    <a:pt x="1568451" y="35560"/>
                  </a:cubicBezTo>
                  <a:cubicBezTo>
                    <a:pt x="1559561" y="39370"/>
                    <a:pt x="1550671" y="44450"/>
                    <a:pt x="1540511" y="48260"/>
                  </a:cubicBezTo>
                  <a:cubicBezTo>
                    <a:pt x="1536701" y="50800"/>
                    <a:pt x="1531621" y="52070"/>
                    <a:pt x="1526541" y="53340"/>
                  </a:cubicBezTo>
                  <a:cubicBezTo>
                    <a:pt x="1522731" y="54610"/>
                    <a:pt x="1518921" y="53340"/>
                    <a:pt x="1515111" y="54610"/>
                  </a:cubicBezTo>
                  <a:cubicBezTo>
                    <a:pt x="1511301" y="55880"/>
                    <a:pt x="1507491" y="57150"/>
                    <a:pt x="1502411" y="55880"/>
                  </a:cubicBezTo>
                  <a:cubicBezTo>
                    <a:pt x="1501141" y="55880"/>
                    <a:pt x="1498601" y="57150"/>
                    <a:pt x="1497331" y="57150"/>
                  </a:cubicBezTo>
                  <a:cubicBezTo>
                    <a:pt x="1494791" y="58420"/>
                    <a:pt x="1493521" y="59690"/>
                    <a:pt x="1490981" y="58420"/>
                  </a:cubicBezTo>
                  <a:cubicBezTo>
                    <a:pt x="1485901" y="58420"/>
                    <a:pt x="1483361" y="60960"/>
                    <a:pt x="1480821" y="63500"/>
                  </a:cubicBezTo>
                  <a:cubicBezTo>
                    <a:pt x="1478281" y="66040"/>
                    <a:pt x="1475741" y="71120"/>
                    <a:pt x="1473201" y="72390"/>
                  </a:cubicBezTo>
                  <a:cubicBezTo>
                    <a:pt x="1469391" y="73660"/>
                    <a:pt x="1466851" y="76200"/>
                    <a:pt x="1464311" y="78740"/>
                  </a:cubicBezTo>
                  <a:cubicBezTo>
                    <a:pt x="1461771" y="81280"/>
                    <a:pt x="1459231" y="82550"/>
                    <a:pt x="1456691" y="83820"/>
                  </a:cubicBezTo>
                  <a:cubicBezTo>
                    <a:pt x="1452881" y="86360"/>
                    <a:pt x="1449071" y="87630"/>
                    <a:pt x="1445261" y="90170"/>
                  </a:cubicBezTo>
                  <a:cubicBezTo>
                    <a:pt x="1441451" y="93980"/>
                    <a:pt x="1436371" y="96520"/>
                    <a:pt x="1431291" y="96520"/>
                  </a:cubicBezTo>
                  <a:cubicBezTo>
                    <a:pt x="1426211" y="97790"/>
                    <a:pt x="1419861" y="97790"/>
                    <a:pt x="1414781" y="101600"/>
                  </a:cubicBezTo>
                  <a:cubicBezTo>
                    <a:pt x="1414781" y="101600"/>
                    <a:pt x="1413511" y="102870"/>
                    <a:pt x="1412241" y="102870"/>
                  </a:cubicBezTo>
                  <a:cubicBezTo>
                    <a:pt x="1407161" y="102870"/>
                    <a:pt x="1402081" y="101600"/>
                    <a:pt x="1397001" y="101600"/>
                  </a:cubicBezTo>
                  <a:cubicBezTo>
                    <a:pt x="1393191" y="101600"/>
                    <a:pt x="1386841" y="100330"/>
                    <a:pt x="1384301" y="106680"/>
                  </a:cubicBezTo>
                  <a:cubicBezTo>
                    <a:pt x="1384301" y="106680"/>
                    <a:pt x="1383031" y="107950"/>
                    <a:pt x="1381761" y="107950"/>
                  </a:cubicBezTo>
                  <a:cubicBezTo>
                    <a:pt x="1377951" y="109220"/>
                    <a:pt x="1374141" y="111760"/>
                    <a:pt x="1370331" y="113030"/>
                  </a:cubicBezTo>
                  <a:cubicBezTo>
                    <a:pt x="1370331" y="115570"/>
                    <a:pt x="1366521" y="116840"/>
                    <a:pt x="1363981" y="116840"/>
                  </a:cubicBezTo>
                  <a:cubicBezTo>
                    <a:pt x="1352551" y="115570"/>
                    <a:pt x="1342391" y="115570"/>
                    <a:pt x="1330961" y="111760"/>
                  </a:cubicBezTo>
                  <a:cubicBezTo>
                    <a:pt x="1325881" y="110490"/>
                    <a:pt x="1320801" y="107950"/>
                    <a:pt x="1314451" y="105410"/>
                  </a:cubicBezTo>
                  <a:cubicBezTo>
                    <a:pt x="1313181" y="105410"/>
                    <a:pt x="1311911" y="104140"/>
                    <a:pt x="1310641" y="104140"/>
                  </a:cubicBezTo>
                  <a:cubicBezTo>
                    <a:pt x="1301751" y="104140"/>
                    <a:pt x="1292861" y="105410"/>
                    <a:pt x="1282701" y="105410"/>
                  </a:cubicBezTo>
                  <a:lnTo>
                    <a:pt x="1281431" y="105410"/>
                  </a:lnTo>
                  <a:cubicBezTo>
                    <a:pt x="1276351" y="102870"/>
                    <a:pt x="1270001" y="104140"/>
                    <a:pt x="1264921" y="107950"/>
                  </a:cubicBezTo>
                  <a:cubicBezTo>
                    <a:pt x="1263651" y="109220"/>
                    <a:pt x="1261111" y="110490"/>
                    <a:pt x="1259841" y="110490"/>
                  </a:cubicBezTo>
                  <a:cubicBezTo>
                    <a:pt x="1253491" y="109220"/>
                    <a:pt x="1248411" y="107950"/>
                    <a:pt x="1242061" y="106680"/>
                  </a:cubicBezTo>
                  <a:cubicBezTo>
                    <a:pt x="1235711" y="105410"/>
                    <a:pt x="1230631" y="104140"/>
                    <a:pt x="1224281" y="104140"/>
                  </a:cubicBezTo>
                  <a:cubicBezTo>
                    <a:pt x="1219201" y="104140"/>
                    <a:pt x="1214121" y="102870"/>
                    <a:pt x="1209041" y="100330"/>
                  </a:cubicBezTo>
                  <a:cubicBezTo>
                    <a:pt x="1203961" y="97790"/>
                    <a:pt x="1198881" y="96520"/>
                    <a:pt x="1193801" y="93980"/>
                  </a:cubicBezTo>
                  <a:cubicBezTo>
                    <a:pt x="1191261" y="92710"/>
                    <a:pt x="1187451" y="92710"/>
                    <a:pt x="1183641" y="91440"/>
                  </a:cubicBezTo>
                  <a:cubicBezTo>
                    <a:pt x="1183641" y="87630"/>
                    <a:pt x="1184911" y="85090"/>
                    <a:pt x="1184911" y="82550"/>
                  </a:cubicBezTo>
                  <a:cubicBezTo>
                    <a:pt x="1178561" y="85090"/>
                    <a:pt x="1174751" y="83820"/>
                    <a:pt x="1170941" y="81280"/>
                  </a:cubicBezTo>
                  <a:cubicBezTo>
                    <a:pt x="1168401" y="80010"/>
                    <a:pt x="1164591" y="80010"/>
                    <a:pt x="1162051" y="78740"/>
                  </a:cubicBezTo>
                  <a:lnTo>
                    <a:pt x="1158241" y="78740"/>
                  </a:lnTo>
                  <a:cubicBezTo>
                    <a:pt x="1153161" y="76200"/>
                    <a:pt x="1146811" y="76200"/>
                    <a:pt x="1140461" y="76200"/>
                  </a:cubicBezTo>
                  <a:cubicBezTo>
                    <a:pt x="1132841" y="76200"/>
                    <a:pt x="1123951" y="74930"/>
                    <a:pt x="1116331" y="69850"/>
                  </a:cubicBezTo>
                  <a:cubicBezTo>
                    <a:pt x="1109981" y="66040"/>
                    <a:pt x="1102361" y="63500"/>
                    <a:pt x="1094741" y="64770"/>
                  </a:cubicBezTo>
                  <a:cubicBezTo>
                    <a:pt x="1090931" y="66040"/>
                    <a:pt x="1087121" y="68580"/>
                    <a:pt x="1083311" y="69850"/>
                  </a:cubicBezTo>
                  <a:cubicBezTo>
                    <a:pt x="1076961" y="72390"/>
                    <a:pt x="1071881" y="77470"/>
                    <a:pt x="1065531" y="80010"/>
                  </a:cubicBezTo>
                  <a:cubicBezTo>
                    <a:pt x="1059181" y="82550"/>
                    <a:pt x="1051561" y="85090"/>
                    <a:pt x="1043941" y="87630"/>
                  </a:cubicBezTo>
                  <a:cubicBezTo>
                    <a:pt x="1040131" y="88900"/>
                    <a:pt x="1036321" y="91440"/>
                    <a:pt x="1032511" y="92710"/>
                  </a:cubicBezTo>
                  <a:cubicBezTo>
                    <a:pt x="1026161" y="95250"/>
                    <a:pt x="1021081" y="96520"/>
                    <a:pt x="1014731" y="99060"/>
                  </a:cubicBezTo>
                  <a:cubicBezTo>
                    <a:pt x="1010921" y="100330"/>
                    <a:pt x="1005841" y="104140"/>
                    <a:pt x="1002031" y="105410"/>
                  </a:cubicBezTo>
                  <a:cubicBezTo>
                    <a:pt x="994411" y="107950"/>
                    <a:pt x="986791" y="111760"/>
                    <a:pt x="977901" y="113030"/>
                  </a:cubicBezTo>
                  <a:cubicBezTo>
                    <a:pt x="974091" y="114300"/>
                    <a:pt x="972821" y="116840"/>
                    <a:pt x="970281" y="118110"/>
                  </a:cubicBezTo>
                  <a:lnTo>
                    <a:pt x="958851" y="121920"/>
                  </a:lnTo>
                  <a:cubicBezTo>
                    <a:pt x="951231" y="124460"/>
                    <a:pt x="944881" y="127000"/>
                    <a:pt x="937261" y="128270"/>
                  </a:cubicBezTo>
                  <a:cubicBezTo>
                    <a:pt x="933451" y="129540"/>
                    <a:pt x="928371" y="130810"/>
                    <a:pt x="924561" y="132080"/>
                  </a:cubicBezTo>
                  <a:cubicBezTo>
                    <a:pt x="923291" y="132080"/>
                    <a:pt x="923291" y="133350"/>
                    <a:pt x="922021" y="133350"/>
                  </a:cubicBezTo>
                  <a:cubicBezTo>
                    <a:pt x="919481" y="135890"/>
                    <a:pt x="916941" y="138430"/>
                    <a:pt x="913131" y="139700"/>
                  </a:cubicBezTo>
                  <a:cubicBezTo>
                    <a:pt x="906781" y="142240"/>
                    <a:pt x="900431" y="144780"/>
                    <a:pt x="894081" y="146050"/>
                  </a:cubicBezTo>
                  <a:cubicBezTo>
                    <a:pt x="891541" y="147320"/>
                    <a:pt x="887731" y="147320"/>
                    <a:pt x="885191" y="147320"/>
                  </a:cubicBezTo>
                  <a:cubicBezTo>
                    <a:pt x="877571" y="148590"/>
                    <a:pt x="869951" y="152400"/>
                    <a:pt x="862331" y="154940"/>
                  </a:cubicBezTo>
                  <a:cubicBezTo>
                    <a:pt x="855981" y="157480"/>
                    <a:pt x="849631" y="158750"/>
                    <a:pt x="844551" y="161290"/>
                  </a:cubicBezTo>
                  <a:cubicBezTo>
                    <a:pt x="836931" y="163830"/>
                    <a:pt x="829311" y="166370"/>
                    <a:pt x="825501" y="173990"/>
                  </a:cubicBezTo>
                  <a:cubicBezTo>
                    <a:pt x="825501" y="175260"/>
                    <a:pt x="822961" y="175260"/>
                    <a:pt x="822961" y="175260"/>
                  </a:cubicBezTo>
                  <a:cubicBezTo>
                    <a:pt x="819151" y="176530"/>
                    <a:pt x="814071" y="177800"/>
                    <a:pt x="810261" y="179070"/>
                  </a:cubicBezTo>
                  <a:cubicBezTo>
                    <a:pt x="808991" y="180340"/>
                    <a:pt x="807721" y="179070"/>
                    <a:pt x="807721" y="177800"/>
                  </a:cubicBezTo>
                  <a:cubicBezTo>
                    <a:pt x="806451" y="172720"/>
                    <a:pt x="806451" y="166370"/>
                    <a:pt x="798831" y="163830"/>
                  </a:cubicBezTo>
                  <a:lnTo>
                    <a:pt x="797561" y="162560"/>
                  </a:lnTo>
                  <a:cubicBezTo>
                    <a:pt x="797561" y="156210"/>
                    <a:pt x="792481" y="153670"/>
                    <a:pt x="787401" y="151130"/>
                  </a:cubicBezTo>
                  <a:cubicBezTo>
                    <a:pt x="782321" y="148590"/>
                    <a:pt x="778511" y="147320"/>
                    <a:pt x="774701" y="142240"/>
                  </a:cubicBezTo>
                  <a:cubicBezTo>
                    <a:pt x="772161" y="138430"/>
                    <a:pt x="767081" y="135890"/>
                    <a:pt x="763271" y="132080"/>
                  </a:cubicBezTo>
                  <a:cubicBezTo>
                    <a:pt x="759461" y="129540"/>
                    <a:pt x="754381" y="128270"/>
                    <a:pt x="751841" y="123190"/>
                  </a:cubicBezTo>
                  <a:cubicBezTo>
                    <a:pt x="750571" y="120650"/>
                    <a:pt x="748031" y="119380"/>
                    <a:pt x="745491" y="116840"/>
                  </a:cubicBezTo>
                  <a:cubicBezTo>
                    <a:pt x="746761" y="116840"/>
                    <a:pt x="744221" y="116840"/>
                    <a:pt x="742951" y="115570"/>
                  </a:cubicBezTo>
                  <a:cubicBezTo>
                    <a:pt x="741681" y="114300"/>
                    <a:pt x="740411" y="114300"/>
                    <a:pt x="739141" y="113030"/>
                  </a:cubicBezTo>
                  <a:cubicBezTo>
                    <a:pt x="737871" y="110490"/>
                    <a:pt x="736601" y="107950"/>
                    <a:pt x="732791" y="107950"/>
                  </a:cubicBezTo>
                  <a:cubicBezTo>
                    <a:pt x="731521" y="107950"/>
                    <a:pt x="730251" y="106680"/>
                    <a:pt x="728981" y="105410"/>
                  </a:cubicBezTo>
                  <a:cubicBezTo>
                    <a:pt x="727711" y="105410"/>
                    <a:pt x="726441" y="104140"/>
                    <a:pt x="723901" y="104140"/>
                  </a:cubicBezTo>
                  <a:lnTo>
                    <a:pt x="708661" y="96520"/>
                  </a:lnTo>
                  <a:cubicBezTo>
                    <a:pt x="704851" y="93980"/>
                    <a:pt x="701041" y="90170"/>
                    <a:pt x="695961" y="88900"/>
                  </a:cubicBezTo>
                  <a:cubicBezTo>
                    <a:pt x="688341" y="86360"/>
                    <a:pt x="681991" y="82550"/>
                    <a:pt x="676911" y="76200"/>
                  </a:cubicBezTo>
                  <a:cubicBezTo>
                    <a:pt x="671831" y="69850"/>
                    <a:pt x="665481" y="66040"/>
                    <a:pt x="657861" y="62230"/>
                  </a:cubicBezTo>
                  <a:cubicBezTo>
                    <a:pt x="654051" y="59690"/>
                    <a:pt x="650241" y="58420"/>
                    <a:pt x="647701" y="57150"/>
                  </a:cubicBezTo>
                  <a:cubicBezTo>
                    <a:pt x="642621" y="53340"/>
                    <a:pt x="636271" y="50800"/>
                    <a:pt x="629921" y="48260"/>
                  </a:cubicBezTo>
                  <a:cubicBezTo>
                    <a:pt x="632461" y="44450"/>
                    <a:pt x="631191" y="44450"/>
                    <a:pt x="628651" y="43180"/>
                  </a:cubicBezTo>
                  <a:cubicBezTo>
                    <a:pt x="626111" y="41910"/>
                    <a:pt x="623571" y="41910"/>
                    <a:pt x="622301" y="40640"/>
                  </a:cubicBezTo>
                  <a:cubicBezTo>
                    <a:pt x="621031" y="36830"/>
                    <a:pt x="617221" y="36830"/>
                    <a:pt x="614681" y="34290"/>
                  </a:cubicBezTo>
                  <a:cubicBezTo>
                    <a:pt x="610871" y="30480"/>
                    <a:pt x="605791" y="26670"/>
                    <a:pt x="601981" y="22860"/>
                  </a:cubicBezTo>
                  <a:cubicBezTo>
                    <a:pt x="600711" y="21590"/>
                    <a:pt x="599441" y="20320"/>
                    <a:pt x="598171" y="20320"/>
                  </a:cubicBezTo>
                  <a:cubicBezTo>
                    <a:pt x="588011" y="19050"/>
                    <a:pt x="580391" y="12700"/>
                    <a:pt x="571501" y="8890"/>
                  </a:cubicBezTo>
                  <a:cubicBezTo>
                    <a:pt x="570231" y="7620"/>
                    <a:pt x="567691" y="6350"/>
                    <a:pt x="566421" y="6350"/>
                  </a:cubicBezTo>
                  <a:cubicBezTo>
                    <a:pt x="561341" y="6350"/>
                    <a:pt x="556261" y="7620"/>
                    <a:pt x="549911" y="7620"/>
                  </a:cubicBezTo>
                  <a:cubicBezTo>
                    <a:pt x="544831" y="7620"/>
                    <a:pt x="538481" y="6350"/>
                    <a:pt x="533401" y="5080"/>
                  </a:cubicBezTo>
                  <a:cubicBezTo>
                    <a:pt x="528321" y="3810"/>
                    <a:pt x="523241" y="3810"/>
                    <a:pt x="518161" y="1270"/>
                  </a:cubicBezTo>
                  <a:cubicBezTo>
                    <a:pt x="513081" y="0"/>
                    <a:pt x="509271" y="2540"/>
                    <a:pt x="505461" y="1270"/>
                  </a:cubicBezTo>
                  <a:cubicBezTo>
                    <a:pt x="502921" y="2540"/>
                    <a:pt x="496571" y="5080"/>
                    <a:pt x="492761" y="7620"/>
                  </a:cubicBezTo>
                  <a:cubicBezTo>
                    <a:pt x="487681" y="10160"/>
                    <a:pt x="482601" y="13970"/>
                    <a:pt x="477521" y="17780"/>
                  </a:cubicBezTo>
                  <a:cubicBezTo>
                    <a:pt x="471171" y="21590"/>
                    <a:pt x="463551" y="25400"/>
                    <a:pt x="455931" y="29210"/>
                  </a:cubicBezTo>
                  <a:cubicBezTo>
                    <a:pt x="454661" y="30480"/>
                    <a:pt x="452121" y="30480"/>
                    <a:pt x="449581" y="29210"/>
                  </a:cubicBezTo>
                  <a:cubicBezTo>
                    <a:pt x="447041" y="27940"/>
                    <a:pt x="444501" y="29210"/>
                    <a:pt x="441961" y="30480"/>
                  </a:cubicBezTo>
                  <a:cubicBezTo>
                    <a:pt x="438151" y="33020"/>
                    <a:pt x="433071" y="34290"/>
                    <a:pt x="429261" y="36830"/>
                  </a:cubicBezTo>
                  <a:cubicBezTo>
                    <a:pt x="422911" y="41910"/>
                    <a:pt x="416561" y="48260"/>
                    <a:pt x="407671" y="49530"/>
                  </a:cubicBezTo>
                  <a:cubicBezTo>
                    <a:pt x="402591" y="49530"/>
                    <a:pt x="397511" y="53340"/>
                    <a:pt x="392431" y="53340"/>
                  </a:cubicBezTo>
                  <a:cubicBezTo>
                    <a:pt x="388621" y="53340"/>
                    <a:pt x="386081" y="53340"/>
                    <a:pt x="382271" y="54610"/>
                  </a:cubicBezTo>
                  <a:cubicBezTo>
                    <a:pt x="377191" y="55880"/>
                    <a:pt x="372111" y="58420"/>
                    <a:pt x="365761" y="58420"/>
                  </a:cubicBezTo>
                  <a:cubicBezTo>
                    <a:pt x="358141" y="58420"/>
                    <a:pt x="351791" y="62230"/>
                    <a:pt x="344171" y="64770"/>
                  </a:cubicBezTo>
                  <a:cubicBezTo>
                    <a:pt x="336551" y="68580"/>
                    <a:pt x="330201" y="72390"/>
                    <a:pt x="322581" y="76200"/>
                  </a:cubicBezTo>
                  <a:cubicBezTo>
                    <a:pt x="317501" y="78740"/>
                    <a:pt x="312421" y="78740"/>
                    <a:pt x="306071" y="77470"/>
                  </a:cubicBezTo>
                  <a:cubicBezTo>
                    <a:pt x="302261" y="77470"/>
                    <a:pt x="299721" y="76200"/>
                    <a:pt x="297181" y="78740"/>
                  </a:cubicBezTo>
                  <a:lnTo>
                    <a:pt x="285751" y="86360"/>
                  </a:lnTo>
                  <a:cubicBezTo>
                    <a:pt x="280671" y="90170"/>
                    <a:pt x="276861" y="95250"/>
                    <a:pt x="273051" y="99060"/>
                  </a:cubicBezTo>
                  <a:cubicBezTo>
                    <a:pt x="267971" y="105410"/>
                    <a:pt x="265431" y="113030"/>
                    <a:pt x="257811" y="116840"/>
                  </a:cubicBezTo>
                  <a:cubicBezTo>
                    <a:pt x="256541" y="118110"/>
                    <a:pt x="255271" y="120650"/>
                    <a:pt x="254001" y="123190"/>
                  </a:cubicBezTo>
                  <a:cubicBezTo>
                    <a:pt x="252731" y="124460"/>
                    <a:pt x="252731" y="125730"/>
                    <a:pt x="251461" y="127000"/>
                  </a:cubicBezTo>
                  <a:cubicBezTo>
                    <a:pt x="247651" y="130810"/>
                    <a:pt x="243841" y="134620"/>
                    <a:pt x="241301" y="139700"/>
                  </a:cubicBezTo>
                  <a:cubicBezTo>
                    <a:pt x="238761" y="144780"/>
                    <a:pt x="232411" y="146050"/>
                    <a:pt x="229871" y="149860"/>
                  </a:cubicBezTo>
                  <a:cubicBezTo>
                    <a:pt x="226061" y="154940"/>
                    <a:pt x="218441" y="157480"/>
                    <a:pt x="213361" y="160020"/>
                  </a:cubicBezTo>
                  <a:cubicBezTo>
                    <a:pt x="205741" y="163830"/>
                    <a:pt x="199391" y="168910"/>
                    <a:pt x="195581" y="176530"/>
                  </a:cubicBezTo>
                  <a:cubicBezTo>
                    <a:pt x="195581" y="177800"/>
                    <a:pt x="195581" y="177800"/>
                    <a:pt x="194311" y="179070"/>
                  </a:cubicBezTo>
                  <a:cubicBezTo>
                    <a:pt x="185421" y="184150"/>
                    <a:pt x="176531" y="187960"/>
                    <a:pt x="167641" y="193040"/>
                  </a:cubicBezTo>
                  <a:cubicBezTo>
                    <a:pt x="161291" y="196850"/>
                    <a:pt x="153671" y="196850"/>
                    <a:pt x="147321" y="201930"/>
                  </a:cubicBezTo>
                  <a:cubicBezTo>
                    <a:pt x="144781" y="204470"/>
                    <a:pt x="140971" y="205740"/>
                    <a:pt x="137161" y="207010"/>
                  </a:cubicBezTo>
                  <a:cubicBezTo>
                    <a:pt x="129541" y="210820"/>
                    <a:pt x="121921" y="212090"/>
                    <a:pt x="116841" y="218440"/>
                  </a:cubicBezTo>
                  <a:cubicBezTo>
                    <a:pt x="110491" y="226060"/>
                    <a:pt x="101601" y="228600"/>
                    <a:pt x="95251" y="233680"/>
                  </a:cubicBezTo>
                  <a:cubicBezTo>
                    <a:pt x="86361" y="240030"/>
                    <a:pt x="77471" y="246380"/>
                    <a:pt x="68581" y="254000"/>
                  </a:cubicBezTo>
                  <a:cubicBezTo>
                    <a:pt x="63501" y="256540"/>
                    <a:pt x="58421" y="257810"/>
                    <a:pt x="53341" y="255270"/>
                  </a:cubicBezTo>
                  <a:cubicBezTo>
                    <a:pt x="50801" y="254000"/>
                    <a:pt x="48261" y="252730"/>
                    <a:pt x="46991" y="254000"/>
                  </a:cubicBezTo>
                  <a:cubicBezTo>
                    <a:pt x="41911" y="257810"/>
                    <a:pt x="35561" y="259080"/>
                    <a:pt x="29211" y="260350"/>
                  </a:cubicBezTo>
                  <a:cubicBezTo>
                    <a:pt x="27941" y="260350"/>
                    <a:pt x="26671" y="261620"/>
                    <a:pt x="25401" y="261620"/>
                  </a:cubicBezTo>
                  <a:cubicBezTo>
                    <a:pt x="22860" y="407670"/>
                    <a:pt x="16510" y="554990"/>
                    <a:pt x="10160" y="701040"/>
                  </a:cubicBezTo>
                  <a:cubicBezTo>
                    <a:pt x="3810" y="858520"/>
                    <a:pt x="13970" y="995680"/>
                    <a:pt x="12700" y="1153160"/>
                  </a:cubicBezTo>
                  <a:cubicBezTo>
                    <a:pt x="11430" y="1311910"/>
                    <a:pt x="0" y="1487170"/>
                    <a:pt x="13970" y="1644650"/>
                  </a:cubicBezTo>
                  <a:cubicBezTo>
                    <a:pt x="26670" y="1800860"/>
                    <a:pt x="41910" y="1957070"/>
                    <a:pt x="54610" y="2113280"/>
                  </a:cubicBezTo>
                  <a:lnTo>
                    <a:pt x="55880" y="2113280"/>
                  </a:lnTo>
                  <a:cubicBezTo>
                    <a:pt x="60960" y="2112010"/>
                    <a:pt x="66040" y="2112010"/>
                    <a:pt x="72390" y="2112010"/>
                  </a:cubicBezTo>
                  <a:cubicBezTo>
                    <a:pt x="80010" y="2110740"/>
                    <a:pt x="86360" y="2108200"/>
                    <a:pt x="93980" y="2108200"/>
                  </a:cubicBezTo>
                  <a:cubicBezTo>
                    <a:pt x="102870" y="2108200"/>
                    <a:pt x="111760" y="2109470"/>
                    <a:pt x="120650" y="2109470"/>
                  </a:cubicBezTo>
                  <a:cubicBezTo>
                    <a:pt x="129540" y="2109470"/>
                    <a:pt x="138430" y="2110740"/>
                    <a:pt x="146050" y="2112010"/>
                  </a:cubicBezTo>
                  <a:cubicBezTo>
                    <a:pt x="153670" y="2113280"/>
                    <a:pt x="160020" y="2113280"/>
                    <a:pt x="166370" y="2109470"/>
                  </a:cubicBezTo>
                  <a:lnTo>
                    <a:pt x="167640" y="2109470"/>
                  </a:lnTo>
                  <a:cubicBezTo>
                    <a:pt x="175260" y="2108200"/>
                    <a:pt x="182880" y="2106930"/>
                    <a:pt x="191770" y="2105660"/>
                  </a:cubicBezTo>
                  <a:cubicBezTo>
                    <a:pt x="194310" y="2105660"/>
                    <a:pt x="198120" y="2105660"/>
                    <a:pt x="199390" y="2106930"/>
                  </a:cubicBezTo>
                  <a:cubicBezTo>
                    <a:pt x="204470" y="2112010"/>
                    <a:pt x="209550" y="2110740"/>
                    <a:pt x="215900" y="2109470"/>
                  </a:cubicBezTo>
                  <a:cubicBezTo>
                    <a:pt x="222250" y="2108200"/>
                    <a:pt x="226060" y="2109470"/>
                    <a:pt x="231140" y="2112010"/>
                  </a:cubicBezTo>
                  <a:cubicBezTo>
                    <a:pt x="233680" y="2113280"/>
                    <a:pt x="236220" y="2113280"/>
                    <a:pt x="238760" y="2113280"/>
                  </a:cubicBezTo>
                  <a:lnTo>
                    <a:pt x="255270" y="2113280"/>
                  </a:lnTo>
                  <a:cubicBezTo>
                    <a:pt x="259080" y="2113280"/>
                    <a:pt x="262890" y="2115820"/>
                    <a:pt x="266700" y="2115820"/>
                  </a:cubicBezTo>
                  <a:cubicBezTo>
                    <a:pt x="271780" y="2117090"/>
                    <a:pt x="278130" y="2117090"/>
                    <a:pt x="283210" y="2117090"/>
                  </a:cubicBezTo>
                  <a:cubicBezTo>
                    <a:pt x="285750" y="2117090"/>
                    <a:pt x="288290" y="2119630"/>
                    <a:pt x="289560" y="2120900"/>
                  </a:cubicBezTo>
                  <a:cubicBezTo>
                    <a:pt x="300990" y="2124710"/>
                    <a:pt x="311150" y="2122170"/>
                    <a:pt x="322580" y="2122170"/>
                  </a:cubicBezTo>
                  <a:cubicBezTo>
                    <a:pt x="325120" y="2122170"/>
                    <a:pt x="327660" y="2119630"/>
                    <a:pt x="330200" y="2119630"/>
                  </a:cubicBezTo>
                  <a:cubicBezTo>
                    <a:pt x="339090" y="2118360"/>
                    <a:pt x="346710" y="2119630"/>
                    <a:pt x="354330" y="2123440"/>
                  </a:cubicBezTo>
                  <a:cubicBezTo>
                    <a:pt x="358140" y="2124710"/>
                    <a:pt x="363220" y="2124710"/>
                    <a:pt x="368300" y="2124710"/>
                  </a:cubicBezTo>
                  <a:lnTo>
                    <a:pt x="372110" y="2124710"/>
                  </a:lnTo>
                  <a:cubicBezTo>
                    <a:pt x="377190" y="2125981"/>
                    <a:pt x="381000" y="2128521"/>
                    <a:pt x="386080" y="2127250"/>
                  </a:cubicBezTo>
                  <a:cubicBezTo>
                    <a:pt x="392430" y="2125980"/>
                    <a:pt x="398780" y="2125980"/>
                    <a:pt x="406400" y="2124710"/>
                  </a:cubicBezTo>
                  <a:cubicBezTo>
                    <a:pt x="412750" y="2123440"/>
                    <a:pt x="419100" y="2124710"/>
                    <a:pt x="425450" y="2125981"/>
                  </a:cubicBezTo>
                  <a:cubicBezTo>
                    <a:pt x="426720" y="2125981"/>
                    <a:pt x="427990" y="2127251"/>
                    <a:pt x="429260" y="2125981"/>
                  </a:cubicBezTo>
                  <a:cubicBezTo>
                    <a:pt x="435610" y="2124710"/>
                    <a:pt x="440690" y="2122171"/>
                    <a:pt x="447040" y="2123441"/>
                  </a:cubicBezTo>
                  <a:cubicBezTo>
                    <a:pt x="452120" y="2124711"/>
                    <a:pt x="455930" y="2125981"/>
                    <a:pt x="461010" y="2127251"/>
                  </a:cubicBezTo>
                  <a:cubicBezTo>
                    <a:pt x="466090" y="2128521"/>
                    <a:pt x="469900" y="2129791"/>
                    <a:pt x="474980" y="2131061"/>
                  </a:cubicBezTo>
                  <a:cubicBezTo>
                    <a:pt x="481330" y="2132331"/>
                    <a:pt x="487680" y="2132331"/>
                    <a:pt x="492760" y="2133601"/>
                  </a:cubicBezTo>
                  <a:cubicBezTo>
                    <a:pt x="499110" y="2134871"/>
                    <a:pt x="502920" y="2139951"/>
                    <a:pt x="509270" y="2139951"/>
                  </a:cubicBezTo>
                  <a:cubicBezTo>
                    <a:pt x="515620" y="2139951"/>
                    <a:pt x="520700" y="2143761"/>
                    <a:pt x="527050" y="2146301"/>
                  </a:cubicBezTo>
                  <a:cubicBezTo>
                    <a:pt x="529590" y="2147571"/>
                    <a:pt x="532130" y="2147571"/>
                    <a:pt x="535940" y="2148841"/>
                  </a:cubicBezTo>
                  <a:cubicBezTo>
                    <a:pt x="543560" y="2150111"/>
                    <a:pt x="549910" y="2150111"/>
                    <a:pt x="557530" y="2151381"/>
                  </a:cubicBezTo>
                  <a:cubicBezTo>
                    <a:pt x="563880" y="2152651"/>
                    <a:pt x="570230" y="2155191"/>
                    <a:pt x="576580" y="2153921"/>
                  </a:cubicBezTo>
                  <a:cubicBezTo>
                    <a:pt x="586740" y="2152650"/>
                    <a:pt x="594360" y="2155191"/>
                    <a:pt x="603250" y="2157731"/>
                  </a:cubicBezTo>
                  <a:cubicBezTo>
                    <a:pt x="609600" y="2159001"/>
                    <a:pt x="614680" y="2162810"/>
                    <a:pt x="621030" y="2162810"/>
                  </a:cubicBezTo>
                  <a:cubicBezTo>
                    <a:pt x="628650" y="2164081"/>
                    <a:pt x="636270" y="2165350"/>
                    <a:pt x="641350" y="2170431"/>
                  </a:cubicBezTo>
                  <a:cubicBezTo>
                    <a:pt x="642620" y="2169160"/>
                    <a:pt x="643890" y="2169160"/>
                    <a:pt x="643890" y="2169160"/>
                  </a:cubicBezTo>
                  <a:cubicBezTo>
                    <a:pt x="647700" y="2170431"/>
                    <a:pt x="652780" y="2170431"/>
                    <a:pt x="656590" y="2171700"/>
                  </a:cubicBezTo>
                  <a:cubicBezTo>
                    <a:pt x="664210" y="2172971"/>
                    <a:pt x="670560" y="2175510"/>
                    <a:pt x="676910" y="2176780"/>
                  </a:cubicBezTo>
                  <a:cubicBezTo>
                    <a:pt x="680720" y="2178050"/>
                    <a:pt x="684530" y="2178050"/>
                    <a:pt x="687070" y="2180590"/>
                  </a:cubicBezTo>
                  <a:cubicBezTo>
                    <a:pt x="690880" y="2183130"/>
                    <a:pt x="694690" y="2184400"/>
                    <a:pt x="698500" y="2183130"/>
                  </a:cubicBezTo>
                  <a:cubicBezTo>
                    <a:pt x="702310" y="2183130"/>
                    <a:pt x="704850" y="2181860"/>
                    <a:pt x="708660" y="2183130"/>
                  </a:cubicBezTo>
                  <a:cubicBezTo>
                    <a:pt x="716280" y="2184400"/>
                    <a:pt x="722630" y="2188210"/>
                    <a:pt x="730250" y="2189480"/>
                  </a:cubicBezTo>
                  <a:cubicBezTo>
                    <a:pt x="732790" y="2190750"/>
                    <a:pt x="736600" y="2190750"/>
                    <a:pt x="740410" y="2189480"/>
                  </a:cubicBezTo>
                  <a:cubicBezTo>
                    <a:pt x="750570" y="2186940"/>
                    <a:pt x="760730" y="2186940"/>
                    <a:pt x="770890" y="2189480"/>
                  </a:cubicBezTo>
                  <a:cubicBezTo>
                    <a:pt x="777240" y="2190750"/>
                    <a:pt x="784860" y="2194560"/>
                    <a:pt x="791210" y="2192020"/>
                  </a:cubicBezTo>
                  <a:cubicBezTo>
                    <a:pt x="796290" y="2190750"/>
                    <a:pt x="800100" y="2190750"/>
                    <a:pt x="803910" y="2190750"/>
                  </a:cubicBezTo>
                  <a:cubicBezTo>
                    <a:pt x="806450" y="2190750"/>
                    <a:pt x="808990" y="2192020"/>
                    <a:pt x="810260" y="2190750"/>
                  </a:cubicBezTo>
                  <a:cubicBezTo>
                    <a:pt x="816610" y="2184400"/>
                    <a:pt x="824230" y="2186940"/>
                    <a:pt x="831850" y="2186940"/>
                  </a:cubicBezTo>
                  <a:cubicBezTo>
                    <a:pt x="836930" y="2188210"/>
                    <a:pt x="843280" y="2188210"/>
                    <a:pt x="848360" y="2185670"/>
                  </a:cubicBezTo>
                  <a:lnTo>
                    <a:pt x="850900" y="2185670"/>
                  </a:lnTo>
                  <a:cubicBezTo>
                    <a:pt x="858520" y="2185670"/>
                    <a:pt x="866140" y="2186940"/>
                    <a:pt x="873760" y="2186940"/>
                  </a:cubicBezTo>
                  <a:lnTo>
                    <a:pt x="876300" y="2186940"/>
                  </a:lnTo>
                  <a:cubicBezTo>
                    <a:pt x="881380" y="2185670"/>
                    <a:pt x="885190" y="2183130"/>
                    <a:pt x="890270" y="2181860"/>
                  </a:cubicBezTo>
                  <a:cubicBezTo>
                    <a:pt x="897890" y="2179320"/>
                    <a:pt x="905510" y="2178050"/>
                    <a:pt x="913130" y="2176780"/>
                  </a:cubicBezTo>
                  <a:cubicBezTo>
                    <a:pt x="919480" y="2175510"/>
                    <a:pt x="924560" y="2176780"/>
                    <a:pt x="930910" y="2175510"/>
                  </a:cubicBezTo>
                  <a:cubicBezTo>
                    <a:pt x="932180" y="2175510"/>
                    <a:pt x="933450" y="2175510"/>
                    <a:pt x="934720" y="2174240"/>
                  </a:cubicBezTo>
                  <a:cubicBezTo>
                    <a:pt x="938530" y="2171700"/>
                    <a:pt x="944880" y="2174240"/>
                    <a:pt x="946150" y="2169160"/>
                  </a:cubicBezTo>
                  <a:lnTo>
                    <a:pt x="947420" y="2169160"/>
                  </a:lnTo>
                  <a:cubicBezTo>
                    <a:pt x="949960" y="2169160"/>
                    <a:pt x="953770" y="2169160"/>
                    <a:pt x="956310" y="2166620"/>
                  </a:cubicBezTo>
                  <a:cubicBezTo>
                    <a:pt x="961390" y="2162810"/>
                    <a:pt x="965200" y="2164080"/>
                    <a:pt x="970280" y="2165350"/>
                  </a:cubicBezTo>
                  <a:cubicBezTo>
                    <a:pt x="976630" y="2166620"/>
                    <a:pt x="982980" y="2167890"/>
                    <a:pt x="988060" y="2166620"/>
                  </a:cubicBezTo>
                  <a:cubicBezTo>
                    <a:pt x="994410" y="2165350"/>
                    <a:pt x="1002030" y="2162810"/>
                    <a:pt x="1008380" y="2161540"/>
                  </a:cubicBezTo>
                  <a:cubicBezTo>
                    <a:pt x="1009650" y="2161540"/>
                    <a:pt x="1010920" y="2160270"/>
                    <a:pt x="1012190" y="2159000"/>
                  </a:cubicBezTo>
                  <a:cubicBezTo>
                    <a:pt x="1016000" y="2156460"/>
                    <a:pt x="1018540" y="2152650"/>
                    <a:pt x="1022350" y="2150110"/>
                  </a:cubicBezTo>
                  <a:cubicBezTo>
                    <a:pt x="1022350" y="2150110"/>
                    <a:pt x="1023620" y="2148840"/>
                    <a:pt x="1024890" y="2148840"/>
                  </a:cubicBezTo>
                  <a:cubicBezTo>
                    <a:pt x="1031240" y="2151380"/>
                    <a:pt x="1033780" y="2145030"/>
                    <a:pt x="1037590" y="2142490"/>
                  </a:cubicBezTo>
                  <a:cubicBezTo>
                    <a:pt x="1042670" y="2139950"/>
                    <a:pt x="1045210" y="2132330"/>
                    <a:pt x="1052830" y="2133600"/>
                  </a:cubicBezTo>
                  <a:lnTo>
                    <a:pt x="1054100" y="2133600"/>
                  </a:lnTo>
                  <a:cubicBezTo>
                    <a:pt x="1059180" y="2131060"/>
                    <a:pt x="1064260" y="2127250"/>
                    <a:pt x="1068070" y="2124710"/>
                  </a:cubicBezTo>
                  <a:cubicBezTo>
                    <a:pt x="1069340" y="2123440"/>
                    <a:pt x="1070610" y="2122171"/>
                    <a:pt x="1070610" y="2120900"/>
                  </a:cubicBezTo>
                  <a:cubicBezTo>
                    <a:pt x="1071880" y="2119630"/>
                    <a:pt x="1073150" y="2117090"/>
                    <a:pt x="1075690" y="2115821"/>
                  </a:cubicBezTo>
                  <a:cubicBezTo>
                    <a:pt x="1084580" y="2109471"/>
                    <a:pt x="1093470" y="2104391"/>
                    <a:pt x="1102360" y="2098041"/>
                  </a:cubicBezTo>
                  <a:cubicBezTo>
                    <a:pt x="1106170" y="2095501"/>
                    <a:pt x="1112520" y="2092961"/>
                    <a:pt x="1112520" y="2085341"/>
                  </a:cubicBezTo>
                  <a:cubicBezTo>
                    <a:pt x="1112520" y="2077721"/>
                    <a:pt x="1120140" y="2075181"/>
                    <a:pt x="1125220" y="2072641"/>
                  </a:cubicBezTo>
                  <a:cubicBezTo>
                    <a:pt x="1129030" y="2070101"/>
                    <a:pt x="1134110" y="2070101"/>
                    <a:pt x="1139190" y="2068831"/>
                  </a:cubicBezTo>
                  <a:cubicBezTo>
                    <a:pt x="1141730" y="2068831"/>
                    <a:pt x="1143000" y="2067560"/>
                    <a:pt x="1145540" y="2067560"/>
                  </a:cubicBezTo>
                  <a:cubicBezTo>
                    <a:pt x="1148080" y="2067560"/>
                    <a:pt x="1150620" y="2067560"/>
                    <a:pt x="1151890" y="2065021"/>
                  </a:cubicBezTo>
                  <a:cubicBezTo>
                    <a:pt x="1153160" y="2063750"/>
                    <a:pt x="1154430" y="2063750"/>
                    <a:pt x="1155700" y="2062481"/>
                  </a:cubicBezTo>
                  <a:cubicBezTo>
                    <a:pt x="1158240" y="2061210"/>
                    <a:pt x="1160780" y="2059941"/>
                    <a:pt x="1162050" y="2058671"/>
                  </a:cubicBezTo>
                  <a:lnTo>
                    <a:pt x="1169670" y="2058671"/>
                  </a:lnTo>
                  <a:cubicBezTo>
                    <a:pt x="1174750" y="2061210"/>
                    <a:pt x="1178560" y="2063750"/>
                    <a:pt x="1182370" y="2065021"/>
                  </a:cubicBezTo>
                  <a:cubicBezTo>
                    <a:pt x="1182370" y="2065021"/>
                    <a:pt x="1183640" y="2063750"/>
                    <a:pt x="1184910" y="2063750"/>
                  </a:cubicBezTo>
                  <a:cubicBezTo>
                    <a:pt x="1182370" y="2062480"/>
                    <a:pt x="1181100" y="2061210"/>
                    <a:pt x="1178560" y="2059940"/>
                  </a:cubicBezTo>
                  <a:cubicBezTo>
                    <a:pt x="1178560" y="2057400"/>
                    <a:pt x="1178560" y="2056130"/>
                    <a:pt x="1179830" y="2053590"/>
                  </a:cubicBezTo>
                  <a:cubicBezTo>
                    <a:pt x="1182370" y="2054860"/>
                    <a:pt x="1186180" y="2056130"/>
                    <a:pt x="1184910" y="2051050"/>
                  </a:cubicBezTo>
                  <a:lnTo>
                    <a:pt x="1186180" y="2049780"/>
                  </a:lnTo>
                  <a:cubicBezTo>
                    <a:pt x="1188720" y="2047240"/>
                    <a:pt x="1191260" y="2044700"/>
                    <a:pt x="1195070" y="2045970"/>
                  </a:cubicBezTo>
                  <a:cubicBezTo>
                    <a:pt x="1195070" y="2045970"/>
                    <a:pt x="1196340" y="2044700"/>
                    <a:pt x="1197610" y="2044700"/>
                  </a:cubicBezTo>
                  <a:lnTo>
                    <a:pt x="1205230" y="2048510"/>
                  </a:lnTo>
                  <a:cubicBezTo>
                    <a:pt x="1205230" y="2047240"/>
                    <a:pt x="1205230" y="2045970"/>
                    <a:pt x="1203960" y="2045970"/>
                  </a:cubicBezTo>
                  <a:lnTo>
                    <a:pt x="1205230" y="2045970"/>
                  </a:lnTo>
                  <a:cubicBezTo>
                    <a:pt x="1206500" y="2047240"/>
                    <a:pt x="1207770" y="2047240"/>
                    <a:pt x="1210310" y="2048510"/>
                  </a:cubicBezTo>
                  <a:cubicBezTo>
                    <a:pt x="1210310" y="2045970"/>
                    <a:pt x="1216660" y="2042160"/>
                    <a:pt x="1217930" y="2043430"/>
                  </a:cubicBezTo>
                  <a:lnTo>
                    <a:pt x="1219200" y="2043430"/>
                  </a:lnTo>
                  <a:cubicBezTo>
                    <a:pt x="1220470" y="2047240"/>
                    <a:pt x="1223010" y="2049780"/>
                    <a:pt x="1224280" y="2053590"/>
                  </a:cubicBezTo>
                  <a:cubicBezTo>
                    <a:pt x="1226820" y="2052320"/>
                    <a:pt x="1229360" y="2049780"/>
                    <a:pt x="1231900" y="2048510"/>
                  </a:cubicBezTo>
                  <a:cubicBezTo>
                    <a:pt x="1233170" y="2051050"/>
                    <a:pt x="1233170" y="2053590"/>
                    <a:pt x="1234440" y="2057400"/>
                  </a:cubicBezTo>
                  <a:cubicBezTo>
                    <a:pt x="1236980" y="2054860"/>
                    <a:pt x="1238250" y="2053590"/>
                    <a:pt x="1238250" y="2052321"/>
                  </a:cubicBezTo>
                  <a:cubicBezTo>
                    <a:pt x="1242060" y="2053591"/>
                    <a:pt x="1245870" y="2053591"/>
                    <a:pt x="1248410" y="2054860"/>
                  </a:cubicBezTo>
                  <a:cubicBezTo>
                    <a:pt x="1252220" y="2057400"/>
                    <a:pt x="1256030" y="2057400"/>
                    <a:pt x="1259840" y="2056131"/>
                  </a:cubicBezTo>
                  <a:cubicBezTo>
                    <a:pt x="1262380" y="2054860"/>
                    <a:pt x="1263650" y="2053591"/>
                    <a:pt x="1266190" y="2052321"/>
                  </a:cubicBezTo>
                  <a:cubicBezTo>
                    <a:pt x="1267460" y="2054860"/>
                    <a:pt x="1268730" y="2056131"/>
                    <a:pt x="1271270" y="2057400"/>
                  </a:cubicBezTo>
                  <a:cubicBezTo>
                    <a:pt x="1270000" y="2057400"/>
                    <a:pt x="1268730" y="2058671"/>
                    <a:pt x="1267460" y="2058671"/>
                  </a:cubicBezTo>
                  <a:cubicBezTo>
                    <a:pt x="1264920" y="2059941"/>
                    <a:pt x="1263650" y="2061210"/>
                    <a:pt x="1262380" y="2063750"/>
                  </a:cubicBezTo>
                  <a:cubicBezTo>
                    <a:pt x="1261110" y="2066290"/>
                    <a:pt x="1261110" y="2068830"/>
                    <a:pt x="1258570" y="2070100"/>
                  </a:cubicBezTo>
                  <a:cubicBezTo>
                    <a:pt x="1256030" y="2071371"/>
                    <a:pt x="1256030" y="2068830"/>
                    <a:pt x="1253490" y="2068830"/>
                  </a:cubicBezTo>
                  <a:cubicBezTo>
                    <a:pt x="1256030" y="2067560"/>
                    <a:pt x="1257300" y="2067560"/>
                    <a:pt x="1258570" y="2067560"/>
                  </a:cubicBezTo>
                  <a:lnTo>
                    <a:pt x="1258570" y="2065020"/>
                  </a:lnTo>
                  <a:cubicBezTo>
                    <a:pt x="1250950" y="2067560"/>
                    <a:pt x="1243330" y="2063750"/>
                    <a:pt x="1234440" y="2065020"/>
                  </a:cubicBezTo>
                  <a:cubicBezTo>
                    <a:pt x="1239520" y="2067560"/>
                    <a:pt x="1244600" y="2068830"/>
                    <a:pt x="1249680" y="2070100"/>
                  </a:cubicBezTo>
                  <a:lnTo>
                    <a:pt x="1247140" y="2072640"/>
                  </a:lnTo>
                  <a:cubicBezTo>
                    <a:pt x="1249680" y="2073910"/>
                    <a:pt x="1252220" y="2073910"/>
                    <a:pt x="1254760" y="2073910"/>
                  </a:cubicBezTo>
                  <a:lnTo>
                    <a:pt x="1254760" y="2075180"/>
                  </a:lnTo>
                  <a:cubicBezTo>
                    <a:pt x="1252220" y="2075180"/>
                    <a:pt x="1250950" y="2076450"/>
                    <a:pt x="1248410" y="2076450"/>
                  </a:cubicBezTo>
                  <a:lnTo>
                    <a:pt x="1248410" y="2077721"/>
                  </a:lnTo>
                  <a:lnTo>
                    <a:pt x="1259840" y="2077721"/>
                  </a:lnTo>
                  <a:cubicBezTo>
                    <a:pt x="1262380" y="2071371"/>
                    <a:pt x="1270000" y="2073910"/>
                    <a:pt x="1273810" y="2070100"/>
                  </a:cubicBezTo>
                  <a:lnTo>
                    <a:pt x="1276350" y="2070100"/>
                  </a:lnTo>
                  <a:lnTo>
                    <a:pt x="1272540" y="2073910"/>
                  </a:lnTo>
                  <a:cubicBezTo>
                    <a:pt x="1273810" y="2075181"/>
                    <a:pt x="1275080" y="2075181"/>
                    <a:pt x="1276350" y="2076450"/>
                  </a:cubicBezTo>
                  <a:cubicBezTo>
                    <a:pt x="1277620" y="2077720"/>
                    <a:pt x="1278890" y="2077721"/>
                    <a:pt x="1280160" y="2078990"/>
                  </a:cubicBezTo>
                  <a:cubicBezTo>
                    <a:pt x="1282700" y="2077720"/>
                    <a:pt x="1283970" y="2077720"/>
                    <a:pt x="1286510" y="2076450"/>
                  </a:cubicBezTo>
                  <a:cubicBezTo>
                    <a:pt x="1285240" y="2078990"/>
                    <a:pt x="1285240" y="2080260"/>
                    <a:pt x="1285240" y="2081530"/>
                  </a:cubicBezTo>
                  <a:lnTo>
                    <a:pt x="1291590" y="2081530"/>
                  </a:lnTo>
                  <a:lnTo>
                    <a:pt x="1291590" y="2077720"/>
                  </a:lnTo>
                  <a:cubicBezTo>
                    <a:pt x="1291590" y="2073910"/>
                    <a:pt x="1294130" y="2073910"/>
                    <a:pt x="1296670" y="2075180"/>
                  </a:cubicBezTo>
                  <a:cubicBezTo>
                    <a:pt x="1300480" y="2077720"/>
                    <a:pt x="1303020" y="2076450"/>
                    <a:pt x="1306830" y="2075180"/>
                  </a:cubicBezTo>
                  <a:cubicBezTo>
                    <a:pt x="1310640" y="2075180"/>
                    <a:pt x="1313180" y="2072640"/>
                    <a:pt x="1314450" y="2068830"/>
                  </a:cubicBezTo>
                  <a:lnTo>
                    <a:pt x="1309370" y="2068830"/>
                  </a:lnTo>
                  <a:cubicBezTo>
                    <a:pt x="1309370" y="2067560"/>
                    <a:pt x="1310640" y="2066290"/>
                    <a:pt x="1310640" y="2065020"/>
                  </a:cubicBezTo>
                  <a:lnTo>
                    <a:pt x="1310640" y="2059940"/>
                  </a:lnTo>
                  <a:lnTo>
                    <a:pt x="1311910" y="2059940"/>
                  </a:lnTo>
                  <a:cubicBezTo>
                    <a:pt x="1311910" y="2062480"/>
                    <a:pt x="1313180" y="2063750"/>
                    <a:pt x="1313180" y="2066290"/>
                  </a:cubicBezTo>
                  <a:cubicBezTo>
                    <a:pt x="1315720" y="2065020"/>
                    <a:pt x="1319530" y="2065020"/>
                    <a:pt x="1323340" y="2063750"/>
                  </a:cubicBezTo>
                  <a:lnTo>
                    <a:pt x="1323340" y="2067560"/>
                  </a:lnTo>
                  <a:cubicBezTo>
                    <a:pt x="1327150" y="2068831"/>
                    <a:pt x="1330960" y="2071371"/>
                    <a:pt x="1333500" y="2076450"/>
                  </a:cubicBezTo>
                  <a:cubicBezTo>
                    <a:pt x="1333500" y="2076450"/>
                    <a:pt x="1334770" y="2077721"/>
                    <a:pt x="1334770" y="2076450"/>
                  </a:cubicBezTo>
                  <a:lnTo>
                    <a:pt x="1346200" y="2072640"/>
                  </a:lnTo>
                  <a:cubicBezTo>
                    <a:pt x="1351280" y="2071370"/>
                    <a:pt x="1355090" y="2070100"/>
                    <a:pt x="1360170" y="2068830"/>
                  </a:cubicBezTo>
                  <a:cubicBezTo>
                    <a:pt x="1362710" y="2068830"/>
                    <a:pt x="1363980" y="2071370"/>
                    <a:pt x="1367790" y="2073910"/>
                  </a:cubicBezTo>
                  <a:cubicBezTo>
                    <a:pt x="1371600" y="2073910"/>
                    <a:pt x="1384300" y="2076450"/>
                    <a:pt x="1389380" y="2080260"/>
                  </a:cubicBezTo>
                  <a:cubicBezTo>
                    <a:pt x="1390650" y="2081530"/>
                    <a:pt x="1393190" y="2080260"/>
                    <a:pt x="1394460" y="2080260"/>
                  </a:cubicBezTo>
                  <a:cubicBezTo>
                    <a:pt x="1398270" y="2078990"/>
                    <a:pt x="1402080" y="2078990"/>
                    <a:pt x="1405890" y="2077720"/>
                  </a:cubicBezTo>
                  <a:lnTo>
                    <a:pt x="1407160" y="2078990"/>
                  </a:lnTo>
                  <a:cubicBezTo>
                    <a:pt x="1408430" y="2081530"/>
                    <a:pt x="1408430" y="2084070"/>
                    <a:pt x="1408430" y="2086610"/>
                  </a:cubicBezTo>
                  <a:cubicBezTo>
                    <a:pt x="1412240" y="2090421"/>
                    <a:pt x="1416050" y="2094231"/>
                    <a:pt x="1421130" y="2087881"/>
                  </a:cubicBezTo>
                  <a:cubicBezTo>
                    <a:pt x="1421130" y="2089151"/>
                    <a:pt x="1419860" y="2090421"/>
                    <a:pt x="1419860" y="2091691"/>
                  </a:cubicBezTo>
                  <a:cubicBezTo>
                    <a:pt x="1421130" y="2091691"/>
                    <a:pt x="1421130" y="2092961"/>
                    <a:pt x="1422400" y="2092961"/>
                  </a:cubicBezTo>
                  <a:cubicBezTo>
                    <a:pt x="1424940" y="2094231"/>
                    <a:pt x="1432560" y="2095501"/>
                    <a:pt x="1433830" y="2092961"/>
                  </a:cubicBezTo>
                  <a:cubicBezTo>
                    <a:pt x="1435100" y="2089151"/>
                    <a:pt x="1437640" y="2090421"/>
                    <a:pt x="1438910" y="2090421"/>
                  </a:cubicBezTo>
                  <a:cubicBezTo>
                    <a:pt x="1440180" y="2091691"/>
                    <a:pt x="1440180" y="2094231"/>
                    <a:pt x="1441450" y="2096771"/>
                  </a:cubicBezTo>
                  <a:lnTo>
                    <a:pt x="1441450" y="2087881"/>
                  </a:lnTo>
                  <a:cubicBezTo>
                    <a:pt x="1443990" y="2090421"/>
                    <a:pt x="1445260" y="2091691"/>
                    <a:pt x="1446530" y="2094231"/>
                  </a:cubicBezTo>
                  <a:cubicBezTo>
                    <a:pt x="1447800" y="2095501"/>
                    <a:pt x="1447800" y="2096771"/>
                    <a:pt x="1447800" y="2098041"/>
                  </a:cubicBezTo>
                  <a:cubicBezTo>
                    <a:pt x="1446530" y="2098041"/>
                    <a:pt x="1445260" y="2098041"/>
                    <a:pt x="1443990" y="2099311"/>
                  </a:cubicBezTo>
                  <a:lnTo>
                    <a:pt x="1440180" y="2099311"/>
                  </a:lnTo>
                  <a:cubicBezTo>
                    <a:pt x="1443990" y="2101851"/>
                    <a:pt x="1442720" y="2108201"/>
                    <a:pt x="1447800" y="2105661"/>
                  </a:cubicBezTo>
                  <a:cubicBezTo>
                    <a:pt x="1449070" y="2104391"/>
                    <a:pt x="1450340" y="2101851"/>
                    <a:pt x="1451610" y="2100581"/>
                  </a:cubicBezTo>
                  <a:cubicBezTo>
                    <a:pt x="1451610" y="2101851"/>
                    <a:pt x="1452880" y="2104391"/>
                    <a:pt x="1452880" y="2105661"/>
                  </a:cubicBezTo>
                  <a:cubicBezTo>
                    <a:pt x="1454150" y="2105661"/>
                    <a:pt x="1455420" y="2105661"/>
                    <a:pt x="1456690" y="2106931"/>
                  </a:cubicBezTo>
                  <a:cubicBezTo>
                    <a:pt x="1459230" y="2110741"/>
                    <a:pt x="1463040" y="2109471"/>
                    <a:pt x="1466850" y="2110741"/>
                  </a:cubicBezTo>
                  <a:cubicBezTo>
                    <a:pt x="1469390" y="2110741"/>
                    <a:pt x="1470660" y="2113281"/>
                    <a:pt x="1471930" y="2114551"/>
                  </a:cubicBezTo>
                  <a:cubicBezTo>
                    <a:pt x="1473200" y="2117091"/>
                    <a:pt x="1474470" y="2119631"/>
                    <a:pt x="1478280" y="2119631"/>
                  </a:cubicBezTo>
                  <a:cubicBezTo>
                    <a:pt x="1480820" y="2119631"/>
                    <a:pt x="1483360" y="2122171"/>
                    <a:pt x="1485900" y="2124711"/>
                  </a:cubicBezTo>
                  <a:cubicBezTo>
                    <a:pt x="1489710" y="2127251"/>
                    <a:pt x="1493520" y="2132331"/>
                    <a:pt x="1497330" y="2134871"/>
                  </a:cubicBezTo>
                  <a:cubicBezTo>
                    <a:pt x="1503680" y="2138681"/>
                    <a:pt x="1510030" y="2143761"/>
                    <a:pt x="1517650" y="2142491"/>
                  </a:cubicBezTo>
                  <a:cubicBezTo>
                    <a:pt x="1521460" y="2142491"/>
                    <a:pt x="1525270" y="2145031"/>
                    <a:pt x="1529080" y="2145031"/>
                  </a:cubicBezTo>
                  <a:cubicBezTo>
                    <a:pt x="1532890" y="2145031"/>
                    <a:pt x="1537970" y="2145031"/>
                    <a:pt x="1543050" y="2143761"/>
                  </a:cubicBezTo>
                  <a:cubicBezTo>
                    <a:pt x="1543050" y="2147571"/>
                    <a:pt x="1543050" y="2148841"/>
                    <a:pt x="1546860" y="2148841"/>
                  </a:cubicBezTo>
                  <a:cubicBezTo>
                    <a:pt x="1549400" y="2148841"/>
                    <a:pt x="1551940" y="2148841"/>
                    <a:pt x="1554480" y="2150111"/>
                  </a:cubicBezTo>
                  <a:cubicBezTo>
                    <a:pt x="1562100" y="2150111"/>
                    <a:pt x="1568450" y="2153921"/>
                    <a:pt x="1576070" y="2152651"/>
                  </a:cubicBezTo>
                  <a:cubicBezTo>
                    <a:pt x="1578610" y="2152651"/>
                    <a:pt x="1581150" y="2153921"/>
                    <a:pt x="1583690" y="2155191"/>
                  </a:cubicBezTo>
                  <a:cubicBezTo>
                    <a:pt x="1591310" y="2157731"/>
                    <a:pt x="1596390" y="2164081"/>
                    <a:pt x="1605280" y="2162811"/>
                  </a:cubicBezTo>
                  <a:cubicBezTo>
                    <a:pt x="1606550" y="2162811"/>
                    <a:pt x="1609090" y="2162811"/>
                    <a:pt x="1610360" y="2164081"/>
                  </a:cubicBezTo>
                  <a:cubicBezTo>
                    <a:pt x="1612900" y="2166621"/>
                    <a:pt x="1614170" y="2165351"/>
                    <a:pt x="1615440" y="2164081"/>
                  </a:cubicBezTo>
                  <a:cubicBezTo>
                    <a:pt x="1617980" y="2162811"/>
                    <a:pt x="1620520" y="2161541"/>
                    <a:pt x="1621790" y="2162811"/>
                  </a:cubicBezTo>
                  <a:cubicBezTo>
                    <a:pt x="1626870" y="2164081"/>
                    <a:pt x="1633220" y="2165351"/>
                    <a:pt x="1638300" y="2166621"/>
                  </a:cubicBezTo>
                  <a:lnTo>
                    <a:pt x="1643380" y="2166621"/>
                  </a:lnTo>
                  <a:cubicBezTo>
                    <a:pt x="1647190" y="2165351"/>
                    <a:pt x="1652270" y="2164081"/>
                    <a:pt x="1656080" y="2164081"/>
                  </a:cubicBezTo>
                  <a:cubicBezTo>
                    <a:pt x="1662430" y="2162811"/>
                    <a:pt x="1668780" y="2162811"/>
                    <a:pt x="1675130" y="2162811"/>
                  </a:cubicBezTo>
                  <a:lnTo>
                    <a:pt x="1677670" y="2162811"/>
                  </a:lnTo>
                  <a:cubicBezTo>
                    <a:pt x="1686560" y="2160271"/>
                    <a:pt x="1696720" y="2157731"/>
                    <a:pt x="1705610" y="2155191"/>
                  </a:cubicBezTo>
                  <a:cubicBezTo>
                    <a:pt x="1711960" y="2153921"/>
                    <a:pt x="1718310" y="2152651"/>
                    <a:pt x="1725930" y="2151381"/>
                  </a:cubicBezTo>
                  <a:cubicBezTo>
                    <a:pt x="1733550" y="2150111"/>
                    <a:pt x="1739900" y="2147571"/>
                    <a:pt x="1747520" y="2146301"/>
                  </a:cubicBezTo>
                  <a:cubicBezTo>
                    <a:pt x="1750060" y="2146301"/>
                    <a:pt x="1752600" y="2146301"/>
                    <a:pt x="1756410" y="2145031"/>
                  </a:cubicBezTo>
                  <a:cubicBezTo>
                    <a:pt x="1766570" y="2143761"/>
                    <a:pt x="1776730" y="2139951"/>
                    <a:pt x="1786889" y="2145031"/>
                  </a:cubicBezTo>
                  <a:lnTo>
                    <a:pt x="1802129" y="2148841"/>
                  </a:lnTo>
                  <a:cubicBezTo>
                    <a:pt x="1808479" y="2150111"/>
                    <a:pt x="1813559" y="2153921"/>
                    <a:pt x="1819909" y="2153921"/>
                  </a:cubicBezTo>
                  <a:cubicBezTo>
                    <a:pt x="1821179" y="2153921"/>
                    <a:pt x="1823719" y="2155191"/>
                    <a:pt x="1824989" y="2155191"/>
                  </a:cubicBezTo>
                  <a:cubicBezTo>
                    <a:pt x="1832609" y="2157731"/>
                    <a:pt x="1838959" y="2164081"/>
                    <a:pt x="1847849" y="2161541"/>
                  </a:cubicBezTo>
                  <a:cubicBezTo>
                    <a:pt x="1851659" y="2160271"/>
                    <a:pt x="1858009" y="2162811"/>
                    <a:pt x="1861819" y="2164081"/>
                  </a:cubicBezTo>
                  <a:cubicBezTo>
                    <a:pt x="1865629" y="2165351"/>
                    <a:pt x="1869439" y="2165351"/>
                    <a:pt x="1873249" y="2166621"/>
                  </a:cubicBezTo>
                  <a:lnTo>
                    <a:pt x="1873249" y="2169161"/>
                  </a:lnTo>
                  <a:cubicBezTo>
                    <a:pt x="1880869" y="2169161"/>
                    <a:pt x="1888489" y="2170431"/>
                    <a:pt x="1896109" y="2166621"/>
                  </a:cubicBezTo>
                  <a:cubicBezTo>
                    <a:pt x="1898649" y="2165351"/>
                    <a:pt x="1899919" y="2164081"/>
                    <a:pt x="1902459" y="2164081"/>
                  </a:cubicBezTo>
                  <a:cubicBezTo>
                    <a:pt x="1907539" y="2162811"/>
                    <a:pt x="1913889" y="2162811"/>
                    <a:pt x="1918969" y="2165351"/>
                  </a:cubicBezTo>
                  <a:cubicBezTo>
                    <a:pt x="1922779" y="2166621"/>
                    <a:pt x="1929129" y="2165351"/>
                    <a:pt x="1932939" y="2162811"/>
                  </a:cubicBezTo>
                  <a:cubicBezTo>
                    <a:pt x="1938019" y="2160271"/>
                    <a:pt x="1944369" y="2161541"/>
                    <a:pt x="1949450" y="2161541"/>
                  </a:cubicBezTo>
                  <a:cubicBezTo>
                    <a:pt x="1954530" y="2161541"/>
                    <a:pt x="1958339" y="2162811"/>
                    <a:pt x="1963420" y="2161541"/>
                  </a:cubicBezTo>
                  <a:cubicBezTo>
                    <a:pt x="1974850" y="2160271"/>
                    <a:pt x="1985010" y="2156461"/>
                    <a:pt x="1997710" y="2157731"/>
                  </a:cubicBezTo>
                  <a:cubicBezTo>
                    <a:pt x="2002789" y="2157731"/>
                    <a:pt x="2007870" y="2159001"/>
                    <a:pt x="2012950" y="2157731"/>
                  </a:cubicBezTo>
                  <a:cubicBezTo>
                    <a:pt x="2023110" y="2156461"/>
                    <a:pt x="2030729" y="2160271"/>
                    <a:pt x="2038350" y="2165351"/>
                  </a:cubicBezTo>
                  <a:cubicBezTo>
                    <a:pt x="2044700" y="2170431"/>
                    <a:pt x="2052320" y="2174241"/>
                    <a:pt x="2059939" y="2178051"/>
                  </a:cubicBezTo>
                  <a:cubicBezTo>
                    <a:pt x="2065019" y="2180591"/>
                    <a:pt x="2072639" y="2175511"/>
                    <a:pt x="2072639" y="2169161"/>
                  </a:cubicBezTo>
                  <a:lnTo>
                    <a:pt x="2072639" y="2157731"/>
                  </a:lnTo>
                  <a:cubicBezTo>
                    <a:pt x="2072639" y="2124711"/>
                    <a:pt x="2072639" y="2092961"/>
                    <a:pt x="2073910" y="2059941"/>
                  </a:cubicBezTo>
                  <a:cubicBezTo>
                    <a:pt x="2073910" y="2037081"/>
                    <a:pt x="2075180" y="2014221"/>
                    <a:pt x="2075180" y="1990091"/>
                  </a:cubicBezTo>
                  <a:cubicBezTo>
                    <a:pt x="2075180" y="1964691"/>
                    <a:pt x="2073910" y="447041"/>
                    <a:pt x="2073910" y="421641"/>
                  </a:cubicBezTo>
                  <a:cubicBezTo>
                    <a:pt x="2081530" y="410211"/>
                    <a:pt x="2078989" y="401321"/>
                    <a:pt x="2085339" y="394971"/>
                  </a:cubicBezTo>
                  <a:close/>
                  <a:moveTo>
                    <a:pt x="1263650" y="2052320"/>
                  </a:moveTo>
                  <a:cubicBezTo>
                    <a:pt x="1266190" y="2045970"/>
                    <a:pt x="1271270" y="2047240"/>
                    <a:pt x="1275080" y="2048510"/>
                  </a:cubicBezTo>
                  <a:cubicBezTo>
                    <a:pt x="1272540" y="2053590"/>
                    <a:pt x="1267460" y="2051050"/>
                    <a:pt x="1263650" y="2052320"/>
                  </a:cubicBezTo>
                  <a:close/>
                  <a:moveTo>
                    <a:pt x="1275080" y="2058670"/>
                  </a:moveTo>
                  <a:cubicBezTo>
                    <a:pt x="1276350" y="2056130"/>
                    <a:pt x="1276350" y="2052320"/>
                    <a:pt x="1280160" y="2052320"/>
                  </a:cubicBezTo>
                  <a:cubicBezTo>
                    <a:pt x="1281430" y="2052320"/>
                    <a:pt x="1283970" y="2053590"/>
                    <a:pt x="1285240" y="2053590"/>
                  </a:cubicBezTo>
                  <a:cubicBezTo>
                    <a:pt x="1283970" y="2056130"/>
                    <a:pt x="1282700" y="2057400"/>
                    <a:pt x="1281430" y="2059940"/>
                  </a:cubicBezTo>
                  <a:cubicBezTo>
                    <a:pt x="1280160" y="2059940"/>
                    <a:pt x="1277620" y="2059940"/>
                    <a:pt x="1275080" y="2058670"/>
                  </a:cubicBezTo>
                  <a:close/>
                  <a:moveTo>
                    <a:pt x="1280160" y="2071370"/>
                  </a:moveTo>
                  <a:cubicBezTo>
                    <a:pt x="1282700" y="2070100"/>
                    <a:pt x="1283970" y="2067560"/>
                    <a:pt x="1286510" y="2066290"/>
                  </a:cubicBezTo>
                  <a:cubicBezTo>
                    <a:pt x="1287780" y="2066290"/>
                    <a:pt x="1289050" y="2067560"/>
                    <a:pt x="1290320" y="2067560"/>
                  </a:cubicBezTo>
                  <a:cubicBezTo>
                    <a:pt x="1290320" y="2072640"/>
                    <a:pt x="1285240" y="2073910"/>
                    <a:pt x="1280160" y="2071370"/>
                  </a:cubicBezTo>
                  <a:close/>
                  <a:moveTo>
                    <a:pt x="1285240" y="2030730"/>
                  </a:moveTo>
                  <a:cubicBezTo>
                    <a:pt x="1286510" y="2032000"/>
                    <a:pt x="1286510" y="2033270"/>
                    <a:pt x="1289050" y="2034540"/>
                  </a:cubicBezTo>
                  <a:lnTo>
                    <a:pt x="1277620" y="2034540"/>
                  </a:lnTo>
                  <a:cubicBezTo>
                    <a:pt x="1277620" y="2033270"/>
                    <a:pt x="1277620" y="2032000"/>
                    <a:pt x="1278890" y="2030730"/>
                  </a:cubicBezTo>
                  <a:cubicBezTo>
                    <a:pt x="1283970" y="2030730"/>
                    <a:pt x="1285240" y="2030730"/>
                    <a:pt x="1285240" y="2025650"/>
                  </a:cubicBezTo>
                  <a:cubicBezTo>
                    <a:pt x="1289050" y="2026920"/>
                    <a:pt x="1294130" y="2023110"/>
                    <a:pt x="1295400" y="2029460"/>
                  </a:cubicBezTo>
                  <a:cubicBezTo>
                    <a:pt x="1291590" y="2030730"/>
                    <a:pt x="1289050" y="2030730"/>
                    <a:pt x="1285240" y="2030730"/>
                  </a:cubicBezTo>
                  <a:close/>
                </a:path>
              </a:pathLst>
            </a:custGeom>
            <a:blipFill>
              <a:blip r:embed="rId7"/>
              <a:stretch>
                <a:fillRect l="-94795" t="-38774" r="-74374" b="-31575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45161" y="8608234"/>
            <a:ext cx="242972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59"/>
              </a:lnSpc>
              <a:spcBef>
                <a:spcPct val="0"/>
              </a:spcBef>
            </a:pPr>
            <a:r>
              <a:rPr lang="en-US" sz="3299" u="none">
                <a:solidFill>
                  <a:srgbClr val="FF6C69"/>
                </a:solidFill>
                <a:latin typeface="Fredoka One"/>
              </a:rPr>
              <a:t> NAME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45161" y="9252088"/>
            <a:ext cx="242972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667811" y="8608234"/>
            <a:ext cx="242972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59"/>
              </a:lnSpc>
              <a:spcBef>
                <a:spcPct val="0"/>
              </a:spcBef>
            </a:pPr>
            <a:r>
              <a:rPr lang="en-US" sz="3299" u="none">
                <a:solidFill>
                  <a:srgbClr val="FF6C69"/>
                </a:solidFill>
                <a:latin typeface="Fredoka One"/>
              </a:rPr>
              <a:t> NAME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667811" y="9252088"/>
            <a:ext cx="242972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190461" y="8608234"/>
            <a:ext cx="242972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59"/>
              </a:lnSpc>
              <a:spcBef>
                <a:spcPct val="0"/>
              </a:spcBef>
            </a:pPr>
            <a:r>
              <a:rPr lang="en-US" sz="3299" u="none">
                <a:solidFill>
                  <a:srgbClr val="FF6C69"/>
                </a:solidFill>
                <a:latin typeface="Fredoka One"/>
              </a:rPr>
              <a:t> NAME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90461" y="9252088"/>
            <a:ext cx="242972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713112" y="8608234"/>
            <a:ext cx="242972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59"/>
              </a:lnSpc>
              <a:spcBef>
                <a:spcPct val="0"/>
              </a:spcBef>
            </a:pPr>
            <a:r>
              <a:rPr lang="en-US" sz="3299" u="none">
                <a:solidFill>
                  <a:srgbClr val="FF6C69"/>
                </a:solidFill>
                <a:latin typeface="Fredoka One"/>
              </a:rPr>
              <a:t> NAME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713112" y="9252088"/>
            <a:ext cx="242972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170449" y="2257564"/>
            <a:ext cx="9947103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Add a Team</a:t>
            </a:r>
          </a:p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Members Page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0" t="-1595" r="0" b="-76182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672190">
            <a:off x="-109757" y="3663495"/>
            <a:ext cx="7530084" cy="822960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8696736" y="430708"/>
            <a:ext cx="9172782" cy="9425583"/>
            <a:chOff x="0" y="0"/>
            <a:chExt cx="2415877" cy="248245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15877" cy="2482458"/>
            </a:xfrm>
            <a:custGeom>
              <a:avLst/>
              <a:gdLst/>
              <a:ahLst/>
              <a:cxnLst/>
              <a:rect r="r" b="b" t="t" l="l"/>
              <a:pathLst>
                <a:path h="2482458" w="2415877">
                  <a:moveTo>
                    <a:pt x="0" y="0"/>
                  </a:moveTo>
                  <a:lnTo>
                    <a:pt x="2415877" y="0"/>
                  </a:lnTo>
                  <a:lnTo>
                    <a:pt x="2415877" y="2482458"/>
                  </a:lnTo>
                  <a:lnTo>
                    <a:pt x="0" y="2482458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091183" y="1093477"/>
            <a:ext cx="8347770" cy="8404860"/>
            <a:chOff x="0" y="0"/>
            <a:chExt cx="11130359" cy="1120648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085175" y="10681335"/>
              <a:ext cx="136802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ITEM 1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3152983" y="10681335"/>
              <a:ext cx="1450082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ITEM 2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262017" y="10681335"/>
              <a:ext cx="144968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ITEM 3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7374126" y="10681335"/>
              <a:ext cx="1443137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ITEM 4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9495562" y="10681335"/>
              <a:ext cx="141793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ITEM 5</a:t>
              </a:r>
            </a:p>
          </p:txBody>
        </p: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843359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C3249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C3249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C3249">
                  <a:alpha val="24706"/>
                </a:srgbClr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C3249">
                  <a:alpha val="24706"/>
                </a:srgbClr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C3249">
                  <a:alpha val="24706"/>
                </a:srgbClr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C3249">
                  <a:alpha val="60000"/>
                </a:srgbClr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32147" y="-47625"/>
              <a:ext cx="608012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50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945" y="2009775"/>
              <a:ext cx="633214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40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97" y="4067175"/>
              <a:ext cx="639762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30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6124575"/>
              <a:ext cx="6401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20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82054" y="8181975"/>
              <a:ext cx="55810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10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261739" y="10239375"/>
              <a:ext cx="37842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84" u="none">
                  <a:solidFill>
                    <a:srgbClr val="1C3249"/>
                  </a:solidFill>
                  <a:latin typeface="Fredoka One"/>
                </a:rPr>
                <a:t>0 </a:t>
              </a:r>
            </a:p>
          </p:txBody>
        </p: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843223" y="232410"/>
              <a:ext cx="10287136" cy="10293350"/>
              <a:chOff x="-136" y="-6350"/>
              <a:chExt cx="10287136" cy="1029335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FF6C69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FF6C69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FF6C69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FF6C6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FF6C6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D952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 rot="0"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BCD952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 rot="0"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BCD952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 flipH="false" flipV="false" rot="0"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BCD952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 flipH="false" flipV="false" rot="0"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BCD952"/>
              </a:solidFill>
            </p:spPr>
          </p:sp>
        </p:grpSp>
      </p:grpSp>
      <p:sp>
        <p:nvSpPr>
          <p:cNvPr name="TextBox 42" id="42"/>
          <p:cNvSpPr txBox="true"/>
          <p:nvPr/>
        </p:nvSpPr>
        <p:spPr>
          <a:xfrm rot="0">
            <a:off x="793523" y="1019175"/>
            <a:ext cx="7425787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Your Topic or Idea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687559" y="3998390"/>
            <a:ext cx="5637713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0321" r="0" b="-7455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5951328">
            <a:off x="5205336" y="6216390"/>
            <a:ext cx="6041462" cy="6196371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4145943" y="3471142"/>
            <a:ext cx="4589285" cy="155569"/>
          </a:xfrm>
          <a:custGeom>
            <a:avLst/>
            <a:gdLst/>
            <a:ahLst/>
            <a:cxnLst/>
            <a:rect r="r" b="b" t="t" l="l"/>
            <a:pathLst>
              <a:path h="155569" w="4589285">
                <a:moveTo>
                  <a:pt x="0" y="0"/>
                </a:moveTo>
                <a:lnTo>
                  <a:pt x="4589285" y="0"/>
                </a:lnTo>
                <a:lnTo>
                  <a:pt x="4589285" y="155569"/>
                </a:lnTo>
                <a:lnTo>
                  <a:pt x="0" y="155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05147" y="3471142"/>
            <a:ext cx="4589285" cy="155569"/>
          </a:xfrm>
          <a:custGeom>
            <a:avLst/>
            <a:gdLst/>
            <a:ahLst/>
            <a:cxnLst/>
            <a:rect r="r" b="b" t="t" l="l"/>
            <a:pathLst>
              <a:path h="155569" w="4589285">
                <a:moveTo>
                  <a:pt x="0" y="0"/>
                </a:moveTo>
                <a:lnTo>
                  <a:pt x="4589285" y="0"/>
                </a:lnTo>
                <a:lnTo>
                  <a:pt x="4589285" y="155569"/>
                </a:lnTo>
                <a:lnTo>
                  <a:pt x="0" y="155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564360" y="3204503"/>
            <a:ext cx="2241807" cy="688846"/>
          </a:xfrm>
          <a:custGeom>
            <a:avLst/>
            <a:gdLst/>
            <a:ahLst/>
            <a:cxnLst/>
            <a:rect r="r" b="b" t="t" l="l"/>
            <a:pathLst>
              <a:path h="688846" w="2241807">
                <a:moveTo>
                  <a:pt x="0" y="0"/>
                </a:moveTo>
                <a:lnTo>
                  <a:pt x="2241807" y="0"/>
                </a:lnTo>
                <a:lnTo>
                  <a:pt x="2241807" y="688847"/>
                </a:lnTo>
                <a:lnTo>
                  <a:pt x="0" y="6888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023096" y="3204503"/>
            <a:ext cx="2241807" cy="688846"/>
          </a:xfrm>
          <a:custGeom>
            <a:avLst/>
            <a:gdLst/>
            <a:ahLst/>
            <a:cxnLst/>
            <a:rect r="r" b="b" t="t" l="l"/>
            <a:pathLst>
              <a:path h="688846" w="2241807">
                <a:moveTo>
                  <a:pt x="0" y="0"/>
                </a:moveTo>
                <a:lnTo>
                  <a:pt x="2241808" y="0"/>
                </a:lnTo>
                <a:lnTo>
                  <a:pt x="2241808" y="688847"/>
                </a:lnTo>
                <a:lnTo>
                  <a:pt x="0" y="6888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416828" y="3204503"/>
            <a:ext cx="2241807" cy="688846"/>
          </a:xfrm>
          <a:custGeom>
            <a:avLst/>
            <a:gdLst/>
            <a:ahLst/>
            <a:cxnLst/>
            <a:rect r="r" b="b" t="t" l="l"/>
            <a:pathLst>
              <a:path h="688846" w="2241807">
                <a:moveTo>
                  <a:pt x="0" y="0"/>
                </a:moveTo>
                <a:lnTo>
                  <a:pt x="2241807" y="0"/>
                </a:lnTo>
                <a:lnTo>
                  <a:pt x="2241807" y="688847"/>
                </a:lnTo>
                <a:lnTo>
                  <a:pt x="0" y="6888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201117" y="916516"/>
            <a:ext cx="11885767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Add a Timeline Page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002801" y="4369600"/>
            <a:ext cx="3494934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</a:t>
            </a:r>
          </a:p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MAIN 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67806" y="5770850"/>
            <a:ext cx="3364925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396533" y="4369600"/>
            <a:ext cx="3494934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</a:t>
            </a:r>
          </a:p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61538" y="5770850"/>
            <a:ext cx="3364925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Elaborate on what you want to discuss.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790264" y="4369600"/>
            <a:ext cx="3494934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</a:t>
            </a:r>
          </a:p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855269" y="5770850"/>
            <a:ext cx="3364925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l="0" t="-44129" r="0" b="-33648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127" t="0" r="127" b="0"/>
          <a:stretch>
            <a:fillRect/>
          </a:stretch>
        </p:blipFill>
        <p:spPr>
          <a:xfrm flipH="false" flipV="false" rot="0">
            <a:off x="3399596" y="1612494"/>
            <a:ext cx="3952507" cy="359019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129" r="0" b="129"/>
          <a:stretch>
            <a:fillRect/>
          </a:stretch>
        </p:blipFill>
        <p:spPr>
          <a:xfrm flipH="false" flipV="false" rot="0">
            <a:off x="10779455" y="1519223"/>
            <a:ext cx="4055191" cy="3683465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514988" y="5833814"/>
            <a:ext cx="458412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Vision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514988" y="7410499"/>
            <a:ext cx="458412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Enter your grand vision statement!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083787" y="7410499"/>
            <a:ext cx="458412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Enter your grand vision statement!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083787" y="5833814"/>
            <a:ext cx="458412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Mission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960" r="0" b="-6081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388700" y="2428875"/>
            <a:ext cx="4810408" cy="488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a caption for the photos.</a:t>
            </a:r>
          </a:p>
        </p:txBody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313524" y="2525172"/>
            <a:ext cx="5355600" cy="8272324"/>
            <a:chOff x="0" y="0"/>
            <a:chExt cx="2192020" cy="338582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270" y="-1"/>
              <a:ext cx="2194560" cy="3388362"/>
            </a:xfrm>
            <a:custGeom>
              <a:avLst/>
              <a:gdLst/>
              <a:ahLst/>
              <a:cxnLst/>
              <a:rect r="r" b="b" t="t" l="l"/>
              <a:pathLst>
                <a:path h="3388362" w="2194560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>
              <a:blip r:embed="rId3"/>
              <a:stretch>
                <a:fillRect l="-87647" t="0" r="-87647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194105" y="435060"/>
            <a:ext cx="6708763" cy="10362435"/>
            <a:chOff x="0" y="0"/>
            <a:chExt cx="2192020" cy="338582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" y="-1"/>
              <a:ext cx="2194560" cy="3388362"/>
            </a:xfrm>
            <a:custGeom>
              <a:avLst/>
              <a:gdLst/>
              <a:ahLst/>
              <a:cxnLst/>
              <a:rect r="r" b="b" t="t" l="l"/>
              <a:pathLst>
                <a:path h="3388362" w="2194560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>
              <a:blip r:embed="rId4"/>
              <a:stretch>
                <a:fillRect l="-87026" t="0" r="-46274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l="0" t="-68325" r="0" b="-945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496849" y="2490116"/>
            <a:ext cx="10762451" cy="5571704"/>
          </a:xfrm>
          <a:custGeom>
            <a:avLst/>
            <a:gdLst/>
            <a:ahLst/>
            <a:cxnLst/>
            <a:rect r="r" b="b" t="t" l="l"/>
            <a:pathLst>
              <a:path h="5571704" w="10762451">
                <a:moveTo>
                  <a:pt x="0" y="0"/>
                </a:moveTo>
                <a:lnTo>
                  <a:pt x="10762451" y="0"/>
                </a:lnTo>
                <a:lnTo>
                  <a:pt x="10762451" y="5571704"/>
                </a:lnTo>
                <a:lnTo>
                  <a:pt x="0" y="55717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190" r="0" b="-42337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2700000">
            <a:off x="-543347" y="2063157"/>
            <a:ext cx="8748296" cy="7654759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8216935" y="4158356"/>
            <a:ext cx="7363108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123,456,789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856866" y="5890536"/>
            <a:ext cx="8083246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ELABORATE ON THE</a:t>
            </a:r>
          </a:p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FEATURED STATISTIC.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7777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205" r="0" b="205"/>
          <a:stretch>
            <a:fillRect/>
          </a:stretch>
        </p:blipFill>
        <p:spPr>
          <a:xfrm flipH="false" flipV="false" rot="0">
            <a:off x="10826415" y="5482564"/>
            <a:ext cx="6432885" cy="611124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2156584" y="1453696"/>
            <a:ext cx="3221679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2 out of 5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156584" y="4274675"/>
            <a:ext cx="3221679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Elaborate on the featured statistic.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01902" y="4274675"/>
            <a:ext cx="3221679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Elaborate on the featured statistic.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628083" y="4274675"/>
            <a:ext cx="3221679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Elaborate on the featured statistic.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190855" y="1453696"/>
            <a:ext cx="4096135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12 million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53599" y="2129971"/>
            <a:ext cx="331828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95%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77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18735" y="653722"/>
            <a:ext cx="12185935" cy="8979556"/>
          </a:xfrm>
          <a:custGeom>
            <a:avLst/>
            <a:gdLst/>
            <a:ahLst/>
            <a:cxnLst/>
            <a:rect r="r" b="b" t="t" l="l"/>
            <a:pathLst>
              <a:path h="8979556" w="12185935">
                <a:moveTo>
                  <a:pt x="0" y="0"/>
                </a:moveTo>
                <a:lnTo>
                  <a:pt x="12185935" y="0"/>
                </a:lnTo>
                <a:lnTo>
                  <a:pt x="12185935" y="8979556"/>
                </a:lnTo>
                <a:lnTo>
                  <a:pt x="0" y="8979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646" r="0" b="0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127" t="0" r="127" b="0"/>
          <a:stretch>
            <a:fillRect/>
          </a:stretch>
        </p:blipFill>
        <p:spPr>
          <a:xfrm flipH="false" flipV="false" rot="0">
            <a:off x="15509311" y="6706415"/>
            <a:ext cx="3147164" cy="2926863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4048484" y="2763947"/>
            <a:ext cx="360638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STRENGTHS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82413" y="3429953"/>
            <a:ext cx="4938528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What are you doing well?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What sets you apart?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What are your good qualities?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520678" y="1357489"/>
            <a:ext cx="661997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94"/>
              </a:lnSpc>
              <a:spcBef>
                <a:spcPct val="0"/>
              </a:spcBef>
            </a:pPr>
            <a:r>
              <a:rPr lang="en-US" sz="8912" u="none">
                <a:solidFill>
                  <a:srgbClr val="1C3249"/>
                </a:solidFill>
                <a:latin typeface="Fredoka One"/>
              </a:rPr>
              <a:t>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73808" y="2763947"/>
            <a:ext cx="526764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WEAKNESSES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73808" y="3429953"/>
            <a:ext cx="5267646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Where do you need to improve?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Are resources adequate?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What do others do better than you?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1576633" y="1357489"/>
            <a:ext cx="661997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94"/>
              </a:lnSpc>
              <a:spcBef>
                <a:spcPct val="0"/>
              </a:spcBef>
            </a:pPr>
            <a:r>
              <a:rPr lang="en-US" sz="8912" u="none">
                <a:solidFill>
                  <a:srgbClr val="1C3249"/>
                </a:solidFill>
                <a:latin typeface="Fredoka One"/>
              </a:rPr>
              <a:t>W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82413" y="7164321"/>
            <a:ext cx="4938528" cy="497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OPPORTUNITIES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382413" y="7830327"/>
            <a:ext cx="4938528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What are your goals?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Are demands shifting?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How can it be improved?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520678" y="5757862"/>
            <a:ext cx="661997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94"/>
              </a:lnSpc>
              <a:spcBef>
                <a:spcPct val="0"/>
              </a:spcBef>
            </a:pPr>
            <a:r>
              <a:rPr lang="en-US" sz="8912" u="none">
                <a:solidFill>
                  <a:srgbClr val="1C3249"/>
                </a:solidFill>
                <a:latin typeface="Fredoka One"/>
              </a:rPr>
              <a:t>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27561" y="7164321"/>
            <a:ext cx="416013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THREATS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909674" y="7830327"/>
            <a:ext cx="5995913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What are the blockers you're facing?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What are factors outside of your control?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576633" y="5757862"/>
            <a:ext cx="661997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94"/>
              </a:lnSpc>
              <a:spcBef>
                <a:spcPct val="0"/>
              </a:spcBef>
            </a:pPr>
            <a:r>
              <a:rPr lang="en-US" sz="8912" u="none">
                <a:solidFill>
                  <a:srgbClr val="1C3249"/>
                </a:solidFill>
                <a:latin typeface="Fredoka One"/>
              </a:rPr>
              <a:t>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5139" y="4391229"/>
            <a:ext cx="17477722" cy="4867071"/>
          </a:xfrm>
          <a:custGeom>
            <a:avLst/>
            <a:gdLst/>
            <a:ahLst/>
            <a:cxnLst/>
            <a:rect r="r" b="b" t="t" l="l"/>
            <a:pathLst>
              <a:path h="4867071" w="17477722">
                <a:moveTo>
                  <a:pt x="0" y="0"/>
                </a:moveTo>
                <a:lnTo>
                  <a:pt x="17477722" y="0"/>
                </a:lnTo>
                <a:lnTo>
                  <a:pt x="17477722" y="4867071"/>
                </a:lnTo>
                <a:lnTo>
                  <a:pt x="0" y="48670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77973" r="0" b="-96289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0" y="326497"/>
            <a:ext cx="3972348" cy="3436081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4766109" y="1192604"/>
            <a:ext cx="8755782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How to Use</a:t>
            </a:r>
          </a:p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This Presentation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250537"/>
            <a:ext cx="4608846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the "Google Slides" button below this presentation preview.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"Make a copy."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You need to sign in to your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Google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56360" y="5175857"/>
            <a:ext cx="375352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GOOGLE SLIDES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983010" y="6250537"/>
            <a:ext cx="4321980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the "PowerPoint" button below this presentation preview.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Download and install the fonts used in this presentation as listed on the next page.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83010" y="5175857"/>
            <a:ext cx="432198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POWERPOINT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948629" y="6250537"/>
            <a:ext cx="4182882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the "Canva" button under this presentation preview.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You need to sign in to your Canva account.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19014" y="5175857"/>
            <a:ext cx="3842111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0" t="-52174" r="0" b="-2560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52" y="4080088"/>
            <a:ext cx="17866648" cy="6753359"/>
          </a:xfrm>
          <a:custGeom>
            <a:avLst/>
            <a:gdLst/>
            <a:ahLst/>
            <a:cxnLst/>
            <a:rect r="r" b="b" t="t" l="l"/>
            <a:pathLst>
              <a:path h="6753359" w="17866648">
                <a:moveTo>
                  <a:pt x="0" y="0"/>
                </a:moveTo>
                <a:lnTo>
                  <a:pt x="17866648" y="0"/>
                </a:lnTo>
                <a:lnTo>
                  <a:pt x="17866648" y="6753360"/>
                </a:lnTo>
                <a:lnTo>
                  <a:pt x="0" y="6753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102057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66" r="0" b="66"/>
          <a:stretch>
            <a:fillRect/>
          </a:stretch>
        </p:blipFill>
        <p:spPr>
          <a:xfrm flipH="false" flipV="false" rot="0">
            <a:off x="13670361" y="561732"/>
            <a:ext cx="3588939" cy="2841244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4862372" y="1019175"/>
            <a:ext cx="8563255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Your Topic or Idea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47033" y="5143500"/>
            <a:ext cx="459182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47033" y="7570622"/>
            <a:ext cx="459182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848086" y="5143500"/>
            <a:ext cx="459182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848086" y="7570622"/>
            <a:ext cx="459182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849139" y="5143500"/>
            <a:ext cx="459182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849139" y="7570622"/>
            <a:ext cx="459182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3042" y="5795163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23042" y="8222285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124095" y="5795163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124095" y="8222285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125147" y="5795163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125147" y="8222285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11" r="0" b="-76666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204" r="0" b="204"/>
          <a:stretch>
            <a:fillRect/>
          </a:stretch>
        </p:blipFill>
        <p:spPr>
          <a:xfrm flipH="false" flipV="false" rot="0">
            <a:off x="12481515" y="5995232"/>
            <a:ext cx="4390221" cy="406095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183" r="0" b="183"/>
          <a:stretch>
            <a:fillRect/>
          </a:stretch>
        </p:blipFill>
        <p:spPr>
          <a:xfrm flipH="false" flipV="false" rot="0">
            <a:off x="-183828" y="6551199"/>
            <a:ext cx="6037033" cy="5684873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5599650" y="3726276"/>
            <a:ext cx="708870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Thank you!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806485" y="5560599"/>
            <a:ext cx="6675030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WRITE A CLOSING STATEMENT OR CALL-TO-ACTION HERE.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l="0" t="-68325" r="0" b="-9451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72" r="0" b="72"/>
          <a:stretch>
            <a:fillRect/>
          </a:stretch>
        </p:blipFill>
        <p:spPr>
          <a:xfrm flipH="false" flipV="false" rot="0">
            <a:off x="470964" y="5214448"/>
            <a:ext cx="5030280" cy="5072552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5094543" y="2097275"/>
            <a:ext cx="10393573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Fonts In this Presentation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783124" y="5143500"/>
            <a:ext cx="9016412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THIS PRESENTATION TEMPLATE USES THE FOLLOWING FREE FONTS: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515031" y="6642014"/>
            <a:ext cx="7552598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Titles: Fredoka One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Headers: Fredoka One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Body Copy: Open Sauce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194092" y="8267700"/>
            <a:ext cx="10194475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YOU CAN FIND THESE FONTS ONLINE TOO.</a:t>
            </a:r>
          </a:p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HAPPY DESIGNING!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0" t="-52174" r="0" b="-25603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207" r="0" b="207"/>
          <a:stretch>
            <a:fillRect/>
          </a:stretch>
        </p:blipFill>
        <p:spPr>
          <a:xfrm flipH="false" flipV="false" rot="0">
            <a:off x="12638867" y="5504081"/>
            <a:ext cx="2756177" cy="3984835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3617574" y="1623879"/>
            <a:ext cx="8115339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Credits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617574" y="3816646"/>
            <a:ext cx="8115339" cy="14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THIS PRESENTATION TEMPLATE</a:t>
            </a:r>
          </a:p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IS FREE FOR EVERYONE TO USE THANKS TO THE FOLLOWING: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617574" y="6178846"/>
            <a:ext cx="8115339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SlidesCarnival for the presentation template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Pexels for the photos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17574" y="7667129"/>
            <a:ext cx="811533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HAPPY DESIGNING!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10000" y="1440180"/>
            <a:ext cx="5946499" cy="7406639"/>
            <a:chOff x="0" y="0"/>
            <a:chExt cx="7928666" cy="987551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"/>
              <a:ext cx="7928666" cy="326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1C3249"/>
                  </a:solidFill>
                  <a:latin typeface="Fredoka One"/>
                </a:rPr>
                <a:t>Resource </a:t>
              </a:r>
            </a:p>
            <a:p>
              <a:pPr algn="ct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1C3249"/>
                  </a:solidFill>
                  <a:latin typeface="Fredoka One"/>
                </a:rPr>
                <a:t>Page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213723" y="3931919"/>
              <a:ext cx="7501219" cy="5943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60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FF6C69"/>
                  </a:solidFill>
                  <a:latin typeface="Fredoka One"/>
                </a:rPr>
                <a:t>USE THESE DESIGN RESOURCES IN YOUR CANVA PRESENTATION. </a:t>
              </a:r>
            </a:p>
            <a:p>
              <a:pPr algn="ctr" marL="0" indent="0" lvl="0">
                <a:lnSpc>
                  <a:spcPts val="396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3960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FF6C69"/>
                  </a:solidFill>
                  <a:latin typeface="Fredoka One"/>
                </a:rPr>
                <a:t>HAPPY DESIGNING! </a:t>
              </a:r>
            </a:p>
            <a:p>
              <a:pPr algn="ctr" marL="0" indent="0" lvl="0">
                <a:lnSpc>
                  <a:spcPts val="396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3960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FF6C69"/>
                  </a:solidFill>
                  <a:latin typeface="Fredoka One"/>
                </a:rPr>
                <a:t>DON'T FORGET TO DELETE THIS PAGE BEFORE PRESENTING. 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503623">
            <a:off x="7028147" y="683650"/>
            <a:ext cx="2030273" cy="1321523"/>
          </a:xfrm>
          <a:custGeom>
            <a:avLst/>
            <a:gdLst/>
            <a:ahLst/>
            <a:cxnLst/>
            <a:rect r="r" b="b" t="t" l="l"/>
            <a:pathLst>
              <a:path h="1321523" w="2030273">
                <a:moveTo>
                  <a:pt x="0" y="0"/>
                </a:moveTo>
                <a:lnTo>
                  <a:pt x="2030272" y="0"/>
                </a:lnTo>
                <a:lnTo>
                  <a:pt x="2030272" y="1321523"/>
                </a:lnTo>
                <a:lnTo>
                  <a:pt x="0" y="13215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262355" y="377958"/>
            <a:ext cx="1903834" cy="164681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832939" y="523396"/>
            <a:ext cx="1775168" cy="164203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2486691">
            <a:off x="9008787" y="2393733"/>
            <a:ext cx="2543162" cy="254316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303" t="0" r="303" b="0"/>
          <a:stretch>
            <a:fillRect/>
          </a:stretch>
        </p:blipFill>
        <p:spPr>
          <a:xfrm flipH="false" flipV="false" rot="0">
            <a:off x="12271935" y="2431375"/>
            <a:ext cx="2698144" cy="222596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209" r="0" b="209"/>
          <a:stretch>
            <a:fillRect/>
          </a:stretch>
        </p:blipFill>
        <p:spPr>
          <a:xfrm flipH="false" flipV="false" rot="0">
            <a:off x="15609413" y="2431375"/>
            <a:ext cx="2222221" cy="175925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6356499" y="4361142"/>
            <a:ext cx="2605384" cy="243603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9144000" y="4987930"/>
            <a:ext cx="2237050" cy="196860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2430121" y="4811119"/>
            <a:ext cx="2381771" cy="232222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2"/>
          <a:srcRect l="0" t="99" r="0" b="99"/>
          <a:stretch>
            <a:fillRect/>
          </a:stretch>
        </p:blipFill>
        <p:spPr>
          <a:xfrm flipH="false" flipV="false" rot="0">
            <a:off x="15161605" y="4190633"/>
            <a:ext cx="3626786" cy="302232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-5951328">
            <a:off x="6975277" y="7349318"/>
            <a:ext cx="2176434" cy="223224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/>
          <a:srcRect l="127" t="0" r="127" b="0"/>
          <a:stretch>
            <a:fillRect/>
          </a:stretch>
        </p:blipFill>
        <p:spPr>
          <a:xfrm flipH="false" flipV="false" rot="0">
            <a:off x="9503498" y="7422561"/>
            <a:ext cx="2424235" cy="220201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5"/>
          <a:srcRect l="0" t="129" r="0" b="129"/>
          <a:stretch>
            <a:fillRect/>
          </a:stretch>
        </p:blipFill>
        <p:spPr>
          <a:xfrm flipH="false" flipV="false" rot="0">
            <a:off x="9784719" y="377958"/>
            <a:ext cx="2487215" cy="225922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-598043">
            <a:off x="12062225" y="7440677"/>
            <a:ext cx="2854769" cy="249792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7"/>
          <a:srcRect l="0" t="205" r="0" b="205"/>
          <a:stretch>
            <a:fillRect/>
          </a:stretch>
        </p:blipFill>
        <p:spPr>
          <a:xfrm flipH="false" flipV="false" rot="0">
            <a:off x="14811892" y="7111191"/>
            <a:ext cx="3216442" cy="30556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0108" r="-7395" b="-6081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8145" y="2254826"/>
            <a:ext cx="3670134" cy="917533"/>
          </a:xfrm>
          <a:custGeom>
            <a:avLst/>
            <a:gdLst/>
            <a:ahLst/>
            <a:cxnLst/>
            <a:rect r="r" b="b" t="t" l="l"/>
            <a:pathLst>
              <a:path h="917533" w="3670134">
                <a:moveTo>
                  <a:pt x="0" y="0"/>
                </a:moveTo>
                <a:lnTo>
                  <a:pt x="3670133" y="0"/>
                </a:lnTo>
                <a:lnTo>
                  <a:pt x="3670133" y="917533"/>
                </a:lnTo>
                <a:lnTo>
                  <a:pt x="0" y="9175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52698" y="3727941"/>
            <a:ext cx="15582605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Free templates for all your presentation needs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94466" y="7153275"/>
            <a:ext cx="3707510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For PowerPoint, Google Slides, and Canva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59151" y="7153275"/>
            <a:ext cx="3839042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100% free for personal or commercial use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53212" y="7153275"/>
            <a:ext cx="3839042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Ready to use, professional, and customizable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467017" y="7153275"/>
            <a:ext cx="3839042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Blow your audience away 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402" r="0" b="-7437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49569" y="6618626"/>
            <a:ext cx="17788862" cy="7336747"/>
          </a:xfrm>
          <a:custGeom>
            <a:avLst/>
            <a:gdLst/>
            <a:ahLst/>
            <a:cxnLst/>
            <a:rect r="r" b="b" t="t" l="l"/>
            <a:pathLst>
              <a:path h="7336747" w="17788862">
                <a:moveTo>
                  <a:pt x="0" y="0"/>
                </a:moveTo>
                <a:lnTo>
                  <a:pt x="17788862" y="0"/>
                </a:lnTo>
                <a:lnTo>
                  <a:pt x="17788862" y="7336748"/>
                </a:lnTo>
                <a:lnTo>
                  <a:pt x="0" y="73367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85180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378292" y="381937"/>
            <a:ext cx="2877364" cy="266156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797319" y="1288229"/>
            <a:ext cx="10693363" cy="488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Download this presentation as a Powerpoint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45442" y="7958384"/>
            <a:ext cx="4369906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the "Canva" button next to this presentation.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Start editing your presentation. You may need to sign in to your 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55656" y="7109332"/>
            <a:ext cx="74947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531599" y="7958384"/>
            <a:ext cx="4310959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Enter "PowerPoint" in the search bar and click on </a:t>
            </a:r>
            <a:r>
              <a:rPr lang="en-US" sz="2100">
                <a:solidFill>
                  <a:srgbClr val="000000"/>
                </a:solidFill>
                <a:latin typeface="Open Sauce"/>
              </a:rPr>
              <a:t>the PowerPoint icon to download.</a:t>
            </a:r>
          </a:p>
          <a:p>
            <a:pPr algn="ctr">
              <a:lnSpc>
                <a:spcPts val="294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4338362" y="7109332"/>
            <a:ext cx="697434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3.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036828" y="7958384"/>
            <a:ext cx="4214344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835903" y="7109332"/>
            <a:ext cx="61619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2.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77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49569" y="5143500"/>
            <a:ext cx="17788862" cy="7336747"/>
          </a:xfrm>
          <a:custGeom>
            <a:avLst/>
            <a:gdLst/>
            <a:ahLst/>
            <a:cxnLst/>
            <a:rect r="r" b="b" t="t" l="l"/>
            <a:pathLst>
              <a:path h="7336747" w="17788862">
                <a:moveTo>
                  <a:pt x="0" y="0"/>
                </a:moveTo>
                <a:lnTo>
                  <a:pt x="17788862" y="0"/>
                </a:lnTo>
                <a:lnTo>
                  <a:pt x="17788862" y="7336747"/>
                </a:lnTo>
                <a:lnTo>
                  <a:pt x="0" y="73367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8518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94016" y="1076325"/>
            <a:ext cx="14099968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1C3249"/>
                </a:solidFill>
                <a:latin typeface="Fredoka One"/>
              </a:rPr>
              <a:t>Download this presentation as a Google Slides template in 3 steps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45442" y="6927732"/>
            <a:ext cx="4369906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the "Canva" button next to this presentation.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Start editing your presentation. You may need to sign in to your Canva account.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255656" y="6078679"/>
            <a:ext cx="74947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1.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531599" y="6927732"/>
            <a:ext cx="4310959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338362" y="6078679"/>
            <a:ext cx="697434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3.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36828" y="6927732"/>
            <a:ext cx="4214344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uce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835903" y="6078679"/>
            <a:ext cx="61619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2.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777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55434" y="-250200"/>
            <a:ext cx="14171857" cy="7336747"/>
          </a:xfrm>
          <a:custGeom>
            <a:avLst/>
            <a:gdLst/>
            <a:ahLst/>
            <a:cxnLst/>
            <a:rect r="r" b="b" t="t" l="l"/>
            <a:pathLst>
              <a:path h="7336747" w="14171857">
                <a:moveTo>
                  <a:pt x="0" y="0"/>
                </a:moveTo>
                <a:lnTo>
                  <a:pt x="14171857" y="0"/>
                </a:lnTo>
                <a:lnTo>
                  <a:pt x="14171857" y="7336747"/>
                </a:lnTo>
                <a:lnTo>
                  <a:pt x="0" y="73367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190" r="0" b="-42337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677689">
            <a:off x="2032581" y="4989685"/>
            <a:ext cx="5701585" cy="5701585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7138105" y="1463804"/>
            <a:ext cx="672085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 Agenda Page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534932" y="4093633"/>
            <a:ext cx="11927199" cy="1165327"/>
            <a:chOff x="0" y="0"/>
            <a:chExt cx="15902932" cy="155376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7577658" cy="1553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558759" indent="-279380" lvl="1">
                <a:lnSpc>
                  <a:spcPts val="3105"/>
                </a:lnSpc>
                <a:buFont typeface="Arial"/>
                <a:buChar char="•"/>
              </a:pPr>
              <a:r>
                <a:rPr lang="en-US" sz="2588" u="none">
                  <a:solidFill>
                    <a:srgbClr val="FF6C69"/>
                  </a:solidFill>
                  <a:latin typeface="Fredoka One"/>
                </a:rPr>
                <a:t>WRITE AN AGENDA HERE.</a:t>
              </a:r>
            </a:p>
            <a:p>
              <a:pPr algn="ctr" marL="558759" indent="-279380" lvl="1">
                <a:lnSpc>
                  <a:spcPts val="3105"/>
                </a:lnSpc>
                <a:buFont typeface="Arial"/>
                <a:buChar char="•"/>
              </a:pPr>
              <a:r>
                <a:rPr lang="en-US" sz="2588" u="none">
                  <a:solidFill>
                    <a:srgbClr val="FF6C69"/>
                  </a:solidFill>
                  <a:latin typeface="Fredoka One"/>
                </a:rPr>
                <a:t>WRITE AN AGENDA HERE.</a:t>
              </a:r>
            </a:p>
            <a:p>
              <a:pPr algn="ctr" marL="558759" indent="-279380" lvl="1">
                <a:lnSpc>
                  <a:spcPts val="3105"/>
                </a:lnSpc>
                <a:buFont typeface="Arial"/>
                <a:buChar char="•"/>
              </a:pPr>
              <a:r>
                <a:rPr lang="en-US" sz="2588" u="none">
                  <a:solidFill>
                    <a:srgbClr val="FF6C69"/>
                  </a:solidFill>
                  <a:latin typeface="Fredoka One"/>
                </a:rPr>
                <a:t>WRITE AN AGENDA HERE.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8325274" y="0"/>
              <a:ext cx="7577658" cy="1553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558759" indent="-279380" lvl="1">
                <a:lnSpc>
                  <a:spcPts val="3105"/>
                </a:lnSpc>
                <a:buFont typeface="Arial"/>
                <a:buChar char="•"/>
              </a:pPr>
              <a:r>
                <a:rPr lang="en-US" sz="2588" u="none">
                  <a:solidFill>
                    <a:srgbClr val="FF6C69"/>
                  </a:solidFill>
                  <a:latin typeface="Fredoka One"/>
                </a:rPr>
                <a:t>WRITE AN AGENDA HERE.</a:t>
              </a:r>
            </a:p>
            <a:p>
              <a:pPr algn="ctr" marL="558759" indent="-279380" lvl="1">
                <a:lnSpc>
                  <a:spcPts val="3105"/>
                </a:lnSpc>
                <a:buFont typeface="Arial"/>
                <a:buChar char="•"/>
              </a:pPr>
              <a:r>
                <a:rPr lang="en-US" sz="2588" u="none">
                  <a:solidFill>
                    <a:srgbClr val="FF6C69"/>
                  </a:solidFill>
                  <a:latin typeface="Fredoka One"/>
                </a:rPr>
                <a:t>WRITE AN AGENDA HERE.</a:t>
              </a:r>
            </a:p>
            <a:p>
              <a:pPr algn="ctr" marL="558759" indent="-279380" lvl="1">
                <a:lnSpc>
                  <a:spcPts val="3105"/>
                </a:lnSpc>
                <a:buFont typeface="Arial"/>
                <a:buChar char="•"/>
              </a:pPr>
              <a:r>
                <a:rPr lang="en-US" sz="2588" u="none">
                  <a:solidFill>
                    <a:srgbClr val="FF6C69"/>
                  </a:solidFill>
                  <a:latin typeface="Fredoka One"/>
                </a:rPr>
                <a:t>WRITE AN AGENDA HERE.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08" t="-83898" r="-12500" b="-20916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303" t="0" r="303" b="0"/>
          <a:stretch>
            <a:fillRect/>
          </a:stretch>
        </p:blipFill>
        <p:spPr>
          <a:xfrm flipH="false" flipV="false" rot="0">
            <a:off x="10102459" y="-643124"/>
            <a:ext cx="8185541" cy="6753071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497614" y="2088324"/>
            <a:ext cx="7646386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your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topic or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97614" y="5770395"/>
            <a:ext cx="468905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942570" y="5770395"/>
            <a:ext cx="468905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384104" y="5770395"/>
            <a:ext cx="468905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97614" y="6519289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42570" y="6519289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84104" y="6519289"/>
            <a:ext cx="403981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97030" y="1679894"/>
            <a:ext cx="14171857" cy="7336747"/>
          </a:xfrm>
          <a:custGeom>
            <a:avLst/>
            <a:gdLst/>
            <a:ahLst/>
            <a:cxnLst/>
            <a:rect r="r" b="b" t="t" l="l"/>
            <a:pathLst>
              <a:path h="7336747" w="14171857">
                <a:moveTo>
                  <a:pt x="0" y="0"/>
                </a:moveTo>
                <a:lnTo>
                  <a:pt x="14171856" y="0"/>
                </a:lnTo>
                <a:lnTo>
                  <a:pt x="14171856" y="7336748"/>
                </a:lnTo>
                <a:lnTo>
                  <a:pt x="0" y="73367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190" r="0" b="-42337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209" r="0" b="209"/>
          <a:stretch>
            <a:fillRect/>
          </a:stretch>
        </p:blipFill>
        <p:spPr>
          <a:xfrm flipH="false" flipV="false" rot="0">
            <a:off x="8207924" y="5143500"/>
            <a:ext cx="7068540" cy="5595928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320488" y="820196"/>
            <a:ext cx="5806440" cy="8968696"/>
            <a:chOff x="0" y="0"/>
            <a:chExt cx="2192020" cy="33858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270" y="-1"/>
              <a:ext cx="2194560" cy="3388362"/>
            </a:xfrm>
            <a:custGeom>
              <a:avLst/>
              <a:gdLst/>
              <a:ahLst/>
              <a:cxnLst/>
              <a:rect r="r" b="b" t="t" l="l"/>
              <a:pathLst>
                <a:path h="3388362" w="2194560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>
              <a:blip r:embed="rId5"/>
              <a:stretch>
                <a:fillRect l="-86578" t="0" r="-45411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8207924" y="2349099"/>
            <a:ext cx="6705306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Hello there!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207924" y="3900512"/>
            <a:ext cx="706696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I'm Rain, and I'll be sharing with you my beautiful ideas.</a:t>
            </a:r>
          </a:p>
          <a:p>
            <a:pPr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Open Sauce"/>
              </a:rPr>
              <a:t>Follow me at @reallygreatsite to learn more.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977" r="0" b="-4980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1071976" y="1182576"/>
            <a:ext cx="8801711" cy="82296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6038749" y="1989785"/>
            <a:ext cx="10955391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an original</a:t>
            </a:r>
          </a:p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statement or</a:t>
            </a:r>
          </a:p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inspiring quote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273083" y="6801790"/>
            <a:ext cx="6486722" cy="14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" t="-82001" r="-37604" b="-6373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755099" y="4162495"/>
            <a:ext cx="10762451" cy="5571704"/>
          </a:xfrm>
          <a:custGeom>
            <a:avLst/>
            <a:gdLst/>
            <a:ahLst/>
            <a:cxnLst/>
            <a:rect r="r" b="b" t="t" l="l"/>
            <a:pathLst>
              <a:path h="5571704" w="10762451">
                <a:moveTo>
                  <a:pt x="0" y="0"/>
                </a:moveTo>
                <a:lnTo>
                  <a:pt x="10762452" y="0"/>
                </a:lnTo>
                <a:lnTo>
                  <a:pt x="10762452" y="5571704"/>
                </a:lnTo>
                <a:lnTo>
                  <a:pt x="0" y="55717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190" r="0" b="-42337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170491" y="-801935"/>
            <a:ext cx="6343737" cy="5582489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795435" y="-1083387"/>
            <a:ext cx="6792492" cy="10491764"/>
            <a:chOff x="0" y="0"/>
            <a:chExt cx="2192020" cy="33858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270" y="-1"/>
              <a:ext cx="2194560" cy="3388362"/>
            </a:xfrm>
            <a:custGeom>
              <a:avLst/>
              <a:gdLst/>
              <a:ahLst/>
              <a:cxnLst/>
              <a:rect r="r" b="b" t="t" l="l"/>
              <a:pathLst>
                <a:path h="3388362" w="2194560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>
              <a:blip r:embed="rId5"/>
              <a:stretch>
                <a:fillRect l="-95990" t="-608" r="-119821" b="-35352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9454771" y="5133975"/>
            <a:ext cx="7363108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C3249"/>
                </a:solidFill>
                <a:latin typeface="Fredoka One"/>
              </a:rPr>
              <a:t>Write Your Topic or Idea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54771" y="8210550"/>
            <a:ext cx="7363108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ELABORATE ON WHAT YOU WANT</a:t>
            </a:r>
          </a:p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FF6C69"/>
                </a:solidFill>
                <a:latin typeface="Fredoka One"/>
              </a:rPr>
              <a:t>TO DISCUSS.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DAFtfslJmUs</dc:identifier>
  <dcterms:modified xsi:type="dcterms:W3CDTF">2011-08-01T06:04:30Z</dcterms:modified>
  <cp:revision>1</cp:revision>
  <dc:title>Copia de Music Subject for Elementary School White and Orange Animated Educational Presentation</dc:title>
</cp:coreProperties>
</file>